
<file path=[Content_Types].xml><?xml version="1.0" encoding="utf-8"?>
<Types xmlns="http://schemas.openxmlformats.org/package/2006/content-types">
  <Default ContentType="image/x-emf" Extension="emf"/>
  <Default ContentType="image/jpeg" Extension="jpeg"/>
  <Default ContentType="image/png" Extension="png"/>
  <Default ContentType="application/vnd.openxmlformats-package.relationships+xml" Extension="rels"/>
  <Default ContentType="image/x-wmf" Extension="wmf"/>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handoutMaster+xml" PartName="/ppt/handoutMasters/handoutMaster1.xml"/>
  <Override ContentType="application/vnd.openxmlformats-officedocument.presentationml.notesMaster+xml" PartName="/ppt/notesMasters/notesMaster1.xml"/>
  <Override ContentType="application/vnd.openxmlformats-officedocument.presentationml.notesSlide+xml" PartName="/ppt/notesSlides/notesSlide1.xml"/>
  <Override ContentType="application/vnd.openxmlformats-officedocument.presentationml.notesSlide+xml" PartName="/ppt/notesSlides/notesSlide2.xml"/>
  <Override ContentType="application/vnd.openxmlformats-officedocument.presentationml.notesSlide+xml" PartName="/ppt/notesSlides/notesSlide3.xml"/>
  <Override ContentType="application/vnd.openxmlformats-officedocument.presentationml.notesSlide+xml" PartName="/ppt/notesSlides/notesSlide4.xml"/>
  <Override ContentType="application/vnd.openxmlformats-officedocument.presentationml.notesSlide+xml" PartName="/ppt/notesSlides/notesSlide5.xml"/>
  <Override ContentType="application/vnd.openxmlformats-officedocument.presentationml.notesSlide+xml" PartName="/ppt/notesSlides/notesSlide6.xml"/>
  <Override ContentType="application/vnd.openxmlformats-officedocument.presentationml.notesSlide+xml" PartName="/ppt/notesSlides/notesSlide7.xml"/>
  <Override ContentType="application/vnd.openxmlformats-officedocument.presentationml.notesSlide+xml" PartName="/ppt/notesSlides/notesSlide8.xml"/>
  <Override ContentType="application/vnd.openxmlformats-officedocument.presentationml.notesSlide+xml" PartName="/ppt/notesSlides/notesSlide9.xml"/>
  <Override ContentType="application/vnd.openxmlformats-officedocument.presentationml.notesSlide+xml" PartName="/ppt/notesSlides/notesSlide10.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13.xml"/>
  <Override ContentType="application/vnd.openxmlformats-officedocument.presentationml.notesSlide+xml" PartName="/ppt/notesSlides/notesSlide14.xml"/>
  <Override ContentType="application/vnd.openxmlformats-officedocument.presentationml.notesSlide+xml" PartName="/ppt/notesSlides/notesSlide15.xml"/>
  <Override ContentType="application/vnd.openxmlformats-officedocument.presentationml.notesSlide+xml" PartName="/ppt/notesSlides/notesSlide16.xml"/>
  <Override ContentType="application/vnd.openxmlformats-officedocument.presentationml.notesSlide+xml" PartName="/ppt/notesSlides/notesSlide17.xml"/>
  <Override ContentType="application/vnd.openxmlformats-officedocument.presentationml.notesSlide+xml" PartName="/ppt/notesSlides/notesSlide18.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3.xml"/>
  <Override ContentType="application/vnd.openxmlformats-officedocument.presentationml.slideLayout+xml" PartName="/ppt/slideLayouts/slideLayout14.xml"/>
  <Override ContentType="application/vnd.openxmlformats-officedocument.presentationml.slideLayout+xml" PartName="/ppt/slideLayouts/slideLayout15.xml"/>
  <Override ContentType="application/vnd.openxmlformats-officedocument.presentationml.slideLayout+xml" PartName="/ppt/slideLayouts/slideLayout16.xml"/>
  <Override ContentType="application/vnd.openxmlformats-officedocument.presentationml.slideLayout+xml" PartName="/ppt/slideLayouts/slideLayout17.xml"/>
  <Override ContentType="application/vnd.openxmlformats-officedocument.presentationml.slideLayout+xml" PartName="/ppt/slideLayouts/slideLayout18.xml"/>
  <Override ContentType="application/vnd.openxmlformats-officedocument.presentationml.slideLayout+xml" PartName="/ppt/slideLayouts/slideLayout19.xml"/>
  <Override ContentType="application/vnd.openxmlformats-officedocument.presentationml.slideLayout+xml" PartName="/ppt/slideLayouts/slideLayout20.xml"/>
  <Override ContentType="application/vnd.openxmlformats-officedocument.presentationml.slideLayout+xml" PartName="/ppt/slideLayouts/slideLayout21.xml"/>
  <Override ContentType="application/vnd.openxmlformats-officedocument.presentationml.slideLayout+xml" PartName="/ppt/slideLayouts/slideLayout22.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25.xml"/>
  <Override ContentType="application/vnd.openxmlformats-officedocument.presentationml.slideLayout+xml" PartName="/ppt/slideLayouts/slideLayout26.xml"/>
  <Override ContentType="application/vnd.openxmlformats-officedocument.presentationml.slideLayout+xml" PartName="/ppt/slideLayouts/slideLayout27.xml"/>
  <Override ContentType="application/vnd.openxmlformats-officedocument.presentationml.slideLayout+xml" PartName="/ppt/slideLayouts/slideLayout28.xml"/>
  <Override ContentType="application/vnd.openxmlformats-officedocument.presentationml.slideLayout+xml" PartName="/ppt/slideLayouts/slideLayout29.xml"/>
  <Override ContentType="application/vnd.openxmlformats-officedocument.presentationml.slideLayout+xml" PartName="/ppt/slideLayouts/slideLayout30.xml"/>
  <Override ContentType="application/vnd.openxmlformats-officedocument.presentationml.slideLayout+xml" PartName="/ppt/slideLayouts/slideLayout31.xml"/>
  <Override ContentType="application/vnd.openxmlformats-officedocument.presentationml.slideLayout+xml" PartName="/ppt/slideLayouts/slideLayout32.xml"/>
  <Override ContentType="application/vnd.openxmlformats-officedocument.presentationml.slideLayout+xml" PartName="/ppt/slideLayouts/slideLayout33.xml"/>
  <Override ContentType="application/vnd.openxmlformats-officedocument.presentationml.slideLayout+xml" PartName="/ppt/slideLayouts/slideLayout34.xml"/>
  <Override ContentType="application/vnd.openxmlformats-officedocument.presentationml.slideLayout+xml" PartName="/ppt/slideLayouts/slideLayout35.xml"/>
  <Override ContentType="application/vnd.openxmlformats-officedocument.presentationml.slideLayout+xml" PartName="/ppt/slideLayouts/slideLayout36.xml"/>
  <Override ContentType="application/vnd.openxmlformats-officedocument.presentationml.slideLayout+xml" PartName="/ppt/slideLayouts/slideLayout37.xml"/>
  <Override ContentType="application/vnd.openxmlformats-officedocument.presentationml.slideLayout+xml" PartName="/ppt/slideLayouts/slideLayout38.xml"/>
  <Override ContentType="application/vnd.openxmlformats-officedocument.presentationml.slideLayout+xml" PartName="/ppt/slideLayouts/slideLayout39.xml"/>
  <Override ContentType="application/vnd.openxmlformats-officedocument.presentationml.slideLayout+xml" PartName="/ppt/slideLayouts/slideLayout40.xml"/>
  <Override ContentType="application/vnd.openxmlformats-officedocument.presentationml.slideLayout+xml" PartName="/ppt/slideLayouts/slideLayout41.xml"/>
  <Override ContentType="application/vnd.openxmlformats-officedocument.presentationml.slideLayout+xml" PartName="/ppt/slideLayouts/slideLayout42.xml"/>
  <Override ContentType="application/vnd.openxmlformats-officedocument.presentationml.slideLayout+xml" PartName="/ppt/slideLayouts/slideLayout43.xml"/>
  <Override ContentType="application/vnd.openxmlformats-officedocument.presentationml.slideLayout+xml" PartName="/ppt/slideLayouts/slideLayout44.xml"/>
  <Override ContentType="application/vnd.openxmlformats-officedocument.presentationml.slideLayout+xml" PartName="/ppt/slideLayouts/slideLayout45.xml"/>
  <Override ContentType="application/vnd.openxmlformats-officedocument.presentationml.slideLayout+xml" PartName="/ppt/slideLayouts/slideLayout46.xml"/>
  <Override ContentType="application/vnd.openxmlformats-officedocument.presentationml.slideLayout+xml" PartName="/ppt/slideLayouts/slideLayout47.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50.xml"/>
  <Override ContentType="application/vnd.openxmlformats-officedocument.presentationml.slideLayout+xml" PartName="/ppt/slideLayouts/slideLayout51.xml"/>
  <Override ContentType="application/vnd.openxmlformats-officedocument.presentationml.slideLayout+xml" PartName="/ppt/slideLayouts/slideLayout52.xml"/>
  <Override ContentType="application/vnd.openxmlformats-officedocument.presentationml.slideLayout+xml" PartName="/ppt/slideLayouts/slideLayout53.xml"/>
  <Override ContentType="application/vnd.openxmlformats-officedocument.presentationml.slideLayout+xml" PartName="/ppt/slideLayouts/slideLayout54.xml"/>
  <Override ContentType="application/vnd.openxmlformats-officedocument.presentationml.slideLayout+xml" PartName="/ppt/slideLayouts/slideLayout55.xml"/>
  <Override ContentType="application/vnd.openxmlformats-officedocument.presentationml.slideLayout+xml" PartName="/ppt/slideLayouts/slideLayout56.xml"/>
  <Override ContentType="application/vnd.openxmlformats-officedocument.presentationml.slideLayout+xml" PartName="/ppt/slideLayouts/slideLayout57.xml"/>
  <Override ContentType="application/vnd.openxmlformats-officedocument.presentationml.slideLayout+xml" PartName="/ppt/slideLayouts/slideLayout58.xml"/>
  <Override ContentType="application/vnd.openxmlformats-officedocument.presentationml.slideLayout+xml" PartName="/ppt/slideLayouts/slideLayout59.xml"/>
  <Override ContentType="application/vnd.openxmlformats-officedocument.presentationml.slideLayout+xml" PartName="/ppt/slideLayouts/slideLayout60.xml"/>
  <Override ContentType="application/vnd.openxmlformats-officedocument.presentationml.slideLayout+xml" PartName="/ppt/slideLayouts/slideLayout61.xml"/>
  <Override ContentType="application/vnd.openxmlformats-officedocument.presentationml.slideLayout+xml" PartName="/ppt/slideLayouts/slideLayout62.xml"/>
  <Override ContentType="application/vnd.openxmlformats-officedocument.presentationml.slideLayout+xml" PartName="/ppt/slideLayouts/slideLayout63.xml"/>
  <Override ContentType="application/vnd.openxmlformats-officedocument.presentationml.slideLayout+xml" PartName="/ppt/slideLayouts/slideLayout64.xml"/>
  <Override ContentType="application/vnd.openxmlformats-officedocument.presentationml.slideLayout+xml" PartName="/ppt/slideLayouts/slideLayout65.xml"/>
  <Override ContentType="application/vnd.openxmlformats-officedocument.presentationml.slideLayout+xml" PartName="/ppt/slideLayouts/slideLayout66.xml"/>
  <Override ContentType="application/vnd.openxmlformats-officedocument.presentationml.slideLayout+xml" PartName="/ppt/slideLayouts/slideLayout67.xml"/>
  <Override ContentType="application/vnd.openxmlformats-officedocument.presentationml.slideLayout+xml" PartName="/ppt/slideLayouts/slideLayout68.xml"/>
  <Override ContentType="application/vnd.openxmlformats-officedocument.presentationml.slideLayout+xml" PartName="/ppt/slideLayouts/slideLayout69.xml"/>
  <Override ContentType="application/vnd.openxmlformats-officedocument.presentationml.slideLayout+xml" PartName="/ppt/slideLayouts/slideLayout70.xml"/>
  <Override ContentType="application/vnd.openxmlformats-officedocument.presentationml.slideLayout+xml" PartName="/ppt/slideLayouts/slideLayout71.xml"/>
  <Override ContentType="application/vnd.openxmlformats-officedocument.presentationml.slideLayout+xml" PartName="/ppt/slideLayouts/slideLayout72.xml"/>
  <Override ContentType="application/vnd.openxmlformats-officedocument.presentationml.slideLayout+xml" PartName="/ppt/slideLayouts/slideLayout73.xml"/>
  <Override ContentType="application/vnd.openxmlformats-officedocument.presentationml.slideLayout+xml" PartName="/ppt/slideLayouts/slideLayout74.xml"/>
  <Override ContentType="application/vnd.openxmlformats-officedocument.presentationml.slideLayout+xml" PartName="/ppt/slideLayouts/slideLayout75.xml"/>
  <Override ContentType="application/vnd.openxmlformats-officedocument.presentationml.slideLayout+xml" PartName="/ppt/slideLayouts/slideLayout76.xml"/>
  <Override ContentType="application/vnd.openxmlformats-officedocument.presentationml.slideLayout+xml" PartName="/ppt/slideLayouts/slideLayout77.xml"/>
  <Override ContentType="application/vnd.openxmlformats-officedocument.presentationml.slideLayout+xml" PartName="/ppt/slideLayouts/slideLayout78.xml"/>
  <Override ContentType="application/vnd.openxmlformats-officedocument.presentationml.slideLayout+xml" PartName="/ppt/slideLayouts/slideLayout79.xml"/>
  <Override ContentType="application/vnd.openxmlformats-officedocument.presentationml.slideLayout+xml" PartName="/ppt/slideLayouts/slideLayout80.xml"/>
  <Override ContentType="application/vnd.openxmlformats-officedocument.presentationml.slideLayout+xml" PartName="/ppt/slideLayouts/slideLayout81.xml"/>
  <Override ContentType="application/vnd.openxmlformats-officedocument.presentationml.slideLayout+xml" PartName="/ppt/slideLayouts/slideLayout82.xml"/>
  <Override ContentType="application/vnd.openxmlformats-officedocument.presentationml.slideLayout+xml" PartName="/ppt/slideLayouts/slideLayout83.xml"/>
  <Override ContentType="application/vnd.openxmlformats-officedocument.presentationml.slideLayout+xml" PartName="/ppt/slideLayouts/slideLayout84.xml"/>
  <Override ContentType="application/vnd.openxmlformats-officedocument.presentationml.slideLayout+xml" PartName="/ppt/slideLayouts/slideLayout85.xml"/>
  <Override ContentType="application/vnd.openxmlformats-officedocument.presentationml.slideLayout+xml" PartName="/ppt/slideLayouts/slideLayout86.xml"/>
  <Override ContentType="application/vnd.openxmlformats-officedocument.presentationml.slideLayout+xml" PartName="/ppt/slideLayouts/slideLayout87.xml"/>
  <Override ContentType="application/vnd.openxmlformats-officedocument.presentationml.slideMaster+xml" PartName="/ppt/slideMasters/slideMaster1.xml"/>
  <Override ContentType="application/vnd.openxmlformats-officedocument.presentationml.slideMaster+xml" PartName="/ppt/slideMasters/slideMaster2.xml"/>
  <Override ContentType="application/vnd.openxmlformats-officedocument.presentationml.slideMaster+xml" PartName="/ppt/slideMasters/slideMaster3.xml"/>
  <Override ContentType="application/vnd.openxmlformats-officedocument.presentationml.slideMaster+xml" PartName="/ppt/slideMasters/slideMaster4.xml"/>
  <Override ContentType="application/vnd.openxmlformats-officedocument.presentationml.slideMaster+xml" PartName="/ppt/slideMasters/slideMaster5.xml"/>
  <Override ContentType="application/vnd.openxmlformats-officedocument.presentationml.slideMaster+xml" PartName="/ppt/slideMasters/slideMaster6.xml"/>
  <Override ContentType="application/vnd.openxmlformats-officedocument.presentationml.slideMaster+xml" PartName="/ppt/slideMasters/slideMaster7.xml"/>
  <Override ContentType="application/vnd.openxmlformats-officedocument.presentationml.slideMaster+xml" PartName="/ppt/slideMasters/slideMaster8.xml"/>
  <Override ContentType="application/vnd.openxmlformats-officedocument.presentationml.slideMaster+xml" PartName="/ppt/slideMasters/slideMaster9.xml"/>
  <Override ContentType="application/vnd.openxmlformats-officedocument.presentationml.slideMaster+xml" PartName="/ppt/slideMasters/slideMaster10.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slide+xml" PartName="/ppt/slides/slide30.xml"/>
  <Override ContentType="application/vnd.openxmlformats-officedocument.presentationml.slide+xml" PartName="/ppt/slides/slide31.xml"/>
  <Override ContentType="application/vnd.openxmlformats-officedocument.presentationml.slide+xml" PartName="/ppt/slides/slide32.xml"/>
  <Override ContentType="application/vnd.openxmlformats-officedocument.presentationml.slide+xml" PartName="/ppt/slides/slide33.xml"/>
  <Override ContentType="application/vnd.openxmlformats-officedocument.presentationml.slide+xml" PartName="/ppt/slides/slide34.xml"/>
  <Override ContentType="application/vnd.openxmlformats-officedocument.presentationml.slide+xml" PartName="/ppt/slides/slide35.xml"/>
  <Override ContentType="application/vnd.openxmlformats-officedocument.presentationml.slide+xml" PartName="/ppt/slides/slide36.xml"/>
  <Override ContentType="application/vnd.openxmlformats-officedocument.presentationml.slide+xml" PartName="/ppt/slides/slide37.xml"/>
  <Override ContentType="application/vnd.openxmlformats-officedocument.presentationml.slide+xml" PartName="/ppt/slides/slide38.xml"/>
  <Override ContentType="application/vnd.openxmlformats-officedocument.presentationml.slide+xml" PartName="/ppt/slides/slide39.xml"/>
  <Override ContentType="application/vnd.openxmlformats-officedocument.presentationml.slide+xml" PartName="/ppt/slides/slide40.xml"/>
  <Override ContentType="application/vnd.openxmlformats-officedocument.presentationml.slide+xml" PartName="/ppt/slides/slide41.xml"/>
  <Override ContentType="application/vnd.openxmlformats-officedocument.presentationml.slide+xml" PartName="/ppt/slides/slide42.xml"/>
  <Override ContentType="application/vnd.openxmlformats-officedocument.presentationml.slide+xml" PartName="/ppt/slides/slide43.xml"/>
  <Override ContentType="application/vnd.openxmlformats-officedocument.presentationml.slide+xml" PartName="/ppt/slides/slide44.xml"/>
  <Override ContentType="application/vnd.openxmlformats-officedocument.presentationml.slide+xml" PartName="/ppt/slides/slide45.xml"/>
  <Override ContentType="application/vnd.openxmlformats-officedocument.presentationml.slide+xml" PartName="/ppt/slides/slide46.xml"/>
  <Override ContentType="application/vnd.openxmlformats-officedocument.presentationml.slide+xml" PartName="/ppt/slides/slide47.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theme+xml" PartName="/ppt/theme/theme6.xml"/>
  <Override ContentType="application/vnd.openxmlformats-officedocument.theme+xml" PartName="/ppt/theme/theme7.xml"/>
  <Override ContentType="application/vnd.openxmlformats-officedocument.theme+xml" PartName="/ppt/theme/theme8.xml"/>
  <Override ContentType="application/vnd.openxmlformats-officedocument.theme+xml" PartName="/ppt/theme/theme9.xml"/>
  <Override ContentType="application/vnd.openxmlformats-officedocument.theme+xml" PartName="/ppt/theme/theme10.xml"/>
  <Override ContentType="application/vnd.openxmlformats-officedocument.theme+xml" PartName="/ppt/theme/theme11.xml"/>
  <Override ContentType="application/vnd.openxmlformats-officedocument.theme+xml" PartName="/ppt/theme/theme12.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core.xml" Type="http://schemas.openxmlformats.org/package/2006/relationships/metadata/core-properties"/><Relationship Id="rId3"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firstSlideNum="0" removePersonalInfoOnSave="1" saveSubsetFonts="1">
  <p:sldMasterIdLst>
    <p:sldMasterId id="2147483648" r:id="rId1"/>
    <p:sldMasterId id="2147484746" r:id="rId2"/>
    <p:sldMasterId id="2147484751" r:id="rId3"/>
    <p:sldMasterId id="2147484764" r:id="rId4"/>
    <p:sldMasterId id="2147484777" r:id="rId5"/>
    <p:sldMasterId id="2147484790" r:id="rId6"/>
    <p:sldMasterId id="2147484802" r:id="rId7"/>
    <p:sldMasterId id="2147484806" r:id="rId8"/>
    <p:sldMasterId id="2147484828" r:id="rId9"/>
    <p:sldMasterId id="2147484834" r:id="rId10"/>
  </p:sldMasterIdLst>
  <p:notesMasterIdLst>
    <p:notesMasterId r:id="rId58"/>
  </p:notesMasterIdLst>
  <p:handoutMasterIdLst>
    <p:handoutMasterId r:id="rId59"/>
  </p:handoutMasterIdLst>
  <p:sldIdLst>
    <p:sldId id="320" r:id="rId11"/>
    <p:sldId id="336" r:id="rId12"/>
    <p:sldId id="576" r:id="rId13"/>
    <p:sldId id="579" r:id="rId14"/>
    <p:sldId id="338" r:id="rId15"/>
    <p:sldId id="596" r:id="rId16"/>
    <p:sldId id="597" r:id="rId17"/>
    <p:sldId id="1334" r:id="rId18"/>
    <p:sldId id="1335" r:id="rId19"/>
    <p:sldId id="553" r:id="rId20"/>
    <p:sldId id="270" r:id="rId21"/>
    <p:sldId id="339" r:id="rId22"/>
    <p:sldId id="478" r:id="rId23"/>
    <p:sldId id="577" r:id="rId24"/>
    <p:sldId id="353" r:id="rId25"/>
    <p:sldId id="1358" r:id="rId26"/>
    <p:sldId id="354" r:id="rId27"/>
    <p:sldId id="356" r:id="rId28"/>
    <p:sldId id="1360" r:id="rId29"/>
    <p:sldId id="1377" r:id="rId30"/>
    <p:sldId id="1391" r:id="rId31"/>
    <p:sldId id="283" r:id="rId32"/>
    <p:sldId id="1302" r:id="rId33"/>
    <p:sldId id="291" r:id="rId34"/>
    <p:sldId id="293" r:id="rId35"/>
    <p:sldId id="580" r:id="rId36"/>
    <p:sldId id="581" r:id="rId37"/>
    <p:sldId id="1136" r:id="rId38"/>
    <p:sldId id="2256" r:id="rId39"/>
    <p:sldId id="2257" r:id="rId40"/>
    <p:sldId id="2258" r:id="rId41"/>
    <p:sldId id="2259" r:id="rId42"/>
    <p:sldId id="2260" r:id="rId43"/>
    <p:sldId id="585" r:id="rId44"/>
    <p:sldId id="586" r:id="rId45"/>
    <p:sldId id="587" r:id="rId46"/>
    <p:sldId id="960" r:id="rId47"/>
    <p:sldId id="634" r:id="rId48"/>
    <p:sldId id="594" r:id="rId49"/>
    <p:sldId id="271" r:id="rId50"/>
    <p:sldId id="2255" r:id="rId51"/>
    <p:sldId id="1304" r:id="rId52"/>
    <p:sldId id="351" r:id="rId53"/>
    <p:sldId id="352" r:id="rId54"/>
    <p:sldId id="340" r:id="rId55"/>
    <p:sldId id="350" r:id="rId56"/>
    <p:sldId id="1737" r:id="rId57"/>
  </p:sldIdLst>
  <p:sldSz cx="9906000" cy="6858000" type="A4"/>
  <p:notesSz cx="6735763" cy="9866313"/>
  <p:defaultTex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p:defaultTextStyle>
  <p:extLst>
    <p:ext uri="{EFAFB233-063F-42B5-8137-9DF3F51BA10A}">
      <p15:sldGuideLst xmlns:p15="http://schemas.microsoft.com/office/powerpoint/2012/main">
        <p15:guide id="1" orient="horz" pos="2160">
          <p15:clr>
            <a:srgbClr val="A4A3A4"/>
          </p15:clr>
        </p15:guide>
        <p15:guide id="2" pos="3120">
          <p15:clr>
            <a:srgbClr val="A4A3A4"/>
          </p15:clr>
        </p15:guide>
      </p15:sldGuideLst>
    </p:ext>
    <p:ext uri="{2D200454-40CA-4A62-9FC3-DE9A4176ACB9}">
      <p15:notesGuideLst xmlns:p15="http://schemas.microsoft.com/office/powerpoint/2012/main">
        <p15:guide id="1" orient="horz" pos="3107">
          <p15:clr>
            <a:srgbClr val="A4A3A4"/>
          </p15:clr>
        </p15:guide>
        <p15:guide id="2" pos="2122">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6CC"/>
    <a:srgbClr val="99FFCC"/>
    <a:srgbClr val="66FFCC"/>
    <a:srgbClr val="00FFCC"/>
    <a:srgbClr val="66FFFF"/>
    <a:srgbClr val="66CCFF"/>
    <a:srgbClr val="00FFFF"/>
    <a:srgbClr val="0099CC"/>
    <a:srgbClr val="336699"/>
    <a:srgbClr val="00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250" autoAdjust="0"/>
    <p:restoredTop sz="96242" autoAdjust="0"/>
  </p:normalViewPr>
  <p:slideViewPr>
    <p:cSldViewPr>
      <p:cViewPr varScale="1">
        <p:scale>
          <a:sx n="110" d="100"/>
          <a:sy n="110" d="100"/>
        </p:scale>
        <p:origin x="1632" y="114"/>
      </p:cViewPr>
      <p:guideLst>
        <p:guide orient="horz" pos="2160"/>
        <p:guide pos="312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54" d="100"/>
          <a:sy n="54" d="100"/>
        </p:scale>
        <p:origin x="-2532" y="-102"/>
      </p:cViewPr>
      <p:guideLst>
        <p:guide orient="horz" pos="3107"/>
        <p:guide pos="2122"/>
      </p:guideLst>
    </p:cSldViewPr>
  </p:notesViewPr>
  <p:gridSpacing cx="72008" cy="72008"/>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Masters/slideMaster10.xml" Type="http://schemas.openxmlformats.org/officeDocument/2006/relationships/slideMaster"/><Relationship Id="rId11" Target="slides/slide1.xml" Type="http://schemas.openxmlformats.org/officeDocument/2006/relationships/slide"/><Relationship Id="rId12" Target="slides/slide2.xml" Type="http://schemas.openxmlformats.org/officeDocument/2006/relationships/slide"/><Relationship Id="rId13" Target="slides/slide3.xml" Type="http://schemas.openxmlformats.org/officeDocument/2006/relationships/slide"/><Relationship Id="rId14" Target="slides/slide4.xml" Type="http://schemas.openxmlformats.org/officeDocument/2006/relationships/slide"/><Relationship Id="rId15" Target="slides/slide5.xml" Type="http://schemas.openxmlformats.org/officeDocument/2006/relationships/slide"/><Relationship Id="rId16" Target="slides/slide6.xml" Type="http://schemas.openxmlformats.org/officeDocument/2006/relationships/slide"/><Relationship Id="rId17" Target="slides/slide7.xml" Type="http://schemas.openxmlformats.org/officeDocument/2006/relationships/slide"/><Relationship Id="rId18" Target="slides/slide8.xml" Type="http://schemas.openxmlformats.org/officeDocument/2006/relationships/slide"/><Relationship Id="rId19" Target="slides/slide9.xml" Type="http://schemas.openxmlformats.org/officeDocument/2006/relationships/slide"/><Relationship Id="rId2" Target="slideMasters/slideMaster2.xml" Type="http://schemas.openxmlformats.org/officeDocument/2006/relationships/slideMaster"/><Relationship Id="rId20" Target="slides/slide10.xml" Type="http://schemas.openxmlformats.org/officeDocument/2006/relationships/slide"/><Relationship Id="rId21" Target="slides/slide11.xml" Type="http://schemas.openxmlformats.org/officeDocument/2006/relationships/slide"/><Relationship Id="rId22" Target="slides/slide12.xml" Type="http://schemas.openxmlformats.org/officeDocument/2006/relationships/slide"/><Relationship Id="rId23" Target="slides/slide13.xml" Type="http://schemas.openxmlformats.org/officeDocument/2006/relationships/slide"/><Relationship Id="rId24" Target="slides/slide14.xml" Type="http://schemas.openxmlformats.org/officeDocument/2006/relationships/slide"/><Relationship Id="rId25" Target="slides/slide15.xml" Type="http://schemas.openxmlformats.org/officeDocument/2006/relationships/slide"/><Relationship Id="rId26" Target="slides/slide16.xml" Type="http://schemas.openxmlformats.org/officeDocument/2006/relationships/slide"/><Relationship Id="rId27" Target="slides/slide17.xml" Type="http://schemas.openxmlformats.org/officeDocument/2006/relationships/slide"/><Relationship Id="rId28" Target="slides/slide18.xml" Type="http://schemas.openxmlformats.org/officeDocument/2006/relationships/slide"/><Relationship Id="rId29" Target="slides/slide19.xml" Type="http://schemas.openxmlformats.org/officeDocument/2006/relationships/slide"/><Relationship Id="rId3" Target="slideMasters/slideMaster3.xml" Type="http://schemas.openxmlformats.org/officeDocument/2006/relationships/slideMaster"/><Relationship Id="rId30" Target="slides/slide20.xml" Type="http://schemas.openxmlformats.org/officeDocument/2006/relationships/slide"/><Relationship Id="rId31" Target="slides/slide21.xml" Type="http://schemas.openxmlformats.org/officeDocument/2006/relationships/slide"/><Relationship Id="rId32" Target="slides/slide22.xml" Type="http://schemas.openxmlformats.org/officeDocument/2006/relationships/slide"/><Relationship Id="rId33" Target="slides/slide23.xml" Type="http://schemas.openxmlformats.org/officeDocument/2006/relationships/slide"/><Relationship Id="rId34" Target="slides/slide24.xml" Type="http://schemas.openxmlformats.org/officeDocument/2006/relationships/slide"/><Relationship Id="rId35" Target="slides/slide25.xml" Type="http://schemas.openxmlformats.org/officeDocument/2006/relationships/slide"/><Relationship Id="rId36" Target="slides/slide26.xml" Type="http://schemas.openxmlformats.org/officeDocument/2006/relationships/slide"/><Relationship Id="rId37" Target="slides/slide27.xml" Type="http://schemas.openxmlformats.org/officeDocument/2006/relationships/slide"/><Relationship Id="rId38" Target="slides/slide28.xml" Type="http://schemas.openxmlformats.org/officeDocument/2006/relationships/slide"/><Relationship Id="rId39" Target="slides/slide29.xml" Type="http://schemas.openxmlformats.org/officeDocument/2006/relationships/slide"/><Relationship Id="rId4" Target="slideMasters/slideMaster4.xml" Type="http://schemas.openxmlformats.org/officeDocument/2006/relationships/slideMaster"/><Relationship Id="rId40" Target="slides/slide30.xml" Type="http://schemas.openxmlformats.org/officeDocument/2006/relationships/slide"/><Relationship Id="rId41" Target="slides/slide31.xml" Type="http://schemas.openxmlformats.org/officeDocument/2006/relationships/slide"/><Relationship Id="rId42" Target="slides/slide32.xml" Type="http://schemas.openxmlformats.org/officeDocument/2006/relationships/slide"/><Relationship Id="rId43" Target="slides/slide33.xml" Type="http://schemas.openxmlformats.org/officeDocument/2006/relationships/slide"/><Relationship Id="rId44" Target="slides/slide34.xml" Type="http://schemas.openxmlformats.org/officeDocument/2006/relationships/slide"/><Relationship Id="rId45" Target="slides/slide35.xml" Type="http://schemas.openxmlformats.org/officeDocument/2006/relationships/slide"/><Relationship Id="rId46" Target="slides/slide36.xml" Type="http://schemas.openxmlformats.org/officeDocument/2006/relationships/slide"/><Relationship Id="rId47" Target="slides/slide37.xml" Type="http://schemas.openxmlformats.org/officeDocument/2006/relationships/slide"/><Relationship Id="rId48" Target="slides/slide38.xml" Type="http://schemas.openxmlformats.org/officeDocument/2006/relationships/slide"/><Relationship Id="rId49" Target="slides/slide39.xml" Type="http://schemas.openxmlformats.org/officeDocument/2006/relationships/slide"/><Relationship Id="rId5" Target="slideMasters/slideMaster5.xml" Type="http://schemas.openxmlformats.org/officeDocument/2006/relationships/slideMaster"/><Relationship Id="rId50" Target="slides/slide40.xml" Type="http://schemas.openxmlformats.org/officeDocument/2006/relationships/slide"/><Relationship Id="rId51" Target="slides/slide41.xml" Type="http://schemas.openxmlformats.org/officeDocument/2006/relationships/slide"/><Relationship Id="rId52" Target="slides/slide42.xml" Type="http://schemas.openxmlformats.org/officeDocument/2006/relationships/slide"/><Relationship Id="rId53" Target="slides/slide43.xml" Type="http://schemas.openxmlformats.org/officeDocument/2006/relationships/slide"/><Relationship Id="rId54" Target="slides/slide44.xml" Type="http://schemas.openxmlformats.org/officeDocument/2006/relationships/slide"/><Relationship Id="rId55" Target="slides/slide45.xml" Type="http://schemas.openxmlformats.org/officeDocument/2006/relationships/slide"/><Relationship Id="rId56" Target="slides/slide46.xml" Type="http://schemas.openxmlformats.org/officeDocument/2006/relationships/slide"/><Relationship Id="rId57" Target="slides/slide47.xml" Type="http://schemas.openxmlformats.org/officeDocument/2006/relationships/slide"/><Relationship Id="rId58" Target="notesMasters/notesMaster1.xml" Type="http://schemas.openxmlformats.org/officeDocument/2006/relationships/notesMaster"/><Relationship Id="rId59" Target="handoutMasters/handoutMaster1.xml" Type="http://schemas.openxmlformats.org/officeDocument/2006/relationships/handoutMaster"/><Relationship Id="rId6" Target="slideMasters/slideMaster6.xml" Type="http://schemas.openxmlformats.org/officeDocument/2006/relationships/slideMaster"/><Relationship Id="rId60" Target="presProps.xml" Type="http://schemas.openxmlformats.org/officeDocument/2006/relationships/presProps"/><Relationship Id="rId61" Target="viewProps.xml" Type="http://schemas.openxmlformats.org/officeDocument/2006/relationships/viewProps"/><Relationship Id="rId62" Target="theme/theme1.xml" Type="http://schemas.openxmlformats.org/officeDocument/2006/relationships/theme"/><Relationship Id="rId63" Target="tableStyles.xml" Type="http://schemas.openxmlformats.org/officeDocument/2006/relationships/tableStyles"/><Relationship Id="rId7" Target="slideMasters/slideMaster7.xml" Type="http://schemas.openxmlformats.org/officeDocument/2006/relationships/slideMaster"/><Relationship Id="rId8" Target="slideMasters/slideMaster8.xml" Type="http://schemas.openxmlformats.org/officeDocument/2006/relationships/slideMaster"/><Relationship Id="rId9" Target="slideMasters/slideMaster9.xml" Type="http://schemas.openxmlformats.org/officeDocument/2006/relationships/slideMaster"/></Relationships>
</file>

<file path=ppt/handoutMasters/_rels/handoutMaster1.xml.rels><?xml version="1.0" encoding="UTF-8" standalone="yes"?><Relationships xmlns="http://schemas.openxmlformats.org/package/2006/relationships"><Relationship Id="rId1" Target="../theme/theme12.xml" Type="http://schemas.openxmlformats.org/officeDocument/2006/relationships/theme"/></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55" name="ヘッダー プレースホルダ 1"/>
          <p:cNvSpPr>
            <a:spLocks noGrp="1"/>
          </p:cNvSpPr>
          <p:nvPr>
            <p:ph type="hdr" sz="quarter"/>
          </p:nvPr>
        </p:nvSpPr>
        <p:spPr>
          <a:xfrm>
            <a:off x="2" y="0"/>
            <a:ext cx="2919031" cy="492780"/>
          </a:xfrm>
          <a:prstGeom prst="rect">
            <a:avLst/>
          </a:prstGeom>
        </p:spPr>
        <p:txBody>
          <a:bodyPr vert="horz" lIns="87558" tIns="43779" rIns="87558" bIns="43779" rtlCol="0"/>
          <a:lstStyle>
            <a:lvl1pPr algn="l">
              <a:defRPr sz="1100"/>
            </a:lvl1pPr>
          </a:lstStyle>
          <a:p>
            <a:endParaRPr kumimoji="1" lang="en-GB"/>
          </a:p>
        </p:txBody>
      </p:sp>
      <p:sp>
        <p:nvSpPr>
          <p:cNvPr id="1156" name="日付プレースホルダ 2"/>
          <p:cNvSpPr>
            <a:spLocks noGrp="1"/>
          </p:cNvSpPr>
          <p:nvPr>
            <p:ph type="dt" sz="quarter" idx="1"/>
          </p:nvPr>
        </p:nvSpPr>
        <p:spPr>
          <a:xfrm>
            <a:off x="3815228" y="0"/>
            <a:ext cx="2919031" cy="492780"/>
          </a:xfrm>
          <a:prstGeom prst="rect">
            <a:avLst/>
          </a:prstGeom>
        </p:spPr>
        <p:txBody>
          <a:bodyPr vert="horz" lIns="87558" tIns="43779" rIns="87558" bIns="43779" rtlCol="0"/>
          <a:lstStyle>
            <a:lvl1pPr algn="r">
              <a:defRPr sz="1100"/>
            </a:lvl1pPr>
          </a:lstStyle>
          <a:p>
            <a:fld id="{63230716-CC48-4753-AA75-CCAC6DF9A2DD}" type="datetimeFigureOut">
              <a:rPr kumimoji="1" lang="en-GB" smtClean="0"/>
              <a:pPr/>
              <a:t>12/03/2025</a:t>
            </a:fld>
            <a:endParaRPr kumimoji="1" lang="en-GB"/>
          </a:p>
        </p:txBody>
      </p:sp>
      <p:sp>
        <p:nvSpPr>
          <p:cNvPr id="1157" name="フッター プレースホルダ 3"/>
          <p:cNvSpPr>
            <a:spLocks noGrp="1"/>
          </p:cNvSpPr>
          <p:nvPr>
            <p:ph type="ftr" sz="quarter" idx="2"/>
          </p:nvPr>
        </p:nvSpPr>
        <p:spPr>
          <a:xfrm>
            <a:off x="2" y="9372004"/>
            <a:ext cx="2919031" cy="492780"/>
          </a:xfrm>
          <a:prstGeom prst="rect">
            <a:avLst/>
          </a:prstGeom>
        </p:spPr>
        <p:txBody>
          <a:bodyPr vert="horz" lIns="87558" tIns="43779" rIns="87558" bIns="43779" rtlCol="0" anchor="b"/>
          <a:lstStyle>
            <a:lvl1pPr algn="l">
              <a:defRPr sz="1100"/>
            </a:lvl1pPr>
          </a:lstStyle>
          <a:p>
            <a:endParaRPr kumimoji="1" lang="en-GB"/>
          </a:p>
        </p:txBody>
      </p:sp>
      <p:sp>
        <p:nvSpPr>
          <p:cNvPr id="1158" name="スライド番号プレースホルダ 4"/>
          <p:cNvSpPr>
            <a:spLocks noGrp="1"/>
          </p:cNvSpPr>
          <p:nvPr>
            <p:ph type="sldNum" sz="quarter" idx="3"/>
          </p:nvPr>
        </p:nvSpPr>
        <p:spPr>
          <a:xfrm>
            <a:off x="3815228" y="9372004"/>
            <a:ext cx="2919031" cy="492780"/>
          </a:xfrm>
          <a:prstGeom prst="rect">
            <a:avLst/>
          </a:prstGeom>
        </p:spPr>
        <p:txBody>
          <a:bodyPr vert="horz" lIns="87558" tIns="43779" rIns="87558" bIns="43779" rtlCol="0" anchor="b"/>
          <a:lstStyle>
            <a:lvl1pPr algn="r">
              <a:defRPr sz="1100"/>
            </a:lvl1pPr>
          </a:lstStyle>
          <a:p>
            <a:fld id="{F42F0389-7D7D-4078-AAD9-704DF7B4B488}" type="slidenum">
              <a:rPr kumimoji="1" lang="en-GB" smtClean="0"/>
              <a:pPr/>
              <a:t>‹#›</a:t>
            </a:fld>
            <a:endParaRPr kumimoji="1" lang="en-GB"/>
          </a:p>
        </p:txBody>
      </p:sp>
    </p:spTree>
    <p:extLst>
      <p:ext uri="{BB962C8B-B14F-4D97-AF65-F5344CB8AC3E}">
        <p14:creationId xmlns:p14="http://schemas.microsoft.com/office/powerpoint/2010/main" val="242526970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Relationships xmlns="http://schemas.openxmlformats.org/package/2006/relationships"><Relationship Id="rId1" Target="../theme/theme11.xml" Type="http://schemas.openxmlformats.org/officeDocument/2006/relationships/theme"/></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48" name="ヘッダー プレースホルダ 1"/>
          <p:cNvSpPr>
            <a:spLocks noGrp="1"/>
          </p:cNvSpPr>
          <p:nvPr>
            <p:ph type="hdr" sz="quarter"/>
          </p:nvPr>
        </p:nvSpPr>
        <p:spPr>
          <a:xfrm>
            <a:off x="2" y="2"/>
            <a:ext cx="2919413" cy="493713"/>
          </a:xfrm>
          <a:prstGeom prst="rect">
            <a:avLst/>
          </a:prstGeom>
        </p:spPr>
        <p:txBody>
          <a:bodyPr vert="horz" lIns="91411" tIns="45705" rIns="91411" bIns="45705" rtlCol="0"/>
          <a:lstStyle>
            <a:lvl1pPr algn="l">
              <a:defRPr sz="1200">
                <a:ea typeface="ＭＳ Ｐゴシック" charset="-128"/>
              </a:defRPr>
            </a:lvl1pPr>
          </a:lstStyle>
          <a:p>
            <a:pPr>
              <a:defRPr/>
            </a:pPr>
            <a:endParaRPr lang="ja-JP" altLang="en-US"/>
          </a:p>
        </p:txBody>
      </p:sp>
      <p:sp>
        <p:nvSpPr>
          <p:cNvPr id="1149" name="日付プレースホルダ 2"/>
          <p:cNvSpPr>
            <a:spLocks noGrp="1"/>
          </p:cNvSpPr>
          <p:nvPr>
            <p:ph type="dt" idx="1"/>
          </p:nvPr>
        </p:nvSpPr>
        <p:spPr>
          <a:xfrm>
            <a:off x="3814763" y="2"/>
            <a:ext cx="2919412" cy="493713"/>
          </a:xfrm>
          <a:prstGeom prst="rect">
            <a:avLst/>
          </a:prstGeom>
        </p:spPr>
        <p:txBody>
          <a:bodyPr vert="horz" lIns="91411" tIns="45705" rIns="91411" bIns="45705" rtlCol="0"/>
          <a:lstStyle>
            <a:lvl1pPr algn="r">
              <a:defRPr sz="1200">
                <a:ea typeface="ＭＳ Ｐゴシック" charset="-128"/>
              </a:defRPr>
            </a:lvl1pPr>
          </a:lstStyle>
          <a:p>
            <a:pPr>
              <a:defRPr/>
            </a:pPr>
            <a:fld id="{F1F8E419-FB41-44D2-9C10-D42553A3704D}" type="datetimeFigureOut">
              <a:rPr lang="ja-JP" altLang="en-US"/>
              <a:pPr>
                <a:defRPr/>
              </a:pPr>
              <a:t>2025/3/12</a:t>
            </a:fld>
            <a:endParaRPr lang="ja-JP" altLang="en-US"/>
          </a:p>
        </p:txBody>
      </p:sp>
      <p:sp>
        <p:nvSpPr>
          <p:cNvPr id="1150" name="スライド イメージ プレースホルダ 3"/>
          <p:cNvSpPr>
            <a:spLocks noGrp="1" noRot="1" noChangeAspect="1"/>
          </p:cNvSpPr>
          <p:nvPr>
            <p:ph type="sldImg" idx="2"/>
          </p:nvPr>
        </p:nvSpPr>
        <p:spPr>
          <a:xfrm>
            <a:off x="695325" y="739775"/>
            <a:ext cx="5345113" cy="3700463"/>
          </a:xfrm>
          <a:prstGeom prst="rect">
            <a:avLst/>
          </a:prstGeom>
          <a:noFill/>
          <a:ln w="12700">
            <a:solidFill>
              <a:prstClr val="black"/>
            </a:solidFill>
          </a:ln>
        </p:spPr>
        <p:txBody>
          <a:bodyPr vert="horz" lIns="91411" tIns="45705" rIns="91411" bIns="45705" rtlCol="0" anchor="ctr"/>
          <a:lstStyle/>
          <a:p>
            <a:pPr lvl="0"/>
            <a:endParaRPr lang="ja-JP" altLang="en-US" noProof="0"/>
          </a:p>
        </p:txBody>
      </p:sp>
      <p:sp>
        <p:nvSpPr>
          <p:cNvPr id="1151" name="ノート プレースホルダ 4"/>
          <p:cNvSpPr>
            <a:spLocks noGrp="1"/>
          </p:cNvSpPr>
          <p:nvPr>
            <p:ph type="body" sz="quarter" idx="3"/>
          </p:nvPr>
        </p:nvSpPr>
        <p:spPr>
          <a:xfrm>
            <a:off x="673102" y="4686300"/>
            <a:ext cx="5389563" cy="4440238"/>
          </a:xfrm>
          <a:prstGeom prst="rect">
            <a:avLst/>
          </a:prstGeom>
        </p:spPr>
        <p:txBody>
          <a:bodyPr vert="horz" lIns="91411" tIns="45705" rIns="91411" bIns="45705" rtlCol="0">
            <a:normAutofit/>
          </a:bodyPr>
          <a:lstStyle/>
          <a:p>
            <a:pPr lvl="0"/>
            <a:r>
              <a:rPr lang="ja-JP" altLang="en-US" noProof="0"/>
              <a:t>マスタ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1152" name="フッター プレースホルダ 5"/>
          <p:cNvSpPr>
            <a:spLocks noGrp="1"/>
          </p:cNvSpPr>
          <p:nvPr>
            <p:ph type="ftr" sz="quarter" idx="4"/>
          </p:nvPr>
        </p:nvSpPr>
        <p:spPr>
          <a:xfrm>
            <a:off x="2" y="9371013"/>
            <a:ext cx="2919413" cy="493712"/>
          </a:xfrm>
          <a:prstGeom prst="rect">
            <a:avLst/>
          </a:prstGeom>
        </p:spPr>
        <p:txBody>
          <a:bodyPr vert="horz" lIns="91411" tIns="45705" rIns="91411" bIns="45705" rtlCol="0" anchor="b"/>
          <a:lstStyle>
            <a:lvl1pPr algn="l">
              <a:defRPr sz="1200">
                <a:ea typeface="ＭＳ Ｐゴシック" charset="-128"/>
              </a:defRPr>
            </a:lvl1pPr>
          </a:lstStyle>
          <a:p>
            <a:pPr>
              <a:defRPr/>
            </a:pPr>
            <a:endParaRPr lang="ja-JP" altLang="en-US"/>
          </a:p>
        </p:txBody>
      </p:sp>
      <p:sp>
        <p:nvSpPr>
          <p:cNvPr id="1153" name="スライド番号プレースホルダ 6"/>
          <p:cNvSpPr>
            <a:spLocks noGrp="1"/>
          </p:cNvSpPr>
          <p:nvPr>
            <p:ph type="sldNum" sz="quarter" idx="5"/>
          </p:nvPr>
        </p:nvSpPr>
        <p:spPr>
          <a:xfrm>
            <a:off x="3814763" y="9371013"/>
            <a:ext cx="2919412" cy="493712"/>
          </a:xfrm>
          <a:prstGeom prst="rect">
            <a:avLst/>
          </a:prstGeom>
        </p:spPr>
        <p:txBody>
          <a:bodyPr vert="horz" lIns="91411" tIns="45705" rIns="91411" bIns="45705" rtlCol="0" anchor="b"/>
          <a:lstStyle>
            <a:lvl1pPr algn="r">
              <a:defRPr sz="1200">
                <a:ea typeface="ＭＳ Ｐゴシック" charset="-128"/>
              </a:defRPr>
            </a:lvl1pPr>
          </a:lstStyle>
          <a:p>
            <a:pPr>
              <a:defRPr/>
            </a:pPr>
            <a:fld id="{D25E4D64-39E3-4CBC-BD39-62BD9DC45EBE}" type="slidenum">
              <a:rPr lang="ja-JP" altLang="en-US"/>
              <a:pPr>
                <a:defRPr/>
              </a:pPr>
              <a:t>‹#›</a:t>
            </a:fld>
            <a:endParaRPr lang="ja-JP" altLang="en-US"/>
          </a:p>
        </p:txBody>
      </p:sp>
    </p:spTree>
    <p:extLst>
      <p:ext uri="{BB962C8B-B14F-4D97-AF65-F5344CB8AC3E}">
        <p14:creationId xmlns:p14="http://schemas.microsoft.com/office/powerpoint/2010/main" val="1520722854"/>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kumimoji="1" sz="1200" kern="1200">
        <a:solidFill>
          <a:schemeClr val="tx1"/>
        </a:solidFill>
        <a:latin typeface="+mn-lt"/>
        <a:ea typeface="+mn-ea"/>
        <a:cs typeface="+mn-cs"/>
      </a:defRPr>
    </a:lvl1pPr>
    <a:lvl2pPr marL="457200" algn="l" rtl="0" eaLnBrk="0" fontAlgn="base" hangingPunct="0">
      <a:spcBef>
        <a:spcPct val="30000"/>
      </a:spcBef>
      <a:spcAft>
        <a:spcPct val="0"/>
      </a:spcAft>
      <a:defRPr kumimoji="1" sz="1200" kern="1200">
        <a:solidFill>
          <a:schemeClr val="tx1"/>
        </a:solidFill>
        <a:latin typeface="+mn-lt"/>
        <a:ea typeface="+mn-ea"/>
        <a:cs typeface="+mn-cs"/>
      </a:defRPr>
    </a:lvl2pPr>
    <a:lvl3pPr marL="914400" algn="l" rtl="0" eaLnBrk="0" fontAlgn="base" hangingPunct="0">
      <a:spcBef>
        <a:spcPct val="30000"/>
      </a:spcBef>
      <a:spcAft>
        <a:spcPct val="0"/>
      </a:spcAft>
      <a:defRPr kumimoji="1" sz="1200" kern="1200">
        <a:solidFill>
          <a:schemeClr val="tx1"/>
        </a:solidFill>
        <a:latin typeface="+mn-lt"/>
        <a:ea typeface="+mn-ea"/>
        <a:cs typeface="+mn-cs"/>
      </a:defRPr>
    </a:lvl3pPr>
    <a:lvl4pPr marL="1371600" algn="l" rtl="0" eaLnBrk="0" fontAlgn="base" hangingPunct="0">
      <a:spcBef>
        <a:spcPct val="30000"/>
      </a:spcBef>
      <a:spcAft>
        <a:spcPct val="0"/>
      </a:spcAft>
      <a:defRPr kumimoji="1" sz="1200" kern="1200">
        <a:solidFill>
          <a:schemeClr val="tx1"/>
        </a:solidFill>
        <a:latin typeface="+mn-lt"/>
        <a:ea typeface="+mn-ea"/>
        <a:cs typeface="+mn-cs"/>
      </a:defRPr>
    </a:lvl4pPr>
    <a:lvl5pPr marL="1828800" algn="l" rtl="0" eaLnBrk="0" fontAlgn="base" hangingPunct="0">
      <a:spcBef>
        <a:spcPct val="30000"/>
      </a:spcBef>
      <a:spcAft>
        <a:spcPct val="0"/>
      </a:spcAft>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xml" Type="http://schemas.openxmlformats.org/officeDocument/2006/relationships/slide"/></Relationships>
</file>

<file path=ppt/notesSlides/_rels/notesSlide10.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0.xml" Type="http://schemas.openxmlformats.org/officeDocument/2006/relationships/slide"/></Relationships>
</file>

<file path=ppt/notesSlides/_rels/notesSlide1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1.xml" Type="http://schemas.openxmlformats.org/officeDocument/2006/relationships/slide"/></Relationships>
</file>

<file path=ppt/notesSlides/_rels/notesSlide1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2.xml" Type="http://schemas.openxmlformats.org/officeDocument/2006/relationships/slide"/></Relationships>
</file>

<file path=ppt/notesSlides/_rels/notesSlide1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3.xml" Type="http://schemas.openxmlformats.org/officeDocument/2006/relationships/slide"/></Relationships>
</file>

<file path=ppt/notesSlides/_rels/notesSlide1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4.xml" Type="http://schemas.openxmlformats.org/officeDocument/2006/relationships/slide"/></Relationships>
</file>

<file path=ppt/notesSlides/_rels/notesSlide1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5.xml" Type="http://schemas.openxmlformats.org/officeDocument/2006/relationships/slide"/></Relationships>
</file>

<file path=ppt/notesSlides/_rels/notesSlide1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6.xml" Type="http://schemas.openxmlformats.org/officeDocument/2006/relationships/slide"/></Relationships>
</file>

<file path=ppt/notesSlides/_rels/notesSlide1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9.xml" Type="http://schemas.openxmlformats.org/officeDocument/2006/relationships/slide"/></Relationships>
</file>

<file path=ppt/notesSlides/_rels/notesSlide18.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2.xml" Type="http://schemas.openxmlformats.org/officeDocument/2006/relationships/slide"/></Relationships>
</file>

<file path=ppt/notesSlides/_rels/notesSlide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1.xml" Type="http://schemas.openxmlformats.org/officeDocument/2006/relationships/slide"/></Relationships>
</file>

<file path=ppt/notesSlides/_rels/notesSlide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4.xml" Type="http://schemas.openxmlformats.org/officeDocument/2006/relationships/slide"/></Relationships>
</file>

<file path=ppt/notesSlides/_rels/notesSlide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2.xml" Type="http://schemas.openxmlformats.org/officeDocument/2006/relationships/slide"/></Relationships>
</file>

<file path=ppt/notesSlides/_rels/notesSlide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4.xml" Type="http://schemas.openxmlformats.org/officeDocument/2006/relationships/slide"/></Relationships>
</file>

<file path=ppt/notesSlides/_rels/notesSlide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5.xml" Type="http://schemas.openxmlformats.org/officeDocument/2006/relationships/slide"/></Relationships>
</file>

<file path=ppt/notesSlides/_rels/notesSlide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6.xml" Type="http://schemas.openxmlformats.org/officeDocument/2006/relationships/slide"/></Relationships>
</file>

<file path=ppt/notesSlides/_rels/notesSlide8.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8.xml" Type="http://schemas.openxmlformats.org/officeDocument/2006/relationships/slide"/></Relationships>
</file>

<file path=ppt/notesSlides/_rels/notesSlide9.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9.xml" Type="http://schemas.openxmlformats.org/officeDocument/2006/relationships/slide"/></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2" name="スライド イメージ プレースホルダ 1"/>
          <p:cNvSpPr>
            <a:spLocks noGrp="1" noRot="1" noChangeAspect="1"/>
          </p:cNvSpPr>
          <p:nvPr>
            <p:ph type="sldImg"/>
          </p:nvPr>
        </p:nvSpPr>
        <p:spPr/>
      </p:sp>
      <p:sp>
        <p:nvSpPr>
          <p:cNvPr id="1163" name="ノート プレースホルダ 2"/>
          <p:cNvSpPr>
            <a:spLocks noGrp="1"/>
          </p:cNvSpPr>
          <p:nvPr>
            <p:ph type="body" idx="1"/>
          </p:nvPr>
        </p:nvSpPr>
        <p:spPr/>
        <p:txBody>
          <a:bodyPr>
            <a:normAutofit/>
          </a:bodyPr>
          <a:lstStyle/>
          <a:p>
            <a:endParaRPr kumimoji="1" lang="ja-JP" altLang="en-US"/>
          </a:p>
        </p:txBody>
      </p:sp>
      <p:sp>
        <p:nvSpPr>
          <p:cNvPr id="1164" name="スライド番号プレースホルダ 4"/>
          <p:cNvSpPr>
            <a:spLocks noGrp="1"/>
          </p:cNvSpPr>
          <p:nvPr>
            <p:ph type="sldNum" sz="quarter" idx="10"/>
          </p:nvPr>
        </p:nvSpPr>
        <p:spPr/>
        <p:txBody>
          <a:bodyPr/>
          <a:lstStyle/>
          <a:p>
            <a:pPr>
              <a:defRPr/>
            </a:pPr>
            <a:fld id="{D25E4D64-39E3-4CBC-BD39-62BD9DC45EBE}" type="slidenum">
              <a:rPr lang="ja-JP" altLang="en-US" smtClean="0"/>
              <a:pPr>
                <a:defRPr/>
              </a:pPr>
              <a:t>0</a:t>
            </a:fld>
            <a:endParaRPr lang="ja-JP" altLang="en-US"/>
          </a:p>
        </p:txBody>
      </p:sp>
    </p:spTree>
    <p:extLst>
      <p:ext uri="{BB962C8B-B14F-4D97-AF65-F5344CB8AC3E}">
        <p14:creationId xmlns:p14="http://schemas.microsoft.com/office/powerpoint/2010/main" val="21516506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1" name="スライド イメージ プレースホルダー 1"/>
          <p:cNvSpPr>
            <a:spLocks noGrp="1" noRot="1" noChangeAspect="1"/>
          </p:cNvSpPr>
          <p:nvPr>
            <p:ph type="sldImg"/>
          </p:nvPr>
        </p:nvSpPr>
        <p:spPr/>
      </p:sp>
      <p:sp>
        <p:nvSpPr>
          <p:cNvPr id="1232"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16619620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1" name="スライド イメージ プレースホルダー 1"/>
          <p:cNvSpPr>
            <a:spLocks noGrp="1" noRot="1" noChangeAspect="1"/>
          </p:cNvSpPr>
          <p:nvPr>
            <p:ph type="sldImg"/>
          </p:nvPr>
        </p:nvSpPr>
        <p:spPr/>
      </p:sp>
      <p:sp>
        <p:nvSpPr>
          <p:cNvPr id="1232"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17540801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1" name="スライド イメージ プレースホルダー 1"/>
          <p:cNvSpPr>
            <a:spLocks noGrp="1" noRot="1" noChangeAspect="1"/>
          </p:cNvSpPr>
          <p:nvPr>
            <p:ph type="sldImg"/>
          </p:nvPr>
        </p:nvSpPr>
        <p:spPr/>
      </p:sp>
      <p:sp>
        <p:nvSpPr>
          <p:cNvPr id="1232"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9810302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7766074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3" name="スライド イメージ プレースホルダー 1"/>
          <p:cNvSpPr>
            <a:spLocks noGrp="1" noRot="1" noChangeAspect="1"/>
          </p:cNvSpPr>
          <p:nvPr>
            <p:ph type="sldImg"/>
          </p:nvPr>
        </p:nvSpPr>
        <p:spPr/>
      </p:sp>
      <p:sp>
        <p:nvSpPr>
          <p:cNvPr id="1404"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31655817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1619"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a:p>
        </p:txBody>
      </p:sp>
    </p:spTree>
    <p:extLst>
      <p:ext uri="{BB962C8B-B14F-4D97-AF65-F5344CB8AC3E}">
        <p14:creationId xmlns:p14="http://schemas.microsoft.com/office/powerpoint/2010/main" val="42679050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3667"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a:p>
        </p:txBody>
      </p:sp>
    </p:spTree>
    <p:extLst>
      <p:ext uri="{BB962C8B-B14F-4D97-AF65-F5344CB8AC3E}">
        <p14:creationId xmlns:p14="http://schemas.microsoft.com/office/powerpoint/2010/main" val="24465282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1491"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a:latin typeface="Arial" panose="020B0604020202020204" pitchFamily="34" charset="0"/>
            </a:endParaRPr>
          </a:p>
        </p:txBody>
      </p:sp>
      <p:sp>
        <p:nvSpPr>
          <p:cNvPr id="191492"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Calibri" panose="020F0502020204030204" pitchFamily="34" charset="0"/>
                <a:ea typeface="ＭＳ Ｐゴシック" panose="020B0600070205080204" pitchFamily="50" charset="-128"/>
              </a:defRPr>
            </a:lvl1pPr>
            <a:lvl2pPr marL="742950" indent="-285750">
              <a:spcBef>
                <a:spcPct val="30000"/>
              </a:spcBef>
              <a:defRPr kumimoji="1" sz="1200">
                <a:solidFill>
                  <a:schemeClr val="tx1"/>
                </a:solidFill>
                <a:latin typeface="Calibri" panose="020F0502020204030204" pitchFamily="34" charset="0"/>
                <a:ea typeface="ＭＳ Ｐゴシック" panose="020B0600070205080204" pitchFamily="50" charset="-128"/>
              </a:defRPr>
            </a:lvl2pPr>
            <a:lvl3pPr marL="1143000" indent="-228600">
              <a:spcBef>
                <a:spcPct val="30000"/>
              </a:spcBef>
              <a:defRPr kumimoji="1" sz="1200">
                <a:solidFill>
                  <a:schemeClr val="tx1"/>
                </a:solidFill>
                <a:latin typeface="Calibri" panose="020F0502020204030204" pitchFamily="34" charset="0"/>
                <a:ea typeface="ＭＳ Ｐゴシック" panose="020B0600070205080204" pitchFamily="50" charset="-128"/>
              </a:defRPr>
            </a:lvl3pPr>
            <a:lvl4pPr marL="1600200" indent="-228600">
              <a:spcBef>
                <a:spcPct val="30000"/>
              </a:spcBef>
              <a:defRPr kumimoji="1" sz="1200">
                <a:solidFill>
                  <a:schemeClr val="tx1"/>
                </a:solidFill>
                <a:latin typeface="Calibri" panose="020F0502020204030204" pitchFamily="34" charset="0"/>
                <a:ea typeface="ＭＳ Ｐゴシック" panose="020B0600070205080204" pitchFamily="50" charset="-128"/>
              </a:defRPr>
            </a:lvl4pPr>
            <a:lvl5pPr marL="2057400" indent="-228600">
              <a:spcBef>
                <a:spcPct val="30000"/>
              </a:spcBef>
              <a:defRPr kumimoji="1" sz="12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9pPr>
          </a:lstStyle>
          <a:p>
            <a:pPr>
              <a:spcBef>
                <a:spcPct val="0"/>
              </a:spcBef>
            </a:pPr>
            <a:fld id="{FBD9C4B4-5BB8-4253-979D-4879EA2D9E25}" type="slidenum">
              <a:rPr lang="en-US" altLang="ja-JP" sz="900" smtClean="0">
                <a:latin typeface="Arial" panose="020B0604020202020204" pitchFamily="34" charset="0"/>
              </a:rPr>
              <a:pPr>
                <a:spcBef>
                  <a:spcPct val="0"/>
                </a:spcBef>
              </a:pPr>
              <a:t>38</a:t>
            </a:fld>
            <a:endParaRPr lang="en-US" altLang="ja-JP" sz="900">
              <a:latin typeface="Arial" panose="020B0604020202020204" pitchFamily="34" charset="0"/>
            </a:endParaRPr>
          </a:p>
        </p:txBody>
      </p:sp>
    </p:spTree>
    <p:extLst>
      <p:ext uri="{BB962C8B-B14F-4D97-AF65-F5344CB8AC3E}">
        <p14:creationId xmlns:p14="http://schemas.microsoft.com/office/powerpoint/2010/main" val="5887448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algn="l" defTabSz="914400" rtl="0" eaLnBrk="1" latinLnBrk="0" hangingPunct="1"/>
            <a:endParaRPr kumimoji="1" lang="ja-JP" altLang="en-US" sz="1200" kern="1200" dirty="0">
              <a:solidFill>
                <a:schemeClr val="tx1"/>
              </a:solidFill>
              <a:latin typeface="+mn-lt"/>
              <a:ea typeface="+mn-ea"/>
              <a:cs typeface="+mn-cs"/>
            </a:endParaRPr>
          </a:p>
        </p:txBody>
      </p:sp>
      <p:sp>
        <p:nvSpPr>
          <p:cNvPr id="4" name="スライド番号プレースホルダー 3"/>
          <p:cNvSpPr>
            <a:spLocks noGrp="1"/>
          </p:cNvSpPr>
          <p:nvPr>
            <p:ph type="sldNum" sz="quarter" idx="5"/>
          </p:nvPr>
        </p:nvSpPr>
        <p:spPr/>
        <p:txBody>
          <a:bodyPr/>
          <a:lstStyle/>
          <a:p>
            <a:fld id="{21C75C97-5DEC-465A-942A-ECFBEE6DB4E1}" type="slidenum">
              <a:rPr kumimoji="1" lang="ja-JP" altLang="en-US" smtClean="0"/>
              <a:t>41</a:t>
            </a:fld>
            <a:endParaRPr kumimoji="1" lang="ja-JP" altLang="en-US"/>
          </a:p>
        </p:txBody>
      </p:sp>
    </p:spTree>
    <p:extLst>
      <p:ext uri="{BB962C8B-B14F-4D97-AF65-F5344CB8AC3E}">
        <p14:creationId xmlns:p14="http://schemas.microsoft.com/office/powerpoint/2010/main" val="42301662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9" name="スライド イメージ プレースホルダ 1"/>
          <p:cNvSpPr>
            <a:spLocks noGrp="1" noRot="1" noChangeAspect="1"/>
          </p:cNvSpPr>
          <p:nvPr>
            <p:ph type="sldImg"/>
          </p:nvPr>
        </p:nvSpPr>
        <p:spPr/>
      </p:sp>
      <p:sp>
        <p:nvSpPr>
          <p:cNvPr id="1290" name="ノート プレースホルダ 2"/>
          <p:cNvSpPr>
            <a:spLocks noGrp="1"/>
          </p:cNvSpPr>
          <p:nvPr>
            <p:ph type="body" idx="1"/>
          </p:nvPr>
        </p:nvSpPr>
        <p:spPr/>
        <p:txBody>
          <a:bodyPr>
            <a:normAutofit/>
          </a:bodyPr>
          <a:lstStyle/>
          <a:p>
            <a:endParaRPr kumimoji="1" lang="ja-JP" altLang="en-US" dirty="0"/>
          </a:p>
        </p:txBody>
      </p:sp>
      <p:sp>
        <p:nvSpPr>
          <p:cNvPr id="1291" name="スライド番号プレースホルダ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94D805C-CCA2-4AE8-92ED-A1491F46FC9B}" type="slidenum">
              <a:rPr kumimoji="1" lang="ja-JP" altLang="en-US" sz="1200" b="0" i="0" u="none" strike="noStrike" kern="1200" cap="none" spc="0" normalizeH="0" baseline="0" noProof="0" smtClean="0">
                <a:ln>
                  <a:noFill/>
                </a:ln>
                <a:solidFill>
                  <a:prstClr val="black"/>
                </a:solidFill>
                <a:effectLst/>
                <a:uLnTx/>
                <a:uFillTx/>
                <a:latin typeface="Arial"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1" lang="ja-JP" altLang="en-US" sz="1200" b="0" i="0" u="none" strike="noStrike" kern="1200" cap="none" spc="0" normalizeH="0" baseline="0" noProof="0" dirty="0">
              <a:ln>
                <a:noFill/>
              </a:ln>
              <a:solidFill>
                <a:prstClr val="black"/>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41151133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9" name="スライド イメージ プレースホルダ 1"/>
          <p:cNvSpPr>
            <a:spLocks noGrp="1" noRot="1" noChangeAspect="1"/>
          </p:cNvSpPr>
          <p:nvPr>
            <p:ph type="sldImg"/>
          </p:nvPr>
        </p:nvSpPr>
        <p:spPr/>
      </p:sp>
      <p:sp>
        <p:nvSpPr>
          <p:cNvPr id="1540" name="ノート プレースホルダ 2"/>
          <p:cNvSpPr>
            <a:spLocks noGrp="1"/>
          </p:cNvSpPr>
          <p:nvPr>
            <p:ph type="body" idx="1"/>
          </p:nvPr>
        </p:nvSpPr>
        <p:spPr/>
        <p:txBody>
          <a:bodyPr>
            <a:normAutofit/>
          </a:bodyPr>
          <a:lstStyle/>
          <a:p>
            <a:endParaRPr kumimoji="1" lang="ja-JP" altLang="en-US"/>
          </a:p>
        </p:txBody>
      </p:sp>
      <p:sp>
        <p:nvSpPr>
          <p:cNvPr id="1541" name="スライド番号プレースホルダ 4"/>
          <p:cNvSpPr>
            <a:spLocks noGrp="1"/>
          </p:cNvSpPr>
          <p:nvPr>
            <p:ph type="sldNum" sz="quarter" idx="10"/>
          </p:nvPr>
        </p:nvSpPr>
        <p:spPr/>
        <p:txBody>
          <a:bodyPr/>
          <a:lstStyle/>
          <a:p>
            <a:pPr>
              <a:defRPr/>
            </a:pPr>
            <a:fld id="{D25E4D64-39E3-4CBC-BD39-62BD9DC45EBE}" type="slidenum">
              <a:rPr lang="ja-JP" altLang="en-US" smtClean="0"/>
              <a:pPr>
                <a:defRPr/>
              </a:pPr>
              <a:t>13</a:t>
            </a:fld>
            <a:endParaRPr lang="ja-JP" altLang="en-US"/>
          </a:p>
        </p:txBody>
      </p:sp>
    </p:spTree>
    <p:extLst>
      <p:ext uri="{BB962C8B-B14F-4D97-AF65-F5344CB8AC3E}">
        <p14:creationId xmlns:p14="http://schemas.microsoft.com/office/powerpoint/2010/main" val="8269450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sz="1100" dirty="0">
              <a:latin typeface="ＭＳ Ｐゴシック" panose="020B0600070205080204" pitchFamily="50" charset="-128"/>
              <a:ea typeface="ＭＳ Ｐゴシック" panose="020B0600070205080204" pitchFamily="50" charset="-128"/>
            </a:endParaRPr>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1C75C97-5DEC-465A-942A-ECFBEE6DB4E1}" type="slidenum">
              <a:rPr kumimoji="1" lang="ja-JP" altLang="en-US" sz="1200" b="0" i="0" u="none" strike="noStrike" kern="1200" cap="none" spc="0" normalizeH="0" baseline="0" noProof="0" smtClean="0">
                <a:ln>
                  <a:noFill/>
                </a:ln>
                <a:solidFill>
                  <a:prstClr val="black"/>
                </a:solidFill>
                <a:effectLst/>
                <a:uLnTx/>
                <a:uFillTx/>
                <a:latin typeface="Arial"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1" lang="ja-JP" altLang="en-US" sz="12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3130100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sz="1050"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1C75C97-5DEC-465A-942A-ECFBEE6DB4E1}" type="slidenum">
              <a:rPr kumimoji="1" lang="ja-JP" altLang="en-US" sz="1200" b="0" i="0" u="none" strike="noStrike" kern="1200" cap="none" spc="0" normalizeH="0" baseline="0" noProof="0" smtClean="0">
                <a:ln>
                  <a:noFill/>
                </a:ln>
                <a:solidFill>
                  <a:prstClr val="black"/>
                </a:solidFill>
                <a:effectLst/>
                <a:uLnTx/>
                <a:uFillTx/>
                <a:latin typeface="Arial"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1" lang="ja-JP" altLang="en-US" sz="12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25826003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sz="1000"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1C75C97-5DEC-465A-942A-ECFBEE6DB4E1}" type="slidenum">
              <a:rPr kumimoji="1" lang="ja-JP" altLang="en-US" sz="1200" b="0" i="0" u="none" strike="noStrike" kern="1200" cap="none" spc="0" normalizeH="0" baseline="0" noProof="0" smtClean="0">
                <a:ln>
                  <a:noFill/>
                </a:ln>
                <a:solidFill>
                  <a:prstClr val="black"/>
                </a:solidFill>
                <a:effectLst/>
                <a:uLnTx/>
                <a:uFillTx/>
                <a:latin typeface="Arial"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1" lang="ja-JP" altLang="en-US" sz="12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36594183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1491"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a:latin typeface="Arial" panose="020B0604020202020204" pitchFamily="34" charset="0"/>
            </a:endParaRPr>
          </a:p>
        </p:txBody>
      </p:sp>
      <p:sp>
        <p:nvSpPr>
          <p:cNvPr id="191492"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Calibri" panose="020F0502020204030204" pitchFamily="34" charset="0"/>
                <a:ea typeface="ＭＳ Ｐゴシック" panose="020B0600070205080204" pitchFamily="50" charset="-128"/>
              </a:defRPr>
            </a:lvl1pPr>
            <a:lvl2pPr marL="742950" indent="-285750">
              <a:spcBef>
                <a:spcPct val="30000"/>
              </a:spcBef>
              <a:defRPr kumimoji="1" sz="1200">
                <a:solidFill>
                  <a:schemeClr val="tx1"/>
                </a:solidFill>
                <a:latin typeface="Calibri" panose="020F0502020204030204" pitchFamily="34" charset="0"/>
                <a:ea typeface="ＭＳ Ｐゴシック" panose="020B0600070205080204" pitchFamily="50" charset="-128"/>
              </a:defRPr>
            </a:lvl2pPr>
            <a:lvl3pPr marL="1143000" indent="-228600">
              <a:spcBef>
                <a:spcPct val="30000"/>
              </a:spcBef>
              <a:defRPr kumimoji="1" sz="1200">
                <a:solidFill>
                  <a:schemeClr val="tx1"/>
                </a:solidFill>
                <a:latin typeface="Calibri" panose="020F0502020204030204" pitchFamily="34" charset="0"/>
                <a:ea typeface="ＭＳ Ｐゴシック" panose="020B0600070205080204" pitchFamily="50" charset="-128"/>
              </a:defRPr>
            </a:lvl3pPr>
            <a:lvl4pPr marL="1600200" indent="-228600">
              <a:spcBef>
                <a:spcPct val="30000"/>
              </a:spcBef>
              <a:defRPr kumimoji="1" sz="1200">
                <a:solidFill>
                  <a:schemeClr val="tx1"/>
                </a:solidFill>
                <a:latin typeface="Calibri" panose="020F0502020204030204" pitchFamily="34" charset="0"/>
                <a:ea typeface="ＭＳ Ｐゴシック" panose="020B0600070205080204" pitchFamily="50" charset="-128"/>
              </a:defRPr>
            </a:lvl4pPr>
            <a:lvl5pPr marL="2057400" indent="-228600">
              <a:spcBef>
                <a:spcPct val="30000"/>
              </a:spcBef>
              <a:defRPr kumimoji="1" sz="12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9pPr>
          </a:lstStyle>
          <a:p>
            <a:pPr>
              <a:spcBef>
                <a:spcPct val="0"/>
              </a:spcBef>
            </a:pPr>
            <a:fld id="{FBD9C4B4-5BB8-4253-979D-4879EA2D9E25}" type="slidenum">
              <a:rPr lang="en-US" altLang="ja-JP" sz="900" smtClean="0">
                <a:latin typeface="Arial" panose="020B0604020202020204" pitchFamily="34" charset="0"/>
              </a:rPr>
              <a:pPr>
                <a:spcBef>
                  <a:spcPct val="0"/>
                </a:spcBef>
              </a:pPr>
              <a:t>25</a:t>
            </a:fld>
            <a:endParaRPr lang="en-US" altLang="ja-JP" sz="900">
              <a:latin typeface="Arial" panose="020B0604020202020204" pitchFamily="34" charset="0"/>
            </a:endParaRPr>
          </a:p>
        </p:txBody>
      </p:sp>
    </p:spTree>
    <p:extLst>
      <p:ext uri="{BB962C8B-B14F-4D97-AF65-F5344CB8AC3E}">
        <p14:creationId xmlns:p14="http://schemas.microsoft.com/office/powerpoint/2010/main" val="5204950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38228097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2" name="スライド イメージ プレースホルダ 1"/>
          <p:cNvSpPr>
            <a:spLocks noGrp="1" noRot="1" noChangeAspect="1"/>
          </p:cNvSpPr>
          <p:nvPr>
            <p:ph type="sldImg"/>
          </p:nvPr>
        </p:nvSpPr>
        <p:spPr/>
      </p:sp>
      <p:sp>
        <p:nvSpPr>
          <p:cNvPr id="1163" name="ノート プレースホルダ 2"/>
          <p:cNvSpPr>
            <a:spLocks noGrp="1"/>
          </p:cNvSpPr>
          <p:nvPr>
            <p:ph type="body" idx="1"/>
          </p:nvPr>
        </p:nvSpPr>
        <p:spPr/>
        <p:txBody>
          <a:bodyPr>
            <a:normAutofit/>
          </a:bodyPr>
          <a:lstStyle/>
          <a:p>
            <a:endParaRPr kumimoji="1" lang="ja-JP" altLang="en-US"/>
          </a:p>
        </p:txBody>
      </p:sp>
    </p:spTree>
    <p:extLst>
      <p:ext uri="{BB962C8B-B14F-4D97-AF65-F5344CB8AC3E}">
        <p14:creationId xmlns:p14="http://schemas.microsoft.com/office/powerpoint/2010/main" val="1798332967"/>
      </p:ext>
    </p:extLst>
  </p:cSld>
  <p:clrMapOvr>
    <a:masterClrMapping/>
  </p:clrMapOvr>
</p:note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 Id="rId2" Target="../media/image2.png" Type="http://schemas.openxmlformats.org/officeDocument/2006/relationships/image"/><Relationship Id="rId3" Target="../media/image4.wmf" Type="http://schemas.openxmlformats.org/officeDocument/2006/relationships/image"/></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2.xml.rels><?xml version="1.0" encoding="UTF-8" standalone="yes"?><Relationships xmlns="http://schemas.openxmlformats.org/package/2006/relationships"><Relationship Id="rId1" Target="../slideMasters/slideMaster2.xml" Type="http://schemas.openxmlformats.org/officeDocument/2006/relationships/slideMaster"/><Relationship Id="rId2" Target="../media/image2.png" Type="http://schemas.openxmlformats.org/officeDocument/2006/relationships/image"/><Relationship Id="rId3" Target="../media/image4.wmf" Type="http://schemas.openxmlformats.org/officeDocument/2006/relationships/image"/></Relationships>
</file>

<file path=ppt/slideLayouts/_rels/slideLayout13.xml.rels><?xml version="1.0" encoding="UTF-8" standalone="yes"?><Relationships xmlns="http://schemas.openxmlformats.org/package/2006/relationships"><Relationship Id="rId1" Target="../slideMasters/slideMaster2.xml" Type="http://schemas.openxmlformats.org/officeDocument/2006/relationships/slideMaster"/></Relationships>
</file>

<file path=ppt/slideLayouts/_rels/slideLayout14.xml.rels><?xml version="1.0" encoding="UTF-8" standalone="yes"?><Relationships xmlns="http://schemas.openxmlformats.org/package/2006/relationships"><Relationship Id="rId1" Target="../slideMasters/slideMaster2.xml" Type="http://schemas.openxmlformats.org/officeDocument/2006/relationships/slideMaster"/></Relationships>
</file>

<file path=ppt/slideLayouts/_rels/slideLayout15.xml.rels><?xml version="1.0" encoding="UTF-8" standalone="yes"?><Relationships xmlns="http://schemas.openxmlformats.org/package/2006/relationships"><Relationship Id="rId1" Target="../slideMasters/slideMaster2.xml" Type="http://schemas.openxmlformats.org/officeDocument/2006/relationships/slideMaster"/></Relationships>
</file>

<file path=ppt/slideLayouts/_rels/slideLayout16.xml.rels><?xml version="1.0" encoding="UTF-8" standalone="yes"?><Relationships xmlns="http://schemas.openxmlformats.org/package/2006/relationships"><Relationship Id="rId1" Target="../slideMasters/slideMaster3.xml" Type="http://schemas.openxmlformats.org/officeDocument/2006/relationships/slideMaster"/><Relationship Id="rId2" Target="../media/image6.png" Type="http://schemas.openxmlformats.org/officeDocument/2006/relationships/image"/><Relationship Id="rId3" Target="../media/image4.wmf" Type="http://schemas.openxmlformats.org/officeDocument/2006/relationships/image"/></Relationships>
</file>

<file path=ppt/slideLayouts/_rels/slideLayout17.xml.rels><?xml version="1.0" encoding="UTF-8" standalone="yes"?><Relationships xmlns="http://schemas.openxmlformats.org/package/2006/relationships"><Relationship Id="rId1" Target="../slideMasters/slideMaster3.xml" Type="http://schemas.openxmlformats.org/officeDocument/2006/relationships/slideMaster"/></Relationships>
</file>

<file path=ppt/slideLayouts/_rels/slideLayout18.xml.rels><?xml version="1.0" encoding="UTF-8" standalone="yes"?><Relationships xmlns="http://schemas.openxmlformats.org/package/2006/relationships"><Relationship Id="rId1" Target="../slideMasters/slideMaster3.xml" Type="http://schemas.openxmlformats.org/officeDocument/2006/relationships/slideMaster"/></Relationships>
</file>

<file path=ppt/slideLayouts/_rels/slideLayout19.xml.rels><?xml version="1.0" encoding="UTF-8" standalone="yes"?><Relationships xmlns="http://schemas.openxmlformats.org/package/2006/relationships"><Relationship Id="rId1" Target="../slideMasters/slideMaster3.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0.xml.rels><?xml version="1.0" encoding="UTF-8" standalone="yes"?><Relationships xmlns="http://schemas.openxmlformats.org/package/2006/relationships"><Relationship Id="rId1" Target="../slideMasters/slideMaster3.xml" Type="http://schemas.openxmlformats.org/officeDocument/2006/relationships/slideMaster"/></Relationships>
</file>

<file path=ppt/slideLayouts/_rels/slideLayout21.xml.rels><?xml version="1.0" encoding="UTF-8" standalone="yes"?><Relationships xmlns="http://schemas.openxmlformats.org/package/2006/relationships"><Relationship Id="rId1" Target="../slideMasters/slideMaster3.xml" Type="http://schemas.openxmlformats.org/officeDocument/2006/relationships/slideMaster"/></Relationships>
</file>

<file path=ppt/slideLayouts/_rels/slideLayout22.xml.rels><?xml version="1.0" encoding="UTF-8" standalone="yes"?><Relationships xmlns="http://schemas.openxmlformats.org/package/2006/relationships"><Relationship Id="rId1" Target="../slideMasters/slideMaster3.xml" Type="http://schemas.openxmlformats.org/officeDocument/2006/relationships/slideMaster"/></Relationships>
</file>

<file path=ppt/slideLayouts/_rels/slideLayout23.xml.rels><?xml version="1.0" encoding="UTF-8" standalone="yes"?><Relationships xmlns="http://schemas.openxmlformats.org/package/2006/relationships"><Relationship Id="rId1" Target="../slideMasters/slideMaster3.xml" Type="http://schemas.openxmlformats.org/officeDocument/2006/relationships/slideMaster"/></Relationships>
</file>

<file path=ppt/slideLayouts/_rels/slideLayout24.xml.rels><?xml version="1.0" encoding="UTF-8" standalone="yes"?><Relationships xmlns="http://schemas.openxmlformats.org/package/2006/relationships"><Relationship Id="rId1" Target="../slideMasters/slideMaster3.xml" Type="http://schemas.openxmlformats.org/officeDocument/2006/relationships/slideMaster"/></Relationships>
</file>

<file path=ppt/slideLayouts/_rels/slideLayout25.xml.rels><?xml version="1.0" encoding="UTF-8" standalone="yes"?><Relationships xmlns="http://schemas.openxmlformats.org/package/2006/relationships"><Relationship Id="rId1" Target="../slideMasters/slideMaster3.xml" Type="http://schemas.openxmlformats.org/officeDocument/2006/relationships/slideMaster"/></Relationships>
</file>

<file path=ppt/slideLayouts/_rels/slideLayout26.xml.rels><?xml version="1.0" encoding="UTF-8" standalone="yes"?><Relationships xmlns="http://schemas.openxmlformats.org/package/2006/relationships"><Relationship Id="rId1" Target="../slideMasters/slideMaster3.xml" Type="http://schemas.openxmlformats.org/officeDocument/2006/relationships/slideMaster"/></Relationships>
</file>

<file path=ppt/slideLayouts/_rels/slideLayout27.xml.rels><?xml version="1.0" encoding="UTF-8" standalone="yes"?><Relationships xmlns="http://schemas.openxmlformats.org/package/2006/relationships"><Relationship Id="rId1" Target="../slideMasters/slideMaster3.xml" Type="http://schemas.openxmlformats.org/officeDocument/2006/relationships/slideMaster"/></Relationships>
</file>

<file path=ppt/slideLayouts/_rels/slideLayout28.xml.rels><?xml version="1.0" encoding="UTF-8" standalone="yes"?><Relationships xmlns="http://schemas.openxmlformats.org/package/2006/relationships"><Relationship Id="rId1" Target="../slideMasters/slideMaster4.xml" Type="http://schemas.openxmlformats.org/officeDocument/2006/relationships/slideMaster"/><Relationship Id="rId2" Target="../media/image6.png" Type="http://schemas.openxmlformats.org/officeDocument/2006/relationships/image"/><Relationship Id="rId3" Target="../media/image4.wmf" Type="http://schemas.openxmlformats.org/officeDocument/2006/relationships/image"/></Relationships>
</file>

<file path=ppt/slideLayouts/_rels/slideLayout29.xml.rels><?xml version="1.0" encoding="UTF-8" standalone="yes"?><Relationships xmlns="http://schemas.openxmlformats.org/package/2006/relationships"><Relationship Id="rId1" Target="../slideMasters/slideMaster4.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0.xml.rels><?xml version="1.0" encoding="UTF-8" standalone="yes"?><Relationships xmlns="http://schemas.openxmlformats.org/package/2006/relationships"><Relationship Id="rId1" Target="../slideMasters/slideMaster4.xml" Type="http://schemas.openxmlformats.org/officeDocument/2006/relationships/slideMaster"/></Relationships>
</file>

<file path=ppt/slideLayouts/_rels/slideLayout31.xml.rels><?xml version="1.0" encoding="UTF-8" standalone="yes"?><Relationships xmlns="http://schemas.openxmlformats.org/package/2006/relationships"><Relationship Id="rId1" Target="../slideMasters/slideMaster4.xml" Type="http://schemas.openxmlformats.org/officeDocument/2006/relationships/slideMaster"/></Relationships>
</file>

<file path=ppt/slideLayouts/_rels/slideLayout32.xml.rels><?xml version="1.0" encoding="UTF-8" standalone="yes"?><Relationships xmlns="http://schemas.openxmlformats.org/package/2006/relationships"><Relationship Id="rId1" Target="../slideMasters/slideMaster4.xml" Type="http://schemas.openxmlformats.org/officeDocument/2006/relationships/slideMaster"/></Relationships>
</file>

<file path=ppt/slideLayouts/_rels/slideLayout33.xml.rels><?xml version="1.0" encoding="UTF-8" standalone="yes"?><Relationships xmlns="http://schemas.openxmlformats.org/package/2006/relationships"><Relationship Id="rId1" Target="../slideMasters/slideMaster4.xml" Type="http://schemas.openxmlformats.org/officeDocument/2006/relationships/slideMaster"/></Relationships>
</file>

<file path=ppt/slideLayouts/_rels/slideLayout34.xml.rels><?xml version="1.0" encoding="UTF-8" standalone="yes"?><Relationships xmlns="http://schemas.openxmlformats.org/package/2006/relationships"><Relationship Id="rId1" Target="../slideMasters/slideMaster4.xml" Type="http://schemas.openxmlformats.org/officeDocument/2006/relationships/slideMaster"/></Relationships>
</file>

<file path=ppt/slideLayouts/_rels/slideLayout35.xml.rels><?xml version="1.0" encoding="UTF-8" standalone="yes"?><Relationships xmlns="http://schemas.openxmlformats.org/package/2006/relationships"><Relationship Id="rId1" Target="../slideMasters/slideMaster4.xml" Type="http://schemas.openxmlformats.org/officeDocument/2006/relationships/slideMaster"/></Relationships>
</file>

<file path=ppt/slideLayouts/_rels/slideLayout36.xml.rels><?xml version="1.0" encoding="UTF-8" standalone="yes"?><Relationships xmlns="http://schemas.openxmlformats.org/package/2006/relationships"><Relationship Id="rId1" Target="../slideMasters/slideMaster4.xml" Type="http://schemas.openxmlformats.org/officeDocument/2006/relationships/slideMaster"/></Relationships>
</file>

<file path=ppt/slideLayouts/_rels/slideLayout37.xml.rels><?xml version="1.0" encoding="UTF-8" standalone="yes"?><Relationships xmlns="http://schemas.openxmlformats.org/package/2006/relationships"><Relationship Id="rId1" Target="../slideMasters/slideMaster4.xml" Type="http://schemas.openxmlformats.org/officeDocument/2006/relationships/slideMaster"/></Relationships>
</file>

<file path=ppt/slideLayouts/_rels/slideLayout38.xml.rels><?xml version="1.0" encoding="UTF-8" standalone="yes"?><Relationships xmlns="http://schemas.openxmlformats.org/package/2006/relationships"><Relationship Id="rId1" Target="../slideMasters/slideMaster4.xml" Type="http://schemas.openxmlformats.org/officeDocument/2006/relationships/slideMaster"/></Relationships>
</file>

<file path=ppt/slideLayouts/_rels/slideLayout39.xml.rels><?xml version="1.0" encoding="UTF-8" standalone="yes"?><Relationships xmlns="http://schemas.openxmlformats.org/package/2006/relationships"><Relationship Id="rId1" Target="../slideMasters/slideMaster4.xml" Type="http://schemas.openxmlformats.org/officeDocument/2006/relationships/slideMaster"/><Relationship Id="rId2" Target="../media/image6.png" Type="http://schemas.openxmlformats.org/officeDocument/2006/relationships/image"/><Relationship Id="rId3" Target="../media/image3.png" Type="http://schemas.openxmlformats.org/officeDocument/2006/relationships/image"/></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0.xml.rels><?xml version="1.0" encoding="UTF-8" standalone="yes"?><Relationships xmlns="http://schemas.openxmlformats.org/package/2006/relationships"><Relationship Id="rId1" Target="../slideMasters/slideMaster5.xml" Type="http://schemas.openxmlformats.org/officeDocument/2006/relationships/slideMaster"/><Relationship Id="rId2" Target="../media/image6.png" Type="http://schemas.openxmlformats.org/officeDocument/2006/relationships/image"/><Relationship Id="rId3" Target="../media/image4.wmf" Type="http://schemas.openxmlformats.org/officeDocument/2006/relationships/image"/></Relationships>
</file>

<file path=ppt/slideLayouts/_rels/slideLayout41.xml.rels><?xml version="1.0" encoding="UTF-8" standalone="yes"?><Relationships xmlns="http://schemas.openxmlformats.org/package/2006/relationships"><Relationship Id="rId1" Target="../slideMasters/slideMaster5.xml" Type="http://schemas.openxmlformats.org/officeDocument/2006/relationships/slideMaster"/></Relationships>
</file>

<file path=ppt/slideLayouts/_rels/slideLayout42.xml.rels><?xml version="1.0" encoding="UTF-8" standalone="yes"?><Relationships xmlns="http://schemas.openxmlformats.org/package/2006/relationships"><Relationship Id="rId1" Target="../slideMasters/slideMaster5.xml" Type="http://schemas.openxmlformats.org/officeDocument/2006/relationships/slideMaster"/></Relationships>
</file>

<file path=ppt/slideLayouts/_rels/slideLayout43.xml.rels><?xml version="1.0" encoding="UTF-8" standalone="yes"?><Relationships xmlns="http://schemas.openxmlformats.org/package/2006/relationships"><Relationship Id="rId1" Target="../slideMasters/slideMaster5.xml" Type="http://schemas.openxmlformats.org/officeDocument/2006/relationships/slideMaster"/></Relationships>
</file>

<file path=ppt/slideLayouts/_rels/slideLayout44.xml.rels><?xml version="1.0" encoding="UTF-8" standalone="yes"?><Relationships xmlns="http://schemas.openxmlformats.org/package/2006/relationships"><Relationship Id="rId1" Target="../slideMasters/slideMaster5.xml" Type="http://schemas.openxmlformats.org/officeDocument/2006/relationships/slideMaster"/></Relationships>
</file>

<file path=ppt/slideLayouts/_rels/slideLayout45.xml.rels><?xml version="1.0" encoding="UTF-8" standalone="yes"?><Relationships xmlns="http://schemas.openxmlformats.org/package/2006/relationships"><Relationship Id="rId1" Target="../slideMasters/slideMaster5.xml" Type="http://schemas.openxmlformats.org/officeDocument/2006/relationships/slideMaster"/></Relationships>
</file>

<file path=ppt/slideLayouts/_rels/slideLayout46.xml.rels><?xml version="1.0" encoding="UTF-8" standalone="yes"?><Relationships xmlns="http://schemas.openxmlformats.org/package/2006/relationships"><Relationship Id="rId1" Target="../slideMasters/slideMaster5.xml" Type="http://schemas.openxmlformats.org/officeDocument/2006/relationships/slideMaster"/></Relationships>
</file>

<file path=ppt/slideLayouts/_rels/slideLayout47.xml.rels><?xml version="1.0" encoding="UTF-8" standalone="yes"?><Relationships xmlns="http://schemas.openxmlformats.org/package/2006/relationships"><Relationship Id="rId1" Target="../slideMasters/slideMaster5.xml" Type="http://schemas.openxmlformats.org/officeDocument/2006/relationships/slideMaster"/></Relationships>
</file>

<file path=ppt/slideLayouts/_rels/slideLayout48.xml.rels><?xml version="1.0" encoding="UTF-8" standalone="yes"?><Relationships xmlns="http://schemas.openxmlformats.org/package/2006/relationships"><Relationship Id="rId1" Target="../slideMasters/slideMaster5.xml" Type="http://schemas.openxmlformats.org/officeDocument/2006/relationships/slideMaster"/></Relationships>
</file>

<file path=ppt/slideLayouts/_rels/slideLayout49.xml.rels><?xml version="1.0" encoding="UTF-8" standalone="yes"?><Relationships xmlns="http://schemas.openxmlformats.org/package/2006/relationships"><Relationship Id="rId1" Target="../slideMasters/slideMaster5.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0.xml.rels><?xml version="1.0" encoding="UTF-8" standalone="yes"?><Relationships xmlns="http://schemas.openxmlformats.org/package/2006/relationships"><Relationship Id="rId1" Target="../slideMasters/slideMaster5.xml" Type="http://schemas.openxmlformats.org/officeDocument/2006/relationships/slideMaster"/></Relationships>
</file>

<file path=ppt/slideLayouts/_rels/slideLayout51.xml.rels><?xml version="1.0" encoding="UTF-8" standalone="yes"?><Relationships xmlns="http://schemas.openxmlformats.org/package/2006/relationships"><Relationship Id="rId1" Target="../slideMasters/slideMaster5.xml" Type="http://schemas.openxmlformats.org/officeDocument/2006/relationships/slideMaster"/><Relationship Id="rId2" Target="../media/image6.png" Type="http://schemas.openxmlformats.org/officeDocument/2006/relationships/image"/><Relationship Id="rId3" Target="../media/image3.png" Type="http://schemas.openxmlformats.org/officeDocument/2006/relationships/image"/></Relationships>
</file>

<file path=ppt/slideLayouts/_rels/slideLayout52.xml.rels><?xml version="1.0" encoding="UTF-8" standalone="yes"?><Relationships xmlns="http://schemas.openxmlformats.org/package/2006/relationships"><Relationship Id="rId1" Target="../slideMasters/slideMaster6.xml" Type="http://schemas.openxmlformats.org/officeDocument/2006/relationships/slideMaster"/><Relationship Id="rId2" Target="../media/image2.png" Type="http://schemas.openxmlformats.org/officeDocument/2006/relationships/image"/><Relationship Id="rId3" Target="../media/image4.wmf" Type="http://schemas.openxmlformats.org/officeDocument/2006/relationships/image"/></Relationships>
</file>

<file path=ppt/slideLayouts/_rels/slideLayout53.xml.rels><?xml version="1.0" encoding="UTF-8" standalone="yes"?><Relationships xmlns="http://schemas.openxmlformats.org/package/2006/relationships"><Relationship Id="rId1" Target="../slideMasters/slideMaster6.xml" Type="http://schemas.openxmlformats.org/officeDocument/2006/relationships/slideMaster"/></Relationships>
</file>

<file path=ppt/slideLayouts/_rels/slideLayout54.xml.rels><?xml version="1.0" encoding="UTF-8" standalone="yes"?><Relationships xmlns="http://schemas.openxmlformats.org/package/2006/relationships"><Relationship Id="rId1" Target="../slideMasters/slideMaster6.xml" Type="http://schemas.openxmlformats.org/officeDocument/2006/relationships/slideMaster"/></Relationships>
</file>

<file path=ppt/slideLayouts/_rels/slideLayout55.xml.rels><?xml version="1.0" encoding="UTF-8" standalone="yes"?><Relationships xmlns="http://schemas.openxmlformats.org/package/2006/relationships"><Relationship Id="rId1" Target="../slideMasters/slideMaster6.xml" Type="http://schemas.openxmlformats.org/officeDocument/2006/relationships/slideMaster"/></Relationships>
</file>

<file path=ppt/slideLayouts/_rels/slideLayout56.xml.rels><?xml version="1.0" encoding="UTF-8" standalone="yes"?><Relationships xmlns="http://schemas.openxmlformats.org/package/2006/relationships"><Relationship Id="rId1" Target="../slideMasters/slideMaster6.xml" Type="http://schemas.openxmlformats.org/officeDocument/2006/relationships/slideMaster"/></Relationships>
</file>

<file path=ppt/slideLayouts/_rels/slideLayout57.xml.rels><?xml version="1.0" encoding="UTF-8" standalone="yes"?><Relationships xmlns="http://schemas.openxmlformats.org/package/2006/relationships"><Relationship Id="rId1" Target="../slideMasters/slideMaster6.xml" Type="http://schemas.openxmlformats.org/officeDocument/2006/relationships/slideMaster"/></Relationships>
</file>

<file path=ppt/slideLayouts/_rels/slideLayout58.xml.rels><?xml version="1.0" encoding="UTF-8" standalone="yes"?><Relationships xmlns="http://schemas.openxmlformats.org/package/2006/relationships"><Relationship Id="rId1" Target="../slideMasters/slideMaster6.xml" Type="http://schemas.openxmlformats.org/officeDocument/2006/relationships/slideMaster"/></Relationships>
</file>

<file path=ppt/slideLayouts/_rels/slideLayout59.xml.rels><?xml version="1.0" encoding="UTF-8" standalone="yes"?><Relationships xmlns="http://schemas.openxmlformats.org/package/2006/relationships"><Relationship Id="rId1" Target="../slideMasters/slideMaster6.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0.xml.rels><?xml version="1.0" encoding="UTF-8" standalone="yes"?><Relationships xmlns="http://schemas.openxmlformats.org/package/2006/relationships"><Relationship Id="rId1" Target="../slideMasters/slideMaster6.xml" Type="http://schemas.openxmlformats.org/officeDocument/2006/relationships/slideMaster"/></Relationships>
</file>

<file path=ppt/slideLayouts/_rels/slideLayout61.xml.rels><?xml version="1.0" encoding="UTF-8" standalone="yes"?><Relationships xmlns="http://schemas.openxmlformats.org/package/2006/relationships"><Relationship Id="rId1" Target="../slideMasters/slideMaster6.xml" Type="http://schemas.openxmlformats.org/officeDocument/2006/relationships/slideMaster"/></Relationships>
</file>

<file path=ppt/slideLayouts/_rels/slideLayout62.xml.rels><?xml version="1.0" encoding="UTF-8" standalone="yes"?><Relationships xmlns="http://schemas.openxmlformats.org/package/2006/relationships"><Relationship Id="rId1" Target="../slideMasters/slideMaster6.xml" Type="http://schemas.openxmlformats.org/officeDocument/2006/relationships/slideMaster"/></Relationships>
</file>

<file path=ppt/slideLayouts/_rels/slideLayout63.xml.rels><?xml version="1.0" encoding="UTF-8" standalone="yes"?><Relationships xmlns="http://schemas.openxmlformats.org/package/2006/relationships"><Relationship Id="rId1" Target="../slideMasters/slideMaster7.xml" Type="http://schemas.openxmlformats.org/officeDocument/2006/relationships/slideMaster"/></Relationships>
</file>

<file path=ppt/slideLayouts/_rels/slideLayout64.xml.rels><?xml version="1.0" encoding="UTF-8" standalone="yes"?><Relationships xmlns="http://schemas.openxmlformats.org/package/2006/relationships"><Relationship Id="rId1" Target="../slideMasters/slideMaster7.xml" Type="http://schemas.openxmlformats.org/officeDocument/2006/relationships/slideMaster"/></Relationships>
</file>

<file path=ppt/slideLayouts/_rels/slideLayout65.xml.rels><?xml version="1.0" encoding="UTF-8" standalone="yes"?><Relationships xmlns="http://schemas.openxmlformats.org/package/2006/relationships"><Relationship Id="rId1" Target="../slideMasters/slideMaster7.xml" Type="http://schemas.openxmlformats.org/officeDocument/2006/relationships/slideMaster"/><Relationship Id="rId2" Target="../media/image6.png" Type="http://schemas.openxmlformats.org/officeDocument/2006/relationships/image"/><Relationship Id="rId3" Target="../media/image3.png" Type="http://schemas.openxmlformats.org/officeDocument/2006/relationships/image"/></Relationships>
</file>

<file path=ppt/slideLayouts/_rels/slideLayout66.xml.rels><?xml version="1.0" encoding="UTF-8" standalone="yes"?><Relationships xmlns="http://schemas.openxmlformats.org/package/2006/relationships"><Relationship Id="rId1" Target="../slideMasters/slideMaster8.xml" Type="http://schemas.openxmlformats.org/officeDocument/2006/relationships/slideMaster"/><Relationship Id="rId2" Target="../media/image7.png" Type="http://schemas.openxmlformats.org/officeDocument/2006/relationships/image"/><Relationship Id="rId3" Target="../media/image4.wmf" Type="http://schemas.openxmlformats.org/officeDocument/2006/relationships/image"/></Relationships>
</file>

<file path=ppt/slideLayouts/_rels/slideLayout67.xml.rels><?xml version="1.0" encoding="UTF-8" standalone="yes"?><Relationships xmlns="http://schemas.openxmlformats.org/package/2006/relationships"><Relationship Id="rId1" Target="../slideMasters/slideMaster8.xml" Type="http://schemas.openxmlformats.org/officeDocument/2006/relationships/slideMaster"/></Relationships>
</file>

<file path=ppt/slideLayouts/_rels/slideLayout68.xml.rels><?xml version="1.0" encoding="UTF-8" standalone="yes"?><Relationships xmlns="http://schemas.openxmlformats.org/package/2006/relationships"><Relationship Id="rId1" Target="../slideMasters/slideMaster8.xml" Type="http://schemas.openxmlformats.org/officeDocument/2006/relationships/slideMaster"/><Relationship Id="rId2" Target="../media/image6.png" Type="http://schemas.openxmlformats.org/officeDocument/2006/relationships/image"/><Relationship Id="rId3" Target="../media/image3.png" Type="http://schemas.openxmlformats.org/officeDocument/2006/relationships/image"/></Relationships>
</file>

<file path=ppt/slideLayouts/_rels/slideLayout69.xml.rels><?xml version="1.0" encoding="UTF-8" standalone="yes"?><Relationships xmlns="http://schemas.openxmlformats.org/package/2006/relationships"><Relationship Id="rId1" Target="../slideMasters/slideMaster8.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0.xml.rels><?xml version="1.0" encoding="UTF-8" standalone="yes"?><Relationships xmlns="http://schemas.openxmlformats.org/package/2006/relationships"><Relationship Id="rId1" Target="../slideMasters/slideMaster9.xml" Type="http://schemas.openxmlformats.org/officeDocument/2006/relationships/slideMaster"/><Relationship Id="rId2" Target="../media/image7.png" Type="http://schemas.openxmlformats.org/officeDocument/2006/relationships/image"/><Relationship Id="rId3" Target="../media/image4.wmf" Type="http://schemas.openxmlformats.org/officeDocument/2006/relationships/image"/></Relationships>
</file>

<file path=ppt/slideLayouts/_rels/slideLayout71.xml.rels><?xml version="1.0" encoding="UTF-8" standalone="yes"?><Relationships xmlns="http://schemas.openxmlformats.org/package/2006/relationships"><Relationship Id="rId1" Target="../slideMasters/slideMaster9.xml" Type="http://schemas.openxmlformats.org/officeDocument/2006/relationships/slideMaster"/></Relationships>
</file>

<file path=ppt/slideLayouts/_rels/slideLayout72.xml.rels><?xml version="1.0" encoding="UTF-8" standalone="yes"?><Relationships xmlns="http://schemas.openxmlformats.org/package/2006/relationships"><Relationship Id="rId1" Target="../slideMasters/slideMaster9.xml" Type="http://schemas.openxmlformats.org/officeDocument/2006/relationships/slideMaster"/></Relationships>
</file>

<file path=ppt/slideLayouts/_rels/slideLayout73.xml.rels><?xml version="1.0" encoding="UTF-8" standalone="yes"?><Relationships xmlns="http://schemas.openxmlformats.org/package/2006/relationships"><Relationship Id="rId1" Target="../slideMasters/slideMaster9.xml" Type="http://schemas.openxmlformats.org/officeDocument/2006/relationships/slideMaster"/></Relationships>
</file>

<file path=ppt/slideLayouts/_rels/slideLayout74.xml.rels><?xml version="1.0" encoding="UTF-8" standalone="yes"?><Relationships xmlns="http://schemas.openxmlformats.org/package/2006/relationships"><Relationship Id="rId1" Target="../slideMasters/slideMaster9.xml" Type="http://schemas.openxmlformats.org/officeDocument/2006/relationships/slideMaster"/></Relationships>
</file>

<file path=ppt/slideLayouts/_rels/slideLayout75.xml.rels><?xml version="1.0" encoding="UTF-8" standalone="yes"?><Relationships xmlns="http://schemas.openxmlformats.org/package/2006/relationships"><Relationship Id="rId1" Target="../slideMasters/slideMaster10.xml" Type="http://schemas.openxmlformats.org/officeDocument/2006/relationships/slideMaster"/><Relationship Id="rId2" Target="../media/image6.png" Type="http://schemas.openxmlformats.org/officeDocument/2006/relationships/image"/><Relationship Id="rId3" Target="../media/image4.wmf" Type="http://schemas.openxmlformats.org/officeDocument/2006/relationships/image"/></Relationships>
</file>

<file path=ppt/slideLayouts/_rels/slideLayout76.xml.rels><?xml version="1.0" encoding="UTF-8" standalone="yes"?><Relationships xmlns="http://schemas.openxmlformats.org/package/2006/relationships"><Relationship Id="rId1" Target="../slideMasters/slideMaster10.xml" Type="http://schemas.openxmlformats.org/officeDocument/2006/relationships/slideMaster"/></Relationships>
</file>

<file path=ppt/slideLayouts/_rels/slideLayout77.xml.rels><?xml version="1.0" encoding="UTF-8" standalone="yes"?><Relationships xmlns="http://schemas.openxmlformats.org/package/2006/relationships"><Relationship Id="rId1" Target="../slideMasters/slideMaster10.xml" Type="http://schemas.openxmlformats.org/officeDocument/2006/relationships/slideMaster"/></Relationships>
</file>

<file path=ppt/slideLayouts/_rels/slideLayout78.xml.rels><?xml version="1.0" encoding="UTF-8" standalone="yes"?><Relationships xmlns="http://schemas.openxmlformats.org/package/2006/relationships"><Relationship Id="rId1" Target="../slideMasters/slideMaster10.xml" Type="http://schemas.openxmlformats.org/officeDocument/2006/relationships/slideMaster"/></Relationships>
</file>

<file path=ppt/slideLayouts/_rels/slideLayout79.xml.rels><?xml version="1.0" encoding="UTF-8" standalone="yes"?><Relationships xmlns="http://schemas.openxmlformats.org/package/2006/relationships"><Relationship Id="rId1" Target="../slideMasters/slideMaster10.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0.xml.rels><?xml version="1.0" encoding="UTF-8" standalone="yes"?><Relationships xmlns="http://schemas.openxmlformats.org/package/2006/relationships"><Relationship Id="rId1" Target="../slideMasters/slideMaster10.xml" Type="http://schemas.openxmlformats.org/officeDocument/2006/relationships/slideMaster"/></Relationships>
</file>

<file path=ppt/slideLayouts/_rels/slideLayout81.xml.rels><?xml version="1.0" encoding="UTF-8" standalone="yes"?><Relationships xmlns="http://schemas.openxmlformats.org/package/2006/relationships"><Relationship Id="rId1" Target="../slideMasters/slideMaster10.xml" Type="http://schemas.openxmlformats.org/officeDocument/2006/relationships/slideMaster"/></Relationships>
</file>

<file path=ppt/slideLayouts/_rels/slideLayout82.xml.rels><?xml version="1.0" encoding="UTF-8" standalone="yes"?><Relationships xmlns="http://schemas.openxmlformats.org/package/2006/relationships"><Relationship Id="rId1" Target="../slideMasters/slideMaster10.xml" Type="http://schemas.openxmlformats.org/officeDocument/2006/relationships/slideMaster"/></Relationships>
</file>

<file path=ppt/slideLayouts/_rels/slideLayout83.xml.rels><?xml version="1.0" encoding="UTF-8" standalone="yes"?><Relationships xmlns="http://schemas.openxmlformats.org/package/2006/relationships"><Relationship Id="rId1" Target="../slideMasters/slideMaster10.xml" Type="http://schemas.openxmlformats.org/officeDocument/2006/relationships/slideMaster"/></Relationships>
</file>

<file path=ppt/slideLayouts/_rels/slideLayout84.xml.rels><?xml version="1.0" encoding="UTF-8" standalone="yes"?><Relationships xmlns="http://schemas.openxmlformats.org/package/2006/relationships"><Relationship Id="rId1" Target="../slideMasters/slideMaster10.xml" Type="http://schemas.openxmlformats.org/officeDocument/2006/relationships/slideMaster"/></Relationships>
</file>

<file path=ppt/slideLayouts/_rels/slideLayout85.xml.rels><?xml version="1.0" encoding="UTF-8" standalone="yes"?><Relationships xmlns="http://schemas.openxmlformats.org/package/2006/relationships"><Relationship Id="rId1" Target="../slideMasters/slideMaster10.xml" Type="http://schemas.openxmlformats.org/officeDocument/2006/relationships/slideMaster"/></Relationships>
</file>

<file path=ppt/slideLayouts/_rels/slideLayout86.xml.rels><?xml version="1.0" encoding="UTF-8" standalone="yes"?><Relationships xmlns="http://schemas.openxmlformats.org/package/2006/relationships"><Relationship Id="rId1" Target="../slideMasters/slideMaster10.xml" Type="http://schemas.openxmlformats.org/officeDocument/2006/relationships/slideMaster"/><Relationship Id="rId2" Target="../media/image6.png" Type="http://schemas.openxmlformats.org/officeDocument/2006/relationships/image"/><Relationship Id="rId3" Target="../media/image3.png" Type="http://schemas.openxmlformats.org/officeDocument/2006/relationships/image"/></Relationships>
</file>

<file path=ppt/slideLayouts/_rels/slideLayout87.xml.rels><?xml version="1.0" encoding="UTF-8" standalone="yes"?><Relationships xmlns="http://schemas.openxmlformats.org/package/2006/relationships"><Relationship Id="rId1" Target="../slideMasters/slideMaster10.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pic>
        <p:nvPicPr>
          <p:cNvPr id="1038" name="Picture 7" descr="mlit_top"/>
          <p:cNvPicPr>
            <a:picLocks noChangeAspect="1" noChangeArrowheads="1"/>
          </p:cNvPicPr>
          <p:nvPr/>
        </p:nvPicPr>
        <p:blipFill>
          <a:blip r:embed="rId2"/>
          <a:srcRect t="62230"/>
          <a:stretch>
            <a:fillRect/>
          </a:stretch>
        </p:blipFill>
        <p:spPr>
          <a:xfrm>
            <a:off x="0" y="6524625"/>
            <a:ext cx="9906000" cy="333375"/>
          </a:xfrm>
          <a:prstGeom prst="rect">
            <a:avLst/>
          </a:prstGeom>
          <a:noFill/>
          <a:ln w="9525">
            <a:noFill/>
            <a:miter lim="800000"/>
            <a:headEnd/>
            <a:tailEnd/>
          </a:ln>
        </p:spPr>
      </p:pic>
      <p:sp>
        <p:nvSpPr>
          <p:cNvPr id="1039" name="Rectangle 9"/>
          <p:cNvSpPr>
            <a:spLocks noChangeArrowheads="1"/>
          </p:cNvSpPr>
          <p:nvPr/>
        </p:nvSpPr>
        <p:spPr>
          <a:xfrm>
            <a:off x="1833563" y="3284538"/>
            <a:ext cx="8072437" cy="73025"/>
          </a:xfrm>
          <a:prstGeom prst="rect">
            <a:avLst/>
          </a:prstGeom>
          <a:solidFill>
            <a:srgbClr val="0066CC"/>
          </a:solidFill>
          <a:ln w="9525">
            <a:noFill/>
            <a:miter lim="800000"/>
            <a:headEnd/>
            <a:tailEnd/>
          </a:ln>
          <a:effectLst/>
        </p:spPr>
        <p:txBody>
          <a:bodyPr wrap="none" anchor="ctr"/>
          <a:lstStyle/>
          <a:p>
            <a:pPr>
              <a:defRPr/>
            </a:pPr>
            <a:endParaRPr lang="ja-JP" altLang="en-US"/>
          </a:p>
        </p:txBody>
      </p:sp>
      <p:pic>
        <p:nvPicPr>
          <p:cNvPr id="1040" name="Picture 11"/>
          <p:cNvPicPr>
            <a:picLocks noChangeAspect="1" noChangeArrowheads="1"/>
          </p:cNvPicPr>
          <p:nvPr/>
        </p:nvPicPr>
        <p:blipFill>
          <a:blip r:embed="rId3"/>
          <a:stretch>
            <a:fillRect/>
          </a:stretch>
        </p:blipFill>
        <p:spPr>
          <a:xfrm>
            <a:off x="0" y="6051550"/>
            <a:ext cx="2105025" cy="468313"/>
          </a:xfrm>
          <a:prstGeom prst="rect">
            <a:avLst/>
          </a:prstGeom>
          <a:noFill/>
          <a:ln w="9525">
            <a:noFill/>
            <a:miter lim="800000"/>
            <a:headEnd/>
            <a:tailEnd/>
          </a:ln>
        </p:spPr>
      </p:pic>
      <p:sp>
        <p:nvSpPr>
          <p:cNvPr id="1041" name="Text Box 12"/>
          <p:cNvSpPr txBox="1">
            <a:spLocks noChangeArrowheads="1"/>
          </p:cNvSpPr>
          <p:nvPr/>
        </p:nvSpPr>
        <p:spPr>
          <a:xfrm>
            <a:off x="0" y="6524625"/>
            <a:ext cx="3643313" cy="276225"/>
          </a:xfrm>
          <a:prstGeom prst="rect">
            <a:avLst/>
          </a:prstGeom>
          <a:noFill/>
          <a:ln w="9525">
            <a:noFill/>
            <a:miter lim="800000"/>
            <a:headEnd/>
            <a:tailEnd/>
          </a:ln>
          <a:effectLst/>
        </p:spPr>
        <p:txBody>
          <a:bodyPr wrap="none">
            <a:spAutoFit/>
          </a:bodyPr>
          <a:lstStyle/>
          <a:p>
            <a:pPr>
              <a:defRPr/>
            </a:pPr>
            <a:r>
              <a:rPr lang="en-US" altLang="ja-JP" sz="1200" i="1">
                <a:solidFill>
                  <a:schemeClr val="bg1"/>
                </a:solidFill>
                <a:latin typeface="Times New Roman" pitchFamily="18" charset="0"/>
              </a:rPr>
              <a:t>Ministry of Land, Infrastructure, Transport and Tourism</a:t>
            </a:r>
          </a:p>
        </p:txBody>
      </p:sp>
      <p:sp>
        <p:nvSpPr>
          <p:cNvPr id="1042" name="Rectangle 2"/>
          <p:cNvSpPr>
            <a:spLocks noGrp="1" noChangeArrowheads="1"/>
          </p:cNvSpPr>
          <p:nvPr>
            <p:ph type="ctrTitle"/>
          </p:nvPr>
        </p:nvSpPr>
        <p:spPr>
          <a:xfrm>
            <a:off x="1754187" y="2133601"/>
            <a:ext cx="8151813" cy="1470025"/>
          </a:xfrm>
        </p:spPr>
        <p:txBody>
          <a:bodyPr/>
          <a:lstStyle>
            <a:lvl1pPr>
              <a:defRPr sz="4000"/>
            </a:lvl1pPr>
          </a:lstStyle>
          <a:p>
            <a:r>
              <a:rPr lang="ja-JP" altLang="en-US"/>
              <a:t>マスタ タイトルの書式設定</a:t>
            </a:r>
          </a:p>
        </p:txBody>
      </p:sp>
      <p:sp>
        <p:nvSpPr>
          <p:cNvPr id="1043" name="Rectangle 3"/>
          <p:cNvSpPr>
            <a:spLocks noGrp="1" noChangeArrowheads="1"/>
          </p:cNvSpPr>
          <p:nvPr>
            <p:ph type="subTitle" idx="1"/>
          </p:nvPr>
        </p:nvSpPr>
        <p:spPr>
          <a:xfrm>
            <a:off x="1485900" y="3886200"/>
            <a:ext cx="6934200" cy="1752600"/>
          </a:xfrm>
        </p:spPr>
        <p:txBody>
          <a:bodyPr/>
          <a:lstStyle>
            <a:lvl1pPr marL="0" indent="0" algn="ctr">
              <a:buFontTx/>
              <a:buNone/>
              <a:defRPr/>
            </a:lvl1pPr>
          </a:lstStyle>
          <a:p>
            <a:r>
              <a:rPr lang="ja-JP" altLang="en-US"/>
              <a:t>マスタ サブタイトルの書式設定</a:t>
            </a:r>
          </a:p>
        </p:txBody>
      </p:sp>
      <p:sp>
        <p:nvSpPr>
          <p:cNvPr id="1044" name="Rectangle 4"/>
          <p:cNvSpPr>
            <a:spLocks noGrp="1" noChangeArrowheads="1"/>
          </p:cNvSpPr>
          <p:nvPr>
            <p:ph type="dt" sz="half" idx="10"/>
          </p:nvPr>
        </p:nvSpPr>
        <p:spPr/>
        <p:txBody>
          <a:bodyPr/>
          <a:lstStyle>
            <a:lvl1pPr>
              <a:defRPr/>
            </a:lvl1pPr>
          </a:lstStyle>
          <a:p>
            <a:pPr>
              <a:defRPr/>
            </a:pPr>
            <a:endParaRPr lang="en-US" altLang="ja-JP"/>
          </a:p>
        </p:txBody>
      </p:sp>
      <p:sp>
        <p:nvSpPr>
          <p:cNvPr id="1045" name="Rectangle 5"/>
          <p:cNvSpPr>
            <a:spLocks noGrp="1" noChangeArrowheads="1"/>
          </p:cNvSpPr>
          <p:nvPr>
            <p:ph type="ftr" sz="quarter" idx="11"/>
          </p:nvPr>
        </p:nvSpPr>
        <p:spPr/>
        <p:txBody>
          <a:bodyPr/>
          <a:lstStyle>
            <a:lvl1pPr>
              <a:defRPr/>
            </a:lvl1pPr>
          </a:lstStyle>
          <a:p>
            <a:pPr>
              <a:defRPr/>
            </a:pPr>
            <a:endParaRPr lang="en-US" altLang="ja-JP"/>
          </a:p>
        </p:txBody>
      </p:sp>
      <p:sp>
        <p:nvSpPr>
          <p:cNvPr id="1046" name="Rectangle 6"/>
          <p:cNvSpPr>
            <a:spLocks noGrp="1" noChangeArrowheads="1"/>
          </p:cNvSpPr>
          <p:nvPr>
            <p:ph type="sldNum" sz="quarter" idx="12"/>
          </p:nvPr>
        </p:nvSpPr>
        <p:spPr>
          <a:xfrm>
            <a:off x="7594600" y="6588369"/>
            <a:ext cx="2311400" cy="269631"/>
          </a:xfrm>
        </p:spPr>
        <p:txBody>
          <a:bodyPr/>
          <a:lstStyle>
            <a:lvl1pPr>
              <a:defRPr/>
            </a:lvl1pPr>
          </a:lstStyle>
          <a:p>
            <a:pPr>
              <a:defRPr/>
            </a:pPr>
            <a:fld id="{8406FF21-A8ED-4636-A88F-1F40D4C2D16D}" type="slidenum">
              <a:rPr lang="en-US" altLang="ja-JP"/>
              <a:pPr>
                <a:defRPr/>
              </a:pPr>
              <a:t>‹#›</a:t>
            </a:fld>
            <a:endParaRPr lang="en-US" altLang="ja-JP"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1099" name="タイトル 1"/>
          <p:cNvSpPr>
            <a:spLocks noGrp="1"/>
          </p:cNvSpPr>
          <p:nvPr>
            <p:ph type="title"/>
          </p:nvPr>
        </p:nvSpPr>
        <p:spPr/>
        <p:txBody>
          <a:bodyPr/>
          <a:lstStyle/>
          <a:p>
            <a:r>
              <a:rPr lang="ja-JP" altLang="en-US"/>
              <a:t>マスタ タイトルの書式設定</a:t>
            </a:r>
          </a:p>
        </p:txBody>
      </p:sp>
      <p:sp>
        <p:nvSpPr>
          <p:cNvPr id="1100"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101"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1102"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1103" name="Rectangle 6"/>
          <p:cNvSpPr>
            <a:spLocks noGrp="1" noChangeArrowheads="1"/>
          </p:cNvSpPr>
          <p:nvPr>
            <p:ph type="sldNum" sz="quarter" idx="12"/>
          </p:nvPr>
        </p:nvSpPr>
        <p:spPr>
          <a:ln/>
        </p:spPr>
        <p:txBody>
          <a:bodyPr/>
          <a:lstStyle>
            <a:lvl1pPr>
              <a:defRPr/>
            </a:lvl1pPr>
          </a:lstStyle>
          <a:p>
            <a:pPr>
              <a:defRPr/>
            </a:pPr>
            <a:fld id="{A2A49EFE-9711-42E5-B58A-4AFDE7DB0F52}" type="slidenum">
              <a:rPr lang="en-US" altLang="ja-JP"/>
              <a:pPr>
                <a:defRPr/>
              </a:pPr>
              <a:t>‹#›</a:t>
            </a:fld>
            <a:endParaRPr lang="en-US" altLang="ja-JP"/>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1105" name="縦書きタイトル 1"/>
          <p:cNvSpPr>
            <a:spLocks noGrp="1"/>
          </p:cNvSpPr>
          <p:nvPr>
            <p:ph type="title" orient="vert"/>
          </p:nvPr>
        </p:nvSpPr>
        <p:spPr>
          <a:xfrm>
            <a:off x="7058025" y="1"/>
            <a:ext cx="2352675" cy="6126163"/>
          </a:xfrm>
        </p:spPr>
        <p:txBody>
          <a:bodyPr vert="eaVert"/>
          <a:lstStyle/>
          <a:p>
            <a:r>
              <a:rPr lang="ja-JP" altLang="en-US"/>
              <a:t>マスタ タイトルの書式設定</a:t>
            </a:r>
          </a:p>
        </p:txBody>
      </p:sp>
      <p:sp>
        <p:nvSpPr>
          <p:cNvPr id="1106" name="縦書きテキスト プレースホルダ 2"/>
          <p:cNvSpPr>
            <a:spLocks noGrp="1"/>
          </p:cNvSpPr>
          <p:nvPr>
            <p:ph type="body" orient="vert" idx="1"/>
          </p:nvPr>
        </p:nvSpPr>
        <p:spPr>
          <a:xfrm>
            <a:off x="0" y="1"/>
            <a:ext cx="6892925" cy="6126163"/>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107"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1108"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1109" name="Rectangle 6"/>
          <p:cNvSpPr>
            <a:spLocks noGrp="1" noChangeArrowheads="1"/>
          </p:cNvSpPr>
          <p:nvPr>
            <p:ph type="sldNum" sz="quarter" idx="12"/>
          </p:nvPr>
        </p:nvSpPr>
        <p:spPr>
          <a:ln/>
        </p:spPr>
        <p:txBody>
          <a:bodyPr/>
          <a:lstStyle>
            <a:lvl1pPr>
              <a:defRPr/>
            </a:lvl1pPr>
          </a:lstStyle>
          <a:p>
            <a:pPr>
              <a:defRPr/>
            </a:pPr>
            <a:fld id="{324F6C90-E276-4CE6-9B68-B962CFF687EA}" type="slidenum">
              <a:rPr lang="en-US" altLang="ja-JP"/>
              <a:pPr>
                <a:defRPr/>
              </a:pPr>
              <a:t>‹#›</a:t>
            </a:fld>
            <a:endParaRPr lang="en-US" altLang="ja-JP"/>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pic>
        <p:nvPicPr>
          <p:cNvPr id="1124" name="Picture 7" descr="mlit_top"/>
          <p:cNvPicPr>
            <a:picLocks noChangeAspect="1" noChangeArrowheads="1"/>
          </p:cNvPicPr>
          <p:nvPr/>
        </p:nvPicPr>
        <p:blipFill>
          <a:blip r:embed="rId2"/>
          <a:srcRect t="62230"/>
          <a:stretch>
            <a:fillRect/>
          </a:stretch>
        </p:blipFill>
        <p:spPr>
          <a:xfrm>
            <a:off x="11" y="6524710"/>
            <a:ext cx="9906000" cy="333375"/>
          </a:xfrm>
          <a:prstGeom prst="rect">
            <a:avLst/>
          </a:prstGeom>
          <a:noFill/>
          <a:ln w="9525">
            <a:noFill/>
            <a:miter lim="800000"/>
            <a:headEnd/>
            <a:tailEnd/>
          </a:ln>
        </p:spPr>
      </p:pic>
      <p:sp>
        <p:nvSpPr>
          <p:cNvPr id="1125" name="Rectangle 8"/>
          <p:cNvSpPr>
            <a:spLocks noChangeArrowheads="1"/>
          </p:cNvSpPr>
          <p:nvPr/>
        </p:nvSpPr>
        <p:spPr>
          <a:xfrm>
            <a:off x="1833883" y="3284623"/>
            <a:ext cx="8072143" cy="73025"/>
          </a:xfrm>
          <a:prstGeom prst="rect">
            <a:avLst/>
          </a:prstGeom>
          <a:solidFill>
            <a:srgbClr val="0066CC"/>
          </a:solidFill>
          <a:ln w="9525">
            <a:noFill/>
            <a:miter lim="800000"/>
            <a:headEnd/>
            <a:tailEnd/>
          </a:ln>
          <a:effectLst/>
        </p:spPr>
        <p:txBody>
          <a:bodyPr wrap="none" anchor="ctr"/>
          <a:lstStyle/>
          <a:p>
            <a:pPr>
              <a:defRPr/>
            </a:pPr>
            <a:endParaRPr lang="ja-JP" altLang="en-US">
              <a:solidFill>
                <a:srgbClr val="000000"/>
              </a:solidFill>
            </a:endParaRPr>
          </a:p>
        </p:txBody>
      </p:sp>
      <p:pic>
        <p:nvPicPr>
          <p:cNvPr id="1126" name="Picture 9"/>
          <p:cNvPicPr>
            <a:picLocks noChangeAspect="1" noChangeArrowheads="1"/>
          </p:cNvPicPr>
          <p:nvPr/>
        </p:nvPicPr>
        <p:blipFill>
          <a:blip r:embed="rId3"/>
          <a:stretch>
            <a:fillRect/>
          </a:stretch>
        </p:blipFill>
        <p:spPr>
          <a:xfrm>
            <a:off x="0" y="6051635"/>
            <a:ext cx="2302244" cy="473075"/>
          </a:xfrm>
          <a:prstGeom prst="rect">
            <a:avLst/>
          </a:prstGeom>
          <a:noFill/>
          <a:ln w="9525">
            <a:noFill/>
            <a:miter lim="800000"/>
            <a:headEnd/>
            <a:tailEnd/>
          </a:ln>
        </p:spPr>
      </p:pic>
      <p:sp>
        <p:nvSpPr>
          <p:cNvPr id="1127" name="Text Box 10"/>
          <p:cNvSpPr txBox="1">
            <a:spLocks noChangeArrowheads="1"/>
          </p:cNvSpPr>
          <p:nvPr/>
        </p:nvSpPr>
        <p:spPr>
          <a:xfrm>
            <a:off x="0" y="6524688"/>
            <a:ext cx="3642920" cy="276999"/>
          </a:xfrm>
          <a:prstGeom prst="rect">
            <a:avLst/>
          </a:prstGeom>
          <a:noFill/>
          <a:ln w="9525">
            <a:noFill/>
            <a:miter lim="800000"/>
            <a:headEnd/>
            <a:tailEnd/>
          </a:ln>
          <a:effectLst/>
        </p:spPr>
        <p:txBody>
          <a:bodyPr wrap="none">
            <a:spAutoFit/>
          </a:bodyPr>
          <a:lstStyle/>
          <a:p>
            <a:pPr>
              <a:defRPr/>
            </a:pPr>
            <a:r>
              <a:rPr lang="en-US" altLang="ja-JP" sz="1200" i="1">
                <a:solidFill>
                  <a:srgbClr val="FFFFFF"/>
                </a:solidFill>
                <a:latin typeface="Times New Roman" pitchFamily="18" charset="0"/>
              </a:rPr>
              <a:t>Ministry of Land, Infrastructure, Transport and Tourism</a:t>
            </a:r>
          </a:p>
        </p:txBody>
      </p:sp>
      <p:sp>
        <p:nvSpPr>
          <p:cNvPr id="1128" name="Rectangle 2"/>
          <p:cNvSpPr>
            <a:spLocks noGrp="1" noChangeArrowheads="1"/>
          </p:cNvSpPr>
          <p:nvPr>
            <p:ph type="ctrTitle"/>
          </p:nvPr>
        </p:nvSpPr>
        <p:spPr>
          <a:xfrm>
            <a:off x="1754481" y="2133685"/>
            <a:ext cx="8151531" cy="1470025"/>
          </a:xfrm>
        </p:spPr>
        <p:txBody>
          <a:bodyPr/>
          <a:lstStyle>
            <a:lvl1pPr>
              <a:defRPr sz="4000"/>
            </a:lvl1pPr>
          </a:lstStyle>
          <a:p>
            <a:r>
              <a:rPr lang="ja-JP" altLang="en-US"/>
              <a:t>マスタ タイトルの書式設定</a:t>
            </a:r>
          </a:p>
        </p:txBody>
      </p:sp>
      <p:sp>
        <p:nvSpPr>
          <p:cNvPr id="1129" name="Rectangle 3"/>
          <p:cNvSpPr>
            <a:spLocks noGrp="1" noChangeArrowheads="1"/>
          </p:cNvSpPr>
          <p:nvPr>
            <p:ph type="subTitle" idx="1"/>
          </p:nvPr>
        </p:nvSpPr>
        <p:spPr>
          <a:xfrm>
            <a:off x="1486152" y="3886200"/>
            <a:ext cx="6933724" cy="1752600"/>
          </a:xfrm>
        </p:spPr>
        <p:txBody>
          <a:bodyPr/>
          <a:lstStyle>
            <a:lvl1pPr marL="0" indent="0" algn="ctr">
              <a:buFontTx/>
              <a:buNone/>
              <a:defRPr/>
            </a:lvl1pPr>
          </a:lstStyle>
          <a:p>
            <a:r>
              <a:rPr lang="ja-JP" altLang="en-US"/>
              <a:t>マスタ サブタイトルの書式設定</a:t>
            </a:r>
          </a:p>
        </p:txBody>
      </p:sp>
      <p:sp>
        <p:nvSpPr>
          <p:cNvPr id="1130" name="Rectangle 4"/>
          <p:cNvSpPr>
            <a:spLocks noGrp="1" noChangeArrowheads="1"/>
          </p:cNvSpPr>
          <p:nvPr>
            <p:ph type="dt" sz="half" idx="10"/>
          </p:nvPr>
        </p:nvSpPr>
        <p:spPr/>
        <p:txBody>
          <a:bodyPr/>
          <a:lstStyle>
            <a:lvl1pPr>
              <a:defRPr/>
            </a:lvl1pPr>
          </a:lstStyle>
          <a:p>
            <a:pPr>
              <a:defRPr/>
            </a:pPr>
            <a:endParaRPr lang="en-US" altLang="ja-JP">
              <a:solidFill>
                <a:srgbClr val="000000"/>
              </a:solidFill>
            </a:endParaRPr>
          </a:p>
        </p:txBody>
      </p:sp>
      <p:sp>
        <p:nvSpPr>
          <p:cNvPr id="1131" name="Rectangle 5"/>
          <p:cNvSpPr>
            <a:spLocks noGrp="1" noChangeArrowheads="1"/>
          </p:cNvSpPr>
          <p:nvPr>
            <p:ph type="ftr" sz="quarter" idx="11"/>
          </p:nvPr>
        </p:nvSpPr>
        <p:spPr/>
        <p:txBody>
          <a:bodyPr/>
          <a:lstStyle>
            <a:lvl1pPr>
              <a:defRPr/>
            </a:lvl1pPr>
          </a:lstStyle>
          <a:p>
            <a:pPr>
              <a:defRPr/>
            </a:pPr>
            <a:endParaRPr lang="en-US" altLang="ja-JP">
              <a:solidFill>
                <a:srgbClr val="000000"/>
              </a:solidFill>
            </a:endParaRPr>
          </a:p>
        </p:txBody>
      </p:sp>
    </p:spTree>
    <p:extLst>
      <p:ext uri="{BB962C8B-B14F-4D97-AF65-F5344CB8AC3E}">
        <p14:creationId xmlns:p14="http://schemas.microsoft.com/office/powerpoint/2010/main" val="31278067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1133" name="タイトル 1"/>
          <p:cNvSpPr>
            <a:spLocks noGrp="1"/>
          </p:cNvSpPr>
          <p:nvPr>
            <p:ph type="title"/>
          </p:nvPr>
        </p:nvSpPr>
        <p:spPr/>
        <p:txBody>
          <a:bodyPr/>
          <a:lstStyle/>
          <a:p>
            <a:r>
              <a:rPr lang="ja-JP" altLang="en-US"/>
              <a:t>マスタ タイトルの書式設定</a:t>
            </a:r>
          </a:p>
        </p:txBody>
      </p:sp>
      <p:sp>
        <p:nvSpPr>
          <p:cNvPr id="1134"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135" name="Rectangle 3"/>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1136" name="Rectangle 4"/>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1137" name="Rectangle 5"/>
          <p:cNvSpPr>
            <a:spLocks noGrp="1" noChangeArrowheads="1"/>
          </p:cNvSpPr>
          <p:nvPr>
            <p:ph type="sldNum" sz="quarter" idx="4"/>
          </p:nvPr>
        </p:nvSpPr>
        <p:spPr>
          <a:xfrm>
            <a:off x="7606082" y="6509022"/>
            <a:ext cx="2311771"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800" b="1">
                <a:latin typeface="Calibri" panose="020F0502020204030204" pitchFamily="34" charset="0"/>
                <a:ea typeface="ＭＳ Ｐゴシック" charset="-128"/>
              </a:defRPr>
            </a:lvl1pPr>
          </a:lstStyle>
          <a:p>
            <a:pPr>
              <a:defRPr/>
            </a:pPr>
            <a:fld id="{D9E746D5-93E6-494C-97DF-253AFA8860DF}" type="slidenum">
              <a:rPr lang="en-US" altLang="ja-JP" smtClean="0">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4649709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1139" name="タイトル 1"/>
          <p:cNvSpPr>
            <a:spLocks noGrp="1"/>
          </p:cNvSpPr>
          <p:nvPr>
            <p:ph type="title"/>
          </p:nvPr>
        </p:nvSpPr>
        <p:spPr/>
        <p:txBody>
          <a:bodyPr/>
          <a:lstStyle/>
          <a:p>
            <a:r>
              <a:rPr lang="ja-JP" altLang="en-US"/>
              <a:t>マスタ タイトルの書式設定</a:t>
            </a:r>
          </a:p>
        </p:txBody>
      </p:sp>
      <p:sp>
        <p:nvSpPr>
          <p:cNvPr id="1140" name="Rectangle 3"/>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1141" name="Rectangle 4"/>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1142" name="Rectangle 5"/>
          <p:cNvSpPr>
            <a:spLocks noGrp="1" noChangeArrowheads="1"/>
          </p:cNvSpPr>
          <p:nvPr>
            <p:ph type="sldNum" sz="quarter" idx="12"/>
          </p:nvPr>
        </p:nvSpPr>
        <p:spPr>
          <a:ln/>
        </p:spPr>
        <p:txBody>
          <a:bodyPr/>
          <a:lstStyle>
            <a:lvl1pPr>
              <a:defRPr/>
            </a:lvl1pPr>
          </a:lstStyle>
          <a:p>
            <a:pPr>
              <a:defRPr/>
            </a:pPr>
            <a:fld id="{5D57092A-0DD2-46DB-991F-20E49DEFB251}"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5403333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1144" name="Rectangle 3"/>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1145" name="Rectangle 4"/>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1146" name="Rectangle 5"/>
          <p:cNvSpPr>
            <a:spLocks noGrp="1" noChangeArrowheads="1"/>
          </p:cNvSpPr>
          <p:nvPr>
            <p:ph type="sldNum" sz="quarter" idx="12"/>
          </p:nvPr>
        </p:nvSpPr>
        <p:spPr>
          <a:ln/>
        </p:spPr>
        <p:txBody>
          <a:bodyPr/>
          <a:lstStyle>
            <a:lvl1pPr>
              <a:defRPr/>
            </a:lvl1pPr>
          </a:lstStyle>
          <a:p>
            <a:pPr>
              <a:defRPr/>
            </a:pPr>
            <a:fld id="{C24759A8-AE27-4108-B0C9-7C346F51B297}"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4895215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pic>
        <p:nvPicPr>
          <p:cNvPr id="1219" name="Picture 7" descr="mlit_top"/>
          <p:cNvPicPr>
            <a:picLocks noChangeAspect="1" noChangeArrowheads="1"/>
          </p:cNvPicPr>
          <p:nvPr userDrawn="1"/>
        </p:nvPicPr>
        <p:blipFill>
          <a:blip r:embed="rId2"/>
          <a:srcRect t="62230"/>
          <a:stretch>
            <a:fillRect/>
          </a:stretch>
        </p:blipFill>
        <p:spPr>
          <a:xfrm>
            <a:off x="0" y="6524625"/>
            <a:ext cx="9906000" cy="333375"/>
          </a:xfrm>
          <a:prstGeom prst="rect">
            <a:avLst/>
          </a:prstGeom>
          <a:noFill/>
          <a:ln w="9525">
            <a:noFill/>
            <a:miter lim="800000"/>
            <a:headEnd/>
            <a:tailEnd/>
          </a:ln>
        </p:spPr>
      </p:pic>
      <p:sp>
        <p:nvSpPr>
          <p:cNvPr id="1220" name="Rectangle 9"/>
          <p:cNvSpPr>
            <a:spLocks noChangeArrowheads="1"/>
          </p:cNvSpPr>
          <p:nvPr userDrawn="1"/>
        </p:nvSpPr>
        <p:spPr>
          <a:xfrm>
            <a:off x="1833563" y="3284538"/>
            <a:ext cx="8072437" cy="73025"/>
          </a:xfrm>
          <a:prstGeom prst="rect">
            <a:avLst/>
          </a:prstGeom>
          <a:solidFill>
            <a:srgbClr val="0066CC"/>
          </a:solidFill>
          <a:ln w="9525">
            <a:noFill/>
            <a:miter lim="800000"/>
            <a:headEnd/>
            <a:tailEnd/>
          </a:ln>
          <a:effectLst/>
        </p:spPr>
        <p:txBody>
          <a:bodyPr wrap="none" anchor="ctr"/>
          <a:lstStyle/>
          <a:p>
            <a:pPr>
              <a:defRPr/>
            </a:pPr>
            <a:endParaRPr lang="ja-JP" altLang="en-US">
              <a:solidFill>
                <a:srgbClr val="000000"/>
              </a:solidFill>
            </a:endParaRPr>
          </a:p>
        </p:txBody>
      </p:sp>
      <p:pic>
        <p:nvPicPr>
          <p:cNvPr id="1221" name="Picture 11"/>
          <p:cNvPicPr>
            <a:picLocks noChangeAspect="1" noChangeArrowheads="1"/>
          </p:cNvPicPr>
          <p:nvPr userDrawn="1"/>
        </p:nvPicPr>
        <p:blipFill>
          <a:blip r:embed="rId3"/>
          <a:stretch>
            <a:fillRect/>
          </a:stretch>
        </p:blipFill>
        <p:spPr>
          <a:xfrm>
            <a:off x="0" y="6051550"/>
            <a:ext cx="2301875" cy="473075"/>
          </a:xfrm>
          <a:prstGeom prst="rect">
            <a:avLst/>
          </a:prstGeom>
          <a:noFill/>
          <a:ln w="9525">
            <a:noFill/>
            <a:miter lim="800000"/>
            <a:headEnd/>
            <a:tailEnd/>
          </a:ln>
        </p:spPr>
      </p:pic>
      <p:sp>
        <p:nvSpPr>
          <p:cNvPr id="1222" name="Text Box 12"/>
          <p:cNvSpPr txBox="1">
            <a:spLocks noChangeArrowheads="1"/>
          </p:cNvSpPr>
          <p:nvPr userDrawn="1"/>
        </p:nvSpPr>
        <p:spPr>
          <a:xfrm>
            <a:off x="0" y="6524625"/>
            <a:ext cx="3643313" cy="276225"/>
          </a:xfrm>
          <a:prstGeom prst="rect">
            <a:avLst/>
          </a:prstGeom>
          <a:noFill/>
          <a:ln w="9525">
            <a:noFill/>
            <a:miter lim="800000"/>
            <a:headEnd/>
            <a:tailEnd/>
          </a:ln>
          <a:effectLst/>
        </p:spPr>
        <p:txBody>
          <a:bodyPr wrap="none">
            <a:spAutoFit/>
          </a:bodyPr>
          <a:lstStyle/>
          <a:p>
            <a:pPr>
              <a:defRPr/>
            </a:pPr>
            <a:r>
              <a:rPr lang="en-US" altLang="ja-JP" sz="1200" i="1">
                <a:solidFill>
                  <a:srgbClr val="FFFFFF"/>
                </a:solidFill>
                <a:latin typeface="Times New Roman" pitchFamily="18" charset="0"/>
              </a:rPr>
              <a:t>Ministry of Land, Infrastructure, Transport and Tourism</a:t>
            </a:r>
          </a:p>
        </p:txBody>
      </p:sp>
      <p:sp>
        <p:nvSpPr>
          <p:cNvPr id="1223" name="Rectangle 2"/>
          <p:cNvSpPr>
            <a:spLocks noGrp="1" noChangeArrowheads="1"/>
          </p:cNvSpPr>
          <p:nvPr>
            <p:ph type="ctrTitle"/>
          </p:nvPr>
        </p:nvSpPr>
        <p:spPr>
          <a:xfrm>
            <a:off x="1754187" y="2133603"/>
            <a:ext cx="8151813" cy="1470025"/>
          </a:xfrm>
        </p:spPr>
        <p:txBody>
          <a:bodyPr/>
          <a:lstStyle>
            <a:lvl1pPr>
              <a:defRPr sz="4000"/>
            </a:lvl1pPr>
          </a:lstStyle>
          <a:p>
            <a:r>
              <a:rPr lang="ja-JP" altLang="en-US"/>
              <a:t>マスタ タイトルの書式設定</a:t>
            </a:r>
          </a:p>
        </p:txBody>
      </p:sp>
      <p:sp>
        <p:nvSpPr>
          <p:cNvPr id="1224" name="Rectangle 3"/>
          <p:cNvSpPr>
            <a:spLocks noGrp="1" noChangeArrowheads="1"/>
          </p:cNvSpPr>
          <p:nvPr>
            <p:ph type="subTitle" idx="1"/>
          </p:nvPr>
        </p:nvSpPr>
        <p:spPr>
          <a:xfrm>
            <a:off x="1485900" y="3886200"/>
            <a:ext cx="6934200" cy="1752600"/>
          </a:xfrm>
        </p:spPr>
        <p:txBody>
          <a:bodyPr/>
          <a:lstStyle>
            <a:lvl1pPr marL="0" indent="0" algn="ctr">
              <a:buFontTx/>
              <a:buNone/>
              <a:defRPr/>
            </a:lvl1pPr>
          </a:lstStyle>
          <a:p>
            <a:r>
              <a:rPr lang="ja-JP" altLang="en-US"/>
              <a:t>マスタ サブタイトルの書式設定</a:t>
            </a:r>
          </a:p>
        </p:txBody>
      </p:sp>
      <p:sp>
        <p:nvSpPr>
          <p:cNvPr id="1225" name="Rectangle 4"/>
          <p:cNvSpPr>
            <a:spLocks noGrp="1" noChangeArrowheads="1"/>
          </p:cNvSpPr>
          <p:nvPr>
            <p:ph type="dt" sz="half" idx="10"/>
          </p:nvPr>
        </p:nvSpPr>
        <p:spPr/>
        <p:txBody>
          <a:bodyPr/>
          <a:lstStyle>
            <a:lvl1pPr>
              <a:defRPr/>
            </a:lvl1pPr>
          </a:lstStyle>
          <a:p>
            <a:pPr>
              <a:defRPr/>
            </a:pPr>
            <a:endParaRPr lang="en-US" altLang="ja-JP">
              <a:solidFill>
                <a:srgbClr val="000000"/>
              </a:solidFill>
            </a:endParaRPr>
          </a:p>
        </p:txBody>
      </p:sp>
      <p:sp>
        <p:nvSpPr>
          <p:cNvPr id="1226" name="Rectangle 5"/>
          <p:cNvSpPr>
            <a:spLocks noGrp="1" noChangeArrowheads="1"/>
          </p:cNvSpPr>
          <p:nvPr>
            <p:ph type="ftr" sz="quarter" idx="11"/>
          </p:nvPr>
        </p:nvSpPr>
        <p:spPr/>
        <p:txBody>
          <a:bodyPr/>
          <a:lstStyle>
            <a:lvl1pPr>
              <a:defRPr/>
            </a:lvl1pPr>
          </a:lstStyle>
          <a:p>
            <a:pPr>
              <a:defRPr/>
            </a:pPr>
            <a:endParaRPr lang="en-US" altLang="ja-JP">
              <a:solidFill>
                <a:srgbClr val="000000"/>
              </a:solidFill>
            </a:endParaRPr>
          </a:p>
        </p:txBody>
      </p:sp>
      <p:sp>
        <p:nvSpPr>
          <p:cNvPr id="1227" name="Rectangle 6"/>
          <p:cNvSpPr>
            <a:spLocks noGrp="1" noChangeArrowheads="1"/>
          </p:cNvSpPr>
          <p:nvPr>
            <p:ph type="sldNum" sz="quarter" idx="12"/>
          </p:nvPr>
        </p:nvSpPr>
        <p:spPr>
          <a:xfrm>
            <a:off x="7099300" y="6245225"/>
            <a:ext cx="2311400" cy="476250"/>
          </a:xfrm>
        </p:spPr>
        <p:txBody>
          <a:bodyPr/>
          <a:lstStyle>
            <a:lvl1pPr>
              <a:defRPr/>
            </a:lvl1pPr>
          </a:lstStyle>
          <a:p>
            <a:pPr>
              <a:defRPr/>
            </a:pPr>
            <a:fld id="{BC83013E-9182-4E5C-9622-49F17931F14D}"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6620551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1229" name="タイトル 1"/>
          <p:cNvSpPr>
            <a:spLocks noGrp="1"/>
          </p:cNvSpPr>
          <p:nvPr>
            <p:ph type="title"/>
          </p:nvPr>
        </p:nvSpPr>
        <p:spPr/>
        <p:txBody>
          <a:bodyPr/>
          <a:lstStyle/>
          <a:p>
            <a:r>
              <a:rPr lang="ja-JP" altLang="en-US"/>
              <a:t>マスタ タイトルの書式設定</a:t>
            </a:r>
          </a:p>
        </p:txBody>
      </p:sp>
      <p:sp>
        <p:nvSpPr>
          <p:cNvPr id="1230"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231"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1232"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1233" name="Rectangle 6"/>
          <p:cNvSpPr>
            <a:spLocks noGrp="1" noChangeArrowheads="1"/>
          </p:cNvSpPr>
          <p:nvPr>
            <p:ph type="sldNum" sz="quarter" idx="12"/>
          </p:nvPr>
        </p:nvSpPr>
        <p:spPr>
          <a:ln/>
        </p:spPr>
        <p:txBody>
          <a:bodyPr/>
          <a:lstStyle>
            <a:lvl1pPr>
              <a:defRPr/>
            </a:lvl1pPr>
          </a:lstStyle>
          <a:p>
            <a:pPr>
              <a:defRPr/>
            </a:pPr>
            <a:fld id="{F1C30FE3-2602-43D7-9831-B37637B1684E}"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5734221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1235" name="タイトル 1"/>
          <p:cNvSpPr>
            <a:spLocks noGrp="1"/>
          </p:cNvSpPr>
          <p:nvPr>
            <p:ph type="title"/>
          </p:nvPr>
        </p:nvSpPr>
        <p:spPr>
          <a:xfrm>
            <a:off x="782506" y="4406903"/>
            <a:ext cx="8420100" cy="1362075"/>
          </a:xfrm>
        </p:spPr>
        <p:txBody>
          <a:bodyPr anchor="t"/>
          <a:lstStyle>
            <a:lvl1pPr algn="l">
              <a:defRPr sz="4000" b="1" cap="all"/>
            </a:lvl1pPr>
          </a:lstStyle>
          <a:p>
            <a:r>
              <a:rPr lang="ja-JP" altLang="en-US"/>
              <a:t>マスタ タイトルの書式設定</a:t>
            </a:r>
          </a:p>
        </p:txBody>
      </p:sp>
      <p:sp>
        <p:nvSpPr>
          <p:cNvPr id="1236" name="テキスト プレースホルダ 2"/>
          <p:cNvSpPr>
            <a:spLocks noGrp="1"/>
          </p:cNvSpPr>
          <p:nvPr>
            <p:ph type="body" idx="1"/>
          </p:nvPr>
        </p:nvSpPr>
        <p:spPr>
          <a:xfrm>
            <a:off x="782506"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 テキストの書式設定</a:t>
            </a:r>
          </a:p>
        </p:txBody>
      </p:sp>
      <p:sp>
        <p:nvSpPr>
          <p:cNvPr id="1237"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1238"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1239" name="Rectangle 6"/>
          <p:cNvSpPr>
            <a:spLocks noGrp="1" noChangeArrowheads="1"/>
          </p:cNvSpPr>
          <p:nvPr>
            <p:ph type="sldNum" sz="quarter" idx="12"/>
          </p:nvPr>
        </p:nvSpPr>
        <p:spPr>
          <a:ln/>
        </p:spPr>
        <p:txBody>
          <a:bodyPr/>
          <a:lstStyle>
            <a:lvl1pPr>
              <a:defRPr/>
            </a:lvl1pPr>
          </a:lstStyle>
          <a:p>
            <a:pPr>
              <a:defRPr/>
            </a:pPr>
            <a:fld id="{22E5FB6D-4D3D-44C0-BE1D-609E8A18DB8E}"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9692641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1241" name="タイトル 1"/>
          <p:cNvSpPr>
            <a:spLocks noGrp="1"/>
          </p:cNvSpPr>
          <p:nvPr>
            <p:ph type="title"/>
          </p:nvPr>
        </p:nvSpPr>
        <p:spPr/>
        <p:txBody>
          <a:bodyPr/>
          <a:lstStyle/>
          <a:p>
            <a:r>
              <a:rPr lang="ja-JP" altLang="en-US"/>
              <a:t>マスタ タイトルの書式設定</a:t>
            </a:r>
          </a:p>
        </p:txBody>
      </p:sp>
      <p:sp>
        <p:nvSpPr>
          <p:cNvPr id="1242" name="コンテンツ プレースホルダ 2"/>
          <p:cNvSpPr>
            <a:spLocks noGrp="1"/>
          </p:cNvSpPr>
          <p:nvPr>
            <p:ph sz="half" idx="1"/>
          </p:nvPr>
        </p:nvSpPr>
        <p:spPr>
          <a:xfrm>
            <a:off x="495300" y="1600203"/>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243" name="コンテンツ プレースホルダ 3"/>
          <p:cNvSpPr>
            <a:spLocks noGrp="1"/>
          </p:cNvSpPr>
          <p:nvPr>
            <p:ph sz="half" idx="2"/>
          </p:nvPr>
        </p:nvSpPr>
        <p:spPr>
          <a:xfrm>
            <a:off x="5035550" y="1600203"/>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24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124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1246" name="Rectangle 6"/>
          <p:cNvSpPr>
            <a:spLocks noGrp="1" noChangeArrowheads="1"/>
          </p:cNvSpPr>
          <p:nvPr>
            <p:ph type="sldNum" sz="quarter" idx="12"/>
          </p:nvPr>
        </p:nvSpPr>
        <p:spPr>
          <a:ln/>
        </p:spPr>
        <p:txBody>
          <a:bodyPr/>
          <a:lstStyle>
            <a:lvl1pPr>
              <a:defRPr/>
            </a:lvl1pPr>
          </a:lstStyle>
          <a:p>
            <a:pPr>
              <a:defRPr/>
            </a:pPr>
            <a:fld id="{369707EE-A39A-45FD-859F-52C40D7A1AA7}"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5794900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1048" name="タイトル 1"/>
          <p:cNvSpPr>
            <a:spLocks noGrp="1"/>
          </p:cNvSpPr>
          <p:nvPr>
            <p:ph type="title"/>
          </p:nvPr>
        </p:nvSpPr>
        <p:spPr/>
        <p:txBody>
          <a:bodyPr/>
          <a:lstStyle/>
          <a:p>
            <a:r>
              <a:rPr lang="ja-JP" altLang="en-US"/>
              <a:t>マスタ タイトルの書式設定</a:t>
            </a:r>
          </a:p>
        </p:txBody>
      </p:sp>
      <p:sp>
        <p:nvSpPr>
          <p:cNvPr id="1049"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50"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1051"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1052" name="Rectangle 6"/>
          <p:cNvSpPr>
            <a:spLocks noGrp="1" noChangeArrowheads="1"/>
          </p:cNvSpPr>
          <p:nvPr>
            <p:ph type="sldNum" sz="quarter" idx="12"/>
          </p:nvPr>
        </p:nvSpPr>
        <p:spPr>
          <a:ln/>
        </p:spPr>
        <p:txBody>
          <a:bodyPr/>
          <a:lstStyle>
            <a:lvl1pPr>
              <a:defRPr/>
            </a:lvl1pPr>
          </a:lstStyle>
          <a:p>
            <a:pPr>
              <a:defRPr/>
            </a:pPr>
            <a:fld id="{B5DFFFEB-906C-4B13-BCBA-8EDF56E29251}" type="slidenum">
              <a:rPr lang="en-US" altLang="ja-JP"/>
              <a:pPr>
                <a:defRPr/>
              </a:pPr>
              <a:t>‹#›</a:t>
            </a:fld>
            <a:endParaRPr lang="en-US" altLang="ja-JP"/>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1248" name="タイトル 1"/>
          <p:cNvSpPr>
            <a:spLocks noGrp="1"/>
          </p:cNvSpPr>
          <p:nvPr>
            <p:ph type="title"/>
          </p:nvPr>
        </p:nvSpPr>
        <p:spPr>
          <a:xfrm>
            <a:off x="495300" y="274638"/>
            <a:ext cx="8915400" cy="1143000"/>
          </a:xfrm>
        </p:spPr>
        <p:txBody>
          <a:bodyPr/>
          <a:lstStyle>
            <a:lvl1pPr>
              <a:defRPr/>
            </a:lvl1pPr>
          </a:lstStyle>
          <a:p>
            <a:r>
              <a:rPr lang="ja-JP" altLang="en-US"/>
              <a:t>マスタ タイトルの書式設定</a:t>
            </a:r>
          </a:p>
        </p:txBody>
      </p:sp>
      <p:sp>
        <p:nvSpPr>
          <p:cNvPr id="1249" name="テキスト プレースホルダ 2"/>
          <p:cNvSpPr>
            <a:spLocks noGrp="1"/>
          </p:cNvSpPr>
          <p:nvPr>
            <p:ph type="body" idx="1"/>
          </p:nvPr>
        </p:nvSpPr>
        <p:spPr>
          <a:xfrm>
            <a:off x="495300" y="1535113"/>
            <a:ext cx="43768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1250" name="コンテンツ プレースホルダ 3"/>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251" name="テキスト プレースホルダ 4"/>
          <p:cNvSpPr>
            <a:spLocks noGrp="1"/>
          </p:cNvSpPr>
          <p:nvPr>
            <p:ph type="body" sz="quarter" idx="3"/>
          </p:nvPr>
        </p:nvSpPr>
        <p:spPr>
          <a:xfrm>
            <a:off x="5032112" y="1535113"/>
            <a:ext cx="437859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1252" name="コンテンツ プレースホルダ 5"/>
          <p:cNvSpPr>
            <a:spLocks noGrp="1"/>
          </p:cNvSpPr>
          <p:nvPr>
            <p:ph sz="quarter" idx="4"/>
          </p:nvPr>
        </p:nvSpPr>
        <p:spPr>
          <a:xfrm>
            <a:off x="5032112"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253"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1254"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1255" name="Rectangle 6"/>
          <p:cNvSpPr>
            <a:spLocks noGrp="1" noChangeArrowheads="1"/>
          </p:cNvSpPr>
          <p:nvPr>
            <p:ph type="sldNum" sz="quarter" idx="12"/>
          </p:nvPr>
        </p:nvSpPr>
        <p:spPr>
          <a:ln/>
        </p:spPr>
        <p:txBody>
          <a:bodyPr/>
          <a:lstStyle>
            <a:lvl1pPr>
              <a:defRPr/>
            </a:lvl1pPr>
          </a:lstStyle>
          <a:p>
            <a:pPr>
              <a:defRPr/>
            </a:pPr>
            <a:fld id="{3516095A-57B3-494C-B1B4-A1C0D8DCF8F3}"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1137538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1257" name="タイトル 1"/>
          <p:cNvSpPr>
            <a:spLocks noGrp="1"/>
          </p:cNvSpPr>
          <p:nvPr>
            <p:ph type="title"/>
          </p:nvPr>
        </p:nvSpPr>
        <p:spPr/>
        <p:txBody>
          <a:bodyPr/>
          <a:lstStyle/>
          <a:p>
            <a:r>
              <a:rPr lang="ja-JP" altLang="en-US"/>
              <a:t>マスタ タイトルの書式設定</a:t>
            </a:r>
          </a:p>
        </p:txBody>
      </p:sp>
      <p:sp>
        <p:nvSpPr>
          <p:cNvPr id="1258"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1259"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1260" name="Rectangle 6"/>
          <p:cNvSpPr>
            <a:spLocks noGrp="1" noChangeArrowheads="1"/>
          </p:cNvSpPr>
          <p:nvPr>
            <p:ph type="sldNum" sz="quarter" idx="12"/>
          </p:nvPr>
        </p:nvSpPr>
        <p:spPr>
          <a:ln/>
        </p:spPr>
        <p:txBody>
          <a:bodyPr/>
          <a:lstStyle>
            <a:lvl1pPr>
              <a:defRPr/>
            </a:lvl1pPr>
          </a:lstStyle>
          <a:p>
            <a:pPr>
              <a:defRPr/>
            </a:pPr>
            <a:fld id="{6789A3CB-D056-42F2-BEAC-1EE6080C05FE}"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61835008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1262"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1263"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1264" name="Rectangle 6"/>
          <p:cNvSpPr>
            <a:spLocks noGrp="1" noChangeArrowheads="1"/>
          </p:cNvSpPr>
          <p:nvPr>
            <p:ph type="sldNum" sz="quarter" idx="12"/>
          </p:nvPr>
        </p:nvSpPr>
        <p:spPr>
          <a:ln/>
        </p:spPr>
        <p:txBody>
          <a:bodyPr/>
          <a:lstStyle>
            <a:lvl1pPr>
              <a:defRPr/>
            </a:lvl1pPr>
          </a:lstStyle>
          <a:p>
            <a:pPr>
              <a:defRPr/>
            </a:pPr>
            <a:fld id="{7E0D3219-342F-42AB-BE61-05E8358689F2}"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51223894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1266" name="タイトル 1"/>
          <p:cNvSpPr>
            <a:spLocks noGrp="1"/>
          </p:cNvSpPr>
          <p:nvPr>
            <p:ph type="title"/>
          </p:nvPr>
        </p:nvSpPr>
        <p:spPr>
          <a:xfrm>
            <a:off x="495300" y="273050"/>
            <a:ext cx="3259006" cy="1162050"/>
          </a:xfrm>
        </p:spPr>
        <p:txBody>
          <a:bodyPr anchor="b"/>
          <a:lstStyle>
            <a:lvl1pPr algn="l">
              <a:defRPr sz="2000" b="1"/>
            </a:lvl1pPr>
          </a:lstStyle>
          <a:p>
            <a:r>
              <a:rPr lang="ja-JP" altLang="en-US"/>
              <a:t>マスタ タイトルの書式設定</a:t>
            </a:r>
          </a:p>
        </p:txBody>
      </p:sp>
      <p:sp>
        <p:nvSpPr>
          <p:cNvPr id="1267" name="コンテンツ プレースホルダ 2"/>
          <p:cNvSpPr>
            <a:spLocks noGrp="1"/>
          </p:cNvSpPr>
          <p:nvPr>
            <p:ph idx="1"/>
          </p:nvPr>
        </p:nvSpPr>
        <p:spPr>
          <a:xfrm>
            <a:off x="3872972" y="273052"/>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268" name="テキスト プレースホルダ 3"/>
          <p:cNvSpPr>
            <a:spLocks noGrp="1"/>
          </p:cNvSpPr>
          <p:nvPr>
            <p:ph type="body" sz="half" idx="2"/>
          </p:nvPr>
        </p:nvSpPr>
        <p:spPr>
          <a:xfrm>
            <a:off x="495300" y="1435102"/>
            <a:ext cx="325900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1269"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1270"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1271" name="Rectangle 6"/>
          <p:cNvSpPr>
            <a:spLocks noGrp="1" noChangeArrowheads="1"/>
          </p:cNvSpPr>
          <p:nvPr>
            <p:ph type="sldNum" sz="quarter" idx="12"/>
          </p:nvPr>
        </p:nvSpPr>
        <p:spPr>
          <a:ln/>
        </p:spPr>
        <p:txBody>
          <a:bodyPr/>
          <a:lstStyle>
            <a:lvl1pPr>
              <a:defRPr/>
            </a:lvl1pPr>
          </a:lstStyle>
          <a:p>
            <a:pPr>
              <a:defRPr/>
            </a:pPr>
            <a:fld id="{CE01F84B-DA66-480B-86F7-DA0D5F14E76E}"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94289303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1273" name="タイトル 1"/>
          <p:cNvSpPr>
            <a:spLocks noGrp="1"/>
          </p:cNvSpPr>
          <p:nvPr>
            <p:ph type="title"/>
          </p:nvPr>
        </p:nvSpPr>
        <p:spPr>
          <a:xfrm>
            <a:off x="1941645" y="4800600"/>
            <a:ext cx="5943600" cy="566738"/>
          </a:xfrm>
        </p:spPr>
        <p:txBody>
          <a:bodyPr anchor="b"/>
          <a:lstStyle>
            <a:lvl1pPr algn="l">
              <a:defRPr sz="2000" b="1"/>
            </a:lvl1pPr>
          </a:lstStyle>
          <a:p>
            <a:r>
              <a:rPr lang="ja-JP" altLang="en-US"/>
              <a:t>マスタ タイトルの書式設定</a:t>
            </a:r>
          </a:p>
        </p:txBody>
      </p:sp>
      <p:sp>
        <p:nvSpPr>
          <p:cNvPr id="1274" name="図プレースホルダ 2"/>
          <p:cNvSpPr>
            <a:spLocks noGrp="1"/>
          </p:cNvSpPr>
          <p:nvPr>
            <p:ph type="pic" idx="1"/>
          </p:nvPr>
        </p:nvSpPr>
        <p:spPr>
          <a:xfrm>
            <a:off x="1941645"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1275" name="テキスト プレースホルダ 3"/>
          <p:cNvSpPr>
            <a:spLocks noGrp="1"/>
          </p:cNvSpPr>
          <p:nvPr>
            <p:ph type="body" sz="half" idx="2"/>
          </p:nvPr>
        </p:nvSpPr>
        <p:spPr>
          <a:xfrm>
            <a:off x="1941645"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1276"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1277"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1278" name="Rectangle 6"/>
          <p:cNvSpPr>
            <a:spLocks noGrp="1" noChangeArrowheads="1"/>
          </p:cNvSpPr>
          <p:nvPr>
            <p:ph type="sldNum" sz="quarter" idx="12"/>
          </p:nvPr>
        </p:nvSpPr>
        <p:spPr>
          <a:ln/>
        </p:spPr>
        <p:txBody>
          <a:bodyPr/>
          <a:lstStyle>
            <a:lvl1pPr>
              <a:defRPr/>
            </a:lvl1pPr>
          </a:lstStyle>
          <a:p>
            <a:pPr>
              <a:defRPr/>
            </a:pPr>
            <a:fld id="{5652AC18-DD34-40FA-BBB7-D971F2205162}"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6954730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1280" name="タイトル 1"/>
          <p:cNvSpPr>
            <a:spLocks noGrp="1"/>
          </p:cNvSpPr>
          <p:nvPr>
            <p:ph type="title"/>
          </p:nvPr>
        </p:nvSpPr>
        <p:spPr/>
        <p:txBody>
          <a:bodyPr/>
          <a:lstStyle/>
          <a:p>
            <a:r>
              <a:rPr lang="ja-JP" altLang="en-US"/>
              <a:t>マスタ タイトルの書式設定</a:t>
            </a:r>
          </a:p>
        </p:txBody>
      </p:sp>
      <p:sp>
        <p:nvSpPr>
          <p:cNvPr id="1281"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282"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1283"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1284" name="Rectangle 6"/>
          <p:cNvSpPr>
            <a:spLocks noGrp="1" noChangeArrowheads="1"/>
          </p:cNvSpPr>
          <p:nvPr>
            <p:ph type="sldNum" sz="quarter" idx="12"/>
          </p:nvPr>
        </p:nvSpPr>
        <p:spPr>
          <a:ln/>
        </p:spPr>
        <p:txBody>
          <a:bodyPr/>
          <a:lstStyle>
            <a:lvl1pPr>
              <a:defRPr/>
            </a:lvl1pPr>
          </a:lstStyle>
          <a:p>
            <a:pPr>
              <a:defRPr/>
            </a:pPr>
            <a:fld id="{3DFB97A9-DBF3-4307-94C2-D869A696DE69}"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2892888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1286" name="縦書きタイトル 1"/>
          <p:cNvSpPr>
            <a:spLocks noGrp="1"/>
          </p:cNvSpPr>
          <p:nvPr>
            <p:ph type="title" orient="vert"/>
          </p:nvPr>
        </p:nvSpPr>
        <p:spPr>
          <a:xfrm>
            <a:off x="7058025" y="0"/>
            <a:ext cx="2352675" cy="6126163"/>
          </a:xfrm>
        </p:spPr>
        <p:txBody>
          <a:bodyPr vert="eaVert"/>
          <a:lstStyle/>
          <a:p>
            <a:r>
              <a:rPr lang="ja-JP" altLang="en-US"/>
              <a:t>マスタ タイトルの書式設定</a:t>
            </a:r>
          </a:p>
        </p:txBody>
      </p:sp>
      <p:sp>
        <p:nvSpPr>
          <p:cNvPr id="1287" name="縦書きテキスト プレースホルダ 2"/>
          <p:cNvSpPr>
            <a:spLocks noGrp="1"/>
          </p:cNvSpPr>
          <p:nvPr>
            <p:ph type="body" orient="vert" idx="1"/>
          </p:nvPr>
        </p:nvSpPr>
        <p:spPr>
          <a:xfrm>
            <a:off x="0" y="0"/>
            <a:ext cx="6892925" cy="6126163"/>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288"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1289"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1290" name="Rectangle 6"/>
          <p:cNvSpPr>
            <a:spLocks noGrp="1" noChangeArrowheads="1"/>
          </p:cNvSpPr>
          <p:nvPr>
            <p:ph type="sldNum" sz="quarter" idx="12"/>
          </p:nvPr>
        </p:nvSpPr>
        <p:spPr>
          <a:ln/>
        </p:spPr>
        <p:txBody>
          <a:bodyPr/>
          <a:lstStyle>
            <a:lvl1pPr>
              <a:defRPr/>
            </a:lvl1pPr>
          </a:lstStyle>
          <a:p>
            <a:pPr>
              <a:defRPr/>
            </a:pPr>
            <a:fld id="{3088C271-163D-495A-8618-E7195BE8DA36}"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24691675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ユーザー設定レイアウト">
    <p:spTree>
      <p:nvGrpSpPr>
        <p:cNvPr id="1" name=""/>
        <p:cNvGrpSpPr/>
        <p:nvPr/>
      </p:nvGrpSpPr>
      <p:grpSpPr>
        <a:xfrm>
          <a:off x="0" y="0"/>
          <a:ext cx="0" cy="0"/>
          <a:chOff x="0" y="0"/>
          <a:chExt cx="0" cy="0"/>
        </a:xfrm>
      </p:grpSpPr>
      <p:sp>
        <p:nvSpPr>
          <p:cNvPr id="1204" name="スライド番号プレースホルダー 4"/>
          <p:cNvSpPr>
            <a:spLocks noGrp="1"/>
          </p:cNvSpPr>
          <p:nvPr>
            <p:ph type="sldNum" sz="quarter" idx="10"/>
          </p:nvPr>
        </p:nvSpPr>
        <p:spPr>
          <a:xfrm>
            <a:off x="5889625" y="22225"/>
            <a:ext cx="2311400" cy="476250"/>
          </a:xfrm>
        </p:spPr>
        <p:txBody>
          <a:bodyPr/>
          <a:lstStyle>
            <a:lvl1pPr>
              <a:defRPr/>
            </a:lvl1pPr>
          </a:lstStyle>
          <a:p>
            <a:pPr>
              <a:defRPr/>
            </a:pPr>
            <a:fld id="{B3FE0600-6BF5-534E-97C5-019A2159CF86}" type="slidenum">
              <a:rPr lang="en-US" altLang="ja-JP"/>
              <a:pPr>
                <a:defRPr/>
              </a:pPr>
              <a:t>‹#›</a:t>
            </a:fld>
            <a:endParaRPr lang="en-US" altLang="ja-JP" dirty="0"/>
          </a:p>
        </p:txBody>
      </p:sp>
    </p:spTree>
    <p:extLst>
      <p:ext uri="{BB962C8B-B14F-4D97-AF65-F5344CB8AC3E}">
        <p14:creationId xmlns:p14="http://schemas.microsoft.com/office/powerpoint/2010/main" val="206217101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pic>
        <p:nvPicPr>
          <p:cNvPr id="1038" name="Picture 7" descr="mlit_top"/>
          <p:cNvPicPr>
            <a:picLocks noChangeAspect="1" noChangeArrowheads="1"/>
          </p:cNvPicPr>
          <p:nvPr/>
        </p:nvPicPr>
        <p:blipFill>
          <a:blip r:embed="rId2"/>
          <a:srcRect t="62230"/>
          <a:stretch>
            <a:fillRect/>
          </a:stretch>
        </p:blipFill>
        <p:spPr>
          <a:xfrm>
            <a:off x="0" y="6524625"/>
            <a:ext cx="9906000" cy="333375"/>
          </a:xfrm>
          <a:prstGeom prst="rect">
            <a:avLst/>
          </a:prstGeom>
          <a:noFill/>
          <a:ln w="9525">
            <a:noFill/>
            <a:miter lim="800000"/>
            <a:headEnd/>
            <a:tailEnd/>
          </a:ln>
        </p:spPr>
      </p:pic>
      <p:sp>
        <p:nvSpPr>
          <p:cNvPr id="1039" name="Rectangle 9"/>
          <p:cNvSpPr>
            <a:spLocks noChangeArrowheads="1"/>
          </p:cNvSpPr>
          <p:nvPr/>
        </p:nvSpPr>
        <p:spPr>
          <a:xfrm>
            <a:off x="1833563" y="3284538"/>
            <a:ext cx="8072437" cy="73025"/>
          </a:xfrm>
          <a:prstGeom prst="rect">
            <a:avLst/>
          </a:prstGeom>
          <a:solidFill>
            <a:srgbClr val="0066CC"/>
          </a:solidFill>
          <a:ln w="9525">
            <a:noFill/>
            <a:miter lim="800000"/>
            <a:headEnd/>
            <a:tailEnd/>
          </a:ln>
          <a:effectLst/>
        </p:spPr>
        <p:txBody>
          <a:bodyPr wrap="none" anchor="ctr"/>
          <a:lstStyle/>
          <a:p>
            <a:pPr>
              <a:defRPr/>
            </a:pPr>
            <a:endParaRPr lang="ja-JP" altLang="en-US"/>
          </a:p>
        </p:txBody>
      </p:sp>
      <p:pic>
        <p:nvPicPr>
          <p:cNvPr id="1040" name="Picture 11"/>
          <p:cNvPicPr>
            <a:picLocks noChangeAspect="1" noChangeArrowheads="1"/>
          </p:cNvPicPr>
          <p:nvPr/>
        </p:nvPicPr>
        <p:blipFill>
          <a:blip r:embed="rId3"/>
          <a:stretch>
            <a:fillRect/>
          </a:stretch>
        </p:blipFill>
        <p:spPr>
          <a:xfrm>
            <a:off x="0" y="6051550"/>
            <a:ext cx="2105025" cy="468313"/>
          </a:xfrm>
          <a:prstGeom prst="rect">
            <a:avLst/>
          </a:prstGeom>
          <a:noFill/>
          <a:ln w="9525">
            <a:noFill/>
            <a:miter lim="800000"/>
            <a:headEnd/>
            <a:tailEnd/>
          </a:ln>
        </p:spPr>
      </p:pic>
      <p:sp>
        <p:nvSpPr>
          <p:cNvPr id="1041" name="Text Box 12"/>
          <p:cNvSpPr txBox="1">
            <a:spLocks noChangeArrowheads="1"/>
          </p:cNvSpPr>
          <p:nvPr/>
        </p:nvSpPr>
        <p:spPr>
          <a:xfrm>
            <a:off x="0" y="6524625"/>
            <a:ext cx="3643313" cy="276225"/>
          </a:xfrm>
          <a:prstGeom prst="rect">
            <a:avLst/>
          </a:prstGeom>
          <a:noFill/>
          <a:ln w="9525">
            <a:noFill/>
            <a:miter lim="800000"/>
            <a:headEnd/>
            <a:tailEnd/>
          </a:ln>
          <a:effectLst/>
        </p:spPr>
        <p:txBody>
          <a:bodyPr wrap="none">
            <a:spAutoFit/>
          </a:bodyPr>
          <a:lstStyle/>
          <a:p>
            <a:pPr>
              <a:defRPr/>
            </a:pPr>
            <a:r>
              <a:rPr lang="en-US" altLang="ja-JP" sz="1200" i="1">
                <a:solidFill>
                  <a:schemeClr val="bg1"/>
                </a:solidFill>
                <a:latin typeface="Times New Roman" pitchFamily="18" charset="0"/>
              </a:rPr>
              <a:t>Ministry of Land, Infrastructure, Transport and Tourism</a:t>
            </a:r>
          </a:p>
        </p:txBody>
      </p:sp>
      <p:sp>
        <p:nvSpPr>
          <p:cNvPr id="1042" name="Rectangle 2"/>
          <p:cNvSpPr>
            <a:spLocks noGrp="1" noChangeArrowheads="1"/>
          </p:cNvSpPr>
          <p:nvPr>
            <p:ph type="ctrTitle"/>
          </p:nvPr>
        </p:nvSpPr>
        <p:spPr>
          <a:xfrm>
            <a:off x="1754187" y="2133601"/>
            <a:ext cx="8151813" cy="1470025"/>
          </a:xfrm>
        </p:spPr>
        <p:txBody>
          <a:bodyPr/>
          <a:lstStyle>
            <a:lvl1pPr>
              <a:defRPr sz="4000"/>
            </a:lvl1pPr>
          </a:lstStyle>
          <a:p>
            <a:r>
              <a:rPr lang="ja-JP" altLang="en-US"/>
              <a:t>マスタ タイトルの書式設定</a:t>
            </a:r>
          </a:p>
        </p:txBody>
      </p:sp>
      <p:sp>
        <p:nvSpPr>
          <p:cNvPr id="1043" name="Rectangle 3"/>
          <p:cNvSpPr>
            <a:spLocks noGrp="1" noChangeArrowheads="1"/>
          </p:cNvSpPr>
          <p:nvPr>
            <p:ph type="subTitle" idx="1"/>
          </p:nvPr>
        </p:nvSpPr>
        <p:spPr>
          <a:xfrm>
            <a:off x="1485900" y="3886200"/>
            <a:ext cx="6934200" cy="1752600"/>
          </a:xfrm>
        </p:spPr>
        <p:txBody>
          <a:bodyPr/>
          <a:lstStyle>
            <a:lvl1pPr marL="0" indent="0" algn="ctr">
              <a:buFontTx/>
              <a:buNone/>
              <a:defRPr/>
            </a:lvl1pPr>
          </a:lstStyle>
          <a:p>
            <a:r>
              <a:rPr lang="ja-JP" altLang="en-US"/>
              <a:t>マスタ サブタイトルの書式設定</a:t>
            </a:r>
          </a:p>
        </p:txBody>
      </p:sp>
      <p:sp>
        <p:nvSpPr>
          <p:cNvPr id="1044" name="Rectangle 4"/>
          <p:cNvSpPr>
            <a:spLocks noGrp="1" noChangeArrowheads="1"/>
          </p:cNvSpPr>
          <p:nvPr>
            <p:ph type="dt" sz="half" idx="10"/>
          </p:nvPr>
        </p:nvSpPr>
        <p:spPr/>
        <p:txBody>
          <a:bodyPr/>
          <a:lstStyle>
            <a:lvl1pPr>
              <a:defRPr/>
            </a:lvl1pPr>
          </a:lstStyle>
          <a:p>
            <a:pPr>
              <a:defRPr/>
            </a:pPr>
            <a:endParaRPr lang="en-US" altLang="ja-JP"/>
          </a:p>
        </p:txBody>
      </p:sp>
      <p:sp>
        <p:nvSpPr>
          <p:cNvPr id="1045" name="Rectangle 5"/>
          <p:cNvSpPr>
            <a:spLocks noGrp="1" noChangeArrowheads="1"/>
          </p:cNvSpPr>
          <p:nvPr>
            <p:ph type="ftr" sz="quarter" idx="11"/>
          </p:nvPr>
        </p:nvSpPr>
        <p:spPr/>
        <p:txBody>
          <a:bodyPr/>
          <a:lstStyle>
            <a:lvl1pPr>
              <a:defRPr/>
            </a:lvl1pPr>
          </a:lstStyle>
          <a:p>
            <a:pPr>
              <a:defRPr/>
            </a:pPr>
            <a:endParaRPr lang="en-US" altLang="ja-JP"/>
          </a:p>
        </p:txBody>
      </p:sp>
      <p:sp>
        <p:nvSpPr>
          <p:cNvPr id="1046" name="Rectangle 6"/>
          <p:cNvSpPr>
            <a:spLocks noGrp="1" noChangeArrowheads="1"/>
          </p:cNvSpPr>
          <p:nvPr>
            <p:ph type="sldNum" sz="quarter" idx="12"/>
          </p:nvPr>
        </p:nvSpPr>
        <p:spPr>
          <a:xfrm>
            <a:off x="7594600" y="6588369"/>
            <a:ext cx="2311400" cy="269631"/>
          </a:xfrm>
        </p:spPr>
        <p:txBody>
          <a:bodyPr/>
          <a:lstStyle>
            <a:lvl1pPr>
              <a:defRPr/>
            </a:lvl1pPr>
          </a:lstStyle>
          <a:p>
            <a:pPr>
              <a:defRPr/>
            </a:pPr>
            <a:fld id="{8406FF21-A8ED-4636-A88F-1F40D4C2D16D}" type="slidenum">
              <a:rPr lang="en-US" altLang="ja-JP"/>
              <a:pPr>
                <a:defRPr/>
              </a:pPr>
              <a:t>‹#›</a:t>
            </a:fld>
            <a:endParaRPr lang="en-US" altLang="ja-JP" dirty="0"/>
          </a:p>
        </p:txBody>
      </p:sp>
    </p:spTree>
    <p:extLst>
      <p:ext uri="{BB962C8B-B14F-4D97-AF65-F5344CB8AC3E}">
        <p14:creationId xmlns:p14="http://schemas.microsoft.com/office/powerpoint/2010/main" val="55293245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1048" name="タイトル 1"/>
          <p:cNvSpPr>
            <a:spLocks noGrp="1"/>
          </p:cNvSpPr>
          <p:nvPr>
            <p:ph type="title"/>
          </p:nvPr>
        </p:nvSpPr>
        <p:spPr/>
        <p:txBody>
          <a:bodyPr/>
          <a:lstStyle/>
          <a:p>
            <a:r>
              <a:rPr lang="ja-JP" altLang="en-US"/>
              <a:t>マスタ タイトルの書式設定</a:t>
            </a:r>
          </a:p>
        </p:txBody>
      </p:sp>
      <p:sp>
        <p:nvSpPr>
          <p:cNvPr id="1049"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50"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1051"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1052" name="Rectangle 6"/>
          <p:cNvSpPr>
            <a:spLocks noGrp="1" noChangeArrowheads="1"/>
          </p:cNvSpPr>
          <p:nvPr>
            <p:ph type="sldNum" sz="quarter" idx="12"/>
          </p:nvPr>
        </p:nvSpPr>
        <p:spPr>
          <a:ln/>
        </p:spPr>
        <p:txBody>
          <a:bodyPr/>
          <a:lstStyle>
            <a:lvl1pPr>
              <a:defRPr/>
            </a:lvl1pPr>
          </a:lstStyle>
          <a:p>
            <a:pPr>
              <a:defRPr/>
            </a:pPr>
            <a:fld id="{B5DFFFEB-906C-4B13-BCBA-8EDF56E29251}" type="slidenum">
              <a:rPr lang="en-US" altLang="ja-JP"/>
              <a:pPr>
                <a:defRPr/>
              </a:pPr>
              <a:t>‹#›</a:t>
            </a:fld>
            <a:endParaRPr lang="en-US" altLang="ja-JP"/>
          </a:p>
        </p:txBody>
      </p:sp>
    </p:spTree>
    <p:extLst>
      <p:ext uri="{BB962C8B-B14F-4D97-AF65-F5344CB8AC3E}">
        <p14:creationId xmlns:p14="http://schemas.microsoft.com/office/powerpoint/2010/main" val="25137276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1054" name="タイトル 1"/>
          <p:cNvSpPr>
            <a:spLocks noGrp="1"/>
          </p:cNvSpPr>
          <p:nvPr>
            <p:ph type="title"/>
          </p:nvPr>
        </p:nvSpPr>
        <p:spPr>
          <a:xfrm>
            <a:off x="782506" y="4406901"/>
            <a:ext cx="8420100" cy="1362075"/>
          </a:xfrm>
        </p:spPr>
        <p:txBody>
          <a:bodyPr anchor="t"/>
          <a:lstStyle>
            <a:lvl1pPr algn="l">
              <a:defRPr sz="4000" b="1" cap="all"/>
            </a:lvl1pPr>
          </a:lstStyle>
          <a:p>
            <a:r>
              <a:rPr lang="ja-JP" altLang="en-US"/>
              <a:t>マスタ タイトルの書式設定</a:t>
            </a:r>
          </a:p>
        </p:txBody>
      </p:sp>
      <p:sp>
        <p:nvSpPr>
          <p:cNvPr id="1055" name="テキスト プレースホルダ 2"/>
          <p:cNvSpPr>
            <a:spLocks noGrp="1"/>
          </p:cNvSpPr>
          <p:nvPr>
            <p:ph type="body" idx="1"/>
          </p:nvPr>
        </p:nvSpPr>
        <p:spPr>
          <a:xfrm>
            <a:off x="782506"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 テキストの書式設定</a:t>
            </a:r>
          </a:p>
        </p:txBody>
      </p:sp>
      <p:sp>
        <p:nvSpPr>
          <p:cNvPr id="1056"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1057"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1058" name="Rectangle 6"/>
          <p:cNvSpPr>
            <a:spLocks noGrp="1" noChangeArrowheads="1"/>
          </p:cNvSpPr>
          <p:nvPr>
            <p:ph type="sldNum" sz="quarter" idx="12"/>
          </p:nvPr>
        </p:nvSpPr>
        <p:spPr>
          <a:ln/>
        </p:spPr>
        <p:txBody>
          <a:bodyPr/>
          <a:lstStyle>
            <a:lvl1pPr>
              <a:defRPr/>
            </a:lvl1pPr>
          </a:lstStyle>
          <a:p>
            <a:pPr>
              <a:defRPr/>
            </a:pPr>
            <a:fld id="{E328327F-4910-465D-9038-38941B6AB9BC}" type="slidenum">
              <a:rPr lang="en-US" altLang="ja-JP"/>
              <a:pPr>
                <a:defRPr/>
              </a:pPr>
              <a:t>‹#›</a:t>
            </a:fld>
            <a:endParaRPr lang="en-US" altLang="ja-JP"/>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1054" name="タイトル 1"/>
          <p:cNvSpPr>
            <a:spLocks noGrp="1"/>
          </p:cNvSpPr>
          <p:nvPr>
            <p:ph type="title"/>
          </p:nvPr>
        </p:nvSpPr>
        <p:spPr>
          <a:xfrm>
            <a:off x="782506" y="4406901"/>
            <a:ext cx="8420100" cy="1362075"/>
          </a:xfrm>
        </p:spPr>
        <p:txBody>
          <a:bodyPr anchor="t"/>
          <a:lstStyle>
            <a:lvl1pPr algn="l">
              <a:defRPr sz="4000" b="1" cap="all"/>
            </a:lvl1pPr>
          </a:lstStyle>
          <a:p>
            <a:r>
              <a:rPr lang="ja-JP" altLang="en-US"/>
              <a:t>マスタ タイトルの書式設定</a:t>
            </a:r>
          </a:p>
        </p:txBody>
      </p:sp>
      <p:sp>
        <p:nvSpPr>
          <p:cNvPr id="1055" name="テキスト プレースホルダ 2"/>
          <p:cNvSpPr>
            <a:spLocks noGrp="1"/>
          </p:cNvSpPr>
          <p:nvPr>
            <p:ph type="body" idx="1"/>
          </p:nvPr>
        </p:nvSpPr>
        <p:spPr>
          <a:xfrm>
            <a:off x="782506"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 テキストの書式設定</a:t>
            </a:r>
          </a:p>
        </p:txBody>
      </p:sp>
      <p:sp>
        <p:nvSpPr>
          <p:cNvPr id="1056"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1057"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1058" name="Rectangle 6"/>
          <p:cNvSpPr>
            <a:spLocks noGrp="1" noChangeArrowheads="1"/>
          </p:cNvSpPr>
          <p:nvPr>
            <p:ph type="sldNum" sz="quarter" idx="12"/>
          </p:nvPr>
        </p:nvSpPr>
        <p:spPr>
          <a:ln/>
        </p:spPr>
        <p:txBody>
          <a:bodyPr/>
          <a:lstStyle>
            <a:lvl1pPr>
              <a:defRPr/>
            </a:lvl1pPr>
          </a:lstStyle>
          <a:p>
            <a:pPr>
              <a:defRPr/>
            </a:pPr>
            <a:fld id="{E328327F-4910-465D-9038-38941B6AB9BC}" type="slidenum">
              <a:rPr lang="en-US" altLang="ja-JP"/>
              <a:pPr>
                <a:defRPr/>
              </a:pPr>
              <a:t>‹#›</a:t>
            </a:fld>
            <a:endParaRPr lang="en-US" altLang="ja-JP"/>
          </a:p>
        </p:txBody>
      </p:sp>
    </p:spTree>
    <p:extLst>
      <p:ext uri="{BB962C8B-B14F-4D97-AF65-F5344CB8AC3E}">
        <p14:creationId xmlns:p14="http://schemas.microsoft.com/office/powerpoint/2010/main" val="325969489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1060" name="タイトル 1"/>
          <p:cNvSpPr>
            <a:spLocks noGrp="1"/>
          </p:cNvSpPr>
          <p:nvPr>
            <p:ph type="title"/>
          </p:nvPr>
        </p:nvSpPr>
        <p:spPr/>
        <p:txBody>
          <a:bodyPr/>
          <a:lstStyle/>
          <a:p>
            <a:r>
              <a:rPr lang="ja-JP" altLang="en-US"/>
              <a:t>マスタ タイトルの書式設定</a:t>
            </a:r>
          </a:p>
        </p:txBody>
      </p:sp>
      <p:sp>
        <p:nvSpPr>
          <p:cNvPr id="1061" name="コンテンツ プレースホルダ 2"/>
          <p:cNvSpPr>
            <a:spLocks noGrp="1"/>
          </p:cNvSpPr>
          <p:nvPr>
            <p:ph sz="half" idx="1"/>
          </p:nvPr>
        </p:nvSpPr>
        <p:spPr>
          <a:xfrm>
            <a:off x="495300" y="1600201"/>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62" name="コンテンツ プレースホルダ 3"/>
          <p:cNvSpPr>
            <a:spLocks noGrp="1"/>
          </p:cNvSpPr>
          <p:nvPr>
            <p:ph sz="half" idx="2"/>
          </p:nvPr>
        </p:nvSpPr>
        <p:spPr>
          <a:xfrm>
            <a:off x="5035550" y="1600201"/>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63"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1064"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1065" name="Rectangle 6"/>
          <p:cNvSpPr>
            <a:spLocks noGrp="1" noChangeArrowheads="1"/>
          </p:cNvSpPr>
          <p:nvPr>
            <p:ph type="sldNum" sz="quarter" idx="12"/>
          </p:nvPr>
        </p:nvSpPr>
        <p:spPr>
          <a:ln/>
        </p:spPr>
        <p:txBody>
          <a:bodyPr/>
          <a:lstStyle>
            <a:lvl1pPr>
              <a:defRPr/>
            </a:lvl1pPr>
          </a:lstStyle>
          <a:p>
            <a:pPr>
              <a:defRPr/>
            </a:pPr>
            <a:fld id="{E957E22C-F0D9-48B3-9FF8-6FEDFA78DD8D}" type="slidenum">
              <a:rPr lang="en-US" altLang="ja-JP"/>
              <a:pPr>
                <a:defRPr/>
              </a:pPr>
              <a:t>‹#›</a:t>
            </a:fld>
            <a:endParaRPr lang="en-US" altLang="ja-JP"/>
          </a:p>
        </p:txBody>
      </p:sp>
    </p:spTree>
    <p:extLst>
      <p:ext uri="{BB962C8B-B14F-4D97-AF65-F5344CB8AC3E}">
        <p14:creationId xmlns:p14="http://schemas.microsoft.com/office/powerpoint/2010/main" val="203074001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1067" name="タイトル 1"/>
          <p:cNvSpPr>
            <a:spLocks noGrp="1"/>
          </p:cNvSpPr>
          <p:nvPr>
            <p:ph type="title"/>
          </p:nvPr>
        </p:nvSpPr>
        <p:spPr>
          <a:xfrm>
            <a:off x="495300" y="274638"/>
            <a:ext cx="8915400" cy="1143000"/>
          </a:xfrm>
        </p:spPr>
        <p:txBody>
          <a:bodyPr/>
          <a:lstStyle>
            <a:lvl1pPr>
              <a:defRPr/>
            </a:lvl1pPr>
          </a:lstStyle>
          <a:p>
            <a:r>
              <a:rPr lang="ja-JP" altLang="en-US"/>
              <a:t>マスタ タイトルの書式設定</a:t>
            </a:r>
          </a:p>
        </p:txBody>
      </p:sp>
      <p:sp>
        <p:nvSpPr>
          <p:cNvPr id="1068" name="テキスト プレースホルダ 2"/>
          <p:cNvSpPr>
            <a:spLocks noGrp="1"/>
          </p:cNvSpPr>
          <p:nvPr>
            <p:ph type="body" idx="1"/>
          </p:nvPr>
        </p:nvSpPr>
        <p:spPr>
          <a:xfrm>
            <a:off x="495300" y="1535113"/>
            <a:ext cx="43768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1069" name="コンテンツ プレースホルダ 3"/>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70" name="テキスト プレースホルダ 4"/>
          <p:cNvSpPr>
            <a:spLocks noGrp="1"/>
          </p:cNvSpPr>
          <p:nvPr>
            <p:ph type="body" sz="quarter" idx="3"/>
          </p:nvPr>
        </p:nvSpPr>
        <p:spPr>
          <a:xfrm>
            <a:off x="5032111" y="1535113"/>
            <a:ext cx="437859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1071" name="コンテンツ プレースホルダ 5"/>
          <p:cNvSpPr>
            <a:spLocks noGrp="1"/>
          </p:cNvSpPr>
          <p:nvPr>
            <p:ph sz="quarter" idx="4"/>
          </p:nvPr>
        </p:nvSpPr>
        <p:spPr>
          <a:xfrm>
            <a:off x="5032111"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72"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1073"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1074" name="Rectangle 6"/>
          <p:cNvSpPr>
            <a:spLocks noGrp="1" noChangeArrowheads="1"/>
          </p:cNvSpPr>
          <p:nvPr>
            <p:ph type="sldNum" sz="quarter" idx="12"/>
          </p:nvPr>
        </p:nvSpPr>
        <p:spPr>
          <a:ln/>
        </p:spPr>
        <p:txBody>
          <a:bodyPr/>
          <a:lstStyle>
            <a:lvl1pPr>
              <a:defRPr/>
            </a:lvl1pPr>
          </a:lstStyle>
          <a:p>
            <a:pPr>
              <a:defRPr/>
            </a:pPr>
            <a:fld id="{D87119DD-62A9-47D4-8928-7EE7D6859AE6}" type="slidenum">
              <a:rPr lang="en-US" altLang="ja-JP"/>
              <a:pPr>
                <a:defRPr/>
              </a:pPr>
              <a:t>‹#›</a:t>
            </a:fld>
            <a:endParaRPr lang="en-US" altLang="ja-JP"/>
          </a:p>
        </p:txBody>
      </p:sp>
    </p:spTree>
    <p:extLst>
      <p:ext uri="{BB962C8B-B14F-4D97-AF65-F5344CB8AC3E}">
        <p14:creationId xmlns:p14="http://schemas.microsoft.com/office/powerpoint/2010/main" val="267812807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1076" name="タイトル 1"/>
          <p:cNvSpPr>
            <a:spLocks noGrp="1"/>
          </p:cNvSpPr>
          <p:nvPr>
            <p:ph type="title"/>
          </p:nvPr>
        </p:nvSpPr>
        <p:spPr/>
        <p:txBody>
          <a:bodyPr/>
          <a:lstStyle>
            <a:lvl1pPr>
              <a:defRPr b="1"/>
            </a:lvl1pPr>
          </a:lstStyle>
          <a:p>
            <a:r>
              <a:rPr lang="ja-JP" altLang="en-US"/>
              <a:t>マスタ タイトルの書式設定</a:t>
            </a:r>
          </a:p>
        </p:txBody>
      </p:sp>
      <p:sp>
        <p:nvSpPr>
          <p:cNvPr id="1077"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1078"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1079" name="Rectangle 6"/>
          <p:cNvSpPr>
            <a:spLocks noGrp="1" noChangeArrowheads="1"/>
          </p:cNvSpPr>
          <p:nvPr>
            <p:ph type="sldNum" sz="quarter" idx="12"/>
          </p:nvPr>
        </p:nvSpPr>
        <p:spPr>
          <a:ln/>
        </p:spPr>
        <p:txBody>
          <a:bodyPr/>
          <a:lstStyle>
            <a:lvl1pPr>
              <a:defRPr/>
            </a:lvl1pPr>
          </a:lstStyle>
          <a:p>
            <a:pPr>
              <a:defRPr/>
            </a:pPr>
            <a:fld id="{309A9406-7811-4395-B584-0E5BEBB99143}" type="slidenum">
              <a:rPr lang="en-US" altLang="ja-JP"/>
              <a:pPr>
                <a:defRPr/>
              </a:pPr>
              <a:t>‹#›</a:t>
            </a:fld>
            <a:endParaRPr lang="en-US" altLang="ja-JP"/>
          </a:p>
        </p:txBody>
      </p:sp>
    </p:spTree>
    <p:extLst>
      <p:ext uri="{BB962C8B-B14F-4D97-AF65-F5344CB8AC3E}">
        <p14:creationId xmlns:p14="http://schemas.microsoft.com/office/powerpoint/2010/main" val="264670867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1081"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1082"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1083" name="Rectangle 6"/>
          <p:cNvSpPr>
            <a:spLocks noGrp="1" noChangeArrowheads="1"/>
          </p:cNvSpPr>
          <p:nvPr>
            <p:ph type="sldNum" sz="quarter" idx="12"/>
          </p:nvPr>
        </p:nvSpPr>
        <p:spPr>
          <a:ln/>
        </p:spPr>
        <p:txBody>
          <a:bodyPr/>
          <a:lstStyle>
            <a:lvl1pPr>
              <a:defRPr/>
            </a:lvl1pPr>
          </a:lstStyle>
          <a:p>
            <a:pPr>
              <a:defRPr/>
            </a:pPr>
            <a:fld id="{88B5E6BF-B017-442A-92B8-2EB0DBB12960}" type="slidenum">
              <a:rPr lang="en-US" altLang="ja-JP"/>
              <a:pPr>
                <a:defRPr/>
              </a:pPr>
              <a:t>‹#›</a:t>
            </a:fld>
            <a:endParaRPr lang="en-US" altLang="ja-JP"/>
          </a:p>
        </p:txBody>
      </p:sp>
    </p:spTree>
    <p:extLst>
      <p:ext uri="{BB962C8B-B14F-4D97-AF65-F5344CB8AC3E}">
        <p14:creationId xmlns:p14="http://schemas.microsoft.com/office/powerpoint/2010/main" val="403650676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1085" name="タイトル 1"/>
          <p:cNvSpPr>
            <a:spLocks noGrp="1"/>
          </p:cNvSpPr>
          <p:nvPr>
            <p:ph type="title"/>
          </p:nvPr>
        </p:nvSpPr>
        <p:spPr>
          <a:xfrm>
            <a:off x="495300" y="273050"/>
            <a:ext cx="3259006" cy="1162050"/>
          </a:xfrm>
        </p:spPr>
        <p:txBody>
          <a:bodyPr anchor="b"/>
          <a:lstStyle>
            <a:lvl1pPr algn="l">
              <a:defRPr sz="2000" b="1"/>
            </a:lvl1pPr>
          </a:lstStyle>
          <a:p>
            <a:r>
              <a:rPr lang="ja-JP" altLang="en-US"/>
              <a:t>マスタ タイトルの書式設定</a:t>
            </a:r>
          </a:p>
        </p:txBody>
      </p:sp>
      <p:sp>
        <p:nvSpPr>
          <p:cNvPr id="1086" name="コンテンツ プレースホルダ 2"/>
          <p:cNvSpPr>
            <a:spLocks noGrp="1"/>
          </p:cNvSpPr>
          <p:nvPr>
            <p:ph idx="1"/>
          </p:nvPr>
        </p:nvSpPr>
        <p:spPr>
          <a:xfrm>
            <a:off x="3872971" y="273051"/>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87" name="テキスト プレースホルダ 3"/>
          <p:cNvSpPr>
            <a:spLocks noGrp="1"/>
          </p:cNvSpPr>
          <p:nvPr>
            <p:ph type="body" sz="half" idx="2"/>
          </p:nvPr>
        </p:nvSpPr>
        <p:spPr>
          <a:xfrm>
            <a:off x="495300" y="1435101"/>
            <a:ext cx="325900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1088"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1089"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1090" name="Rectangle 6"/>
          <p:cNvSpPr>
            <a:spLocks noGrp="1" noChangeArrowheads="1"/>
          </p:cNvSpPr>
          <p:nvPr>
            <p:ph type="sldNum" sz="quarter" idx="12"/>
          </p:nvPr>
        </p:nvSpPr>
        <p:spPr>
          <a:ln/>
        </p:spPr>
        <p:txBody>
          <a:bodyPr/>
          <a:lstStyle>
            <a:lvl1pPr>
              <a:defRPr/>
            </a:lvl1pPr>
          </a:lstStyle>
          <a:p>
            <a:pPr>
              <a:defRPr/>
            </a:pPr>
            <a:fld id="{3D53F277-5D2C-4041-8EEC-FDD3AF1937F5}" type="slidenum">
              <a:rPr lang="en-US" altLang="ja-JP"/>
              <a:pPr>
                <a:defRPr/>
              </a:pPr>
              <a:t>‹#›</a:t>
            </a:fld>
            <a:endParaRPr lang="en-US" altLang="ja-JP"/>
          </a:p>
        </p:txBody>
      </p:sp>
    </p:spTree>
    <p:extLst>
      <p:ext uri="{BB962C8B-B14F-4D97-AF65-F5344CB8AC3E}">
        <p14:creationId xmlns:p14="http://schemas.microsoft.com/office/powerpoint/2010/main" val="264021404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1092" name="タイトル 1"/>
          <p:cNvSpPr>
            <a:spLocks noGrp="1"/>
          </p:cNvSpPr>
          <p:nvPr>
            <p:ph type="title"/>
          </p:nvPr>
        </p:nvSpPr>
        <p:spPr>
          <a:xfrm>
            <a:off x="1941645" y="4800600"/>
            <a:ext cx="5943600" cy="566738"/>
          </a:xfrm>
        </p:spPr>
        <p:txBody>
          <a:bodyPr anchor="b"/>
          <a:lstStyle>
            <a:lvl1pPr algn="l">
              <a:defRPr sz="2000" b="1"/>
            </a:lvl1pPr>
          </a:lstStyle>
          <a:p>
            <a:r>
              <a:rPr lang="ja-JP" altLang="en-US"/>
              <a:t>マスタ タイトルの書式設定</a:t>
            </a:r>
          </a:p>
        </p:txBody>
      </p:sp>
      <p:sp>
        <p:nvSpPr>
          <p:cNvPr id="1093" name="図プレースホルダ 2"/>
          <p:cNvSpPr>
            <a:spLocks noGrp="1"/>
          </p:cNvSpPr>
          <p:nvPr>
            <p:ph type="pic" idx="1"/>
          </p:nvPr>
        </p:nvSpPr>
        <p:spPr>
          <a:xfrm>
            <a:off x="1941645"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ja-JP" altLang="en-US" noProof="0"/>
              <a:t>アイコンをクリックして図を追加</a:t>
            </a:r>
          </a:p>
        </p:txBody>
      </p:sp>
      <p:sp>
        <p:nvSpPr>
          <p:cNvPr id="1094" name="テキスト プレースホルダ 3"/>
          <p:cNvSpPr>
            <a:spLocks noGrp="1"/>
          </p:cNvSpPr>
          <p:nvPr>
            <p:ph type="body" sz="half" idx="2"/>
          </p:nvPr>
        </p:nvSpPr>
        <p:spPr>
          <a:xfrm>
            <a:off x="1941645"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109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109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1097" name="Rectangle 6"/>
          <p:cNvSpPr>
            <a:spLocks noGrp="1" noChangeArrowheads="1"/>
          </p:cNvSpPr>
          <p:nvPr>
            <p:ph type="sldNum" sz="quarter" idx="12"/>
          </p:nvPr>
        </p:nvSpPr>
        <p:spPr>
          <a:ln/>
        </p:spPr>
        <p:txBody>
          <a:bodyPr/>
          <a:lstStyle>
            <a:lvl1pPr>
              <a:defRPr/>
            </a:lvl1pPr>
          </a:lstStyle>
          <a:p>
            <a:pPr>
              <a:defRPr/>
            </a:pPr>
            <a:fld id="{EC8EF741-238D-49B1-8B15-C8FFE939F284}" type="slidenum">
              <a:rPr lang="en-US" altLang="ja-JP"/>
              <a:pPr>
                <a:defRPr/>
              </a:pPr>
              <a:t>‹#›</a:t>
            </a:fld>
            <a:endParaRPr lang="en-US" altLang="ja-JP"/>
          </a:p>
        </p:txBody>
      </p:sp>
    </p:spTree>
    <p:extLst>
      <p:ext uri="{BB962C8B-B14F-4D97-AF65-F5344CB8AC3E}">
        <p14:creationId xmlns:p14="http://schemas.microsoft.com/office/powerpoint/2010/main" val="79557081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1099" name="タイトル 1"/>
          <p:cNvSpPr>
            <a:spLocks noGrp="1"/>
          </p:cNvSpPr>
          <p:nvPr>
            <p:ph type="title"/>
          </p:nvPr>
        </p:nvSpPr>
        <p:spPr/>
        <p:txBody>
          <a:bodyPr/>
          <a:lstStyle/>
          <a:p>
            <a:r>
              <a:rPr lang="ja-JP" altLang="en-US"/>
              <a:t>マスタ タイトルの書式設定</a:t>
            </a:r>
          </a:p>
        </p:txBody>
      </p:sp>
      <p:sp>
        <p:nvSpPr>
          <p:cNvPr id="1100"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101"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1102"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1103" name="Rectangle 6"/>
          <p:cNvSpPr>
            <a:spLocks noGrp="1" noChangeArrowheads="1"/>
          </p:cNvSpPr>
          <p:nvPr>
            <p:ph type="sldNum" sz="quarter" idx="12"/>
          </p:nvPr>
        </p:nvSpPr>
        <p:spPr>
          <a:ln/>
        </p:spPr>
        <p:txBody>
          <a:bodyPr/>
          <a:lstStyle>
            <a:lvl1pPr>
              <a:defRPr/>
            </a:lvl1pPr>
          </a:lstStyle>
          <a:p>
            <a:pPr>
              <a:defRPr/>
            </a:pPr>
            <a:fld id="{A2A49EFE-9711-42E5-B58A-4AFDE7DB0F52}" type="slidenum">
              <a:rPr lang="en-US" altLang="ja-JP"/>
              <a:pPr>
                <a:defRPr/>
              </a:pPr>
              <a:t>‹#›</a:t>
            </a:fld>
            <a:endParaRPr lang="en-US" altLang="ja-JP"/>
          </a:p>
        </p:txBody>
      </p:sp>
    </p:spTree>
    <p:extLst>
      <p:ext uri="{BB962C8B-B14F-4D97-AF65-F5344CB8AC3E}">
        <p14:creationId xmlns:p14="http://schemas.microsoft.com/office/powerpoint/2010/main" val="81064558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1105" name="縦書きタイトル 1"/>
          <p:cNvSpPr>
            <a:spLocks noGrp="1"/>
          </p:cNvSpPr>
          <p:nvPr>
            <p:ph type="title" orient="vert"/>
          </p:nvPr>
        </p:nvSpPr>
        <p:spPr>
          <a:xfrm>
            <a:off x="7058025" y="1"/>
            <a:ext cx="2352675" cy="6126163"/>
          </a:xfrm>
        </p:spPr>
        <p:txBody>
          <a:bodyPr vert="eaVert"/>
          <a:lstStyle/>
          <a:p>
            <a:r>
              <a:rPr lang="ja-JP" altLang="en-US"/>
              <a:t>マスタ タイトルの書式設定</a:t>
            </a:r>
          </a:p>
        </p:txBody>
      </p:sp>
      <p:sp>
        <p:nvSpPr>
          <p:cNvPr id="1106" name="縦書きテキスト プレースホルダ 2"/>
          <p:cNvSpPr>
            <a:spLocks noGrp="1"/>
          </p:cNvSpPr>
          <p:nvPr>
            <p:ph type="body" orient="vert" idx="1"/>
          </p:nvPr>
        </p:nvSpPr>
        <p:spPr>
          <a:xfrm>
            <a:off x="0" y="1"/>
            <a:ext cx="6892925" cy="6126163"/>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107"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1108"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1109" name="Rectangle 6"/>
          <p:cNvSpPr>
            <a:spLocks noGrp="1" noChangeArrowheads="1"/>
          </p:cNvSpPr>
          <p:nvPr>
            <p:ph type="sldNum" sz="quarter" idx="12"/>
          </p:nvPr>
        </p:nvSpPr>
        <p:spPr>
          <a:ln/>
        </p:spPr>
        <p:txBody>
          <a:bodyPr/>
          <a:lstStyle>
            <a:lvl1pPr>
              <a:defRPr/>
            </a:lvl1pPr>
          </a:lstStyle>
          <a:p>
            <a:pPr>
              <a:defRPr/>
            </a:pPr>
            <a:fld id="{324F6C90-E276-4CE6-9B68-B962CFF687EA}" type="slidenum">
              <a:rPr lang="en-US" altLang="ja-JP"/>
              <a:pPr>
                <a:defRPr/>
              </a:pPr>
              <a:t>‹#›</a:t>
            </a:fld>
            <a:endParaRPr lang="en-US" altLang="ja-JP"/>
          </a:p>
        </p:txBody>
      </p:sp>
    </p:spTree>
    <p:extLst>
      <p:ext uri="{BB962C8B-B14F-4D97-AF65-F5344CB8AC3E}">
        <p14:creationId xmlns:p14="http://schemas.microsoft.com/office/powerpoint/2010/main" val="249344848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_タイトルとコンテンツ">
    <p:spTree>
      <p:nvGrpSpPr>
        <p:cNvPr id="1" name=""/>
        <p:cNvGrpSpPr/>
        <p:nvPr/>
      </p:nvGrpSpPr>
      <p:grpSpPr>
        <a:xfrm>
          <a:off x="0" y="0"/>
          <a:ext cx="0" cy="0"/>
          <a:chOff x="0" y="0"/>
          <a:chExt cx="0" cy="0"/>
        </a:xfrm>
      </p:grpSpPr>
      <p:grpSp>
        <p:nvGrpSpPr>
          <p:cNvPr id="29" name="Group 17"/>
          <p:cNvGrpSpPr/>
          <p:nvPr userDrawn="1"/>
        </p:nvGrpSpPr>
        <p:grpSpPr>
          <a:xfrm>
            <a:off x="0" y="0"/>
            <a:ext cx="9906000" cy="504825"/>
            <a:chOff x="0" y="0"/>
            <a:chExt cx="5760" cy="318"/>
          </a:xfrm>
        </p:grpSpPr>
        <p:pic>
          <p:nvPicPr>
            <p:cNvPr id="30" name="Picture 11" descr="mlit_top"/>
            <p:cNvPicPr>
              <a:picLocks noChangeAspect="1" noChangeArrowheads="1"/>
            </p:cNvPicPr>
            <p:nvPr userDrawn="1"/>
          </p:nvPicPr>
          <p:blipFill>
            <a:blip r:embed="rId2"/>
            <a:srcRect r="66945" b="42805"/>
            <a:stretch>
              <a:fillRect/>
            </a:stretch>
          </p:blipFill>
          <p:spPr>
            <a:xfrm>
              <a:off x="3856" y="0"/>
              <a:ext cx="1904" cy="318"/>
            </a:xfrm>
            <a:prstGeom prst="rect">
              <a:avLst/>
            </a:prstGeom>
            <a:noFill/>
            <a:ln w="9525">
              <a:noFill/>
              <a:miter lim="800000"/>
              <a:headEnd/>
              <a:tailEnd/>
            </a:ln>
          </p:spPr>
        </p:pic>
        <p:pic>
          <p:nvPicPr>
            <p:cNvPr id="31" name="Picture 16" descr="mlit_top"/>
            <p:cNvPicPr>
              <a:picLocks noChangeAspect="1" noChangeArrowheads="1"/>
            </p:cNvPicPr>
            <p:nvPr userDrawn="1"/>
          </p:nvPicPr>
          <p:blipFill>
            <a:blip r:embed="rId3"/>
            <a:srcRect l="50000" b="42805"/>
            <a:stretch>
              <a:fillRect/>
            </a:stretch>
          </p:blipFill>
          <p:spPr>
            <a:xfrm>
              <a:off x="1043" y="0"/>
              <a:ext cx="2880" cy="318"/>
            </a:xfrm>
            <a:prstGeom prst="rect">
              <a:avLst/>
            </a:prstGeom>
            <a:noFill/>
            <a:ln w="9525">
              <a:noFill/>
              <a:miter lim="800000"/>
              <a:headEnd/>
              <a:tailEnd/>
            </a:ln>
          </p:spPr>
        </p:pic>
        <p:pic>
          <p:nvPicPr>
            <p:cNvPr id="32" name="Picture 10" descr="mlit_top"/>
            <p:cNvPicPr>
              <a:picLocks noChangeAspect="1" noChangeArrowheads="1"/>
            </p:cNvPicPr>
            <p:nvPr userDrawn="1"/>
          </p:nvPicPr>
          <p:blipFill>
            <a:blip r:embed="rId3"/>
            <a:srcRect l="68906" b="42805"/>
            <a:stretch>
              <a:fillRect/>
            </a:stretch>
          </p:blipFill>
          <p:spPr>
            <a:xfrm>
              <a:off x="0" y="0"/>
              <a:ext cx="1791" cy="318"/>
            </a:xfrm>
            <a:prstGeom prst="rect">
              <a:avLst/>
            </a:prstGeom>
            <a:noFill/>
            <a:ln w="9525">
              <a:noFill/>
              <a:miter lim="800000"/>
              <a:headEnd/>
              <a:tailEnd/>
            </a:ln>
          </p:spPr>
        </p:pic>
      </p:grpSp>
      <p:sp>
        <p:nvSpPr>
          <p:cNvPr id="13" name="Rectangle 2"/>
          <p:cNvSpPr>
            <a:spLocks noGrp="1" noChangeArrowheads="1"/>
          </p:cNvSpPr>
          <p:nvPr userDrawn="1">
            <p:ph type="title"/>
          </p:nvPr>
        </p:nvSpPr>
        <p:spPr bwMode="auto">
          <a:xfrm>
            <a:off x="0" y="0"/>
            <a:ext cx="9864000" cy="46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defRPr sz="2400">
                <a:solidFill>
                  <a:srgbClr val="0070C0"/>
                </a:solidFill>
              </a:defRPr>
            </a:lvl1pPr>
          </a:lstStyle>
          <a:p>
            <a:pPr lvl="0"/>
            <a:r>
              <a:rPr lang="ja-JP" altLang="en-US" dirty="0"/>
              <a:t>マスタ タイトルの書式設定</a:t>
            </a:r>
          </a:p>
        </p:txBody>
      </p:sp>
      <p:sp>
        <p:nvSpPr>
          <p:cNvPr id="14" name="Rectangle 6"/>
          <p:cNvSpPr>
            <a:spLocks noGrp="1" noChangeArrowheads="1"/>
          </p:cNvSpPr>
          <p:nvPr userDrawn="1">
            <p:ph type="sldNum" sz="quarter" idx="12"/>
          </p:nvPr>
        </p:nvSpPr>
        <p:spPr>
          <a:xfrm>
            <a:off x="9264724" y="6525344"/>
            <a:ext cx="641276" cy="332656"/>
          </a:xfrm>
          <a:prstGeom prst="rect">
            <a:avLst/>
          </a:prstGeom>
        </p:spPr>
        <p:txBody>
          <a:bodyPr/>
          <a:lstStyle>
            <a:lvl1pPr algn="r">
              <a:defRPr sz="1400">
                <a:latin typeface="Meiryo UI" panose="020B0604030504040204" pitchFamily="50" charset="-128"/>
                <a:ea typeface="Meiryo UI" panose="020B0604030504040204" pitchFamily="50" charset="-128"/>
              </a:defRPr>
            </a:lvl1pPr>
          </a:lstStyle>
          <a:p>
            <a:pPr>
              <a:defRPr/>
            </a:pPr>
            <a:fld id="{35C1E978-A3B9-4673-8199-379729392307}" type="slidenum">
              <a:rPr lang="en-US" altLang="ja-JP" smtClean="0"/>
              <a:pPr>
                <a:defRPr/>
              </a:pPr>
              <a:t>‹#›</a:t>
            </a:fld>
            <a:endParaRPr lang="en-US" altLang="ja-JP" dirty="0"/>
          </a:p>
        </p:txBody>
      </p:sp>
    </p:spTree>
    <p:extLst>
      <p:ext uri="{BB962C8B-B14F-4D97-AF65-F5344CB8AC3E}">
        <p14:creationId xmlns:p14="http://schemas.microsoft.com/office/powerpoint/2010/main" val="19960873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1060" name="タイトル 1"/>
          <p:cNvSpPr>
            <a:spLocks noGrp="1"/>
          </p:cNvSpPr>
          <p:nvPr>
            <p:ph type="title"/>
          </p:nvPr>
        </p:nvSpPr>
        <p:spPr/>
        <p:txBody>
          <a:bodyPr/>
          <a:lstStyle/>
          <a:p>
            <a:r>
              <a:rPr lang="ja-JP" altLang="en-US"/>
              <a:t>マスタ タイトルの書式設定</a:t>
            </a:r>
          </a:p>
        </p:txBody>
      </p:sp>
      <p:sp>
        <p:nvSpPr>
          <p:cNvPr id="1061" name="コンテンツ プレースホルダ 2"/>
          <p:cNvSpPr>
            <a:spLocks noGrp="1"/>
          </p:cNvSpPr>
          <p:nvPr>
            <p:ph sz="half" idx="1"/>
          </p:nvPr>
        </p:nvSpPr>
        <p:spPr>
          <a:xfrm>
            <a:off x="495300" y="1600201"/>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62" name="コンテンツ プレースホルダ 3"/>
          <p:cNvSpPr>
            <a:spLocks noGrp="1"/>
          </p:cNvSpPr>
          <p:nvPr>
            <p:ph sz="half" idx="2"/>
          </p:nvPr>
        </p:nvSpPr>
        <p:spPr>
          <a:xfrm>
            <a:off x="5035550" y="1600201"/>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63"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1064"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1065" name="Rectangle 6"/>
          <p:cNvSpPr>
            <a:spLocks noGrp="1" noChangeArrowheads="1"/>
          </p:cNvSpPr>
          <p:nvPr>
            <p:ph type="sldNum" sz="quarter" idx="12"/>
          </p:nvPr>
        </p:nvSpPr>
        <p:spPr>
          <a:ln/>
        </p:spPr>
        <p:txBody>
          <a:bodyPr/>
          <a:lstStyle>
            <a:lvl1pPr>
              <a:defRPr/>
            </a:lvl1pPr>
          </a:lstStyle>
          <a:p>
            <a:pPr>
              <a:defRPr/>
            </a:pPr>
            <a:fld id="{E957E22C-F0D9-48B3-9FF8-6FEDFA78DD8D}" type="slidenum">
              <a:rPr lang="en-US" altLang="ja-JP"/>
              <a:pPr>
                <a:defRPr/>
              </a:pPr>
              <a:t>‹#›</a:t>
            </a:fld>
            <a:endParaRPr lang="en-US" altLang="ja-JP"/>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pic>
        <p:nvPicPr>
          <p:cNvPr id="1038" name="Picture 7" descr="mlit_top"/>
          <p:cNvPicPr>
            <a:picLocks noChangeAspect="1" noChangeArrowheads="1"/>
          </p:cNvPicPr>
          <p:nvPr userDrawn="1"/>
        </p:nvPicPr>
        <p:blipFill>
          <a:blip r:embed="rId2"/>
          <a:srcRect t="62230"/>
          <a:stretch>
            <a:fillRect/>
          </a:stretch>
        </p:blipFill>
        <p:spPr>
          <a:xfrm>
            <a:off x="0" y="6524626"/>
            <a:ext cx="9906000" cy="333375"/>
          </a:xfrm>
          <a:prstGeom prst="rect">
            <a:avLst/>
          </a:prstGeom>
          <a:noFill/>
          <a:ln>
            <a:noFill/>
          </a:ln>
        </p:spPr>
      </p:pic>
      <p:sp>
        <p:nvSpPr>
          <p:cNvPr id="1039" name="Rectangle 9"/>
          <p:cNvSpPr>
            <a:spLocks noChangeArrowheads="1"/>
          </p:cNvSpPr>
          <p:nvPr userDrawn="1"/>
        </p:nvSpPr>
        <p:spPr>
          <a:xfrm>
            <a:off x="1833299" y="3284539"/>
            <a:ext cx="8072702" cy="73025"/>
          </a:xfrm>
          <a:prstGeom prst="rect">
            <a:avLst/>
          </a:prstGeom>
          <a:solidFill>
            <a:srgbClr val="0066CC"/>
          </a:solidFill>
          <a:ln>
            <a:noFill/>
          </a:ln>
        </p:spPr>
        <p:txBody>
          <a:bodyPr wrap="none"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endParaRPr lang="ja-JP" altLang="en-US"/>
          </a:p>
        </p:txBody>
      </p:sp>
      <p:pic>
        <p:nvPicPr>
          <p:cNvPr id="1040" name="Picture 11"/>
          <p:cNvPicPr>
            <a:picLocks noChangeAspect="1" noChangeArrowheads="1"/>
          </p:cNvPicPr>
          <p:nvPr userDrawn="1"/>
        </p:nvPicPr>
        <p:blipFill>
          <a:blip r:embed="rId3"/>
          <a:stretch>
            <a:fillRect/>
          </a:stretch>
        </p:blipFill>
        <p:spPr>
          <a:xfrm>
            <a:off x="2" y="6051551"/>
            <a:ext cx="2301081" cy="473075"/>
          </a:xfrm>
          <a:prstGeom prst="rect">
            <a:avLst/>
          </a:prstGeom>
          <a:noFill/>
          <a:ln>
            <a:noFill/>
          </a:ln>
        </p:spPr>
      </p:pic>
      <p:sp>
        <p:nvSpPr>
          <p:cNvPr id="1041" name="Text Box 12"/>
          <p:cNvSpPr txBox="1">
            <a:spLocks noChangeArrowheads="1"/>
          </p:cNvSpPr>
          <p:nvPr userDrawn="1"/>
        </p:nvSpPr>
        <p:spPr>
          <a:xfrm>
            <a:off x="0" y="6524626"/>
            <a:ext cx="3594503" cy="275796"/>
          </a:xfrm>
          <a:prstGeom prst="rect">
            <a:avLst/>
          </a:prstGeom>
          <a:noFill/>
          <a:ln>
            <a:noFill/>
          </a:ln>
        </p:spPr>
        <p:txBody>
          <a:bodyPr wrap="non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en-US" altLang="ja-JP" sz="1182" i="1">
                <a:solidFill>
                  <a:schemeClr val="bg1"/>
                </a:solidFill>
                <a:latin typeface="Times New Roman" pitchFamily="18" charset="0"/>
              </a:rPr>
              <a:t>Ministry of Land, Infrastructure, Transport and Tourism</a:t>
            </a:r>
          </a:p>
        </p:txBody>
      </p:sp>
      <p:sp>
        <p:nvSpPr>
          <p:cNvPr id="1042" name="テキスト ボックス 18"/>
          <p:cNvSpPr txBox="1">
            <a:spLocks noChangeArrowheads="1"/>
          </p:cNvSpPr>
          <p:nvPr userDrawn="1"/>
        </p:nvSpPr>
        <p:spPr>
          <a:xfrm>
            <a:off x="8659152" y="57151"/>
            <a:ext cx="1209013" cy="276999"/>
          </a:xfrm>
          <a:prstGeom prst="rect">
            <a:avLst/>
          </a:prstGeom>
          <a:noFill/>
          <a:ln w="19050">
            <a:solidFill>
              <a:schemeClr val="tx1"/>
            </a:solidFill>
            <a:miter lim="800000"/>
            <a:headEnd/>
            <a:tailEnd/>
          </a:ln>
        </p:spPr>
        <p:txBody>
          <a:bodyPr>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hangingPunct="1"/>
            <a:r>
              <a:rPr lang="en-US" altLang="ja-JP" sz="1182" b="1" dirty="0"/>
              <a:t>【</a:t>
            </a:r>
            <a:r>
              <a:rPr lang="ja-JP" altLang="en-US" sz="1182" b="1" dirty="0"/>
              <a:t>機密性２</a:t>
            </a:r>
            <a:r>
              <a:rPr lang="en-US" altLang="ja-JP" sz="1182" b="1" dirty="0"/>
              <a:t>】</a:t>
            </a:r>
          </a:p>
        </p:txBody>
      </p:sp>
      <p:sp>
        <p:nvSpPr>
          <p:cNvPr id="1043" name="Rectangle 2"/>
          <p:cNvSpPr>
            <a:spLocks noGrp="1" noChangeArrowheads="1"/>
          </p:cNvSpPr>
          <p:nvPr>
            <p:ph type="ctrTitle"/>
          </p:nvPr>
        </p:nvSpPr>
        <p:spPr>
          <a:xfrm>
            <a:off x="1754188" y="2133601"/>
            <a:ext cx="8151812" cy="1470025"/>
          </a:xfrm>
        </p:spPr>
        <p:txBody>
          <a:bodyPr/>
          <a:lstStyle>
            <a:lvl1pPr>
              <a:defRPr sz="3941"/>
            </a:lvl1pPr>
          </a:lstStyle>
          <a:p>
            <a:r>
              <a:rPr lang="ja-JP" altLang="en-US"/>
              <a:t>マスター タイトルの書式設定</a:t>
            </a:r>
          </a:p>
        </p:txBody>
      </p:sp>
      <p:sp>
        <p:nvSpPr>
          <p:cNvPr id="1044" name="Rectangle 3"/>
          <p:cNvSpPr>
            <a:spLocks noGrp="1" noChangeArrowheads="1"/>
          </p:cNvSpPr>
          <p:nvPr>
            <p:ph type="subTitle" idx="1"/>
          </p:nvPr>
        </p:nvSpPr>
        <p:spPr>
          <a:xfrm>
            <a:off x="1485900" y="3886200"/>
            <a:ext cx="6934200" cy="1752600"/>
          </a:xfrm>
        </p:spPr>
        <p:txBody>
          <a:bodyPr/>
          <a:lstStyle>
            <a:lvl1pPr marL="0" indent="0" algn="ctr">
              <a:buFontTx/>
              <a:buNone/>
              <a:defRPr/>
            </a:lvl1pPr>
          </a:lstStyle>
          <a:p>
            <a:r>
              <a:rPr lang="ja-JP" altLang="en-US"/>
              <a:t>マスター サブタイトルの書式設定</a:t>
            </a:r>
          </a:p>
        </p:txBody>
      </p:sp>
      <p:sp>
        <p:nvSpPr>
          <p:cNvPr id="1045" name="Rectangle 4"/>
          <p:cNvSpPr>
            <a:spLocks noGrp="1" noChangeArrowheads="1"/>
          </p:cNvSpPr>
          <p:nvPr>
            <p:ph type="dt" sz="half" idx="10"/>
          </p:nvPr>
        </p:nvSpPr>
        <p:spPr/>
        <p:txBody>
          <a:bodyPr/>
          <a:lstStyle>
            <a:lvl1pPr>
              <a:defRPr/>
            </a:lvl1pPr>
          </a:lstStyle>
          <a:p>
            <a:pPr>
              <a:defRPr/>
            </a:pPr>
            <a:endParaRPr lang="en-US" altLang="ja-JP"/>
          </a:p>
        </p:txBody>
      </p:sp>
      <p:sp>
        <p:nvSpPr>
          <p:cNvPr id="1046" name="Rectangle 5"/>
          <p:cNvSpPr>
            <a:spLocks noGrp="1" noChangeArrowheads="1"/>
          </p:cNvSpPr>
          <p:nvPr>
            <p:ph type="ftr" sz="quarter" idx="11"/>
          </p:nvPr>
        </p:nvSpPr>
        <p:spPr/>
        <p:txBody>
          <a:bodyPr/>
          <a:lstStyle>
            <a:lvl1pPr>
              <a:defRPr/>
            </a:lvl1pPr>
          </a:lstStyle>
          <a:p>
            <a:pPr>
              <a:defRPr/>
            </a:pPr>
            <a:endParaRPr lang="en-US" altLang="ja-JP"/>
          </a:p>
        </p:txBody>
      </p:sp>
      <p:sp>
        <p:nvSpPr>
          <p:cNvPr id="1047" name="Rectangle 6"/>
          <p:cNvSpPr>
            <a:spLocks noGrp="1" noChangeArrowheads="1"/>
          </p:cNvSpPr>
          <p:nvPr>
            <p:ph type="sldNum" sz="quarter" idx="12"/>
          </p:nvPr>
        </p:nvSpPr>
        <p:spPr>
          <a:xfrm>
            <a:off x="7099300" y="6245225"/>
            <a:ext cx="2311400" cy="476250"/>
          </a:xfrm>
        </p:spPr>
        <p:txBody>
          <a:bodyPr/>
          <a:lstStyle>
            <a:lvl1pPr>
              <a:defRPr/>
            </a:lvl1pPr>
          </a:lstStyle>
          <a:p>
            <a:pPr>
              <a:defRPr/>
            </a:pPr>
            <a:fld id="{35C1E978-A3B9-4673-8199-379729392307}" type="slidenum">
              <a:rPr lang="en-US" altLang="ja-JP"/>
              <a:pPr>
                <a:defRPr/>
              </a:pPr>
              <a:t>‹#›</a:t>
            </a:fld>
            <a:endParaRPr lang="en-US" altLang="ja-JP"/>
          </a:p>
        </p:txBody>
      </p:sp>
    </p:spTree>
    <p:extLst>
      <p:ext uri="{BB962C8B-B14F-4D97-AF65-F5344CB8AC3E}">
        <p14:creationId xmlns:p14="http://schemas.microsoft.com/office/powerpoint/2010/main" val="176757227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1049" name="タイトル 1"/>
          <p:cNvSpPr>
            <a:spLocks noGrp="1"/>
          </p:cNvSpPr>
          <p:nvPr>
            <p:ph type="title"/>
          </p:nvPr>
        </p:nvSpPr>
        <p:spPr/>
        <p:txBody>
          <a:bodyPr/>
          <a:lstStyle/>
          <a:p>
            <a:r>
              <a:rPr lang="ja-JP" altLang="en-US"/>
              <a:t>マスター タイトルの書式設定</a:t>
            </a:r>
          </a:p>
        </p:txBody>
      </p:sp>
      <p:sp>
        <p:nvSpPr>
          <p:cNvPr id="1050" name="コンテンツ プレースホルダ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51"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1052"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1053" name="Rectangle 6"/>
          <p:cNvSpPr>
            <a:spLocks noGrp="1" noChangeArrowheads="1"/>
          </p:cNvSpPr>
          <p:nvPr>
            <p:ph type="sldNum" sz="quarter" idx="12"/>
          </p:nvPr>
        </p:nvSpPr>
        <p:spPr>
          <a:ln/>
        </p:spPr>
        <p:txBody>
          <a:bodyPr/>
          <a:lstStyle>
            <a:lvl1pPr>
              <a:defRPr/>
            </a:lvl1pPr>
          </a:lstStyle>
          <a:p>
            <a:pPr>
              <a:defRPr/>
            </a:pPr>
            <a:fld id="{651FC12D-27C1-4F31-90C9-A93D49E44687}" type="slidenum">
              <a:rPr lang="en-US" altLang="ja-JP"/>
              <a:pPr>
                <a:defRPr/>
              </a:pPr>
              <a:t>‹#›</a:t>
            </a:fld>
            <a:endParaRPr lang="en-US" altLang="ja-JP"/>
          </a:p>
        </p:txBody>
      </p:sp>
    </p:spTree>
    <p:extLst>
      <p:ext uri="{BB962C8B-B14F-4D97-AF65-F5344CB8AC3E}">
        <p14:creationId xmlns:p14="http://schemas.microsoft.com/office/powerpoint/2010/main" val="397147937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1055" name="タイトル 1"/>
          <p:cNvSpPr>
            <a:spLocks noGrp="1"/>
          </p:cNvSpPr>
          <p:nvPr>
            <p:ph type="title"/>
          </p:nvPr>
        </p:nvSpPr>
        <p:spPr>
          <a:xfrm>
            <a:off x="782506" y="4406901"/>
            <a:ext cx="8420100" cy="1362075"/>
          </a:xfrm>
        </p:spPr>
        <p:txBody>
          <a:bodyPr anchor="t"/>
          <a:lstStyle>
            <a:lvl1pPr algn="l">
              <a:defRPr sz="3941" b="1" cap="all"/>
            </a:lvl1pPr>
          </a:lstStyle>
          <a:p>
            <a:r>
              <a:rPr lang="ja-JP" altLang="en-US"/>
              <a:t>マスター タイトルの書式設定</a:t>
            </a:r>
          </a:p>
        </p:txBody>
      </p:sp>
      <p:sp>
        <p:nvSpPr>
          <p:cNvPr id="1056" name="テキスト プレースホルダ 2"/>
          <p:cNvSpPr>
            <a:spLocks noGrp="1"/>
          </p:cNvSpPr>
          <p:nvPr>
            <p:ph type="body" idx="1"/>
          </p:nvPr>
        </p:nvSpPr>
        <p:spPr>
          <a:xfrm>
            <a:off x="782506" y="2906714"/>
            <a:ext cx="8420100" cy="1500187"/>
          </a:xfrm>
        </p:spPr>
        <p:txBody>
          <a:bodyPr anchor="b"/>
          <a:lstStyle>
            <a:lvl1pPr marL="0" indent="0">
              <a:buNone/>
              <a:defRPr sz="1970"/>
            </a:lvl1pPr>
            <a:lvl2pPr marL="450403" indent="0">
              <a:buNone/>
              <a:defRPr sz="1773"/>
            </a:lvl2pPr>
            <a:lvl3pPr marL="900807" indent="0">
              <a:buNone/>
              <a:defRPr sz="1576"/>
            </a:lvl3pPr>
            <a:lvl4pPr marL="1351210" indent="0">
              <a:buNone/>
              <a:defRPr sz="1379"/>
            </a:lvl4pPr>
            <a:lvl5pPr marL="1801614" indent="0">
              <a:buNone/>
              <a:defRPr sz="1379"/>
            </a:lvl5pPr>
            <a:lvl6pPr marL="2252017" indent="0">
              <a:buNone/>
              <a:defRPr sz="1379"/>
            </a:lvl6pPr>
            <a:lvl7pPr marL="2702420" indent="0">
              <a:buNone/>
              <a:defRPr sz="1379"/>
            </a:lvl7pPr>
            <a:lvl8pPr marL="3152824" indent="0">
              <a:buNone/>
              <a:defRPr sz="1379"/>
            </a:lvl8pPr>
            <a:lvl9pPr marL="3603227" indent="0">
              <a:buNone/>
              <a:defRPr sz="1379"/>
            </a:lvl9pPr>
          </a:lstStyle>
          <a:p>
            <a:pPr lvl="0"/>
            <a:r>
              <a:rPr lang="ja-JP" altLang="en-US"/>
              <a:t>マスター テキストの書式設定</a:t>
            </a:r>
          </a:p>
        </p:txBody>
      </p:sp>
      <p:sp>
        <p:nvSpPr>
          <p:cNvPr id="1057"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1058"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1059" name="Rectangle 6"/>
          <p:cNvSpPr>
            <a:spLocks noGrp="1" noChangeArrowheads="1"/>
          </p:cNvSpPr>
          <p:nvPr>
            <p:ph type="sldNum" sz="quarter" idx="12"/>
          </p:nvPr>
        </p:nvSpPr>
        <p:spPr>
          <a:ln/>
        </p:spPr>
        <p:txBody>
          <a:bodyPr/>
          <a:lstStyle>
            <a:lvl1pPr>
              <a:defRPr/>
            </a:lvl1pPr>
          </a:lstStyle>
          <a:p>
            <a:pPr>
              <a:defRPr/>
            </a:pPr>
            <a:fld id="{A7694BDB-530F-4364-A4B7-5A1182A1D62D}" type="slidenum">
              <a:rPr lang="en-US" altLang="ja-JP"/>
              <a:pPr>
                <a:defRPr/>
              </a:pPr>
              <a:t>‹#›</a:t>
            </a:fld>
            <a:endParaRPr lang="en-US" altLang="ja-JP"/>
          </a:p>
        </p:txBody>
      </p:sp>
    </p:spTree>
    <p:extLst>
      <p:ext uri="{BB962C8B-B14F-4D97-AF65-F5344CB8AC3E}">
        <p14:creationId xmlns:p14="http://schemas.microsoft.com/office/powerpoint/2010/main" val="233234145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1061" name="タイトル 1"/>
          <p:cNvSpPr>
            <a:spLocks noGrp="1"/>
          </p:cNvSpPr>
          <p:nvPr>
            <p:ph type="title"/>
          </p:nvPr>
        </p:nvSpPr>
        <p:spPr/>
        <p:txBody>
          <a:bodyPr/>
          <a:lstStyle/>
          <a:p>
            <a:r>
              <a:rPr lang="ja-JP" altLang="en-US"/>
              <a:t>マスター タイトルの書式設定</a:t>
            </a:r>
          </a:p>
        </p:txBody>
      </p:sp>
      <p:sp>
        <p:nvSpPr>
          <p:cNvPr id="1062" name="コンテンツ プレースホルダ 2"/>
          <p:cNvSpPr>
            <a:spLocks noGrp="1"/>
          </p:cNvSpPr>
          <p:nvPr>
            <p:ph sz="half" idx="1"/>
          </p:nvPr>
        </p:nvSpPr>
        <p:spPr>
          <a:xfrm>
            <a:off x="495300" y="1600201"/>
            <a:ext cx="4375150" cy="4525963"/>
          </a:xfrm>
        </p:spPr>
        <p:txBody>
          <a:bodyPr/>
          <a:lstStyle>
            <a:lvl1pPr>
              <a:defRPr sz="2758"/>
            </a:lvl1pPr>
            <a:lvl2pPr>
              <a:defRPr sz="2365"/>
            </a:lvl2pPr>
            <a:lvl3pPr>
              <a:defRPr sz="1970"/>
            </a:lvl3pPr>
            <a:lvl4pPr>
              <a:defRPr sz="1773"/>
            </a:lvl4pPr>
            <a:lvl5pPr>
              <a:defRPr sz="1773"/>
            </a:lvl5pPr>
            <a:lvl6pPr>
              <a:defRPr sz="1773"/>
            </a:lvl6pPr>
            <a:lvl7pPr>
              <a:defRPr sz="1773"/>
            </a:lvl7pPr>
            <a:lvl8pPr>
              <a:defRPr sz="1773"/>
            </a:lvl8pPr>
            <a:lvl9pPr>
              <a:defRPr sz="1773"/>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63" name="コンテンツ プレースホルダ 3"/>
          <p:cNvSpPr>
            <a:spLocks noGrp="1"/>
          </p:cNvSpPr>
          <p:nvPr>
            <p:ph sz="half" idx="2"/>
          </p:nvPr>
        </p:nvSpPr>
        <p:spPr>
          <a:xfrm>
            <a:off x="5035550" y="1600201"/>
            <a:ext cx="4375150" cy="4525963"/>
          </a:xfrm>
        </p:spPr>
        <p:txBody>
          <a:bodyPr/>
          <a:lstStyle>
            <a:lvl1pPr>
              <a:defRPr sz="2758"/>
            </a:lvl1pPr>
            <a:lvl2pPr>
              <a:defRPr sz="2365"/>
            </a:lvl2pPr>
            <a:lvl3pPr>
              <a:defRPr sz="1970"/>
            </a:lvl3pPr>
            <a:lvl4pPr>
              <a:defRPr sz="1773"/>
            </a:lvl4pPr>
            <a:lvl5pPr>
              <a:defRPr sz="1773"/>
            </a:lvl5pPr>
            <a:lvl6pPr>
              <a:defRPr sz="1773"/>
            </a:lvl6pPr>
            <a:lvl7pPr>
              <a:defRPr sz="1773"/>
            </a:lvl7pPr>
            <a:lvl8pPr>
              <a:defRPr sz="1773"/>
            </a:lvl8pPr>
            <a:lvl9pPr>
              <a:defRPr sz="1773"/>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6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106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1066" name="Rectangle 6"/>
          <p:cNvSpPr>
            <a:spLocks noGrp="1" noChangeArrowheads="1"/>
          </p:cNvSpPr>
          <p:nvPr>
            <p:ph type="sldNum" sz="quarter" idx="12"/>
          </p:nvPr>
        </p:nvSpPr>
        <p:spPr>
          <a:ln/>
        </p:spPr>
        <p:txBody>
          <a:bodyPr/>
          <a:lstStyle>
            <a:lvl1pPr>
              <a:defRPr/>
            </a:lvl1pPr>
          </a:lstStyle>
          <a:p>
            <a:pPr>
              <a:defRPr/>
            </a:pPr>
            <a:fld id="{964DE403-68E0-47EB-9A36-3C247B164772}" type="slidenum">
              <a:rPr lang="en-US" altLang="ja-JP"/>
              <a:pPr>
                <a:defRPr/>
              </a:pPr>
              <a:t>‹#›</a:t>
            </a:fld>
            <a:endParaRPr lang="en-US" altLang="ja-JP"/>
          </a:p>
        </p:txBody>
      </p:sp>
    </p:spTree>
    <p:extLst>
      <p:ext uri="{BB962C8B-B14F-4D97-AF65-F5344CB8AC3E}">
        <p14:creationId xmlns:p14="http://schemas.microsoft.com/office/powerpoint/2010/main" val="96818979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1068" name="タイトル 1"/>
          <p:cNvSpPr>
            <a:spLocks noGrp="1"/>
          </p:cNvSpPr>
          <p:nvPr>
            <p:ph type="title"/>
          </p:nvPr>
        </p:nvSpPr>
        <p:spPr>
          <a:xfrm>
            <a:off x="495300" y="274639"/>
            <a:ext cx="8915400" cy="1143000"/>
          </a:xfrm>
        </p:spPr>
        <p:txBody>
          <a:bodyPr/>
          <a:lstStyle>
            <a:lvl1pPr>
              <a:defRPr/>
            </a:lvl1pPr>
          </a:lstStyle>
          <a:p>
            <a:r>
              <a:rPr lang="ja-JP" altLang="en-US"/>
              <a:t>マスター タイトルの書式設定</a:t>
            </a:r>
          </a:p>
        </p:txBody>
      </p:sp>
      <p:sp>
        <p:nvSpPr>
          <p:cNvPr id="1069" name="テキスト プレースホルダ 2"/>
          <p:cNvSpPr>
            <a:spLocks noGrp="1"/>
          </p:cNvSpPr>
          <p:nvPr>
            <p:ph type="body" idx="1"/>
          </p:nvPr>
        </p:nvSpPr>
        <p:spPr>
          <a:xfrm>
            <a:off x="495301" y="1535113"/>
            <a:ext cx="4376870" cy="639762"/>
          </a:xfrm>
        </p:spPr>
        <p:txBody>
          <a:bodyPr anchor="b"/>
          <a:lstStyle>
            <a:lvl1pPr marL="0" indent="0">
              <a:buNone/>
              <a:defRPr sz="2365" b="1"/>
            </a:lvl1pPr>
            <a:lvl2pPr marL="450403" indent="0">
              <a:buNone/>
              <a:defRPr sz="1970" b="1"/>
            </a:lvl2pPr>
            <a:lvl3pPr marL="900807" indent="0">
              <a:buNone/>
              <a:defRPr sz="1773" b="1"/>
            </a:lvl3pPr>
            <a:lvl4pPr marL="1351210" indent="0">
              <a:buNone/>
              <a:defRPr sz="1576" b="1"/>
            </a:lvl4pPr>
            <a:lvl5pPr marL="1801614" indent="0">
              <a:buNone/>
              <a:defRPr sz="1576" b="1"/>
            </a:lvl5pPr>
            <a:lvl6pPr marL="2252017" indent="0">
              <a:buNone/>
              <a:defRPr sz="1576" b="1"/>
            </a:lvl6pPr>
            <a:lvl7pPr marL="2702420" indent="0">
              <a:buNone/>
              <a:defRPr sz="1576" b="1"/>
            </a:lvl7pPr>
            <a:lvl8pPr marL="3152824" indent="0">
              <a:buNone/>
              <a:defRPr sz="1576" b="1"/>
            </a:lvl8pPr>
            <a:lvl9pPr marL="3603227" indent="0">
              <a:buNone/>
              <a:defRPr sz="1576" b="1"/>
            </a:lvl9pPr>
          </a:lstStyle>
          <a:p>
            <a:pPr lvl="0"/>
            <a:r>
              <a:rPr lang="ja-JP" altLang="en-US"/>
              <a:t>マスター テキストの書式設定</a:t>
            </a:r>
          </a:p>
        </p:txBody>
      </p:sp>
      <p:sp>
        <p:nvSpPr>
          <p:cNvPr id="1070" name="コンテンツ プレースホルダ 3"/>
          <p:cNvSpPr>
            <a:spLocks noGrp="1"/>
          </p:cNvSpPr>
          <p:nvPr>
            <p:ph sz="half" idx="2"/>
          </p:nvPr>
        </p:nvSpPr>
        <p:spPr>
          <a:xfrm>
            <a:off x="495301" y="2174876"/>
            <a:ext cx="4376870" cy="3951288"/>
          </a:xfrm>
        </p:spPr>
        <p:txBody>
          <a:bodyPr/>
          <a:lstStyle>
            <a:lvl1pPr>
              <a:defRPr sz="2365"/>
            </a:lvl1pPr>
            <a:lvl2pPr>
              <a:defRPr sz="1970"/>
            </a:lvl2pPr>
            <a:lvl3pPr>
              <a:defRPr sz="1773"/>
            </a:lvl3pPr>
            <a:lvl4pPr>
              <a:defRPr sz="1576"/>
            </a:lvl4pPr>
            <a:lvl5pPr>
              <a:defRPr sz="1576"/>
            </a:lvl5pPr>
            <a:lvl6pPr>
              <a:defRPr sz="1576"/>
            </a:lvl6pPr>
            <a:lvl7pPr>
              <a:defRPr sz="1576"/>
            </a:lvl7pPr>
            <a:lvl8pPr>
              <a:defRPr sz="1576"/>
            </a:lvl8pPr>
            <a:lvl9pPr>
              <a:defRPr sz="1576"/>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71" name="テキスト プレースホルダ 4"/>
          <p:cNvSpPr>
            <a:spLocks noGrp="1"/>
          </p:cNvSpPr>
          <p:nvPr>
            <p:ph type="body" sz="quarter" idx="3"/>
          </p:nvPr>
        </p:nvSpPr>
        <p:spPr>
          <a:xfrm>
            <a:off x="5032111" y="1535113"/>
            <a:ext cx="4378590" cy="639762"/>
          </a:xfrm>
        </p:spPr>
        <p:txBody>
          <a:bodyPr anchor="b"/>
          <a:lstStyle>
            <a:lvl1pPr marL="0" indent="0">
              <a:buNone/>
              <a:defRPr sz="2365" b="1"/>
            </a:lvl1pPr>
            <a:lvl2pPr marL="450403" indent="0">
              <a:buNone/>
              <a:defRPr sz="1970" b="1"/>
            </a:lvl2pPr>
            <a:lvl3pPr marL="900807" indent="0">
              <a:buNone/>
              <a:defRPr sz="1773" b="1"/>
            </a:lvl3pPr>
            <a:lvl4pPr marL="1351210" indent="0">
              <a:buNone/>
              <a:defRPr sz="1576" b="1"/>
            </a:lvl4pPr>
            <a:lvl5pPr marL="1801614" indent="0">
              <a:buNone/>
              <a:defRPr sz="1576" b="1"/>
            </a:lvl5pPr>
            <a:lvl6pPr marL="2252017" indent="0">
              <a:buNone/>
              <a:defRPr sz="1576" b="1"/>
            </a:lvl6pPr>
            <a:lvl7pPr marL="2702420" indent="0">
              <a:buNone/>
              <a:defRPr sz="1576" b="1"/>
            </a:lvl7pPr>
            <a:lvl8pPr marL="3152824" indent="0">
              <a:buNone/>
              <a:defRPr sz="1576" b="1"/>
            </a:lvl8pPr>
            <a:lvl9pPr marL="3603227" indent="0">
              <a:buNone/>
              <a:defRPr sz="1576" b="1"/>
            </a:lvl9pPr>
          </a:lstStyle>
          <a:p>
            <a:pPr lvl="0"/>
            <a:r>
              <a:rPr lang="ja-JP" altLang="en-US"/>
              <a:t>マスター テキストの書式設定</a:t>
            </a:r>
          </a:p>
        </p:txBody>
      </p:sp>
      <p:sp>
        <p:nvSpPr>
          <p:cNvPr id="1072" name="コンテンツ プレースホルダ 5"/>
          <p:cNvSpPr>
            <a:spLocks noGrp="1"/>
          </p:cNvSpPr>
          <p:nvPr>
            <p:ph sz="quarter" idx="4"/>
          </p:nvPr>
        </p:nvSpPr>
        <p:spPr>
          <a:xfrm>
            <a:off x="5032111" y="2174876"/>
            <a:ext cx="4378590" cy="3951288"/>
          </a:xfrm>
        </p:spPr>
        <p:txBody>
          <a:bodyPr/>
          <a:lstStyle>
            <a:lvl1pPr>
              <a:defRPr sz="2365"/>
            </a:lvl1pPr>
            <a:lvl2pPr>
              <a:defRPr sz="1970"/>
            </a:lvl2pPr>
            <a:lvl3pPr>
              <a:defRPr sz="1773"/>
            </a:lvl3pPr>
            <a:lvl4pPr>
              <a:defRPr sz="1576"/>
            </a:lvl4pPr>
            <a:lvl5pPr>
              <a:defRPr sz="1576"/>
            </a:lvl5pPr>
            <a:lvl6pPr>
              <a:defRPr sz="1576"/>
            </a:lvl6pPr>
            <a:lvl7pPr>
              <a:defRPr sz="1576"/>
            </a:lvl7pPr>
            <a:lvl8pPr>
              <a:defRPr sz="1576"/>
            </a:lvl8pPr>
            <a:lvl9pPr>
              <a:defRPr sz="1576"/>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73"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1074"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1075" name="Rectangle 6"/>
          <p:cNvSpPr>
            <a:spLocks noGrp="1" noChangeArrowheads="1"/>
          </p:cNvSpPr>
          <p:nvPr>
            <p:ph type="sldNum" sz="quarter" idx="12"/>
          </p:nvPr>
        </p:nvSpPr>
        <p:spPr>
          <a:ln/>
        </p:spPr>
        <p:txBody>
          <a:bodyPr/>
          <a:lstStyle>
            <a:lvl1pPr>
              <a:defRPr/>
            </a:lvl1pPr>
          </a:lstStyle>
          <a:p>
            <a:pPr>
              <a:defRPr/>
            </a:pPr>
            <a:fld id="{DB541BEC-AD9E-4104-AF2B-4C626651FF89}" type="slidenum">
              <a:rPr lang="en-US" altLang="ja-JP"/>
              <a:pPr>
                <a:defRPr/>
              </a:pPr>
              <a:t>‹#›</a:t>
            </a:fld>
            <a:endParaRPr lang="en-US" altLang="ja-JP"/>
          </a:p>
        </p:txBody>
      </p:sp>
    </p:spTree>
    <p:extLst>
      <p:ext uri="{BB962C8B-B14F-4D97-AF65-F5344CB8AC3E}">
        <p14:creationId xmlns:p14="http://schemas.microsoft.com/office/powerpoint/2010/main" val="48380450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1077" name="タイトル 1"/>
          <p:cNvSpPr>
            <a:spLocks noGrp="1"/>
          </p:cNvSpPr>
          <p:nvPr>
            <p:ph type="title"/>
          </p:nvPr>
        </p:nvSpPr>
        <p:spPr/>
        <p:txBody>
          <a:bodyPr/>
          <a:lstStyle/>
          <a:p>
            <a:r>
              <a:rPr lang="ja-JP" altLang="en-US"/>
              <a:t>マスター タイトルの書式設定</a:t>
            </a:r>
          </a:p>
        </p:txBody>
      </p:sp>
      <p:sp>
        <p:nvSpPr>
          <p:cNvPr id="1078"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1079"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1080" name="Rectangle 6"/>
          <p:cNvSpPr>
            <a:spLocks noGrp="1" noChangeArrowheads="1"/>
          </p:cNvSpPr>
          <p:nvPr>
            <p:ph type="sldNum" sz="quarter" idx="12"/>
          </p:nvPr>
        </p:nvSpPr>
        <p:spPr>
          <a:ln/>
        </p:spPr>
        <p:txBody>
          <a:bodyPr/>
          <a:lstStyle>
            <a:lvl1pPr>
              <a:defRPr/>
            </a:lvl1pPr>
          </a:lstStyle>
          <a:p>
            <a:pPr>
              <a:defRPr/>
            </a:pPr>
            <a:fld id="{06FFE511-5094-4685-A035-FB392A6605D8}" type="slidenum">
              <a:rPr lang="en-US" altLang="ja-JP"/>
              <a:pPr>
                <a:defRPr/>
              </a:pPr>
              <a:t>‹#›</a:t>
            </a:fld>
            <a:endParaRPr lang="en-US" altLang="ja-JP"/>
          </a:p>
        </p:txBody>
      </p:sp>
    </p:spTree>
    <p:extLst>
      <p:ext uri="{BB962C8B-B14F-4D97-AF65-F5344CB8AC3E}">
        <p14:creationId xmlns:p14="http://schemas.microsoft.com/office/powerpoint/2010/main" val="209509632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1082"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1083"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1084" name="Rectangle 6"/>
          <p:cNvSpPr>
            <a:spLocks noGrp="1" noChangeArrowheads="1"/>
          </p:cNvSpPr>
          <p:nvPr>
            <p:ph type="sldNum" sz="quarter" idx="12"/>
          </p:nvPr>
        </p:nvSpPr>
        <p:spPr>
          <a:ln/>
        </p:spPr>
        <p:txBody>
          <a:bodyPr/>
          <a:lstStyle>
            <a:lvl1pPr>
              <a:defRPr/>
            </a:lvl1pPr>
          </a:lstStyle>
          <a:p>
            <a:pPr>
              <a:defRPr/>
            </a:pPr>
            <a:fld id="{DE9C2EA1-6911-4BAC-954D-0A2DD024DDCF}" type="slidenum">
              <a:rPr lang="en-US" altLang="ja-JP"/>
              <a:pPr>
                <a:defRPr/>
              </a:pPr>
              <a:t>‹#›</a:t>
            </a:fld>
            <a:endParaRPr lang="en-US" altLang="ja-JP"/>
          </a:p>
        </p:txBody>
      </p:sp>
    </p:spTree>
    <p:extLst>
      <p:ext uri="{BB962C8B-B14F-4D97-AF65-F5344CB8AC3E}">
        <p14:creationId xmlns:p14="http://schemas.microsoft.com/office/powerpoint/2010/main" val="281480358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1086" name="タイトル 1"/>
          <p:cNvSpPr>
            <a:spLocks noGrp="1"/>
          </p:cNvSpPr>
          <p:nvPr>
            <p:ph type="title"/>
          </p:nvPr>
        </p:nvSpPr>
        <p:spPr>
          <a:xfrm>
            <a:off x="495301" y="273051"/>
            <a:ext cx="3259006" cy="1162050"/>
          </a:xfrm>
        </p:spPr>
        <p:txBody>
          <a:bodyPr anchor="b"/>
          <a:lstStyle>
            <a:lvl1pPr algn="l">
              <a:defRPr sz="1970" b="1"/>
            </a:lvl1pPr>
          </a:lstStyle>
          <a:p>
            <a:r>
              <a:rPr lang="ja-JP" altLang="en-US"/>
              <a:t>マスター タイトルの書式設定</a:t>
            </a:r>
          </a:p>
        </p:txBody>
      </p:sp>
      <p:sp>
        <p:nvSpPr>
          <p:cNvPr id="1087" name="コンテンツ プレースホルダ 2"/>
          <p:cNvSpPr>
            <a:spLocks noGrp="1"/>
          </p:cNvSpPr>
          <p:nvPr>
            <p:ph idx="1"/>
          </p:nvPr>
        </p:nvSpPr>
        <p:spPr>
          <a:xfrm>
            <a:off x="3872971" y="273050"/>
            <a:ext cx="5537729" cy="5853113"/>
          </a:xfrm>
        </p:spPr>
        <p:txBody>
          <a:bodyPr/>
          <a:lstStyle>
            <a:lvl1pPr>
              <a:defRPr sz="3152"/>
            </a:lvl1pPr>
            <a:lvl2pPr>
              <a:defRPr sz="2758"/>
            </a:lvl2pPr>
            <a:lvl3pPr>
              <a:defRPr sz="2365"/>
            </a:lvl3pPr>
            <a:lvl4pPr>
              <a:defRPr sz="1970"/>
            </a:lvl4pPr>
            <a:lvl5pPr>
              <a:defRPr sz="1970"/>
            </a:lvl5pPr>
            <a:lvl6pPr>
              <a:defRPr sz="1970"/>
            </a:lvl6pPr>
            <a:lvl7pPr>
              <a:defRPr sz="1970"/>
            </a:lvl7pPr>
            <a:lvl8pPr>
              <a:defRPr sz="1970"/>
            </a:lvl8pPr>
            <a:lvl9pPr>
              <a:defRPr sz="197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88" name="テキスト プレースホルダ 3"/>
          <p:cNvSpPr>
            <a:spLocks noGrp="1"/>
          </p:cNvSpPr>
          <p:nvPr>
            <p:ph type="body" sz="half" idx="2"/>
          </p:nvPr>
        </p:nvSpPr>
        <p:spPr>
          <a:xfrm>
            <a:off x="495301" y="1435101"/>
            <a:ext cx="3259006" cy="4691063"/>
          </a:xfrm>
        </p:spPr>
        <p:txBody>
          <a:bodyPr/>
          <a:lstStyle>
            <a:lvl1pPr marL="0" indent="0">
              <a:buNone/>
              <a:defRPr sz="1379"/>
            </a:lvl1pPr>
            <a:lvl2pPr marL="450403" indent="0">
              <a:buNone/>
              <a:defRPr sz="1182"/>
            </a:lvl2pPr>
            <a:lvl3pPr marL="900807" indent="0">
              <a:buNone/>
              <a:defRPr sz="985"/>
            </a:lvl3pPr>
            <a:lvl4pPr marL="1351210" indent="0">
              <a:buNone/>
              <a:defRPr sz="887"/>
            </a:lvl4pPr>
            <a:lvl5pPr marL="1801614" indent="0">
              <a:buNone/>
              <a:defRPr sz="887"/>
            </a:lvl5pPr>
            <a:lvl6pPr marL="2252017" indent="0">
              <a:buNone/>
              <a:defRPr sz="887"/>
            </a:lvl6pPr>
            <a:lvl7pPr marL="2702420" indent="0">
              <a:buNone/>
              <a:defRPr sz="887"/>
            </a:lvl7pPr>
            <a:lvl8pPr marL="3152824" indent="0">
              <a:buNone/>
              <a:defRPr sz="887"/>
            </a:lvl8pPr>
            <a:lvl9pPr marL="3603227" indent="0">
              <a:buNone/>
              <a:defRPr sz="887"/>
            </a:lvl9pPr>
          </a:lstStyle>
          <a:p>
            <a:pPr lvl="0"/>
            <a:r>
              <a:rPr lang="ja-JP" altLang="en-US"/>
              <a:t>マスター テキストの書式設定</a:t>
            </a:r>
          </a:p>
        </p:txBody>
      </p:sp>
      <p:sp>
        <p:nvSpPr>
          <p:cNvPr id="1089"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1090"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1091" name="Rectangle 6"/>
          <p:cNvSpPr>
            <a:spLocks noGrp="1" noChangeArrowheads="1"/>
          </p:cNvSpPr>
          <p:nvPr>
            <p:ph type="sldNum" sz="quarter" idx="12"/>
          </p:nvPr>
        </p:nvSpPr>
        <p:spPr>
          <a:ln/>
        </p:spPr>
        <p:txBody>
          <a:bodyPr/>
          <a:lstStyle>
            <a:lvl1pPr>
              <a:defRPr/>
            </a:lvl1pPr>
          </a:lstStyle>
          <a:p>
            <a:pPr>
              <a:defRPr/>
            </a:pPr>
            <a:fld id="{460176D3-1CBA-4E5C-8891-6A87D7C30D42}" type="slidenum">
              <a:rPr lang="en-US" altLang="ja-JP"/>
              <a:pPr>
                <a:defRPr/>
              </a:pPr>
              <a:t>‹#›</a:t>
            </a:fld>
            <a:endParaRPr lang="en-US" altLang="ja-JP"/>
          </a:p>
        </p:txBody>
      </p:sp>
    </p:spTree>
    <p:extLst>
      <p:ext uri="{BB962C8B-B14F-4D97-AF65-F5344CB8AC3E}">
        <p14:creationId xmlns:p14="http://schemas.microsoft.com/office/powerpoint/2010/main" val="381072911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1093" name="タイトル 1"/>
          <p:cNvSpPr>
            <a:spLocks noGrp="1"/>
          </p:cNvSpPr>
          <p:nvPr>
            <p:ph type="title"/>
          </p:nvPr>
        </p:nvSpPr>
        <p:spPr>
          <a:xfrm>
            <a:off x="1941646" y="4800600"/>
            <a:ext cx="5943600" cy="566738"/>
          </a:xfrm>
        </p:spPr>
        <p:txBody>
          <a:bodyPr anchor="b"/>
          <a:lstStyle>
            <a:lvl1pPr algn="l">
              <a:defRPr sz="1970" b="1"/>
            </a:lvl1pPr>
          </a:lstStyle>
          <a:p>
            <a:r>
              <a:rPr lang="ja-JP" altLang="en-US"/>
              <a:t>マスター タイトルの書式設定</a:t>
            </a:r>
          </a:p>
        </p:txBody>
      </p:sp>
      <p:sp>
        <p:nvSpPr>
          <p:cNvPr id="1094" name="図プレースホルダ 2"/>
          <p:cNvSpPr>
            <a:spLocks noGrp="1"/>
          </p:cNvSpPr>
          <p:nvPr>
            <p:ph type="pic" idx="1"/>
          </p:nvPr>
        </p:nvSpPr>
        <p:spPr>
          <a:xfrm>
            <a:off x="1941646" y="612775"/>
            <a:ext cx="5943600" cy="4114800"/>
          </a:xfrm>
        </p:spPr>
        <p:txBody>
          <a:bodyPr/>
          <a:lstStyle>
            <a:lvl1pPr marL="0" indent="0">
              <a:buNone/>
              <a:defRPr sz="3152"/>
            </a:lvl1pPr>
            <a:lvl2pPr marL="450403" indent="0">
              <a:buNone/>
              <a:defRPr sz="2758"/>
            </a:lvl2pPr>
            <a:lvl3pPr marL="900807" indent="0">
              <a:buNone/>
              <a:defRPr sz="2365"/>
            </a:lvl3pPr>
            <a:lvl4pPr marL="1351210" indent="0">
              <a:buNone/>
              <a:defRPr sz="1970"/>
            </a:lvl4pPr>
            <a:lvl5pPr marL="1801614" indent="0">
              <a:buNone/>
              <a:defRPr sz="1970"/>
            </a:lvl5pPr>
            <a:lvl6pPr marL="2252017" indent="0">
              <a:buNone/>
              <a:defRPr sz="1970"/>
            </a:lvl6pPr>
            <a:lvl7pPr marL="2702420" indent="0">
              <a:buNone/>
              <a:defRPr sz="1970"/>
            </a:lvl7pPr>
            <a:lvl8pPr marL="3152824" indent="0">
              <a:buNone/>
              <a:defRPr sz="1970"/>
            </a:lvl8pPr>
            <a:lvl9pPr marL="3603227" indent="0">
              <a:buNone/>
              <a:defRPr sz="1970"/>
            </a:lvl9pPr>
          </a:lstStyle>
          <a:p>
            <a:pPr lvl="0"/>
            <a:r>
              <a:rPr lang="ja-JP" altLang="en-US" noProof="0"/>
              <a:t>図を追加</a:t>
            </a:r>
          </a:p>
        </p:txBody>
      </p:sp>
      <p:sp>
        <p:nvSpPr>
          <p:cNvPr id="1095" name="テキスト プレースホルダ 3"/>
          <p:cNvSpPr>
            <a:spLocks noGrp="1"/>
          </p:cNvSpPr>
          <p:nvPr>
            <p:ph type="body" sz="half" idx="2"/>
          </p:nvPr>
        </p:nvSpPr>
        <p:spPr>
          <a:xfrm>
            <a:off x="1941646" y="5367338"/>
            <a:ext cx="5943600" cy="804862"/>
          </a:xfrm>
        </p:spPr>
        <p:txBody>
          <a:bodyPr/>
          <a:lstStyle>
            <a:lvl1pPr marL="0" indent="0">
              <a:buNone/>
              <a:defRPr sz="1379"/>
            </a:lvl1pPr>
            <a:lvl2pPr marL="450403" indent="0">
              <a:buNone/>
              <a:defRPr sz="1182"/>
            </a:lvl2pPr>
            <a:lvl3pPr marL="900807" indent="0">
              <a:buNone/>
              <a:defRPr sz="985"/>
            </a:lvl3pPr>
            <a:lvl4pPr marL="1351210" indent="0">
              <a:buNone/>
              <a:defRPr sz="887"/>
            </a:lvl4pPr>
            <a:lvl5pPr marL="1801614" indent="0">
              <a:buNone/>
              <a:defRPr sz="887"/>
            </a:lvl5pPr>
            <a:lvl6pPr marL="2252017" indent="0">
              <a:buNone/>
              <a:defRPr sz="887"/>
            </a:lvl6pPr>
            <a:lvl7pPr marL="2702420" indent="0">
              <a:buNone/>
              <a:defRPr sz="887"/>
            </a:lvl7pPr>
            <a:lvl8pPr marL="3152824" indent="0">
              <a:buNone/>
              <a:defRPr sz="887"/>
            </a:lvl8pPr>
            <a:lvl9pPr marL="3603227" indent="0">
              <a:buNone/>
              <a:defRPr sz="887"/>
            </a:lvl9pPr>
          </a:lstStyle>
          <a:p>
            <a:pPr lvl="0"/>
            <a:r>
              <a:rPr lang="ja-JP" altLang="en-US"/>
              <a:t>マスター テキストの書式設定</a:t>
            </a:r>
          </a:p>
        </p:txBody>
      </p:sp>
      <p:sp>
        <p:nvSpPr>
          <p:cNvPr id="1096"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1097"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1098" name="Rectangle 6"/>
          <p:cNvSpPr>
            <a:spLocks noGrp="1" noChangeArrowheads="1"/>
          </p:cNvSpPr>
          <p:nvPr>
            <p:ph type="sldNum" sz="quarter" idx="12"/>
          </p:nvPr>
        </p:nvSpPr>
        <p:spPr>
          <a:ln/>
        </p:spPr>
        <p:txBody>
          <a:bodyPr/>
          <a:lstStyle>
            <a:lvl1pPr>
              <a:defRPr/>
            </a:lvl1pPr>
          </a:lstStyle>
          <a:p>
            <a:pPr>
              <a:defRPr/>
            </a:pPr>
            <a:fld id="{0A3F5529-272E-4A2C-90D7-160EE3AC1005}" type="slidenum">
              <a:rPr lang="en-US" altLang="ja-JP"/>
              <a:pPr>
                <a:defRPr/>
              </a:pPr>
              <a:t>‹#›</a:t>
            </a:fld>
            <a:endParaRPr lang="en-US" altLang="ja-JP"/>
          </a:p>
        </p:txBody>
      </p:sp>
    </p:spTree>
    <p:extLst>
      <p:ext uri="{BB962C8B-B14F-4D97-AF65-F5344CB8AC3E}">
        <p14:creationId xmlns:p14="http://schemas.microsoft.com/office/powerpoint/2010/main" val="237172864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1100" name="タイトル 1"/>
          <p:cNvSpPr>
            <a:spLocks noGrp="1"/>
          </p:cNvSpPr>
          <p:nvPr>
            <p:ph type="title"/>
          </p:nvPr>
        </p:nvSpPr>
        <p:spPr/>
        <p:txBody>
          <a:bodyPr/>
          <a:lstStyle/>
          <a:p>
            <a:r>
              <a:rPr lang="ja-JP" altLang="en-US"/>
              <a:t>マスター タイトルの書式設定</a:t>
            </a:r>
          </a:p>
        </p:txBody>
      </p:sp>
      <p:sp>
        <p:nvSpPr>
          <p:cNvPr id="1101" name="縦書きテキスト プレースホルダ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102"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1103"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1104" name="Rectangle 6"/>
          <p:cNvSpPr>
            <a:spLocks noGrp="1" noChangeArrowheads="1"/>
          </p:cNvSpPr>
          <p:nvPr>
            <p:ph type="sldNum" sz="quarter" idx="12"/>
          </p:nvPr>
        </p:nvSpPr>
        <p:spPr>
          <a:ln/>
        </p:spPr>
        <p:txBody>
          <a:bodyPr/>
          <a:lstStyle>
            <a:lvl1pPr>
              <a:defRPr/>
            </a:lvl1pPr>
          </a:lstStyle>
          <a:p>
            <a:pPr>
              <a:defRPr/>
            </a:pPr>
            <a:fld id="{CDB20612-914C-4BDE-8D4C-FEA4392E99F4}" type="slidenum">
              <a:rPr lang="en-US" altLang="ja-JP"/>
              <a:pPr>
                <a:defRPr/>
              </a:pPr>
              <a:t>‹#›</a:t>
            </a:fld>
            <a:endParaRPr lang="en-US" altLang="ja-JP"/>
          </a:p>
        </p:txBody>
      </p:sp>
    </p:spTree>
    <p:extLst>
      <p:ext uri="{BB962C8B-B14F-4D97-AF65-F5344CB8AC3E}">
        <p14:creationId xmlns:p14="http://schemas.microsoft.com/office/powerpoint/2010/main" val="29933557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1067" name="タイトル 1"/>
          <p:cNvSpPr>
            <a:spLocks noGrp="1"/>
          </p:cNvSpPr>
          <p:nvPr>
            <p:ph type="title"/>
          </p:nvPr>
        </p:nvSpPr>
        <p:spPr>
          <a:xfrm>
            <a:off x="495300" y="274638"/>
            <a:ext cx="8915400" cy="1143000"/>
          </a:xfrm>
        </p:spPr>
        <p:txBody>
          <a:bodyPr/>
          <a:lstStyle>
            <a:lvl1pPr>
              <a:defRPr/>
            </a:lvl1pPr>
          </a:lstStyle>
          <a:p>
            <a:r>
              <a:rPr lang="ja-JP" altLang="en-US"/>
              <a:t>マスタ タイトルの書式設定</a:t>
            </a:r>
          </a:p>
        </p:txBody>
      </p:sp>
      <p:sp>
        <p:nvSpPr>
          <p:cNvPr id="1068" name="テキスト プレースホルダ 2"/>
          <p:cNvSpPr>
            <a:spLocks noGrp="1"/>
          </p:cNvSpPr>
          <p:nvPr>
            <p:ph type="body" idx="1"/>
          </p:nvPr>
        </p:nvSpPr>
        <p:spPr>
          <a:xfrm>
            <a:off x="495300" y="1535113"/>
            <a:ext cx="43768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1069" name="コンテンツ プレースホルダ 3"/>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70" name="テキスト プレースホルダ 4"/>
          <p:cNvSpPr>
            <a:spLocks noGrp="1"/>
          </p:cNvSpPr>
          <p:nvPr>
            <p:ph type="body" sz="quarter" idx="3"/>
          </p:nvPr>
        </p:nvSpPr>
        <p:spPr>
          <a:xfrm>
            <a:off x="5032111" y="1535113"/>
            <a:ext cx="437859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1071" name="コンテンツ プレースホルダ 5"/>
          <p:cNvSpPr>
            <a:spLocks noGrp="1"/>
          </p:cNvSpPr>
          <p:nvPr>
            <p:ph sz="quarter" idx="4"/>
          </p:nvPr>
        </p:nvSpPr>
        <p:spPr>
          <a:xfrm>
            <a:off x="5032111"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72"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1073"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1074" name="Rectangle 6"/>
          <p:cNvSpPr>
            <a:spLocks noGrp="1" noChangeArrowheads="1"/>
          </p:cNvSpPr>
          <p:nvPr>
            <p:ph type="sldNum" sz="quarter" idx="12"/>
          </p:nvPr>
        </p:nvSpPr>
        <p:spPr>
          <a:ln/>
        </p:spPr>
        <p:txBody>
          <a:bodyPr/>
          <a:lstStyle>
            <a:lvl1pPr>
              <a:defRPr/>
            </a:lvl1pPr>
          </a:lstStyle>
          <a:p>
            <a:pPr>
              <a:defRPr/>
            </a:pPr>
            <a:fld id="{D87119DD-62A9-47D4-8928-7EE7D6859AE6}" type="slidenum">
              <a:rPr lang="en-US" altLang="ja-JP"/>
              <a:pPr>
                <a:defRPr/>
              </a:pPr>
              <a:t>‹#›</a:t>
            </a:fld>
            <a:endParaRPr lang="en-US" altLang="ja-JP"/>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1106" name="縦書きタイトル 1"/>
          <p:cNvSpPr>
            <a:spLocks noGrp="1"/>
          </p:cNvSpPr>
          <p:nvPr>
            <p:ph type="title" orient="vert"/>
          </p:nvPr>
        </p:nvSpPr>
        <p:spPr>
          <a:xfrm>
            <a:off x="7058025" y="1"/>
            <a:ext cx="2352675" cy="6126163"/>
          </a:xfrm>
        </p:spPr>
        <p:txBody>
          <a:bodyPr vert="eaVert"/>
          <a:lstStyle/>
          <a:p>
            <a:r>
              <a:rPr lang="ja-JP" altLang="en-US"/>
              <a:t>マスター タイトルの書式設定</a:t>
            </a:r>
          </a:p>
        </p:txBody>
      </p:sp>
      <p:sp>
        <p:nvSpPr>
          <p:cNvPr id="1107" name="縦書きテキスト プレースホルダ 2"/>
          <p:cNvSpPr>
            <a:spLocks noGrp="1"/>
          </p:cNvSpPr>
          <p:nvPr>
            <p:ph type="body" orient="vert" idx="1"/>
          </p:nvPr>
        </p:nvSpPr>
        <p:spPr>
          <a:xfrm>
            <a:off x="0" y="1"/>
            <a:ext cx="6892925" cy="6126163"/>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108"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1109"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1110" name="Rectangle 6"/>
          <p:cNvSpPr>
            <a:spLocks noGrp="1" noChangeArrowheads="1"/>
          </p:cNvSpPr>
          <p:nvPr>
            <p:ph type="sldNum" sz="quarter" idx="12"/>
          </p:nvPr>
        </p:nvSpPr>
        <p:spPr>
          <a:ln/>
        </p:spPr>
        <p:txBody>
          <a:bodyPr/>
          <a:lstStyle>
            <a:lvl1pPr>
              <a:defRPr/>
            </a:lvl1pPr>
          </a:lstStyle>
          <a:p>
            <a:pPr>
              <a:defRPr/>
            </a:pPr>
            <a:fld id="{86FB01F7-FA20-4B15-9970-D297285851AC}" type="slidenum">
              <a:rPr lang="en-US" altLang="ja-JP"/>
              <a:pPr>
                <a:defRPr/>
              </a:pPr>
              <a:t>‹#›</a:t>
            </a:fld>
            <a:endParaRPr lang="en-US" altLang="ja-JP"/>
          </a:p>
        </p:txBody>
      </p:sp>
    </p:spTree>
    <p:extLst>
      <p:ext uri="{BB962C8B-B14F-4D97-AF65-F5344CB8AC3E}">
        <p14:creationId xmlns:p14="http://schemas.microsoft.com/office/powerpoint/2010/main" val="2696591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1_タイトルとコンテンツ">
    <p:spTree>
      <p:nvGrpSpPr>
        <p:cNvPr id="1" name=""/>
        <p:cNvGrpSpPr/>
        <p:nvPr/>
      </p:nvGrpSpPr>
      <p:grpSpPr>
        <a:xfrm>
          <a:off x="0" y="0"/>
          <a:ext cx="0" cy="0"/>
          <a:chOff x="0" y="0"/>
          <a:chExt cx="0" cy="0"/>
        </a:xfrm>
      </p:grpSpPr>
      <p:grpSp>
        <p:nvGrpSpPr>
          <p:cNvPr id="29" name="Group 17"/>
          <p:cNvGrpSpPr/>
          <p:nvPr userDrawn="1"/>
        </p:nvGrpSpPr>
        <p:grpSpPr>
          <a:xfrm>
            <a:off x="0" y="0"/>
            <a:ext cx="9906000" cy="504825"/>
            <a:chOff x="0" y="0"/>
            <a:chExt cx="5760" cy="318"/>
          </a:xfrm>
        </p:grpSpPr>
        <p:pic>
          <p:nvPicPr>
            <p:cNvPr id="30" name="Picture 11" descr="mlit_top"/>
            <p:cNvPicPr>
              <a:picLocks noChangeAspect="1" noChangeArrowheads="1"/>
            </p:cNvPicPr>
            <p:nvPr userDrawn="1"/>
          </p:nvPicPr>
          <p:blipFill>
            <a:blip r:embed="rId2"/>
            <a:srcRect r="66945" b="42805"/>
            <a:stretch>
              <a:fillRect/>
            </a:stretch>
          </p:blipFill>
          <p:spPr>
            <a:xfrm>
              <a:off x="3856" y="0"/>
              <a:ext cx="1904" cy="318"/>
            </a:xfrm>
            <a:prstGeom prst="rect">
              <a:avLst/>
            </a:prstGeom>
            <a:noFill/>
            <a:ln w="9525">
              <a:noFill/>
              <a:miter lim="800000"/>
              <a:headEnd/>
              <a:tailEnd/>
            </a:ln>
          </p:spPr>
        </p:pic>
        <p:pic>
          <p:nvPicPr>
            <p:cNvPr id="31" name="Picture 16" descr="mlit_top"/>
            <p:cNvPicPr>
              <a:picLocks noChangeAspect="1" noChangeArrowheads="1"/>
            </p:cNvPicPr>
            <p:nvPr userDrawn="1"/>
          </p:nvPicPr>
          <p:blipFill>
            <a:blip r:embed="rId3"/>
            <a:srcRect l="50000" b="42805"/>
            <a:stretch>
              <a:fillRect/>
            </a:stretch>
          </p:blipFill>
          <p:spPr>
            <a:xfrm>
              <a:off x="1043" y="0"/>
              <a:ext cx="2880" cy="318"/>
            </a:xfrm>
            <a:prstGeom prst="rect">
              <a:avLst/>
            </a:prstGeom>
            <a:noFill/>
            <a:ln w="9525">
              <a:noFill/>
              <a:miter lim="800000"/>
              <a:headEnd/>
              <a:tailEnd/>
            </a:ln>
          </p:spPr>
        </p:pic>
        <p:pic>
          <p:nvPicPr>
            <p:cNvPr id="32" name="Picture 10" descr="mlit_top"/>
            <p:cNvPicPr>
              <a:picLocks noChangeAspect="1" noChangeArrowheads="1"/>
            </p:cNvPicPr>
            <p:nvPr userDrawn="1"/>
          </p:nvPicPr>
          <p:blipFill>
            <a:blip r:embed="rId3"/>
            <a:srcRect l="68906" b="42805"/>
            <a:stretch>
              <a:fillRect/>
            </a:stretch>
          </p:blipFill>
          <p:spPr>
            <a:xfrm>
              <a:off x="0" y="0"/>
              <a:ext cx="1791" cy="318"/>
            </a:xfrm>
            <a:prstGeom prst="rect">
              <a:avLst/>
            </a:prstGeom>
            <a:noFill/>
            <a:ln w="9525">
              <a:noFill/>
              <a:miter lim="800000"/>
              <a:headEnd/>
              <a:tailEnd/>
            </a:ln>
          </p:spPr>
        </p:pic>
      </p:grpSp>
      <p:sp>
        <p:nvSpPr>
          <p:cNvPr id="13" name="Rectangle 2"/>
          <p:cNvSpPr>
            <a:spLocks noGrp="1" noChangeArrowheads="1"/>
          </p:cNvSpPr>
          <p:nvPr>
            <p:ph type="title"/>
          </p:nvPr>
        </p:nvSpPr>
        <p:spPr bwMode="auto">
          <a:xfrm>
            <a:off x="0" y="0"/>
            <a:ext cx="9864000" cy="46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defRPr sz="2400">
                <a:solidFill>
                  <a:srgbClr val="0070C0"/>
                </a:solidFill>
              </a:defRPr>
            </a:lvl1pPr>
          </a:lstStyle>
          <a:p>
            <a:pPr lvl="0"/>
            <a:r>
              <a:rPr lang="ja-JP" altLang="en-US" dirty="0"/>
              <a:t>マスタ タイトルの書式設定</a:t>
            </a:r>
          </a:p>
        </p:txBody>
      </p:sp>
      <p:sp>
        <p:nvSpPr>
          <p:cNvPr id="14" name="Rectangle 6"/>
          <p:cNvSpPr>
            <a:spLocks noGrp="1" noChangeArrowheads="1"/>
          </p:cNvSpPr>
          <p:nvPr>
            <p:ph type="sldNum" sz="quarter" idx="12"/>
          </p:nvPr>
        </p:nvSpPr>
        <p:spPr>
          <a:xfrm>
            <a:off x="9264724" y="6525344"/>
            <a:ext cx="641276" cy="332656"/>
          </a:xfrm>
          <a:prstGeom prst="rect">
            <a:avLst/>
          </a:prstGeom>
        </p:spPr>
        <p:txBody>
          <a:bodyPr/>
          <a:lstStyle>
            <a:lvl1pPr algn="r">
              <a:defRPr sz="1400">
                <a:latin typeface="Meiryo UI" panose="020B0604030504040204" pitchFamily="50" charset="-128"/>
                <a:ea typeface="Meiryo UI" panose="020B0604030504040204" pitchFamily="50" charset="-128"/>
              </a:defRPr>
            </a:lvl1pPr>
          </a:lstStyle>
          <a:p>
            <a:pPr>
              <a:defRPr/>
            </a:pPr>
            <a:fld id="{35C1E978-A3B9-4673-8199-379729392307}" type="slidenum">
              <a:rPr lang="en-US" altLang="ja-JP" smtClean="0"/>
              <a:pPr>
                <a:defRPr/>
              </a:pPr>
              <a:t>‹#›</a:t>
            </a:fld>
            <a:endParaRPr lang="en-US" altLang="ja-JP" dirty="0"/>
          </a:p>
        </p:txBody>
      </p:sp>
    </p:spTree>
    <p:extLst>
      <p:ext uri="{BB962C8B-B14F-4D97-AF65-F5344CB8AC3E}">
        <p14:creationId xmlns:p14="http://schemas.microsoft.com/office/powerpoint/2010/main" val="5000098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pic>
        <p:nvPicPr>
          <p:cNvPr id="1038" name="Picture 7" descr="mlit_top"/>
          <p:cNvPicPr>
            <a:picLocks noChangeAspect="1" noChangeArrowheads="1"/>
          </p:cNvPicPr>
          <p:nvPr/>
        </p:nvPicPr>
        <p:blipFill>
          <a:blip r:embed="rId2"/>
          <a:srcRect t="62230"/>
          <a:stretch>
            <a:fillRect/>
          </a:stretch>
        </p:blipFill>
        <p:spPr>
          <a:xfrm>
            <a:off x="0" y="6524626"/>
            <a:ext cx="9906000" cy="333375"/>
          </a:xfrm>
          <a:prstGeom prst="rect">
            <a:avLst/>
          </a:prstGeom>
          <a:noFill/>
          <a:ln>
            <a:noFill/>
          </a:ln>
        </p:spPr>
      </p:pic>
      <p:sp>
        <p:nvSpPr>
          <p:cNvPr id="1039" name="Rectangle 9"/>
          <p:cNvSpPr>
            <a:spLocks noChangeArrowheads="1"/>
          </p:cNvSpPr>
          <p:nvPr/>
        </p:nvSpPr>
        <p:spPr>
          <a:xfrm>
            <a:off x="1833299" y="3284539"/>
            <a:ext cx="8072702" cy="73025"/>
          </a:xfrm>
          <a:prstGeom prst="rect">
            <a:avLst/>
          </a:prstGeom>
          <a:solidFill>
            <a:srgbClr val="0066CC"/>
          </a:solidFill>
          <a:ln>
            <a:noFill/>
          </a:ln>
        </p:spPr>
        <p:txBody>
          <a:bodyPr wrap="none"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endParaRPr lang="ja-JP" altLang="en-US"/>
          </a:p>
        </p:txBody>
      </p:sp>
      <p:pic>
        <p:nvPicPr>
          <p:cNvPr id="1040" name="Picture 11"/>
          <p:cNvPicPr>
            <a:picLocks noChangeAspect="1" noChangeArrowheads="1"/>
          </p:cNvPicPr>
          <p:nvPr/>
        </p:nvPicPr>
        <p:blipFill>
          <a:blip r:embed="rId3"/>
          <a:stretch>
            <a:fillRect/>
          </a:stretch>
        </p:blipFill>
        <p:spPr>
          <a:xfrm>
            <a:off x="1" y="6051551"/>
            <a:ext cx="2301081" cy="473075"/>
          </a:xfrm>
          <a:prstGeom prst="rect">
            <a:avLst/>
          </a:prstGeom>
          <a:noFill/>
          <a:ln>
            <a:noFill/>
          </a:ln>
        </p:spPr>
      </p:pic>
      <p:sp>
        <p:nvSpPr>
          <p:cNvPr id="1041" name="Text Box 12"/>
          <p:cNvSpPr txBox="1">
            <a:spLocks noChangeArrowheads="1"/>
          </p:cNvSpPr>
          <p:nvPr/>
        </p:nvSpPr>
        <p:spPr>
          <a:xfrm>
            <a:off x="1" y="6524625"/>
            <a:ext cx="3642920" cy="276999"/>
          </a:xfrm>
          <a:prstGeom prst="rect">
            <a:avLst/>
          </a:prstGeom>
          <a:noFill/>
          <a:ln>
            <a:noFill/>
          </a:ln>
        </p:spPr>
        <p:txBody>
          <a:bodyPr wrap="non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en-US" altLang="ja-JP" sz="1200" i="1">
                <a:solidFill>
                  <a:schemeClr val="bg1"/>
                </a:solidFill>
                <a:latin typeface="Times New Roman" pitchFamily="18" charset="0"/>
              </a:rPr>
              <a:t>Ministry of Land, Infrastructure, Transport and Tourism</a:t>
            </a:r>
          </a:p>
        </p:txBody>
      </p:sp>
      <p:sp>
        <p:nvSpPr>
          <p:cNvPr id="1042" name="Rectangle 2"/>
          <p:cNvSpPr>
            <a:spLocks noGrp="1" noChangeArrowheads="1"/>
          </p:cNvSpPr>
          <p:nvPr>
            <p:ph type="ctrTitle"/>
          </p:nvPr>
        </p:nvSpPr>
        <p:spPr>
          <a:xfrm>
            <a:off x="1754187" y="2133601"/>
            <a:ext cx="8151813" cy="1470025"/>
          </a:xfrm>
        </p:spPr>
        <p:txBody>
          <a:bodyPr/>
          <a:lstStyle>
            <a:lvl1pPr>
              <a:defRPr sz="4000"/>
            </a:lvl1pPr>
          </a:lstStyle>
          <a:p>
            <a:r>
              <a:rPr lang="ja-JP" altLang="en-US"/>
              <a:t>マスタ タイトルの書式設定</a:t>
            </a:r>
          </a:p>
        </p:txBody>
      </p:sp>
      <p:sp>
        <p:nvSpPr>
          <p:cNvPr id="1043" name="Rectangle 3"/>
          <p:cNvSpPr>
            <a:spLocks noGrp="1" noChangeArrowheads="1"/>
          </p:cNvSpPr>
          <p:nvPr>
            <p:ph type="subTitle" idx="1"/>
          </p:nvPr>
        </p:nvSpPr>
        <p:spPr>
          <a:xfrm>
            <a:off x="1485900" y="3886200"/>
            <a:ext cx="6934200" cy="1752600"/>
          </a:xfrm>
        </p:spPr>
        <p:txBody>
          <a:bodyPr/>
          <a:lstStyle>
            <a:lvl1pPr marL="0" indent="0" algn="ctr">
              <a:buFontTx/>
              <a:buNone/>
              <a:defRPr/>
            </a:lvl1pPr>
          </a:lstStyle>
          <a:p>
            <a:r>
              <a:rPr lang="ja-JP" altLang="en-US"/>
              <a:t>マスタ サブタイトルの書式設定</a:t>
            </a:r>
          </a:p>
        </p:txBody>
      </p:sp>
      <p:sp>
        <p:nvSpPr>
          <p:cNvPr id="1044" name="Rectangle 4"/>
          <p:cNvSpPr>
            <a:spLocks noGrp="1" noChangeArrowheads="1"/>
          </p:cNvSpPr>
          <p:nvPr>
            <p:ph type="dt" sz="half" idx="10"/>
          </p:nvPr>
        </p:nvSpPr>
        <p:spPr/>
        <p:txBody>
          <a:bodyPr/>
          <a:lstStyle>
            <a:lvl1pPr>
              <a:defRPr/>
            </a:lvl1pPr>
          </a:lstStyle>
          <a:p>
            <a:fld id="{CA178C08-FB70-4758-9728-C2B9A3C9CC5D}" type="datetime1">
              <a:rPr kumimoji="1" lang="ja-JP" altLang="en-US" smtClean="0"/>
              <a:t>2025/3/12</a:t>
            </a:fld>
            <a:endParaRPr kumimoji="1" lang="ja-JP" altLang="en-US"/>
          </a:p>
        </p:txBody>
      </p:sp>
      <p:sp>
        <p:nvSpPr>
          <p:cNvPr id="1045" name="Rectangle 5"/>
          <p:cNvSpPr>
            <a:spLocks noGrp="1" noChangeArrowheads="1"/>
          </p:cNvSpPr>
          <p:nvPr>
            <p:ph type="ftr" sz="quarter" idx="11"/>
          </p:nvPr>
        </p:nvSpPr>
        <p:spPr/>
        <p:txBody>
          <a:bodyPr/>
          <a:lstStyle>
            <a:lvl1pPr>
              <a:defRPr/>
            </a:lvl1pPr>
          </a:lstStyle>
          <a:p>
            <a:endParaRPr kumimoji="1" lang="ja-JP" altLang="en-US"/>
          </a:p>
        </p:txBody>
      </p:sp>
      <p:sp>
        <p:nvSpPr>
          <p:cNvPr id="1046" name="Rectangle 6"/>
          <p:cNvSpPr>
            <a:spLocks noGrp="1" noChangeArrowheads="1"/>
          </p:cNvSpPr>
          <p:nvPr>
            <p:ph type="sldNum" sz="quarter" idx="12"/>
          </p:nvPr>
        </p:nvSpPr>
        <p:spPr>
          <a:xfrm>
            <a:off x="7099300" y="6245225"/>
            <a:ext cx="2311400" cy="476250"/>
          </a:xfrm>
        </p:spPr>
        <p:txBody>
          <a:bodyPr/>
          <a:lstStyle>
            <a:lvl1pPr>
              <a:defRPr/>
            </a:lvl1pPr>
          </a:lstStyle>
          <a:p>
            <a:fld id="{89EC475F-7EDF-44D4-A0F6-630DCCC876C2}" type="slidenum">
              <a:rPr kumimoji="1" lang="ja-JP" altLang="en-US" smtClean="0"/>
              <a:pPr/>
              <a:t>‹#›</a:t>
            </a:fld>
            <a:endParaRPr kumimoji="1" lang="ja-JP" altLang="en-US"/>
          </a:p>
        </p:txBody>
      </p:sp>
    </p:spTree>
    <p:extLst>
      <p:ext uri="{BB962C8B-B14F-4D97-AF65-F5344CB8AC3E}">
        <p14:creationId xmlns:p14="http://schemas.microsoft.com/office/powerpoint/2010/main" val="365282558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1048" name="タイトル 1"/>
          <p:cNvSpPr>
            <a:spLocks noGrp="1"/>
          </p:cNvSpPr>
          <p:nvPr>
            <p:ph type="title"/>
          </p:nvPr>
        </p:nvSpPr>
        <p:spPr/>
        <p:txBody>
          <a:bodyPr/>
          <a:lstStyle/>
          <a:p>
            <a:r>
              <a:rPr lang="ja-JP" altLang="en-US"/>
              <a:t>マスタ タイトルの書式設定</a:t>
            </a:r>
          </a:p>
        </p:txBody>
      </p:sp>
      <p:sp>
        <p:nvSpPr>
          <p:cNvPr id="1049"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50" name="Rectangle 4"/>
          <p:cNvSpPr>
            <a:spLocks noGrp="1" noChangeArrowheads="1"/>
          </p:cNvSpPr>
          <p:nvPr>
            <p:ph type="dt" sz="half" idx="10"/>
          </p:nvPr>
        </p:nvSpPr>
        <p:spPr>
          <a:ln/>
        </p:spPr>
        <p:txBody>
          <a:bodyPr/>
          <a:lstStyle>
            <a:lvl1pPr>
              <a:defRPr/>
            </a:lvl1pPr>
          </a:lstStyle>
          <a:p>
            <a:fld id="{0EB2B7C0-E034-4B79-A80A-CFAE9A7FB21E}" type="datetime1">
              <a:rPr kumimoji="1" lang="ja-JP" altLang="en-US" smtClean="0"/>
              <a:t>2025/3/12</a:t>
            </a:fld>
            <a:endParaRPr kumimoji="1" lang="ja-JP" altLang="en-US"/>
          </a:p>
        </p:txBody>
      </p:sp>
      <p:sp>
        <p:nvSpPr>
          <p:cNvPr id="1051" name="Rectangle 5"/>
          <p:cNvSpPr>
            <a:spLocks noGrp="1" noChangeArrowheads="1"/>
          </p:cNvSpPr>
          <p:nvPr>
            <p:ph type="ftr" sz="quarter" idx="11"/>
          </p:nvPr>
        </p:nvSpPr>
        <p:spPr>
          <a:ln/>
        </p:spPr>
        <p:txBody>
          <a:bodyPr/>
          <a:lstStyle>
            <a:lvl1pPr>
              <a:defRPr/>
            </a:lvl1pPr>
          </a:lstStyle>
          <a:p>
            <a:endParaRPr kumimoji="1" lang="ja-JP" altLang="en-US"/>
          </a:p>
        </p:txBody>
      </p:sp>
      <p:sp>
        <p:nvSpPr>
          <p:cNvPr id="1052" name="Rectangle 6"/>
          <p:cNvSpPr>
            <a:spLocks noGrp="1" noChangeArrowheads="1"/>
          </p:cNvSpPr>
          <p:nvPr>
            <p:ph type="sldNum" sz="quarter" idx="12"/>
          </p:nvPr>
        </p:nvSpPr>
        <p:spPr>
          <a:ln/>
        </p:spPr>
        <p:txBody>
          <a:bodyPr/>
          <a:lstStyle>
            <a:lvl1pPr>
              <a:defRPr/>
            </a:lvl1pPr>
          </a:lstStyle>
          <a:p>
            <a:fld id="{89EC475F-7EDF-44D4-A0F6-630DCCC876C2}" type="slidenum">
              <a:rPr kumimoji="1" lang="ja-JP" altLang="en-US" smtClean="0"/>
              <a:pPr/>
              <a:t>‹#›</a:t>
            </a:fld>
            <a:endParaRPr kumimoji="1" lang="ja-JP" altLang="en-US"/>
          </a:p>
        </p:txBody>
      </p:sp>
    </p:spTree>
    <p:extLst>
      <p:ext uri="{BB962C8B-B14F-4D97-AF65-F5344CB8AC3E}">
        <p14:creationId xmlns:p14="http://schemas.microsoft.com/office/powerpoint/2010/main" val="26880450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1054" name="タイトル 1"/>
          <p:cNvSpPr>
            <a:spLocks noGrp="1"/>
          </p:cNvSpPr>
          <p:nvPr>
            <p:ph type="title"/>
          </p:nvPr>
        </p:nvSpPr>
        <p:spPr>
          <a:xfrm>
            <a:off x="782506" y="4406901"/>
            <a:ext cx="8420100" cy="1362075"/>
          </a:xfrm>
        </p:spPr>
        <p:txBody>
          <a:bodyPr anchor="t"/>
          <a:lstStyle>
            <a:lvl1pPr algn="l">
              <a:defRPr sz="4000" b="1" cap="all"/>
            </a:lvl1pPr>
          </a:lstStyle>
          <a:p>
            <a:r>
              <a:rPr lang="ja-JP" altLang="en-US"/>
              <a:t>マスタ タイトルの書式設定</a:t>
            </a:r>
          </a:p>
        </p:txBody>
      </p:sp>
      <p:sp>
        <p:nvSpPr>
          <p:cNvPr id="1055" name="テキスト プレースホルダ 2"/>
          <p:cNvSpPr>
            <a:spLocks noGrp="1"/>
          </p:cNvSpPr>
          <p:nvPr>
            <p:ph type="body" idx="1"/>
          </p:nvPr>
        </p:nvSpPr>
        <p:spPr>
          <a:xfrm>
            <a:off x="782506"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 テキストの書式設定</a:t>
            </a:r>
          </a:p>
        </p:txBody>
      </p:sp>
      <p:sp>
        <p:nvSpPr>
          <p:cNvPr id="1056" name="Rectangle 4"/>
          <p:cNvSpPr>
            <a:spLocks noGrp="1" noChangeArrowheads="1"/>
          </p:cNvSpPr>
          <p:nvPr>
            <p:ph type="dt" sz="half" idx="10"/>
          </p:nvPr>
        </p:nvSpPr>
        <p:spPr>
          <a:ln/>
        </p:spPr>
        <p:txBody>
          <a:bodyPr/>
          <a:lstStyle>
            <a:lvl1pPr>
              <a:defRPr/>
            </a:lvl1pPr>
          </a:lstStyle>
          <a:p>
            <a:fld id="{DED09528-91FA-4653-84D2-E3695687AD73}" type="datetime1">
              <a:rPr kumimoji="1" lang="ja-JP" altLang="en-US" smtClean="0"/>
              <a:t>2025/3/12</a:t>
            </a:fld>
            <a:endParaRPr kumimoji="1" lang="ja-JP" altLang="en-US"/>
          </a:p>
        </p:txBody>
      </p:sp>
      <p:sp>
        <p:nvSpPr>
          <p:cNvPr id="1057" name="Rectangle 5"/>
          <p:cNvSpPr>
            <a:spLocks noGrp="1" noChangeArrowheads="1"/>
          </p:cNvSpPr>
          <p:nvPr>
            <p:ph type="ftr" sz="quarter" idx="11"/>
          </p:nvPr>
        </p:nvSpPr>
        <p:spPr>
          <a:ln/>
        </p:spPr>
        <p:txBody>
          <a:bodyPr/>
          <a:lstStyle>
            <a:lvl1pPr>
              <a:defRPr/>
            </a:lvl1pPr>
          </a:lstStyle>
          <a:p>
            <a:endParaRPr kumimoji="1" lang="ja-JP" altLang="en-US"/>
          </a:p>
        </p:txBody>
      </p:sp>
      <p:sp>
        <p:nvSpPr>
          <p:cNvPr id="1058" name="Rectangle 6"/>
          <p:cNvSpPr>
            <a:spLocks noGrp="1" noChangeArrowheads="1"/>
          </p:cNvSpPr>
          <p:nvPr>
            <p:ph type="sldNum" sz="quarter" idx="12"/>
          </p:nvPr>
        </p:nvSpPr>
        <p:spPr>
          <a:ln/>
        </p:spPr>
        <p:txBody>
          <a:bodyPr/>
          <a:lstStyle>
            <a:lvl1pPr>
              <a:defRPr/>
            </a:lvl1pPr>
          </a:lstStyle>
          <a:p>
            <a:fld id="{89EC475F-7EDF-44D4-A0F6-630DCCC876C2}" type="slidenum">
              <a:rPr kumimoji="1" lang="ja-JP" altLang="en-US" smtClean="0"/>
              <a:pPr/>
              <a:t>‹#›</a:t>
            </a:fld>
            <a:endParaRPr kumimoji="1" lang="ja-JP" altLang="en-US"/>
          </a:p>
        </p:txBody>
      </p:sp>
    </p:spTree>
    <p:extLst>
      <p:ext uri="{BB962C8B-B14F-4D97-AF65-F5344CB8AC3E}">
        <p14:creationId xmlns:p14="http://schemas.microsoft.com/office/powerpoint/2010/main" val="345125654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1060" name="タイトル 1"/>
          <p:cNvSpPr>
            <a:spLocks noGrp="1"/>
          </p:cNvSpPr>
          <p:nvPr>
            <p:ph type="title"/>
          </p:nvPr>
        </p:nvSpPr>
        <p:spPr/>
        <p:txBody>
          <a:bodyPr/>
          <a:lstStyle/>
          <a:p>
            <a:r>
              <a:rPr lang="ja-JP" altLang="en-US"/>
              <a:t>マスタ タイトルの書式設定</a:t>
            </a:r>
          </a:p>
        </p:txBody>
      </p:sp>
      <p:sp>
        <p:nvSpPr>
          <p:cNvPr id="1061" name="コンテンツ プレースホルダ 2"/>
          <p:cNvSpPr>
            <a:spLocks noGrp="1"/>
          </p:cNvSpPr>
          <p:nvPr>
            <p:ph sz="half" idx="1"/>
          </p:nvPr>
        </p:nvSpPr>
        <p:spPr>
          <a:xfrm>
            <a:off x="495300" y="1600201"/>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62" name="コンテンツ プレースホルダ 3"/>
          <p:cNvSpPr>
            <a:spLocks noGrp="1"/>
          </p:cNvSpPr>
          <p:nvPr>
            <p:ph sz="half" idx="2"/>
          </p:nvPr>
        </p:nvSpPr>
        <p:spPr>
          <a:xfrm>
            <a:off x="5035550" y="1600201"/>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63" name="Rectangle 4"/>
          <p:cNvSpPr>
            <a:spLocks noGrp="1" noChangeArrowheads="1"/>
          </p:cNvSpPr>
          <p:nvPr>
            <p:ph type="dt" sz="half" idx="10"/>
          </p:nvPr>
        </p:nvSpPr>
        <p:spPr>
          <a:ln/>
        </p:spPr>
        <p:txBody>
          <a:bodyPr/>
          <a:lstStyle>
            <a:lvl1pPr>
              <a:defRPr/>
            </a:lvl1pPr>
          </a:lstStyle>
          <a:p>
            <a:fld id="{4F65A686-A513-4151-A24B-5F9AB0F047DB}" type="datetime1">
              <a:rPr kumimoji="1" lang="ja-JP" altLang="en-US" smtClean="0"/>
              <a:t>2025/3/12</a:t>
            </a:fld>
            <a:endParaRPr kumimoji="1" lang="ja-JP" altLang="en-US"/>
          </a:p>
        </p:txBody>
      </p:sp>
      <p:sp>
        <p:nvSpPr>
          <p:cNvPr id="1064" name="Rectangle 5"/>
          <p:cNvSpPr>
            <a:spLocks noGrp="1" noChangeArrowheads="1"/>
          </p:cNvSpPr>
          <p:nvPr>
            <p:ph type="ftr" sz="quarter" idx="11"/>
          </p:nvPr>
        </p:nvSpPr>
        <p:spPr>
          <a:ln/>
        </p:spPr>
        <p:txBody>
          <a:bodyPr/>
          <a:lstStyle>
            <a:lvl1pPr>
              <a:defRPr/>
            </a:lvl1pPr>
          </a:lstStyle>
          <a:p>
            <a:endParaRPr kumimoji="1" lang="ja-JP" altLang="en-US"/>
          </a:p>
        </p:txBody>
      </p:sp>
      <p:sp>
        <p:nvSpPr>
          <p:cNvPr id="1065" name="Rectangle 6"/>
          <p:cNvSpPr>
            <a:spLocks noGrp="1" noChangeArrowheads="1"/>
          </p:cNvSpPr>
          <p:nvPr>
            <p:ph type="sldNum" sz="quarter" idx="12"/>
          </p:nvPr>
        </p:nvSpPr>
        <p:spPr>
          <a:ln/>
        </p:spPr>
        <p:txBody>
          <a:bodyPr/>
          <a:lstStyle>
            <a:lvl1pPr>
              <a:defRPr/>
            </a:lvl1pPr>
          </a:lstStyle>
          <a:p>
            <a:fld id="{89EC475F-7EDF-44D4-A0F6-630DCCC876C2}" type="slidenum">
              <a:rPr kumimoji="1" lang="ja-JP" altLang="en-US" smtClean="0"/>
              <a:pPr/>
              <a:t>‹#›</a:t>
            </a:fld>
            <a:endParaRPr kumimoji="1" lang="ja-JP" altLang="en-US"/>
          </a:p>
        </p:txBody>
      </p:sp>
    </p:spTree>
    <p:extLst>
      <p:ext uri="{BB962C8B-B14F-4D97-AF65-F5344CB8AC3E}">
        <p14:creationId xmlns:p14="http://schemas.microsoft.com/office/powerpoint/2010/main" val="97336234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1067" name="タイトル 1"/>
          <p:cNvSpPr>
            <a:spLocks noGrp="1"/>
          </p:cNvSpPr>
          <p:nvPr>
            <p:ph type="title"/>
          </p:nvPr>
        </p:nvSpPr>
        <p:spPr>
          <a:xfrm>
            <a:off x="495300" y="274638"/>
            <a:ext cx="8915400" cy="1143000"/>
          </a:xfrm>
        </p:spPr>
        <p:txBody>
          <a:bodyPr/>
          <a:lstStyle>
            <a:lvl1pPr>
              <a:defRPr/>
            </a:lvl1pPr>
          </a:lstStyle>
          <a:p>
            <a:r>
              <a:rPr lang="ja-JP" altLang="en-US"/>
              <a:t>マスタ タイトルの書式設定</a:t>
            </a:r>
          </a:p>
        </p:txBody>
      </p:sp>
      <p:sp>
        <p:nvSpPr>
          <p:cNvPr id="1068" name="テキスト プレースホルダ 2"/>
          <p:cNvSpPr>
            <a:spLocks noGrp="1"/>
          </p:cNvSpPr>
          <p:nvPr>
            <p:ph type="body" idx="1"/>
          </p:nvPr>
        </p:nvSpPr>
        <p:spPr>
          <a:xfrm>
            <a:off x="495300" y="1535113"/>
            <a:ext cx="43768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1069" name="コンテンツ プレースホルダ 3"/>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70" name="テキスト プレースホルダ 4"/>
          <p:cNvSpPr>
            <a:spLocks noGrp="1"/>
          </p:cNvSpPr>
          <p:nvPr>
            <p:ph type="body" sz="quarter" idx="3"/>
          </p:nvPr>
        </p:nvSpPr>
        <p:spPr>
          <a:xfrm>
            <a:off x="5032111" y="1535113"/>
            <a:ext cx="437859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1071" name="コンテンツ プレースホルダ 5"/>
          <p:cNvSpPr>
            <a:spLocks noGrp="1"/>
          </p:cNvSpPr>
          <p:nvPr>
            <p:ph sz="quarter" idx="4"/>
          </p:nvPr>
        </p:nvSpPr>
        <p:spPr>
          <a:xfrm>
            <a:off x="5032111"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72" name="Rectangle 4"/>
          <p:cNvSpPr>
            <a:spLocks noGrp="1" noChangeArrowheads="1"/>
          </p:cNvSpPr>
          <p:nvPr>
            <p:ph type="dt" sz="half" idx="10"/>
          </p:nvPr>
        </p:nvSpPr>
        <p:spPr>
          <a:ln/>
        </p:spPr>
        <p:txBody>
          <a:bodyPr/>
          <a:lstStyle>
            <a:lvl1pPr>
              <a:defRPr/>
            </a:lvl1pPr>
          </a:lstStyle>
          <a:p>
            <a:fld id="{50C6E418-68EE-4E92-BFE0-A62080EAFB5A}" type="datetime1">
              <a:rPr kumimoji="1" lang="ja-JP" altLang="en-US" smtClean="0"/>
              <a:t>2025/3/12</a:t>
            </a:fld>
            <a:endParaRPr kumimoji="1" lang="ja-JP" altLang="en-US"/>
          </a:p>
        </p:txBody>
      </p:sp>
      <p:sp>
        <p:nvSpPr>
          <p:cNvPr id="1073" name="Rectangle 5"/>
          <p:cNvSpPr>
            <a:spLocks noGrp="1" noChangeArrowheads="1"/>
          </p:cNvSpPr>
          <p:nvPr>
            <p:ph type="ftr" sz="quarter" idx="11"/>
          </p:nvPr>
        </p:nvSpPr>
        <p:spPr>
          <a:ln/>
        </p:spPr>
        <p:txBody>
          <a:bodyPr/>
          <a:lstStyle>
            <a:lvl1pPr>
              <a:defRPr/>
            </a:lvl1pPr>
          </a:lstStyle>
          <a:p>
            <a:endParaRPr kumimoji="1" lang="ja-JP" altLang="en-US"/>
          </a:p>
        </p:txBody>
      </p:sp>
      <p:sp>
        <p:nvSpPr>
          <p:cNvPr id="1074" name="Rectangle 6"/>
          <p:cNvSpPr>
            <a:spLocks noGrp="1" noChangeArrowheads="1"/>
          </p:cNvSpPr>
          <p:nvPr>
            <p:ph type="sldNum" sz="quarter" idx="12"/>
          </p:nvPr>
        </p:nvSpPr>
        <p:spPr>
          <a:ln/>
        </p:spPr>
        <p:txBody>
          <a:bodyPr/>
          <a:lstStyle>
            <a:lvl1pPr>
              <a:defRPr/>
            </a:lvl1pPr>
          </a:lstStyle>
          <a:p>
            <a:fld id="{89EC475F-7EDF-44D4-A0F6-630DCCC876C2}" type="slidenum">
              <a:rPr kumimoji="1" lang="ja-JP" altLang="en-US" smtClean="0"/>
              <a:pPr/>
              <a:t>‹#›</a:t>
            </a:fld>
            <a:endParaRPr kumimoji="1" lang="ja-JP" altLang="en-US"/>
          </a:p>
        </p:txBody>
      </p:sp>
    </p:spTree>
    <p:extLst>
      <p:ext uri="{BB962C8B-B14F-4D97-AF65-F5344CB8AC3E}">
        <p14:creationId xmlns:p14="http://schemas.microsoft.com/office/powerpoint/2010/main" val="24334994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1076" name="タイトル 1"/>
          <p:cNvSpPr>
            <a:spLocks noGrp="1"/>
          </p:cNvSpPr>
          <p:nvPr>
            <p:ph type="title"/>
          </p:nvPr>
        </p:nvSpPr>
        <p:spPr/>
        <p:txBody>
          <a:bodyPr/>
          <a:lstStyle/>
          <a:p>
            <a:r>
              <a:rPr lang="ja-JP" altLang="en-US"/>
              <a:t>マスタ タイトルの書式設定</a:t>
            </a:r>
          </a:p>
        </p:txBody>
      </p:sp>
      <p:sp>
        <p:nvSpPr>
          <p:cNvPr id="1077" name="Rectangle 4"/>
          <p:cNvSpPr>
            <a:spLocks noGrp="1" noChangeArrowheads="1"/>
          </p:cNvSpPr>
          <p:nvPr>
            <p:ph type="dt" sz="half" idx="10"/>
          </p:nvPr>
        </p:nvSpPr>
        <p:spPr>
          <a:ln/>
        </p:spPr>
        <p:txBody>
          <a:bodyPr/>
          <a:lstStyle>
            <a:lvl1pPr>
              <a:defRPr/>
            </a:lvl1pPr>
          </a:lstStyle>
          <a:p>
            <a:fld id="{6C51D59B-B973-4321-B025-858DEFE50F0E}" type="datetime1">
              <a:rPr kumimoji="1" lang="ja-JP" altLang="en-US" smtClean="0"/>
              <a:t>2025/3/12</a:t>
            </a:fld>
            <a:endParaRPr kumimoji="1" lang="ja-JP" altLang="en-US"/>
          </a:p>
        </p:txBody>
      </p:sp>
      <p:sp>
        <p:nvSpPr>
          <p:cNvPr id="1078" name="Rectangle 5"/>
          <p:cNvSpPr>
            <a:spLocks noGrp="1" noChangeArrowheads="1"/>
          </p:cNvSpPr>
          <p:nvPr>
            <p:ph type="ftr" sz="quarter" idx="11"/>
          </p:nvPr>
        </p:nvSpPr>
        <p:spPr>
          <a:ln/>
        </p:spPr>
        <p:txBody>
          <a:bodyPr/>
          <a:lstStyle>
            <a:lvl1pPr>
              <a:defRPr/>
            </a:lvl1pPr>
          </a:lstStyle>
          <a:p>
            <a:endParaRPr kumimoji="1" lang="ja-JP" altLang="en-US"/>
          </a:p>
        </p:txBody>
      </p:sp>
      <p:sp>
        <p:nvSpPr>
          <p:cNvPr id="1079" name="Rectangle 6"/>
          <p:cNvSpPr>
            <a:spLocks noGrp="1" noChangeArrowheads="1"/>
          </p:cNvSpPr>
          <p:nvPr>
            <p:ph type="sldNum" sz="quarter" idx="12"/>
          </p:nvPr>
        </p:nvSpPr>
        <p:spPr>
          <a:ln/>
        </p:spPr>
        <p:txBody>
          <a:bodyPr/>
          <a:lstStyle>
            <a:lvl1pPr>
              <a:defRPr/>
            </a:lvl1pPr>
          </a:lstStyle>
          <a:p>
            <a:fld id="{89EC475F-7EDF-44D4-A0F6-630DCCC876C2}" type="slidenum">
              <a:rPr kumimoji="1" lang="ja-JP" altLang="en-US" smtClean="0"/>
              <a:pPr/>
              <a:t>‹#›</a:t>
            </a:fld>
            <a:endParaRPr kumimoji="1" lang="ja-JP" altLang="en-US"/>
          </a:p>
        </p:txBody>
      </p:sp>
    </p:spTree>
    <p:extLst>
      <p:ext uri="{BB962C8B-B14F-4D97-AF65-F5344CB8AC3E}">
        <p14:creationId xmlns:p14="http://schemas.microsoft.com/office/powerpoint/2010/main" val="238439286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1081" name="Rectangle 4"/>
          <p:cNvSpPr>
            <a:spLocks noGrp="1" noChangeArrowheads="1"/>
          </p:cNvSpPr>
          <p:nvPr>
            <p:ph type="dt" sz="half" idx="10"/>
          </p:nvPr>
        </p:nvSpPr>
        <p:spPr>
          <a:ln/>
        </p:spPr>
        <p:txBody>
          <a:bodyPr/>
          <a:lstStyle>
            <a:lvl1pPr>
              <a:defRPr/>
            </a:lvl1pPr>
          </a:lstStyle>
          <a:p>
            <a:fld id="{CFFBB6D2-390A-4207-A7A6-BD442FCF8A0A}" type="datetime1">
              <a:rPr kumimoji="1" lang="ja-JP" altLang="en-US" smtClean="0"/>
              <a:t>2025/3/12</a:t>
            </a:fld>
            <a:endParaRPr kumimoji="1" lang="ja-JP" altLang="en-US"/>
          </a:p>
        </p:txBody>
      </p:sp>
      <p:sp>
        <p:nvSpPr>
          <p:cNvPr id="1082" name="Rectangle 5"/>
          <p:cNvSpPr>
            <a:spLocks noGrp="1" noChangeArrowheads="1"/>
          </p:cNvSpPr>
          <p:nvPr>
            <p:ph type="ftr" sz="quarter" idx="11"/>
          </p:nvPr>
        </p:nvSpPr>
        <p:spPr>
          <a:ln/>
        </p:spPr>
        <p:txBody>
          <a:bodyPr/>
          <a:lstStyle>
            <a:lvl1pPr>
              <a:defRPr/>
            </a:lvl1pPr>
          </a:lstStyle>
          <a:p>
            <a:endParaRPr kumimoji="1" lang="ja-JP" altLang="en-US"/>
          </a:p>
        </p:txBody>
      </p:sp>
      <p:sp>
        <p:nvSpPr>
          <p:cNvPr id="1083" name="Rectangle 6"/>
          <p:cNvSpPr>
            <a:spLocks noGrp="1" noChangeArrowheads="1"/>
          </p:cNvSpPr>
          <p:nvPr>
            <p:ph type="sldNum" sz="quarter" idx="12"/>
          </p:nvPr>
        </p:nvSpPr>
        <p:spPr>
          <a:ln/>
        </p:spPr>
        <p:txBody>
          <a:bodyPr/>
          <a:lstStyle>
            <a:lvl1pPr>
              <a:defRPr/>
            </a:lvl1pPr>
          </a:lstStyle>
          <a:p>
            <a:fld id="{89EC475F-7EDF-44D4-A0F6-630DCCC876C2}" type="slidenum">
              <a:rPr kumimoji="1" lang="ja-JP" altLang="en-US" smtClean="0"/>
              <a:pPr/>
              <a:t>‹#›</a:t>
            </a:fld>
            <a:endParaRPr kumimoji="1" lang="ja-JP" altLang="en-US"/>
          </a:p>
        </p:txBody>
      </p:sp>
    </p:spTree>
    <p:extLst>
      <p:ext uri="{BB962C8B-B14F-4D97-AF65-F5344CB8AC3E}">
        <p14:creationId xmlns:p14="http://schemas.microsoft.com/office/powerpoint/2010/main" val="207931660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1085" name="タイトル 1"/>
          <p:cNvSpPr>
            <a:spLocks noGrp="1"/>
          </p:cNvSpPr>
          <p:nvPr>
            <p:ph type="title"/>
          </p:nvPr>
        </p:nvSpPr>
        <p:spPr>
          <a:xfrm>
            <a:off x="495300" y="273050"/>
            <a:ext cx="3259006" cy="1162050"/>
          </a:xfrm>
        </p:spPr>
        <p:txBody>
          <a:bodyPr anchor="b"/>
          <a:lstStyle>
            <a:lvl1pPr algn="l">
              <a:defRPr sz="2000" b="1"/>
            </a:lvl1pPr>
          </a:lstStyle>
          <a:p>
            <a:r>
              <a:rPr lang="ja-JP" altLang="en-US"/>
              <a:t>マスタ タイトルの書式設定</a:t>
            </a:r>
          </a:p>
        </p:txBody>
      </p:sp>
      <p:sp>
        <p:nvSpPr>
          <p:cNvPr id="1086" name="コンテンツ プレースホルダ 2"/>
          <p:cNvSpPr>
            <a:spLocks noGrp="1"/>
          </p:cNvSpPr>
          <p:nvPr>
            <p:ph idx="1"/>
          </p:nvPr>
        </p:nvSpPr>
        <p:spPr>
          <a:xfrm>
            <a:off x="3872971" y="273051"/>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87" name="テキスト プレースホルダ 3"/>
          <p:cNvSpPr>
            <a:spLocks noGrp="1"/>
          </p:cNvSpPr>
          <p:nvPr>
            <p:ph type="body" sz="half" idx="2"/>
          </p:nvPr>
        </p:nvSpPr>
        <p:spPr>
          <a:xfrm>
            <a:off x="495300" y="1435101"/>
            <a:ext cx="325900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1088" name="Rectangle 4"/>
          <p:cNvSpPr>
            <a:spLocks noGrp="1" noChangeArrowheads="1"/>
          </p:cNvSpPr>
          <p:nvPr>
            <p:ph type="dt" sz="half" idx="10"/>
          </p:nvPr>
        </p:nvSpPr>
        <p:spPr>
          <a:ln/>
        </p:spPr>
        <p:txBody>
          <a:bodyPr/>
          <a:lstStyle>
            <a:lvl1pPr>
              <a:defRPr/>
            </a:lvl1pPr>
          </a:lstStyle>
          <a:p>
            <a:fld id="{6CB99D51-5E58-4719-A6A4-D5B923B9F9E1}" type="datetime1">
              <a:rPr kumimoji="1" lang="ja-JP" altLang="en-US" smtClean="0"/>
              <a:t>2025/3/12</a:t>
            </a:fld>
            <a:endParaRPr kumimoji="1" lang="ja-JP" altLang="en-US"/>
          </a:p>
        </p:txBody>
      </p:sp>
      <p:sp>
        <p:nvSpPr>
          <p:cNvPr id="1089" name="Rectangle 5"/>
          <p:cNvSpPr>
            <a:spLocks noGrp="1" noChangeArrowheads="1"/>
          </p:cNvSpPr>
          <p:nvPr>
            <p:ph type="ftr" sz="quarter" idx="11"/>
          </p:nvPr>
        </p:nvSpPr>
        <p:spPr>
          <a:ln/>
        </p:spPr>
        <p:txBody>
          <a:bodyPr/>
          <a:lstStyle>
            <a:lvl1pPr>
              <a:defRPr/>
            </a:lvl1pPr>
          </a:lstStyle>
          <a:p>
            <a:endParaRPr kumimoji="1" lang="ja-JP" altLang="en-US"/>
          </a:p>
        </p:txBody>
      </p:sp>
      <p:sp>
        <p:nvSpPr>
          <p:cNvPr id="1090" name="Rectangle 6"/>
          <p:cNvSpPr>
            <a:spLocks noGrp="1" noChangeArrowheads="1"/>
          </p:cNvSpPr>
          <p:nvPr>
            <p:ph type="sldNum" sz="quarter" idx="12"/>
          </p:nvPr>
        </p:nvSpPr>
        <p:spPr>
          <a:ln/>
        </p:spPr>
        <p:txBody>
          <a:bodyPr/>
          <a:lstStyle>
            <a:lvl1pPr>
              <a:defRPr/>
            </a:lvl1pPr>
          </a:lstStyle>
          <a:p>
            <a:fld id="{89EC475F-7EDF-44D4-A0F6-630DCCC876C2}" type="slidenum">
              <a:rPr kumimoji="1" lang="ja-JP" altLang="en-US" smtClean="0"/>
              <a:pPr/>
              <a:t>‹#›</a:t>
            </a:fld>
            <a:endParaRPr kumimoji="1" lang="ja-JP" altLang="en-US"/>
          </a:p>
        </p:txBody>
      </p:sp>
    </p:spTree>
    <p:extLst>
      <p:ext uri="{BB962C8B-B14F-4D97-AF65-F5344CB8AC3E}">
        <p14:creationId xmlns:p14="http://schemas.microsoft.com/office/powerpoint/2010/main" val="7497510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1076" name="タイトル 1"/>
          <p:cNvSpPr>
            <a:spLocks noGrp="1"/>
          </p:cNvSpPr>
          <p:nvPr>
            <p:ph type="title"/>
          </p:nvPr>
        </p:nvSpPr>
        <p:spPr/>
        <p:txBody>
          <a:bodyPr/>
          <a:lstStyle/>
          <a:p>
            <a:r>
              <a:rPr lang="ja-JP" altLang="en-US"/>
              <a:t>マスタ タイトルの書式設定</a:t>
            </a:r>
          </a:p>
        </p:txBody>
      </p:sp>
      <p:sp>
        <p:nvSpPr>
          <p:cNvPr id="1077"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1078"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1079" name="Rectangle 6"/>
          <p:cNvSpPr>
            <a:spLocks noGrp="1" noChangeArrowheads="1"/>
          </p:cNvSpPr>
          <p:nvPr>
            <p:ph type="sldNum" sz="quarter" idx="12"/>
          </p:nvPr>
        </p:nvSpPr>
        <p:spPr>
          <a:ln/>
        </p:spPr>
        <p:txBody>
          <a:bodyPr/>
          <a:lstStyle>
            <a:lvl1pPr>
              <a:defRPr/>
            </a:lvl1pPr>
          </a:lstStyle>
          <a:p>
            <a:pPr>
              <a:defRPr/>
            </a:pPr>
            <a:fld id="{309A9406-7811-4395-B584-0E5BEBB99143}" type="slidenum">
              <a:rPr lang="en-US" altLang="ja-JP"/>
              <a:pPr>
                <a:defRPr/>
              </a:pPr>
              <a:t>‹#›</a:t>
            </a:fld>
            <a:endParaRPr lang="en-US" altLang="ja-JP"/>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1092" name="タイトル 1"/>
          <p:cNvSpPr>
            <a:spLocks noGrp="1"/>
          </p:cNvSpPr>
          <p:nvPr>
            <p:ph type="title"/>
          </p:nvPr>
        </p:nvSpPr>
        <p:spPr>
          <a:xfrm>
            <a:off x="1941645" y="4800600"/>
            <a:ext cx="5943600" cy="566738"/>
          </a:xfrm>
        </p:spPr>
        <p:txBody>
          <a:bodyPr anchor="b"/>
          <a:lstStyle>
            <a:lvl1pPr algn="l">
              <a:defRPr sz="2000" b="1"/>
            </a:lvl1pPr>
          </a:lstStyle>
          <a:p>
            <a:r>
              <a:rPr lang="ja-JP" altLang="en-US"/>
              <a:t>マスタ タイトルの書式設定</a:t>
            </a:r>
          </a:p>
        </p:txBody>
      </p:sp>
      <p:sp>
        <p:nvSpPr>
          <p:cNvPr id="1093" name="図プレースホルダ 2"/>
          <p:cNvSpPr>
            <a:spLocks noGrp="1"/>
          </p:cNvSpPr>
          <p:nvPr>
            <p:ph type="pic" idx="1"/>
          </p:nvPr>
        </p:nvSpPr>
        <p:spPr>
          <a:xfrm>
            <a:off x="1941645"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ja-JP" altLang="en-US" noProof="0"/>
              <a:t>アイコンをクリックして図を追加</a:t>
            </a:r>
          </a:p>
        </p:txBody>
      </p:sp>
      <p:sp>
        <p:nvSpPr>
          <p:cNvPr id="1094" name="テキスト プレースホルダ 3"/>
          <p:cNvSpPr>
            <a:spLocks noGrp="1"/>
          </p:cNvSpPr>
          <p:nvPr>
            <p:ph type="body" sz="half" idx="2"/>
          </p:nvPr>
        </p:nvSpPr>
        <p:spPr>
          <a:xfrm>
            <a:off x="1941645"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1095" name="Rectangle 4"/>
          <p:cNvSpPr>
            <a:spLocks noGrp="1" noChangeArrowheads="1"/>
          </p:cNvSpPr>
          <p:nvPr>
            <p:ph type="dt" sz="half" idx="10"/>
          </p:nvPr>
        </p:nvSpPr>
        <p:spPr>
          <a:ln/>
        </p:spPr>
        <p:txBody>
          <a:bodyPr/>
          <a:lstStyle>
            <a:lvl1pPr>
              <a:defRPr/>
            </a:lvl1pPr>
          </a:lstStyle>
          <a:p>
            <a:fld id="{DC5BB9D6-347F-4871-8B07-B7FA0B9E19D2}" type="datetime1">
              <a:rPr kumimoji="1" lang="ja-JP" altLang="en-US" smtClean="0"/>
              <a:t>2025/3/12</a:t>
            </a:fld>
            <a:endParaRPr kumimoji="1" lang="ja-JP" altLang="en-US"/>
          </a:p>
        </p:txBody>
      </p:sp>
      <p:sp>
        <p:nvSpPr>
          <p:cNvPr id="1096" name="Rectangle 5"/>
          <p:cNvSpPr>
            <a:spLocks noGrp="1" noChangeArrowheads="1"/>
          </p:cNvSpPr>
          <p:nvPr>
            <p:ph type="ftr" sz="quarter" idx="11"/>
          </p:nvPr>
        </p:nvSpPr>
        <p:spPr>
          <a:ln/>
        </p:spPr>
        <p:txBody>
          <a:bodyPr/>
          <a:lstStyle>
            <a:lvl1pPr>
              <a:defRPr/>
            </a:lvl1pPr>
          </a:lstStyle>
          <a:p>
            <a:endParaRPr kumimoji="1" lang="ja-JP" altLang="en-US"/>
          </a:p>
        </p:txBody>
      </p:sp>
      <p:sp>
        <p:nvSpPr>
          <p:cNvPr id="1097" name="Rectangle 6"/>
          <p:cNvSpPr>
            <a:spLocks noGrp="1" noChangeArrowheads="1"/>
          </p:cNvSpPr>
          <p:nvPr>
            <p:ph type="sldNum" sz="quarter" idx="12"/>
          </p:nvPr>
        </p:nvSpPr>
        <p:spPr>
          <a:ln/>
        </p:spPr>
        <p:txBody>
          <a:bodyPr/>
          <a:lstStyle>
            <a:lvl1pPr>
              <a:defRPr/>
            </a:lvl1pPr>
          </a:lstStyle>
          <a:p>
            <a:fld id="{89EC475F-7EDF-44D4-A0F6-630DCCC876C2}" type="slidenum">
              <a:rPr kumimoji="1" lang="ja-JP" altLang="en-US" smtClean="0"/>
              <a:pPr/>
              <a:t>‹#›</a:t>
            </a:fld>
            <a:endParaRPr kumimoji="1" lang="ja-JP" altLang="en-US"/>
          </a:p>
        </p:txBody>
      </p:sp>
    </p:spTree>
    <p:extLst>
      <p:ext uri="{BB962C8B-B14F-4D97-AF65-F5344CB8AC3E}">
        <p14:creationId xmlns:p14="http://schemas.microsoft.com/office/powerpoint/2010/main" val="412905464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1099" name="タイトル 1"/>
          <p:cNvSpPr>
            <a:spLocks noGrp="1"/>
          </p:cNvSpPr>
          <p:nvPr>
            <p:ph type="title"/>
          </p:nvPr>
        </p:nvSpPr>
        <p:spPr/>
        <p:txBody>
          <a:bodyPr/>
          <a:lstStyle/>
          <a:p>
            <a:r>
              <a:rPr lang="ja-JP" altLang="en-US"/>
              <a:t>マスタ タイトルの書式設定</a:t>
            </a:r>
          </a:p>
        </p:txBody>
      </p:sp>
      <p:sp>
        <p:nvSpPr>
          <p:cNvPr id="1100"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101" name="Rectangle 4"/>
          <p:cNvSpPr>
            <a:spLocks noGrp="1" noChangeArrowheads="1"/>
          </p:cNvSpPr>
          <p:nvPr>
            <p:ph type="dt" sz="half" idx="10"/>
          </p:nvPr>
        </p:nvSpPr>
        <p:spPr>
          <a:ln/>
        </p:spPr>
        <p:txBody>
          <a:bodyPr/>
          <a:lstStyle>
            <a:lvl1pPr>
              <a:defRPr/>
            </a:lvl1pPr>
          </a:lstStyle>
          <a:p>
            <a:fld id="{7F1FBDA9-1AFA-490C-8F64-F757249D826E}" type="datetime1">
              <a:rPr kumimoji="1" lang="ja-JP" altLang="en-US" smtClean="0"/>
              <a:t>2025/3/12</a:t>
            </a:fld>
            <a:endParaRPr kumimoji="1" lang="ja-JP" altLang="en-US"/>
          </a:p>
        </p:txBody>
      </p:sp>
      <p:sp>
        <p:nvSpPr>
          <p:cNvPr id="1102" name="Rectangle 5"/>
          <p:cNvSpPr>
            <a:spLocks noGrp="1" noChangeArrowheads="1"/>
          </p:cNvSpPr>
          <p:nvPr>
            <p:ph type="ftr" sz="quarter" idx="11"/>
          </p:nvPr>
        </p:nvSpPr>
        <p:spPr>
          <a:ln/>
        </p:spPr>
        <p:txBody>
          <a:bodyPr/>
          <a:lstStyle>
            <a:lvl1pPr>
              <a:defRPr/>
            </a:lvl1pPr>
          </a:lstStyle>
          <a:p>
            <a:endParaRPr kumimoji="1" lang="ja-JP" altLang="en-US"/>
          </a:p>
        </p:txBody>
      </p:sp>
      <p:sp>
        <p:nvSpPr>
          <p:cNvPr id="1103" name="Rectangle 6"/>
          <p:cNvSpPr>
            <a:spLocks noGrp="1" noChangeArrowheads="1"/>
          </p:cNvSpPr>
          <p:nvPr>
            <p:ph type="sldNum" sz="quarter" idx="12"/>
          </p:nvPr>
        </p:nvSpPr>
        <p:spPr>
          <a:ln/>
        </p:spPr>
        <p:txBody>
          <a:bodyPr/>
          <a:lstStyle>
            <a:lvl1pPr>
              <a:defRPr/>
            </a:lvl1pPr>
          </a:lstStyle>
          <a:p>
            <a:fld id="{89EC475F-7EDF-44D4-A0F6-630DCCC876C2}" type="slidenum">
              <a:rPr kumimoji="1" lang="ja-JP" altLang="en-US" smtClean="0"/>
              <a:pPr/>
              <a:t>‹#›</a:t>
            </a:fld>
            <a:endParaRPr kumimoji="1" lang="ja-JP" altLang="en-US"/>
          </a:p>
        </p:txBody>
      </p:sp>
    </p:spTree>
    <p:extLst>
      <p:ext uri="{BB962C8B-B14F-4D97-AF65-F5344CB8AC3E}">
        <p14:creationId xmlns:p14="http://schemas.microsoft.com/office/powerpoint/2010/main" val="187909142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1105" name="縦書きタイトル 1"/>
          <p:cNvSpPr>
            <a:spLocks noGrp="1"/>
          </p:cNvSpPr>
          <p:nvPr>
            <p:ph type="title" orient="vert"/>
          </p:nvPr>
        </p:nvSpPr>
        <p:spPr>
          <a:xfrm>
            <a:off x="7058025" y="1"/>
            <a:ext cx="2352675" cy="6126163"/>
          </a:xfrm>
        </p:spPr>
        <p:txBody>
          <a:bodyPr vert="eaVert"/>
          <a:lstStyle/>
          <a:p>
            <a:r>
              <a:rPr lang="ja-JP" altLang="en-US"/>
              <a:t>マスタ タイトルの書式設定</a:t>
            </a:r>
          </a:p>
        </p:txBody>
      </p:sp>
      <p:sp>
        <p:nvSpPr>
          <p:cNvPr id="1106" name="縦書きテキスト プレースホルダ 2"/>
          <p:cNvSpPr>
            <a:spLocks noGrp="1"/>
          </p:cNvSpPr>
          <p:nvPr>
            <p:ph type="body" orient="vert" idx="1"/>
          </p:nvPr>
        </p:nvSpPr>
        <p:spPr>
          <a:xfrm>
            <a:off x="0" y="1"/>
            <a:ext cx="6892925" cy="6126163"/>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107" name="Rectangle 4"/>
          <p:cNvSpPr>
            <a:spLocks noGrp="1" noChangeArrowheads="1"/>
          </p:cNvSpPr>
          <p:nvPr>
            <p:ph type="dt" sz="half" idx="10"/>
          </p:nvPr>
        </p:nvSpPr>
        <p:spPr>
          <a:ln/>
        </p:spPr>
        <p:txBody>
          <a:bodyPr/>
          <a:lstStyle>
            <a:lvl1pPr>
              <a:defRPr/>
            </a:lvl1pPr>
          </a:lstStyle>
          <a:p>
            <a:fld id="{ED84D6B6-A985-4B7A-8D06-34EF3322E3CF}" type="datetime1">
              <a:rPr kumimoji="1" lang="ja-JP" altLang="en-US" smtClean="0"/>
              <a:t>2025/3/12</a:t>
            </a:fld>
            <a:endParaRPr kumimoji="1" lang="ja-JP" altLang="en-US"/>
          </a:p>
        </p:txBody>
      </p:sp>
      <p:sp>
        <p:nvSpPr>
          <p:cNvPr id="1108" name="Rectangle 5"/>
          <p:cNvSpPr>
            <a:spLocks noGrp="1" noChangeArrowheads="1"/>
          </p:cNvSpPr>
          <p:nvPr>
            <p:ph type="ftr" sz="quarter" idx="11"/>
          </p:nvPr>
        </p:nvSpPr>
        <p:spPr>
          <a:ln/>
        </p:spPr>
        <p:txBody>
          <a:bodyPr/>
          <a:lstStyle>
            <a:lvl1pPr>
              <a:defRPr/>
            </a:lvl1pPr>
          </a:lstStyle>
          <a:p>
            <a:endParaRPr kumimoji="1" lang="ja-JP" altLang="en-US"/>
          </a:p>
        </p:txBody>
      </p:sp>
      <p:sp>
        <p:nvSpPr>
          <p:cNvPr id="1109" name="Rectangle 6"/>
          <p:cNvSpPr>
            <a:spLocks noGrp="1" noChangeArrowheads="1"/>
          </p:cNvSpPr>
          <p:nvPr>
            <p:ph type="sldNum" sz="quarter" idx="12"/>
          </p:nvPr>
        </p:nvSpPr>
        <p:spPr>
          <a:ln/>
        </p:spPr>
        <p:txBody>
          <a:bodyPr/>
          <a:lstStyle>
            <a:lvl1pPr>
              <a:defRPr/>
            </a:lvl1pPr>
          </a:lstStyle>
          <a:p>
            <a:fld id="{89EC475F-7EDF-44D4-A0F6-630DCCC876C2}" type="slidenum">
              <a:rPr kumimoji="1" lang="ja-JP" altLang="en-US" smtClean="0"/>
              <a:pPr/>
              <a:t>‹#›</a:t>
            </a:fld>
            <a:endParaRPr kumimoji="1" lang="ja-JP" altLang="en-US"/>
          </a:p>
        </p:txBody>
      </p:sp>
    </p:spTree>
    <p:extLst>
      <p:ext uri="{BB962C8B-B14F-4D97-AF65-F5344CB8AC3E}">
        <p14:creationId xmlns:p14="http://schemas.microsoft.com/office/powerpoint/2010/main" val="73153123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ユーザー設定レイアウト">
    <p:spTree>
      <p:nvGrpSpPr>
        <p:cNvPr id="1" name=""/>
        <p:cNvGrpSpPr/>
        <p:nvPr/>
      </p:nvGrpSpPr>
      <p:grpSpPr>
        <a:xfrm>
          <a:off x="0" y="0"/>
          <a:ext cx="0" cy="0"/>
          <a:chOff x="0" y="0"/>
          <a:chExt cx="0" cy="0"/>
        </a:xfrm>
      </p:grpSpPr>
      <p:sp>
        <p:nvSpPr>
          <p:cNvPr id="4" name="Rectangle 2"/>
          <p:cNvSpPr>
            <a:spLocks noGrp="1" noChangeArrowheads="1"/>
          </p:cNvSpPr>
          <p:nvPr>
            <p:ph type="ctrTitle"/>
          </p:nvPr>
        </p:nvSpPr>
        <p:spPr>
          <a:xfrm>
            <a:off x="1833300" y="2565651"/>
            <a:ext cx="8151813" cy="791343"/>
          </a:xfrm>
          <a:prstGeom prst="rect">
            <a:avLst/>
          </a:prstGeom>
        </p:spPr>
        <p:txBody>
          <a:bodyPr/>
          <a:lstStyle>
            <a:lvl1pPr>
              <a:defRPr sz="2954">
                <a:solidFill>
                  <a:srgbClr val="0070C0"/>
                </a:solidFill>
              </a:defRPr>
            </a:lvl1pPr>
          </a:lstStyle>
          <a:p>
            <a:r>
              <a:rPr lang="ja-JP" altLang="en-US"/>
              <a:t>マスター タイトルの書式設定</a:t>
            </a:r>
          </a:p>
        </p:txBody>
      </p:sp>
      <p:sp>
        <p:nvSpPr>
          <p:cNvPr id="5" name="Rectangle 6"/>
          <p:cNvSpPr>
            <a:spLocks noGrp="1" noChangeArrowheads="1"/>
          </p:cNvSpPr>
          <p:nvPr>
            <p:ph type="sldNum" sz="quarter" idx="12"/>
          </p:nvPr>
        </p:nvSpPr>
        <p:spPr>
          <a:xfrm>
            <a:off x="9264725" y="6525344"/>
            <a:ext cx="641276" cy="332656"/>
          </a:xfrm>
          <a:prstGeom prst="rect">
            <a:avLst/>
          </a:prstGeom>
        </p:spPr>
        <p:txBody>
          <a:bodyPr/>
          <a:lstStyle>
            <a:lvl1pPr algn="r">
              <a:defRPr sz="1292">
                <a:latin typeface="Meiryo UI" panose="020B0604030504040204" pitchFamily="50" charset="-128"/>
                <a:ea typeface="Meiryo UI" panose="020B0604030504040204" pitchFamily="50" charset="-128"/>
              </a:defRPr>
            </a:lvl1pPr>
          </a:lstStyle>
          <a:p>
            <a:pPr>
              <a:defRPr/>
            </a:pPr>
            <a:fld id="{35C1E978-A3B9-4673-8199-379729392307}" type="slidenum">
              <a:rPr lang="en-US" altLang="ja-JP" smtClean="0"/>
              <a:pPr>
                <a:defRPr/>
              </a:pPr>
              <a:t>‹#›</a:t>
            </a:fld>
            <a:endParaRPr lang="en-US" altLang="ja-JP"/>
          </a:p>
        </p:txBody>
      </p:sp>
    </p:spTree>
    <p:extLst>
      <p:ext uri="{BB962C8B-B14F-4D97-AF65-F5344CB8AC3E}">
        <p14:creationId xmlns:p14="http://schemas.microsoft.com/office/powerpoint/2010/main" val="1798791689"/>
      </p:ext>
    </p:extLst>
  </p:cSld>
  <p:clrMapOvr>
    <a:masterClrMapping/>
  </p:clrMapOvr>
  <p:extLst>
    <p:ext uri="{DCECCB84-F9BA-43D5-87BE-67443E8EF086}">
      <p15:sldGuideLst xmlns:p15="http://schemas.microsoft.com/office/powerpoint/2012/main">
        <p15:guide id="1" orient="horz" pos="2160">
          <p15:clr>
            <a:srgbClr val="FBAE40"/>
          </p15:clr>
        </p15:guide>
        <p15:guide id="2" pos="3120">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ユーザー設定レイアウト">
    <p:spTree>
      <p:nvGrpSpPr>
        <p:cNvPr id="1" name=""/>
        <p:cNvGrpSpPr/>
        <p:nvPr/>
      </p:nvGrpSpPr>
      <p:grpSpPr>
        <a:xfrm>
          <a:off x="0" y="0"/>
          <a:ext cx="0" cy="0"/>
          <a:chOff x="0" y="0"/>
          <a:chExt cx="0" cy="0"/>
        </a:xfrm>
      </p:grpSpPr>
      <p:sp>
        <p:nvSpPr>
          <p:cNvPr id="4" name="Rectangle 2"/>
          <p:cNvSpPr>
            <a:spLocks noGrp="1" noChangeArrowheads="1"/>
          </p:cNvSpPr>
          <p:nvPr>
            <p:ph type="ctrTitle"/>
          </p:nvPr>
        </p:nvSpPr>
        <p:spPr>
          <a:xfrm>
            <a:off x="1833300" y="2565651"/>
            <a:ext cx="8151813" cy="791343"/>
          </a:xfrm>
          <a:prstGeom prst="rect">
            <a:avLst/>
          </a:prstGeom>
        </p:spPr>
        <p:txBody>
          <a:bodyPr/>
          <a:lstStyle>
            <a:lvl1pPr>
              <a:defRPr sz="2954">
                <a:solidFill>
                  <a:srgbClr val="0070C0"/>
                </a:solidFill>
              </a:defRPr>
            </a:lvl1pPr>
          </a:lstStyle>
          <a:p>
            <a:r>
              <a:rPr lang="ja-JP" altLang="en-US"/>
              <a:t>マスター タイトルの書式設定</a:t>
            </a:r>
          </a:p>
        </p:txBody>
      </p:sp>
      <p:sp>
        <p:nvSpPr>
          <p:cNvPr id="5" name="Rectangle 6"/>
          <p:cNvSpPr>
            <a:spLocks noGrp="1" noChangeArrowheads="1"/>
          </p:cNvSpPr>
          <p:nvPr>
            <p:ph type="sldNum" sz="quarter" idx="12"/>
          </p:nvPr>
        </p:nvSpPr>
        <p:spPr>
          <a:xfrm>
            <a:off x="9264725" y="6525344"/>
            <a:ext cx="641276" cy="332656"/>
          </a:xfrm>
          <a:prstGeom prst="rect">
            <a:avLst/>
          </a:prstGeom>
        </p:spPr>
        <p:txBody>
          <a:bodyPr/>
          <a:lstStyle>
            <a:lvl1pPr algn="r">
              <a:defRPr sz="1292">
                <a:latin typeface="Meiryo UI" panose="020B0604030504040204" pitchFamily="50" charset="-128"/>
                <a:ea typeface="Meiryo UI" panose="020B0604030504040204" pitchFamily="50" charset="-128"/>
              </a:defRPr>
            </a:lvl1pPr>
          </a:lstStyle>
          <a:p>
            <a:pPr>
              <a:defRPr/>
            </a:pPr>
            <a:fld id="{35C1E978-A3B9-4673-8199-379729392307}" type="slidenum">
              <a:rPr lang="en-US" altLang="ja-JP" smtClean="0"/>
              <a:pPr>
                <a:defRPr/>
              </a:pPr>
              <a:t>‹#›</a:t>
            </a:fld>
            <a:endParaRPr lang="en-US" altLang="ja-JP"/>
          </a:p>
        </p:txBody>
      </p:sp>
      <p:sp>
        <p:nvSpPr>
          <p:cNvPr id="6" name="Rectangle 9"/>
          <p:cNvSpPr>
            <a:spLocks noChangeArrowheads="1"/>
          </p:cNvSpPr>
          <p:nvPr userDrawn="1"/>
        </p:nvSpPr>
        <p:spPr bwMode="auto">
          <a:xfrm>
            <a:off x="1833300" y="3356994"/>
            <a:ext cx="8072702" cy="73025"/>
          </a:xfrm>
          <a:prstGeom prst="rect">
            <a:avLst/>
          </a:prstGeom>
          <a:solidFill>
            <a:srgbClr val="0066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endParaRPr lang="ja-JP" altLang="en-US"/>
          </a:p>
        </p:txBody>
      </p:sp>
    </p:spTree>
    <p:extLst>
      <p:ext uri="{BB962C8B-B14F-4D97-AF65-F5344CB8AC3E}">
        <p14:creationId xmlns:p14="http://schemas.microsoft.com/office/powerpoint/2010/main" val="1838435748"/>
      </p:ext>
    </p:extLst>
  </p:cSld>
  <p:clrMapOvr>
    <a:masterClrMapping/>
  </p:clrMapOvr>
  <p:extLst>
    <p:ext uri="{DCECCB84-F9BA-43D5-87BE-67443E8EF086}">
      <p15:sldGuideLst xmlns:p15="http://schemas.microsoft.com/office/powerpoint/2012/main">
        <p15:guide id="1" orient="horz" pos="2160">
          <p15:clr>
            <a:srgbClr val="FBAE40"/>
          </p15:clr>
        </p15:guide>
        <p15:guide id="2" pos="3120">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タイトルとコンテンツ">
    <p:spTree>
      <p:nvGrpSpPr>
        <p:cNvPr id="1" name=""/>
        <p:cNvGrpSpPr/>
        <p:nvPr/>
      </p:nvGrpSpPr>
      <p:grpSpPr>
        <a:xfrm>
          <a:off x="0" y="0"/>
          <a:ext cx="0" cy="0"/>
          <a:chOff x="0" y="0"/>
          <a:chExt cx="0" cy="0"/>
        </a:xfrm>
      </p:grpSpPr>
      <p:grpSp>
        <p:nvGrpSpPr>
          <p:cNvPr id="29" name="Group 17"/>
          <p:cNvGrpSpPr/>
          <p:nvPr userDrawn="1"/>
        </p:nvGrpSpPr>
        <p:grpSpPr>
          <a:xfrm>
            <a:off x="0" y="2"/>
            <a:ext cx="9906000" cy="504825"/>
            <a:chOff x="0" y="0"/>
            <a:chExt cx="5760" cy="318"/>
          </a:xfrm>
        </p:grpSpPr>
        <p:pic>
          <p:nvPicPr>
            <p:cNvPr id="30" name="Picture 11" descr="mlit_top"/>
            <p:cNvPicPr>
              <a:picLocks noChangeAspect="1" noChangeArrowheads="1"/>
            </p:cNvPicPr>
            <p:nvPr userDrawn="1"/>
          </p:nvPicPr>
          <p:blipFill>
            <a:blip r:embed="rId2"/>
            <a:srcRect r="66945" b="42805"/>
            <a:stretch>
              <a:fillRect/>
            </a:stretch>
          </p:blipFill>
          <p:spPr>
            <a:xfrm>
              <a:off x="3856" y="0"/>
              <a:ext cx="1904" cy="318"/>
            </a:xfrm>
            <a:prstGeom prst="rect">
              <a:avLst/>
            </a:prstGeom>
            <a:noFill/>
            <a:ln w="9525">
              <a:noFill/>
              <a:miter lim="800000"/>
              <a:headEnd/>
              <a:tailEnd/>
            </a:ln>
          </p:spPr>
        </p:pic>
        <p:pic>
          <p:nvPicPr>
            <p:cNvPr id="31" name="Picture 16" descr="mlit_top"/>
            <p:cNvPicPr>
              <a:picLocks noChangeAspect="1" noChangeArrowheads="1"/>
            </p:cNvPicPr>
            <p:nvPr userDrawn="1"/>
          </p:nvPicPr>
          <p:blipFill>
            <a:blip r:embed="rId3"/>
            <a:srcRect l="50000" b="42805"/>
            <a:stretch>
              <a:fillRect/>
            </a:stretch>
          </p:blipFill>
          <p:spPr>
            <a:xfrm>
              <a:off x="1043" y="0"/>
              <a:ext cx="2880" cy="318"/>
            </a:xfrm>
            <a:prstGeom prst="rect">
              <a:avLst/>
            </a:prstGeom>
            <a:noFill/>
            <a:ln w="9525">
              <a:noFill/>
              <a:miter lim="800000"/>
              <a:headEnd/>
              <a:tailEnd/>
            </a:ln>
          </p:spPr>
        </p:pic>
        <p:pic>
          <p:nvPicPr>
            <p:cNvPr id="32" name="Picture 10" descr="mlit_top"/>
            <p:cNvPicPr>
              <a:picLocks noChangeAspect="1" noChangeArrowheads="1"/>
            </p:cNvPicPr>
            <p:nvPr userDrawn="1"/>
          </p:nvPicPr>
          <p:blipFill>
            <a:blip r:embed="rId3"/>
            <a:srcRect l="68906" b="42805"/>
            <a:stretch>
              <a:fillRect/>
            </a:stretch>
          </p:blipFill>
          <p:spPr>
            <a:xfrm>
              <a:off x="0" y="0"/>
              <a:ext cx="1791" cy="318"/>
            </a:xfrm>
            <a:prstGeom prst="rect">
              <a:avLst/>
            </a:prstGeom>
            <a:noFill/>
            <a:ln w="9525">
              <a:noFill/>
              <a:miter lim="800000"/>
              <a:headEnd/>
              <a:tailEnd/>
            </a:ln>
          </p:spPr>
        </p:pic>
      </p:grpSp>
      <p:sp>
        <p:nvSpPr>
          <p:cNvPr id="13" name="Rectangle 2"/>
          <p:cNvSpPr>
            <a:spLocks noGrp="1" noChangeArrowheads="1"/>
          </p:cNvSpPr>
          <p:nvPr userDrawn="1">
            <p:ph type="title"/>
          </p:nvPr>
        </p:nvSpPr>
        <p:spPr bwMode="auto">
          <a:xfrm>
            <a:off x="1" y="0"/>
            <a:ext cx="9864000" cy="46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defRPr sz="2215">
                <a:solidFill>
                  <a:srgbClr val="0070C0"/>
                </a:solidFill>
              </a:defRPr>
            </a:lvl1pPr>
          </a:lstStyle>
          <a:p>
            <a:pPr lvl="0"/>
            <a:r>
              <a:rPr lang="ja-JP" altLang="en-US"/>
              <a:t>マスタ タイトルの書式設定</a:t>
            </a:r>
          </a:p>
        </p:txBody>
      </p:sp>
      <p:sp>
        <p:nvSpPr>
          <p:cNvPr id="14" name="Rectangle 6"/>
          <p:cNvSpPr>
            <a:spLocks noGrp="1" noChangeArrowheads="1"/>
          </p:cNvSpPr>
          <p:nvPr userDrawn="1">
            <p:ph type="sldNum" sz="quarter" idx="12"/>
          </p:nvPr>
        </p:nvSpPr>
        <p:spPr>
          <a:xfrm>
            <a:off x="9264725" y="6525344"/>
            <a:ext cx="641276" cy="332656"/>
          </a:xfrm>
          <a:prstGeom prst="rect">
            <a:avLst/>
          </a:prstGeom>
        </p:spPr>
        <p:txBody>
          <a:bodyPr/>
          <a:lstStyle>
            <a:lvl1pPr algn="r">
              <a:defRPr sz="1292">
                <a:latin typeface="Meiryo UI" panose="020B0604030504040204" pitchFamily="50" charset="-128"/>
                <a:ea typeface="Meiryo UI" panose="020B0604030504040204" pitchFamily="50" charset="-128"/>
              </a:defRPr>
            </a:lvl1pPr>
          </a:lstStyle>
          <a:p>
            <a:pPr>
              <a:defRPr/>
            </a:pPr>
            <a:fld id="{35C1E978-A3B9-4673-8199-379729392307}" type="slidenum">
              <a:rPr lang="en-US" altLang="ja-JP" smtClean="0"/>
              <a:pPr>
                <a:defRPr/>
              </a:pPr>
              <a:t>‹#›</a:t>
            </a:fld>
            <a:endParaRPr lang="en-US" altLang="ja-JP"/>
          </a:p>
        </p:txBody>
      </p:sp>
    </p:spTree>
    <p:extLst>
      <p:ext uri="{BB962C8B-B14F-4D97-AF65-F5344CB8AC3E}">
        <p14:creationId xmlns:p14="http://schemas.microsoft.com/office/powerpoint/2010/main" val="339615239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title">
  <p:cSld name="タイトル スライド">
    <p:spTree>
      <p:nvGrpSpPr>
        <p:cNvPr id="1" name=""/>
        <p:cNvGrpSpPr/>
        <p:nvPr/>
      </p:nvGrpSpPr>
      <p:grpSpPr>
        <a:xfrm>
          <a:off x="0" y="0"/>
          <a:ext cx="0" cy="0"/>
          <a:chOff x="0" y="0"/>
          <a:chExt cx="0" cy="0"/>
        </a:xfrm>
      </p:grpSpPr>
      <p:pic>
        <p:nvPicPr>
          <p:cNvPr id="4" name="Picture 7" descr="mlit_top"/>
          <p:cNvPicPr>
            <a:picLocks noChangeAspect="1" noChangeArrowheads="1"/>
          </p:cNvPicPr>
          <p:nvPr userDrawn="1"/>
        </p:nvPicPr>
        <p:blipFill>
          <a:blip r:embed="rId2" cstate="print">
            <a:extLst>
              <a:ext uri="{28A0092B-C50C-407E-A947-70E740481C1C}">
                <a14:useLocalDpi xmlns:a14="http://schemas.microsoft.com/office/drawing/2010/main"/>
              </a:ext>
            </a:extLst>
          </a:blip>
          <a:srcRect t="62230"/>
          <a:stretch>
            <a:fillRect/>
          </a:stretch>
        </p:blipFill>
        <p:spPr bwMode="auto">
          <a:xfrm>
            <a:off x="0" y="6524628"/>
            <a:ext cx="9906000"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9"/>
          <p:cNvSpPr>
            <a:spLocks noChangeArrowheads="1"/>
          </p:cNvSpPr>
          <p:nvPr userDrawn="1"/>
        </p:nvSpPr>
        <p:spPr bwMode="auto">
          <a:xfrm>
            <a:off x="1833300" y="3284541"/>
            <a:ext cx="8072702" cy="73025"/>
          </a:xfrm>
          <a:prstGeom prst="rect">
            <a:avLst/>
          </a:prstGeom>
          <a:solidFill>
            <a:srgbClr val="0066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endParaRPr lang="ja-JP" altLang="en-US"/>
          </a:p>
        </p:txBody>
      </p:sp>
      <p:pic>
        <p:nvPicPr>
          <p:cNvPr id="6" name="Picture 11"/>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2" y="6051553"/>
            <a:ext cx="2301081"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12"/>
          <p:cNvSpPr txBox="1">
            <a:spLocks noChangeArrowheads="1"/>
          </p:cNvSpPr>
          <p:nvPr userDrawn="1"/>
        </p:nvSpPr>
        <p:spPr bwMode="auto">
          <a:xfrm>
            <a:off x="3" y="6524628"/>
            <a:ext cx="3389069" cy="262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en-US" altLang="ja-JP" sz="1108" i="1">
                <a:solidFill>
                  <a:schemeClr val="bg1"/>
                </a:solidFill>
                <a:latin typeface="Times New Roman" pitchFamily="18" charset="0"/>
              </a:rPr>
              <a:t>Ministry of Land, Infrastructure, Transport and Tourism</a:t>
            </a:r>
          </a:p>
        </p:txBody>
      </p:sp>
      <p:sp>
        <p:nvSpPr>
          <p:cNvPr id="3074" name="Rectangle 2"/>
          <p:cNvSpPr>
            <a:spLocks noGrp="1" noChangeArrowheads="1"/>
          </p:cNvSpPr>
          <p:nvPr>
            <p:ph type="ctrTitle"/>
          </p:nvPr>
        </p:nvSpPr>
        <p:spPr>
          <a:xfrm>
            <a:off x="1754187" y="2133603"/>
            <a:ext cx="8151813" cy="1470025"/>
          </a:xfrm>
          <a:prstGeom prst="rect">
            <a:avLst/>
          </a:prstGeom>
        </p:spPr>
        <p:txBody>
          <a:bodyPr/>
          <a:lstStyle>
            <a:lvl1pPr>
              <a:defRPr sz="3692">
                <a:solidFill>
                  <a:srgbClr val="0070C0"/>
                </a:solidFill>
              </a:defRPr>
            </a:lvl1pPr>
          </a:lstStyle>
          <a:p>
            <a:r>
              <a:rPr lang="ja-JP" altLang="en-US"/>
              <a:t>マスター タイトルの書式設定</a:t>
            </a:r>
          </a:p>
        </p:txBody>
      </p:sp>
      <p:sp>
        <p:nvSpPr>
          <p:cNvPr id="3075" name="Rectangle 3"/>
          <p:cNvSpPr>
            <a:spLocks noGrp="1" noChangeArrowheads="1"/>
          </p:cNvSpPr>
          <p:nvPr>
            <p:ph type="subTitle" idx="1"/>
          </p:nvPr>
        </p:nvSpPr>
        <p:spPr>
          <a:xfrm>
            <a:off x="1485900" y="3886200"/>
            <a:ext cx="6934200" cy="1752600"/>
          </a:xfrm>
          <a:prstGeom prst="rect">
            <a:avLst/>
          </a:prstGeom>
        </p:spPr>
        <p:txBody>
          <a:bodyPr/>
          <a:lstStyle>
            <a:lvl1pPr marL="0" indent="0" algn="ctr">
              <a:buFontTx/>
              <a:buNone/>
              <a:defRPr/>
            </a:lvl1pPr>
          </a:lstStyle>
          <a:p>
            <a:r>
              <a:rPr lang="ja-JP" altLang="en-US"/>
              <a:t>マスター サブタイトルの書式設定</a:t>
            </a:r>
          </a:p>
        </p:txBody>
      </p:sp>
      <p:sp>
        <p:nvSpPr>
          <p:cNvPr id="10" name="Rectangle 5"/>
          <p:cNvSpPr>
            <a:spLocks noGrp="1" noChangeArrowheads="1"/>
          </p:cNvSpPr>
          <p:nvPr>
            <p:ph type="ftr" sz="quarter" idx="11"/>
          </p:nvPr>
        </p:nvSpPr>
        <p:spPr>
          <a:xfrm>
            <a:off x="3384550" y="6245225"/>
            <a:ext cx="3136900" cy="476250"/>
          </a:xfrm>
          <a:prstGeom prst="rect">
            <a:avLst/>
          </a:prstGeom>
        </p:spPr>
        <p:txBody>
          <a:bodyPr/>
          <a:lstStyle>
            <a:lvl1pPr>
              <a:defRPr/>
            </a:lvl1pPr>
          </a:lstStyle>
          <a:p>
            <a:pPr>
              <a:defRPr/>
            </a:pPr>
            <a:endParaRPr lang="en-US" altLang="ja-JP"/>
          </a:p>
        </p:txBody>
      </p:sp>
      <p:sp>
        <p:nvSpPr>
          <p:cNvPr id="11" name="Rectangle 6"/>
          <p:cNvSpPr>
            <a:spLocks noGrp="1" noChangeArrowheads="1"/>
          </p:cNvSpPr>
          <p:nvPr>
            <p:ph type="sldNum" sz="quarter" idx="12"/>
          </p:nvPr>
        </p:nvSpPr>
        <p:spPr>
          <a:xfrm>
            <a:off x="7099300" y="6245225"/>
            <a:ext cx="2311400" cy="476250"/>
          </a:xfrm>
          <a:prstGeom prst="rect">
            <a:avLst/>
          </a:prstGeom>
        </p:spPr>
        <p:txBody>
          <a:bodyPr/>
          <a:lstStyle>
            <a:lvl1pPr>
              <a:defRPr/>
            </a:lvl1pPr>
          </a:lstStyle>
          <a:p>
            <a:pPr>
              <a:defRPr/>
            </a:pPr>
            <a:fld id="{35C1E978-A3B9-4673-8199-379729392307}" type="slidenum">
              <a:rPr lang="en-US" altLang="ja-JP"/>
              <a:pPr>
                <a:defRPr/>
              </a:pPr>
              <a:t>‹#›</a:t>
            </a:fld>
            <a:endParaRPr lang="en-US" altLang="ja-JP"/>
          </a:p>
        </p:txBody>
      </p:sp>
    </p:spTree>
    <p:extLst>
      <p:ext uri="{BB962C8B-B14F-4D97-AF65-F5344CB8AC3E}">
        <p14:creationId xmlns:p14="http://schemas.microsoft.com/office/powerpoint/2010/main" val="228098174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1_ユーザー設定レイアウト">
    <p:spTree>
      <p:nvGrpSpPr>
        <p:cNvPr id="1" name=""/>
        <p:cNvGrpSpPr/>
        <p:nvPr/>
      </p:nvGrpSpPr>
      <p:grpSpPr>
        <a:xfrm>
          <a:off x="0" y="0"/>
          <a:ext cx="0" cy="0"/>
          <a:chOff x="0" y="0"/>
          <a:chExt cx="0" cy="0"/>
        </a:xfrm>
      </p:grpSpPr>
      <p:sp>
        <p:nvSpPr>
          <p:cNvPr id="4" name="Rectangle 2"/>
          <p:cNvSpPr>
            <a:spLocks noGrp="1" noChangeArrowheads="1"/>
          </p:cNvSpPr>
          <p:nvPr>
            <p:ph type="ctrTitle"/>
          </p:nvPr>
        </p:nvSpPr>
        <p:spPr>
          <a:xfrm>
            <a:off x="1" y="2808000"/>
            <a:ext cx="9864000" cy="1224136"/>
          </a:xfrm>
          <a:prstGeom prst="rect">
            <a:avLst/>
          </a:prstGeom>
        </p:spPr>
        <p:txBody>
          <a:bodyPr anchor="ctr"/>
          <a:lstStyle>
            <a:lvl1pPr algn="ctr">
              <a:defRPr sz="2954">
                <a:solidFill>
                  <a:srgbClr val="0070C0"/>
                </a:solidFill>
              </a:defRPr>
            </a:lvl1pPr>
          </a:lstStyle>
          <a:p>
            <a:r>
              <a:rPr lang="ja-JP" altLang="en-US"/>
              <a:t>マスター タイトルの書式設定</a:t>
            </a:r>
          </a:p>
        </p:txBody>
      </p:sp>
      <p:sp>
        <p:nvSpPr>
          <p:cNvPr id="5" name="Rectangle 6"/>
          <p:cNvSpPr>
            <a:spLocks noGrp="1" noChangeArrowheads="1"/>
          </p:cNvSpPr>
          <p:nvPr>
            <p:ph type="sldNum" sz="quarter" idx="12"/>
          </p:nvPr>
        </p:nvSpPr>
        <p:spPr>
          <a:xfrm>
            <a:off x="9264725" y="6525344"/>
            <a:ext cx="641276" cy="332656"/>
          </a:xfrm>
          <a:prstGeom prst="rect">
            <a:avLst/>
          </a:prstGeom>
        </p:spPr>
        <p:txBody>
          <a:bodyPr/>
          <a:lstStyle>
            <a:lvl1pPr algn="r">
              <a:defRPr sz="1292">
                <a:latin typeface="Meiryo UI" panose="020B0604030504040204" pitchFamily="50" charset="-128"/>
                <a:ea typeface="Meiryo UI" panose="020B0604030504040204" pitchFamily="50" charset="-128"/>
              </a:defRPr>
            </a:lvl1pPr>
          </a:lstStyle>
          <a:p>
            <a:pPr>
              <a:defRPr/>
            </a:pPr>
            <a:fld id="{35C1E978-A3B9-4673-8199-379729392307}" type="slidenum">
              <a:rPr lang="en-US" altLang="ja-JP" smtClean="0"/>
              <a:pPr>
                <a:defRPr/>
              </a:pPr>
              <a:t>‹#›</a:t>
            </a:fld>
            <a:endParaRPr lang="en-US" altLang="ja-JP"/>
          </a:p>
        </p:txBody>
      </p:sp>
    </p:spTree>
    <p:extLst>
      <p:ext uri="{BB962C8B-B14F-4D97-AF65-F5344CB8AC3E}">
        <p14:creationId xmlns:p14="http://schemas.microsoft.com/office/powerpoint/2010/main" val="371582347"/>
      </p:ext>
    </p:extLst>
  </p:cSld>
  <p:clrMapOvr>
    <a:masterClrMapping/>
  </p:clrMapOvr>
  <p:extLst>
    <p:ext uri="{DCECCB84-F9BA-43D5-87BE-67443E8EF086}">
      <p15:sldGuideLst xmlns:p15="http://schemas.microsoft.com/office/powerpoint/2012/main">
        <p15:guide id="1" orient="horz" pos="2160">
          <p15:clr>
            <a:srgbClr val="FBAE40"/>
          </p15:clr>
        </p15:guide>
        <p15:guide id="2" pos="3120">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タイトルとコンテンツ">
    <p:spTree>
      <p:nvGrpSpPr>
        <p:cNvPr id="1" name=""/>
        <p:cNvGrpSpPr/>
        <p:nvPr/>
      </p:nvGrpSpPr>
      <p:grpSpPr>
        <a:xfrm>
          <a:off x="0" y="0"/>
          <a:ext cx="0" cy="0"/>
          <a:chOff x="0" y="0"/>
          <a:chExt cx="0" cy="0"/>
        </a:xfrm>
      </p:grpSpPr>
      <p:grpSp>
        <p:nvGrpSpPr>
          <p:cNvPr id="29" name="Group 17"/>
          <p:cNvGrpSpPr/>
          <p:nvPr userDrawn="1"/>
        </p:nvGrpSpPr>
        <p:grpSpPr>
          <a:xfrm>
            <a:off x="0" y="2"/>
            <a:ext cx="9906000" cy="504825"/>
            <a:chOff x="0" y="0"/>
            <a:chExt cx="5760" cy="318"/>
          </a:xfrm>
        </p:grpSpPr>
        <p:pic>
          <p:nvPicPr>
            <p:cNvPr id="30" name="Picture 11" descr="mlit_top"/>
            <p:cNvPicPr>
              <a:picLocks noChangeAspect="1" noChangeArrowheads="1"/>
            </p:cNvPicPr>
            <p:nvPr userDrawn="1"/>
          </p:nvPicPr>
          <p:blipFill>
            <a:blip r:embed="rId2"/>
            <a:srcRect r="66945" b="42805"/>
            <a:stretch>
              <a:fillRect/>
            </a:stretch>
          </p:blipFill>
          <p:spPr>
            <a:xfrm>
              <a:off x="3856" y="0"/>
              <a:ext cx="1904" cy="318"/>
            </a:xfrm>
            <a:prstGeom prst="rect">
              <a:avLst/>
            </a:prstGeom>
            <a:noFill/>
            <a:ln w="9525">
              <a:noFill/>
              <a:miter lim="800000"/>
              <a:headEnd/>
              <a:tailEnd/>
            </a:ln>
          </p:spPr>
        </p:pic>
        <p:pic>
          <p:nvPicPr>
            <p:cNvPr id="31" name="Picture 16" descr="mlit_top"/>
            <p:cNvPicPr>
              <a:picLocks noChangeAspect="1" noChangeArrowheads="1"/>
            </p:cNvPicPr>
            <p:nvPr userDrawn="1"/>
          </p:nvPicPr>
          <p:blipFill>
            <a:blip r:embed="rId3"/>
            <a:srcRect l="50000" b="42805"/>
            <a:stretch>
              <a:fillRect/>
            </a:stretch>
          </p:blipFill>
          <p:spPr>
            <a:xfrm>
              <a:off x="1043" y="0"/>
              <a:ext cx="2880" cy="318"/>
            </a:xfrm>
            <a:prstGeom prst="rect">
              <a:avLst/>
            </a:prstGeom>
            <a:noFill/>
            <a:ln w="9525">
              <a:noFill/>
              <a:miter lim="800000"/>
              <a:headEnd/>
              <a:tailEnd/>
            </a:ln>
          </p:spPr>
        </p:pic>
        <p:pic>
          <p:nvPicPr>
            <p:cNvPr id="32" name="Picture 10" descr="mlit_top"/>
            <p:cNvPicPr>
              <a:picLocks noChangeAspect="1" noChangeArrowheads="1"/>
            </p:cNvPicPr>
            <p:nvPr userDrawn="1"/>
          </p:nvPicPr>
          <p:blipFill>
            <a:blip r:embed="rId3"/>
            <a:srcRect l="68906" b="42805"/>
            <a:stretch>
              <a:fillRect/>
            </a:stretch>
          </p:blipFill>
          <p:spPr>
            <a:xfrm>
              <a:off x="0" y="0"/>
              <a:ext cx="1791" cy="318"/>
            </a:xfrm>
            <a:prstGeom prst="rect">
              <a:avLst/>
            </a:prstGeom>
            <a:noFill/>
            <a:ln w="9525">
              <a:noFill/>
              <a:miter lim="800000"/>
              <a:headEnd/>
              <a:tailEnd/>
            </a:ln>
          </p:spPr>
        </p:pic>
      </p:grpSp>
      <p:sp>
        <p:nvSpPr>
          <p:cNvPr id="13" name="Rectangle 2"/>
          <p:cNvSpPr>
            <a:spLocks noGrp="1" noChangeArrowheads="1"/>
          </p:cNvSpPr>
          <p:nvPr>
            <p:ph type="title"/>
          </p:nvPr>
        </p:nvSpPr>
        <p:spPr bwMode="auto">
          <a:xfrm>
            <a:off x="1" y="0"/>
            <a:ext cx="9864000" cy="46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defRPr sz="2215">
                <a:solidFill>
                  <a:srgbClr val="0070C0"/>
                </a:solidFill>
              </a:defRPr>
            </a:lvl1pPr>
          </a:lstStyle>
          <a:p>
            <a:pPr lvl="0"/>
            <a:r>
              <a:rPr lang="ja-JP" altLang="en-US"/>
              <a:t>マスタ タイトルの書式設定</a:t>
            </a:r>
          </a:p>
        </p:txBody>
      </p:sp>
      <p:sp>
        <p:nvSpPr>
          <p:cNvPr id="14" name="Rectangle 6"/>
          <p:cNvSpPr>
            <a:spLocks noGrp="1" noChangeArrowheads="1"/>
          </p:cNvSpPr>
          <p:nvPr>
            <p:ph type="sldNum" sz="quarter" idx="12"/>
          </p:nvPr>
        </p:nvSpPr>
        <p:spPr>
          <a:xfrm>
            <a:off x="9264725" y="6525344"/>
            <a:ext cx="641276" cy="332656"/>
          </a:xfrm>
          <a:prstGeom prst="rect">
            <a:avLst/>
          </a:prstGeom>
        </p:spPr>
        <p:txBody>
          <a:bodyPr/>
          <a:lstStyle>
            <a:lvl1pPr algn="r">
              <a:defRPr sz="1292">
                <a:latin typeface="Meiryo UI" panose="020B0604030504040204" pitchFamily="50" charset="-128"/>
                <a:ea typeface="Meiryo UI" panose="020B0604030504040204" pitchFamily="50" charset="-128"/>
              </a:defRPr>
            </a:lvl1pPr>
          </a:lstStyle>
          <a:p>
            <a:pPr>
              <a:defRPr/>
            </a:pPr>
            <a:fld id="{35C1E978-A3B9-4673-8199-379729392307}" type="slidenum">
              <a:rPr lang="en-US" altLang="ja-JP" smtClean="0"/>
              <a:pPr>
                <a:defRPr/>
              </a:pPr>
              <a:t>‹#›</a:t>
            </a:fld>
            <a:endParaRPr lang="en-US" altLang="ja-JP"/>
          </a:p>
        </p:txBody>
      </p:sp>
    </p:spTree>
    <p:extLst>
      <p:ext uri="{BB962C8B-B14F-4D97-AF65-F5344CB8AC3E}">
        <p14:creationId xmlns:p14="http://schemas.microsoft.com/office/powerpoint/2010/main" val="309457863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ltLang="ja-JP">
              <a:solidFill>
                <a:prstClr val="black"/>
              </a:solidFill>
            </a:endParaRPr>
          </a:p>
        </p:txBody>
      </p:sp>
      <p:sp>
        <p:nvSpPr>
          <p:cNvPr id="3" name="Rectangle 5"/>
          <p:cNvSpPr>
            <a:spLocks noGrp="1" noChangeArrowheads="1"/>
          </p:cNvSpPr>
          <p:nvPr>
            <p:ph type="ftr" sz="quarter" idx="11"/>
          </p:nvPr>
        </p:nvSpPr>
        <p:spPr/>
        <p:txBody>
          <a:bodyPr/>
          <a:lstStyle>
            <a:lvl1pPr>
              <a:defRPr/>
            </a:lvl1pPr>
          </a:lstStyle>
          <a:p>
            <a:pPr>
              <a:defRPr/>
            </a:pPr>
            <a:endParaRPr lang="en-US" altLang="ja-JP">
              <a:solidFill>
                <a:prstClr val="black"/>
              </a:solidFill>
            </a:endParaRPr>
          </a:p>
        </p:txBody>
      </p:sp>
      <p:sp>
        <p:nvSpPr>
          <p:cNvPr id="4" name="Rectangle 6"/>
          <p:cNvSpPr>
            <a:spLocks noGrp="1" noChangeArrowheads="1"/>
          </p:cNvSpPr>
          <p:nvPr>
            <p:ph type="sldNum" sz="quarter" idx="12"/>
          </p:nvPr>
        </p:nvSpPr>
        <p:spPr>
          <a:xfrm>
            <a:off x="7594600" y="6538915"/>
            <a:ext cx="2311400" cy="319087"/>
          </a:xfrm>
        </p:spPr>
        <p:txBody>
          <a:bodyPr/>
          <a:lstStyle>
            <a:lvl1pPr>
              <a:defRPr/>
            </a:lvl1pPr>
          </a:lstStyle>
          <a:p>
            <a:pPr>
              <a:defRPr/>
            </a:pPr>
            <a:fld id="{E445B5D1-0161-4F7A-B323-DD2CA3CFAE54}" type="slidenum">
              <a:rPr lang="en-US" altLang="ja-JP">
                <a:solidFill>
                  <a:prstClr val="black"/>
                </a:solidFill>
              </a:rPr>
              <a:pPr>
                <a:defRPr/>
              </a:pPr>
              <a:t>‹#›</a:t>
            </a:fld>
            <a:endParaRPr lang="en-US" altLang="ja-JP">
              <a:solidFill>
                <a:prstClr val="black"/>
              </a:solidFill>
            </a:endParaRPr>
          </a:p>
        </p:txBody>
      </p:sp>
    </p:spTree>
    <p:extLst>
      <p:ext uri="{BB962C8B-B14F-4D97-AF65-F5344CB8AC3E}">
        <p14:creationId xmlns:p14="http://schemas.microsoft.com/office/powerpoint/2010/main" val="24577641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1081"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1082"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1083" name="Rectangle 6"/>
          <p:cNvSpPr>
            <a:spLocks noGrp="1" noChangeArrowheads="1"/>
          </p:cNvSpPr>
          <p:nvPr>
            <p:ph type="sldNum" sz="quarter" idx="12"/>
          </p:nvPr>
        </p:nvSpPr>
        <p:spPr>
          <a:ln/>
        </p:spPr>
        <p:txBody>
          <a:bodyPr/>
          <a:lstStyle>
            <a:lvl1pPr>
              <a:defRPr/>
            </a:lvl1pPr>
          </a:lstStyle>
          <a:p>
            <a:pPr>
              <a:defRPr/>
            </a:pPr>
            <a:fld id="{88B5E6BF-B017-442A-92B8-2EB0DBB12960}" type="slidenum">
              <a:rPr lang="en-US" altLang="ja-JP"/>
              <a:pPr>
                <a:defRPr/>
              </a:pPr>
              <a:t>‹#›</a:t>
            </a:fld>
            <a:endParaRPr lang="en-US" altLang="ja-JP"/>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pic>
        <p:nvPicPr>
          <p:cNvPr id="4" name="Picture 7" descr="mlit_top"/>
          <p:cNvPicPr>
            <a:picLocks noChangeAspect="1" noChangeArrowheads="1"/>
          </p:cNvPicPr>
          <p:nvPr userDrawn="1"/>
        </p:nvPicPr>
        <p:blipFill>
          <a:blip r:embed="rId2">
            <a:extLst>
              <a:ext uri="{28A0092B-C50C-407E-A947-70E740481C1C}">
                <a14:useLocalDpi xmlns:a14="http://schemas.microsoft.com/office/drawing/2010/main" val="0"/>
              </a:ext>
            </a:extLst>
          </a:blip>
          <a:srcRect t="62230"/>
          <a:stretch>
            <a:fillRect/>
          </a:stretch>
        </p:blipFill>
        <p:spPr bwMode="auto">
          <a:xfrm>
            <a:off x="0" y="6524626"/>
            <a:ext cx="9906000"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9"/>
          <p:cNvSpPr>
            <a:spLocks noChangeArrowheads="1"/>
          </p:cNvSpPr>
          <p:nvPr userDrawn="1"/>
        </p:nvSpPr>
        <p:spPr bwMode="auto">
          <a:xfrm>
            <a:off x="1833299" y="3427810"/>
            <a:ext cx="8072702" cy="73025"/>
          </a:xfrm>
          <a:prstGeom prst="rect">
            <a:avLst/>
          </a:prstGeom>
          <a:solidFill>
            <a:srgbClr val="0066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endParaRPr lang="ja-JP" altLang="en-US"/>
          </a:p>
        </p:txBody>
      </p:sp>
      <p:pic>
        <p:nvPicPr>
          <p:cNvPr id="6" name="Picture 11"/>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 y="6051551"/>
            <a:ext cx="2301081"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12"/>
          <p:cNvSpPr txBox="1">
            <a:spLocks noChangeArrowheads="1"/>
          </p:cNvSpPr>
          <p:nvPr userDrawn="1"/>
        </p:nvSpPr>
        <p:spPr bwMode="auto">
          <a:xfrm>
            <a:off x="1" y="6524625"/>
            <a:ext cx="3927485"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en-US" altLang="ja-JP" sz="1300" i="1">
                <a:solidFill>
                  <a:schemeClr val="bg1"/>
                </a:solidFill>
                <a:latin typeface="Times New Roman" pitchFamily="18" charset="0"/>
              </a:rPr>
              <a:t>Ministry of Land, Infrastructure, Transport and Tourism</a:t>
            </a:r>
          </a:p>
        </p:txBody>
      </p:sp>
      <p:sp>
        <p:nvSpPr>
          <p:cNvPr id="3074" name="Rectangle 2"/>
          <p:cNvSpPr>
            <a:spLocks noGrp="1" noChangeArrowheads="1"/>
          </p:cNvSpPr>
          <p:nvPr>
            <p:ph type="ctrTitle"/>
          </p:nvPr>
        </p:nvSpPr>
        <p:spPr>
          <a:xfrm>
            <a:off x="1754187" y="2276872"/>
            <a:ext cx="8151813" cy="1470025"/>
          </a:xfrm>
        </p:spPr>
        <p:txBody>
          <a:bodyPr/>
          <a:lstStyle>
            <a:lvl1pPr>
              <a:defRPr sz="4333"/>
            </a:lvl1pPr>
          </a:lstStyle>
          <a:p>
            <a:r>
              <a:rPr lang="ja-JP" altLang="en-US"/>
              <a:t>マスター タイトルの書式設定</a:t>
            </a:r>
            <a:endParaRPr lang="ja-JP" altLang="en-US" dirty="0"/>
          </a:p>
        </p:txBody>
      </p:sp>
      <p:sp>
        <p:nvSpPr>
          <p:cNvPr id="3075" name="Rectangle 3"/>
          <p:cNvSpPr>
            <a:spLocks noGrp="1" noChangeArrowheads="1"/>
          </p:cNvSpPr>
          <p:nvPr>
            <p:ph type="subTitle" idx="1"/>
          </p:nvPr>
        </p:nvSpPr>
        <p:spPr>
          <a:xfrm>
            <a:off x="1485900" y="4029471"/>
            <a:ext cx="6934200" cy="1752600"/>
          </a:xfrm>
        </p:spPr>
        <p:txBody>
          <a:bodyPr/>
          <a:lstStyle>
            <a:lvl1pPr marL="0" indent="0" algn="ctr">
              <a:buFontTx/>
              <a:buNone/>
              <a:defRPr/>
            </a:lvl1pPr>
          </a:lstStyle>
          <a:p>
            <a:r>
              <a:rPr lang="ja-JP" altLang="en-US"/>
              <a:t>マスター サブタイトルの書式設定</a:t>
            </a:r>
          </a:p>
        </p:txBody>
      </p:sp>
      <p:sp>
        <p:nvSpPr>
          <p:cNvPr id="10" name="Rectangle 5"/>
          <p:cNvSpPr>
            <a:spLocks noGrp="1" noChangeArrowheads="1"/>
          </p:cNvSpPr>
          <p:nvPr>
            <p:ph type="ftr" sz="quarter" idx="11"/>
          </p:nvPr>
        </p:nvSpPr>
        <p:spPr/>
        <p:txBody>
          <a:bodyPr/>
          <a:lstStyle>
            <a:lvl1pPr>
              <a:defRPr/>
            </a:lvl1pPr>
          </a:lstStyle>
          <a:p>
            <a:pPr>
              <a:defRPr/>
            </a:pPr>
            <a:endParaRPr lang="en-US" altLang="ja-JP"/>
          </a:p>
        </p:txBody>
      </p:sp>
      <p:sp>
        <p:nvSpPr>
          <p:cNvPr id="11" name="Rectangle 6"/>
          <p:cNvSpPr>
            <a:spLocks noGrp="1" noChangeArrowheads="1"/>
          </p:cNvSpPr>
          <p:nvPr>
            <p:ph type="sldNum" sz="quarter" idx="12"/>
          </p:nvPr>
        </p:nvSpPr>
        <p:spPr>
          <a:xfrm>
            <a:off x="7610152" y="6245225"/>
            <a:ext cx="2311400" cy="476250"/>
          </a:xfrm>
        </p:spPr>
        <p:txBody>
          <a:bodyPr/>
          <a:lstStyle>
            <a:lvl1pPr>
              <a:defRPr/>
            </a:lvl1pPr>
          </a:lstStyle>
          <a:p>
            <a:pPr>
              <a:defRPr/>
            </a:pPr>
            <a:fld id="{35C1E978-A3B9-4673-8199-379729392307}" type="slidenum">
              <a:rPr lang="en-US" altLang="ja-JP"/>
              <a:pPr>
                <a:defRPr/>
              </a:pPr>
              <a:t>‹#›</a:t>
            </a:fld>
            <a:endParaRPr lang="en-US" altLang="ja-JP" dirty="0"/>
          </a:p>
        </p:txBody>
      </p:sp>
    </p:spTree>
    <p:extLst>
      <p:ext uri="{BB962C8B-B14F-4D97-AF65-F5344CB8AC3E}">
        <p14:creationId xmlns:p14="http://schemas.microsoft.com/office/powerpoint/2010/main" val="238258805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6" name="Rectangle 6"/>
          <p:cNvSpPr>
            <a:spLocks noGrp="1" noChangeArrowheads="1"/>
          </p:cNvSpPr>
          <p:nvPr>
            <p:ph type="sldNum" sz="quarter" idx="12"/>
          </p:nvPr>
        </p:nvSpPr>
        <p:spPr>
          <a:xfrm>
            <a:off x="7610152" y="6597352"/>
            <a:ext cx="2311400" cy="476250"/>
          </a:xfrm>
          <a:ln/>
        </p:spPr>
        <p:txBody>
          <a:bodyPr/>
          <a:lstStyle>
            <a:lvl1pPr>
              <a:defRPr/>
            </a:lvl1pPr>
          </a:lstStyle>
          <a:p>
            <a:pPr>
              <a:defRPr/>
            </a:pPr>
            <a:fld id="{651FC12D-27C1-4F31-90C9-A93D49E44687}" type="slidenum">
              <a:rPr lang="en-US" altLang="ja-JP"/>
              <a:pPr>
                <a:defRPr/>
              </a:pPr>
              <a:t>‹#›</a:t>
            </a:fld>
            <a:endParaRPr lang="en-US" altLang="ja-JP"/>
          </a:p>
        </p:txBody>
      </p:sp>
    </p:spTree>
    <p:extLst>
      <p:ext uri="{BB962C8B-B14F-4D97-AF65-F5344CB8AC3E}">
        <p14:creationId xmlns:p14="http://schemas.microsoft.com/office/powerpoint/2010/main" val="410394815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dirty="0"/>
          </a:p>
        </p:txBody>
      </p:sp>
      <p:sp>
        <p:nvSpPr>
          <p:cNvPr id="5" name="Rectangle 6"/>
          <p:cNvSpPr>
            <a:spLocks noGrp="1" noChangeArrowheads="1"/>
          </p:cNvSpPr>
          <p:nvPr>
            <p:ph type="sldNum" sz="quarter" idx="12"/>
          </p:nvPr>
        </p:nvSpPr>
        <p:spPr>
          <a:xfrm>
            <a:off x="7594600" y="6597352"/>
            <a:ext cx="2311400" cy="476250"/>
          </a:xfrm>
          <a:ln/>
        </p:spPr>
        <p:txBody>
          <a:bodyPr/>
          <a:lstStyle>
            <a:lvl1pPr>
              <a:defRPr/>
            </a:lvl1pPr>
          </a:lstStyle>
          <a:p>
            <a:pPr>
              <a:defRPr/>
            </a:pPr>
            <a:fld id="{06FFE511-5094-4685-A035-FB392A6605D8}" type="slidenum">
              <a:rPr lang="en-US" altLang="ja-JP"/>
              <a:pPr>
                <a:defRPr/>
              </a:pPr>
              <a:t>‹#›</a:t>
            </a:fld>
            <a:endParaRPr lang="en-US" altLang="ja-JP"/>
          </a:p>
        </p:txBody>
      </p:sp>
    </p:spTree>
    <p:extLst>
      <p:ext uri="{BB962C8B-B14F-4D97-AF65-F5344CB8AC3E}">
        <p14:creationId xmlns:p14="http://schemas.microsoft.com/office/powerpoint/2010/main" val="184506761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3"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6"/>
          <p:cNvSpPr>
            <a:spLocks noGrp="1" noChangeArrowheads="1"/>
          </p:cNvSpPr>
          <p:nvPr>
            <p:ph type="sldNum" sz="quarter" idx="12"/>
          </p:nvPr>
        </p:nvSpPr>
        <p:spPr>
          <a:xfrm>
            <a:off x="7594600" y="6597352"/>
            <a:ext cx="2311400" cy="476250"/>
          </a:xfrm>
          <a:ln/>
        </p:spPr>
        <p:txBody>
          <a:bodyPr/>
          <a:lstStyle>
            <a:lvl1pPr>
              <a:defRPr/>
            </a:lvl1pPr>
          </a:lstStyle>
          <a:p>
            <a:pPr>
              <a:defRPr/>
            </a:pPr>
            <a:fld id="{DE9C2EA1-6911-4BAC-954D-0A2DD024DDCF}" type="slidenum">
              <a:rPr lang="en-US" altLang="ja-JP"/>
              <a:pPr>
                <a:defRPr/>
              </a:pPr>
              <a:t>‹#›</a:t>
            </a:fld>
            <a:endParaRPr lang="en-US" altLang="ja-JP"/>
          </a:p>
        </p:txBody>
      </p:sp>
    </p:spTree>
    <p:extLst>
      <p:ext uri="{BB962C8B-B14F-4D97-AF65-F5344CB8AC3E}">
        <p14:creationId xmlns:p14="http://schemas.microsoft.com/office/powerpoint/2010/main" val="213080305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ユーザー設定レイアウト">
    <p:spTree>
      <p:nvGrpSpPr>
        <p:cNvPr id="1" name=""/>
        <p:cNvGrpSpPr/>
        <p:nvPr/>
      </p:nvGrpSpPr>
      <p:grpSpPr>
        <a:xfrm>
          <a:off x="0" y="0"/>
          <a:ext cx="0" cy="0"/>
          <a:chOff x="0" y="0"/>
          <a:chExt cx="0" cy="0"/>
        </a:xfrm>
      </p:grpSpPr>
      <p:sp>
        <p:nvSpPr>
          <p:cNvPr id="1204" name="スライド番号プレースホルダー 4"/>
          <p:cNvSpPr>
            <a:spLocks noGrp="1"/>
          </p:cNvSpPr>
          <p:nvPr>
            <p:ph type="sldNum" sz="quarter" idx="10"/>
          </p:nvPr>
        </p:nvSpPr>
        <p:spPr>
          <a:xfrm>
            <a:off x="7594600" y="6597352"/>
            <a:ext cx="2311400" cy="476250"/>
          </a:xfrm>
        </p:spPr>
        <p:txBody>
          <a:bodyPr/>
          <a:lstStyle>
            <a:lvl1pPr>
              <a:defRPr/>
            </a:lvl1pPr>
          </a:lstStyle>
          <a:p>
            <a:pPr>
              <a:defRPr/>
            </a:pPr>
            <a:fld id="{B3FE0600-6BF5-534E-97C5-019A2159CF86}" type="slidenum">
              <a:rPr lang="en-US" altLang="ja-JP"/>
              <a:pPr>
                <a:defRPr/>
              </a:pPr>
              <a:t>‹#›</a:t>
            </a:fld>
            <a:endParaRPr lang="en-US" altLang="ja-JP" dirty="0"/>
          </a:p>
        </p:txBody>
      </p:sp>
    </p:spTree>
    <p:extLst>
      <p:ext uri="{BB962C8B-B14F-4D97-AF65-F5344CB8AC3E}">
        <p14:creationId xmlns:p14="http://schemas.microsoft.com/office/powerpoint/2010/main" val="2208621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pic>
        <p:nvPicPr>
          <p:cNvPr id="1124" name="Picture 7" descr="mlit_top"/>
          <p:cNvPicPr>
            <a:picLocks noChangeAspect="1" noChangeArrowheads="1"/>
          </p:cNvPicPr>
          <p:nvPr/>
        </p:nvPicPr>
        <p:blipFill>
          <a:blip r:embed="rId2"/>
          <a:srcRect t="62230"/>
          <a:stretch>
            <a:fillRect/>
          </a:stretch>
        </p:blipFill>
        <p:spPr>
          <a:xfrm>
            <a:off x="0" y="6524627"/>
            <a:ext cx="9906000" cy="333375"/>
          </a:xfrm>
          <a:prstGeom prst="rect">
            <a:avLst/>
          </a:prstGeom>
          <a:noFill/>
          <a:ln w="9525">
            <a:noFill/>
            <a:miter lim="800000"/>
            <a:headEnd/>
            <a:tailEnd/>
          </a:ln>
        </p:spPr>
      </p:pic>
      <p:sp>
        <p:nvSpPr>
          <p:cNvPr id="1125" name="Rectangle 9"/>
          <p:cNvSpPr>
            <a:spLocks noChangeArrowheads="1"/>
          </p:cNvSpPr>
          <p:nvPr/>
        </p:nvSpPr>
        <p:spPr>
          <a:xfrm>
            <a:off x="1833563" y="3284540"/>
            <a:ext cx="8072437" cy="73025"/>
          </a:xfrm>
          <a:prstGeom prst="rect">
            <a:avLst/>
          </a:prstGeom>
          <a:solidFill>
            <a:srgbClr val="0066CC"/>
          </a:solidFill>
          <a:ln w="9525">
            <a:noFill/>
            <a:miter lim="800000"/>
            <a:headEnd/>
            <a:tailEnd/>
          </a:ln>
          <a:effectLst/>
        </p:spPr>
        <p:txBody>
          <a:bodyPr wrap="none" anchor="ctr"/>
          <a:lstStyle/>
          <a:p>
            <a:pPr>
              <a:defRPr/>
            </a:pPr>
            <a:endParaRPr lang="ja-JP" altLang="en-US">
              <a:solidFill>
                <a:prstClr val="black"/>
              </a:solidFill>
            </a:endParaRPr>
          </a:p>
        </p:txBody>
      </p:sp>
      <p:pic>
        <p:nvPicPr>
          <p:cNvPr id="1126" name="Picture 11"/>
          <p:cNvPicPr>
            <a:picLocks noChangeAspect="1" noChangeArrowheads="1"/>
          </p:cNvPicPr>
          <p:nvPr/>
        </p:nvPicPr>
        <p:blipFill>
          <a:blip r:embed="rId3"/>
          <a:stretch>
            <a:fillRect/>
          </a:stretch>
        </p:blipFill>
        <p:spPr>
          <a:xfrm>
            <a:off x="0" y="6051552"/>
            <a:ext cx="2105025" cy="468313"/>
          </a:xfrm>
          <a:prstGeom prst="rect">
            <a:avLst/>
          </a:prstGeom>
          <a:noFill/>
          <a:ln w="9525">
            <a:noFill/>
            <a:miter lim="800000"/>
            <a:headEnd/>
            <a:tailEnd/>
          </a:ln>
        </p:spPr>
      </p:pic>
      <p:sp>
        <p:nvSpPr>
          <p:cNvPr id="1127" name="Text Box 12"/>
          <p:cNvSpPr txBox="1">
            <a:spLocks noChangeArrowheads="1"/>
          </p:cNvSpPr>
          <p:nvPr/>
        </p:nvSpPr>
        <p:spPr>
          <a:xfrm>
            <a:off x="2" y="6524627"/>
            <a:ext cx="3389069" cy="262829"/>
          </a:xfrm>
          <a:prstGeom prst="rect">
            <a:avLst/>
          </a:prstGeom>
          <a:noFill/>
          <a:ln w="9525">
            <a:noFill/>
            <a:miter lim="800000"/>
            <a:headEnd/>
            <a:tailEnd/>
          </a:ln>
          <a:effectLst/>
        </p:spPr>
        <p:txBody>
          <a:bodyPr wrap="none">
            <a:spAutoFit/>
          </a:bodyPr>
          <a:lstStyle/>
          <a:p>
            <a:pPr>
              <a:defRPr/>
            </a:pPr>
            <a:r>
              <a:rPr lang="en-US" altLang="ja-JP" sz="1108" i="1">
                <a:solidFill>
                  <a:prstClr val="white"/>
                </a:solidFill>
                <a:latin typeface="Times New Roman" pitchFamily="18" charset="0"/>
              </a:rPr>
              <a:t>Ministry of Land, Infrastructure, Transport and Tourism</a:t>
            </a:r>
          </a:p>
        </p:txBody>
      </p:sp>
      <p:sp>
        <p:nvSpPr>
          <p:cNvPr id="1128" name="Rectangle 2"/>
          <p:cNvSpPr>
            <a:spLocks noGrp="1" noChangeArrowheads="1"/>
          </p:cNvSpPr>
          <p:nvPr>
            <p:ph type="ctrTitle"/>
          </p:nvPr>
        </p:nvSpPr>
        <p:spPr>
          <a:xfrm>
            <a:off x="1754187" y="2133603"/>
            <a:ext cx="8151813" cy="1470025"/>
          </a:xfrm>
        </p:spPr>
        <p:txBody>
          <a:bodyPr/>
          <a:lstStyle>
            <a:lvl1pPr>
              <a:defRPr sz="3692"/>
            </a:lvl1pPr>
          </a:lstStyle>
          <a:p>
            <a:r>
              <a:rPr lang="ja-JP" altLang="en-US"/>
              <a:t>マスタ タイトルの書式設定</a:t>
            </a:r>
          </a:p>
        </p:txBody>
      </p:sp>
      <p:sp>
        <p:nvSpPr>
          <p:cNvPr id="1129" name="Rectangle 3"/>
          <p:cNvSpPr>
            <a:spLocks noGrp="1" noChangeArrowheads="1"/>
          </p:cNvSpPr>
          <p:nvPr>
            <p:ph type="subTitle" idx="1"/>
          </p:nvPr>
        </p:nvSpPr>
        <p:spPr>
          <a:xfrm>
            <a:off x="1485900" y="3886200"/>
            <a:ext cx="6934200" cy="1752600"/>
          </a:xfrm>
        </p:spPr>
        <p:txBody>
          <a:bodyPr/>
          <a:lstStyle>
            <a:lvl1pPr marL="0" indent="0" algn="ctr">
              <a:buFontTx/>
              <a:buNone/>
              <a:defRPr/>
            </a:lvl1pPr>
          </a:lstStyle>
          <a:p>
            <a:r>
              <a:rPr lang="ja-JP" altLang="en-US"/>
              <a:t>マスタ サブタイトルの書式設定</a:t>
            </a:r>
          </a:p>
        </p:txBody>
      </p:sp>
      <p:sp>
        <p:nvSpPr>
          <p:cNvPr id="1130" name="Rectangle 4"/>
          <p:cNvSpPr>
            <a:spLocks noGrp="1" noChangeArrowheads="1"/>
          </p:cNvSpPr>
          <p:nvPr>
            <p:ph type="dt" sz="half" idx="10"/>
          </p:nvPr>
        </p:nvSpPr>
        <p:spPr/>
        <p:txBody>
          <a:bodyPr/>
          <a:lstStyle>
            <a:lvl1pPr>
              <a:defRPr/>
            </a:lvl1pPr>
          </a:lstStyle>
          <a:p>
            <a:pPr>
              <a:defRPr/>
            </a:pPr>
            <a:endParaRPr lang="en-US" altLang="ja-JP">
              <a:solidFill>
                <a:prstClr val="black"/>
              </a:solidFill>
            </a:endParaRPr>
          </a:p>
        </p:txBody>
      </p:sp>
      <p:sp>
        <p:nvSpPr>
          <p:cNvPr id="1131" name="Rectangle 5"/>
          <p:cNvSpPr>
            <a:spLocks noGrp="1" noChangeArrowheads="1"/>
          </p:cNvSpPr>
          <p:nvPr>
            <p:ph type="ftr" sz="quarter" idx="11"/>
          </p:nvPr>
        </p:nvSpPr>
        <p:spPr/>
        <p:txBody>
          <a:bodyPr/>
          <a:lstStyle>
            <a:lvl1pPr>
              <a:defRPr/>
            </a:lvl1pPr>
          </a:lstStyle>
          <a:p>
            <a:pPr>
              <a:defRPr/>
            </a:pPr>
            <a:endParaRPr lang="en-US" altLang="ja-JP">
              <a:solidFill>
                <a:prstClr val="black"/>
              </a:solidFill>
            </a:endParaRPr>
          </a:p>
        </p:txBody>
      </p:sp>
      <p:sp>
        <p:nvSpPr>
          <p:cNvPr id="1132" name="Rectangle 6"/>
          <p:cNvSpPr>
            <a:spLocks noGrp="1" noChangeArrowheads="1"/>
          </p:cNvSpPr>
          <p:nvPr>
            <p:ph type="sldNum" sz="quarter" idx="12"/>
          </p:nvPr>
        </p:nvSpPr>
        <p:spPr>
          <a:xfrm>
            <a:off x="7594600" y="6588371"/>
            <a:ext cx="2311400" cy="269631"/>
          </a:xfrm>
        </p:spPr>
        <p:txBody>
          <a:bodyPr/>
          <a:lstStyle>
            <a:lvl1pPr>
              <a:defRPr/>
            </a:lvl1pPr>
          </a:lstStyle>
          <a:p>
            <a:pPr>
              <a:defRPr/>
            </a:pPr>
            <a:fld id="{8406FF21-A8ED-4636-A88F-1F40D4C2D16D}" type="slidenum">
              <a:rPr lang="en-US" altLang="ja-JP">
                <a:solidFill>
                  <a:prstClr val="black"/>
                </a:solidFill>
              </a:rPr>
              <a:pPr>
                <a:defRPr/>
              </a:pPr>
              <a:t>‹#›</a:t>
            </a:fld>
            <a:endParaRPr lang="en-US" altLang="ja-JP" dirty="0">
              <a:solidFill>
                <a:prstClr val="black"/>
              </a:solidFill>
            </a:endParaRPr>
          </a:p>
        </p:txBody>
      </p:sp>
    </p:spTree>
    <p:extLst>
      <p:ext uri="{BB962C8B-B14F-4D97-AF65-F5344CB8AC3E}">
        <p14:creationId xmlns:p14="http://schemas.microsoft.com/office/powerpoint/2010/main" val="316838782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1134" name="タイトル 1"/>
          <p:cNvSpPr>
            <a:spLocks noGrp="1"/>
          </p:cNvSpPr>
          <p:nvPr>
            <p:ph type="title"/>
          </p:nvPr>
        </p:nvSpPr>
        <p:spPr/>
        <p:txBody>
          <a:bodyPr/>
          <a:lstStyle/>
          <a:p>
            <a:r>
              <a:rPr lang="ja-JP" altLang="en-US"/>
              <a:t>マスタ タイトルの書式設定</a:t>
            </a:r>
          </a:p>
        </p:txBody>
      </p:sp>
      <p:sp>
        <p:nvSpPr>
          <p:cNvPr id="1135"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136" name="Rectangle 4"/>
          <p:cNvSpPr>
            <a:spLocks noGrp="1" noChangeArrowheads="1"/>
          </p:cNvSpPr>
          <p:nvPr>
            <p:ph type="dt" sz="half" idx="10"/>
          </p:nvPr>
        </p:nvSpPr>
        <p:spPr>
          <a:ln/>
        </p:spPr>
        <p:txBody>
          <a:bodyPr/>
          <a:lstStyle>
            <a:lvl1pPr>
              <a:defRPr/>
            </a:lvl1pPr>
          </a:lstStyle>
          <a:p>
            <a:pPr>
              <a:defRPr/>
            </a:pPr>
            <a:endParaRPr lang="en-US" altLang="ja-JP">
              <a:solidFill>
                <a:prstClr val="black"/>
              </a:solidFill>
            </a:endParaRPr>
          </a:p>
        </p:txBody>
      </p:sp>
      <p:sp>
        <p:nvSpPr>
          <p:cNvPr id="1137" name="Rectangle 5"/>
          <p:cNvSpPr>
            <a:spLocks noGrp="1" noChangeArrowheads="1"/>
          </p:cNvSpPr>
          <p:nvPr>
            <p:ph type="ftr" sz="quarter" idx="11"/>
          </p:nvPr>
        </p:nvSpPr>
        <p:spPr>
          <a:ln/>
        </p:spPr>
        <p:txBody>
          <a:bodyPr/>
          <a:lstStyle>
            <a:lvl1pPr>
              <a:defRPr/>
            </a:lvl1pPr>
          </a:lstStyle>
          <a:p>
            <a:pPr>
              <a:defRPr/>
            </a:pPr>
            <a:endParaRPr lang="en-US" altLang="ja-JP">
              <a:solidFill>
                <a:prstClr val="black"/>
              </a:solidFill>
            </a:endParaRPr>
          </a:p>
        </p:txBody>
      </p:sp>
      <p:sp>
        <p:nvSpPr>
          <p:cNvPr id="1138" name="Rectangle 6"/>
          <p:cNvSpPr>
            <a:spLocks noGrp="1" noChangeArrowheads="1"/>
          </p:cNvSpPr>
          <p:nvPr>
            <p:ph type="sldNum" sz="quarter" idx="12"/>
          </p:nvPr>
        </p:nvSpPr>
        <p:spPr>
          <a:ln/>
        </p:spPr>
        <p:txBody>
          <a:bodyPr/>
          <a:lstStyle>
            <a:lvl1pPr>
              <a:defRPr/>
            </a:lvl1pPr>
          </a:lstStyle>
          <a:p>
            <a:pPr>
              <a:defRPr/>
            </a:pPr>
            <a:fld id="{B5DFFFEB-906C-4B13-BCBA-8EDF56E29251}" type="slidenum">
              <a:rPr lang="en-US" altLang="ja-JP">
                <a:solidFill>
                  <a:prstClr val="black"/>
                </a:solidFill>
              </a:rPr>
              <a:pPr>
                <a:defRPr/>
              </a:pPr>
              <a:t>‹#›</a:t>
            </a:fld>
            <a:endParaRPr lang="en-US" altLang="ja-JP">
              <a:solidFill>
                <a:prstClr val="black"/>
              </a:solidFill>
            </a:endParaRPr>
          </a:p>
        </p:txBody>
      </p:sp>
    </p:spTree>
    <p:extLst>
      <p:ext uri="{BB962C8B-B14F-4D97-AF65-F5344CB8AC3E}">
        <p14:creationId xmlns:p14="http://schemas.microsoft.com/office/powerpoint/2010/main" val="254198182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1140" name="タイトル 1"/>
          <p:cNvSpPr>
            <a:spLocks noGrp="1"/>
          </p:cNvSpPr>
          <p:nvPr>
            <p:ph type="title"/>
          </p:nvPr>
        </p:nvSpPr>
        <p:spPr>
          <a:xfrm>
            <a:off x="782506" y="4406903"/>
            <a:ext cx="8420100" cy="1362075"/>
          </a:xfrm>
        </p:spPr>
        <p:txBody>
          <a:bodyPr anchor="t"/>
          <a:lstStyle>
            <a:lvl1pPr algn="l">
              <a:defRPr sz="3692" b="1" cap="all"/>
            </a:lvl1pPr>
          </a:lstStyle>
          <a:p>
            <a:r>
              <a:rPr lang="ja-JP" altLang="en-US"/>
              <a:t>マスタ タイトルの書式設定</a:t>
            </a:r>
          </a:p>
        </p:txBody>
      </p:sp>
      <p:sp>
        <p:nvSpPr>
          <p:cNvPr id="1141" name="テキスト プレースホルダ 2"/>
          <p:cNvSpPr>
            <a:spLocks noGrp="1"/>
          </p:cNvSpPr>
          <p:nvPr>
            <p:ph type="body" idx="1"/>
          </p:nvPr>
        </p:nvSpPr>
        <p:spPr>
          <a:xfrm>
            <a:off x="782506" y="2906713"/>
            <a:ext cx="8420100" cy="1500187"/>
          </a:xfrm>
        </p:spPr>
        <p:txBody>
          <a:bodyPr anchor="b"/>
          <a:lstStyle>
            <a:lvl1pPr marL="0" indent="0">
              <a:buNone/>
              <a:defRPr sz="1846"/>
            </a:lvl1pPr>
            <a:lvl2pPr marL="422041" indent="0">
              <a:buNone/>
              <a:defRPr sz="1662"/>
            </a:lvl2pPr>
            <a:lvl3pPr marL="844083" indent="0">
              <a:buNone/>
              <a:defRPr sz="1477"/>
            </a:lvl3pPr>
            <a:lvl4pPr marL="1266124" indent="0">
              <a:buNone/>
              <a:defRPr sz="1292"/>
            </a:lvl4pPr>
            <a:lvl5pPr marL="1688165" indent="0">
              <a:buNone/>
              <a:defRPr sz="1292"/>
            </a:lvl5pPr>
            <a:lvl6pPr marL="2110207" indent="0">
              <a:buNone/>
              <a:defRPr sz="1292"/>
            </a:lvl6pPr>
            <a:lvl7pPr marL="2532248" indent="0">
              <a:buNone/>
              <a:defRPr sz="1292"/>
            </a:lvl7pPr>
            <a:lvl8pPr marL="2954289" indent="0">
              <a:buNone/>
              <a:defRPr sz="1292"/>
            </a:lvl8pPr>
            <a:lvl9pPr marL="3376331" indent="0">
              <a:buNone/>
              <a:defRPr sz="1292"/>
            </a:lvl9pPr>
          </a:lstStyle>
          <a:p>
            <a:pPr lvl="0"/>
            <a:r>
              <a:rPr lang="ja-JP" altLang="en-US"/>
              <a:t>マスタ テキストの書式設定</a:t>
            </a:r>
          </a:p>
        </p:txBody>
      </p:sp>
      <p:sp>
        <p:nvSpPr>
          <p:cNvPr id="1142" name="Rectangle 4"/>
          <p:cNvSpPr>
            <a:spLocks noGrp="1" noChangeArrowheads="1"/>
          </p:cNvSpPr>
          <p:nvPr>
            <p:ph type="dt" sz="half" idx="10"/>
          </p:nvPr>
        </p:nvSpPr>
        <p:spPr>
          <a:ln/>
        </p:spPr>
        <p:txBody>
          <a:bodyPr/>
          <a:lstStyle>
            <a:lvl1pPr>
              <a:defRPr/>
            </a:lvl1pPr>
          </a:lstStyle>
          <a:p>
            <a:pPr>
              <a:defRPr/>
            </a:pPr>
            <a:endParaRPr lang="en-US" altLang="ja-JP">
              <a:solidFill>
                <a:prstClr val="black"/>
              </a:solidFill>
            </a:endParaRPr>
          </a:p>
        </p:txBody>
      </p:sp>
      <p:sp>
        <p:nvSpPr>
          <p:cNvPr id="1143" name="Rectangle 5"/>
          <p:cNvSpPr>
            <a:spLocks noGrp="1" noChangeArrowheads="1"/>
          </p:cNvSpPr>
          <p:nvPr>
            <p:ph type="ftr" sz="quarter" idx="11"/>
          </p:nvPr>
        </p:nvSpPr>
        <p:spPr>
          <a:ln/>
        </p:spPr>
        <p:txBody>
          <a:bodyPr/>
          <a:lstStyle>
            <a:lvl1pPr>
              <a:defRPr/>
            </a:lvl1pPr>
          </a:lstStyle>
          <a:p>
            <a:pPr>
              <a:defRPr/>
            </a:pPr>
            <a:endParaRPr lang="en-US" altLang="ja-JP">
              <a:solidFill>
                <a:prstClr val="black"/>
              </a:solidFill>
            </a:endParaRPr>
          </a:p>
        </p:txBody>
      </p:sp>
      <p:sp>
        <p:nvSpPr>
          <p:cNvPr id="1144" name="Rectangle 6"/>
          <p:cNvSpPr>
            <a:spLocks noGrp="1" noChangeArrowheads="1"/>
          </p:cNvSpPr>
          <p:nvPr>
            <p:ph type="sldNum" sz="quarter" idx="12"/>
          </p:nvPr>
        </p:nvSpPr>
        <p:spPr>
          <a:ln/>
        </p:spPr>
        <p:txBody>
          <a:bodyPr/>
          <a:lstStyle>
            <a:lvl1pPr>
              <a:defRPr/>
            </a:lvl1pPr>
          </a:lstStyle>
          <a:p>
            <a:pPr>
              <a:defRPr/>
            </a:pPr>
            <a:fld id="{E328327F-4910-465D-9038-38941B6AB9BC}" type="slidenum">
              <a:rPr lang="en-US" altLang="ja-JP">
                <a:solidFill>
                  <a:prstClr val="black"/>
                </a:solidFill>
              </a:rPr>
              <a:pPr>
                <a:defRPr/>
              </a:pPr>
              <a:t>‹#›</a:t>
            </a:fld>
            <a:endParaRPr lang="en-US" altLang="ja-JP">
              <a:solidFill>
                <a:prstClr val="black"/>
              </a:solidFill>
            </a:endParaRPr>
          </a:p>
        </p:txBody>
      </p:sp>
    </p:spTree>
    <p:extLst>
      <p:ext uri="{BB962C8B-B14F-4D97-AF65-F5344CB8AC3E}">
        <p14:creationId xmlns:p14="http://schemas.microsoft.com/office/powerpoint/2010/main" val="188378940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1146" name="タイトル 1"/>
          <p:cNvSpPr>
            <a:spLocks noGrp="1"/>
          </p:cNvSpPr>
          <p:nvPr>
            <p:ph type="title"/>
          </p:nvPr>
        </p:nvSpPr>
        <p:spPr/>
        <p:txBody>
          <a:bodyPr/>
          <a:lstStyle/>
          <a:p>
            <a:r>
              <a:rPr lang="ja-JP" altLang="en-US"/>
              <a:t>マスタ タイトルの書式設定</a:t>
            </a:r>
          </a:p>
        </p:txBody>
      </p:sp>
      <p:sp>
        <p:nvSpPr>
          <p:cNvPr id="1147" name="コンテンツ プレースホルダ 2"/>
          <p:cNvSpPr>
            <a:spLocks noGrp="1"/>
          </p:cNvSpPr>
          <p:nvPr>
            <p:ph sz="half" idx="1"/>
          </p:nvPr>
        </p:nvSpPr>
        <p:spPr>
          <a:xfrm>
            <a:off x="495300" y="1600203"/>
            <a:ext cx="4375150" cy="4525963"/>
          </a:xfrm>
        </p:spPr>
        <p:txBody>
          <a:bodyPr/>
          <a:lstStyle>
            <a:lvl1pPr>
              <a:defRPr sz="2585"/>
            </a:lvl1pPr>
            <a:lvl2pPr>
              <a:defRPr sz="2215"/>
            </a:lvl2pPr>
            <a:lvl3pPr>
              <a:defRPr sz="1846"/>
            </a:lvl3pPr>
            <a:lvl4pPr>
              <a:defRPr sz="1662"/>
            </a:lvl4pPr>
            <a:lvl5pPr>
              <a:defRPr sz="1662"/>
            </a:lvl5pPr>
            <a:lvl6pPr>
              <a:defRPr sz="1662"/>
            </a:lvl6pPr>
            <a:lvl7pPr>
              <a:defRPr sz="1662"/>
            </a:lvl7pPr>
            <a:lvl8pPr>
              <a:defRPr sz="1662"/>
            </a:lvl8pPr>
            <a:lvl9pPr>
              <a:defRPr sz="1662"/>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148" name="コンテンツ プレースホルダ 3"/>
          <p:cNvSpPr>
            <a:spLocks noGrp="1"/>
          </p:cNvSpPr>
          <p:nvPr>
            <p:ph sz="half" idx="2"/>
          </p:nvPr>
        </p:nvSpPr>
        <p:spPr>
          <a:xfrm>
            <a:off x="5035550" y="1600203"/>
            <a:ext cx="4375150" cy="4525963"/>
          </a:xfrm>
        </p:spPr>
        <p:txBody>
          <a:bodyPr/>
          <a:lstStyle>
            <a:lvl1pPr>
              <a:defRPr sz="2585"/>
            </a:lvl1pPr>
            <a:lvl2pPr>
              <a:defRPr sz="2215"/>
            </a:lvl2pPr>
            <a:lvl3pPr>
              <a:defRPr sz="1846"/>
            </a:lvl3pPr>
            <a:lvl4pPr>
              <a:defRPr sz="1662"/>
            </a:lvl4pPr>
            <a:lvl5pPr>
              <a:defRPr sz="1662"/>
            </a:lvl5pPr>
            <a:lvl6pPr>
              <a:defRPr sz="1662"/>
            </a:lvl6pPr>
            <a:lvl7pPr>
              <a:defRPr sz="1662"/>
            </a:lvl7pPr>
            <a:lvl8pPr>
              <a:defRPr sz="1662"/>
            </a:lvl8pPr>
            <a:lvl9pPr>
              <a:defRPr sz="1662"/>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149" name="Rectangle 4"/>
          <p:cNvSpPr>
            <a:spLocks noGrp="1" noChangeArrowheads="1"/>
          </p:cNvSpPr>
          <p:nvPr>
            <p:ph type="dt" sz="half" idx="10"/>
          </p:nvPr>
        </p:nvSpPr>
        <p:spPr>
          <a:ln/>
        </p:spPr>
        <p:txBody>
          <a:bodyPr/>
          <a:lstStyle>
            <a:lvl1pPr>
              <a:defRPr/>
            </a:lvl1pPr>
          </a:lstStyle>
          <a:p>
            <a:pPr>
              <a:defRPr/>
            </a:pPr>
            <a:endParaRPr lang="en-US" altLang="ja-JP">
              <a:solidFill>
                <a:prstClr val="black"/>
              </a:solidFill>
            </a:endParaRPr>
          </a:p>
        </p:txBody>
      </p:sp>
      <p:sp>
        <p:nvSpPr>
          <p:cNvPr id="1150" name="Rectangle 5"/>
          <p:cNvSpPr>
            <a:spLocks noGrp="1" noChangeArrowheads="1"/>
          </p:cNvSpPr>
          <p:nvPr>
            <p:ph type="ftr" sz="quarter" idx="11"/>
          </p:nvPr>
        </p:nvSpPr>
        <p:spPr>
          <a:ln/>
        </p:spPr>
        <p:txBody>
          <a:bodyPr/>
          <a:lstStyle>
            <a:lvl1pPr>
              <a:defRPr/>
            </a:lvl1pPr>
          </a:lstStyle>
          <a:p>
            <a:pPr>
              <a:defRPr/>
            </a:pPr>
            <a:endParaRPr lang="en-US" altLang="ja-JP">
              <a:solidFill>
                <a:prstClr val="black"/>
              </a:solidFill>
            </a:endParaRPr>
          </a:p>
        </p:txBody>
      </p:sp>
      <p:sp>
        <p:nvSpPr>
          <p:cNvPr id="1151" name="Rectangle 6"/>
          <p:cNvSpPr>
            <a:spLocks noGrp="1" noChangeArrowheads="1"/>
          </p:cNvSpPr>
          <p:nvPr>
            <p:ph type="sldNum" sz="quarter" idx="12"/>
          </p:nvPr>
        </p:nvSpPr>
        <p:spPr>
          <a:ln/>
        </p:spPr>
        <p:txBody>
          <a:bodyPr/>
          <a:lstStyle>
            <a:lvl1pPr>
              <a:defRPr/>
            </a:lvl1pPr>
          </a:lstStyle>
          <a:p>
            <a:pPr>
              <a:defRPr/>
            </a:pPr>
            <a:fld id="{E957E22C-F0D9-48B3-9FF8-6FEDFA78DD8D}" type="slidenum">
              <a:rPr lang="en-US" altLang="ja-JP">
                <a:solidFill>
                  <a:prstClr val="black"/>
                </a:solidFill>
              </a:rPr>
              <a:pPr>
                <a:defRPr/>
              </a:pPr>
              <a:t>‹#›</a:t>
            </a:fld>
            <a:endParaRPr lang="en-US" altLang="ja-JP">
              <a:solidFill>
                <a:prstClr val="black"/>
              </a:solidFill>
            </a:endParaRPr>
          </a:p>
        </p:txBody>
      </p:sp>
    </p:spTree>
    <p:extLst>
      <p:ext uri="{BB962C8B-B14F-4D97-AF65-F5344CB8AC3E}">
        <p14:creationId xmlns:p14="http://schemas.microsoft.com/office/powerpoint/2010/main" val="335029802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1153" name="タイトル 1"/>
          <p:cNvSpPr>
            <a:spLocks noGrp="1"/>
          </p:cNvSpPr>
          <p:nvPr>
            <p:ph type="title"/>
          </p:nvPr>
        </p:nvSpPr>
        <p:spPr>
          <a:xfrm>
            <a:off x="495300" y="274638"/>
            <a:ext cx="8915400" cy="1143000"/>
          </a:xfrm>
        </p:spPr>
        <p:txBody>
          <a:bodyPr/>
          <a:lstStyle>
            <a:lvl1pPr>
              <a:defRPr/>
            </a:lvl1pPr>
          </a:lstStyle>
          <a:p>
            <a:r>
              <a:rPr lang="ja-JP" altLang="en-US"/>
              <a:t>マスタ タイトルの書式設定</a:t>
            </a:r>
          </a:p>
        </p:txBody>
      </p:sp>
      <p:sp>
        <p:nvSpPr>
          <p:cNvPr id="1154" name="テキスト プレースホルダ 2"/>
          <p:cNvSpPr>
            <a:spLocks noGrp="1"/>
          </p:cNvSpPr>
          <p:nvPr>
            <p:ph type="body" idx="1"/>
          </p:nvPr>
        </p:nvSpPr>
        <p:spPr>
          <a:xfrm>
            <a:off x="495300" y="1535113"/>
            <a:ext cx="4376870" cy="639762"/>
          </a:xfrm>
        </p:spPr>
        <p:txBody>
          <a:bodyPr anchor="b"/>
          <a:lstStyle>
            <a:lvl1pPr marL="0" indent="0">
              <a:buNone/>
              <a:defRPr sz="2215" b="1"/>
            </a:lvl1pPr>
            <a:lvl2pPr marL="422041" indent="0">
              <a:buNone/>
              <a:defRPr sz="1846" b="1"/>
            </a:lvl2pPr>
            <a:lvl3pPr marL="844083" indent="0">
              <a:buNone/>
              <a:defRPr sz="1662" b="1"/>
            </a:lvl3pPr>
            <a:lvl4pPr marL="1266124" indent="0">
              <a:buNone/>
              <a:defRPr sz="1477" b="1"/>
            </a:lvl4pPr>
            <a:lvl5pPr marL="1688165" indent="0">
              <a:buNone/>
              <a:defRPr sz="1477" b="1"/>
            </a:lvl5pPr>
            <a:lvl6pPr marL="2110207" indent="0">
              <a:buNone/>
              <a:defRPr sz="1477" b="1"/>
            </a:lvl6pPr>
            <a:lvl7pPr marL="2532248" indent="0">
              <a:buNone/>
              <a:defRPr sz="1477" b="1"/>
            </a:lvl7pPr>
            <a:lvl8pPr marL="2954289" indent="0">
              <a:buNone/>
              <a:defRPr sz="1477" b="1"/>
            </a:lvl8pPr>
            <a:lvl9pPr marL="3376331" indent="0">
              <a:buNone/>
              <a:defRPr sz="1477" b="1"/>
            </a:lvl9pPr>
          </a:lstStyle>
          <a:p>
            <a:pPr lvl="0"/>
            <a:r>
              <a:rPr lang="ja-JP" altLang="en-US"/>
              <a:t>マスタ テキストの書式設定</a:t>
            </a:r>
          </a:p>
        </p:txBody>
      </p:sp>
      <p:sp>
        <p:nvSpPr>
          <p:cNvPr id="1155" name="コンテンツ プレースホルダ 3"/>
          <p:cNvSpPr>
            <a:spLocks noGrp="1"/>
          </p:cNvSpPr>
          <p:nvPr>
            <p:ph sz="half" idx="2"/>
          </p:nvPr>
        </p:nvSpPr>
        <p:spPr>
          <a:xfrm>
            <a:off x="495300" y="2174875"/>
            <a:ext cx="4376870" cy="3951288"/>
          </a:xfrm>
        </p:spPr>
        <p:txBody>
          <a:bodyPr/>
          <a:lstStyle>
            <a:lvl1pPr>
              <a:defRPr sz="2215"/>
            </a:lvl1pPr>
            <a:lvl2pPr>
              <a:defRPr sz="1846"/>
            </a:lvl2pPr>
            <a:lvl3pPr>
              <a:defRPr sz="1662"/>
            </a:lvl3pPr>
            <a:lvl4pPr>
              <a:defRPr sz="1477"/>
            </a:lvl4pPr>
            <a:lvl5pPr>
              <a:defRPr sz="1477"/>
            </a:lvl5pPr>
            <a:lvl6pPr>
              <a:defRPr sz="1477"/>
            </a:lvl6pPr>
            <a:lvl7pPr>
              <a:defRPr sz="1477"/>
            </a:lvl7pPr>
            <a:lvl8pPr>
              <a:defRPr sz="1477"/>
            </a:lvl8pPr>
            <a:lvl9pPr>
              <a:defRPr sz="1477"/>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156" name="テキスト プレースホルダ 4"/>
          <p:cNvSpPr>
            <a:spLocks noGrp="1"/>
          </p:cNvSpPr>
          <p:nvPr>
            <p:ph type="body" sz="quarter" idx="3"/>
          </p:nvPr>
        </p:nvSpPr>
        <p:spPr>
          <a:xfrm>
            <a:off x="5032112" y="1535113"/>
            <a:ext cx="4378590" cy="639762"/>
          </a:xfrm>
        </p:spPr>
        <p:txBody>
          <a:bodyPr anchor="b"/>
          <a:lstStyle>
            <a:lvl1pPr marL="0" indent="0">
              <a:buNone/>
              <a:defRPr sz="2215" b="1"/>
            </a:lvl1pPr>
            <a:lvl2pPr marL="422041" indent="0">
              <a:buNone/>
              <a:defRPr sz="1846" b="1"/>
            </a:lvl2pPr>
            <a:lvl3pPr marL="844083" indent="0">
              <a:buNone/>
              <a:defRPr sz="1662" b="1"/>
            </a:lvl3pPr>
            <a:lvl4pPr marL="1266124" indent="0">
              <a:buNone/>
              <a:defRPr sz="1477" b="1"/>
            </a:lvl4pPr>
            <a:lvl5pPr marL="1688165" indent="0">
              <a:buNone/>
              <a:defRPr sz="1477" b="1"/>
            </a:lvl5pPr>
            <a:lvl6pPr marL="2110207" indent="0">
              <a:buNone/>
              <a:defRPr sz="1477" b="1"/>
            </a:lvl6pPr>
            <a:lvl7pPr marL="2532248" indent="0">
              <a:buNone/>
              <a:defRPr sz="1477" b="1"/>
            </a:lvl7pPr>
            <a:lvl8pPr marL="2954289" indent="0">
              <a:buNone/>
              <a:defRPr sz="1477" b="1"/>
            </a:lvl8pPr>
            <a:lvl9pPr marL="3376331" indent="0">
              <a:buNone/>
              <a:defRPr sz="1477" b="1"/>
            </a:lvl9pPr>
          </a:lstStyle>
          <a:p>
            <a:pPr lvl="0"/>
            <a:r>
              <a:rPr lang="ja-JP" altLang="en-US"/>
              <a:t>マスタ テキストの書式設定</a:t>
            </a:r>
          </a:p>
        </p:txBody>
      </p:sp>
      <p:sp>
        <p:nvSpPr>
          <p:cNvPr id="1157" name="コンテンツ プレースホルダ 5"/>
          <p:cNvSpPr>
            <a:spLocks noGrp="1"/>
          </p:cNvSpPr>
          <p:nvPr>
            <p:ph sz="quarter" idx="4"/>
          </p:nvPr>
        </p:nvSpPr>
        <p:spPr>
          <a:xfrm>
            <a:off x="5032112" y="2174875"/>
            <a:ext cx="4378590" cy="3951288"/>
          </a:xfrm>
        </p:spPr>
        <p:txBody>
          <a:bodyPr/>
          <a:lstStyle>
            <a:lvl1pPr>
              <a:defRPr sz="2215"/>
            </a:lvl1pPr>
            <a:lvl2pPr>
              <a:defRPr sz="1846"/>
            </a:lvl2pPr>
            <a:lvl3pPr>
              <a:defRPr sz="1662"/>
            </a:lvl3pPr>
            <a:lvl4pPr>
              <a:defRPr sz="1477"/>
            </a:lvl4pPr>
            <a:lvl5pPr>
              <a:defRPr sz="1477"/>
            </a:lvl5pPr>
            <a:lvl6pPr>
              <a:defRPr sz="1477"/>
            </a:lvl6pPr>
            <a:lvl7pPr>
              <a:defRPr sz="1477"/>
            </a:lvl7pPr>
            <a:lvl8pPr>
              <a:defRPr sz="1477"/>
            </a:lvl8pPr>
            <a:lvl9pPr>
              <a:defRPr sz="1477"/>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158" name="Rectangle 4"/>
          <p:cNvSpPr>
            <a:spLocks noGrp="1" noChangeArrowheads="1"/>
          </p:cNvSpPr>
          <p:nvPr>
            <p:ph type="dt" sz="half" idx="10"/>
          </p:nvPr>
        </p:nvSpPr>
        <p:spPr>
          <a:ln/>
        </p:spPr>
        <p:txBody>
          <a:bodyPr/>
          <a:lstStyle>
            <a:lvl1pPr>
              <a:defRPr/>
            </a:lvl1pPr>
          </a:lstStyle>
          <a:p>
            <a:pPr>
              <a:defRPr/>
            </a:pPr>
            <a:endParaRPr lang="en-US" altLang="ja-JP">
              <a:solidFill>
                <a:prstClr val="black"/>
              </a:solidFill>
            </a:endParaRPr>
          </a:p>
        </p:txBody>
      </p:sp>
      <p:sp>
        <p:nvSpPr>
          <p:cNvPr id="1159" name="Rectangle 5"/>
          <p:cNvSpPr>
            <a:spLocks noGrp="1" noChangeArrowheads="1"/>
          </p:cNvSpPr>
          <p:nvPr>
            <p:ph type="ftr" sz="quarter" idx="11"/>
          </p:nvPr>
        </p:nvSpPr>
        <p:spPr>
          <a:ln/>
        </p:spPr>
        <p:txBody>
          <a:bodyPr/>
          <a:lstStyle>
            <a:lvl1pPr>
              <a:defRPr/>
            </a:lvl1pPr>
          </a:lstStyle>
          <a:p>
            <a:pPr>
              <a:defRPr/>
            </a:pPr>
            <a:endParaRPr lang="en-US" altLang="ja-JP">
              <a:solidFill>
                <a:prstClr val="black"/>
              </a:solidFill>
            </a:endParaRPr>
          </a:p>
        </p:txBody>
      </p:sp>
      <p:sp>
        <p:nvSpPr>
          <p:cNvPr id="1160" name="Rectangle 6"/>
          <p:cNvSpPr>
            <a:spLocks noGrp="1" noChangeArrowheads="1"/>
          </p:cNvSpPr>
          <p:nvPr>
            <p:ph type="sldNum" sz="quarter" idx="12"/>
          </p:nvPr>
        </p:nvSpPr>
        <p:spPr>
          <a:ln/>
        </p:spPr>
        <p:txBody>
          <a:bodyPr/>
          <a:lstStyle>
            <a:lvl1pPr>
              <a:defRPr/>
            </a:lvl1pPr>
          </a:lstStyle>
          <a:p>
            <a:pPr>
              <a:defRPr/>
            </a:pPr>
            <a:fld id="{D87119DD-62A9-47D4-8928-7EE7D6859AE6}" type="slidenum">
              <a:rPr lang="en-US" altLang="ja-JP">
                <a:solidFill>
                  <a:prstClr val="black"/>
                </a:solidFill>
              </a:rPr>
              <a:pPr>
                <a:defRPr/>
              </a:pPr>
              <a:t>‹#›</a:t>
            </a:fld>
            <a:endParaRPr lang="en-US" altLang="ja-JP">
              <a:solidFill>
                <a:prstClr val="black"/>
              </a:solidFill>
            </a:endParaRPr>
          </a:p>
        </p:txBody>
      </p:sp>
    </p:spTree>
    <p:extLst>
      <p:ext uri="{BB962C8B-B14F-4D97-AF65-F5344CB8AC3E}">
        <p14:creationId xmlns:p14="http://schemas.microsoft.com/office/powerpoint/2010/main" val="7403140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1085" name="タイトル 1"/>
          <p:cNvSpPr>
            <a:spLocks noGrp="1"/>
          </p:cNvSpPr>
          <p:nvPr>
            <p:ph type="title"/>
          </p:nvPr>
        </p:nvSpPr>
        <p:spPr>
          <a:xfrm>
            <a:off x="495300" y="273050"/>
            <a:ext cx="3259006" cy="1162050"/>
          </a:xfrm>
        </p:spPr>
        <p:txBody>
          <a:bodyPr anchor="b"/>
          <a:lstStyle>
            <a:lvl1pPr algn="l">
              <a:defRPr sz="2000" b="1"/>
            </a:lvl1pPr>
          </a:lstStyle>
          <a:p>
            <a:r>
              <a:rPr lang="ja-JP" altLang="en-US"/>
              <a:t>マスタ タイトルの書式設定</a:t>
            </a:r>
          </a:p>
        </p:txBody>
      </p:sp>
      <p:sp>
        <p:nvSpPr>
          <p:cNvPr id="1086" name="コンテンツ プレースホルダ 2"/>
          <p:cNvSpPr>
            <a:spLocks noGrp="1"/>
          </p:cNvSpPr>
          <p:nvPr>
            <p:ph idx="1"/>
          </p:nvPr>
        </p:nvSpPr>
        <p:spPr>
          <a:xfrm>
            <a:off x="3872971" y="273051"/>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87" name="テキスト プレースホルダ 3"/>
          <p:cNvSpPr>
            <a:spLocks noGrp="1"/>
          </p:cNvSpPr>
          <p:nvPr>
            <p:ph type="body" sz="half" idx="2"/>
          </p:nvPr>
        </p:nvSpPr>
        <p:spPr>
          <a:xfrm>
            <a:off x="495300" y="1435101"/>
            <a:ext cx="325900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1088"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1089"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1090" name="Rectangle 6"/>
          <p:cNvSpPr>
            <a:spLocks noGrp="1" noChangeArrowheads="1"/>
          </p:cNvSpPr>
          <p:nvPr>
            <p:ph type="sldNum" sz="quarter" idx="12"/>
          </p:nvPr>
        </p:nvSpPr>
        <p:spPr>
          <a:ln/>
        </p:spPr>
        <p:txBody>
          <a:bodyPr/>
          <a:lstStyle>
            <a:lvl1pPr>
              <a:defRPr/>
            </a:lvl1pPr>
          </a:lstStyle>
          <a:p>
            <a:pPr>
              <a:defRPr/>
            </a:pPr>
            <a:fld id="{3D53F277-5D2C-4041-8EEC-FDD3AF1937F5}" type="slidenum">
              <a:rPr lang="en-US" altLang="ja-JP"/>
              <a:pPr>
                <a:defRPr/>
              </a:pPr>
              <a:t>‹#›</a:t>
            </a:fld>
            <a:endParaRPr lang="en-US" altLang="ja-JP"/>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1162" name="タイトル 1"/>
          <p:cNvSpPr>
            <a:spLocks noGrp="1"/>
          </p:cNvSpPr>
          <p:nvPr>
            <p:ph type="title"/>
          </p:nvPr>
        </p:nvSpPr>
        <p:spPr/>
        <p:txBody>
          <a:bodyPr/>
          <a:lstStyle/>
          <a:p>
            <a:r>
              <a:rPr lang="ja-JP" altLang="en-US"/>
              <a:t>マスタ タイトルの書式設定</a:t>
            </a:r>
          </a:p>
        </p:txBody>
      </p:sp>
      <p:sp>
        <p:nvSpPr>
          <p:cNvPr id="1163" name="Rectangle 4"/>
          <p:cNvSpPr>
            <a:spLocks noGrp="1" noChangeArrowheads="1"/>
          </p:cNvSpPr>
          <p:nvPr>
            <p:ph type="dt" sz="half" idx="10"/>
          </p:nvPr>
        </p:nvSpPr>
        <p:spPr>
          <a:ln/>
        </p:spPr>
        <p:txBody>
          <a:bodyPr/>
          <a:lstStyle>
            <a:lvl1pPr>
              <a:defRPr/>
            </a:lvl1pPr>
          </a:lstStyle>
          <a:p>
            <a:pPr>
              <a:defRPr/>
            </a:pPr>
            <a:endParaRPr lang="en-US" altLang="ja-JP">
              <a:solidFill>
                <a:prstClr val="black"/>
              </a:solidFill>
            </a:endParaRPr>
          </a:p>
        </p:txBody>
      </p:sp>
      <p:sp>
        <p:nvSpPr>
          <p:cNvPr id="1164" name="Rectangle 5"/>
          <p:cNvSpPr>
            <a:spLocks noGrp="1" noChangeArrowheads="1"/>
          </p:cNvSpPr>
          <p:nvPr>
            <p:ph type="ftr" sz="quarter" idx="11"/>
          </p:nvPr>
        </p:nvSpPr>
        <p:spPr>
          <a:ln/>
        </p:spPr>
        <p:txBody>
          <a:bodyPr/>
          <a:lstStyle>
            <a:lvl1pPr>
              <a:defRPr/>
            </a:lvl1pPr>
          </a:lstStyle>
          <a:p>
            <a:pPr>
              <a:defRPr/>
            </a:pPr>
            <a:endParaRPr lang="en-US" altLang="ja-JP">
              <a:solidFill>
                <a:prstClr val="black"/>
              </a:solidFill>
            </a:endParaRPr>
          </a:p>
        </p:txBody>
      </p:sp>
      <p:sp>
        <p:nvSpPr>
          <p:cNvPr id="1165" name="Rectangle 6"/>
          <p:cNvSpPr>
            <a:spLocks noGrp="1" noChangeArrowheads="1"/>
          </p:cNvSpPr>
          <p:nvPr>
            <p:ph type="sldNum" sz="quarter" idx="12"/>
          </p:nvPr>
        </p:nvSpPr>
        <p:spPr>
          <a:ln/>
        </p:spPr>
        <p:txBody>
          <a:bodyPr/>
          <a:lstStyle>
            <a:lvl1pPr>
              <a:defRPr/>
            </a:lvl1pPr>
          </a:lstStyle>
          <a:p>
            <a:pPr>
              <a:defRPr/>
            </a:pPr>
            <a:fld id="{309A9406-7811-4395-B584-0E5BEBB99143}" type="slidenum">
              <a:rPr lang="en-US" altLang="ja-JP">
                <a:solidFill>
                  <a:prstClr val="black"/>
                </a:solidFill>
              </a:rPr>
              <a:pPr>
                <a:defRPr/>
              </a:pPr>
              <a:t>‹#›</a:t>
            </a:fld>
            <a:endParaRPr lang="en-US" altLang="ja-JP">
              <a:solidFill>
                <a:prstClr val="black"/>
              </a:solidFill>
            </a:endParaRPr>
          </a:p>
        </p:txBody>
      </p:sp>
    </p:spTree>
    <p:extLst>
      <p:ext uri="{BB962C8B-B14F-4D97-AF65-F5344CB8AC3E}">
        <p14:creationId xmlns:p14="http://schemas.microsoft.com/office/powerpoint/2010/main" val="403198603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1167" name="Rectangle 4"/>
          <p:cNvSpPr>
            <a:spLocks noGrp="1" noChangeArrowheads="1"/>
          </p:cNvSpPr>
          <p:nvPr>
            <p:ph type="dt" sz="half" idx="10"/>
          </p:nvPr>
        </p:nvSpPr>
        <p:spPr>
          <a:ln/>
        </p:spPr>
        <p:txBody>
          <a:bodyPr/>
          <a:lstStyle>
            <a:lvl1pPr>
              <a:defRPr/>
            </a:lvl1pPr>
          </a:lstStyle>
          <a:p>
            <a:pPr>
              <a:defRPr/>
            </a:pPr>
            <a:endParaRPr lang="en-US" altLang="ja-JP">
              <a:solidFill>
                <a:prstClr val="black"/>
              </a:solidFill>
            </a:endParaRPr>
          </a:p>
        </p:txBody>
      </p:sp>
      <p:sp>
        <p:nvSpPr>
          <p:cNvPr id="1168" name="Rectangle 5"/>
          <p:cNvSpPr>
            <a:spLocks noGrp="1" noChangeArrowheads="1"/>
          </p:cNvSpPr>
          <p:nvPr>
            <p:ph type="ftr" sz="quarter" idx="11"/>
          </p:nvPr>
        </p:nvSpPr>
        <p:spPr>
          <a:ln/>
        </p:spPr>
        <p:txBody>
          <a:bodyPr/>
          <a:lstStyle>
            <a:lvl1pPr>
              <a:defRPr/>
            </a:lvl1pPr>
          </a:lstStyle>
          <a:p>
            <a:pPr>
              <a:defRPr/>
            </a:pPr>
            <a:endParaRPr lang="en-US" altLang="ja-JP">
              <a:solidFill>
                <a:prstClr val="black"/>
              </a:solidFill>
            </a:endParaRPr>
          </a:p>
        </p:txBody>
      </p:sp>
      <p:sp>
        <p:nvSpPr>
          <p:cNvPr id="1169" name="Rectangle 6"/>
          <p:cNvSpPr>
            <a:spLocks noGrp="1" noChangeArrowheads="1"/>
          </p:cNvSpPr>
          <p:nvPr>
            <p:ph type="sldNum" sz="quarter" idx="12"/>
          </p:nvPr>
        </p:nvSpPr>
        <p:spPr>
          <a:ln/>
        </p:spPr>
        <p:txBody>
          <a:bodyPr/>
          <a:lstStyle>
            <a:lvl1pPr>
              <a:defRPr/>
            </a:lvl1pPr>
          </a:lstStyle>
          <a:p>
            <a:pPr>
              <a:defRPr/>
            </a:pPr>
            <a:fld id="{88B5E6BF-B017-442A-92B8-2EB0DBB12960}" type="slidenum">
              <a:rPr lang="en-US" altLang="ja-JP">
                <a:solidFill>
                  <a:prstClr val="black"/>
                </a:solidFill>
              </a:rPr>
              <a:pPr>
                <a:defRPr/>
              </a:pPr>
              <a:t>‹#›</a:t>
            </a:fld>
            <a:endParaRPr lang="en-US" altLang="ja-JP">
              <a:solidFill>
                <a:prstClr val="black"/>
              </a:solidFill>
            </a:endParaRPr>
          </a:p>
        </p:txBody>
      </p:sp>
    </p:spTree>
    <p:extLst>
      <p:ext uri="{BB962C8B-B14F-4D97-AF65-F5344CB8AC3E}">
        <p14:creationId xmlns:p14="http://schemas.microsoft.com/office/powerpoint/2010/main" val="138171052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1171" name="タイトル 1"/>
          <p:cNvSpPr>
            <a:spLocks noGrp="1"/>
          </p:cNvSpPr>
          <p:nvPr>
            <p:ph type="title"/>
          </p:nvPr>
        </p:nvSpPr>
        <p:spPr>
          <a:xfrm>
            <a:off x="495300" y="273050"/>
            <a:ext cx="3259006" cy="1162050"/>
          </a:xfrm>
        </p:spPr>
        <p:txBody>
          <a:bodyPr anchor="b"/>
          <a:lstStyle>
            <a:lvl1pPr algn="l">
              <a:defRPr sz="1846" b="1"/>
            </a:lvl1pPr>
          </a:lstStyle>
          <a:p>
            <a:r>
              <a:rPr lang="ja-JP" altLang="en-US"/>
              <a:t>マスタ タイトルの書式設定</a:t>
            </a:r>
          </a:p>
        </p:txBody>
      </p:sp>
      <p:sp>
        <p:nvSpPr>
          <p:cNvPr id="1172" name="コンテンツ プレースホルダ 2"/>
          <p:cNvSpPr>
            <a:spLocks noGrp="1"/>
          </p:cNvSpPr>
          <p:nvPr>
            <p:ph idx="1"/>
          </p:nvPr>
        </p:nvSpPr>
        <p:spPr>
          <a:xfrm>
            <a:off x="3872972" y="273053"/>
            <a:ext cx="5537729" cy="5853113"/>
          </a:xfrm>
        </p:spPr>
        <p:txBody>
          <a:bodyPr/>
          <a:lstStyle>
            <a:lvl1pPr>
              <a:defRPr sz="2954"/>
            </a:lvl1pPr>
            <a:lvl2pPr>
              <a:defRPr sz="2585"/>
            </a:lvl2pPr>
            <a:lvl3pPr>
              <a:defRPr sz="2215"/>
            </a:lvl3pPr>
            <a:lvl4pPr>
              <a:defRPr sz="1846"/>
            </a:lvl4pPr>
            <a:lvl5pPr>
              <a:defRPr sz="1846"/>
            </a:lvl5pPr>
            <a:lvl6pPr>
              <a:defRPr sz="1846"/>
            </a:lvl6pPr>
            <a:lvl7pPr>
              <a:defRPr sz="1846"/>
            </a:lvl7pPr>
            <a:lvl8pPr>
              <a:defRPr sz="1846"/>
            </a:lvl8pPr>
            <a:lvl9pPr>
              <a:defRPr sz="1846"/>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173" name="テキスト プレースホルダ 3"/>
          <p:cNvSpPr>
            <a:spLocks noGrp="1"/>
          </p:cNvSpPr>
          <p:nvPr>
            <p:ph type="body" sz="half" idx="2"/>
          </p:nvPr>
        </p:nvSpPr>
        <p:spPr>
          <a:xfrm>
            <a:off x="495300" y="1435103"/>
            <a:ext cx="3259006" cy="4691063"/>
          </a:xfrm>
        </p:spPr>
        <p:txBody>
          <a:bodyPr/>
          <a:lstStyle>
            <a:lvl1pPr marL="0" indent="0">
              <a:buNone/>
              <a:defRPr sz="1292"/>
            </a:lvl1pPr>
            <a:lvl2pPr marL="422041" indent="0">
              <a:buNone/>
              <a:defRPr sz="1108"/>
            </a:lvl2pPr>
            <a:lvl3pPr marL="844083" indent="0">
              <a:buNone/>
              <a:defRPr sz="923"/>
            </a:lvl3pPr>
            <a:lvl4pPr marL="1266124" indent="0">
              <a:buNone/>
              <a:defRPr sz="831"/>
            </a:lvl4pPr>
            <a:lvl5pPr marL="1688165" indent="0">
              <a:buNone/>
              <a:defRPr sz="831"/>
            </a:lvl5pPr>
            <a:lvl6pPr marL="2110207" indent="0">
              <a:buNone/>
              <a:defRPr sz="831"/>
            </a:lvl6pPr>
            <a:lvl7pPr marL="2532248" indent="0">
              <a:buNone/>
              <a:defRPr sz="831"/>
            </a:lvl7pPr>
            <a:lvl8pPr marL="2954289" indent="0">
              <a:buNone/>
              <a:defRPr sz="831"/>
            </a:lvl8pPr>
            <a:lvl9pPr marL="3376331" indent="0">
              <a:buNone/>
              <a:defRPr sz="831"/>
            </a:lvl9pPr>
          </a:lstStyle>
          <a:p>
            <a:pPr lvl="0"/>
            <a:r>
              <a:rPr lang="ja-JP" altLang="en-US"/>
              <a:t>マスタ テキストの書式設定</a:t>
            </a:r>
          </a:p>
        </p:txBody>
      </p:sp>
      <p:sp>
        <p:nvSpPr>
          <p:cNvPr id="1174" name="Rectangle 4"/>
          <p:cNvSpPr>
            <a:spLocks noGrp="1" noChangeArrowheads="1"/>
          </p:cNvSpPr>
          <p:nvPr>
            <p:ph type="dt" sz="half" idx="10"/>
          </p:nvPr>
        </p:nvSpPr>
        <p:spPr>
          <a:ln/>
        </p:spPr>
        <p:txBody>
          <a:bodyPr/>
          <a:lstStyle>
            <a:lvl1pPr>
              <a:defRPr/>
            </a:lvl1pPr>
          </a:lstStyle>
          <a:p>
            <a:pPr>
              <a:defRPr/>
            </a:pPr>
            <a:endParaRPr lang="en-US" altLang="ja-JP">
              <a:solidFill>
                <a:prstClr val="black"/>
              </a:solidFill>
            </a:endParaRPr>
          </a:p>
        </p:txBody>
      </p:sp>
      <p:sp>
        <p:nvSpPr>
          <p:cNvPr id="1175" name="Rectangle 5"/>
          <p:cNvSpPr>
            <a:spLocks noGrp="1" noChangeArrowheads="1"/>
          </p:cNvSpPr>
          <p:nvPr>
            <p:ph type="ftr" sz="quarter" idx="11"/>
          </p:nvPr>
        </p:nvSpPr>
        <p:spPr>
          <a:ln/>
        </p:spPr>
        <p:txBody>
          <a:bodyPr/>
          <a:lstStyle>
            <a:lvl1pPr>
              <a:defRPr/>
            </a:lvl1pPr>
          </a:lstStyle>
          <a:p>
            <a:pPr>
              <a:defRPr/>
            </a:pPr>
            <a:endParaRPr lang="en-US" altLang="ja-JP">
              <a:solidFill>
                <a:prstClr val="black"/>
              </a:solidFill>
            </a:endParaRPr>
          </a:p>
        </p:txBody>
      </p:sp>
      <p:sp>
        <p:nvSpPr>
          <p:cNvPr id="1176" name="Rectangle 6"/>
          <p:cNvSpPr>
            <a:spLocks noGrp="1" noChangeArrowheads="1"/>
          </p:cNvSpPr>
          <p:nvPr>
            <p:ph type="sldNum" sz="quarter" idx="12"/>
          </p:nvPr>
        </p:nvSpPr>
        <p:spPr>
          <a:ln/>
        </p:spPr>
        <p:txBody>
          <a:bodyPr/>
          <a:lstStyle>
            <a:lvl1pPr>
              <a:defRPr/>
            </a:lvl1pPr>
          </a:lstStyle>
          <a:p>
            <a:pPr>
              <a:defRPr/>
            </a:pPr>
            <a:fld id="{3D53F277-5D2C-4041-8EEC-FDD3AF1937F5}" type="slidenum">
              <a:rPr lang="en-US" altLang="ja-JP">
                <a:solidFill>
                  <a:prstClr val="black"/>
                </a:solidFill>
              </a:rPr>
              <a:pPr>
                <a:defRPr/>
              </a:pPr>
              <a:t>‹#›</a:t>
            </a:fld>
            <a:endParaRPr lang="en-US" altLang="ja-JP">
              <a:solidFill>
                <a:prstClr val="black"/>
              </a:solidFill>
            </a:endParaRPr>
          </a:p>
        </p:txBody>
      </p:sp>
    </p:spTree>
    <p:extLst>
      <p:ext uri="{BB962C8B-B14F-4D97-AF65-F5344CB8AC3E}">
        <p14:creationId xmlns:p14="http://schemas.microsoft.com/office/powerpoint/2010/main" val="191994460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1178" name="タイトル 1"/>
          <p:cNvSpPr>
            <a:spLocks noGrp="1"/>
          </p:cNvSpPr>
          <p:nvPr>
            <p:ph type="title"/>
          </p:nvPr>
        </p:nvSpPr>
        <p:spPr>
          <a:xfrm>
            <a:off x="1941645" y="4800600"/>
            <a:ext cx="5943600" cy="566738"/>
          </a:xfrm>
        </p:spPr>
        <p:txBody>
          <a:bodyPr anchor="b"/>
          <a:lstStyle>
            <a:lvl1pPr algn="l">
              <a:defRPr sz="1846" b="1"/>
            </a:lvl1pPr>
          </a:lstStyle>
          <a:p>
            <a:r>
              <a:rPr lang="ja-JP" altLang="en-US"/>
              <a:t>マスタ タイトルの書式設定</a:t>
            </a:r>
          </a:p>
        </p:txBody>
      </p:sp>
      <p:sp>
        <p:nvSpPr>
          <p:cNvPr id="1179" name="図プレースホルダ 2"/>
          <p:cNvSpPr>
            <a:spLocks noGrp="1"/>
          </p:cNvSpPr>
          <p:nvPr>
            <p:ph type="pic" idx="1"/>
          </p:nvPr>
        </p:nvSpPr>
        <p:spPr>
          <a:xfrm>
            <a:off x="1941645" y="612775"/>
            <a:ext cx="5943600" cy="4114800"/>
          </a:xfrm>
        </p:spPr>
        <p:txBody>
          <a:bodyPr/>
          <a:lstStyle>
            <a:lvl1pPr marL="0" indent="0">
              <a:buNone/>
              <a:defRPr sz="2954"/>
            </a:lvl1pPr>
            <a:lvl2pPr marL="422041" indent="0">
              <a:buNone/>
              <a:defRPr sz="2585"/>
            </a:lvl2pPr>
            <a:lvl3pPr marL="844083" indent="0">
              <a:buNone/>
              <a:defRPr sz="2215"/>
            </a:lvl3pPr>
            <a:lvl4pPr marL="1266124" indent="0">
              <a:buNone/>
              <a:defRPr sz="1846"/>
            </a:lvl4pPr>
            <a:lvl5pPr marL="1688165" indent="0">
              <a:buNone/>
              <a:defRPr sz="1846"/>
            </a:lvl5pPr>
            <a:lvl6pPr marL="2110207" indent="0">
              <a:buNone/>
              <a:defRPr sz="1846"/>
            </a:lvl6pPr>
            <a:lvl7pPr marL="2532248" indent="0">
              <a:buNone/>
              <a:defRPr sz="1846"/>
            </a:lvl7pPr>
            <a:lvl8pPr marL="2954289" indent="0">
              <a:buNone/>
              <a:defRPr sz="1846"/>
            </a:lvl8pPr>
            <a:lvl9pPr marL="3376331" indent="0">
              <a:buNone/>
              <a:defRPr sz="1846"/>
            </a:lvl9pPr>
          </a:lstStyle>
          <a:p>
            <a:pPr lvl="0"/>
            <a:r>
              <a:rPr lang="ja-JP" altLang="en-US" noProof="0"/>
              <a:t>アイコンをクリックして図を追加</a:t>
            </a:r>
          </a:p>
        </p:txBody>
      </p:sp>
      <p:sp>
        <p:nvSpPr>
          <p:cNvPr id="1180" name="テキスト プレースホルダ 3"/>
          <p:cNvSpPr>
            <a:spLocks noGrp="1"/>
          </p:cNvSpPr>
          <p:nvPr>
            <p:ph type="body" sz="half" idx="2"/>
          </p:nvPr>
        </p:nvSpPr>
        <p:spPr>
          <a:xfrm>
            <a:off x="1941645" y="5367338"/>
            <a:ext cx="5943600" cy="804862"/>
          </a:xfrm>
        </p:spPr>
        <p:txBody>
          <a:bodyPr/>
          <a:lstStyle>
            <a:lvl1pPr marL="0" indent="0">
              <a:buNone/>
              <a:defRPr sz="1292"/>
            </a:lvl1pPr>
            <a:lvl2pPr marL="422041" indent="0">
              <a:buNone/>
              <a:defRPr sz="1108"/>
            </a:lvl2pPr>
            <a:lvl3pPr marL="844083" indent="0">
              <a:buNone/>
              <a:defRPr sz="923"/>
            </a:lvl3pPr>
            <a:lvl4pPr marL="1266124" indent="0">
              <a:buNone/>
              <a:defRPr sz="831"/>
            </a:lvl4pPr>
            <a:lvl5pPr marL="1688165" indent="0">
              <a:buNone/>
              <a:defRPr sz="831"/>
            </a:lvl5pPr>
            <a:lvl6pPr marL="2110207" indent="0">
              <a:buNone/>
              <a:defRPr sz="831"/>
            </a:lvl6pPr>
            <a:lvl7pPr marL="2532248" indent="0">
              <a:buNone/>
              <a:defRPr sz="831"/>
            </a:lvl7pPr>
            <a:lvl8pPr marL="2954289" indent="0">
              <a:buNone/>
              <a:defRPr sz="831"/>
            </a:lvl8pPr>
            <a:lvl9pPr marL="3376331" indent="0">
              <a:buNone/>
              <a:defRPr sz="831"/>
            </a:lvl9pPr>
          </a:lstStyle>
          <a:p>
            <a:pPr lvl="0"/>
            <a:r>
              <a:rPr lang="ja-JP" altLang="en-US"/>
              <a:t>マスタ テキストの書式設定</a:t>
            </a:r>
          </a:p>
        </p:txBody>
      </p:sp>
      <p:sp>
        <p:nvSpPr>
          <p:cNvPr id="1181" name="Rectangle 4"/>
          <p:cNvSpPr>
            <a:spLocks noGrp="1" noChangeArrowheads="1"/>
          </p:cNvSpPr>
          <p:nvPr>
            <p:ph type="dt" sz="half" idx="10"/>
          </p:nvPr>
        </p:nvSpPr>
        <p:spPr>
          <a:ln/>
        </p:spPr>
        <p:txBody>
          <a:bodyPr/>
          <a:lstStyle>
            <a:lvl1pPr>
              <a:defRPr/>
            </a:lvl1pPr>
          </a:lstStyle>
          <a:p>
            <a:pPr>
              <a:defRPr/>
            </a:pPr>
            <a:endParaRPr lang="en-US" altLang="ja-JP">
              <a:solidFill>
                <a:prstClr val="black"/>
              </a:solidFill>
            </a:endParaRPr>
          </a:p>
        </p:txBody>
      </p:sp>
      <p:sp>
        <p:nvSpPr>
          <p:cNvPr id="1182" name="Rectangle 5"/>
          <p:cNvSpPr>
            <a:spLocks noGrp="1" noChangeArrowheads="1"/>
          </p:cNvSpPr>
          <p:nvPr>
            <p:ph type="ftr" sz="quarter" idx="11"/>
          </p:nvPr>
        </p:nvSpPr>
        <p:spPr>
          <a:ln/>
        </p:spPr>
        <p:txBody>
          <a:bodyPr/>
          <a:lstStyle>
            <a:lvl1pPr>
              <a:defRPr/>
            </a:lvl1pPr>
          </a:lstStyle>
          <a:p>
            <a:pPr>
              <a:defRPr/>
            </a:pPr>
            <a:endParaRPr lang="en-US" altLang="ja-JP">
              <a:solidFill>
                <a:prstClr val="black"/>
              </a:solidFill>
            </a:endParaRPr>
          </a:p>
        </p:txBody>
      </p:sp>
      <p:sp>
        <p:nvSpPr>
          <p:cNvPr id="1183" name="Rectangle 6"/>
          <p:cNvSpPr>
            <a:spLocks noGrp="1" noChangeArrowheads="1"/>
          </p:cNvSpPr>
          <p:nvPr>
            <p:ph type="sldNum" sz="quarter" idx="12"/>
          </p:nvPr>
        </p:nvSpPr>
        <p:spPr>
          <a:ln/>
        </p:spPr>
        <p:txBody>
          <a:bodyPr/>
          <a:lstStyle>
            <a:lvl1pPr>
              <a:defRPr/>
            </a:lvl1pPr>
          </a:lstStyle>
          <a:p>
            <a:pPr>
              <a:defRPr/>
            </a:pPr>
            <a:fld id="{EC8EF741-238D-49B1-8B15-C8FFE939F284}" type="slidenum">
              <a:rPr lang="en-US" altLang="ja-JP">
                <a:solidFill>
                  <a:prstClr val="black"/>
                </a:solidFill>
              </a:rPr>
              <a:pPr>
                <a:defRPr/>
              </a:pPr>
              <a:t>‹#›</a:t>
            </a:fld>
            <a:endParaRPr lang="en-US" altLang="ja-JP">
              <a:solidFill>
                <a:prstClr val="black"/>
              </a:solidFill>
            </a:endParaRPr>
          </a:p>
        </p:txBody>
      </p:sp>
    </p:spTree>
    <p:extLst>
      <p:ext uri="{BB962C8B-B14F-4D97-AF65-F5344CB8AC3E}">
        <p14:creationId xmlns:p14="http://schemas.microsoft.com/office/powerpoint/2010/main" val="311596184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1185" name="タイトル 1"/>
          <p:cNvSpPr>
            <a:spLocks noGrp="1"/>
          </p:cNvSpPr>
          <p:nvPr>
            <p:ph type="title"/>
          </p:nvPr>
        </p:nvSpPr>
        <p:spPr/>
        <p:txBody>
          <a:bodyPr/>
          <a:lstStyle/>
          <a:p>
            <a:r>
              <a:rPr lang="ja-JP" altLang="en-US"/>
              <a:t>マスタ タイトルの書式設定</a:t>
            </a:r>
          </a:p>
        </p:txBody>
      </p:sp>
      <p:sp>
        <p:nvSpPr>
          <p:cNvPr id="1186"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187" name="Rectangle 4"/>
          <p:cNvSpPr>
            <a:spLocks noGrp="1" noChangeArrowheads="1"/>
          </p:cNvSpPr>
          <p:nvPr>
            <p:ph type="dt" sz="half" idx="10"/>
          </p:nvPr>
        </p:nvSpPr>
        <p:spPr>
          <a:ln/>
        </p:spPr>
        <p:txBody>
          <a:bodyPr/>
          <a:lstStyle>
            <a:lvl1pPr>
              <a:defRPr/>
            </a:lvl1pPr>
          </a:lstStyle>
          <a:p>
            <a:pPr>
              <a:defRPr/>
            </a:pPr>
            <a:endParaRPr lang="en-US" altLang="ja-JP">
              <a:solidFill>
                <a:prstClr val="black"/>
              </a:solidFill>
            </a:endParaRPr>
          </a:p>
        </p:txBody>
      </p:sp>
      <p:sp>
        <p:nvSpPr>
          <p:cNvPr id="1188" name="Rectangle 5"/>
          <p:cNvSpPr>
            <a:spLocks noGrp="1" noChangeArrowheads="1"/>
          </p:cNvSpPr>
          <p:nvPr>
            <p:ph type="ftr" sz="quarter" idx="11"/>
          </p:nvPr>
        </p:nvSpPr>
        <p:spPr>
          <a:ln/>
        </p:spPr>
        <p:txBody>
          <a:bodyPr/>
          <a:lstStyle>
            <a:lvl1pPr>
              <a:defRPr/>
            </a:lvl1pPr>
          </a:lstStyle>
          <a:p>
            <a:pPr>
              <a:defRPr/>
            </a:pPr>
            <a:endParaRPr lang="en-US" altLang="ja-JP">
              <a:solidFill>
                <a:prstClr val="black"/>
              </a:solidFill>
            </a:endParaRPr>
          </a:p>
        </p:txBody>
      </p:sp>
      <p:sp>
        <p:nvSpPr>
          <p:cNvPr id="1189" name="Rectangle 6"/>
          <p:cNvSpPr>
            <a:spLocks noGrp="1" noChangeArrowheads="1"/>
          </p:cNvSpPr>
          <p:nvPr>
            <p:ph type="sldNum" sz="quarter" idx="12"/>
          </p:nvPr>
        </p:nvSpPr>
        <p:spPr>
          <a:ln/>
        </p:spPr>
        <p:txBody>
          <a:bodyPr/>
          <a:lstStyle>
            <a:lvl1pPr>
              <a:defRPr/>
            </a:lvl1pPr>
          </a:lstStyle>
          <a:p>
            <a:pPr>
              <a:defRPr/>
            </a:pPr>
            <a:fld id="{A2A49EFE-9711-42E5-B58A-4AFDE7DB0F52}" type="slidenum">
              <a:rPr lang="en-US" altLang="ja-JP">
                <a:solidFill>
                  <a:prstClr val="black"/>
                </a:solidFill>
              </a:rPr>
              <a:pPr>
                <a:defRPr/>
              </a:pPr>
              <a:t>‹#›</a:t>
            </a:fld>
            <a:endParaRPr lang="en-US" altLang="ja-JP">
              <a:solidFill>
                <a:prstClr val="black"/>
              </a:solidFill>
            </a:endParaRPr>
          </a:p>
        </p:txBody>
      </p:sp>
    </p:spTree>
    <p:extLst>
      <p:ext uri="{BB962C8B-B14F-4D97-AF65-F5344CB8AC3E}">
        <p14:creationId xmlns:p14="http://schemas.microsoft.com/office/powerpoint/2010/main" val="305727552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1191" name="縦書きタイトル 1"/>
          <p:cNvSpPr>
            <a:spLocks noGrp="1"/>
          </p:cNvSpPr>
          <p:nvPr>
            <p:ph type="title" orient="vert"/>
          </p:nvPr>
        </p:nvSpPr>
        <p:spPr>
          <a:xfrm>
            <a:off x="7058025" y="3"/>
            <a:ext cx="2352675" cy="6126163"/>
          </a:xfrm>
        </p:spPr>
        <p:txBody>
          <a:bodyPr vert="eaVert"/>
          <a:lstStyle/>
          <a:p>
            <a:r>
              <a:rPr lang="ja-JP" altLang="en-US"/>
              <a:t>マスタ タイトルの書式設定</a:t>
            </a:r>
          </a:p>
        </p:txBody>
      </p:sp>
      <p:sp>
        <p:nvSpPr>
          <p:cNvPr id="1192" name="縦書きテキスト プレースホルダ 2"/>
          <p:cNvSpPr>
            <a:spLocks noGrp="1"/>
          </p:cNvSpPr>
          <p:nvPr>
            <p:ph type="body" orient="vert" idx="1"/>
          </p:nvPr>
        </p:nvSpPr>
        <p:spPr>
          <a:xfrm>
            <a:off x="0" y="3"/>
            <a:ext cx="6892925" cy="6126163"/>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193" name="Rectangle 4"/>
          <p:cNvSpPr>
            <a:spLocks noGrp="1" noChangeArrowheads="1"/>
          </p:cNvSpPr>
          <p:nvPr>
            <p:ph type="dt" sz="half" idx="10"/>
          </p:nvPr>
        </p:nvSpPr>
        <p:spPr>
          <a:ln/>
        </p:spPr>
        <p:txBody>
          <a:bodyPr/>
          <a:lstStyle>
            <a:lvl1pPr>
              <a:defRPr/>
            </a:lvl1pPr>
          </a:lstStyle>
          <a:p>
            <a:pPr>
              <a:defRPr/>
            </a:pPr>
            <a:endParaRPr lang="en-US" altLang="ja-JP">
              <a:solidFill>
                <a:prstClr val="black"/>
              </a:solidFill>
            </a:endParaRPr>
          </a:p>
        </p:txBody>
      </p:sp>
      <p:sp>
        <p:nvSpPr>
          <p:cNvPr id="1194" name="Rectangle 5"/>
          <p:cNvSpPr>
            <a:spLocks noGrp="1" noChangeArrowheads="1"/>
          </p:cNvSpPr>
          <p:nvPr>
            <p:ph type="ftr" sz="quarter" idx="11"/>
          </p:nvPr>
        </p:nvSpPr>
        <p:spPr>
          <a:ln/>
        </p:spPr>
        <p:txBody>
          <a:bodyPr/>
          <a:lstStyle>
            <a:lvl1pPr>
              <a:defRPr/>
            </a:lvl1pPr>
          </a:lstStyle>
          <a:p>
            <a:pPr>
              <a:defRPr/>
            </a:pPr>
            <a:endParaRPr lang="en-US" altLang="ja-JP">
              <a:solidFill>
                <a:prstClr val="black"/>
              </a:solidFill>
            </a:endParaRPr>
          </a:p>
        </p:txBody>
      </p:sp>
      <p:sp>
        <p:nvSpPr>
          <p:cNvPr id="1195" name="Rectangle 6"/>
          <p:cNvSpPr>
            <a:spLocks noGrp="1" noChangeArrowheads="1"/>
          </p:cNvSpPr>
          <p:nvPr>
            <p:ph type="sldNum" sz="quarter" idx="12"/>
          </p:nvPr>
        </p:nvSpPr>
        <p:spPr>
          <a:ln/>
        </p:spPr>
        <p:txBody>
          <a:bodyPr/>
          <a:lstStyle>
            <a:lvl1pPr>
              <a:defRPr/>
            </a:lvl1pPr>
          </a:lstStyle>
          <a:p>
            <a:pPr>
              <a:defRPr/>
            </a:pPr>
            <a:fld id="{324F6C90-E276-4CE6-9B68-B962CFF687EA}" type="slidenum">
              <a:rPr lang="en-US" altLang="ja-JP">
                <a:solidFill>
                  <a:prstClr val="black"/>
                </a:solidFill>
              </a:rPr>
              <a:pPr>
                <a:defRPr/>
              </a:pPr>
              <a:t>‹#›</a:t>
            </a:fld>
            <a:endParaRPr lang="en-US" altLang="ja-JP">
              <a:solidFill>
                <a:prstClr val="black"/>
              </a:solidFill>
            </a:endParaRPr>
          </a:p>
        </p:txBody>
      </p:sp>
    </p:spTree>
    <p:extLst>
      <p:ext uri="{BB962C8B-B14F-4D97-AF65-F5344CB8AC3E}">
        <p14:creationId xmlns:p14="http://schemas.microsoft.com/office/powerpoint/2010/main" val="18521574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1_タイトルとコンテンツ">
    <p:spTree>
      <p:nvGrpSpPr>
        <p:cNvPr id="1" name=""/>
        <p:cNvGrpSpPr/>
        <p:nvPr/>
      </p:nvGrpSpPr>
      <p:grpSpPr>
        <a:xfrm>
          <a:off x="0" y="0"/>
          <a:ext cx="0" cy="0"/>
          <a:chOff x="0" y="0"/>
          <a:chExt cx="0" cy="0"/>
        </a:xfrm>
      </p:grpSpPr>
      <p:grpSp>
        <p:nvGrpSpPr>
          <p:cNvPr id="1197" name="Group 17"/>
          <p:cNvGrpSpPr/>
          <p:nvPr userDrawn="1"/>
        </p:nvGrpSpPr>
        <p:grpSpPr>
          <a:xfrm>
            <a:off x="0" y="4"/>
            <a:ext cx="9906000" cy="504825"/>
            <a:chOff x="0" y="0"/>
            <a:chExt cx="5760" cy="318"/>
          </a:xfrm>
        </p:grpSpPr>
        <p:pic>
          <p:nvPicPr>
            <p:cNvPr id="1198" name="Picture 11" descr="mlit_top"/>
            <p:cNvPicPr>
              <a:picLocks noChangeAspect="1" noChangeArrowheads="1"/>
            </p:cNvPicPr>
            <p:nvPr userDrawn="1"/>
          </p:nvPicPr>
          <p:blipFill>
            <a:blip r:embed="rId2"/>
            <a:srcRect r="66945" b="42805"/>
            <a:stretch>
              <a:fillRect/>
            </a:stretch>
          </p:blipFill>
          <p:spPr>
            <a:xfrm>
              <a:off x="3856" y="0"/>
              <a:ext cx="1904" cy="318"/>
            </a:xfrm>
            <a:prstGeom prst="rect">
              <a:avLst/>
            </a:prstGeom>
            <a:noFill/>
            <a:ln w="9525">
              <a:noFill/>
              <a:miter lim="800000"/>
              <a:headEnd/>
              <a:tailEnd/>
            </a:ln>
          </p:spPr>
        </p:pic>
        <p:pic>
          <p:nvPicPr>
            <p:cNvPr id="1199" name="Picture 16" descr="mlit_top"/>
            <p:cNvPicPr>
              <a:picLocks noChangeAspect="1" noChangeArrowheads="1"/>
            </p:cNvPicPr>
            <p:nvPr userDrawn="1"/>
          </p:nvPicPr>
          <p:blipFill>
            <a:blip r:embed="rId3"/>
            <a:srcRect l="50000" b="42805"/>
            <a:stretch>
              <a:fillRect/>
            </a:stretch>
          </p:blipFill>
          <p:spPr>
            <a:xfrm>
              <a:off x="1043" y="0"/>
              <a:ext cx="2880" cy="318"/>
            </a:xfrm>
            <a:prstGeom prst="rect">
              <a:avLst/>
            </a:prstGeom>
            <a:noFill/>
            <a:ln w="9525">
              <a:noFill/>
              <a:miter lim="800000"/>
              <a:headEnd/>
              <a:tailEnd/>
            </a:ln>
          </p:spPr>
        </p:pic>
        <p:pic>
          <p:nvPicPr>
            <p:cNvPr id="1200" name="Picture 10" descr="mlit_top"/>
            <p:cNvPicPr>
              <a:picLocks noChangeAspect="1" noChangeArrowheads="1"/>
            </p:cNvPicPr>
            <p:nvPr userDrawn="1"/>
          </p:nvPicPr>
          <p:blipFill>
            <a:blip r:embed="rId3"/>
            <a:srcRect l="68906" b="42805"/>
            <a:stretch>
              <a:fillRect/>
            </a:stretch>
          </p:blipFill>
          <p:spPr>
            <a:xfrm>
              <a:off x="0" y="0"/>
              <a:ext cx="1791" cy="318"/>
            </a:xfrm>
            <a:prstGeom prst="rect">
              <a:avLst/>
            </a:prstGeom>
            <a:noFill/>
            <a:ln w="9525">
              <a:noFill/>
              <a:miter lim="800000"/>
              <a:headEnd/>
              <a:tailEnd/>
            </a:ln>
          </p:spPr>
        </p:pic>
      </p:grpSp>
      <p:sp>
        <p:nvSpPr>
          <p:cNvPr id="1201" name="Rectangle 2"/>
          <p:cNvSpPr>
            <a:spLocks noGrp="1" noChangeArrowheads="1"/>
          </p:cNvSpPr>
          <p:nvPr userDrawn="1">
            <p:ph type="title"/>
          </p:nvPr>
        </p:nvSpPr>
        <p:spPr>
          <a:xfrm>
            <a:off x="2" y="0"/>
            <a:ext cx="9864000" cy="468000"/>
          </a:xfrm>
          <a:prstGeom prst="rect">
            <a:avLst/>
          </a:prstGeom>
          <a:noFill/>
          <a:ln>
            <a:noFill/>
          </a:ln>
        </p:spPr>
        <p:txBody>
          <a:bodyPr vert="horz" wrap="square" lIns="91440" tIns="45720" rIns="91440" bIns="45720" numCol="1" anchor="ctr" anchorCtr="0" compatLnSpc="1">
            <a:prstTxWarp prst="textNoShape">
              <a:avLst/>
            </a:prstTxWarp>
          </a:bodyPr>
          <a:lstStyle>
            <a:lvl1pPr>
              <a:defRPr sz="2045">
                <a:solidFill>
                  <a:srgbClr val="0070C0"/>
                </a:solidFill>
              </a:defRPr>
            </a:lvl1pPr>
          </a:lstStyle>
          <a:p>
            <a:pPr lvl="0"/>
            <a:r>
              <a:rPr lang="ja-JP" altLang="en-US" dirty="0"/>
              <a:t>マスタ タイトルの書式設定</a:t>
            </a:r>
          </a:p>
        </p:txBody>
      </p:sp>
      <p:sp>
        <p:nvSpPr>
          <p:cNvPr id="1202" name="Rectangle 6"/>
          <p:cNvSpPr>
            <a:spLocks noGrp="1" noChangeArrowheads="1"/>
          </p:cNvSpPr>
          <p:nvPr userDrawn="1">
            <p:ph type="sldNum" sz="quarter" idx="12"/>
          </p:nvPr>
        </p:nvSpPr>
        <p:spPr>
          <a:xfrm>
            <a:off x="9264726" y="6525344"/>
            <a:ext cx="641276" cy="332656"/>
          </a:xfrm>
          <a:prstGeom prst="rect">
            <a:avLst/>
          </a:prstGeom>
        </p:spPr>
        <p:txBody>
          <a:bodyPr/>
          <a:lstStyle>
            <a:lvl1pPr algn="r">
              <a:defRPr sz="1193">
                <a:latin typeface="Meiryo UI" panose="020B0604030504040204" pitchFamily="50" charset="-128"/>
                <a:ea typeface="Meiryo UI" panose="020B0604030504040204" pitchFamily="50" charset="-128"/>
              </a:defRPr>
            </a:lvl1pPr>
          </a:lstStyle>
          <a:p>
            <a:pPr>
              <a:defRPr/>
            </a:pPr>
            <a:fld id="{35C1E978-A3B9-4673-8199-379729392307}" type="slidenum">
              <a:rPr lang="en-US" altLang="ja-JP" smtClean="0"/>
              <a:pPr>
                <a:defRPr/>
              </a:pPr>
              <a:t>‹#›</a:t>
            </a:fld>
            <a:endParaRPr lang="en-US" altLang="ja-JP" dirty="0"/>
          </a:p>
        </p:txBody>
      </p:sp>
    </p:spTree>
    <p:extLst>
      <p:ext uri="{BB962C8B-B14F-4D97-AF65-F5344CB8AC3E}">
        <p14:creationId xmlns:p14="http://schemas.microsoft.com/office/powerpoint/2010/main" val="7439773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ユーザー設定レイアウト">
    <p:spTree>
      <p:nvGrpSpPr>
        <p:cNvPr id="1" name=""/>
        <p:cNvGrpSpPr/>
        <p:nvPr/>
      </p:nvGrpSpPr>
      <p:grpSpPr>
        <a:xfrm>
          <a:off x="0" y="0"/>
          <a:ext cx="0" cy="0"/>
          <a:chOff x="0" y="0"/>
          <a:chExt cx="0" cy="0"/>
        </a:xfrm>
      </p:grpSpPr>
      <p:sp>
        <p:nvSpPr>
          <p:cNvPr id="1204" name="スライド番号プレースホルダー 4"/>
          <p:cNvSpPr>
            <a:spLocks noGrp="1"/>
          </p:cNvSpPr>
          <p:nvPr>
            <p:ph type="sldNum" sz="quarter" idx="10"/>
          </p:nvPr>
        </p:nvSpPr>
        <p:spPr>
          <a:xfrm>
            <a:off x="7594600" y="6407267"/>
            <a:ext cx="2311400" cy="476250"/>
          </a:xfrm>
        </p:spPr>
        <p:txBody>
          <a:bodyPr/>
          <a:lstStyle>
            <a:lvl1pPr>
              <a:defRPr/>
            </a:lvl1pPr>
          </a:lstStyle>
          <a:p>
            <a:pPr>
              <a:defRPr/>
            </a:pPr>
            <a:fld id="{B3FE0600-6BF5-534E-97C5-019A2159CF86}" type="slidenum">
              <a:rPr lang="en-US" altLang="ja-JP"/>
              <a:pPr>
                <a:defRPr/>
              </a:pPr>
              <a:t>‹#›</a:t>
            </a:fld>
            <a:endParaRPr lang="en-US" altLang="ja-JP" dirty="0"/>
          </a:p>
        </p:txBody>
      </p:sp>
    </p:spTree>
    <p:extLst>
      <p:ext uri="{BB962C8B-B14F-4D97-AF65-F5344CB8AC3E}">
        <p14:creationId xmlns:p14="http://schemas.microsoft.com/office/powerpoint/2010/main" val="27768093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1092" name="タイトル 1"/>
          <p:cNvSpPr>
            <a:spLocks noGrp="1"/>
          </p:cNvSpPr>
          <p:nvPr>
            <p:ph type="title"/>
          </p:nvPr>
        </p:nvSpPr>
        <p:spPr>
          <a:xfrm>
            <a:off x="1941645" y="4800600"/>
            <a:ext cx="5943600" cy="566738"/>
          </a:xfrm>
        </p:spPr>
        <p:txBody>
          <a:bodyPr anchor="b"/>
          <a:lstStyle>
            <a:lvl1pPr algn="l">
              <a:defRPr sz="2000" b="1"/>
            </a:lvl1pPr>
          </a:lstStyle>
          <a:p>
            <a:r>
              <a:rPr lang="ja-JP" altLang="en-US"/>
              <a:t>マスタ タイトルの書式設定</a:t>
            </a:r>
          </a:p>
        </p:txBody>
      </p:sp>
      <p:sp>
        <p:nvSpPr>
          <p:cNvPr id="1093" name="図プレースホルダ 2"/>
          <p:cNvSpPr>
            <a:spLocks noGrp="1"/>
          </p:cNvSpPr>
          <p:nvPr>
            <p:ph type="pic" idx="1"/>
          </p:nvPr>
        </p:nvSpPr>
        <p:spPr>
          <a:xfrm>
            <a:off x="1941645"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ja-JP" altLang="en-US" noProof="0"/>
              <a:t>アイコンをクリックして図を追加</a:t>
            </a:r>
          </a:p>
        </p:txBody>
      </p:sp>
      <p:sp>
        <p:nvSpPr>
          <p:cNvPr id="1094" name="テキスト プレースホルダ 3"/>
          <p:cNvSpPr>
            <a:spLocks noGrp="1"/>
          </p:cNvSpPr>
          <p:nvPr>
            <p:ph type="body" sz="half" idx="2"/>
          </p:nvPr>
        </p:nvSpPr>
        <p:spPr>
          <a:xfrm>
            <a:off x="1941645"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109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109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1097" name="Rectangle 6"/>
          <p:cNvSpPr>
            <a:spLocks noGrp="1" noChangeArrowheads="1"/>
          </p:cNvSpPr>
          <p:nvPr>
            <p:ph type="sldNum" sz="quarter" idx="12"/>
          </p:nvPr>
        </p:nvSpPr>
        <p:spPr>
          <a:ln/>
        </p:spPr>
        <p:txBody>
          <a:bodyPr/>
          <a:lstStyle>
            <a:lvl1pPr>
              <a:defRPr/>
            </a:lvl1pPr>
          </a:lstStyle>
          <a:p>
            <a:pPr>
              <a:defRPr/>
            </a:pPr>
            <a:fld id="{EC8EF741-238D-49B1-8B15-C8FFE939F284}" type="slidenum">
              <a:rPr lang="en-US" altLang="ja-JP"/>
              <a:pPr>
                <a:defRPr/>
              </a:pPr>
              <a:t>‹#›</a:t>
            </a:fld>
            <a:endParaRPr lang="en-US" altLang="ja-JP"/>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13" Target="../media/image1.png" Type="http://schemas.openxmlformats.org/officeDocument/2006/relationships/image"/><Relationship Id="rId14" Target="../media/image2.png" Type="http://schemas.openxmlformats.org/officeDocument/2006/relationships/image"/><Relationship Id="rId15" Target="../media/image3.png" Type="http://schemas.openxmlformats.org/officeDocument/2006/relationships/image"/><Relationship Id="rId16" Target="../media/image4.wmf" Type="http://schemas.openxmlformats.org/officeDocument/2006/relationships/imag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_rels/slideMaster10.xml.rels><?xml version="1.0" encoding="UTF-8" standalone="yes"?><Relationships xmlns="http://schemas.openxmlformats.org/package/2006/relationships"><Relationship Id="rId1" Target="../slideLayouts/slideLayout75.xml" Type="http://schemas.openxmlformats.org/officeDocument/2006/relationships/slideLayout"/><Relationship Id="rId10" Target="../slideLayouts/slideLayout84.xml" Type="http://schemas.openxmlformats.org/officeDocument/2006/relationships/slideLayout"/><Relationship Id="rId11" Target="../slideLayouts/slideLayout85.xml" Type="http://schemas.openxmlformats.org/officeDocument/2006/relationships/slideLayout"/><Relationship Id="rId12" Target="../slideLayouts/slideLayout86.xml" Type="http://schemas.openxmlformats.org/officeDocument/2006/relationships/slideLayout"/><Relationship Id="rId13" Target="../slideLayouts/slideLayout87.xml" Type="http://schemas.openxmlformats.org/officeDocument/2006/relationships/slideLayout"/><Relationship Id="rId14" Target="../theme/theme10.xml" Type="http://schemas.openxmlformats.org/officeDocument/2006/relationships/theme"/><Relationship Id="rId15" Target="../media/image1.png" Type="http://schemas.openxmlformats.org/officeDocument/2006/relationships/image"/><Relationship Id="rId16" Target="../media/image6.png" Type="http://schemas.openxmlformats.org/officeDocument/2006/relationships/image"/><Relationship Id="rId17" Target="../media/image3.png" Type="http://schemas.openxmlformats.org/officeDocument/2006/relationships/image"/><Relationship Id="rId18" Target="../media/image4.wmf" Type="http://schemas.openxmlformats.org/officeDocument/2006/relationships/image"/><Relationship Id="rId2" Target="../slideLayouts/slideLayout76.xml" Type="http://schemas.openxmlformats.org/officeDocument/2006/relationships/slideLayout"/><Relationship Id="rId3" Target="../slideLayouts/slideLayout77.xml" Type="http://schemas.openxmlformats.org/officeDocument/2006/relationships/slideLayout"/><Relationship Id="rId4" Target="../slideLayouts/slideLayout78.xml" Type="http://schemas.openxmlformats.org/officeDocument/2006/relationships/slideLayout"/><Relationship Id="rId5" Target="../slideLayouts/slideLayout79.xml" Type="http://schemas.openxmlformats.org/officeDocument/2006/relationships/slideLayout"/><Relationship Id="rId6" Target="../slideLayouts/slideLayout80.xml" Type="http://schemas.openxmlformats.org/officeDocument/2006/relationships/slideLayout"/><Relationship Id="rId7" Target="../slideLayouts/slideLayout81.xml" Type="http://schemas.openxmlformats.org/officeDocument/2006/relationships/slideLayout"/><Relationship Id="rId8" Target="../slideLayouts/slideLayout82.xml" Type="http://schemas.openxmlformats.org/officeDocument/2006/relationships/slideLayout"/><Relationship Id="rId9" Target="../slideLayouts/slideLayout83.xml" Type="http://schemas.openxmlformats.org/officeDocument/2006/relationships/slideLayout"/></Relationships>
</file>

<file path=ppt/slideMasters/_rels/slideMaster2.xml.rels><?xml version="1.0" encoding="UTF-8" standalone="yes"?><Relationships xmlns="http://schemas.openxmlformats.org/package/2006/relationships"><Relationship Id="rId1" Target="../slideLayouts/slideLayout12.xml" Type="http://schemas.openxmlformats.org/officeDocument/2006/relationships/slideLayout"/><Relationship Id="rId2" Target="../slideLayouts/slideLayout13.xml" Type="http://schemas.openxmlformats.org/officeDocument/2006/relationships/slideLayout"/><Relationship Id="rId3" Target="../slideLayouts/slideLayout14.xml" Type="http://schemas.openxmlformats.org/officeDocument/2006/relationships/slideLayout"/><Relationship Id="rId4" Target="../slideLayouts/slideLayout15.xml" Type="http://schemas.openxmlformats.org/officeDocument/2006/relationships/slideLayout"/><Relationship Id="rId5" Target="../theme/theme2.xml" Type="http://schemas.openxmlformats.org/officeDocument/2006/relationships/theme"/><Relationship Id="rId6" Target="../media/image5.png" Type="http://schemas.openxmlformats.org/officeDocument/2006/relationships/image"/><Relationship Id="rId7" Target="../media/image2.png" Type="http://schemas.openxmlformats.org/officeDocument/2006/relationships/image"/><Relationship Id="rId8" Target="../media/image3.png" Type="http://schemas.openxmlformats.org/officeDocument/2006/relationships/image"/><Relationship Id="rId9" Target="../media/image4.wmf" Type="http://schemas.openxmlformats.org/officeDocument/2006/relationships/image"/></Relationships>
</file>

<file path=ppt/slideMasters/_rels/slideMaster3.xml.rels><?xml version="1.0" encoding="UTF-8" standalone="yes"?><Relationships xmlns="http://schemas.openxmlformats.org/package/2006/relationships"><Relationship Id="rId1" Target="../slideLayouts/slideLayout16.xml" Type="http://schemas.openxmlformats.org/officeDocument/2006/relationships/slideLayout"/><Relationship Id="rId10" Target="../slideLayouts/slideLayout25.xml" Type="http://schemas.openxmlformats.org/officeDocument/2006/relationships/slideLayout"/><Relationship Id="rId11" Target="../slideLayouts/slideLayout26.xml" Type="http://schemas.openxmlformats.org/officeDocument/2006/relationships/slideLayout"/><Relationship Id="rId12" Target="../slideLayouts/slideLayout27.xml" Type="http://schemas.openxmlformats.org/officeDocument/2006/relationships/slideLayout"/><Relationship Id="rId13" Target="../theme/theme3.xml" Type="http://schemas.openxmlformats.org/officeDocument/2006/relationships/theme"/><Relationship Id="rId14" Target="../media/image1.png" Type="http://schemas.openxmlformats.org/officeDocument/2006/relationships/image"/><Relationship Id="rId15" Target="../media/image6.png" Type="http://schemas.openxmlformats.org/officeDocument/2006/relationships/image"/><Relationship Id="rId16" Target="../media/image3.png" Type="http://schemas.openxmlformats.org/officeDocument/2006/relationships/image"/><Relationship Id="rId17" Target="../media/image4.wmf" Type="http://schemas.openxmlformats.org/officeDocument/2006/relationships/image"/><Relationship Id="rId2" Target="../slideLayouts/slideLayout17.xml" Type="http://schemas.openxmlformats.org/officeDocument/2006/relationships/slideLayout"/><Relationship Id="rId3" Target="../slideLayouts/slideLayout18.xml" Type="http://schemas.openxmlformats.org/officeDocument/2006/relationships/slideLayout"/><Relationship Id="rId4" Target="../slideLayouts/slideLayout19.xml" Type="http://schemas.openxmlformats.org/officeDocument/2006/relationships/slideLayout"/><Relationship Id="rId5" Target="../slideLayouts/slideLayout20.xml" Type="http://schemas.openxmlformats.org/officeDocument/2006/relationships/slideLayout"/><Relationship Id="rId6" Target="../slideLayouts/slideLayout21.xml" Type="http://schemas.openxmlformats.org/officeDocument/2006/relationships/slideLayout"/><Relationship Id="rId7" Target="../slideLayouts/slideLayout22.xml" Type="http://schemas.openxmlformats.org/officeDocument/2006/relationships/slideLayout"/><Relationship Id="rId8" Target="../slideLayouts/slideLayout23.xml" Type="http://schemas.openxmlformats.org/officeDocument/2006/relationships/slideLayout"/><Relationship Id="rId9" Target="../slideLayouts/slideLayout24.xml" Type="http://schemas.openxmlformats.org/officeDocument/2006/relationships/slideLayout"/></Relationships>
</file>

<file path=ppt/slideMasters/_rels/slideMaster4.xml.rels><?xml version="1.0" encoding="UTF-8" standalone="yes"?><Relationships xmlns="http://schemas.openxmlformats.org/package/2006/relationships"><Relationship Id="rId1" Target="../slideLayouts/slideLayout28.xml" Type="http://schemas.openxmlformats.org/officeDocument/2006/relationships/slideLayout"/><Relationship Id="rId10" Target="../slideLayouts/slideLayout37.xml" Type="http://schemas.openxmlformats.org/officeDocument/2006/relationships/slideLayout"/><Relationship Id="rId11" Target="../slideLayouts/slideLayout38.xml" Type="http://schemas.openxmlformats.org/officeDocument/2006/relationships/slideLayout"/><Relationship Id="rId12" Target="../slideLayouts/slideLayout39.xml" Type="http://schemas.openxmlformats.org/officeDocument/2006/relationships/slideLayout"/><Relationship Id="rId13" Target="../theme/theme4.xml" Type="http://schemas.openxmlformats.org/officeDocument/2006/relationships/theme"/><Relationship Id="rId14" Target="../media/image1.png" Type="http://schemas.openxmlformats.org/officeDocument/2006/relationships/image"/><Relationship Id="rId15" Target="../media/image6.png" Type="http://schemas.openxmlformats.org/officeDocument/2006/relationships/image"/><Relationship Id="rId16" Target="../media/image3.png" Type="http://schemas.openxmlformats.org/officeDocument/2006/relationships/image"/><Relationship Id="rId17" Target="../media/image4.wmf" Type="http://schemas.openxmlformats.org/officeDocument/2006/relationships/image"/><Relationship Id="rId2" Target="../slideLayouts/slideLayout29.xml" Type="http://schemas.openxmlformats.org/officeDocument/2006/relationships/slideLayout"/><Relationship Id="rId3" Target="../slideLayouts/slideLayout30.xml" Type="http://schemas.openxmlformats.org/officeDocument/2006/relationships/slideLayout"/><Relationship Id="rId4" Target="../slideLayouts/slideLayout31.xml" Type="http://schemas.openxmlformats.org/officeDocument/2006/relationships/slideLayout"/><Relationship Id="rId5" Target="../slideLayouts/slideLayout32.xml" Type="http://schemas.openxmlformats.org/officeDocument/2006/relationships/slideLayout"/><Relationship Id="rId6" Target="../slideLayouts/slideLayout33.xml" Type="http://schemas.openxmlformats.org/officeDocument/2006/relationships/slideLayout"/><Relationship Id="rId7" Target="../slideLayouts/slideLayout34.xml" Type="http://schemas.openxmlformats.org/officeDocument/2006/relationships/slideLayout"/><Relationship Id="rId8" Target="../slideLayouts/slideLayout35.xml" Type="http://schemas.openxmlformats.org/officeDocument/2006/relationships/slideLayout"/><Relationship Id="rId9" Target="../slideLayouts/slideLayout36.xml" Type="http://schemas.openxmlformats.org/officeDocument/2006/relationships/slideLayout"/></Relationships>
</file>

<file path=ppt/slideMasters/_rels/slideMaster5.xml.rels><?xml version="1.0" encoding="UTF-8" standalone="yes"?><Relationships xmlns="http://schemas.openxmlformats.org/package/2006/relationships"><Relationship Id="rId1" Target="../slideLayouts/slideLayout40.xml" Type="http://schemas.openxmlformats.org/officeDocument/2006/relationships/slideLayout"/><Relationship Id="rId10" Target="../slideLayouts/slideLayout49.xml" Type="http://schemas.openxmlformats.org/officeDocument/2006/relationships/slideLayout"/><Relationship Id="rId11" Target="../slideLayouts/slideLayout50.xml" Type="http://schemas.openxmlformats.org/officeDocument/2006/relationships/slideLayout"/><Relationship Id="rId12" Target="../slideLayouts/slideLayout51.xml" Type="http://schemas.openxmlformats.org/officeDocument/2006/relationships/slideLayout"/><Relationship Id="rId13" Target="../theme/theme5.xml" Type="http://schemas.openxmlformats.org/officeDocument/2006/relationships/theme"/><Relationship Id="rId14" Target="../media/image1.png" Type="http://schemas.openxmlformats.org/officeDocument/2006/relationships/image"/><Relationship Id="rId15" Target="../media/image6.png" Type="http://schemas.openxmlformats.org/officeDocument/2006/relationships/image"/><Relationship Id="rId16" Target="../media/image3.png" Type="http://schemas.openxmlformats.org/officeDocument/2006/relationships/image"/><Relationship Id="rId17" Target="../media/image4.wmf" Type="http://schemas.openxmlformats.org/officeDocument/2006/relationships/image"/><Relationship Id="rId2" Target="../slideLayouts/slideLayout41.xml" Type="http://schemas.openxmlformats.org/officeDocument/2006/relationships/slideLayout"/><Relationship Id="rId3" Target="../slideLayouts/slideLayout42.xml" Type="http://schemas.openxmlformats.org/officeDocument/2006/relationships/slideLayout"/><Relationship Id="rId4" Target="../slideLayouts/slideLayout43.xml" Type="http://schemas.openxmlformats.org/officeDocument/2006/relationships/slideLayout"/><Relationship Id="rId5" Target="../slideLayouts/slideLayout44.xml" Type="http://schemas.openxmlformats.org/officeDocument/2006/relationships/slideLayout"/><Relationship Id="rId6" Target="../slideLayouts/slideLayout45.xml" Type="http://schemas.openxmlformats.org/officeDocument/2006/relationships/slideLayout"/><Relationship Id="rId7" Target="../slideLayouts/slideLayout46.xml" Type="http://schemas.openxmlformats.org/officeDocument/2006/relationships/slideLayout"/><Relationship Id="rId8" Target="../slideLayouts/slideLayout47.xml" Type="http://schemas.openxmlformats.org/officeDocument/2006/relationships/slideLayout"/><Relationship Id="rId9" Target="../slideLayouts/slideLayout48.xml" Type="http://schemas.openxmlformats.org/officeDocument/2006/relationships/slideLayout"/></Relationships>
</file>

<file path=ppt/slideMasters/_rels/slideMaster6.xml.rels><?xml version="1.0" encoding="UTF-8" standalone="yes"?><Relationships xmlns="http://schemas.openxmlformats.org/package/2006/relationships"><Relationship Id="rId1" Target="../slideLayouts/slideLayout52.xml" Type="http://schemas.openxmlformats.org/officeDocument/2006/relationships/slideLayout"/><Relationship Id="rId10" Target="../slideLayouts/slideLayout61.xml" Type="http://schemas.openxmlformats.org/officeDocument/2006/relationships/slideLayout"/><Relationship Id="rId11" Target="../slideLayouts/slideLayout62.xml" Type="http://schemas.openxmlformats.org/officeDocument/2006/relationships/slideLayout"/><Relationship Id="rId12" Target="../theme/theme6.xml" Type="http://schemas.openxmlformats.org/officeDocument/2006/relationships/theme"/><Relationship Id="rId13" Target="../media/image1.png" Type="http://schemas.openxmlformats.org/officeDocument/2006/relationships/image"/><Relationship Id="rId14" Target="../media/image2.png" Type="http://schemas.openxmlformats.org/officeDocument/2006/relationships/image"/><Relationship Id="rId15" Target="../media/image3.png" Type="http://schemas.openxmlformats.org/officeDocument/2006/relationships/image"/><Relationship Id="rId16" Target="../media/image4.wmf" Type="http://schemas.openxmlformats.org/officeDocument/2006/relationships/image"/><Relationship Id="rId2" Target="../slideLayouts/slideLayout53.xml" Type="http://schemas.openxmlformats.org/officeDocument/2006/relationships/slideLayout"/><Relationship Id="rId3" Target="../slideLayouts/slideLayout54.xml" Type="http://schemas.openxmlformats.org/officeDocument/2006/relationships/slideLayout"/><Relationship Id="rId4" Target="../slideLayouts/slideLayout55.xml" Type="http://schemas.openxmlformats.org/officeDocument/2006/relationships/slideLayout"/><Relationship Id="rId5" Target="../slideLayouts/slideLayout56.xml" Type="http://schemas.openxmlformats.org/officeDocument/2006/relationships/slideLayout"/><Relationship Id="rId6" Target="../slideLayouts/slideLayout57.xml" Type="http://schemas.openxmlformats.org/officeDocument/2006/relationships/slideLayout"/><Relationship Id="rId7" Target="../slideLayouts/slideLayout58.xml" Type="http://schemas.openxmlformats.org/officeDocument/2006/relationships/slideLayout"/><Relationship Id="rId8" Target="../slideLayouts/slideLayout59.xml" Type="http://schemas.openxmlformats.org/officeDocument/2006/relationships/slideLayout"/><Relationship Id="rId9" Target="../slideLayouts/slideLayout60.xml" Type="http://schemas.openxmlformats.org/officeDocument/2006/relationships/slideLayout"/></Relationships>
</file>

<file path=ppt/slideMasters/_rels/slideMaster7.xml.rels><?xml version="1.0" encoding="UTF-8" standalone="yes"?><Relationships xmlns="http://schemas.openxmlformats.org/package/2006/relationships"><Relationship Id="rId1" Target="../slideLayouts/slideLayout63.xml" Type="http://schemas.openxmlformats.org/officeDocument/2006/relationships/slideLayout"/><Relationship Id="rId2" Target="../slideLayouts/slideLayout64.xml" Type="http://schemas.openxmlformats.org/officeDocument/2006/relationships/slideLayout"/><Relationship Id="rId3" Target="../slideLayouts/slideLayout65.xml" Type="http://schemas.openxmlformats.org/officeDocument/2006/relationships/slideLayout"/><Relationship Id="rId4" Target="../theme/theme7.xml" Type="http://schemas.openxmlformats.org/officeDocument/2006/relationships/theme"/></Relationships>
</file>

<file path=ppt/slideMasters/_rels/slideMaster8.xml.rels><?xml version="1.0" encoding="UTF-8" standalone="yes"?><Relationships xmlns="http://schemas.openxmlformats.org/package/2006/relationships"><Relationship Id="rId1" Target="../slideLayouts/slideLayout66.xml" Type="http://schemas.openxmlformats.org/officeDocument/2006/relationships/slideLayout"/><Relationship Id="rId2" Target="../slideLayouts/slideLayout67.xml" Type="http://schemas.openxmlformats.org/officeDocument/2006/relationships/slideLayout"/><Relationship Id="rId3" Target="../slideLayouts/slideLayout68.xml" Type="http://schemas.openxmlformats.org/officeDocument/2006/relationships/slideLayout"/><Relationship Id="rId4" Target="../slideLayouts/slideLayout69.xml" Type="http://schemas.openxmlformats.org/officeDocument/2006/relationships/slideLayout"/><Relationship Id="rId5" Target="../theme/theme8.xml" Type="http://schemas.openxmlformats.org/officeDocument/2006/relationships/theme"/></Relationships>
</file>

<file path=ppt/slideMasters/_rels/slideMaster9.xml.rels><?xml version="1.0" encoding="UTF-8" standalone="yes"?><Relationships xmlns="http://schemas.openxmlformats.org/package/2006/relationships"><Relationship Id="rId1" Target="../slideLayouts/slideLayout70.xml" Type="http://schemas.openxmlformats.org/officeDocument/2006/relationships/slideLayout"/><Relationship Id="rId10" Target="../media/image4.wmf" Type="http://schemas.openxmlformats.org/officeDocument/2006/relationships/image"/><Relationship Id="rId2" Target="../slideLayouts/slideLayout71.xml" Type="http://schemas.openxmlformats.org/officeDocument/2006/relationships/slideLayout"/><Relationship Id="rId3" Target="../slideLayouts/slideLayout72.xml" Type="http://schemas.openxmlformats.org/officeDocument/2006/relationships/slideLayout"/><Relationship Id="rId4" Target="../slideLayouts/slideLayout73.xml" Type="http://schemas.openxmlformats.org/officeDocument/2006/relationships/slideLayout"/><Relationship Id="rId5" Target="../slideLayouts/slideLayout74.xml" Type="http://schemas.openxmlformats.org/officeDocument/2006/relationships/slideLayout"/><Relationship Id="rId6" Target="../theme/theme9.xml" Type="http://schemas.openxmlformats.org/officeDocument/2006/relationships/theme"/><Relationship Id="rId7" Target="../media/image8.png" Type="http://schemas.openxmlformats.org/officeDocument/2006/relationships/image"/><Relationship Id="rId8" Target="../media/image7.png" Type="http://schemas.openxmlformats.org/officeDocument/2006/relationships/image"/><Relationship Id="rId9" Target="../media/image9.png" Type="http://schemas.openxmlformats.org/officeDocument/2006/relationships/image"/></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5" name="Rectangle 3"/>
          <p:cNvSpPr>
            <a:spLocks noGrp="1" noChangeArrowheads="1"/>
          </p:cNvSpPr>
          <p:nvPr>
            <p:ph type="body" idx="1"/>
          </p:nvPr>
        </p:nvSpPr>
        <p:spPr>
          <a:xfrm>
            <a:off x="495300" y="1600200"/>
            <a:ext cx="89154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6" name="Rectangle 4"/>
          <p:cNvSpPr>
            <a:spLocks noGrp="1" noChangeArrowheads="1"/>
          </p:cNvSpPr>
          <p:nvPr>
            <p:ph type="dt" sz="half" idx="2"/>
          </p:nvPr>
        </p:nvSpPr>
        <p:spPr>
          <a:xfrm>
            <a:off x="495300" y="6245225"/>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a typeface="ＭＳ Ｐゴシック" charset="-128"/>
              </a:defRPr>
            </a:lvl1pPr>
          </a:lstStyle>
          <a:p>
            <a:pPr>
              <a:defRPr/>
            </a:pPr>
            <a:endParaRPr lang="en-US" altLang="ja-JP"/>
          </a:p>
        </p:txBody>
      </p:sp>
      <p:sp>
        <p:nvSpPr>
          <p:cNvPr id="1027" name="Rectangle 5"/>
          <p:cNvSpPr>
            <a:spLocks noGrp="1" noChangeArrowheads="1"/>
          </p:cNvSpPr>
          <p:nvPr>
            <p:ph type="ftr" sz="quarter" idx="3"/>
          </p:nvPr>
        </p:nvSpPr>
        <p:spPr>
          <a:xfrm>
            <a:off x="3384550" y="6245225"/>
            <a:ext cx="31369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ea typeface="ＭＳ Ｐゴシック" charset="-128"/>
              </a:defRPr>
            </a:lvl1pPr>
          </a:lstStyle>
          <a:p>
            <a:pPr>
              <a:defRPr/>
            </a:pPr>
            <a:endParaRPr lang="en-US" altLang="ja-JP"/>
          </a:p>
        </p:txBody>
      </p:sp>
      <p:sp>
        <p:nvSpPr>
          <p:cNvPr id="1028" name="Rectangle 6"/>
          <p:cNvSpPr>
            <a:spLocks noGrp="1" noChangeArrowheads="1"/>
          </p:cNvSpPr>
          <p:nvPr>
            <p:ph type="sldNum" sz="quarter" idx="4"/>
          </p:nvPr>
        </p:nvSpPr>
        <p:spPr>
          <a:xfrm>
            <a:off x="7594600" y="6576646"/>
            <a:ext cx="2311400" cy="281354"/>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a typeface="ＭＳ Ｐゴシック" charset="-128"/>
              </a:defRPr>
            </a:lvl1pPr>
          </a:lstStyle>
          <a:p>
            <a:pPr>
              <a:defRPr/>
            </a:pPr>
            <a:fld id="{E8857F94-A36E-41B7-BE87-14D5EC171230}" type="slidenum">
              <a:rPr lang="en-US" altLang="ja-JP"/>
              <a:pPr>
                <a:defRPr/>
              </a:pPr>
              <a:t>‹#›</a:t>
            </a:fld>
            <a:endParaRPr lang="en-US" altLang="ja-JP"/>
          </a:p>
        </p:txBody>
      </p:sp>
      <p:grpSp>
        <p:nvGrpSpPr>
          <p:cNvPr id="1029" name="Group 18"/>
          <p:cNvGrpSpPr/>
          <p:nvPr/>
        </p:nvGrpSpPr>
        <p:grpSpPr>
          <a:xfrm>
            <a:off x="0" y="0"/>
            <a:ext cx="9906000" cy="546100"/>
            <a:chOff x="0" y="0"/>
            <a:chExt cx="5760" cy="344"/>
          </a:xfrm>
        </p:grpSpPr>
        <p:pic>
          <p:nvPicPr>
            <p:cNvPr id="1030" name="Picture 9" descr="mlit_top"/>
            <p:cNvPicPr>
              <a:picLocks noChangeAspect="1" noChangeArrowheads="1"/>
            </p:cNvPicPr>
            <p:nvPr/>
          </p:nvPicPr>
          <p:blipFill>
            <a:blip r:embed="rId13"/>
            <a:srcRect t="26801" b="65286"/>
            <a:stretch>
              <a:fillRect/>
            </a:stretch>
          </p:blipFill>
          <p:spPr>
            <a:xfrm>
              <a:off x="0" y="300"/>
              <a:ext cx="5760" cy="44"/>
            </a:xfrm>
            <a:prstGeom prst="rect">
              <a:avLst/>
            </a:prstGeom>
            <a:noFill/>
            <a:ln w="9525">
              <a:noFill/>
              <a:miter lim="800000"/>
              <a:headEnd/>
              <a:tailEnd/>
            </a:ln>
          </p:spPr>
        </p:pic>
        <p:grpSp>
          <p:nvGrpSpPr>
            <p:cNvPr id="1031" name="Group 17"/>
            <p:cNvGrpSpPr/>
            <p:nvPr/>
          </p:nvGrpSpPr>
          <p:grpSpPr>
            <a:xfrm>
              <a:off x="0" y="0"/>
              <a:ext cx="5760" cy="318"/>
              <a:chOff x="0" y="0"/>
              <a:chExt cx="5760" cy="318"/>
            </a:xfrm>
          </p:grpSpPr>
          <p:pic>
            <p:nvPicPr>
              <p:cNvPr id="1032" name="Picture 11" descr="mlit_top"/>
              <p:cNvPicPr>
                <a:picLocks noChangeAspect="1" noChangeArrowheads="1"/>
              </p:cNvPicPr>
              <p:nvPr/>
            </p:nvPicPr>
            <p:blipFill>
              <a:blip r:embed="rId14"/>
              <a:srcRect r="66945" b="42805"/>
              <a:stretch>
                <a:fillRect/>
              </a:stretch>
            </p:blipFill>
            <p:spPr>
              <a:xfrm>
                <a:off x="3856" y="0"/>
                <a:ext cx="1904" cy="318"/>
              </a:xfrm>
              <a:prstGeom prst="rect">
                <a:avLst/>
              </a:prstGeom>
              <a:noFill/>
              <a:ln w="9525">
                <a:noFill/>
                <a:miter lim="800000"/>
                <a:headEnd/>
                <a:tailEnd/>
              </a:ln>
            </p:spPr>
          </p:pic>
          <p:pic>
            <p:nvPicPr>
              <p:cNvPr id="1033" name="Picture 16" descr="mlit_top"/>
              <p:cNvPicPr>
                <a:picLocks noChangeAspect="1" noChangeArrowheads="1"/>
              </p:cNvPicPr>
              <p:nvPr/>
            </p:nvPicPr>
            <p:blipFill>
              <a:blip r:embed="rId15"/>
              <a:srcRect l="50000" b="42805"/>
              <a:stretch>
                <a:fillRect/>
              </a:stretch>
            </p:blipFill>
            <p:spPr>
              <a:xfrm>
                <a:off x="1043" y="0"/>
                <a:ext cx="2880" cy="318"/>
              </a:xfrm>
              <a:prstGeom prst="rect">
                <a:avLst/>
              </a:prstGeom>
              <a:noFill/>
              <a:ln w="9525">
                <a:noFill/>
                <a:miter lim="800000"/>
                <a:headEnd/>
                <a:tailEnd/>
              </a:ln>
            </p:spPr>
          </p:pic>
          <p:pic>
            <p:nvPicPr>
              <p:cNvPr id="1034" name="Picture 10" descr="mlit_top"/>
              <p:cNvPicPr>
                <a:picLocks noChangeAspect="1" noChangeArrowheads="1"/>
              </p:cNvPicPr>
              <p:nvPr/>
            </p:nvPicPr>
            <p:blipFill>
              <a:blip r:embed="rId15"/>
              <a:srcRect l="68906" b="42805"/>
              <a:stretch>
                <a:fillRect/>
              </a:stretch>
            </p:blipFill>
            <p:spPr>
              <a:xfrm>
                <a:off x="0" y="0"/>
                <a:ext cx="1791" cy="318"/>
              </a:xfrm>
              <a:prstGeom prst="rect">
                <a:avLst/>
              </a:prstGeom>
              <a:noFill/>
              <a:ln w="9525">
                <a:noFill/>
                <a:miter lim="800000"/>
                <a:headEnd/>
                <a:tailEnd/>
              </a:ln>
            </p:spPr>
          </p:pic>
        </p:grpSp>
      </p:grpSp>
      <p:sp>
        <p:nvSpPr>
          <p:cNvPr id="1035" name="Rectangle 2"/>
          <p:cNvSpPr>
            <a:spLocks noGrp="1" noChangeArrowheads="1"/>
          </p:cNvSpPr>
          <p:nvPr>
            <p:ph type="title"/>
          </p:nvPr>
        </p:nvSpPr>
        <p:spPr>
          <a:xfrm>
            <a:off x="0" y="0"/>
            <a:ext cx="9906000" cy="476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pic>
        <p:nvPicPr>
          <p:cNvPr id="1036" name="Picture 14"/>
          <p:cNvPicPr>
            <a:picLocks noChangeAspect="1" noChangeArrowheads="1"/>
          </p:cNvPicPr>
          <p:nvPr/>
        </p:nvPicPr>
        <p:blipFill>
          <a:blip r:embed="rId16"/>
          <a:srcRect t="3670"/>
          <a:stretch>
            <a:fillRect/>
          </a:stretch>
        </p:blipFill>
        <p:spPr>
          <a:xfrm>
            <a:off x="8366125" y="0"/>
            <a:ext cx="1539875" cy="3302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655" r:id="rId1"/>
    <p:sldLayoutId id="2147484645" r:id="rId2"/>
    <p:sldLayoutId id="2147484646" r:id="rId3"/>
    <p:sldLayoutId id="2147484647" r:id="rId4"/>
    <p:sldLayoutId id="2147484648" r:id="rId5"/>
    <p:sldLayoutId id="2147484649" r:id="rId6"/>
    <p:sldLayoutId id="2147484650" r:id="rId7"/>
    <p:sldLayoutId id="2147484651" r:id="rId8"/>
    <p:sldLayoutId id="2147484652" r:id="rId9"/>
    <p:sldLayoutId id="2147484653" r:id="rId10"/>
    <p:sldLayoutId id="2147484654" r:id="rId11"/>
  </p:sldLayoutIdLst>
  <p:hf sldNum="0" hdr="0" ftr="0" dt="0"/>
  <p:txStyles>
    <p:titleStyle>
      <a:lvl1pPr algn="l" rtl="0" eaLnBrk="0" fontAlgn="base" hangingPunct="0">
        <a:spcBef>
          <a:spcPct val="0"/>
        </a:spcBef>
        <a:spcAft>
          <a:spcPct val="0"/>
        </a:spcAft>
        <a:defRPr kumimoji="1" sz="2800">
          <a:solidFill>
            <a:srgbClr val="4087C8"/>
          </a:solidFill>
          <a:latin typeface="+mj-lt"/>
          <a:ea typeface="+mj-ea"/>
          <a:cs typeface="+mj-cs"/>
        </a:defRPr>
      </a:lvl1pPr>
      <a:lvl2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2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4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6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8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eaLnBrk="1" fontAlgn="base" hangingPunct="1">
        <a:spcBef>
          <a:spcPct val="20000"/>
        </a:spcBef>
        <a:spcAft>
          <a:spcPct val="0"/>
        </a:spcAft>
        <a:buChar char="»"/>
        <a:defRPr kumimoji="1" sz="2000">
          <a:solidFill>
            <a:schemeClr val="tx1"/>
          </a:solidFill>
          <a:latin typeface="+mn-lt"/>
          <a:ea typeface="+mn-ea"/>
        </a:defRPr>
      </a:lvl6pPr>
      <a:lvl7pPr marL="2971800" indent="-228600" algn="l" rtl="0" eaLnBrk="1" fontAlgn="base" hangingPunct="1">
        <a:spcBef>
          <a:spcPct val="20000"/>
        </a:spcBef>
        <a:spcAft>
          <a:spcPct val="0"/>
        </a:spcAft>
        <a:buChar char="»"/>
        <a:defRPr kumimoji="1" sz="2000">
          <a:solidFill>
            <a:schemeClr val="tx1"/>
          </a:solidFill>
          <a:latin typeface="+mn-lt"/>
          <a:ea typeface="+mn-ea"/>
        </a:defRPr>
      </a:lvl7pPr>
      <a:lvl8pPr marL="3429000" indent="-228600" algn="l" rtl="0" eaLnBrk="1" fontAlgn="base" hangingPunct="1">
        <a:spcBef>
          <a:spcPct val="20000"/>
        </a:spcBef>
        <a:spcAft>
          <a:spcPct val="0"/>
        </a:spcAft>
        <a:buChar char="»"/>
        <a:defRPr kumimoji="1" sz="2000">
          <a:solidFill>
            <a:schemeClr val="tx1"/>
          </a:solidFill>
          <a:latin typeface="+mn-lt"/>
          <a:ea typeface="+mn-ea"/>
        </a:defRPr>
      </a:lvl8pPr>
      <a:lvl9pPr marL="3886200" indent="-228600" algn="l" rtl="0" eaLnBrk="1" fontAlgn="base" hangingPunct="1">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11" name="Rectangle 3"/>
          <p:cNvSpPr>
            <a:spLocks noGrp="1" noChangeArrowheads="1"/>
          </p:cNvSpPr>
          <p:nvPr>
            <p:ph type="body" idx="1"/>
          </p:nvPr>
        </p:nvSpPr>
        <p:spPr>
          <a:xfrm>
            <a:off x="495300" y="1600202"/>
            <a:ext cx="89154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112" name="Rectangle 4"/>
          <p:cNvSpPr>
            <a:spLocks noGrp="1" noChangeArrowheads="1"/>
          </p:cNvSpPr>
          <p:nvPr>
            <p:ph type="dt" sz="half" idx="2"/>
          </p:nvPr>
        </p:nvSpPr>
        <p:spPr>
          <a:xfrm>
            <a:off x="495300" y="6245225"/>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92">
                <a:ea typeface="ＭＳ Ｐゴシック" charset="-128"/>
              </a:defRPr>
            </a:lvl1pPr>
          </a:lstStyle>
          <a:p>
            <a:pPr>
              <a:defRPr/>
            </a:pPr>
            <a:endParaRPr lang="en-US" altLang="ja-JP">
              <a:solidFill>
                <a:prstClr val="black"/>
              </a:solidFill>
            </a:endParaRPr>
          </a:p>
        </p:txBody>
      </p:sp>
      <p:sp>
        <p:nvSpPr>
          <p:cNvPr id="1113" name="Rectangle 5"/>
          <p:cNvSpPr>
            <a:spLocks noGrp="1" noChangeArrowheads="1"/>
          </p:cNvSpPr>
          <p:nvPr>
            <p:ph type="ftr" sz="quarter" idx="3"/>
          </p:nvPr>
        </p:nvSpPr>
        <p:spPr>
          <a:xfrm>
            <a:off x="3384550" y="6245225"/>
            <a:ext cx="31369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92">
                <a:ea typeface="ＭＳ Ｐゴシック" charset="-128"/>
              </a:defRPr>
            </a:lvl1pPr>
          </a:lstStyle>
          <a:p>
            <a:pPr>
              <a:defRPr/>
            </a:pPr>
            <a:endParaRPr lang="en-US" altLang="ja-JP">
              <a:solidFill>
                <a:prstClr val="black"/>
              </a:solidFill>
            </a:endParaRPr>
          </a:p>
        </p:txBody>
      </p:sp>
      <p:sp>
        <p:nvSpPr>
          <p:cNvPr id="1114" name="Rectangle 6"/>
          <p:cNvSpPr>
            <a:spLocks noGrp="1" noChangeArrowheads="1"/>
          </p:cNvSpPr>
          <p:nvPr>
            <p:ph type="sldNum" sz="quarter" idx="4"/>
          </p:nvPr>
        </p:nvSpPr>
        <p:spPr>
          <a:xfrm>
            <a:off x="7594600" y="6576646"/>
            <a:ext cx="2311400" cy="281354"/>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92">
                <a:ea typeface="ＭＳ Ｐゴシック" charset="-128"/>
              </a:defRPr>
            </a:lvl1pPr>
          </a:lstStyle>
          <a:p>
            <a:pPr>
              <a:defRPr/>
            </a:pPr>
            <a:fld id="{E8857F94-A36E-41B7-BE87-14D5EC171230}" type="slidenum">
              <a:rPr lang="en-US" altLang="ja-JP">
                <a:solidFill>
                  <a:prstClr val="black"/>
                </a:solidFill>
              </a:rPr>
              <a:pPr>
                <a:defRPr/>
              </a:pPr>
              <a:t>‹#›</a:t>
            </a:fld>
            <a:endParaRPr lang="en-US" altLang="ja-JP">
              <a:solidFill>
                <a:prstClr val="black"/>
              </a:solidFill>
            </a:endParaRPr>
          </a:p>
        </p:txBody>
      </p:sp>
      <p:grpSp>
        <p:nvGrpSpPr>
          <p:cNvPr id="1115" name="Group 18"/>
          <p:cNvGrpSpPr/>
          <p:nvPr/>
        </p:nvGrpSpPr>
        <p:grpSpPr>
          <a:xfrm>
            <a:off x="0" y="0"/>
            <a:ext cx="9906000" cy="546100"/>
            <a:chOff x="0" y="0"/>
            <a:chExt cx="5760" cy="344"/>
          </a:xfrm>
        </p:grpSpPr>
        <p:pic>
          <p:nvPicPr>
            <p:cNvPr id="1116" name="Picture 9" descr="mlit_top"/>
            <p:cNvPicPr>
              <a:picLocks noChangeAspect="1" noChangeArrowheads="1"/>
            </p:cNvPicPr>
            <p:nvPr/>
          </p:nvPicPr>
          <p:blipFill>
            <a:blip r:embed="rId15"/>
            <a:srcRect t="26801" b="65286"/>
            <a:stretch>
              <a:fillRect/>
            </a:stretch>
          </p:blipFill>
          <p:spPr>
            <a:xfrm>
              <a:off x="0" y="300"/>
              <a:ext cx="5760" cy="44"/>
            </a:xfrm>
            <a:prstGeom prst="rect">
              <a:avLst/>
            </a:prstGeom>
            <a:noFill/>
            <a:ln w="9525">
              <a:noFill/>
              <a:miter lim="800000"/>
              <a:headEnd/>
              <a:tailEnd/>
            </a:ln>
          </p:spPr>
        </p:pic>
        <p:grpSp>
          <p:nvGrpSpPr>
            <p:cNvPr id="1117" name="Group 17"/>
            <p:cNvGrpSpPr/>
            <p:nvPr/>
          </p:nvGrpSpPr>
          <p:grpSpPr>
            <a:xfrm>
              <a:off x="0" y="0"/>
              <a:ext cx="5760" cy="318"/>
              <a:chOff x="0" y="0"/>
              <a:chExt cx="5760" cy="318"/>
            </a:xfrm>
          </p:grpSpPr>
          <p:pic>
            <p:nvPicPr>
              <p:cNvPr id="1118" name="Picture 11" descr="mlit_top"/>
              <p:cNvPicPr>
                <a:picLocks noChangeAspect="1" noChangeArrowheads="1"/>
              </p:cNvPicPr>
              <p:nvPr/>
            </p:nvPicPr>
            <p:blipFill>
              <a:blip r:embed="rId16"/>
              <a:srcRect r="66945" b="42805"/>
              <a:stretch>
                <a:fillRect/>
              </a:stretch>
            </p:blipFill>
            <p:spPr>
              <a:xfrm>
                <a:off x="3856" y="0"/>
                <a:ext cx="1904" cy="318"/>
              </a:xfrm>
              <a:prstGeom prst="rect">
                <a:avLst/>
              </a:prstGeom>
              <a:noFill/>
              <a:ln w="9525">
                <a:noFill/>
                <a:miter lim="800000"/>
                <a:headEnd/>
                <a:tailEnd/>
              </a:ln>
            </p:spPr>
          </p:pic>
          <p:pic>
            <p:nvPicPr>
              <p:cNvPr id="1119" name="Picture 16" descr="mlit_top"/>
              <p:cNvPicPr>
                <a:picLocks noChangeAspect="1" noChangeArrowheads="1"/>
              </p:cNvPicPr>
              <p:nvPr/>
            </p:nvPicPr>
            <p:blipFill>
              <a:blip r:embed="rId17"/>
              <a:srcRect l="50000" b="42805"/>
              <a:stretch>
                <a:fillRect/>
              </a:stretch>
            </p:blipFill>
            <p:spPr>
              <a:xfrm>
                <a:off x="1043" y="0"/>
                <a:ext cx="2880" cy="318"/>
              </a:xfrm>
              <a:prstGeom prst="rect">
                <a:avLst/>
              </a:prstGeom>
              <a:noFill/>
              <a:ln w="9525">
                <a:noFill/>
                <a:miter lim="800000"/>
                <a:headEnd/>
                <a:tailEnd/>
              </a:ln>
            </p:spPr>
          </p:pic>
          <p:pic>
            <p:nvPicPr>
              <p:cNvPr id="1120" name="Picture 10" descr="mlit_top"/>
              <p:cNvPicPr>
                <a:picLocks noChangeAspect="1" noChangeArrowheads="1"/>
              </p:cNvPicPr>
              <p:nvPr/>
            </p:nvPicPr>
            <p:blipFill>
              <a:blip r:embed="rId17"/>
              <a:srcRect l="68906" b="42805"/>
              <a:stretch>
                <a:fillRect/>
              </a:stretch>
            </p:blipFill>
            <p:spPr>
              <a:xfrm>
                <a:off x="0" y="0"/>
                <a:ext cx="1791" cy="318"/>
              </a:xfrm>
              <a:prstGeom prst="rect">
                <a:avLst/>
              </a:prstGeom>
              <a:noFill/>
              <a:ln w="9525">
                <a:noFill/>
                <a:miter lim="800000"/>
                <a:headEnd/>
                <a:tailEnd/>
              </a:ln>
            </p:spPr>
          </p:pic>
        </p:grpSp>
      </p:grpSp>
      <p:sp>
        <p:nvSpPr>
          <p:cNvPr id="1121" name="Rectangle 2"/>
          <p:cNvSpPr>
            <a:spLocks noGrp="1" noChangeArrowheads="1"/>
          </p:cNvSpPr>
          <p:nvPr>
            <p:ph type="title"/>
          </p:nvPr>
        </p:nvSpPr>
        <p:spPr>
          <a:xfrm>
            <a:off x="0" y="0"/>
            <a:ext cx="9906000" cy="476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pic>
        <p:nvPicPr>
          <p:cNvPr id="1122" name="Picture 14"/>
          <p:cNvPicPr>
            <a:picLocks noChangeAspect="1" noChangeArrowheads="1"/>
          </p:cNvPicPr>
          <p:nvPr/>
        </p:nvPicPr>
        <p:blipFill>
          <a:blip r:embed="rId18"/>
          <a:srcRect t="3670"/>
          <a:stretch>
            <a:fillRect/>
          </a:stretch>
        </p:blipFill>
        <p:spPr>
          <a:xfrm>
            <a:off x="8366126" y="0"/>
            <a:ext cx="1539875" cy="330200"/>
          </a:xfrm>
          <a:prstGeom prst="rect">
            <a:avLst/>
          </a:prstGeom>
          <a:noFill/>
          <a:ln w="9525">
            <a:noFill/>
            <a:miter lim="800000"/>
            <a:headEnd/>
            <a:tailEnd/>
          </a:ln>
        </p:spPr>
      </p:pic>
    </p:spTree>
    <p:extLst>
      <p:ext uri="{BB962C8B-B14F-4D97-AF65-F5344CB8AC3E}">
        <p14:creationId xmlns:p14="http://schemas.microsoft.com/office/powerpoint/2010/main" val="2939868496"/>
      </p:ext>
    </p:extLst>
  </p:cSld>
  <p:clrMap bg1="lt1" tx1="dk1" bg2="lt2" tx2="dk2" accent1="accent1" accent2="accent2" accent3="accent3" accent4="accent4" accent5="accent5" accent6="accent6" hlink="hlink" folHlink="folHlink"/>
  <p:sldLayoutIdLst>
    <p:sldLayoutId id="2147484835" r:id="rId1"/>
    <p:sldLayoutId id="2147484836" r:id="rId2"/>
    <p:sldLayoutId id="2147484837" r:id="rId3"/>
    <p:sldLayoutId id="2147484838" r:id="rId4"/>
    <p:sldLayoutId id="2147484839" r:id="rId5"/>
    <p:sldLayoutId id="2147484840" r:id="rId6"/>
    <p:sldLayoutId id="2147484841" r:id="rId7"/>
    <p:sldLayoutId id="2147484842" r:id="rId8"/>
    <p:sldLayoutId id="2147484843" r:id="rId9"/>
    <p:sldLayoutId id="2147484844" r:id="rId10"/>
    <p:sldLayoutId id="2147484845" r:id="rId11"/>
    <p:sldLayoutId id="2147484846" r:id="rId12"/>
    <p:sldLayoutId id="2147484847" r:id="rId13"/>
  </p:sldLayoutIdLst>
  <p:hf hdr="0" ftr="0" dt="0"/>
  <p:txStyles>
    <p:titleStyle>
      <a:lvl1pPr algn="l" rtl="0" eaLnBrk="0" fontAlgn="base" hangingPunct="0">
        <a:spcBef>
          <a:spcPct val="0"/>
        </a:spcBef>
        <a:spcAft>
          <a:spcPct val="0"/>
        </a:spcAft>
        <a:defRPr kumimoji="1" sz="2585">
          <a:solidFill>
            <a:srgbClr val="4087C8"/>
          </a:solidFill>
          <a:latin typeface="+mj-lt"/>
          <a:ea typeface="+mj-ea"/>
          <a:cs typeface="+mj-cs"/>
        </a:defRPr>
      </a:lvl1pPr>
      <a:lvl2pPr algn="l" rtl="0" eaLnBrk="0" fontAlgn="base" hangingPunct="0">
        <a:spcBef>
          <a:spcPct val="0"/>
        </a:spcBef>
        <a:spcAft>
          <a:spcPct val="0"/>
        </a:spcAft>
        <a:defRPr kumimoji="1" sz="2585">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585">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585">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585">
          <a:solidFill>
            <a:srgbClr val="4087C8"/>
          </a:solidFill>
          <a:latin typeface="HGP創英角ｺﾞｼｯｸUB" pitchFamily="50" charset="-128"/>
          <a:ea typeface="HGP創英角ｺﾞｼｯｸUB" pitchFamily="50" charset="-128"/>
        </a:defRPr>
      </a:lvl5pPr>
      <a:lvl6pPr marL="422041" algn="l" rtl="0" eaLnBrk="1" fontAlgn="base" hangingPunct="1">
        <a:spcBef>
          <a:spcPct val="0"/>
        </a:spcBef>
        <a:spcAft>
          <a:spcPct val="0"/>
        </a:spcAft>
        <a:defRPr kumimoji="1" sz="2585">
          <a:solidFill>
            <a:srgbClr val="4087C8"/>
          </a:solidFill>
          <a:latin typeface="HGP創英角ｺﾞｼｯｸUB" pitchFamily="50" charset="-128"/>
          <a:ea typeface="HGP創英角ｺﾞｼｯｸUB" pitchFamily="50" charset="-128"/>
        </a:defRPr>
      </a:lvl6pPr>
      <a:lvl7pPr marL="844083" algn="l" rtl="0" eaLnBrk="1" fontAlgn="base" hangingPunct="1">
        <a:spcBef>
          <a:spcPct val="0"/>
        </a:spcBef>
        <a:spcAft>
          <a:spcPct val="0"/>
        </a:spcAft>
        <a:defRPr kumimoji="1" sz="2585">
          <a:solidFill>
            <a:srgbClr val="4087C8"/>
          </a:solidFill>
          <a:latin typeface="HGP創英角ｺﾞｼｯｸUB" pitchFamily="50" charset="-128"/>
          <a:ea typeface="HGP創英角ｺﾞｼｯｸUB" pitchFamily="50" charset="-128"/>
        </a:defRPr>
      </a:lvl7pPr>
      <a:lvl8pPr marL="1266124" algn="l" rtl="0" eaLnBrk="1" fontAlgn="base" hangingPunct="1">
        <a:spcBef>
          <a:spcPct val="0"/>
        </a:spcBef>
        <a:spcAft>
          <a:spcPct val="0"/>
        </a:spcAft>
        <a:defRPr kumimoji="1" sz="2585">
          <a:solidFill>
            <a:srgbClr val="4087C8"/>
          </a:solidFill>
          <a:latin typeface="HGP創英角ｺﾞｼｯｸUB" pitchFamily="50" charset="-128"/>
          <a:ea typeface="HGP創英角ｺﾞｼｯｸUB" pitchFamily="50" charset="-128"/>
        </a:defRPr>
      </a:lvl8pPr>
      <a:lvl9pPr marL="1688165" algn="l" rtl="0" eaLnBrk="1" fontAlgn="base" hangingPunct="1">
        <a:spcBef>
          <a:spcPct val="0"/>
        </a:spcBef>
        <a:spcAft>
          <a:spcPct val="0"/>
        </a:spcAft>
        <a:defRPr kumimoji="1" sz="2585">
          <a:solidFill>
            <a:srgbClr val="4087C8"/>
          </a:solidFill>
          <a:latin typeface="HGP創英角ｺﾞｼｯｸUB" pitchFamily="50" charset="-128"/>
          <a:ea typeface="HGP創英角ｺﾞｼｯｸUB" pitchFamily="50" charset="-128"/>
        </a:defRPr>
      </a:lvl9pPr>
    </p:titleStyle>
    <p:bodyStyle>
      <a:lvl1pPr marL="316531" indent="-316531" algn="l" rtl="0" eaLnBrk="0" fontAlgn="base" hangingPunct="0">
        <a:spcBef>
          <a:spcPct val="20000"/>
        </a:spcBef>
        <a:spcAft>
          <a:spcPct val="0"/>
        </a:spcAft>
        <a:buChar char="•"/>
        <a:defRPr kumimoji="1" sz="2954">
          <a:solidFill>
            <a:schemeClr val="tx1"/>
          </a:solidFill>
          <a:latin typeface="+mn-lt"/>
          <a:ea typeface="+mn-ea"/>
          <a:cs typeface="+mn-cs"/>
        </a:defRPr>
      </a:lvl1pPr>
      <a:lvl2pPr marL="685817" indent="-263776" algn="l" rtl="0" eaLnBrk="0" fontAlgn="base" hangingPunct="0">
        <a:spcBef>
          <a:spcPct val="20000"/>
        </a:spcBef>
        <a:spcAft>
          <a:spcPct val="0"/>
        </a:spcAft>
        <a:buChar char="–"/>
        <a:defRPr kumimoji="1" sz="2585">
          <a:solidFill>
            <a:schemeClr val="tx1"/>
          </a:solidFill>
          <a:latin typeface="+mn-lt"/>
          <a:ea typeface="+mn-ea"/>
        </a:defRPr>
      </a:lvl2pPr>
      <a:lvl3pPr marL="1055103" indent="-211021" algn="l" rtl="0" eaLnBrk="0" fontAlgn="base" hangingPunct="0">
        <a:spcBef>
          <a:spcPct val="20000"/>
        </a:spcBef>
        <a:spcAft>
          <a:spcPct val="0"/>
        </a:spcAft>
        <a:buChar char="•"/>
        <a:defRPr kumimoji="1" sz="2215">
          <a:solidFill>
            <a:schemeClr val="tx1"/>
          </a:solidFill>
          <a:latin typeface="+mn-lt"/>
          <a:ea typeface="+mn-ea"/>
        </a:defRPr>
      </a:lvl3pPr>
      <a:lvl4pPr marL="1477145" indent="-211021" algn="l" rtl="0" eaLnBrk="0" fontAlgn="base" hangingPunct="0">
        <a:spcBef>
          <a:spcPct val="20000"/>
        </a:spcBef>
        <a:spcAft>
          <a:spcPct val="0"/>
        </a:spcAft>
        <a:buChar char="–"/>
        <a:defRPr kumimoji="1" sz="1846">
          <a:solidFill>
            <a:schemeClr val="tx1"/>
          </a:solidFill>
          <a:latin typeface="+mn-lt"/>
          <a:ea typeface="+mn-ea"/>
        </a:defRPr>
      </a:lvl4pPr>
      <a:lvl5pPr marL="1899186" indent="-211021" algn="l" rtl="0" eaLnBrk="0" fontAlgn="base" hangingPunct="0">
        <a:spcBef>
          <a:spcPct val="20000"/>
        </a:spcBef>
        <a:spcAft>
          <a:spcPct val="0"/>
        </a:spcAft>
        <a:buChar char="»"/>
        <a:defRPr kumimoji="1" sz="1846">
          <a:solidFill>
            <a:schemeClr val="tx1"/>
          </a:solidFill>
          <a:latin typeface="+mn-lt"/>
          <a:ea typeface="+mn-ea"/>
        </a:defRPr>
      </a:lvl5pPr>
      <a:lvl6pPr marL="2321227" indent="-211021" algn="l" rtl="0" eaLnBrk="1" fontAlgn="base" hangingPunct="1">
        <a:spcBef>
          <a:spcPct val="20000"/>
        </a:spcBef>
        <a:spcAft>
          <a:spcPct val="0"/>
        </a:spcAft>
        <a:buChar char="»"/>
        <a:defRPr kumimoji="1" sz="1846">
          <a:solidFill>
            <a:schemeClr val="tx1"/>
          </a:solidFill>
          <a:latin typeface="+mn-lt"/>
          <a:ea typeface="+mn-ea"/>
        </a:defRPr>
      </a:lvl6pPr>
      <a:lvl7pPr marL="2743269" indent="-211021" algn="l" rtl="0" eaLnBrk="1" fontAlgn="base" hangingPunct="1">
        <a:spcBef>
          <a:spcPct val="20000"/>
        </a:spcBef>
        <a:spcAft>
          <a:spcPct val="0"/>
        </a:spcAft>
        <a:buChar char="»"/>
        <a:defRPr kumimoji="1" sz="1846">
          <a:solidFill>
            <a:schemeClr val="tx1"/>
          </a:solidFill>
          <a:latin typeface="+mn-lt"/>
          <a:ea typeface="+mn-ea"/>
        </a:defRPr>
      </a:lvl7pPr>
      <a:lvl8pPr marL="3165310" indent="-211021" algn="l" rtl="0" eaLnBrk="1" fontAlgn="base" hangingPunct="1">
        <a:spcBef>
          <a:spcPct val="20000"/>
        </a:spcBef>
        <a:spcAft>
          <a:spcPct val="0"/>
        </a:spcAft>
        <a:buChar char="»"/>
        <a:defRPr kumimoji="1" sz="1846">
          <a:solidFill>
            <a:schemeClr val="tx1"/>
          </a:solidFill>
          <a:latin typeface="+mn-lt"/>
          <a:ea typeface="+mn-ea"/>
        </a:defRPr>
      </a:lvl8pPr>
      <a:lvl9pPr marL="3587351" indent="-211021" algn="l" rtl="0" eaLnBrk="1" fontAlgn="base" hangingPunct="1">
        <a:spcBef>
          <a:spcPct val="20000"/>
        </a:spcBef>
        <a:spcAft>
          <a:spcPct val="0"/>
        </a:spcAft>
        <a:buChar char="»"/>
        <a:defRPr kumimoji="1" sz="1846">
          <a:solidFill>
            <a:schemeClr val="tx1"/>
          </a:solidFill>
          <a:latin typeface="+mn-lt"/>
          <a:ea typeface="+mn-ea"/>
        </a:defRPr>
      </a:lvl9pPr>
    </p:bodyStyle>
    <p:otherStyle>
      <a:defPPr>
        <a:defRPr lang="ja-JP"/>
      </a:defPPr>
      <a:lvl1pPr marL="0" algn="l" defTabSz="844083" rtl="0" eaLnBrk="1" latinLnBrk="0" hangingPunct="1">
        <a:defRPr kumimoji="1" sz="1662" kern="1200">
          <a:solidFill>
            <a:schemeClr val="tx1"/>
          </a:solidFill>
          <a:latin typeface="+mn-lt"/>
          <a:ea typeface="+mn-ea"/>
          <a:cs typeface="+mn-cs"/>
        </a:defRPr>
      </a:lvl1pPr>
      <a:lvl2pPr marL="422041" algn="l" defTabSz="844083" rtl="0" eaLnBrk="1" latinLnBrk="0" hangingPunct="1">
        <a:defRPr kumimoji="1" sz="1662" kern="1200">
          <a:solidFill>
            <a:schemeClr val="tx1"/>
          </a:solidFill>
          <a:latin typeface="+mn-lt"/>
          <a:ea typeface="+mn-ea"/>
          <a:cs typeface="+mn-cs"/>
        </a:defRPr>
      </a:lvl2pPr>
      <a:lvl3pPr marL="844083" algn="l" defTabSz="844083" rtl="0" eaLnBrk="1" latinLnBrk="0" hangingPunct="1">
        <a:defRPr kumimoji="1" sz="1662" kern="1200">
          <a:solidFill>
            <a:schemeClr val="tx1"/>
          </a:solidFill>
          <a:latin typeface="+mn-lt"/>
          <a:ea typeface="+mn-ea"/>
          <a:cs typeface="+mn-cs"/>
        </a:defRPr>
      </a:lvl3pPr>
      <a:lvl4pPr marL="1266124" algn="l" defTabSz="844083" rtl="0" eaLnBrk="1" latinLnBrk="0" hangingPunct="1">
        <a:defRPr kumimoji="1" sz="1662" kern="1200">
          <a:solidFill>
            <a:schemeClr val="tx1"/>
          </a:solidFill>
          <a:latin typeface="+mn-lt"/>
          <a:ea typeface="+mn-ea"/>
          <a:cs typeface="+mn-cs"/>
        </a:defRPr>
      </a:lvl4pPr>
      <a:lvl5pPr marL="1688165" algn="l" defTabSz="844083" rtl="0" eaLnBrk="1" latinLnBrk="0" hangingPunct="1">
        <a:defRPr kumimoji="1" sz="1662" kern="1200">
          <a:solidFill>
            <a:schemeClr val="tx1"/>
          </a:solidFill>
          <a:latin typeface="+mn-lt"/>
          <a:ea typeface="+mn-ea"/>
          <a:cs typeface="+mn-cs"/>
        </a:defRPr>
      </a:lvl5pPr>
      <a:lvl6pPr marL="2110207" algn="l" defTabSz="844083" rtl="0" eaLnBrk="1" latinLnBrk="0" hangingPunct="1">
        <a:defRPr kumimoji="1" sz="1662" kern="1200">
          <a:solidFill>
            <a:schemeClr val="tx1"/>
          </a:solidFill>
          <a:latin typeface="+mn-lt"/>
          <a:ea typeface="+mn-ea"/>
          <a:cs typeface="+mn-cs"/>
        </a:defRPr>
      </a:lvl6pPr>
      <a:lvl7pPr marL="2532248" algn="l" defTabSz="844083" rtl="0" eaLnBrk="1" latinLnBrk="0" hangingPunct="1">
        <a:defRPr kumimoji="1" sz="1662" kern="1200">
          <a:solidFill>
            <a:schemeClr val="tx1"/>
          </a:solidFill>
          <a:latin typeface="+mn-lt"/>
          <a:ea typeface="+mn-ea"/>
          <a:cs typeface="+mn-cs"/>
        </a:defRPr>
      </a:lvl7pPr>
      <a:lvl8pPr marL="2954289" algn="l" defTabSz="844083" rtl="0" eaLnBrk="1" latinLnBrk="0" hangingPunct="1">
        <a:defRPr kumimoji="1" sz="1662" kern="1200">
          <a:solidFill>
            <a:schemeClr val="tx1"/>
          </a:solidFill>
          <a:latin typeface="+mn-lt"/>
          <a:ea typeface="+mn-ea"/>
          <a:cs typeface="+mn-cs"/>
        </a:defRPr>
      </a:lvl8pPr>
      <a:lvl9pPr marL="3376331" algn="l" defTabSz="844083" rtl="0" eaLnBrk="1" latinLnBrk="0" hangingPunct="1">
        <a:defRPr kumimoji="1" sz="1662"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11" name="Rectangle 2"/>
          <p:cNvSpPr>
            <a:spLocks noGrp="1" noChangeArrowheads="1"/>
          </p:cNvSpPr>
          <p:nvPr>
            <p:ph type="body" idx="1"/>
          </p:nvPr>
        </p:nvSpPr>
        <p:spPr>
          <a:xfrm>
            <a:off x="495425" y="1600206"/>
            <a:ext cx="8915241"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112" name="Rectangle 3"/>
          <p:cNvSpPr>
            <a:spLocks noGrp="1" noChangeArrowheads="1"/>
          </p:cNvSpPr>
          <p:nvPr>
            <p:ph type="dt" sz="half" idx="2"/>
          </p:nvPr>
        </p:nvSpPr>
        <p:spPr>
          <a:xfrm>
            <a:off x="495381" y="6245225"/>
            <a:ext cx="2311771"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ea typeface="ＭＳ Ｐゴシック" charset="-128"/>
              </a:defRPr>
            </a:lvl1pPr>
          </a:lstStyle>
          <a:p>
            <a:pPr>
              <a:defRPr/>
            </a:pPr>
            <a:endParaRPr lang="en-US" altLang="ja-JP">
              <a:solidFill>
                <a:srgbClr val="000000"/>
              </a:solidFill>
            </a:endParaRPr>
          </a:p>
        </p:txBody>
      </p:sp>
      <p:sp>
        <p:nvSpPr>
          <p:cNvPr id="1113" name="Rectangle 4"/>
          <p:cNvSpPr>
            <a:spLocks noGrp="1" noChangeArrowheads="1"/>
          </p:cNvSpPr>
          <p:nvPr>
            <p:ph type="ftr" sz="quarter" idx="3"/>
          </p:nvPr>
        </p:nvSpPr>
        <p:spPr>
          <a:xfrm>
            <a:off x="3385103" y="6245225"/>
            <a:ext cx="313581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ea typeface="ＭＳ Ｐゴシック" charset="-128"/>
              </a:defRPr>
            </a:lvl1pPr>
          </a:lstStyle>
          <a:p>
            <a:pPr>
              <a:defRPr/>
            </a:pPr>
            <a:endParaRPr lang="en-US" altLang="ja-JP">
              <a:solidFill>
                <a:srgbClr val="000000"/>
              </a:solidFill>
            </a:endParaRPr>
          </a:p>
        </p:txBody>
      </p:sp>
      <p:sp>
        <p:nvSpPr>
          <p:cNvPr id="1114" name="Rectangle 5"/>
          <p:cNvSpPr>
            <a:spLocks noGrp="1" noChangeArrowheads="1"/>
          </p:cNvSpPr>
          <p:nvPr>
            <p:ph type="sldNum" sz="quarter" idx="4"/>
          </p:nvPr>
        </p:nvSpPr>
        <p:spPr>
          <a:xfrm>
            <a:off x="7606082" y="6509022"/>
            <a:ext cx="2311771"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800" b="1">
                <a:latin typeface="Calibri" panose="020F0502020204030204" pitchFamily="34" charset="0"/>
                <a:ea typeface="ＭＳ Ｐゴシック" charset="-128"/>
              </a:defRPr>
            </a:lvl1pPr>
          </a:lstStyle>
          <a:p>
            <a:pPr>
              <a:defRPr/>
            </a:pPr>
            <a:fld id="{D9E746D5-93E6-494C-97DF-253AFA8860DF}" type="slidenum">
              <a:rPr lang="en-US" altLang="ja-JP" smtClean="0">
                <a:solidFill>
                  <a:srgbClr val="000000"/>
                </a:solidFill>
              </a:rPr>
              <a:pPr>
                <a:defRPr/>
              </a:pPr>
              <a:t>‹#›</a:t>
            </a:fld>
            <a:endParaRPr lang="en-US" altLang="ja-JP">
              <a:solidFill>
                <a:srgbClr val="000000"/>
              </a:solidFill>
            </a:endParaRPr>
          </a:p>
        </p:txBody>
      </p:sp>
      <p:grpSp>
        <p:nvGrpSpPr>
          <p:cNvPr id="1115" name="Group 6"/>
          <p:cNvGrpSpPr/>
          <p:nvPr/>
        </p:nvGrpSpPr>
        <p:grpSpPr>
          <a:xfrm>
            <a:off x="11" y="0"/>
            <a:ext cx="9906000" cy="546100"/>
            <a:chOff x="0" y="0"/>
            <a:chExt cx="5760" cy="344"/>
          </a:xfrm>
        </p:grpSpPr>
        <p:pic>
          <p:nvPicPr>
            <p:cNvPr id="1116" name="Picture 7" descr="mlit_top"/>
            <p:cNvPicPr>
              <a:picLocks noChangeAspect="1" noChangeArrowheads="1"/>
            </p:cNvPicPr>
            <p:nvPr userDrawn="1"/>
          </p:nvPicPr>
          <p:blipFill>
            <a:blip r:embed="rId6"/>
            <a:stretch>
              <a:fillRect/>
            </a:stretch>
          </p:blipFill>
          <p:spPr>
            <a:xfrm>
              <a:off x="0" y="300"/>
              <a:ext cx="5760" cy="44"/>
            </a:xfrm>
            <a:prstGeom prst="rect">
              <a:avLst/>
            </a:prstGeom>
            <a:noFill/>
            <a:ln w="9525">
              <a:noFill/>
              <a:miter lim="800000"/>
              <a:headEnd/>
              <a:tailEnd/>
            </a:ln>
          </p:spPr>
        </p:pic>
        <p:grpSp>
          <p:nvGrpSpPr>
            <p:cNvPr id="1117" name="Group 8"/>
            <p:cNvGrpSpPr/>
            <p:nvPr userDrawn="1"/>
          </p:nvGrpSpPr>
          <p:grpSpPr>
            <a:xfrm>
              <a:off x="0" y="0"/>
              <a:ext cx="5760" cy="318"/>
              <a:chOff x="0" y="0"/>
              <a:chExt cx="5760" cy="318"/>
            </a:xfrm>
          </p:grpSpPr>
          <p:pic>
            <p:nvPicPr>
              <p:cNvPr id="1118" name="Picture 9" descr="mlit_top"/>
              <p:cNvPicPr>
                <a:picLocks noChangeAspect="1" noChangeArrowheads="1"/>
              </p:cNvPicPr>
              <p:nvPr userDrawn="1"/>
            </p:nvPicPr>
            <p:blipFill>
              <a:blip r:embed="rId7"/>
              <a:srcRect r="66945" b="42805"/>
              <a:stretch>
                <a:fillRect/>
              </a:stretch>
            </p:blipFill>
            <p:spPr>
              <a:xfrm>
                <a:off x="3856" y="0"/>
                <a:ext cx="1904" cy="318"/>
              </a:xfrm>
              <a:prstGeom prst="rect">
                <a:avLst/>
              </a:prstGeom>
              <a:noFill/>
              <a:ln w="9525">
                <a:noFill/>
                <a:miter lim="800000"/>
                <a:headEnd/>
                <a:tailEnd/>
              </a:ln>
            </p:spPr>
          </p:pic>
          <p:pic>
            <p:nvPicPr>
              <p:cNvPr id="1119" name="Picture 10" descr="mlit_top"/>
              <p:cNvPicPr>
                <a:picLocks noChangeAspect="1" noChangeArrowheads="1"/>
              </p:cNvPicPr>
              <p:nvPr userDrawn="1"/>
            </p:nvPicPr>
            <p:blipFill>
              <a:blip r:embed="rId8"/>
              <a:srcRect l="50000" b="42805"/>
              <a:stretch>
                <a:fillRect/>
              </a:stretch>
            </p:blipFill>
            <p:spPr>
              <a:xfrm>
                <a:off x="1043" y="0"/>
                <a:ext cx="2880" cy="318"/>
              </a:xfrm>
              <a:prstGeom prst="rect">
                <a:avLst/>
              </a:prstGeom>
              <a:noFill/>
              <a:ln w="9525">
                <a:noFill/>
                <a:miter lim="800000"/>
                <a:headEnd/>
                <a:tailEnd/>
              </a:ln>
            </p:spPr>
          </p:pic>
          <p:pic>
            <p:nvPicPr>
              <p:cNvPr id="1120" name="Picture 11" descr="mlit_top"/>
              <p:cNvPicPr>
                <a:picLocks noChangeAspect="1" noChangeArrowheads="1"/>
              </p:cNvPicPr>
              <p:nvPr userDrawn="1"/>
            </p:nvPicPr>
            <p:blipFill>
              <a:blip r:embed="rId8"/>
              <a:srcRect l="68906" b="42805"/>
              <a:stretch>
                <a:fillRect/>
              </a:stretch>
            </p:blipFill>
            <p:spPr>
              <a:xfrm>
                <a:off x="0" y="0"/>
                <a:ext cx="1791" cy="318"/>
              </a:xfrm>
              <a:prstGeom prst="rect">
                <a:avLst/>
              </a:prstGeom>
              <a:noFill/>
              <a:ln w="9525">
                <a:noFill/>
                <a:miter lim="800000"/>
                <a:headEnd/>
                <a:tailEnd/>
              </a:ln>
            </p:spPr>
          </p:pic>
        </p:grpSp>
      </p:grpSp>
      <p:sp>
        <p:nvSpPr>
          <p:cNvPr id="1121" name="Rectangle 12"/>
          <p:cNvSpPr>
            <a:spLocks noGrp="1" noChangeArrowheads="1"/>
          </p:cNvSpPr>
          <p:nvPr>
            <p:ph type="title"/>
          </p:nvPr>
        </p:nvSpPr>
        <p:spPr>
          <a:xfrm>
            <a:off x="45" y="0"/>
            <a:ext cx="7605343" cy="476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pic>
        <p:nvPicPr>
          <p:cNvPr id="1122" name="Picture 13"/>
          <p:cNvPicPr>
            <a:picLocks noChangeAspect="1" noChangeArrowheads="1"/>
          </p:cNvPicPr>
          <p:nvPr/>
        </p:nvPicPr>
        <p:blipFill>
          <a:blip r:embed="rId9"/>
          <a:srcRect t="3670"/>
          <a:stretch>
            <a:fillRect/>
          </a:stretch>
        </p:blipFill>
        <p:spPr>
          <a:xfrm>
            <a:off x="8226162" y="24"/>
            <a:ext cx="1679844" cy="333375"/>
          </a:xfrm>
          <a:prstGeom prst="rect">
            <a:avLst/>
          </a:prstGeom>
          <a:noFill/>
          <a:ln w="9525">
            <a:noFill/>
            <a:miter lim="800000"/>
            <a:headEnd/>
            <a:tailEnd/>
          </a:ln>
        </p:spPr>
      </p:pic>
    </p:spTree>
    <p:extLst>
      <p:ext uri="{BB962C8B-B14F-4D97-AF65-F5344CB8AC3E}">
        <p14:creationId xmlns:p14="http://schemas.microsoft.com/office/powerpoint/2010/main" val="1456367997"/>
      </p:ext>
    </p:extLst>
  </p:cSld>
  <p:clrMap bg1="lt1" tx1="dk1" bg2="lt2" tx2="dk2" accent1="accent1" accent2="accent2" accent3="accent3" accent4="accent4" accent5="accent5" accent6="accent6" hlink="hlink" folHlink="folHlink"/>
  <p:sldLayoutIdLst>
    <p:sldLayoutId id="2147484747" r:id="rId1"/>
    <p:sldLayoutId id="2147484748" r:id="rId2"/>
    <p:sldLayoutId id="2147484749" r:id="rId3"/>
    <p:sldLayoutId id="2147484750" r:id="rId4"/>
  </p:sldLayoutIdLst>
  <p:hf sldNum="0" hdr="0" ftr="0" dt="0"/>
  <p:txStyles>
    <p:titleStyle>
      <a:lvl1pPr algn="l" rtl="0" eaLnBrk="0" fontAlgn="base" hangingPunct="0">
        <a:spcBef>
          <a:spcPct val="0"/>
        </a:spcBef>
        <a:spcAft>
          <a:spcPct val="0"/>
        </a:spcAft>
        <a:defRPr kumimoji="1" sz="2800">
          <a:solidFill>
            <a:srgbClr val="4087C8"/>
          </a:solidFill>
          <a:latin typeface="+mj-lt"/>
          <a:ea typeface="+mj-ea"/>
          <a:cs typeface="+mj-cs"/>
        </a:defRPr>
      </a:lvl1pPr>
      <a:lvl2pPr algn="l" rtl="0" eaLnBrk="0" fontAlgn="base" hangingPunct="0">
        <a:spcBef>
          <a:spcPct val="0"/>
        </a:spcBef>
        <a:spcAft>
          <a:spcPct val="0"/>
        </a:spcAft>
        <a:defRPr kumimoji="1" sz="2800">
          <a:solidFill>
            <a:srgbClr val="4087C8"/>
          </a:solidFill>
          <a:latin typeface="HGP創英角ｺﾞｼｯｸUB" pitchFamily="50" charset="-128"/>
          <a:ea typeface="ＭＳ Ｐゴシック" charset="-128"/>
        </a:defRPr>
      </a:lvl2pPr>
      <a:lvl3pPr algn="l" rtl="0" eaLnBrk="0" fontAlgn="base" hangingPunct="0">
        <a:spcBef>
          <a:spcPct val="0"/>
        </a:spcBef>
        <a:spcAft>
          <a:spcPct val="0"/>
        </a:spcAft>
        <a:defRPr kumimoji="1" sz="2800">
          <a:solidFill>
            <a:srgbClr val="4087C8"/>
          </a:solidFill>
          <a:latin typeface="HGP創英角ｺﾞｼｯｸUB" pitchFamily="50" charset="-128"/>
          <a:ea typeface="ＭＳ Ｐゴシック" charset="-128"/>
        </a:defRPr>
      </a:lvl3pPr>
      <a:lvl4pPr algn="l" rtl="0" eaLnBrk="0" fontAlgn="base" hangingPunct="0">
        <a:spcBef>
          <a:spcPct val="0"/>
        </a:spcBef>
        <a:spcAft>
          <a:spcPct val="0"/>
        </a:spcAft>
        <a:defRPr kumimoji="1" sz="2800">
          <a:solidFill>
            <a:srgbClr val="4087C8"/>
          </a:solidFill>
          <a:latin typeface="HGP創英角ｺﾞｼｯｸUB" pitchFamily="50" charset="-128"/>
          <a:ea typeface="ＭＳ Ｐゴシック" charset="-128"/>
        </a:defRPr>
      </a:lvl4pPr>
      <a:lvl5pPr algn="l" rtl="0" eaLnBrk="0" fontAlgn="base" hangingPunct="0">
        <a:spcBef>
          <a:spcPct val="0"/>
        </a:spcBef>
        <a:spcAft>
          <a:spcPct val="0"/>
        </a:spcAft>
        <a:defRPr kumimoji="1" sz="2800">
          <a:solidFill>
            <a:srgbClr val="4087C8"/>
          </a:solidFill>
          <a:latin typeface="HGP創英角ｺﾞｼｯｸUB" pitchFamily="50" charset="-128"/>
          <a:ea typeface="ＭＳ Ｐゴシック" charset="-128"/>
        </a:defRPr>
      </a:lvl5pPr>
      <a:lvl6pPr marL="457200" algn="l" rtl="0" fontAlgn="base">
        <a:spcBef>
          <a:spcPct val="0"/>
        </a:spcBef>
        <a:spcAft>
          <a:spcPct val="0"/>
        </a:spcAft>
        <a:defRPr kumimoji="1" sz="2800">
          <a:solidFill>
            <a:srgbClr val="4087C8"/>
          </a:solidFill>
          <a:latin typeface="HGP創英角ｺﾞｼｯｸUB" pitchFamily="50" charset="-128"/>
          <a:ea typeface="ＭＳ Ｐゴシック" charset="-128"/>
        </a:defRPr>
      </a:lvl6pPr>
      <a:lvl7pPr marL="914400" algn="l" rtl="0" fontAlgn="base">
        <a:spcBef>
          <a:spcPct val="0"/>
        </a:spcBef>
        <a:spcAft>
          <a:spcPct val="0"/>
        </a:spcAft>
        <a:defRPr kumimoji="1" sz="2800">
          <a:solidFill>
            <a:srgbClr val="4087C8"/>
          </a:solidFill>
          <a:latin typeface="HGP創英角ｺﾞｼｯｸUB" pitchFamily="50" charset="-128"/>
          <a:ea typeface="ＭＳ Ｐゴシック" charset="-128"/>
        </a:defRPr>
      </a:lvl7pPr>
      <a:lvl8pPr marL="1371600" algn="l" rtl="0" fontAlgn="base">
        <a:spcBef>
          <a:spcPct val="0"/>
        </a:spcBef>
        <a:spcAft>
          <a:spcPct val="0"/>
        </a:spcAft>
        <a:defRPr kumimoji="1" sz="2800">
          <a:solidFill>
            <a:srgbClr val="4087C8"/>
          </a:solidFill>
          <a:latin typeface="HGP創英角ｺﾞｼｯｸUB" pitchFamily="50" charset="-128"/>
          <a:ea typeface="ＭＳ Ｐゴシック" charset="-128"/>
        </a:defRPr>
      </a:lvl8pPr>
      <a:lvl9pPr marL="1828800" algn="l" rtl="0" fontAlgn="base">
        <a:spcBef>
          <a:spcPct val="0"/>
        </a:spcBef>
        <a:spcAft>
          <a:spcPct val="0"/>
        </a:spcAft>
        <a:defRPr kumimoji="1" sz="2800">
          <a:solidFill>
            <a:srgbClr val="4087C8"/>
          </a:solidFill>
          <a:latin typeface="HGP創英角ｺﾞｼｯｸUB" pitchFamily="50" charset="-128"/>
          <a:ea typeface="ＭＳ Ｐゴシック"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06" name="Rectangle 3"/>
          <p:cNvSpPr>
            <a:spLocks noGrp="1" noChangeArrowheads="1"/>
          </p:cNvSpPr>
          <p:nvPr>
            <p:ph type="body" idx="1"/>
          </p:nvPr>
        </p:nvSpPr>
        <p:spPr>
          <a:xfrm>
            <a:off x="495300" y="1600200"/>
            <a:ext cx="89154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207" name="Rectangle 4"/>
          <p:cNvSpPr>
            <a:spLocks noGrp="1" noChangeArrowheads="1"/>
          </p:cNvSpPr>
          <p:nvPr>
            <p:ph type="dt" sz="half" idx="2"/>
          </p:nvPr>
        </p:nvSpPr>
        <p:spPr>
          <a:xfrm>
            <a:off x="495300" y="6245225"/>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ltLang="ja-JP">
              <a:solidFill>
                <a:srgbClr val="000000"/>
              </a:solidFill>
            </a:endParaRPr>
          </a:p>
        </p:txBody>
      </p:sp>
      <p:sp>
        <p:nvSpPr>
          <p:cNvPr id="1208" name="Rectangle 5"/>
          <p:cNvSpPr>
            <a:spLocks noGrp="1" noChangeArrowheads="1"/>
          </p:cNvSpPr>
          <p:nvPr>
            <p:ph type="ftr" sz="quarter" idx="3"/>
          </p:nvPr>
        </p:nvSpPr>
        <p:spPr>
          <a:xfrm>
            <a:off x="3384550" y="6245225"/>
            <a:ext cx="31369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ltLang="ja-JP">
              <a:solidFill>
                <a:srgbClr val="000000"/>
              </a:solidFill>
            </a:endParaRPr>
          </a:p>
        </p:txBody>
      </p:sp>
      <p:sp>
        <p:nvSpPr>
          <p:cNvPr id="1209" name="Rectangle 6"/>
          <p:cNvSpPr>
            <a:spLocks noGrp="1" noChangeArrowheads="1"/>
          </p:cNvSpPr>
          <p:nvPr>
            <p:ph type="sldNum" sz="quarter" idx="4"/>
          </p:nvPr>
        </p:nvSpPr>
        <p:spPr>
          <a:xfrm>
            <a:off x="7594600" y="6237288"/>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896441AD-B0D7-4FFC-AB27-02817938D2E2}" type="slidenum">
              <a:rPr lang="en-US" altLang="ja-JP">
                <a:solidFill>
                  <a:srgbClr val="000000"/>
                </a:solidFill>
              </a:rPr>
              <a:pPr>
                <a:defRPr/>
              </a:pPr>
              <a:t>‹#›</a:t>
            </a:fld>
            <a:endParaRPr lang="en-US" altLang="ja-JP">
              <a:solidFill>
                <a:srgbClr val="000000"/>
              </a:solidFill>
            </a:endParaRPr>
          </a:p>
        </p:txBody>
      </p:sp>
      <p:grpSp>
        <p:nvGrpSpPr>
          <p:cNvPr id="1210" name="Group 18"/>
          <p:cNvGrpSpPr/>
          <p:nvPr/>
        </p:nvGrpSpPr>
        <p:grpSpPr>
          <a:xfrm>
            <a:off x="0" y="0"/>
            <a:ext cx="9906000" cy="546100"/>
            <a:chOff x="0" y="0"/>
            <a:chExt cx="5760" cy="344"/>
          </a:xfrm>
        </p:grpSpPr>
        <p:pic>
          <p:nvPicPr>
            <p:cNvPr id="1211" name="Picture 9" descr="mlit_top"/>
            <p:cNvPicPr>
              <a:picLocks noChangeAspect="1" noChangeArrowheads="1"/>
            </p:cNvPicPr>
            <p:nvPr userDrawn="1"/>
          </p:nvPicPr>
          <p:blipFill>
            <a:blip r:embed="rId14"/>
            <a:srcRect t="26801" b="65286"/>
            <a:stretch>
              <a:fillRect/>
            </a:stretch>
          </p:blipFill>
          <p:spPr>
            <a:xfrm>
              <a:off x="0" y="300"/>
              <a:ext cx="5760" cy="44"/>
            </a:xfrm>
            <a:prstGeom prst="rect">
              <a:avLst/>
            </a:prstGeom>
            <a:noFill/>
            <a:ln w="9525">
              <a:noFill/>
              <a:miter lim="800000"/>
              <a:headEnd/>
              <a:tailEnd/>
            </a:ln>
          </p:spPr>
        </p:pic>
        <p:grpSp>
          <p:nvGrpSpPr>
            <p:cNvPr id="1212" name="Group 17"/>
            <p:cNvGrpSpPr/>
            <p:nvPr userDrawn="1"/>
          </p:nvGrpSpPr>
          <p:grpSpPr>
            <a:xfrm>
              <a:off x="0" y="0"/>
              <a:ext cx="5760" cy="318"/>
              <a:chOff x="0" y="0"/>
              <a:chExt cx="5760" cy="318"/>
            </a:xfrm>
          </p:grpSpPr>
          <p:pic>
            <p:nvPicPr>
              <p:cNvPr id="1213" name="Picture 11" descr="mlit_top"/>
              <p:cNvPicPr>
                <a:picLocks noChangeAspect="1" noChangeArrowheads="1"/>
              </p:cNvPicPr>
              <p:nvPr userDrawn="1"/>
            </p:nvPicPr>
            <p:blipFill>
              <a:blip r:embed="rId15"/>
              <a:srcRect r="66945" b="42805"/>
              <a:stretch>
                <a:fillRect/>
              </a:stretch>
            </p:blipFill>
            <p:spPr>
              <a:xfrm>
                <a:off x="3856" y="0"/>
                <a:ext cx="1904" cy="318"/>
              </a:xfrm>
              <a:prstGeom prst="rect">
                <a:avLst/>
              </a:prstGeom>
              <a:noFill/>
              <a:ln w="9525">
                <a:noFill/>
                <a:miter lim="800000"/>
                <a:headEnd/>
                <a:tailEnd/>
              </a:ln>
            </p:spPr>
          </p:pic>
          <p:pic>
            <p:nvPicPr>
              <p:cNvPr id="1214" name="Picture 16" descr="mlit_top"/>
              <p:cNvPicPr>
                <a:picLocks noChangeAspect="1" noChangeArrowheads="1"/>
              </p:cNvPicPr>
              <p:nvPr userDrawn="1"/>
            </p:nvPicPr>
            <p:blipFill>
              <a:blip r:embed="rId16"/>
              <a:srcRect l="50000" b="42805"/>
              <a:stretch>
                <a:fillRect/>
              </a:stretch>
            </p:blipFill>
            <p:spPr>
              <a:xfrm>
                <a:off x="1043" y="0"/>
                <a:ext cx="2880" cy="318"/>
              </a:xfrm>
              <a:prstGeom prst="rect">
                <a:avLst/>
              </a:prstGeom>
              <a:noFill/>
              <a:ln w="9525">
                <a:noFill/>
                <a:miter lim="800000"/>
                <a:headEnd/>
                <a:tailEnd/>
              </a:ln>
            </p:spPr>
          </p:pic>
          <p:pic>
            <p:nvPicPr>
              <p:cNvPr id="1215" name="Picture 10" descr="mlit_top"/>
              <p:cNvPicPr>
                <a:picLocks noChangeAspect="1" noChangeArrowheads="1"/>
              </p:cNvPicPr>
              <p:nvPr userDrawn="1"/>
            </p:nvPicPr>
            <p:blipFill>
              <a:blip r:embed="rId16"/>
              <a:srcRect l="68906" b="42805"/>
              <a:stretch>
                <a:fillRect/>
              </a:stretch>
            </p:blipFill>
            <p:spPr>
              <a:xfrm>
                <a:off x="0" y="0"/>
                <a:ext cx="1791" cy="318"/>
              </a:xfrm>
              <a:prstGeom prst="rect">
                <a:avLst/>
              </a:prstGeom>
              <a:noFill/>
              <a:ln w="9525">
                <a:noFill/>
                <a:miter lim="800000"/>
                <a:headEnd/>
                <a:tailEnd/>
              </a:ln>
            </p:spPr>
          </p:pic>
        </p:grpSp>
      </p:grpSp>
      <p:sp>
        <p:nvSpPr>
          <p:cNvPr id="1216" name="Rectangle 2"/>
          <p:cNvSpPr>
            <a:spLocks noGrp="1" noChangeArrowheads="1"/>
          </p:cNvSpPr>
          <p:nvPr>
            <p:ph type="title"/>
          </p:nvPr>
        </p:nvSpPr>
        <p:spPr>
          <a:xfrm>
            <a:off x="0" y="0"/>
            <a:ext cx="7605713" cy="476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pic>
        <p:nvPicPr>
          <p:cNvPr id="1217" name="Picture 14"/>
          <p:cNvPicPr>
            <a:picLocks noChangeAspect="1" noChangeArrowheads="1"/>
          </p:cNvPicPr>
          <p:nvPr/>
        </p:nvPicPr>
        <p:blipFill>
          <a:blip r:embed="rId17"/>
          <a:srcRect t="3670"/>
          <a:stretch>
            <a:fillRect/>
          </a:stretch>
        </p:blipFill>
        <p:spPr>
          <a:xfrm>
            <a:off x="8226425" y="0"/>
            <a:ext cx="1679575" cy="333375"/>
          </a:xfrm>
          <a:prstGeom prst="rect">
            <a:avLst/>
          </a:prstGeom>
          <a:noFill/>
          <a:ln w="9525">
            <a:noFill/>
            <a:miter lim="800000"/>
            <a:headEnd/>
            <a:tailEnd/>
          </a:ln>
        </p:spPr>
      </p:pic>
    </p:spTree>
    <p:extLst>
      <p:ext uri="{BB962C8B-B14F-4D97-AF65-F5344CB8AC3E}">
        <p14:creationId xmlns:p14="http://schemas.microsoft.com/office/powerpoint/2010/main" val="1786628782"/>
      </p:ext>
    </p:extLst>
  </p:cSld>
  <p:clrMap bg1="lt1" tx1="dk1" bg2="lt2" tx2="dk2" accent1="accent1" accent2="accent2" accent3="accent3" accent4="accent4" accent5="accent5" accent6="accent6" hlink="hlink" folHlink="folHlink"/>
  <p:sldLayoutIdLst>
    <p:sldLayoutId id="2147484752" r:id="rId1"/>
    <p:sldLayoutId id="2147484753" r:id="rId2"/>
    <p:sldLayoutId id="2147484754" r:id="rId3"/>
    <p:sldLayoutId id="2147484755" r:id="rId4"/>
    <p:sldLayoutId id="2147484756" r:id="rId5"/>
    <p:sldLayoutId id="2147484757" r:id="rId6"/>
    <p:sldLayoutId id="2147484758" r:id="rId7"/>
    <p:sldLayoutId id="2147484759" r:id="rId8"/>
    <p:sldLayoutId id="2147484760" r:id="rId9"/>
    <p:sldLayoutId id="2147484761" r:id="rId10"/>
    <p:sldLayoutId id="2147484762" r:id="rId11"/>
    <p:sldLayoutId id="2147484763" r:id="rId12"/>
  </p:sldLayoutIdLst>
  <p:hf hdr="0" ftr="0" dt="0"/>
  <p:txStyles>
    <p:titleStyle>
      <a:lvl1pPr algn="l" rtl="0" eaLnBrk="0" fontAlgn="base" hangingPunct="0">
        <a:spcBef>
          <a:spcPct val="0"/>
        </a:spcBef>
        <a:spcAft>
          <a:spcPct val="0"/>
        </a:spcAft>
        <a:defRPr kumimoji="1" sz="2800">
          <a:solidFill>
            <a:srgbClr val="4087C8"/>
          </a:solidFill>
          <a:latin typeface="+mj-lt"/>
          <a:ea typeface="+mj-ea"/>
          <a:cs typeface="+mj-cs"/>
        </a:defRPr>
      </a:lvl1pPr>
      <a:lvl2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2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4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6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8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5" name="Rectangle 3"/>
          <p:cNvSpPr>
            <a:spLocks noGrp="1" noChangeArrowheads="1"/>
          </p:cNvSpPr>
          <p:nvPr>
            <p:ph type="body" idx="1"/>
          </p:nvPr>
        </p:nvSpPr>
        <p:spPr>
          <a:xfrm>
            <a:off x="495300" y="1600200"/>
            <a:ext cx="89154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6" name="Rectangle 4"/>
          <p:cNvSpPr>
            <a:spLocks noGrp="1" noChangeArrowheads="1"/>
          </p:cNvSpPr>
          <p:nvPr>
            <p:ph type="dt" sz="half" idx="2"/>
          </p:nvPr>
        </p:nvSpPr>
        <p:spPr>
          <a:xfrm>
            <a:off x="495300" y="6245225"/>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a typeface="ＭＳ Ｐゴシック" charset="-128"/>
              </a:defRPr>
            </a:lvl1pPr>
          </a:lstStyle>
          <a:p>
            <a:pPr>
              <a:defRPr/>
            </a:pPr>
            <a:endParaRPr lang="en-US" altLang="ja-JP"/>
          </a:p>
        </p:txBody>
      </p:sp>
      <p:sp>
        <p:nvSpPr>
          <p:cNvPr id="1027" name="Rectangle 5"/>
          <p:cNvSpPr>
            <a:spLocks noGrp="1" noChangeArrowheads="1"/>
          </p:cNvSpPr>
          <p:nvPr>
            <p:ph type="ftr" sz="quarter" idx="3"/>
          </p:nvPr>
        </p:nvSpPr>
        <p:spPr>
          <a:xfrm>
            <a:off x="3384550" y="6245225"/>
            <a:ext cx="31369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ea typeface="ＭＳ Ｐゴシック" charset="-128"/>
              </a:defRPr>
            </a:lvl1pPr>
          </a:lstStyle>
          <a:p>
            <a:pPr>
              <a:defRPr/>
            </a:pPr>
            <a:endParaRPr lang="en-US" altLang="ja-JP"/>
          </a:p>
        </p:txBody>
      </p:sp>
      <p:sp>
        <p:nvSpPr>
          <p:cNvPr id="1028" name="Rectangle 6"/>
          <p:cNvSpPr>
            <a:spLocks noGrp="1" noChangeArrowheads="1"/>
          </p:cNvSpPr>
          <p:nvPr>
            <p:ph type="sldNum" sz="quarter" idx="4"/>
          </p:nvPr>
        </p:nvSpPr>
        <p:spPr>
          <a:xfrm>
            <a:off x="7594600" y="6576646"/>
            <a:ext cx="2311400" cy="281354"/>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a typeface="ＭＳ Ｐゴシック" charset="-128"/>
              </a:defRPr>
            </a:lvl1pPr>
          </a:lstStyle>
          <a:p>
            <a:pPr>
              <a:defRPr/>
            </a:pPr>
            <a:fld id="{E8857F94-A36E-41B7-BE87-14D5EC171230}" type="slidenum">
              <a:rPr lang="en-US" altLang="ja-JP"/>
              <a:pPr>
                <a:defRPr/>
              </a:pPr>
              <a:t>‹#›</a:t>
            </a:fld>
            <a:endParaRPr lang="en-US" altLang="ja-JP"/>
          </a:p>
        </p:txBody>
      </p:sp>
      <p:grpSp>
        <p:nvGrpSpPr>
          <p:cNvPr id="1029" name="Group 18"/>
          <p:cNvGrpSpPr/>
          <p:nvPr/>
        </p:nvGrpSpPr>
        <p:grpSpPr>
          <a:xfrm>
            <a:off x="0" y="0"/>
            <a:ext cx="9906000" cy="546100"/>
            <a:chOff x="0" y="0"/>
            <a:chExt cx="5760" cy="344"/>
          </a:xfrm>
        </p:grpSpPr>
        <p:pic>
          <p:nvPicPr>
            <p:cNvPr id="1030" name="Picture 9" descr="mlit_top"/>
            <p:cNvPicPr>
              <a:picLocks noChangeAspect="1" noChangeArrowheads="1"/>
            </p:cNvPicPr>
            <p:nvPr/>
          </p:nvPicPr>
          <p:blipFill>
            <a:blip r:embed="rId14"/>
            <a:srcRect t="26801" b="65286"/>
            <a:stretch>
              <a:fillRect/>
            </a:stretch>
          </p:blipFill>
          <p:spPr>
            <a:xfrm>
              <a:off x="0" y="300"/>
              <a:ext cx="5760" cy="44"/>
            </a:xfrm>
            <a:prstGeom prst="rect">
              <a:avLst/>
            </a:prstGeom>
            <a:noFill/>
            <a:ln w="9525">
              <a:noFill/>
              <a:miter lim="800000"/>
              <a:headEnd/>
              <a:tailEnd/>
            </a:ln>
          </p:spPr>
        </p:pic>
        <p:grpSp>
          <p:nvGrpSpPr>
            <p:cNvPr id="1031" name="Group 17"/>
            <p:cNvGrpSpPr/>
            <p:nvPr/>
          </p:nvGrpSpPr>
          <p:grpSpPr>
            <a:xfrm>
              <a:off x="0" y="0"/>
              <a:ext cx="5760" cy="318"/>
              <a:chOff x="0" y="0"/>
              <a:chExt cx="5760" cy="318"/>
            </a:xfrm>
          </p:grpSpPr>
          <p:pic>
            <p:nvPicPr>
              <p:cNvPr id="1032" name="Picture 11" descr="mlit_top"/>
              <p:cNvPicPr>
                <a:picLocks noChangeAspect="1" noChangeArrowheads="1"/>
              </p:cNvPicPr>
              <p:nvPr/>
            </p:nvPicPr>
            <p:blipFill>
              <a:blip r:embed="rId15"/>
              <a:srcRect r="66945" b="42805"/>
              <a:stretch>
                <a:fillRect/>
              </a:stretch>
            </p:blipFill>
            <p:spPr>
              <a:xfrm>
                <a:off x="3856" y="0"/>
                <a:ext cx="1904" cy="318"/>
              </a:xfrm>
              <a:prstGeom prst="rect">
                <a:avLst/>
              </a:prstGeom>
              <a:noFill/>
              <a:ln w="9525">
                <a:noFill/>
                <a:miter lim="800000"/>
                <a:headEnd/>
                <a:tailEnd/>
              </a:ln>
            </p:spPr>
          </p:pic>
          <p:pic>
            <p:nvPicPr>
              <p:cNvPr id="1033" name="Picture 16" descr="mlit_top"/>
              <p:cNvPicPr>
                <a:picLocks noChangeAspect="1" noChangeArrowheads="1"/>
              </p:cNvPicPr>
              <p:nvPr/>
            </p:nvPicPr>
            <p:blipFill>
              <a:blip r:embed="rId16"/>
              <a:srcRect l="50000" b="42805"/>
              <a:stretch>
                <a:fillRect/>
              </a:stretch>
            </p:blipFill>
            <p:spPr>
              <a:xfrm>
                <a:off x="1043" y="0"/>
                <a:ext cx="2880" cy="318"/>
              </a:xfrm>
              <a:prstGeom prst="rect">
                <a:avLst/>
              </a:prstGeom>
              <a:noFill/>
              <a:ln w="9525">
                <a:noFill/>
                <a:miter lim="800000"/>
                <a:headEnd/>
                <a:tailEnd/>
              </a:ln>
            </p:spPr>
          </p:pic>
          <p:pic>
            <p:nvPicPr>
              <p:cNvPr id="1034" name="Picture 10" descr="mlit_top"/>
              <p:cNvPicPr>
                <a:picLocks noChangeAspect="1" noChangeArrowheads="1"/>
              </p:cNvPicPr>
              <p:nvPr/>
            </p:nvPicPr>
            <p:blipFill>
              <a:blip r:embed="rId16"/>
              <a:srcRect l="68906" b="42805"/>
              <a:stretch>
                <a:fillRect/>
              </a:stretch>
            </p:blipFill>
            <p:spPr>
              <a:xfrm>
                <a:off x="0" y="0"/>
                <a:ext cx="1791" cy="318"/>
              </a:xfrm>
              <a:prstGeom prst="rect">
                <a:avLst/>
              </a:prstGeom>
              <a:noFill/>
              <a:ln w="9525">
                <a:noFill/>
                <a:miter lim="800000"/>
                <a:headEnd/>
                <a:tailEnd/>
              </a:ln>
            </p:spPr>
          </p:pic>
        </p:grpSp>
      </p:grpSp>
      <p:sp>
        <p:nvSpPr>
          <p:cNvPr id="1035" name="Rectangle 2"/>
          <p:cNvSpPr>
            <a:spLocks noGrp="1" noChangeArrowheads="1"/>
          </p:cNvSpPr>
          <p:nvPr>
            <p:ph type="title"/>
          </p:nvPr>
        </p:nvSpPr>
        <p:spPr>
          <a:xfrm>
            <a:off x="0" y="0"/>
            <a:ext cx="9906000" cy="476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ja-JP" altLang="en-US" dirty="0"/>
              <a:t>マスタ タイトルの書式設定</a:t>
            </a:r>
          </a:p>
        </p:txBody>
      </p:sp>
      <p:pic>
        <p:nvPicPr>
          <p:cNvPr id="1036" name="Picture 14"/>
          <p:cNvPicPr>
            <a:picLocks noChangeAspect="1" noChangeArrowheads="1"/>
          </p:cNvPicPr>
          <p:nvPr/>
        </p:nvPicPr>
        <p:blipFill>
          <a:blip r:embed="rId17"/>
          <a:srcRect t="3670"/>
          <a:stretch>
            <a:fillRect/>
          </a:stretch>
        </p:blipFill>
        <p:spPr>
          <a:xfrm>
            <a:off x="8366125" y="0"/>
            <a:ext cx="1539875" cy="330200"/>
          </a:xfrm>
          <a:prstGeom prst="rect">
            <a:avLst/>
          </a:prstGeom>
          <a:noFill/>
          <a:ln w="9525">
            <a:noFill/>
            <a:miter lim="800000"/>
            <a:headEnd/>
            <a:tailEnd/>
          </a:ln>
        </p:spPr>
      </p:pic>
    </p:spTree>
    <p:extLst>
      <p:ext uri="{BB962C8B-B14F-4D97-AF65-F5344CB8AC3E}">
        <p14:creationId xmlns:p14="http://schemas.microsoft.com/office/powerpoint/2010/main" val="4115250159"/>
      </p:ext>
    </p:extLst>
  </p:cSld>
  <p:clrMap bg1="lt1" tx1="dk1" bg2="lt2" tx2="dk2" accent1="accent1" accent2="accent2" accent3="accent3" accent4="accent4" accent5="accent5" accent6="accent6" hlink="hlink" folHlink="folHlink"/>
  <p:sldLayoutIdLst>
    <p:sldLayoutId id="2147484765" r:id="rId1"/>
    <p:sldLayoutId id="2147484766" r:id="rId2"/>
    <p:sldLayoutId id="2147484767" r:id="rId3"/>
    <p:sldLayoutId id="2147484768" r:id="rId4"/>
    <p:sldLayoutId id="2147484769" r:id="rId5"/>
    <p:sldLayoutId id="2147484770" r:id="rId6"/>
    <p:sldLayoutId id="2147484771" r:id="rId7"/>
    <p:sldLayoutId id="2147484772" r:id="rId8"/>
    <p:sldLayoutId id="2147484773" r:id="rId9"/>
    <p:sldLayoutId id="2147484774" r:id="rId10"/>
    <p:sldLayoutId id="2147484775" r:id="rId11"/>
    <p:sldLayoutId id="2147484776" r:id="rId12"/>
  </p:sldLayoutIdLst>
  <p:hf hdr="0" ftr="0" dt="0"/>
  <p:txStyles>
    <p:titleStyle>
      <a:lvl1pPr algn="l" rtl="0" eaLnBrk="0" fontAlgn="base" hangingPunct="0">
        <a:spcBef>
          <a:spcPct val="0"/>
        </a:spcBef>
        <a:spcAft>
          <a:spcPct val="0"/>
        </a:spcAft>
        <a:defRPr kumimoji="1" sz="2800" b="1">
          <a:solidFill>
            <a:srgbClr val="4087C8"/>
          </a:solidFill>
          <a:latin typeface="+mj-lt"/>
          <a:ea typeface="+mj-ea"/>
          <a:cs typeface="+mj-cs"/>
        </a:defRPr>
      </a:lvl1pPr>
      <a:lvl2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2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4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6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8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eaLnBrk="1" fontAlgn="base" hangingPunct="1">
        <a:spcBef>
          <a:spcPct val="20000"/>
        </a:spcBef>
        <a:spcAft>
          <a:spcPct val="0"/>
        </a:spcAft>
        <a:buChar char="»"/>
        <a:defRPr kumimoji="1" sz="2000">
          <a:solidFill>
            <a:schemeClr val="tx1"/>
          </a:solidFill>
          <a:latin typeface="+mn-lt"/>
          <a:ea typeface="+mn-ea"/>
        </a:defRPr>
      </a:lvl6pPr>
      <a:lvl7pPr marL="2971800" indent="-228600" algn="l" rtl="0" eaLnBrk="1" fontAlgn="base" hangingPunct="1">
        <a:spcBef>
          <a:spcPct val="20000"/>
        </a:spcBef>
        <a:spcAft>
          <a:spcPct val="0"/>
        </a:spcAft>
        <a:buChar char="»"/>
        <a:defRPr kumimoji="1" sz="2000">
          <a:solidFill>
            <a:schemeClr val="tx1"/>
          </a:solidFill>
          <a:latin typeface="+mn-lt"/>
          <a:ea typeface="+mn-ea"/>
        </a:defRPr>
      </a:lvl7pPr>
      <a:lvl8pPr marL="3429000" indent="-228600" algn="l" rtl="0" eaLnBrk="1" fontAlgn="base" hangingPunct="1">
        <a:spcBef>
          <a:spcPct val="20000"/>
        </a:spcBef>
        <a:spcAft>
          <a:spcPct val="0"/>
        </a:spcAft>
        <a:buChar char="»"/>
        <a:defRPr kumimoji="1" sz="2000">
          <a:solidFill>
            <a:schemeClr val="tx1"/>
          </a:solidFill>
          <a:latin typeface="+mn-lt"/>
          <a:ea typeface="+mn-ea"/>
        </a:defRPr>
      </a:lvl8pPr>
      <a:lvl9pPr marL="3886200" indent="-228600" algn="l" rtl="0" eaLnBrk="1" fontAlgn="base" hangingPunct="1">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5" name="Rectangle 3"/>
          <p:cNvSpPr>
            <a:spLocks noGrp="1" noChangeArrowheads="1"/>
          </p:cNvSpPr>
          <p:nvPr>
            <p:ph type="body" idx="1"/>
          </p:nvPr>
        </p:nvSpPr>
        <p:spPr>
          <a:xfrm>
            <a:off x="495300" y="1600201"/>
            <a:ext cx="8915400" cy="4525963"/>
          </a:xfrm>
          <a:prstGeom prst="rect">
            <a:avLst/>
          </a:prstGeom>
          <a:noFill/>
          <a:ln>
            <a:noFill/>
          </a:ln>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6" name="Rectangle 4"/>
          <p:cNvSpPr>
            <a:spLocks noGrp="1" noChangeArrowheads="1"/>
          </p:cNvSpPr>
          <p:nvPr>
            <p:ph type="dt" sz="half" idx="2"/>
          </p:nvPr>
        </p:nvSpPr>
        <p:spPr>
          <a:xfrm>
            <a:off x="495300" y="6245225"/>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379">
                <a:ea typeface="ＭＳ Ｐゴシック" pitchFamily="50" charset="-128"/>
              </a:defRPr>
            </a:lvl1pPr>
          </a:lstStyle>
          <a:p>
            <a:pPr>
              <a:defRPr/>
            </a:pPr>
            <a:endParaRPr lang="en-US" altLang="ja-JP"/>
          </a:p>
        </p:txBody>
      </p:sp>
      <p:sp>
        <p:nvSpPr>
          <p:cNvPr id="1027" name="Rectangle 5"/>
          <p:cNvSpPr>
            <a:spLocks noGrp="1" noChangeArrowheads="1"/>
          </p:cNvSpPr>
          <p:nvPr>
            <p:ph type="ftr" sz="quarter" idx="3"/>
          </p:nvPr>
        </p:nvSpPr>
        <p:spPr>
          <a:xfrm>
            <a:off x="3384550" y="6245225"/>
            <a:ext cx="31369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379">
                <a:ea typeface="ＭＳ Ｐゴシック" pitchFamily="50" charset="-128"/>
              </a:defRPr>
            </a:lvl1pPr>
          </a:lstStyle>
          <a:p>
            <a:pPr>
              <a:defRPr/>
            </a:pPr>
            <a:endParaRPr lang="en-US" altLang="ja-JP"/>
          </a:p>
        </p:txBody>
      </p:sp>
      <p:sp>
        <p:nvSpPr>
          <p:cNvPr id="1028" name="Rectangle 6"/>
          <p:cNvSpPr>
            <a:spLocks noGrp="1" noChangeArrowheads="1"/>
          </p:cNvSpPr>
          <p:nvPr>
            <p:ph type="sldNum" sz="quarter" idx="4"/>
          </p:nvPr>
        </p:nvSpPr>
        <p:spPr>
          <a:xfrm>
            <a:off x="7594600" y="6237288"/>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379">
                <a:ea typeface="ＭＳ Ｐゴシック" pitchFamily="50" charset="-128"/>
              </a:defRPr>
            </a:lvl1pPr>
          </a:lstStyle>
          <a:p>
            <a:pPr>
              <a:defRPr/>
            </a:pPr>
            <a:fld id="{FFDCE21E-3BF4-4A13-BE4A-B95BE9787BE2}" type="slidenum">
              <a:rPr lang="en-US" altLang="ja-JP"/>
              <a:pPr>
                <a:defRPr/>
              </a:pPr>
              <a:t>‹#›</a:t>
            </a:fld>
            <a:endParaRPr lang="en-US" altLang="ja-JP" dirty="0"/>
          </a:p>
        </p:txBody>
      </p:sp>
      <p:grpSp>
        <p:nvGrpSpPr>
          <p:cNvPr id="1029" name="Group 18"/>
          <p:cNvGrpSpPr/>
          <p:nvPr userDrawn="1"/>
        </p:nvGrpSpPr>
        <p:grpSpPr>
          <a:xfrm>
            <a:off x="0" y="0"/>
            <a:ext cx="9906000" cy="546100"/>
            <a:chOff x="0" y="0"/>
            <a:chExt cx="5760" cy="344"/>
          </a:xfrm>
        </p:grpSpPr>
        <p:pic>
          <p:nvPicPr>
            <p:cNvPr id="1030" name="Picture 9" descr="mlit_top"/>
            <p:cNvPicPr>
              <a:picLocks noChangeAspect="1" noChangeArrowheads="1"/>
            </p:cNvPicPr>
            <p:nvPr userDrawn="1"/>
          </p:nvPicPr>
          <p:blipFill>
            <a:blip r:embed="rId14"/>
            <a:srcRect t="26801" b="65286"/>
            <a:stretch>
              <a:fillRect/>
            </a:stretch>
          </p:blipFill>
          <p:spPr>
            <a:xfrm>
              <a:off x="0" y="300"/>
              <a:ext cx="5760" cy="44"/>
            </a:xfrm>
            <a:prstGeom prst="rect">
              <a:avLst/>
            </a:prstGeom>
            <a:noFill/>
            <a:ln>
              <a:noFill/>
            </a:ln>
          </p:spPr>
        </p:pic>
        <p:grpSp>
          <p:nvGrpSpPr>
            <p:cNvPr id="1031" name="Group 17"/>
            <p:cNvGrpSpPr/>
            <p:nvPr userDrawn="1"/>
          </p:nvGrpSpPr>
          <p:grpSpPr>
            <a:xfrm>
              <a:off x="0" y="0"/>
              <a:ext cx="5760" cy="318"/>
              <a:chOff x="0" y="0"/>
              <a:chExt cx="5760" cy="318"/>
            </a:xfrm>
          </p:grpSpPr>
          <p:pic>
            <p:nvPicPr>
              <p:cNvPr id="1032" name="Picture 11" descr="mlit_top"/>
              <p:cNvPicPr>
                <a:picLocks noChangeAspect="1" noChangeArrowheads="1"/>
              </p:cNvPicPr>
              <p:nvPr userDrawn="1"/>
            </p:nvPicPr>
            <p:blipFill>
              <a:blip r:embed="rId15"/>
              <a:srcRect r="66945" b="42805"/>
              <a:stretch>
                <a:fillRect/>
              </a:stretch>
            </p:blipFill>
            <p:spPr>
              <a:xfrm>
                <a:off x="3856" y="0"/>
                <a:ext cx="1904" cy="318"/>
              </a:xfrm>
              <a:prstGeom prst="rect">
                <a:avLst/>
              </a:prstGeom>
              <a:noFill/>
              <a:ln>
                <a:noFill/>
              </a:ln>
            </p:spPr>
          </p:pic>
          <p:pic>
            <p:nvPicPr>
              <p:cNvPr id="1033" name="Picture 16" descr="mlit_top"/>
              <p:cNvPicPr>
                <a:picLocks noChangeAspect="1" noChangeArrowheads="1"/>
              </p:cNvPicPr>
              <p:nvPr userDrawn="1"/>
            </p:nvPicPr>
            <p:blipFill>
              <a:blip r:embed="rId16"/>
              <a:srcRect l="50000" b="42805"/>
              <a:stretch>
                <a:fillRect/>
              </a:stretch>
            </p:blipFill>
            <p:spPr>
              <a:xfrm>
                <a:off x="1043" y="0"/>
                <a:ext cx="2880" cy="318"/>
              </a:xfrm>
              <a:prstGeom prst="rect">
                <a:avLst/>
              </a:prstGeom>
              <a:noFill/>
              <a:ln>
                <a:noFill/>
              </a:ln>
            </p:spPr>
          </p:pic>
          <p:pic>
            <p:nvPicPr>
              <p:cNvPr id="1034" name="Picture 10" descr="mlit_top"/>
              <p:cNvPicPr>
                <a:picLocks noChangeAspect="1" noChangeArrowheads="1"/>
              </p:cNvPicPr>
              <p:nvPr userDrawn="1"/>
            </p:nvPicPr>
            <p:blipFill>
              <a:blip r:embed="rId16"/>
              <a:srcRect l="68906" b="42805"/>
              <a:stretch>
                <a:fillRect/>
              </a:stretch>
            </p:blipFill>
            <p:spPr>
              <a:xfrm>
                <a:off x="0" y="0"/>
                <a:ext cx="1791" cy="318"/>
              </a:xfrm>
              <a:prstGeom prst="rect">
                <a:avLst/>
              </a:prstGeom>
              <a:noFill/>
              <a:ln>
                <a:noFill/>
              </a:ln>
            </p:spPr>
          </p:pic>
        </p:grpSp>
      </p:grpSp>
      <p:sp>
        <p:nvSpPr>
          <p:cNvPr id="1035" name="Rectangle 2"/>
          <p:cNvSpPr>
            <a:spLocks noGrp="1" noChangeArrowheads="1"/>
          </p:cNvSpPr>
          <p:nvPr>
            <p:ph type="title"/>
          </p:nvPr>
        </p:nvSpPr>
        <p:spPr>
          <a:xfrm>
            <a:off x="2" y="0"/>
            <a:ext cx="5343393" cy="476250"/>
          </a:xfrm>
          <a:prstGeom prst="rect">
            <a:avLst/>
          </a:prstGeom>
          <a:noFill/>
          <a:ln>
            <a:noFill/>
          </a:ln>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pic>
        <p:nvPicPr>
          <p:cNvPr id="1036" name="Picture 14"/>
          <p:cNvPicPr>
            <a:picLocks noChangeAspect="1" noChangeArrowheads="1"/>
          </p:cNvPicPr>
          <p:nvPr userDrawn="1"/>
        </p:nvPicPr>
        <p:blipFill>
          <a:blip r:embed="rId17"/>
          <a:srcRect t="3670"/>
          <a:stretch>
            <a:fillRect/>
          </a:stretch>
        </p:blipFill>
        <p:spPr>
          <a:xfrm>
            <a:off x="8225765" y="0"/>
            <a:ext cx="1680236" cy="333375"/>
          </a:xfrm>
          <a:prstGeom prst="rect">
            <a:avLst/>
          </a:prstGeom>
          <a:noFill/>
          <a:ln>
            <a:noFill/>
          </a:ln>
        </p:spPr>
      </p:pic>
    </p:spTree>
    <p:extLst>
      <p:ext uri="{BB962C8B-B14F-4D97-AF65-F5344CB8AC3E}">
        <p14:creationId xmlns:p14="http://schemas.microsoft.com/office/powerpoint/2010/main" val="2746720479"/>
      </p:ext>
    </p:extLst>
  </p:cSld>
  <p:clrMap bg1="lt1" tx1="dk1" bg2="lt2" tx2="dk2" accent1="accent1" accent2="accent2" accent3="accent3" accent4="accent4" accent5="accent5" accent6="accent6" hlink="hlink" folHlink="folHlink"/>
  <p:sldLayoutIdLst>
    <p:sldLayoutId id="2147484778" r:id="rId1"/>
    <p:sldLayoutId id="2147484779" r:id="rId2"/>
    <p:sldLayoutId id="2147484780" r:id="rId3"/>
    <p:sldLayoutId id="2147484781" r:id="rId4"/>
    <p:sldLayoutId id="2147484782" r:id="rId5"/>
    <p:sldLayoutId id="2147484783" r:id="rId6"/>
    <p:sldLayoutId id="2147484784" r:id="rId7"/>
    <p:sldLayoutId id="2147484785" r:id="rId8"/>
    <p:sldLayoutId id="2147484786" r:id="rId9"/>
    <p:sldLayoutId id="2147484787" r:id="rId10"/>
    <p:sldLayoutId id="2147484788" r:id="rId11"/>
    <p:sldLayoutId id="2147484789" r:id="rId12"/>
  </p:sldLayoutIdLst>
  <p:hf hdr="0" ftr="0" dt="0"/>
  <p:txStyles>
    <p:titleStyle>
      <a:lvl1pPr algn="l" rtl="0" eaLnBrk="1" fontAlgn="base" hangingPunct="1">
        <a:spcBef>
          <a:spcPct val="0"/>
        </a:spcBef>
        <a:spcAft>
          <a:spcPct val="0"/>
        </a:spcAft>
        <a:defRPr kumimoji="1" sz="2758">
          <a:solidFill>
            <a:srgbClr val="4087C8"/>
          </a:solidFill>
          <a:latin typeface="+mj-lt"/>
          <a:ea typeface="+mj-ea"/>
          <a:cs typeface="+mj-cs"/>
        </a:defRPr>
      </a:lvl1pPr>
      <a:lvl2pPr algn="l" rtl="0" eaLnBrk="1" fontAlgn="base" hangingPunct="1">
        <a:spcBef>
          <a:spcPct val="0"/>
        </a:spcBef>
        <a:spcAft>
          <a:spcPct val="0"/>
        </a:spcAft>
        <a:defRPr kumimoji="1" sz="2758">
          <a:solidFill>
            <a:srgbClr val="4087C8"/>
          </a:solidFill>
          <a:latin typeface="HGP創英角ｺﾞｼｯｸUB" pitchFamily="50" charset="-128"/>
          <a:ea typeface="HGP創英角ｺﾞｼｯｸUB" pitchFamily="50" charset="-128"/>
        </a:defRPr>
      </a:lvl2pPr>
      <a:lvl3pPr algn="l" rtl="0" eaLnBrk="1" fontAlgn="base" hangingPunct="1">
        <a:spcBef>
          <a:spcPct val="0"/>
        </a:spcBef>
        <a:spcAft>
          <a:spcPct val="0"/>
        </a:spcAft>
        <a:defRPr kumimoji="1" sz="2758">
          <a:solidFill>
            <a:srgbClr val="4087C8"/>
          </a:solidFill>
          <a:latin typeface="HGP創英角ｺﾞｼｯｸUB" pitchFamily="50" charset="-128"/>
          <a:ea typeface="HGP創英角ｺﾞｼｯｸUB" pitchFamily="50" charset="-128"/>
        </a:defRPr>
      </a:lvl3pPr>
      <a:lvl4pPr algn="l" rtl="0" eaLnBrk="1" fontAlgn="base" hangingPunct="1">
        <a:spcBef>
          <a:spcPct val="0"/>
        </a:spcBef>
        <a:spcAft>
          <a:spcPct val="0"/>
        </a:spcAft>
        <a:defRPr kumimoji="1" sz="2758">
          <a:solidFill>
            <a:srgbClr val="4087C8"/>
          </a:solidFill>
          <a:latin typeface="HGP創英角ｺﾞｼｯｸUB" pitchFamily="50" charset="-128"/>
          <a:ea typeface="HGP創英角ｺﾞｼｯｸUB" pitchFamily="50" charset="-128"/>
        </a:defRPr>
      </a:lvl4pPr>
      <a:lvl5pPr algn="l" rtl="0" eaLnBrk="1" fontAlgn="base" hangingPunct="1">
        <a:spcBef>
          <a:spcPct val="0"/>
        </a:spcBef>
        <a:spcAft>
          <a:spcPct val="0"/>
        </a:spcAft>
        <a:defRPr kumimoji="1" sz="2758">
          <a:solidFill>
            <a:srgbClr val="4087C8"/>
          </a:solidFill>
          <a:latin typeface="HGP創英角ｺﾞｼｯｸUB" pitchFamily="50" charset="-128"/>
          <a:ea typeface="HGP創英角ｺﾞｼｯｸUB" pitchFamily="50" charset="-128"/>
        </a:defRPr>
      </a:lvl5pPr>
      <a:lvl6pPr marL="450403" algn="l" rtl="0" eaLnBrk="1" fontAlgn="base" hangingPunct="1">
        <a:spcBef>
          <a:spcPct val="0"/>
        </a:spcBef>
        <a:spcAft>
          <a:spcPct val="0"/>
        </a:spcAft>
        <a:defRPr kumimoji="1" sz="2758">
          <a:solidFill>
            <a:srgbClr val="4087C8"/>
          </a:solidFill>
          <a:latin typeface="HGP創英角ｺﾞｼｯｸUB" pitchFamily="50" charset="-128"/>
          <a:ea typeface="HGP創英角ｺﾞｼｯｸUB" pitchFamily="50" charset="-128"/>
        </a:defRPr>
      </a:lvl6pPr>
      <a:lvl7pPr marL="900807" algn="l" rtl="0" eaLnBrk="1" fontAlgn="base" hangingPunct="1">
        <a:spcBef>
          <a:spcPct val="0"/>
        </a:spcBef>
        <a:spcAft>
          <a:spcPct val="0"/>
        </a:spcAft>
        <a:defRPr kumimoji="1" sz="2758">
          <a:solidFill>
            <a:srgbClr val="4087C8"/>
          </a:solidFill>
          <a:latin typeface="HGP創英角ｺﾞｼｯｸUB" pitchFamily="50" charset="-128"/>
          <a:ea typeface="HGP創英角ｺﾞｼｯｸUB" pitchFamily="50" charset="-128"/>
        </a:defRPr>
      </a:lvl7pPr>
      <a:lvl8pPr marL="1351210" algn="l" rtl="0" eaLnBrk="1" fontAlgn="base" hangingPunct="1">
        <a:spcBef>
          <a:spcPct val="0"/>
        </a:spcBef>
        <a:spcAft>
          <a:spcPct val="0"/>
        </a:spcAft>
        <a:defRPr kumimoji="1" sz="2758">
          <a:solidFill>
            <a:srgbClr val="4087C8"/>
          </a:solidFill>
          <a:latin typeface="HGP創英角ｺﾞｼｯｸUB" pitchFamily="50" charset="-128"/>
          <a:ea typeface="HGP創英角ｺﾞｼｯｸUB" pitchFamily="50" charset="-128"/>
        </a:defRPr>
      </a:lvl8pPr>
      <a:lvl9pPr marL="1801614" algn="l" rtl="0" eaLnBrk="1" fontAlgn="base" hangingPunct="1">
        <a:spcBef>
          <a:spcPct val="0"/>
        </a:spcBef>
        <a:spcAft>
          <a:spcPct val="0"/>
        </a:spcAft>
        <a:defRPr kumimoji="1" sz="2758">
          <a:solidFill>
            <a:srgbClr val="4087C8"/>
          </a:solidFill>
          <a:latin typeface="HGP創英角ｺﾞｼｯｸUB" pitchFamily="50" charset="-128"/>
          <a:ea typeface="HGP創英角ｺﾞｼｯｸUB" pitchFamily="50" charset="-128"/>
        </a:defRPr>
      </a:lvl9pPr>
    </p:titleStyle>
    <p:bodyStyle>
      <a:lvl1pPr marL="337802" indent="-337802" algn="l" rtl="0" eaLnBrk="1" fontAlgn="base" hangingPunct="1">
        <a:spcBef>
          <a:spcPct val="20000"/>
        </a:spcBef>
        <a:spcAft>
          <a:spcPct val="0"/>
        </a:spcAft>
        <a:buChar char="•"/>
        <a:defRPr kumimoji="1" sz="3152">
          <a:solidFill>
            <a:schemeClr val="tx1"/>
          </a:solidFill>
          <a:latin typeface="+mn-lt"/>
          <a:ea typeface="+mn-ea"/>
          <a:cs typeface="+mn-cs"/>
        </a:defRPr>
      </a:lvl1pPr>
      <a:lvl2pPr marL="731906" indent="-281502" algn="l" rtl="0" eaLnBrk="1" fontAlgn="base" hangingPunct="1">
        <a:spcBef>
          <a:spcPct val="20000"/>
        </a:spcBef>
        <a:spcAft>
          <a:spcPct val="0"/>
        </a:spcAft>
        <a:buChar char="–"/>
        <a:defRPr kumimoji="1" sz="2758">
          <a:solidFill>
            <a:schemeClr val="tx1"/>
          </a:solidFill>
          <a:latin typeface="+mn-lt"/>
          <a:ea typeface="+mn-ea"/>
        </a:defRPr>
      </a:lvl2pPr>
      <a:lvl3pPr marL="1126009" indent="-225202" algn="l" rtl="0" eaLnBrk="1" fontAlgn="base" hangingPunct="1">
        <a:spcBef>
          <a:spcPct val="20000"/>
        </a:spcBef>
        <a:spcAft>
          <a:spcPct val="0"/>
        </a:spcAft>
        <a:buChar char="•"/>
        <a:defRPr kumimoji="1" sz="2365">
          <a:solidFill>
            <a:schemeClr val="tx1"/>
          </a:solidFill>
          <a:latin typeface="+mn-lt"/>
          <a:ea typeface="+mn-ea"/>
        </a:defRPr>
      </a:lvl3pPr>
      <a:lvl4pPr marL="1576412" indent="-225202" algn="l" rtl="0" eaLnBrk="1" fontAlgn="base" hangingPunct="1">
        <a:spcBef>
          <a:spcPct val="20000"/>
        </a:spcBef>
        <a:spcAft>
          <a:spcPct val="0"/>
        </a:spcAft>
        <a:buChar char="–"/>
        <a:defRPr kumimoji="1" sz="1970">
          <a:solidFill>
            <a:schemeClr val="tx1"/>
          </a:solidFill>
          <a:latin typeface="+mn-lt"/>
          <a:ea typeface="+mn-ea"/>
        </a:defRPr>
      </a:lvl4pPr>
      <a:lvl5pPr marL="2026816" indent="-225202" algn="l" rtl="0" eaLnBrk="1" fontAlgn="base" hangingPunct="1">
        <a:spcBef>
          <a:spcPct val="20000"/>
        </a:spcBef>
        <a:spcAft>
          <a:spcPct val="0"/>
        </a:spcAft>
        <a:buChar char="»"/>
        <a:defRPr kumimoji="1" sz="1970">
          <a:solidFill>
            <a:schemeClr val="tx1"/>
          </a:solidFill>
          <a:latin typeface="+mn-lt"/>
          <a:ea typeface="+mn-ea"/>
        </a:defRPr>
      </a:lvl5pPr>
      <a:lvl6pPr marL="2477219" indent="-225202" algn="l" rtl="0" eaLnBrk="1" fontAlgn="base" hangingPunct="1">
        <a:spcBef>
          <a:spcPct val="20000"/>
        </a:spcBef>
        <a:spcAft>
          <a:spcPct val="0"/>
        </a:spcAft>
        <a:buChar char="»"/>
        <a:defRPr kumimoji="1" sz="1970">
          <a:solidFill>
            <a:schemeClr val="tx1"/>
          </a:solidFill>
          <a:latin typeface="+mn-lt"/>
          <a:ea typeface="+mn-ea"/>
        </a:defRPr>
      </a:lvl6pPr>
      <a:lvl7pPr marL="2927623" indent="-225202" algn="l" rtl="0" eaLnBrk="1" fontAlgn="base" hangingPunct="1">
        <a:spcBef>
          <a:spcPct val="20000"/>
        </a:spcBef>
        <a:spcAft>
          <a:spcPct val="0"/>
        </a:spcAft>
        <a:buChar char="»"/>
        <a:defRPr kumimoji="1" sz="1970">
          <a:solidFill>
            <a:schemeClr val="tx1"/>
          </a:solidFill>
          <a:latin typeface="+mn-lt"/>
          <a:ea typeface="+mn-ea"/>
        </a:defRPr>
      </a:lvl7pPr>
      <a:lvl8pPr marL="3378026" indent="-225202" algn="l" rtl="0" eaLnBrk="1" fontAlgn="base" hangingPunct="1">
        <a:spcBef>
          <a:spcPct val="20000"/>
        </a:spcBef>
        <a:spcAft>
          <a:spcPct val="0"/>
        </a:spcAft>
        <a:buChar char="»"/>
        <a:defRPr kumimoji="1" sz="1970">
          <a:solidFill>
            <a:schemeClr val="tx1"/>
          </a:solidFill>
          <a:latin typeface="+mn-lt"/>
          <a:ea typeface="+mn-ea"/>
        </a:defRPr>
      </a:lvl8pPr>
      <a:lvl9pPr marL="3828429" indent="-225202" algn="l" rtl="0" eaLnBrk="1" fontAlgn="base" hangingPunct="1">
        <a:spcBef>
          <a:spcPct val="20000"/>
        </a:spcBef>
        <a:spcAft>
          <a:spcPct val="0"/>
        </a:spcAft>
        <a:buChar char="»"/>
        <a:defRPr kumimoji="1" sz="1970">
          <a:solidFill>
            <a:schemeClr val="tx1"/>
          </a:solidFill>
          <a:latin typeface="+mn-lt"/>
          <a:ea typeface="+mn-ea"/>
        </a:defRPr>
      </a:lvl9pPr>
    </p:bodyStyle>
    <p:otherStyle>
      <a:defPPr>
        <a:defRPr lang="ja-JP"/>
      </a:defPPr>
      <a:lvl1pPr marL="0" algn="l" defTabSz="900807" rtl="0" eaLnBrk="1" latinLnBrk="0" hangingPunct="1">
        <a:defRPr kumimoji="1" sz="1773" kern="1200">
          <a:solidFill>
            <a:schemeClr val="tx1"/>
          </a:solidFill>
          <a:latin typeface="+mn-lt"/>
          <a:ea typeface="+mn-ea"/>
          <a:cs typeface="+mn-cs"/>
        </a:defRPr>
      </a:lvl1pPr>
      <a:lvl2pPr marL="450403" algn="l" defTabSz="900807" rtl="0" eaLnBrk="1" latinLnBrk="0" hangingPunct="1">
        <a:defRPr kumimoji="1" sz="1773" kern="1200">
          <a:solidFill>
            <a:schemeClr val="tx1"/>
          </a:solidFill>
          <a:latin typeface="+mn-lt"/>
          <a:ea typeface="+mn-ea"/>
          <a:cs typeface="+mn-cs"/>
        </a:defRPr>
      </a:lvl2pPr>
      <a:lvl3pPr marL="900807" algn="l" defTabSz="900807" rtl="0" eaLnBrk="1" latinLnBrk="0" hangingPunct="1">
        <a:defRPr kumimoji="1" sz="1773" kern="1200">
          <a:solidFill>
            <a:schemeClr val="tx1"/>
          </a:solidFill>
          <a:latin typeface="+mn-lt"/>
          <a:ea typeface="+mn-ea"/>
          <a:cs typeface="+mn-cs"/>
        </a:defRPr>
      </a:lvl3pPr>
      <a:lvl4pPr marL="1351210" algn="l" defTabSz="900807" rtl="0" eaLnBrk="1" latinLnBrk="0" hangingPunct="1">
        <a:defRPr kumimoji="1" sz="1773" kern="1200">
          <a:solidFill>
            <a:schemeClr val="tx1"/>
          </a:solidFill>
          <a:latin typeface="+mn-lt"/>
          <a:ea typeface="+mn-ea"/>
          <a:cs typeface="+mn-cs"/>
        </a:defRPr>
      </a:lvl4pPr>
      <a:lvl5pPr marL="1801614" algn="l" defTabSz="900807" rtl="0" eaLnBrk="1" latinLnBrk="0" hangingPunct="1">
        <a:defRPr kumimoji="1" sz="1773" kern="1200">
          <a:solidFill>
            <a:schemeClr val="tx1"/>
          </a:solidFill>
          <a:latin typeface="+mn-lt"/>
          <a:ea typeface="+mn-ea"/>
          <a:cs typeface="+mn-cs"/>
        </a:defRPr>
      </a:lvl5pPr>
      <a:lvl6pPr marL="2252017" algn="l" defTabSz="900807" rtl="0" eaLnBrk="1" latinLnBrk="0" hangingPunct="1">
        <a:defRPr kumimoji="1" sz="1773" kern="1200">
          <a:solidFill>
            <a:schemeClr val="tx1"/>
          </a:solidFill>
          <a:latin typeface="+mn-lt"/>
          <a:ea typeface="+mn-ea"/>
          <a:cs typeface="+mn-cs"/>
        </a:defRPr>
      </a:lvl6pPr>
      <a:lvl7pPr marL="2702420" algn="l" defTabSz="900807" rtl="0" eaLnBrk="1" latinLnBrk="0" hangingPunct="1">
        <a:defRPr kumimoji="1" sz="1773" kern="1200">
          <a:solidFill>
            <a:schemeClr val="tx1"/>
          </a:solidFill>
          <a:latin typeface="+mn-lt"/>
          <a:ea typeface="+mn-ea"/>
          <a:cs typeface="+mn-cs"/>
        </a:defRPr>
      </a:lvl7pPr>
      <a:lvl8pPr marL="3152824" algn="l" defTabSz="900807" rtl="0" eaLnBrk="1" latinLnBrk="0" hangingPunct="1">
        <a:defRPr kumimoji="1" sz="1773" kern="1200">
          <a:solidFill>
            <a:schemeClr val="tx1"/>
          </a:solidFill>
          <a:latin typeface="+mn-lt"/>
          <a:ea typeface="+mn-ea"/>
          <a:cs typeface="+mn-cs"/>
        </a:defRPr>
      </a:lvl8pPr>
      <a:lvl9pPr marL="3603227" algn="l" defTabSz="900807" rtl="0" eaLnBrk="1" latinLnBrk="0" hangingPunct="1">
        <a:defRPr kumimoji="1" sz="1773"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5" name="Rectangle 3"/>
          <p:cNvSpPr>
            <a:spLocks noGrp="1" noChangeArrowheads="1"/>
          </p:cNvSpPr>
          <p:nvPr>
            <p:ph type="body" idx="1"/>
          </p:nvPr>
        </p:nvSpPr>
        <p:spPr>
          <a:xfrm>
            <a:off x="495300" y="1600201"/>
            <a:ext cx="8915400" cy="4525963"/>
          </a:xfrm>
          <a:prstGeom prst="rect">
            <a:avLst/>
          </a:prstGeom>
          <a:noFill/>
          <a:ln>
            <a:noFill/>
          </a:ln>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6" name="Rectangle 4"/>
          <p:cNvSpPr>
            <a:spLocks noGrp="1" noChangeArrowheads="1"/>
          </p:cNvSpPr>
          <p:nvPr>
            <p:ph type="dt" sz="half" idx="2"/>
          </p:nvPr>
        </p:nvSpPr>
        <p:spPr>
          <a:xfrm>
            <a:off x="495300" y="6245225"/>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a typeface="ＭＳ Ｐゴシック" pitchFamily="50" charset="-128"/>
              </a:defRPr>
            </a:lvl1pPr>
          </a:lstStyle>
          <a:p>
            <a:fld id="{5BD61DA6-68EE-463C-A4AE-9F754774094C}" type="datetime1">
              <a:rPr kumimoji="1" lang="ja-JP" altLang="en-US" smtClean="0"/>
              <a:t>2025/3/12</a:t>
            </a:fld>
            <a:endParaRPr kumimoji="1" lang="ja-JP" altLang="en-US"/>
          </a:p>
        </p:txBody>
      </p:sp>
      <p:sp>
        <p:nvSpPr>
          <p:cNvPr id="1027" name="Rectangle 5"/>
          <p:cNvSpPr>
            <a:spLocks noGrp="1" noChangeArrowheads="1"/>
          </p:cNvSpPr>
          <p:nvPr>
            <p:ph type="ftr" sz="quarter" idx="3"/>
          </p:nvPr>
        </p:nvSpPr>
        <p:spPr>
          <a:xfrm>
            <a:off x="3384550" y="6245225"/>
            <a:ext cx="31369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ea typeface="ＭＳ Ｐゴシック" pitchFamily="50" charset="-128"/>
              </a:defRPr>
            </a:lvl1pPr>
          </a:lstStyle>
          <a:p>
            <a:endParaRPr kumimoji="1" lang="ja-JP" altLang="en-US"/>
          </a:p>
        </p:txBody>
      </p:sp>
      <p:sp>
        <p:nvSpPr>
          <p:cNvPr id="1028" name="Rectangle 6"/>
          <p:cNvSpPr>
            <a:spLocks noGrp="1" noChangeArrowheads="1"/>
          </p:cNvSpPr>
          <p:nvPr>
            <p:ph type="sldNum" sz="quarter" idx="4"/>
          </p:nvPr>
        </p:nvSpPr>
        <p:spPr>
          <a:xfrm>
            <a:off x="7594600" y="6571117"/>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a typeface="ＭＳ Ｐゴシック" pitchFamily="50" charset="-128"/>
              </a:defRPr>
            </a:lvl1pPr>
          </a:lstStyle>
          <a:p>
            <a:fld id="{89EC475F-7EDF-44D4-A0F6-630DCCC876C2}" type="slidenum">
              <a:rPr kumimoji="1" lang="ja-JP" altLang="en-US" smtClean="0"/>
              <a:pPr/>
              <a:t>‹#›</a:t>
            </a:fld>
            <a:endParaRPr kumimoji="1" lang="ja-JP" altLang="en-US"/>
          </a:p>
        </p:txBody>
      </p:sp>
      <p:grpSp>
        <p:nvGrpSpPr>
          <p:cNvPr id="1029" name="Group 18"/>
          <p:cNvGrpSpPr/>
          <p:nvPr/>
        </p:nvGrpSpPr>
        <p:grpSpPr>
          <a:xfrm>
            <a:off x="0" y="0"/>
            <a:ext cx="9906000" cy="546100"/>
            <a:chOff x="0" y="0"/>
            <a:chExt cx="5760" cy="344"/>
          </a:xfrm>
        </p:grpSpPr>
        <p:pic>
          <p:nvPicPr>
            <p:cNvPr id="1030" name="Picture 9" descr="mlit_top"/>
            <p:cNvPicPr>
              <a:picLocks noChangeAspect="1" noChangeArrowheads="1"/>
            </p:cNvPicPr>
            <p:nvPr userDrawn="1"/>
          </p:nvPicPr>
          <p:blipFill>
            <a:blip r:embed="rId13"/>
            <a:srcRect t="26801" b="65286"/>
            <a:stretch>
              <a:fillRect/>
            </a:stretch>
          </p:blipFill>
          <p:spPr>
            <a:xfrm>
              <a:off x="0" y="300"/>
              <a:ext cx="5760" cy="44"/>
            </a:xfrm>
            <a:prstGeom prst="rect">
              <a:avLst/>
            </a:prstGeom>
            <a:noFill/>
            <a:ln>
              <a:noFill/>
            </a:ln>
          </p:spPr>
        </p:pic>
        <p:grpSp>
          <p:nvGrpSpPr>
            <p:cNvPr id="1031" name="Group 17"/>
            <p:cNvGrpSpPr/>
            <p:nvPr userDrawn="1"/>
          </p:nvGrpSpPr>
          <p:grpSpPr>
            <a:xfrm>
              <a:off x="0" y="0"/>
              <a:ext cx="5760" cy="318"/>
              <a:chOff x="0" y="0"/>
              <a:chExt cx="5760" cy="318"/>
            </a:xfrm>
          </p:grpSpPr>
          <p:pic>
            <p:nvPicPr>
              <p:cNvPr id="1032" name="Picture 11" descr="mlit_top"/>
              <p:cNvPicPr>
                <a:picLocks noChangeAspect="1" noChangeArrowheads="1"/>
              </p:cNvPicPr>
              <p:nvPr userDrawn="1"/>
            </p:nvPicPr>
            <p:blipFill>
              <a:blip r:embed="rId14"/>
              <a:srcRect r="66945" b="42805"/>
              <a:stretch>
                <a:fillRect/>
              </a:stretch>
            </p:blipFill>
            <p:spPr>
              <a:xfrm>
                <a:off x="3856" y="0"/>
                <a:ext cx="1904" cy="318"/>
              </a:xfrm>
              <a:prstGeom prst="rect">
                <a:avLst/>
              </a:prstGeom>
              <a:noFill/>
              <a:ln>
                <a:noFill/>
              </a:ln>
            </p:spPr>
          </p:pic>
          <p:pic>
            <p:nvPicPr>
              <p:cNvPr id="1033" name="Picture 16" descr="mlit_top"/>
              <p:cNvPicPr>
                <a:picLocks noChangeAspect="1" noChangeArrowheads="1"/>
              </p:cNvPicPr>
              <p:nvPr userDrawn="1"/>
            </p:nvPicPr>
            <p:blipFill>
              <a:blip r:embed="rId15"/>
              <a:srcRect l="50000" b="42805"/>
              <a:stretch>
                <a:fillRect/>
              </a:stretch>
            </p:blipFill>
            <p:spPr>
              <a:xfrm>
                <a:off x="1043" y="0"/>
                <a:ext cx="2880" cy="318"/>
              </a:xfrm>
              <a:prstGeom prst="rect">
                <a:avLst/>
              </a:prstGeom>
              <a:noFill/>
              <a:ln>
                <a:noFill/>
              </a:ln>
            </p:spPr>
          </p:pic>
          <p:pic>
            <p:nvPicPr>
              <p:cNvPr id="1034" name="Picture 10" descr="mlit_top"/>
              <p:cNvPicPr>
                <a:picLocks noChangeAspect="1" noChangeArrowheads="1"/>
              </p:cNvPicPr>
              <p:nvPr userDrawn="1"/>
            </p:nvPicPr>
            <p:blipFill>
              <a:blip r:embed="rId15"/>
              <a:srcRect l="68906" b="42805"/>
              <a:stretch>
                <a:fillRect/>
              </a:stretch>
            </p:blipFill>
            <p:spPr>
              <a:xfrm>
                <a:off x="0" y="0"/>
                <a:ext cx="1791" cy="318"/>
              </a:xfrm>
              <a:prstGeom prst="rect">
                <a:avLst/>
              </a:prstGeom>
              <a:noFill/>
              <a:ln>
                <a:noFill/>
              </a:ln>
            </p:spPr>
          </p:pic>
        </p:grpSp>
      </p:grpSp>
      <p:sp>
        <p:nvSpPr>
          <p:cNvPr id="1035" name="Rectangle 2"/>
          <p:cNvSpPr>
            <a:spLocks noGrp="1" noChangeArrowheads="1"/>
          </p:cNvSpPr>
          <p:nvPr>
            <p:ph type="title"/>
          </p:nvPr>
        </p:nvSpPr>
        <p:spPr>
          <a:xfrm>
            <a:off x="1" y="0"/>
            <a:ext cx="5343393" cy="476250"/>
          </a:xfrm>
          <a:prstGeom prst="rect">
            <a:avLst/>
          </a:prstGeom>
          <a:noFill/>
          <a:ln>
            <a:noFill/>
          </a:ln>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pic>
        <p:nvPicPr>
          <p:cNvPr id="1036" name="Picture 14"/>
          <p:cNvPicPr>
            <a:picLocks noChangeAspect="1" noChangeArrowheads="1"/>
          </p:cNvPicPr>
          <p:nvPr/>
        </p:nvPicPr>
        <p:blipFill>
          <a:blip r:embed="rId16"/>
          <a:srcRect t="3670"/>
          <a:stretch>
            <a:fillRect/>
          </a:stretch>
        </p:blipFill>
        <p:spPr>
          <a:xfrm>
            <a:off x="8225765" y="1"/>
            <a:ext cx="1680236" cy="333375"/>
          </a:xfrm>
          <a:prstGeom prst="rect">
            <a:avLst/>
          </a:prstGeom>
          <a:noFill/>
          <a:ln>
            <a:noFill/>
          </a:ln>
        </p:spPr>
      </p:pic>
    </p:spTree>
    <p:extLst>
      <p:ext uri="{BB962C8B-B14F-4D97-AF65-F5344CB8AC3E}">
        <p14:creationId xmlns:p14="http://schemas.microsoft.com/office/powerpoint/2010/main" val="2100392954"/>
      </p:ext>
    </p:extLst>
  </p:cSld>
  <p:clrMap bg1="lt1" tx1="dk1" bg2="lt2" tx2="dk2" accent1="accent1" accent2="accent2" accent3="accent3" accent4="accent4" accent5="accent5" accent6="accent6" hlink="hlink" folHlink="folHlink"/>
  <p:sldLayoutIdLst>
    <p:sldLayoutId id="2147484791" r:id="rId1"/>
    <p:sldLayoutId id="2147484792" r:id="rId2"/>
    <p:sldLayoutId id="2147484793" r:id="rId3"/>
    <p:sldLayoutId id="2147484794" r:id="rId4"/>
    <p:sldLayoutId id="2147484795" r:id="rId5"/>
    <p:sldLayoutId id="2147484796" r:id="rId6"/>
    <p:sldLayoutId id="2147484797" r:id="rId7"/>
    <p:sldLayoutId id="2147484798" r:id="rId8"/>
    <p:sldLayoutId id="2147484799" r:id="rId9"/>
    <p:sldLayoutId id="2147484800" r:id="rId10"/>
    <p:sldLayoutId id="2147484801" r:id="rId11"/>
  </p:sldLayoutIdLst>
  <p:hf hdr="0" ftr="0" dt="0"/>
  <p:txStyles>
    <p:titleStyle>
      <a:lvl1pPr algn="l" rtl="0" eaLnBrk="1" fontAlgn="base" hangingPunct="1">
        <a:spcBef>
          <a:spcPct val="0"/>
        </a:spcBef>
        <a:spcAft>
          <a:spcPct val="0"/>
        </a:spcAft>
        <a:defRPr kumimoji="1" sz="2800">
          <a:solidFill>
            <a:srgbClr val="4087C8"/>
          </a:solidFill>
          <a:latin typeface="+mj-lt"/>
          <a:ea typeface="+mj-ea"/>
          <a:cs typeface="+mj-cs"/>
        </a:defRPr>
      </a:lvl1pPr>
      <a:lvl2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2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4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6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8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9pPr>
    </p:titleStyle>
    <p:bodyStyle>
      <a:lvl1pPr marL="342900" indent="-342900" algn="l" rtl="0" eaLnBrk="1" fontAlgn="base" hangingPunct="1">
        <a:spcBef>
          <a:spcPct val="20000"/>
        </a:spcBef>
        <a:spcAft>
          <a:spcPct val="0"/>
        </a:spcAft>
        <a:buChar char="•"/>
        <a:defRPr kumimoji="1"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kumimoji="1" sz="2800">
          <a:solidFill>
            <a:schemeClr val="tx1"/>
          </a:solidFill>
          <a:latin typeface="+mn-lt"/>
          <a:ea typeface="+mn-ea"/>
        </a:defRPr>
      </a:lvl2pPr>
      <a:lvl3pPr marL="1143000" indent="-228600" algn="l" rtl="0" eaLnBrk="1" fontAlgn="base" hangingPunct="1">
        <a:spcBef>
          <a:spcPct val="20000"/>
        </a:spcBef>
        <a:spcAft>
          <a:spcPct val="0"/>
        </a:spcAft>
        <a:buChar char="•"/>
        <a:defRPr kumimoji="1" sz="2400">
          <a:solidFill>
            <a:schemeClr val="tx1"/>
          </a:solidFill>
          <a:latin typeface="+mn-lt"/>
          <a:ea typeface="+mn-ea"/>
        </a:defRPr>
      </a:lvl3pPr>
      <a:lvl4pPr marL="1600200" indent="-228600" algn="l" rtl="0" eaLnBrk="1" fontAlgn="base" hangingPunct="1">
        <a:spcBef>
          <a:spcPct val="20000"/>
        </a:spcBef>
        <a:spcAft>
          <a:spcPct val="0"/>
        </a:spcAft>
        <a:buChar char="–"/>
        <a:defRPr kumimoji="1" sz="2000">
          <a:solidFill>
            <a:schemeClr val="tx1"/>
          </a:solidFill>
          <a:latin typeface="+mn-lt"/>
          <a:ea typeface="+mn-ea"/>
        </a:defRPr>
      </a:lvl4pPr>
      <a:lvl5pPr marL="2057400" indent="-228600" algn="l" rtl="0" eaLnBrk="1" fontAlgn="base" hangingPunct="1">
        <a:spcBef>
          <a:spcPct val="20000"/>
        </a:spcBef>
        <a:spcAft>
          <a:spcPct val="0"/>
        </a:spcAft>
        <a:buChar char="»"/>
        <a:defRPr kumimoji="1" sz="2000">
          <a:solidFill>
            <a:schemeClr val="tx1"/>
          </a:solidFill>
          <a:latin typeface="+mn-lt"/>
          <a:ea typeface="+mn-ea"/>
        </a:defRPr>
      </a:lvl5pPr>
      <a:lvl6pPr marL="2514600" indent="-228600" algn="l" rtl="0" eaLnBrk="1" fontAlgn="base" hangingPunct="1">
        <a:spcBef>
          <a:spcPct val="20000"/>
        </a:spcBef>
        <a:spcAft>
          <a:spcPct val="0"/>
        </a:spcAft>
        <a:buChar char="»"/>
        <a:defRPr kumimoji="1" sz="2000">
          <a:solidFill>
            <a:schemeClr val="tx1"/>
          </a:solidFill>
          <a:latin typeface="+mn-lt"/>
          <a:ea typeface="+mn-ea"/>
        </a:defRPr>
      </a:lvl6pPr>
      <a:lvl7pPr marL="2971800" indent="-228600" algn="l" rtl="0" eaLnBrk="1" fontAlgn="base" hangingPunct="1">
        <a:spcBef>
          <a:spcPct val="20000"/>
        </a:spcBef>
        <a:spcAft>
          <a:spcPct val="0"/>
        </a:spcAft>
        <a:buChar char="»"/>
        <a:defRPr kumimoji="1" sz="2000">
          <a:solidFill>
            <a:schemeClr val="tx1"/>
          </a:solidFill>
          <a:latin typeface="+mn-lt"/>
          <a:ea typeface="+mn-ea"/>
        </a:defRPr>
      </a:lvl7pPr>
      <a:lvl8pPr marL="3429000" indent="-228600" algn="l" rtl="0" eaLnBrk="1" fontAlgn="base" hangingPunct="1">
        <a:spcBef>
          <a:spcPct val="20000"/>
        </a:spcBef>
        <a:spcAft>
          <a:spcPct val="0"/>
        </a:spcAft>
        <a:buChar char="»"/>
        <a:defRPr kumimoji="1" sz="2000">
          <a:solidFill>
            <a:schemeClr val="tx1"/>
          </a:solidFill>
          <a:latin typeface="+mn-lt"/>
          <a:ea typeface="+mn-ea"/>
        </a:defRPr>
      </a:lvl8pPr>
      <a:lvl9pPr marL="3886200" indent="-228600" algn="l" rtl="0" eaLnBrk="1" fontAlgn="base" hangingPunct="1">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95826726"/>
      </p:ext>
    </p:extLst>
  </p:cSld>
  <p:clrMap bg1="lt1" tx1="dk1" bg2="lt2" tx2="dk2" accent1="accent1" accent2="accent2" accent3="accent3" accent4="accent4" accent5="accent5" accent6="accent6" hlink="hlink" folHlink="folHlink"/>
  <p:sldLayoutIdLst>
    <p:sldLayoutId id="2147484803" r:id="rId1"/>
    <p:sldLayoutId id="2147484804" r:id="rId2"/>
    <p:sldLayoutId id="2147484805" r:id="rId3"/>
  </p:sldLayoutIdLst>
  <p:hf hdr="0" ftr="0" dt="0"/>
  <p:txStyles>
    <p:titleStyle>
      <a:lvl1pPr algn="l" rtl="0" eaLnBrk="1" fontAlgn="base" hangingPunct="1">
        <a:spcBef>
          <a:spcPct val="0"/>
        </a:spcBef>
        <a:spcAft>
          <a:spcPct val="0"/>
        </a:spcAft>
        <a:defRPr kumimoji="1" sz="2954" b="1">
          <a:solidFill>
            <a:srgbClr val="4087C8"/>
          </a:solidFill>
          <a:latin typeface="Meiryo UI" panose="020B0604030504040204" pitchFamily="50" charset="-128"/>
          <a:ea typeface="Meiryo UI" panose="020B0604030504040204" pitchFamily="50" charset="-128"/>
          <a:cs typeface="+mj-cs"/>
        </a:defRPr>
      </a:lvl1pPr>
      <a:lvl2pPr algn="l" rtl="0" eaLnBrk="1" fontAlgn="base" hangingPunct="1">
        <a:spcBef>
          <a:spcPct val="0"/>
        </a:spcBef>
        <a:spcAft>
          <a:spcPct val="0"/>
        </a:spcAft>
        <a:defRPr kumimoji="1" sz="2546">
          <a:solidFill>
            <a:srgbClr val="4087C8"/>
          </a:solidFill>
          <a:latin typeface="HGP創英角ｺﾞｼｯｸUB" pitchFamily="50" charset="-128"/>
          <a:ea typeface="HGP創英角ｺﾞｼｯｸUB" pitchFamily="50" charset="-128"/>
        </a:defRPr>
      </a:lvl2pPr>
      <a:lvl3pPr algn="l" rtl="0" eaLnBrk="1" fontAlgn="base" hangingPunct="1">
        <a:spcBef>
          <a:spcPct val="0"/>
        </a:spcBef>
        <a:spcAft>
          <a:spcPct val="0"/>
        </a:spcAft>
        <a:defRPr kumimoji="1" sz="2546">
          <a:solidFill>
            <a:srgbClr val="4087C8"/>
          </a:solidFill>
          <a:latin typeface="HGP創英角ｺﾞｼｯｸUB" pitchFamily="50" charset="-128"/>
          <a:ea typeface="HGP創英角ｺﾞｼｯｸUB" pitchFamily="50" charset="-128"/>
        </a:defRPr>
      </a:lvl3pPr>
      <a:lvl4pPr algn="l" rtl="0" eaLnBrk="1" fontAlgn="base" hangingPunct="1">
        <a:spcBef>
          <a:spcPct val="0"/>
        </a:spcBef>
        <a:spcAft>
          <a:spcPct val="0"/>
        </a:spcAft>
        <a:defRPr kumimoji="1" sz="2546">
          <a:solidFill>
            <a:srgbClr val="4087C8"/>
          </a:solidFill>
          <a:latin typeface="HGP創英角ｺﾞｼｯｸUB" pitchFamily="50" charset="-128"/>
          <a:ea typeface="HGP創英角ｺﾞｼｯｸUB" pitchFamily="50" charset="-128"/>
        </a:defRPr>
      </a:lvl4pPr>
      <a:lvl5pPr algn="l" rtl="0" eaLnBrk="1" fontAlgn="base" hangingPunct="1">
        <a:spcBef>
          <a:spcPct val="0"/>
        </a:spcBef>
        <a:spcAft>
          <a:spcPct val="0"/>
        </a:spcAft>
        <a:defRPr kumimoji="1" sz="2546">
          <a:solidFill>
            <a:srgbClr val="4087C8"/>
          </a:solidFill>
          <a:latin typeface="HGP創英角ｺﾞｼｯｸUB" pitchFamily="50" charset="-128"/>
          <a:ea typeface="HGP創英角ｺﾞｼｯｸUB" pitchFamily="50" charset="-128"/>
        </a:defRPr>
      </a:lvl5pPr>
      <a:lvl6pPr marL="415767" algn="l" rtl="0" eaLnBrk="1" fontAlgn="base" hangingPunct="1">
        <a:spcBef>
          <a:spcPct val="0"/>
        </a:spcBef>
        <a:spcAft>
          <a:spcPct val="0"/>
        </a:spcAft>
        <a:defRPr kumimoji="1" sz="2546">
          <a:solidFill>
            <a:srgbClr val="4087C8"/>
          </a:solidFill>
          <a:latin typeface="HGP創英角ｺﾞｼｯｸUB" pitchFamily="50" charset="-128"/>
          <a:ea typeface="HGP創英角ｺﾞｼｯｸUB" pitchFamily="50" charset="-128"/>
        </a:defRPr>
      </a:lvl6pPr>
      <a:lvl7pPr marL="831535" algn="l" rtl="0" eaLnBrk="1" fontAlgn="base" hangingPunct="1">
        <a:spcBef>
          <a:spcPct val="0"/>
        </a:spcBef>
        <a:spcAft>
          <a:spcPct val="0"/>
        </a:spcAft>
        <a:defRPr kumimoji="1" sz="2546">
          <a:solidFill>
            <a:srgbClr val="4087C8"/>
          </a:solidFill>
          <a:latin typeface="HGP創英角ｺﾞｼｯｸUB" pitchFamily="50" charset="-128"/>
          <a:ea typeface="HGP創英角ｺﾞｼｯｸUB" pitchFamily="50" charset="-128"/>
        </a:defRPr>
      </a:lvl7pPr>
      <a:lvl8pPr marL="1247302" algn="l" rtl="0" eaLnBrk="1" fontAlgn="base" hangingPunct="1">
        <a:spcBef>
          <a:spcPct val="0"/>
        </a:spcBef>
        <a:spcAft>
          <a:spcPct val="0"/>
        </a:spcAft>
        <a:defRPr kumimoji="1" sz="2546">
          <a:solidFill>
            <a:srgbClr val="4087C8"/>
          </a:solidFill>
          <a:latin typeface="HGP創英角ｺﾞｼｯｸUB" pitchFamily="50" charset="-128"/>
          <a:ea typeface="HGP創英角ｺﾞｼｯｸUB" pitchFamily="50" charset="-128"/>
        </a:defRPr>
      </a:lvl8pPr>
      <a:lvl9pPr marL="1663070" algn="l" rtl="0" eaLnBrk="1" fontAlgn="base" hangingPunct="1">
        <a:spcBef>
          <a:spcPct val="0"/>
        </a:spcBef>
        <a:spcAft>
          <a:spcPct val="0"/>
        </a:spcAft>
        <a:defRPr kumimoji="1" sz="2546">
          <a:solidFill>
            <a:srgbClr val="4087C8"/>
          </a:solidFill>
          <a:latin typeface="HGP創英角ｺﾞｼｯｸUB" pitchFamily="50" charset="-128"/>
          <a:ea typeface="HGP創英角ｺﾞｼｯｸUB" pitchFamily="50" charset="-128"/>
        </a:defRPr>
      </a:lvl9pPr>
    </p:titleStyle>
    <p:bodyStyle>
      <a:lvl1pPr marL="311825" indent="-311825" algn="l" rtl="0" eaLnBrk="1" fontAlgn="base" hangingPunct="1">
        <a:spcBef>
          <a:spcPct val="20000"/>
        </a:spcBef>
        <a:spcAft>
          <a:spcPct val="0"/>
        </a:spcAft>
        <a:buChar char="•"/>
        <a:defRPr kumimoji="1" sz="2910">
          <a:solidFill>
            <a:schemeClr val="tx1"/>
          </a:solidFill>
          <a:latin typeface="+mn-lt"/>
          <a:ea typeface="+mn-ea"/>
          <a:cs typeface="+mn-cs"/>
        </a:defRPr>
      </a:lvl1pPr>
      <a:lvl2pPr marL="675622" indent="-259854" algn="l" rtl="0" eaLnBrk="1" fontAlgn="base" hangingPunct="1">
        <a:spcBef>
          <a:spcPct val="20000"/>
        </a:spcBef>
        <a:spcAft>
          <a:spcPct val="0"/>
        </a:spcAft>
        <a:buChar char="–"/>
        <a:defRPr kumimoji="1" sz="2546">
          <a:solidFill>
            <a:schemeClr val="tx1"/>
          </a:solidFill>
          <a:latin typeface="+mn-lt"/>
          <a:ea typeface="+mn-ea"/>
        </a:defRPr>
      </a:lvl2pPr>
      <a:lvl3pPr marL="1039419" indent="-207884" algn="l" rtl="0" eaLnBrk="1" fontAlgn="base" hangingPunct="1">
        <a:spcBef>
          <a:spcPct val="20000"/>
        </a:spcBef>
        <a:spcAft>
          <a:spcPct val="0"/>
        </a:spcAft>
        <a:buChar char="•"/>
        <a:defRPr kumimoji="1" sz="2183">
          <a:solidFill>
            <a:schemeClr val="tx1"/>
          </a:solidFill>
          <a:latin typeface="+mn-lt"/>
          <a:ea typeface="+mn-ea"/>
        </a:defRPr>
      </a:lvl3pPr>
      <a:lvl4pPr marL="1455186" indent="-207884" algn="l" rtl="0" eaLnBrk="1" fontAlgn="base" hangingPunct="1">
        <a:spcBef>
          <a:spcPct val="20000"/>
        </a:spcBef>
        <a:spcAft>
          <a:spcPct val="0"/>
        </a:spcAft>
        <a:buChar char="–"/>
        <a:defRPr kumimoji="1" sz="1819">
          <a:solidFill>
            <a:schemeClr val="tx1"/>
          </a:solidFill>
          <a:latin typeface="+mn-lt"/>
          <a:ea typeface="+mn-ea"/>
        </a:defRPr>
      </a:lvl4pPr>
      <a:lvl5pPr marL="1870954" indent="-207884" algn="l" rtl="0" eaLnBrk="1" fontAlgn="base" hangingPunct="1">
        <a:spcBef>
          <a:spcPct val="20000"/>
        </a:spcBef>
        <a:spcAft>
          <a:spcPct val="0"/>
        </a:spcAft>
        <a:buChar char="»"/>
        <a:defRPr kumimoji="1" sz="1819">
          <a:solidFill>
            <a:schemeClr val="tx1"/>
          </a:solidFill>
          <a:latin typeface="+mn-lt"/>
          <a:ea typeface="+mn-ea"/>
        </a:defRPr>
      </a:lvl5pPr>
      <a:lvl6pPr marL="2286721" indent="-207884" algn="l" rtl="0" eaLnBrk="1" fontAlgn="base" hangingPunct="1">
        <a:spcBef>
          <a:spcPct val="20000"/>
        </a:spcBef>
        <a:spcAft>
          <a:spcPct val="0"/>
        </a:spcAft>
        <a:buChar char="»"/>
        <a:defRPr kumimoji="1" sz="1819">
          <a:solidFill>
            <a:schemeClr val="tx1"/>
          </a:solidFill>
          <a:latin typeface="+mn-lt"/>
          <a:ea typeface="+mn-ea"/>
        </a:defRPr>
      </a:lvl6pPr>
      <a:lvl7pPr marL="2702489" indent="-207884" algn="l" rtl="0" eaLnBrk="1" fontAlgn="base" hangingPunct="1">
        <a:spcBef>
          <a:spcPct val="20000"/>
        </a:spcBef>
        <a:spcAft>
          <a:spcPct val="0"/>
        </a:spcAft>
        <a:buChar char="»"/>
        <a:defRPr kumimoji="1" sz="1819">
          <a:solidFill>
            <a:schemeClr val="tx1"/>
          </a:solidFill>
          <a:latin typeface="+mn-lt"/>
          <a:ea typeface="+mn-ea"/>
        </a:defRPr>
      </a:lvl7pPr>
      <a:lvl8pPr marL="3118256" indent="-207884" algn="l" rtl="0" eaLnBrk="1" fontAlgn="base" hangingPunct="1">
        <a:spcBef>
          <a:spcPct val="20000"/>
        </a:spcBef>
        <a:spcAft>
          <a:spcPct val="0"/>
        </a:spcAft>
        <a:buChar char="»"/>
        <a:defRPr kumimoji="1" sz="1819">
          <a:solidFill>
            <a:schemeClr val="tx1"/>
          </a:solidFill>
          <a:latin typeface="+mn-lt"/>
          <a:ea typeface="+mn-ea"/>
        </a:defRPr>
      </a:lvl8pPr>
      <a:lvl9pPr marL="3534023" indent="-207884" algn="l" rtl="0" eaLnBrk="1" fontAlgn="base" hangingPunct="1">
        <a:spcBef>
          <a:spcPct val="20000"/>
        </a:spcBef>
        <a:spcAft>
          <a:spcPct val="0"/>
        </a:spcAft>
        <a:buChar char="»"/>
        <a:defRPr kumimoji="1" sz="1819">
          <a:solidFill>
            <a:schemeClr val="tx1"/>
          </a:solidFill>
          <a:latin typeface="+mn-lt"/>
          <a:ea typeface="+mn-ea"/>
        </a:defRPr>
      </a:lvl9pPr>
    </p:bodyStyle>
    <p:otherStyle>
      <a:defPPr>
        <a:defRPr lang="ja-JP"/>
      </a:defPPr>
      <a:lvl1pPr marL="0" algn="l" defTabSz="831535" rtl="0" eaLnBrk="1" latinLnBrk="0" hangingPunct="1">
        <a:defRPr kumimoji="1" sz="1637" kern="1200">
          <a:solidFill>
            <a:schemeClr val="tx1"/>
          </a:solidFill>
          <a:latin typeface="+mn-lt"/>
          <a:ea typeface="+mn-ea"/>
          <a:cs typeface="+mn-cs"/>
        </a:defRPr>
      </a:lvl1pPr>
      <a:lvl2pPr marL="415767" algn="l" defTabSz="831535" rtl="0" eaLnBrk="1" latinLnBrk="0" hangingPunct="1">
        <a:defRPr kumimoji="1" sz="1637" kern="1200">
          <a:solidFill>
            <a:schemeClr val="tx1"/>
          </a:solidFill>
          <a:latin typeface="+mn-lt"/>
          <a:ea typeface="+mn-ea"/>
          <a:cs typeface="+mn-cs"/>
        </a:defRPr>
      </a:lvl2pPr>
      <a:lvl3pPr marL="831535" algn="l" defTabSz="831535" rtl="0" eaLnBrk="1" latinLnBrk="0" hangingPunct="1">
        <a:defRPr kumimoji="1" sz="1637" kern="1200">
          <a:solidFill>
            <a:schemeClr val="tx1"/>
          </a:solidFill>
          <a:latin typeface="+mn-lt"/>
          <a:ea typeface="+mn-ea"/>
          <a:cs typeface="+mn-cs"/>
        </a:defRPr>
      </a:lvl3pPr>
      <a:lvl4pPr marL="1247302" algn="l" defTabSz="831535" rtl="0" eaLnBrk="1" latinLnBrk="0" hangingPunct="1">
        <a:defRPr kumimoji="1" sz="1637" kern="1200">
          <a:solidFill>
            <a:schemeClr val="tx1"/>
          </a:solidFill>
          <a:latin typeface="+mn-lt"/>
          <a:ea typeface="+mn-ea"/>
          <a:cs typeface="+mn-cs"/>
        </a:defRPr>
      </a:lvl4pPr>
      <a:lvl5pPr marL="1663070" algn="l" defTabSz="831535" rtl="0" eaLnBrk="1" latinLnBrk="0" hangingPunct="1">
        <a:defRPr kumimoji="1" sz="1637" kern="1200">
          <a:solidFill>
            <a:schemeClr val="tx1"/>
          </a:solidFill>
          <a:latin typeface="+mn-lt"/>
          <a:ea typeface="+mn-ea"/>
          <a:cs typeface="+mn-cs"/>
        </a:defRPr>
      </a:lvl5pPr>
      <a:lvl6pPr marL="2078837" algn="l" defTabSz="831535" rtl="0" eaLnBrk="1" latinLnBrk="0" hangingPunct="1">
        <a:defRPr kumimoji="1" sz="1637" kern="1200">
          <a:solidFill>
            <a:schemeClr val="tx1"/>
          </a:solidFill>
          <a:latin typeface="+mn-lt"/>
          <a:ea typeface="+mn-ea"/>
          <a:cs typeface="+mn-cs"/>
        </a:defRPr>
      </a:lvl6pPr>
      <a:lvl7pPr marL="2494604" algn="l" defTabSz="831535" rtl="0" eaLnBrk="1" latinLnBrk="0" hangingPunct="1">
        <a:defRPr kumimoji="1" sz="1637" kern="1200">
          <a:solidFill>
            <a:schemeClr val="tx1"/>
          </a:solidFill>
          <a:latin typeface="+mn-lt"/>
          <a:ea typeface="+mn-ea"/>
          <a:cs typeface="+mn-cs"/>
        </a:defRPr>
      </a:lvl7pPr>
      <a:lvl8pPr marL="2910372" algn="l" defTabSz="831535" rtl="0" eaLnBrk="1" latinLnBrk="0" hangingPunct="1">
        <a:defRPr kumimoji="1" sz="1637" kern="1200">
          <a:solidFill>
            <a:schemeClr val="tx1"/>
          </a:solidFill>
          <a:latin typeface="+mn-lt"/>
          <a:ea typeface="+mn-ea"/>
          <a:cs typeface="+mn-cs"/>
        </a:defRPr>
      </a:lvl8pPr>
      <a:lvl9pPr marL="3326139" algn="l" defTabSz="831535" rtl="0" eaLnBrk="1" latinLnBrk="0" hangingPunct="1">
        <a:defRPr kumimoji="1" sz="1637"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1204493"/>
      </p:ext>
    </p:extLst>
  </p:cSld>
  <p:clrMap bg1="lt1" tx1="dk1" bg2="lt2" tx2="dk2" accent1="accent1" accent2="accent2" accent3="accent3" accent4="accent4" accent5="accent5" accent6="accent6" hlink="hlink" folHlink="folHlink"/>
  <p:sldLayoutIdLst>
    <p:sldLayoutId id="2147484807" r:id="rId1"/>
    <p:sldLayoutId id="2147484808" r:id="rId2"/>
    <p:sldLayoutId id="2147484809" r:id="rId3"/>
    <p:sldLayoutId id="2147484810" r:id="rId4"/>
  </p:sldLayoutIdLst>
  <p:hf hdr="0" ftr="0" dt="0"/>
  <p:txStyles>
    <p:titleStyle>
      <a:lvl1pPr algn="l" rtl="0" eaLnBrk="1" fontAlgn="base" hangingPunct="1">
        <a:spcBef>
          <a:spcPct val="0"/>
        </a:spcBef>
        <a:spcAft>
          <a:spcPct val="0"/>
        </a:spcAft>
        <a:defRPr kumimoji="1" sz="2954" b="1">
          <a:solidFill>
            <a:srgbClr val="4087C8"/>
          </a:solidFill>
          <a:latin typeface="Meiryo UI" panose="020B0604030504040204" pitchFamily="50" charset="-128"/>
          <a:ea typeface="Meiryo UI" panose="020B0604030504040204" pitchFamily="50" charset="-128"/>
          <a:cs typeface="+mj-cs"/>
        </a:defRPr>
      </a:lvl1pPr>
      <a:lvl2pPr algn="l" rtl="0" eaLnBrk="1" fontAlgn="base" hangingPunct="1">
        <a:spcBef>
          <a:spcPct val="0"/>
        </a:spcBef>
        <a:spcAft>
          <a:spcPct val="0"/>
        </a:spcAft>
        <a:defRPr kumimoji="1" sz="2546">
          <a:solidFill>
            <a:srgbClr val="4087C8"/>
          </a:solidFill>
          <a:latin typeface="HGP創英角ｺﾞｼｯｸUB" pitchFamily="50" charset="-128"/>
          <a:ea typeface="HGP創英角ｺﾞｼｯｸUB" pitchFamily="50" charset="-128"/>
        </a:defRPr>
      </a:lvl2pPr>
      <a:lvl3pPr algn="l" rtl="0" eaLnBrk="1" fontAlgn="base" hangingPunct="1">
        <a:spcBef>
          <a:spcPct val="0"/>
        </a:spcBef>
        <a:spcAft>
          <a:spcPct val="0"/>
        </a:spcAft>
        <a:defRPr kumimoji="1" sz="2546">
          <a:solidFill>
            <a:srgbClr val="4087C8"/>
          </a:solidFill>
          <a:latin typeface="HGP創英角ｺﾞｼｯｸUB" pitchFamily="50" charset="-128"/>
          <a:ea typeface="HGP創英角ｺﾞｼｯｸUB" pitchFamily="50" charset="-128"/>
        </a:defRPr>
      </a:lvl3pPr>
      <a:lvl4pPr algn="l" rtl="0" eaLnBrk="1" fontAlgn="base" hangingPunct="1">
        <a:spcBef>
          <a:spcPct val="0"/>
        </a:spcBef>
        <a:spcAft>
          <a:spcPct val="0"/>
        </a:spcAft>
        <a:defRPr kumimoji="1" sz="2546">
          <a:solidFill>
            <a:srgbClr val="4087C8"/>
          </a:solidFill>
          <a:latin typeface="HGP創英角ｺﾞｼｯｸUB" pitchFamily="50" charset="-128"/>
          <a:ea typeface="HGP創英角ｺﾞｼｯｸUB" pitchFamily="50" charset="-128"/>
        </a:defRPr>
      </a:lvl4pPr>
      <a:lvl5pPr algn="l" rtl="0" eaLnBrk="1" fontAlgn="base" hangingPunct="1">
        <a:spcBef>
          <a:spcPct val="0"/>
        </a:spcBef>
        <a:spcAft>
          <a:spcPct val="0"/>
        </a:spcAft>
        <a:defRPr kumimoji="1" sz="2546">
          <a:solidFill>
            <a:srgbClr val="4087C8"/>
          </a:solidFill>
          <a:latin typeface="HGP創英角ｺﾞｼｯｸUB" pitchFamily="50" charset="-128"/>
          <a:ea typeface="HGP創英角ｺﾞｼｯｸUB" pitchFamily="50" charset="-128"/>
        </a:defRPr>
      </a:lvl5pPr>
      <a:lvl6pPr marL="415767" algn="l" rtl="0" eaLnBrk="1" fontAlgn="base" hangingPunct="1">
        <a:spcBef>
          <a:spcPct val="0"/>
        </a:spcBef>
        <a:spcAft>
          <a:spcPct val="0"/>
        </a:spcAft>
        <a:defRPr kumimoji="1" sz="2546">
          <a:solidFill>
            <a:srgbClr val="4087C8"/>
          </a:solidFill>
          <a:latin typeface="HGP創英角ｺﾞｼｯｸUB" pitchFamily="50" charset="-128"/>
          <a:ea typeface="HGP創英角ｺﾞｼｯｸUB" pitchFamily="50" charset="-128"/>
        </a:defRPr>
      </a:lvl6pPr>
      <a:lvl7pPr marL="831535" algn="l" rtl="0" eaLnBrk="1" fontAlgn="base" hangingPunct="1">
        <a:spcBef>
          <a:spcPct val="0"/>
        </a:spcBef>
        <a:spcAft>
          <a:spcPct val="0"/>
        </a:spcAft>
        <a:defRPr kumimoji="1" sz="2546">
          <a:solidFill>
            <a:srgbClr val="4087C8"/>
          </a:solidFill>
          <a:latin typeface="HGP創英角ｺﾞｼｯｸUB" pitchFamily="50" charset="-128"/>
          <a:ea typeface="HGP創英角ｺﾞｼｯｸUB" pitchFamily="50" charset="-128"/>
        </a:defRPr>
      </a:lvl7pPr>
      <a:lvl8pPr marL="1247302" algn="l" rtl="0" eaLnBrk="1" fontAlgn="base" hangingPunct="1">
        <a:spcBef>
          <a:spcPct val="0"/>
        </a:spcBef>
        <a:spcAft>
          <a:spcPct val="0"/>
        </a:spcAft>
        <a:defRPr kumimoji="1" sz="2546">
          <a:solidFill>
            <a:srgbClr val="4087C8"/>
          </a:solidFill>
          <a:latin typeface="HGP創英角ｺﾞｼｯｸUB" pitchFamily="50" charset="-128"/>
          <a:ea typeface="HGP創英角ｺﾞｼｯｸUB" pitchFamily="50" charset="-128"/>
        </a:defRPr>
      </a:lvl8pPr>
      <a:lvl9pPr marL="1663070" algn="l" rtl="0" eaLnBrk="1" fontAlgn="base" hangingPunct="1">
        <a:spcBef>
          <a:spcPct val="0"/>
        </a:spcBef>
        <a:spcAft>
          <a:spcPct val="0"/>
        </a:spcAft>
        <a:defRPr kumimoji="1" sz="2546">
          <a:solidFill>
            <a:srgbClr val="4087C8"/>
          </a:solidFill>
          <a:latin typeface="HGP創英角ｺﾞｼｯｸUB" pitchFamily="50" charset="-128"/>
          <a:ea typeface="HGP創英角ｺﾞｼｯｸUB" pitchFamily="50" charset="-128"/>
        </a:defRPr>
      </a:lvl9pPr>
    </p:titleStyle>
    <p:bodyStyle>
      <a:lvl1pPr marL="311825" indent="-311825" algn="l" rtl="0" eaLnBrk="1" fontAlgn="base" hangingPunct="1">
        <a:spcBef>
          <a:spcPct val="20000"/>
        </a:spcBef>
        <a:spcAft>
          <a:spcPct val="0"/>
        </a:spcAft>
        <a:buChar char="•"/>
        <a:defRPr kumimoji="1" sz="2910">
          <a:solidFill>
            <a:schemeClr val="tx1"/>
          </a:solidFill>
          <a:latin typeface="+mn-lt"/>
          <a:ea typeface="+mn-ea"/>
          <a:cs typeface="+mn-cs"/>
        </a:defRPr>
      </a:lvl1pPr>
      <a:lvl2pPr marL="675622" indent="-259854" algn="l" rtl="0" eaLnBrk="1" fontAlgn="base" hangingPunct="1">
        <a:spcBef>
          <a:spcPct val="20000"/>
        </a:spcBef>
        <a:spcAft>
          <a:spcPct val="0"/>
        </a:spcAft>
        <a:buChar char="–"/>
        <a:defRPr kumimoji="1" sz="2546">
          <a:solidFill>
            <a:schemeClr val="tx1"/>
          </a:solidFill>
          <a:latin typeface="+mn-lt"/>
          <a:ea typeface="+mn-ea"/>
        </a:defRPr>
      </a:lvl2pPr>
      <a:lvl3pPr marL="1039419" indent="-207884" algn="l" rtl="0" eaLnBrk="1" fontAlgn="base" hangingPunct="1">
        <a:spcBef>
          <a:spcPct val="20000"/>
        </a:spcBef>
        <a:spcAft>
          <a:spcPct val="0"/>
        </a:spcAft>
        <a:buChar char="•"/>
        <a:defRPr kumimoji="1" sz="2183">
          <a:solidFill>
            <a:schemeClr val="tx1"/>
          </a:solidFill>
          <a:latin typeface="+mn-lt"/>
          <a:ea typeface="+mn-ea"/>
        </a:defRPr>
      </a:lvl3pPr>
      <a:lvl4pPr marL="1455186" indent="-207884" algn="l" rtl="0" eaLnBrk="1" fontAlgn="base" hangingPunct="1">
        <a:spcBef>
          <a:spcPct val="20000"/>
        </a:spcBef>
        <a:spcAft>
          <a:spcPct val="0"/>
        </a:spcAft>
        <a:buChar char="–"/>
        <a:defRPr kumimoji="1" sz="1819">
          <a:solidFill>
            <a:schemeClr val="tx1"/>
          </a:solidFill>
          <a:latin typeface="+mn-lt"/>
          <a:ea typeface="+mn-ea"/>
        </a:defRPr>
      </a:lvl4pPr>
      <a:lvl5pPr marL="1870954" indent="-207884" algn="l" rtl="0" eaLnBrk="1" fontAlgn="base" hangingPunct="1">
        <a:spcBef>
          <a:spcPct val="20000"/>
        </a:spcBef>
        <a:spcAft>
          <a:spcPct val="0"/>
        </a:spcAft>
        <a:buChar char="»"/>
        <a:defRPr kumimoji="1" sz="1819">
          <a:solidFill>
            <a:schemeClr val="tx1"/>
          </a:solidFill>
          <a:latin typeface="+mn-lt"/>
          <a:ea typeface="+mn-ea"/>
        </a:defRPr>
      </a:lvl5pPr>
      <a:lvl6pPr marL="2286721" indent="-207884" algn="l" rtl="0" eaLnBrk="1" fontAlgn="base" hangingPunct="1">
        <a:spcBef>
          <a:spcPct val="20000"/>
        </a:spcBef>
        <a:spcAft>
          <a:spcPct val="0"/>
        </a:spcAft>
        <a:buChar char="»"/>
        <a:defRPr kumimoji="1" sz="1819">
          <a:solidFill>
            <a:schemeClr val="tx1"/>
          </a:solidFill>
          <a:latin typeface="+mn-lt"/>
          <a:ea typeface="+mn-ea"/>
        </a:defRPr>
      </a:lvl6pPr>
      <a:lvl7pPr marL="2702489" indent="-207884" algn="l" rtl="0" eaLnBrk="1" fontAlgn="base" hangingPunct="1">
        <a:spcBef>
          <a:spcPct val="20000"/>
        </a:spcBef>
        <a:spcAft>
          <a:spcPct val="0"/>
        </a:spcAft>
        <a:buChar char="»"/>
        <a:defRPr kumimoji="1" sz="1819">
          <a:solidFill>
            <a:schemeClr val="tx1"/>
          </a:solidFill>
          <a:latin typeface="+mn-lt"/>
          <a:ea typeface="+mn-ea"/>
        </a:defRPr>
      </a:lvl7pPr>
      <a:lvl8pPr marL="3118256" indent="-207884" algn="l" rtl="0" eaLnBrk="1" fontAlgn="base" hangingPunct="1">
        <a:spcBef>
          <a:spcPct val="20000"/>
        </a:spcBef>
        <a:spcAft>
          <a:spcPct val="0"/>
        </a:spcAft>
        <a:buChar char="»"/>
        <a:defRPr kumimoji="1" sz="1819">
          <a:solidFill>
            <a:schemeClr val="tx1"/>
          </a:solidFill>
          <a:latin typeface="+mn-lt"/>
          <a:ea typeface="+mn-ea"/>
        </a:defRPr>
      </a:lvl8pPr>
      <a:lvl9pPr marL="3534023" indent="-207884" algn="l" rtl="0" eaLnBrk="1" fontAlgn="base" hangingPunct="1">
        <a:spcBef>
          <a:spcPct val="20000"/>
        </a:spcBef>
        <a:spcAft>
          <a:spcPct val="0"/>
        </a:spcAft>
        <a:buChar char="»"/>
        <a:defRPr kumimoji="1" sz="1819">
          <a:solidFill>
            <a:schemeClr val="tx1"/>
          </a:solidFill>
          <a:latin typeface="+mn-lt"/>
          <a:ea typeface="+mn-ea"/>
        </a:defRPr>
      </a:lvl9pPr>
    </p:bodyStyle>
    <p:otherStyle>
      <a:defPPr>
        <a:defRPr lang="ja-JP"/>
      </a:defPPr>
      <a:lvl1pPr marL="0" algn="l" defTabSz="831535" rtl="0" eaLnBrk="1" latinLnBrk="0" hangingPunct="1">
        <a:defRPr kumimoji="1" sz="1637" kern="1200">
          <a:solidFill>
            <a:schemeClr val="tx1"/>
          </a:solidFill>
          <a:latin typeface="+mn-lt"/>
          <a:ea typeface="+mn-ea"/>
          <a:cs typeface="+mn-cs"/>
        </a:defRPr>
      </a:lvl1pPr>
      <a:lvl2pPr marL="415767" algn="l" defTabSz="831535" rtl="0" eaLnBrk="1" latinLnBrk="0" hangingPunct="1">
        <a:defRPr kumimoji="1" sz="1637" kern="1200">
          <a:solidFill>
            <a:schemeClr val="tx1"/>
          </a:solidFill>
          <a:latin typeface="+mn-lt"/>
          <a:ea typeface="+mn-ea"/>
          <a:cs typeface="+mn-cs"/>
        </a:defRPr>
      </a:lvl2pPr>
      <a:lvl3pPr marL="831535" algn="l" defTabSz="831535" rtl="0" eaLnBrk="1" latinLnBrk="0" hangingPunct="1">
        <a:defRPr kumimoji="1" sz="1637" kern="1200">
          <a:solidFill>
            <a:schemeClr val="tx1"/>
          </a:solidFill>
          <a:latin typeface="+mn-lt"/>
          <a:ea typeface="+mn-ea"/>
          <a:cs typeface="+mn-cs"/>
        </a:defRPr>
      </a:lvl3pPr>
      <a:lvl4pPr marL="1247302" algn="l" defTabSz="831535" rtl="0" eaLnBrk="1" latinLnBrk="0" hangingPunct="1">
        <a:defRPr kumimoji="1" sz="1637" kern="1200">
          <a:solidFill>
            <a:schemeClr val="tx1"/>
          </a:solidFill>
          <a:latin typeface="+mn-lt"/>
          <a:ea typeface="+mn-ea"/>
          <a:cs typeface="+mn-cs"/>
        </a:defRPr>
      </a:lvl4pPr>
      <a:lvl5pPr marL="1663070" algn="l" defTabSz="831535" rtl="0" eaLnBrk="1" latinLnBrk="0" hangingPunct="1">
        <a:defRPr kumimoji="1" sz="1637" kern="1200">
          <a:solidFill>
            <a:schemeClr val="tx1"/>
          </a:solidFill>
          <a:latin typeface="+mn-lt"/>
          <a:ea typeface="+mn-ea"/>
          <a:cs typeface="+mn-cs"/>
        </a:defRPr>
      </a:lvl5pPr>
      <a:lvl6pPr marL="2078837" algn="l" defTabSz="831535" rtl="0" eaLnBrk="1" latinLnBrk="0" hangingPunct="1">
        <a:defRPr kumimoji="1" sz="1637" kern="1200">
          <a:solidFill>
            <a:schemeClr val="tx1"/>
          </a:solidFill>
          <a:latin typeface="+mn-lt"/>
          <a:ea typeface="+mn-ea"/>
          <a:cs typeface="+mn-cs"/>
        </a:defRPr>
      </a:lvl6pPr>
      <a:lvl7pPr marL="2494604" algn="l" defTabSz="831535" rtl="0" eaLnBrk="1" latinLnBrk="0" hangingPunct="1">
        <a:defRPr kumimoji="1" sz="1637" kern="1200">
          <a:solidFill>
            <a:schemeClr val="tx1"/>
          </a:solidFill>
          <a:latin typeface="+mn-lt"/>
          <a:ea typeface="+mn-ea"/>
          <a:cs typeface="+mn-cs"/>
        </a:defRPr>
      </a:lvl7pPr>
      <a:lvl8pPr marL="2910372" algn="l" defTabSz="831535" rtl="0" eaLnBrk="1" latinLnBrk="0" hangingPunct="1">
        <a:defRPr kumimoji="1" sz="1637" kern="1200">
          <a:solidFill>
            <a:schemeClr val="tx1"/>
          </a:solidFill>
          <a:latin typeface="+mn-lt"/>
          <a:ea typeface="+mn-ea"/>
          <a:cs typeface="+mn-cs"/>
        </a:defRPr>
      </a:lvl8pPr>
      <a:lvl9pPr marL="3326139" algn="l" defTabSz="831535" rtl="0" eaLnBrk="1" latinLnBrk="0" hangingPunct="1">
        <a:defRPr kumimoji="1" sz="1637"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body" idx="1"/>
          </p:nvPr>
        </p:nvSpPr>
        <p:spPr bwMode="auto">
          <a:xfrm>
            <a:off x="495300" y="1600201"/>
            <a:ext cx="89154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dirty="0"/>
              <a:t>マスタ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p>
        </p:txBody>
      </p:sp>
      <p:sp>
        <p:nvSpPr>
          <p:cNvPr id="1029" name="Rectangle 5"/>
          <p:cNvSpPr>
            <a:spLocks noGrp="1" noChangeArrowheads="1"/>
          </p:cNvSpPr>
          <p:nvPr>
            <p:ph type="ftr" sz="quarter" idx="3"/>
          </p:nvPr>
        </p:nvSpPr>
        <p:spPr bwMode="auto">
          <a:xfrm>
            <a:off x="3384550" y="6245225"/>
            <a:ext cx="31369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517">
                <a:ea typeface="ＭＳ Ｐゴシック" pitchFamily="50" charset="-128"/>
              </a:defRPr>
            </a:lvl1pPr>
          </a:lstStyle>
          <a:p>
            <a:pPr>
              <a:defRPr/>
            </a:pPr>
            <a:endParaRPr lang="en-US" altLang="ja-JP"/>
          </a:p>
        </p:txBody>
      </p:sp>
      <p:sp>
        <p:nvSpPr>
          <p:cNvPr id="1030" name="Rectangle 6"/>
          <p:cNvSpPr>
            <a:spLocks noGrp="1" noChangeArrowheads="1"/>
          </p:cNvSpPr>
          <p:nvPr>
            <p:ph type="sldNum" sz="quarter" idx="4"/>
          </p:nvPr>
        </p:nvSpPr>
        <p:spPr bwMode="auto">
          <a:xfrm>
            <a:off x="7594600" y="6597352"/>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517">
                <a:ea typeface="ＭＳ Ｐゴシック" pitchFamily="50" charset="-128"/>
              </a:defRPr>
            </a:lvl1pPr>
          </a:lstStyle>
          <a:p>
            <a:pPr>
              <a:defRPr/>
            </a:pPr>
            <a:fld id="{FFDCE21E-3BF4-4A13-BE4A-B95BE9787BE2}" type="slidenum">
              <a:rPr lang="en-US" altLang="ja-JP"/>
              <a:pPr>
                <a:defRPr/>
              </a:pPr>
              <a:t>‹#›</a:t>
            </a:fld>
            <a:endParaRPr lang="en-US" altLang="ja-JP" dirty="0"/>
          </a:p>
        </p:txBody>
      </p:sp>
      <p:grpSp>
        <p:nvGrpSpPr>
          <p:cNvPr id="2" name="Group 18"/>
          <p:cNvGrpSpPr>
            <a:grpSpLocks/>
          </p:cNvGrpSpPr>
          <p:nvPr userDrawn="1"/>
        </p:nvGrpSpPr>
        <p:grpSpPr bwMode="auto">
          <a:xfrm>
            <a:off x="0" y="-1"/>
            <a:ext cx="9906000" cy="548681"/>
            <a:chOff x="0" y="0"/>
            <a:chExt cx="5760" cy="344"/>
          </a:xfrm>
        </p:grpSpPr>
        <p:pic>
          <p:nvPicPr>
            <p:cNvPr id="1034" name="Picture 9" descr="mlit_top"/>
            <p:cNvPicPr>
              <a:picLocks noChangeAspect="1" noChangeArrowheads="1"/>
            </p:cNvPicPr>
            <p:nvPr userDrawn="1"/>
          </p:nvPicPr>
          <p:blipFill>
            <a:blip r:embed="rId7">
              <a:extLst>
                <a:ext uri="{28A0092B-C50C-407E-A947-70E740481C1C}">
                  <a14:useLocalDpi xmlns:a14="http://schemas.microsoft.com/office/drawing/2010/main" val="0"/>
                </a:ext>
              </a:extLst>
            </a:blip>
            <a:srcRect t="26801" b="65286"/>
            <a:stretch>
              <a:fillRect/>
            </a:stretch>
          </p:blipFill>
          <p:spPr bwMode="auto">
            <a:xfrm>
              <a:off x="0" y="300"/>
              <a:ext cx="5760"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35" name="Group 17"/>
            <p:cNvGrpSpPr>
              <a:grpSpLocks/>
            </p:cNvGrpSpPr>
            <p:nvPr userDrawn="1"/>
          </p:nvGrpSpPr>
          <p:grpSpPr bwMode="auto">
            <a:xfrm>
              <a:off x="0" y="0"/>
              <a:ext cx="5760" cy="318"/>
              <a:chOff x="0" y="0"/>
              <a:chExt cx="5760" cy="318"/>
            </a:xfrm>
          </p:grpSpPr>
          <p:pic>
            <p:nvPicPr>
              <p:cNvPr id="1036" name="Picture 11" descr="mlit_top"/>
              <p:cNvPicPr>
                <a:picLocks noChangeAspect="1" noChangeArrowheads="1"/>
              </p:cNvPicPr>
              <p:nvPr userDrawn="1"/>
            </p:nvPicPr>
            <p:blipFill>
              <a:blip r:embed="rId8">
                <a:extLst>
                  <a:ext uri="{28A0092B-C50C-407E-A947-70E740481C1C}">
                    <a14:useLocalDpi xmlns:a14="http://schemas.microsoft.com/office/drawing/2010/main" val="0"/>
                  </a:ext>
                </a:extLst>
              </a:blip>
              <a:srcRect r="66945" b="42805"/>
              <a:stretch>
                <a:fillRect/>
              </a:stretch>
            </p:blipFill>
            <p:spPr bwMode="auto">
              <a:xfrm>
                <a:off x="3856" y="0"/>
                <a:ext cx="1904" cy="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7" name="Picture 16" descr="mlit_top"/>
              <p:cNvPicPr>
                <a:picLocks noChangeAspect="1" noChangeArrowheads="1"/>
              </p:cNvPicPr>
              <p:nvPr userDrawn="1"/>
            </p:nvPicPr>
            <p:blipFill>
              <a:blip r:embed="rId9">
                <a:extLst>
                  <a:ext uri="{28A0092B-C50C-407E-A947-70E740481C1C}">
                    <a14:useLocalDpi xmlns:a14="http://schemas.microsoft.com/office/drawing/2010/main" val="0"/>
                  </a:ext>
                </a:extLst>
              </a:blip>
              <a:srcRect l="50000" b="42805"/>
              <a:stretch>
                <a:fillRect/>
              </a:stretch>
            </p:blipFill>
            <p:spPr bwMode="auto">
              <a:xfrm>
                <a:off x="1043" y="0"/>
                <a:ext cx="2880" cy="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8" name="Picture 10" descr="mlit_top"/>
              <p:cNvPicPr>
                <a:picLocks noChangeAspect="1" noChangeArrowheads="1"/>
              </p:cNvPicPr>
              <p:nvPr userDrawn="1"/>
            </p:nvPicPr>
            <p:blipFill>
              <a:blip r:embed="rId9">
                <a:extLst>
                  <a:ext uri="{28A0092B-C50C-407E-A947-70E740481C1C}">
                    <a14:useLocalDpi xmlns:a14="http://schemas.microsoft.com/office/drawing/2010/main" val="0"/>
                  </a:ext>
                </a:extLst>
              </a:blip>
              <a:srcRect l="68906" b="42805"/>
              <a:stretch>
                <a:fillRect/>
              </a:stretch>
            </p:blipFill>
            <p:spPr bwMode="auto">
              <a:xfrm>
                <a:off x="0" y="0"/>
                <a:ext cx="1791" cy="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1031" name="Rectangle 2"/>
          <p:cNvSpPr>
            <a:spLocks noGrp="1" noChangeArrowheads="1"/>
          </p:cNvSpPr>
          <p:nvPr>
            <p:ph type="title"/>
          </p:nvPr>
        </p:nvSpPr>
        <p:spPr bwMode="auto">
          <a:xfrm>
            <a:off x="0" y="0"/>
            <a:ext cx="8385381" cy="349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dirty="0"/>
              <a:t>マスタ タイトルの書式設定</a:t>
            </a:r>
          </a:p>
        </p:txBody>
      </p:sp>
      <p:pic>
        <p:nvPicPr>
          <p:cNvPr id="1032" name="Picture 14"/>
          <p:cNvPicPr>
            <a:picLocks noChangeAspect="1" noChangeArrowheads="1"/>
          </p:cNvPicPr>
          <p:nvPr userDrawn="1"/>
        </p:nvPicPr>
        <p:blipFill>
          <a:blip r:embed="rId10" cstate="print">
            <a:extLst>
              <a:ext uri="{28A0092B-C50C-407E-A947-70E740481C1C}">
                <a14:useLocalDpi xmlns:a14="http://schemas.microsoft.com/office/drawing/2010/main" val="0"/>
              </a:ext>
            </a:extLst>
          </a:blip>
          <a:srcRect t="3670"/>
          <a:stretch>
            <a:fillRect/>
          </a:stretch>
        </p:blipFill>
        <p:spPr bwMode="auto">
          <a:xfrm>
            <a:off x="8241316" y="15758"/>
            <a:ext cx="1680236"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12604660"/>
      </p:ext>
    </p:extLst>
  </p:cSld>
  <p:clrMap bg1="lt1" tx1="dk1" bg2="lt2" tx2="dk2" accent1="accent1" accent2="accent2" accent3="accent3" accent4="accent4" accent5="accent5" accent6="accent6" hlink="hlink" folHlink="folHlink"/>
  <p:sldLayoutIdLst>
    <p:sldLayoutId id="2147484829" r:id="rId1"/>
    <p:sldLayoutId id="2147484830" r:id="rId2"/>
    <p:sldLayoutId id="2147484831" r:id="rId3"/>
    <p:sldLayoutId id="2147484832" r:id="rId4"/>
    <p:sldLayoutId id="2147484833" r:id="rId5"/>
  </p:sldLayoutIdLst>
  <p:hf hdr="0" ftr="0" dt="0"/>
  <p:txStyles>
    <p:titleStyle>
      <a:lvl1pPr algn="l" rtl="0" eaLnBrk="1" fontAlgn="base" hangingPunct="1">
        <a:spcBef>
          <a:spcPct val="0"/>
        </a:spcBef>
        <a:spcAft>
          <a:spcPct val="0"/>
        </a:spcAft>
        <a:defRPr kumimoji="1" sz="2800">
          <a:solidFill>
            <a:srgbClr val="4087C8"/>
          </a:solidFill>
          <a:latin typeface="+mj-lt"/>
          <a:ea typeface="+mj-ea"/>
          <a:cs typeface="+mj-cs"/>
        </a:defRPr>
      </a:lvl1pPr>
      <a:lvl2pPr algn="l" rtl="0" eaLnBrk="1" fontAlgn="base" hangingPunct="1">
        <a:spcBef>
          <a:spcPct val="0"/>
        </a:spcBef>
        <a:spcAft>
          <a:spcPct val="0"/>
        </a:spcAft>
        <a:defRPr kumimoji="1" sz="3033">
          <a:solidFill>
            <a:srgbClr val="4087C8"/>
          </a:solidFill>
          <a:latin typeface="HGP創英角ｺﾞｼｯｸUB" pitchFamily="50" charset="-128"/>
          <a:ea typeface="HGP創英角ｺﾞｼｯｸUB" pitchFamily="50" charset="-128"/>
        </a:defRPr>
      </a:lvl2pPr>
      <a:lvl3pPr algn="l" rtl="0" eaLnBrk="1" fontAlgn="base" hangingPunct="1">
        <a:spcBef>
          <a:spcPct val="0"/>
        </a:spcBef>
        <a:spcAft>
          <a:spcPct val="0"/>
        </a:spcAft>
        <a:defRPr kumimoji="1" sz="3033">
          <a:solidFill>
            <a:srgbClr val="4087C8"/>
          </a:solidFill>
          <a:latin typeface="HGP創英角ｺﾞｼｯｸUB" pitchFamily="50" charset="-128"/>
          <a:ea typeface="HGP創英角ｺﾞｼｯｸUB" pitchFamily="50" charset="-128"/>
        </a:defRPr>
      </a:lvl3pPr>
      <a:lvl4pPr algn="l" rtl="0" eaLnBrk="1" fontAlgn="base" hangingPunct="1">
        <a:spcBef>
          <a:spcPct val="0"/>
        </a:spcBef>
        <a:spcAft>
          <a:spcPct val="0"/>
        </a:spcAft>
        <a:defRPr kumimoji="1" sz="3033">
          <a:solidFill>
            <a:srgbClr val="4087C8"/>
          </a:solidFill>
          <a:latin typeface="HGP創英角ｺﾞｼｯｸUB" pitchFamily="50" charset="-128"/>
          <a:ea typeface="HGP創英角ｺﾞｼｯｸUB" pitchFamily="50" charset="-128"/>
        </a:defRPr>
      </a:lvl4pPr>
      <a:lvl5pPr algn="l" rtl="0" eaLnBrk="1" fontAlgn="base" hangingPunct="1">
        <a:spcBef>
          <a:spcPct val="0"/>
        </a:spcBef>
        <a:spcAft>
          <a:spcPct val="0"/>
        </a:spcAft>
        <a:defRPr kumimoji="1" sz="3033">
          <a:solidFill>
            <a:srgbClr val="4087C8"/>
          </a:solidFill>
          <a:latin typeface="HGP創英角ｺﾞｼｯｸUB" pitchFamily="50" charset="-128"/>
          <a:ea typeface="HGP創英角ｺﾞｼｯｸUB" pitchFamily="50" charset="-128"/>
        </a:defRPr>
      </a:lvl5pPr>
      <a:lvl6pPr marL="495285" algn="l" rtl="0" eaLnBrk="1" fontAlgn="base" hangingPunct="1">
        <a:spcBef>
          <a:spcPct val="0"/>
        </a:spcBef>
        <a:spcAft>
          <a:spcPct val="0"/>
        </a:spcAft>
        <a:defRPr kumimoji="1" sz="3033">
          <a:solidFill>
            <a:srgbClr val="4087C8"/>
          </a:solidFill>
          <a:latin typeface="HGP創英角ｺﾞｼｯｸUB" pitchFamily="50" charset="-128"/>
          <a:ea typeface="HGP創英角ｺﾞｼｯｸUB" pitchFamily="50" charset="-128"/>
        </a:defRPr>
      </a:lvl6pPr>
      <a:lvl7pPr marL="990570" algn="l" rtl="0" eaLnBrk="1" fontAlgn="base" hangingPunct="1">
        <a:spcBef>
          <a:spcPct val="0"/>
        </a:spcBef>
        <a:spcAft>
          <a:spcPct val="0"/>
        </a:spcAft>
        <a:defRPr kumimoji="1" sz="3033">
          <a:solidFill>
            <a:srgbClr val="4087C8"/>
          </a:solidFill>
          <a:latin typeface="HGP創英角ｺﾞｼｯｸUB" pitchFamily="50" charset="-128"/>
          <a:ea typeface="HGP創英角ｺﾞｼｯｸUB" pitchFamily="50" charset="-128"/>
        </a:defRPr>
      </a:lvl7pPr>
      <a:lvl8pPr marL="1485854" algn="l" rtl="0" eaLnBrk="1" fontAlgn="base" hangingPunct="1">
        <a:spcBef>
          <a:spcPct val="0"/>
        </a:spcBef>
        <a:spcAft>
          <a:spcPct val="0"/>
        </a:spcAft>
        <a:defRPr kumimoji="1" sz="3033">
          <a:solidFill>
            <a:srgbClr val="4087C8"/>
          </a:solidFill>
          <a:latin typeface="HGP創英角ｺﾞｼｯｸUB" pitchFamily="50" charset="-128"/>
          <a:ea typeface="HGP創英角ｺﾞｼｯｸUB" pitchFamily="50" charset="-128"/>
        </a:defRPr>
      </a:lvl8pPr>
      <a:lvl9pPr marL="1981139" algn="l" rtl="0" eaLnBrk="1" fontAlgn="base" hangingPunct="1">
        <a:spcBef>
          <a:spcPct val="0"/>
        </a:spcBef>
        <a:spcAft>
          <a:spcPct val="0"/>
        </a:spcAft>
        <a:defRPr kumimoji="1" sz="3033">
          <a:solidFill>
            <a:srgbClr val="4087C8"/>
          </a:solidFill>
          <a:latin typeface="HGP創英角ｺﾞｼｯｸUB" pitchFamily="50" charset="-128"/>
          <a:ea typeface="HGP創英角ｺﾞｼｯｸUB" pitchFamily="50" charset="-128"/>
        </a:defRPr>
      </a:lvl9pPr>
    </p:titleStyle>
    <p:bodyStyle>
      <a:lvl1pPr marL="371464" indent="-371464" algn="l" rtl="0" eaLnBrk="1" fontAlgn="base" hangingPunct="1">
        <a:spcBef>
          <a:spcPct val="20000"/>
        </a:spcBef>
        <a:spcAft>
          <a:spcPct val="0"/>
        </a:spcAft>
        <a:buChar char="•"/>
        <a:defRPr kumimoji="1" sz="3467">
          <a:solidFill>
            <a:schemeClr val="tx1"/>
          </a:solidFill>
          <a:latin typeface="+mn-lt"/>
          <a:ea typeface="+mn-ea"/>
          <a:cs typeface="+mn-cs"/>
        </a:defRPr>
      </a:lvl1pPr>
      <a:lvl2pPr marL="804838" indent="-309553" algn="l" rtl="0" eaLnBrk="1" fontAlgn="base" hangingPunct="1">
        <a:spcBef>
          <a:spcPct val="20000"/>
        </a:spcBef>
        <a:spcAft>
          <a:spcPct val="0"/>
        </a:spcAft>
        <a:buChar char="–"/>
        <a:defRPr kumimoji="1" sz="3033">
          <a:solidFill>
            <a:schemeClr val="tx1"/>
          </a:solidFill>
          <a:latin typeface="+mn-lt"/>
          <a:ea typeface="+mn-ea"/>
        </a:defRPr>
      </a:lvl2pPr>
      <a:lvl3pPr marL="1238212" indent="-247642" algn="l" rtl="0" eaLnBrk="1" fontAlgn="base" hangingPunct="1">
        <a:spcBef>
          <a:spcPct val="20000"/>
        </a:spcBef>
        <a:spcAft>
          <a:spcPct val="0"/>
        </a:spcAft>
        <a:buChar char="•"/>
        <a:defRPr kumimoji="1" sz="2600">
          <a:solidFill>
            <a:schemeClr val="tx1"/>
          </a:solidFill>
          <a:latin typeface="+mn-lt"/>
          <a:ea typeface="+mn-ea"/>
        </a:defRPr>
      </a:lvl3pPr>
      <a:lvl4pPr marL="1733497" indent="-247642" algn="l" rtl="0" eaLnBrk="1" fontAlgn="base" hangingPunct="1">
        <a:spcBef>
          <a:spcPct val="20000"/>
        </a:spcBef>
        <a:spcAft>
          <a:spcPct val="0"/>
        </a:spcAft>
        <a:buChar char="–"/>
        <a:defRPr kumimoji="1" sz="2167">
          <a:solidFill>
            <a:schemeClr val="tx1"/>
          </a:solidFill>
          <a:latin typeface="+mn-lt"/>
          <a:ea typeface="+mn-ea"/>
        </a:defRPr>
      </a:lvl4pPr>
      <a:lvl5pPr marL="2228781" indent="-247642" algn="l" rtl="0" eaLnBrk="1" fontAlgn="base" hangingPunct="1">
        <a:spcBef>
          <a:spcPct val="20000"/>
        </a:spcBef>
        <a:spcAft>
          <a:spcPct val="0"/>
        </a:spcAft>
        <a:buChar char="»"/>
        <a:defRPr kumimoji="1" sz="2167">
          <a:solidFill>
            <a:schemeClr val="tx1"/>
          </a:solidFill>
          <a:latin typeface="+mn-lt"/>
          <a:ea typeface="+mn-ea"/>
        </a:defRPr>
      </a:lvl5pPr>
      <a:lvl6pPr marL="2724066" indent="-247642" algn="l" rtl="0" eaLnBrk="1" fontAlgn="base" hangingPunct="1">
        <a:spcBef>
          <a:spcPct val="20000"/>
        </a:spcBef>
        <a:spcAft>
          <a:spcPct val="0"/>
        </a:spcAft>
        <a:buChar char="»"/>
        <a:defRPr kumimoji="1" sz="2167">
          <a:solidFill>
            <a:schemeClr val="tx1"/>
          </a:solidFill>
          <a:latin typeface="+mn-lt"/>
          <a:ea typeface="+mn-ea"/>
        </a:defRPr>
      </a:lvl6pPr>
      <a:lvl7pPr marL="3219351" indent="-247642" algn="l" rtl="0" eaLnBrk="1" fontAlgn="base" hangingPunct="1">
        <a:spcBef>
          <a:spcPct val="20000"/>
        </a:spcBef>
        <a:spcAft>
          <a:spcPct val="0"/>
        </a:spcAft>
        <a:buChar char="»"/>
        <a:defRPr kumimoji="1" sz="2167">
          <a:solidFill>
            <a:schemeClr val="tx1"/>
          </a:solidFill>
          <a:latin typeface="+mn-lt"/>
          <a:ea typeface="+mn-ea"/>
        </a:defRPr>
      </a:lvl7pPr>
      <a:lvl8pPr marL="3714636" indent="-247642" algn="l" rtl="0" eaLnBrk="1" fontAlgn="base" hangingPunct="1">
        <a:spcBef>
          <a:spcPct val="20000"/>
        </a:spcBef>
        <a:spcAft>
          <a:spcPct val="0"/>
        </a:spcAft>
        <a:buChar char="»"/>
        <a:defRPr kumimoji="1" sz="2167">
          <a:solidFill>
            <a:schemeClr val="tx1"/>
          </a:solidFill>
          <a:latin typeface="+mn-lt"/>
          <a:ea typeface="+mn-ea"/>
        </a:defRPr>
      </a:lvl8pPr>
      <a:lvl9pPr marL="4209920" indent="-247642" algn="l" rtl="0" eaLnBrk="1" fontAlgn="base" hangingPunct="1">
        <a:spcBef>
          <a:spcPct val="20000"/>
        </a:spcBef>
        <a:spcAft>
          <a:spcPct val="0"/>
        </a:spcAft>
        <a:buChar char="»"/>
        <a:defRPr kumimoji="1" sz="2167">
          <a:solidFill>
            <a:schemeClr val="tx1"/>
          </a:solidFill>
          <a:latin typeface="+mn-lt"/>
          <a:ea typeface="+mn-ea"/>
        </a:defRPr>
      </a:lvl9pPr>
    </p:bodyStyle>
    <p:otherStyle>
      <a:defPPr>
        <a:defRPr lang="ja-JP"/>
      </a:defPPr>
      <a:lvl1pPr marL="0" algn="l" defTabSz="990570" rtl="0" eaLnBrk="1" latinLnBrk="0" hangingPunct="1">
        <a:defRPr kumimoji="1" sz="1950" kern="1200">
          <a:solidFill>
            <a:schemeClr val="tx1"/>
          </a:solidFill>
          <a:latin typeface="+mn-lt"/>
          <a:ea typeface="+mn-ea"/>
          <a:cs typeface="+mn-cs"/>
        </a:defRPr>
      </a:lvl1pPr>
      <a:lvl2pPr marL="495285" algn="l" defTabSz="990570" rtl="0" eaLnBrk="1" latinLnBrk="0" hangingPunct="1">
        <a:defRPr kumimoji="1" sz="1950" kern="1200">
          <a:solidFill>
            <a:schemeClr val="tx1"/>
          </a:solidFill>
          <a:latin typeface="+mn-lt"/>
          <a:ea typeface="+mn-ea"/>
          <a:cs typeface="+mn-cs"/>
        </a:defRPr>
      </a:lvl2pPr>
      <a:lvl3pPr marL="990570" algn="l" defTabSz="990570" rtl="0" eaLnBrk="1" latinLnBrk="0" hangingPunct="1">
        <a:defRPr kumimoji="1" sz="1950" kern="1200">
          <a:solidFill>
            <a:schemeClr val="tx1"/>
          </a:solidFill>
          <a:latin typeface="+mn-lt"/>
          <a:ea typeface="+mn-ea"/>
          <a:cs typeface="+mn-cs"/>
        </a:defRPr>
      </a:lvl3pPr>
      <a:lvl4pPr marL="1485854" algn="l" defTabSz="990570" rtl="0" eaLnBrk="1" latinLnBrk="0" hangingPunct="1">
        <a:defRPr kumimoji="1" sz="1950" kern="1200">
          <a:solidFill>
            <a:schemeClr val="tx1"/>
          </a:solidFill>
          <a:latin typeface="+mn-lt"/>
          <a:ea typeface="+mn-ea"/>
          <a:cs typeface="+mn-cs"/>
        </a:defRPr>
      </a:lvl4pPr>
      <a:lvl5pPr marL="1981139" algn="l" defTabSz="990570" rtl="0" eaLnBrk="1" latinLnBrk="0" hangingPunct="1">
        <a:defRPr kumimoji="1" sz="1950" kern="1200">
          <a:solidFill>
            <a:schemeClr val="tx1"/>
          </a:solidFill>
          <a:latin typeface="+mn-lt"/>
          <a:ea typeface="+mn-ea"/>
          <a:cs typeface="+mn-cs"/>
        </a:defRPr>
      </a:lvl5pPr>
      <a:lvl6pPr marL="2476424" algn="l" defTabSz="990570" rtl="0" eaLnBrk="1" latinLnBrk="0" hangingPunct="1">
        <a:defRPr kumimoji="1" sz="1950" kern="1200">
          <a:solidFill>
            <a:schemeClr val="tx1"/>
          </a:solidFill>
          <a:latin typeface="+mn-lt"/>
          <a:ea typeface="+mn-ea"/>
          <a:cs typeface="+mn-cs"/>
        </a:defRPr>
      </a:lvl6pPr>
      <a:lvl7pPr marL="2971709" algn="l" defTabSz="990570" rtl="0" eaLnBrk="1" latinLnBrk="0" hangingPunct="1">
        <a:defRPr kumimoji="1" sz="1950" kern="1200">
          <a:solidFill>
            <a:schemeClr val="tx1"/>
          </a:solidFill>
          <a:latin typeface="+mn-lt"/>
          <a:ea typeface="+mn-ea"/>
          <a:cs typeface="+mn-cs"/>
        </a:defRPr>
      </a:lvl7pPr>
      <a:lvl8pPr marL="3466993" algn="l" defTabSz="990570" rtl="0" eaLnBrk="1" latinLnBrk="0" hangingPunct="1">
        <a:defRPr kumimoji="1" sz="1950" kern="1200">
          <a:solidFill>
            <a:schemeClr val="tx1"/>
          </a:solidFill>
          <a:latin typeface="+mn-lt"/>
          <a:ea typeface="+mn-ea"/>
          <a:cs typeface="+mn-cs"/>
        </a:defRPr>
      </a:lvl8pPr>
      <a:lvl9pPr marL="3962278" algn="l" defTabSz="990570" rtl="0" eaLnBrk="1" latinLnBrk="0" hangingPunct="1">
        <a:defRPr kumimoji="1" sz="195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1.xml" Type="http://schemas.openxmlformats.org/officeDocument/2006/relationships/slideLayout"/><Relationship Id="rId2" Target="../notesSlides/notesSlide1.xml" Type="http://schemas.openxmlformats.org/officeDocument/2006/relationships/notesSlide"/></Relationships>
</file>

<file path=ppt/slides/_rels/slide10.xml.rels><?xml version="1.0" encoding="UTF-8" standalone="yes"?><Relationships xmlns="http://schemas.openxmlformats.org/package/2006/relationships"><Relationship Id="rId1" Target="../slideLayouts/slideLayout19.xml" Type="http://schemas.openxmlformats.org/officeDocument/2006/relationships/slideLayout"/></Relationships>
</file>

<file path=ppt/slides/_rels/slide11.xml.rels><?xml version="1.0" encoding="UTF-8" standalone="yes"?><Relationships xmlns="http://schemas.openxmlformats.org/package/2006/relationships"><Relationship Id="rId1" Target="../slideLayouts/slideLayout22.xml" Type="http://schemas.openxmlformats.org/officeDocument/2006/relationships/slideLayout"/><Relationship Id="rId2" Target="../notesSlides/notesSlide2.xml" Type="http://schemas.openxmlformats.org/officeDocument/2006/relationships/notesSlide"/><Relationship Id="rId3" Target="../media/image50.png" Type="http://schemas.openxmlformats.org/officeDocument/2006/relationships/image"/><Relationship Id="rId4" Target="../media/image51.pn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6.xml" Type="http://schemas.openxmlformats.org/officeDocument/2006/relationships/slideLayout"/></Relationships>
</file>

<file path=ppt/slides/_rels/slide13.xml.rels><?xml version="1.0" encoding="UTF-8" standalone="yes"?><Relationships xmlns="http://schemas.openxmlformats.org/package/2006/relationships"><Relationship Id="rId1" Target="../slideLayouts/slideLayout41.xml" Type="http://schemas.openxmlformats.org/officeDocument/2006/relationships/slideLayout"/><Relationship Id="rId10" Target="../media/image59.png" Type="http://schemas.openxmlformats.org/officeDocument/2006/relationships/image"/><Relationship Id="rId11" Target="../media/image60.jpeg" Type="http://schemas.openxmlformats.org/officeDocument/2006/relationships/image"/><Relationship Id="rId12" Target="../media/image61.emf" Type="http://schemas.openxmlformats.org/officeDocument/2006/relationships/image"/><Relationship Id="rId13" Target="../media/image62.png" Type="http://schemas.openxmlformats.org/officeDocument/2006/relationships/image"/><Relationship Id="rId14" Target="../media/image63.emf" Type="http://schemas.openxmlformats.org/officeDocument/2006/relationships/image"/><Relationship Id="rId15" Target="../media/image64.jpeg" Type="http://schemas.openxmlformats.org/officeDocument/2006/relationships/image"/><Relationship Id="rId16" Target="../media/image65.png" Type="http://schemas.openxmlformats.org/officeDocument/2006/relationships/image"/><Relationship Id="rId17" Target="../media/image66.jpeg" Type="http://schemas.openxmlformats.org/officeDocument/2006/relationships/image"/><Relationship Id="rId18" Target="../media/image67.jpeg" Type="http://schemas.openxmlformats.org/officeDocument/2006/relationships/image"/><Relationship Id="rId19" Target="../media/image68.png" Type="http://schemas.openxmlformats.org/officeDocument/2006/relationships/image"/><Relationship Id="rId2" Target="../media/image10.emf" Type="http://schemas.openxmlformats.org/officeDocument/2006/relationships/image"/><Relationship Id="rId20" Target="../media/image69.emf" Type="http://schemas.openxmlformats.org/officeDocument/2006/relationships/image"/><Relationship Id="rId21" Target="../media/image70.png" Type="http://schemas.openxmlformats.org/officeDocument/2006/relationships/image"/><Relationship Id="rId22" Target="../media/image71.jpeg" Type="http://schemas.openxmlformats.org/officeDocument/2006/relationships/image"/><Relationship Id="rId3" Target="../media/image52.png" Type="http://schemas.openxmlformats.org/officeDocument/2006/relationships/image"/><Relationship Id="rId4" Target="../media/image53.png" Type="http://schemas.openxmlformats.org/officeDocument/2006/relationships/image"/><Relationship Id="rId5" Target="../media/image54.png" Type="http://schemas.openxmlformats.org/officeDocument/2006/relationships/image"/><Relationship Id="rId6" Target="../media/image55.jpeg" Type="http://schemas.openxmlformats.org/officeDocument/2006/relationships/image"/><Relationship Id="rId7" Target="../media/image56.jpeg" Type="http://schemas.openxmlformats.org/officeDocument/2006/relationships/image"/><Relationship Id="rId8" Target="../media/image57.png" Type="http://schemas.openxmlformats.org/officeDocument/2006/relationships/image"/><Relationship Id="rId9" Target="../media/image58.pn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1.xml" Type="http://schemas.openxmlformats.org/officeDocument/2006/relationships/slideLayout"/><Relationship Id="rId2" Target="../notesSlides/notesSlide3.xml" Type="http://schemas.openxmlformats.org/officeDocument/2006/relationships/notesSlide"/></Relationships>
</file>

<file path=ppt/slides/_rels/slide15.xml.rels><?xml version="1.0" encoding="UTF-8" standalone="yes"?><Relationships xmlns="http://schemas.openxmlformats.org/package/2006/relationships"><Relationship Id="rId1" Target="../slideLayouts/slideLayout6.xml" Type="http://schemas.openxmlformats.org/officeDocument/2006/relationships/slideLayout"/><Relationship Id="rId2" Target="../media/image72.png" Type="http://schemas.openxmlformats.org/officeDocument/2006/relationships/image"/><Relationship Id="rId3" Target="../media/image73.png" Type="http://schemas.openxmlformats.org/officeDocument/2006/relationships/image"/><Relationship Id="rId4" Target="../media/image74.png" Type="http://schemas.openxmlformats.org/officeDocument/2006/relationships/image"/><Relationship Id="rId5" Target="../media/image75.jpe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21.xml" Type="http://schemas.openxmlformats.org/officeDocument/2006/relationships/slideLayout"/></Relationships>
</file>

<file path=ppt/slides/_rels/slide17.xml.rels><?xml version="1.0" encoding="UTF-8" standalone="yes"?><Relationships xmlns="http://schemas.openxmlformats.org/package/2006/relationships"><Relationship Id="rId1" Target="../slideLayouts/slideLayout6.xml" Type="http://schemas.openxmlformats.org/officeDocument/2006/relationships/slideLayout"/><Relationship Id="rId2" Target="../media/image76.png" Type="http://schemas.openxmlformats.org/officeDocument/2006/relationships/image"/><Relationship Id="rId3" Target="../media/image77.jpe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6.xml" Type="http://schemas.openxmlformats.org/officeDocument/2006/relationships/slideLayout"/><Relationship Id="rId2" Target="../media/image78.jpeg" Type="http://schemas.openxmlformats.org/officeDocument/2006/relationships/image"/><Relationship Id="rId3" Target="../media/image79.jpeg"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21.xml" Type="http://schemas.openxmlformats.org/officeDocument/2006/relationships/slideLayout"/><Relationship Id="rId2" Target="../media/image80.jpeg" Type="http://schemas.openxmlformats.org/officeDocument/2006/relationships/image"/><Relationship Id="rId3" Target="../media/image81.jpe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6.xml" Type="http://schemas.openxmlformats.org/officeDocument/2006/relationships/slideLayout"/><Relationship Id="rId2" Target="../media/image10.emf" Type="http://schemas.openxmlformats.org/officeDocument/2006/relationships/image"/></Relationships>
</file>

<file path=ppt/slides/_rels/slide20.xml.rels><?xml version="1.0" encoding="UTF-8" standalone="yes"?><Relationships xmlns="http://schemas.openxmlformats.org/package/2006/relationships"><Relationship Id="rId1" Target="../slideLayouts/slideLayout21.xml" Type="http://schemas.openxmlformats.org/officeDocument/2006/relationships/slideLayout"/><Relationship Id="rId2" Target="../media/image82.jpeg" Type="http://schemas.openxmlformats.org/officeDocument/2006/relationships/image"/><Relationship Id="rId3" Target="../media/image83.jpeg" Type="http://schemas.openxmlformats.org/officeDocument/2006/relationships/image"/><Relationship Id="rId4" Target="../media/image84.jpeg" Type="http://schemas.openxmlformats.org/officeDocument/2006/relationships/image"/></Relationships>
</file>

<file path=ppt/slides/_rels/slide21.xml.rels><?xml version="1.0" encoding="UTF-8" standalone="yes"?><Relationships xmlns="http://schemas.openxmlformats.org/package/2006/relationships"><Relationship Id="rId1" Target="../slideLayouts/slideLayout21.xml" Type="http://schemas.openxmlformats.org/officeDocument/2006/relationships/slideLayout"/><Relationship Id="rId2" Target="../media/image85.emf" Type="http://schemas.openxmlformats.org/officeDocument/2006/relationships/image"/></Relationships>
</file>

<file path=ppt/slides/_rels/slide22.xml.rels><?xml version="1.0" encoding="UTF-8" standalone="yes"?><Relationships xmlns="http://schemas.openxmlformats.org/package/2006/relationships"><Relationship Id="rId1" Target="../slideLayouts/slideLayout71.xml" Type="http://schemas.openxmlformats.org/officeDocument/2006/relationships/slideLayout"/><Relationship Id="rId10" Target="https://www.mlit.go.jp/toshi/toshi_gairo_tk_000019.html" TargetMode="External" Type="http://schemas.openxmlformats.org/officeDocument/2006/relationships/hyperlink"/><Relationship Id="rId2" Target="../notesSlides/notesSlide4.xml" Type="http://schemas.openxmlformats.org/officeDocument/2006/relationships/notesSlide"/><Relationship Id="rId3" Target="../media/image86.emf" Type="http://schemas.openxmlformats.org/officeDocument/2006/relationships/image"/><Relationship Id="rId4" Target="../media/image87.png" Type="http://schemas.openxmlformats.org/officeDocument/2006/relationships/image"/><Relationship Id="rId5" Target="../media/image88.png" Type="http://schemas.openxmlformats.org/officeDocument/2006/relationships/image"/><Relationship Id="rId6" Target="../media/image89.png" Type="http://schemas.openxmlformats.org/officeDocument/2006/relationships/image"/><Relationship Id="rId7" Target="../media/image90.png" Type="http://schemas.openxmlformats.org/officeDocument/2006/relationships/image"/><Relationship Id="rId8" Target="../media/image91.emf" Type="http://schemas.openxmlformats.org/officeDocument/2006/relationships/image"/><Relationship Id="rId9" Target="../media/image92.emf" Type="http://schemas.openxmlformats.org/officeDocument/2006/relationships/image"/></Relationships>
</file>

<file path=ppt/slides/_rels/slide23.xml.rels><?xml version="1.0" encoding="UTF-8" standalone="yes"?><Relationships xmlns="http://schemas.openxmlformats.org/package/2006/relationships"><Relationship Id="rId1" Target="../slideLayouts/slideLayout27.xml" Type="http://schemas.openxmlformats.org/officeDocument/2006/relationships/slideLayout"/><Relationship Id="rId2" Target="../media/image93.png" Type="http://schemas.openxmlformats.org/officeDocument/2006/relationships/image"/></Relationships>
</file>

<file path=ppt/slides/_rels/slide24.xml.rels><?xml version="1.0" encoding="UTF-8" standalone="yes"?><Relationships xmlns="http://schemas.openxmlformats.org/package/2006/relationships"><Relationship Id="rId1" Target="../slideLayouts/slideLayout80.xml" Type="http://schemas.openxmlformats.org/officeDocument/2006/relationships/slideLayout"/><Relationship Id="rId2" Target="../notesSlides/notesSlide5.xml" Type="http://schemas.openxmlformats.org/officeDocument/2006/relationships/notesSlide"/><Relationship Id="rId3" Target="../media/image94.png" Type="http://schemas.openxmlformats.org/officeDocument/2006/relationships/image"/><Relationship Id="rId4" Target="../media/image95.png" Type="http://schemas.openxmlformats.org/officeDocument/2006/relationships/image"/></Relationships>
</file>

<file path=ppt/slides/_rels/slide25.xml.rels><?xml version="1.0" encoding="UTF-8" standalone="yes"?><Relationships xmlns="http://schemas.openxmlformats.org/package/2006/relationships"><Relationship Id="rId1" Target="../slideLayouts/slideLayout87.xml" Type="http://schemas.openxmlformats.org/officeDocument/2006/relationships/slideLayout"/><Relationship Id="rId2" Target="../notesSlides/notesSlide6.xml" Type="http://schemas.openxmlformats.org/officeDocument/2006/relationships/notesSlide"/><Relationship Id="rId3" Target="../media/image96.jpeg" Type="http://schemas.openxmlformats.org/officeDocument/2006/relationships/image"/><Relationship Id="rId4" Target="../media/image97.jpeg" Type="http://schemas.openxmlformats.org/officeDocument/2006/relationships/image"/><Relationship Id="rId5" Target="../media/image98.jpeg" Type="http://schemas.openxmlformats.org/officeDocument/2006/relationships/image"/><Relationship Id="rId6" Target="../media/image99.jpeg" Type="http://schemas.openxmlformats.org/officeDocument/2006/relationships/image"/><Relationship Id="rId7" Target="../media/image100.jpeg" Type="http://schemas.openxmlformats.org/officeDocument/2006/relationships/image"/></Relationships>
</file>

<file path=ppt/slides/_rels/slide26.xml.rels><?xml version="1.0" encoding="UTF-8" standalone="yes"?><Relationships xmlns="http://schemas.openxmlformats.org/package/2006/relationships"><Relationship Id="rId1" Target="../slideLayouts/slideLayout1.xml" Type="http://schemas.openxmlformats.org/officeDocument/2006/relationships/slideLayout"/><Relationship Id="rId2" Target="../notesSlides/notesSlide7.xml" Type="http://schemas.openxmlformats.org/officeDocument/2006/relationships/notesSlide"/></Relationships>
</file>

<file path=ppt/slides/_rels/slide27.xml.rels><?xml version="1.0" encoding="UTF-8" standalone="yes"?><Relationships xmlns="http://schemas.openxmlformats.org/package/2006/relationships"><Relationship Id="rId1" Target="../slideLayouts/slideLayout2.xml" Type="http://schemas.openxmlformats.org/officeDocument/2006/relationships/slideLayout"/><Relationship Id="rId2" Target="../media/image101.wmf" Type="http://schemas.openxmlformats.org/officeDocument/2006/relationships/image"/><Relationship Id="rId3" Target="../media/image102.wmf" Type="http://schemas.openxmlformats.org/officeDocument/2006/relationships/image"/></Relationships>
</file>

<file path=ppt/slides/_rels/slide28.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8.xml" Type="http://schemas.openxmlformats.org/officeDocument/2006/relationships/notesSlide"/><Relationship Id="rId3" Target="../media/image103.png" Type="http://schemas.openxmlformats.org/officeDocument/2006/relationships/image"/><Relationship Id="rId4" Target="../media/image104.png" Type="http://schemas.openxmlformats.org/officeDocument/2006/relationships/image"/><Relationship Id="rId5" Target="../media/image105.png" Type="http://schemas.openxmlformats.org/officeDocument/2006/relationships/image"/><Relationship Id="rId6" Target="../media/image106.png" Type="http://schemas.openxmlformats.org/officeDocument/2006/relationships/image"/></Relationships>
</file>

<file path=ppt/slides/_rels/slide29.xml.rels><?xml version="1.0" encoding="UTF-8" standalone="yes"?><Relationships xmlns="http://schemas.openxmlformats.org/package/2006/relationships"><Relationship Id="rId1" Target="../slideLayouts/slideLayout53.xml" Type="http://schemas.openxmlformats.org/officeDocument/2006/relationships/slideLayout"/><Relationship Id="rId2" Target="../notesSlides/notesSlide9.xml" Type="http://schemas.openxmlformats.org/officeDocument/2006/relationships/notesSlide"/><Relationship Id="rId3" Target="../media/image107.pn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2.xml" Type="http://schemas.openxmlformats.org/officeDocument/2006/relationships/slideLayout"/><Relationship Id="rId2" Target="../media/image11.jpeg" Type="http://schemas.openxmlformats.org/officeDocument/2006/relationships/image"/><Relationship Id="rId3" Target="../media/image12.jpeg" Type="http://schemas.openxmlformats.org/officeDocument/2006/relationships/image"/><Relationship Id="rId4" Target="../media/image13.jpeg" Type="http://schemas.openxmlformats.org/officeDocument/2006/relationships/image"/><Relationship Id="rId5" Target="../media/image14.emf" Type="http://schemas.openxmlformats.org/officeDocument/2006/relationships/image"/><Relationship Id="rId6" Target="../media/image15.emf" Type="http://schemas.openxmlformats.org/officeDocument/2006/relationships/image"/><Relationship Id="rId7" Target="../media/image16.emf" Type="http://schemas.openxmlformats.org/officeDocument/2006/relationships/image"/></Relationships>
</file>

<file path=ppt/slides/_rels/slide30.xml.rels><?xml version="1.0" encoding="UTF-8" standalone="yes"?><Relationships xmlns="http://schemas.openxmlformats.org/package/2006/relationships"><Relationship Id="rId1" Target="../slideLayouts/slideLayout53.xml" Type="http://schemas.openxmlformats.org/officeDocument/2006/relationships/slideLayout"/><Relationship Id="rId2" Target="../notesSlides/notesSlide10.xml" Type="http://schemas.openxmlformats.org/officeDocument/2006/relationships/notesSlide"/><Relationship Id="rId3" Target="../media/image108.png" Type="http://schemas.openxmlformats.org/officeDocument/2006/relationships/image"/></Relationships>
</file>

<file path=ppt/slides/_rels/slide31.xml.rels><?xml version="1.0" encoding="UTF-8" standalone="yes"?><Relationships xmlns="http://schemas.openxmlformats.org/package/2006/relationships"><Relationship Id="rId1" Target="../slideLayouts/slideLayout53.xml" Type="http://schemas.openxmlformats.org/officeDocument/2006/relationships/slideLayout"/><Relationship Id="rId2" Target="../notesSlides/notesSlide11.xml" Type="http://schemas.openxmlformats.org/officeDocument/2006/relationships/notesSlide"/><Relationship Id="rId3" Target="../media/image109.png" Type="http://schemas.openxmlformats.org/officeDocument/2006/relationships/image"/><Relationship Id="rId4" Target="../media/image110.png" Type="http://schemas.openxmlformats.org/officeDocument/2006/relationships/image"/></Relationships>
</file>

<file path=ppt/slides/_rels/slide32.xml.rels><?xml version="1.0" encoding="UTF-8" standalone="yes"?><Relationships xmlns="http://schemas.openxmlformats.org/package/2006/relationships"><Relationship Id="rId1" Target="../slideLayouts/slideLayout53.xml" Type="http://schemas.openxmlformats.org/officeDocument/2006/relationships/slideLayout"/><Relationship Id="rId2" Target="../notesSlides/notesSlide12.xml" Type="http://schemas.openxmlformats.org/officeDocument/2006/relationships/notesSlide"/><Relationship Id="rId3" Target="../media/image111.png" Type="http://schemas.openxmlformats.org/officeDocument/2006/relationships/image"/><Relationship Id="rId4" Target="../media/image112.png" Type="http://schemas.openxmlformats.org/officeDocument/2006/relationships/image"/><Relationship Id="rId5" Target="../media/image113.png" Type="http://schemas.openxmlformats.org/officeDocument/2006/relationships/image"/></Relationships>
</file>

<file path=ppt/slides/_rels/slide33.xml.rels><?xml version="1.0" encoding="UTF-8" standalone="yes"?><Relationships xmlns="http://schemas.openxmlformats.org/package/2006/relationships"><Relationship Id="rId1" Target="../slideLayouts/slideLayout53.xml" Type="http://schemas.openxmlformats.org/officeDocument/2006/relationships/slideLayout"/><Relationship Id="rId2" Target="../notesSlides/notesSlide13.xml" Type="http://schemas.openxmlformats.org/officeDocument/2006/relationships/notesSlide"/><Relationship Id="rId3" Target="../media/image114.png" Type="http://schemas.openxmlformats.org/officeDocument/2006/relationships/image"/><Relationship Id="rId4" Target="../media/image115.png" Type="http://schemas.openxmlformats.org/officeDocument/2006/relationships/image"/><Relationship Id="rId5" Target="../media/image116.png" Type="http://schemas.openxmlformats.org/officeDocument/2006/relationships/image"/></Relationships>
</file>

<file path=ppt/slides/_rels/slide34.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14.xml" Type="http://schemas.openxmlformats.org/officeDocument/2006/relationships/notesSlide"/><Relationship Id="rId3" Target="../media/image117.jpeg" Type="http://schemas.openxmlformats.org/officeDocument/2006/relationships/image"/><Relationship Id="rId4" Target="../media/image118.png" Type="http://schemas.openxmlformats.org/officeDocument/2006/relationships/image"/></Relationships>
</file>

<file path=ppt/slides/_rels/slide35.xml.rels><?xml version="1.0" encoding="UTF-8" standalone="yes"?><Relationships xmlns="http://schemas.openxmlformats.org/package/2006/relationships"><Relationship Id="rId1" Target="../slideLayouts/slideLayout6.xml" Type="http://schemas.openxmlformats.org/officeDocument/2006/relationships/slideLayout"/><Relationship Id="rId2" Target="../notesSlides/notesSlide15.xml" Type="http://schemas.openxmlformats.org/officeDocument/2006/relationships/notesSlide"/><Relationship Id="rId3" Target="../media/image119.png" Type="http://schemas.openxmlformats.org/officeDocument/2006/relationships/image"/></Relationships>
</file>

<file path=ppt/slides/_rels/slide36.xml.rels><?xml version="1.0" encoding="UTF-8" standalone="yes"?><Relationships xmlns="http://schemas.openxmlformats.org/package/2006/relationships"><Relationship Id="rId1" Target="../slideLayouts/slideLayout6.xml" Type="http://schemas.openxmlformats.org/officeDocument/2006/relationships/slideLayout"/><Relationship Id="rId2" Target="../notesSlides/notesSlide16.xml" Type="http://schemas.openxmlformats.org/officeDocument/2006/relationships/notesSlide"/><Relationship Id="rId3" Target="../media/image120.png" Type="http://schemas.openxmlformats.org/officeDocument/2006/relationships/image"/><Relationship Id="rId4" Target="../media/image121.png" Type="http://schemas.openxmlformats.org/officeDocument/2006/relationships/image"/></Relationships>
</file>

<file path=ppt/slides/_rels/slide37.xml.rels><?xml version="1.0" encoding="UTF-8" standalone="yes"?><Relationships xmlns="http://schemas.openxmlformats.org/package/2006/relationships"><Relationship Id="rId1" Target="../slideLayouts/slideLayout65.xml" Type="http://schemas.openxmlformats.org/officeDocument/2006/relationships/slideLayout"/><Relationship Id="rId10" Target="../media/image59.png" Type="http://schemas.openxmlformats.org/officeDocument/2006/relationships/image"/><Relationship Id="rId11" Target="../media/image60.jpeg" Type="http://schemas.openxmlformats.org/officeDocument/2006/relationships/image"/><Relationship Id="rId12" Target="../media/image61.emf" Type="http://schemas.openxmlformats.org/officeDocument/2006/relationships/image"/><Relationship Id="rId13" Target="../media/image62.png" Type="http://schemas.openxmlformats.org/officeDocument/2006/relationships/image"/><Relationship Id="rId14" Target="../media/image63.emf" Type="http://schemas.openxmlformats.org/officeDocument/2006/relationships/image"/><Relationship Id="rId15" Target="../media/image64.jpeg" Type="http://schemas.openxmlformats.org/officeDocument/2006/relationships/image"/><Relationship Id="rId16" Target="../media/image65.png" Type="http://schemas.openxmlformats.org/officeDocument/2006/relationships/image"/><Relationship Id="rId17" Target="../media/image66.jpeg" Type="http://schemas.openxmlformats.org/officeDocument/2006/relationships/image"/><Relationship Id="rId18" Target="../media/image67.jpeg" Type="http://schemas.openxmlformats.org/officeDocument/2006/relationships/image"/><Relationship Id="rId19" Target="../media/image68.png" Type="http://schemas.openxmlformats.org/officeDocument/2006/relationships/image"/><Relationship Id="rId2" Target="../media/image10.emf" Type="http://schemas.openxmlformats.org/officeDocument/2006/relationships/image"/><Relationship Id="rId20" Target="../media/image69.emf" Type="http://schemas.openxmlformats.org/officeDocument/2006/relationships/image"/><Relationship Id="rId21" Target="../media/image70.png" Type="http://schemas.openxmlformats.org/officeDocument/2006/relationships/image"/><Relationship Id="rId22" Target="../media/image71.jpeg" Type="http://schemas.openxmlformats.org/officeDocument/2006/relationships/image"/><Relationship Id="rId3" Target="../media/image52.png" Type="http://schemas.openxmlformats.org/officeDocument/2006/relationships/image"/><Relationship Id="rId4" Target="../media/image53.png" Type="http://schemas.openxmlformats.org/officeDocument/2006/relationships/image"/><Relationship Id="rId5" Target="../media/image54.png" Type="http://schemas.openxmlformats.org/officeDocument/2006/relationships/image"/><Relationship Id="rId6" Target="../media/image55.jpeg" Type="http://schemas.openxmlformats.org/officeDocument/2006/relationships/image"/><Relationship Id="rId7" Target="../media/image56.jpeg" Type="http://schemas.openxmlformats.org/officeDocument/2006/relationships/image"/><Relationship Id="rId8" Target="../media/image57.png" Type="http://schemas.openxmlformats.org/officeDocument/2006/relationships/image"/><Relationship Id="rId9" Target="../media/image58.png" Type="http://schemas.openxmlformats.org/officeDocument/2006/relationships/image"/></Relationships>
</file>

<file path=ppt/slides/_rels/slide38.xml.rels><?xml version="1.0" encoding="UTF-8" standalone="yes"?><Relationships xmlns="http://schemas.openxmlformats.org/package/2006/relationships"><Relationship Id="rId1" Target="../slideLayouts/slideLayout68.xml" Type="http://schemas.openxmlformats.org/officeDocument/2006/relationships/slideLayout"/><Relationship Id="rId10" Target="../media/image130.jpeg" Type="http://schemas.openxmlformats.org/officeDocument/2006/relationships/image"/><Relationship Id="rId11" Target="../media/image131.emf" Type="http://schemas.openxmlformats.org/officeDocument/2006/relationships/image"/><Relationship Id="rId12" Target="../media/image132.jpeg" Type="http://schemas.openxmlformats.org/officeDocument/2006/relationships/image"/><Relationship Id="rId13" Target="../media/image133.jpeg" Type="http://schemas.openxmlformats.org/officeDocument/2006/relationships/image"/><Relationship Id="rId2" Target="../media/image122.jpeg" Type="http://schemas.openxmlformats.org/officeDocument/2006/relationships/image"/><Relationship Id="rId3" Target="../media/image123.jpeg" Type="http://schemas.openxmlformats.org/officeDocument/2006/relationships/image"/><Relationship Id="rId4" Target="../media/image124.png" Type="http://schemas.openxmlformats.org/officeDocument/2006/relationships/image"/><Relationship Id="rId5" Target="../media/image125.jpeg" Type="http://schemas.openxmlformats.org/officeDocument/2006/relationships/image"/><Relationship Id="rId6" Target="../media/image126.png" Type="http://schemas.openxmlformats.org/officeDocument/2006/relationships/image"/><Relationship Id="rId7" Target="../media/image127.png" Type="http://schemas.openxmlformats.org/officeDocument/2006/relationships/image"/><Relationship Id="rId8" Target="../media/image128.png" Type="http://schemas.openxmlformats.org/officeDocument/2006/relationships/image"/><Relationship Id="rId9" Target="../media/image129.jpeg" Type="http://schemas.openxmlformats.org/officeDocument/2006/relationships/image"/></Relationships>
</file>

<file path=ppt/slides/_rels/slide39.xml.rels><?xml version="1.0" encoding="UTF-8" standalone="yes"?><Relationships xmlns="http://schemas.openxmlformats.org/package/2006/relationships"><Relationship Id="rId1" Target="../slideLayouts/slideLayout1.xml" Type="http://schemas.openxmlformats.org/officeDocument/2006/relationships/slideLayout"/><Relationship Id="rId2" Target="../notesSlides/notesSlide17.xml" Type="http://schemas.openxmlformats.org/officeDocument/2006/relationships/notesSlide"/></Relationships>
</file>

<file path=ppt/slides/_rels/slide4.xml.rels><?xml version="1.0" encoding="UTF-8" standalone="yes"?><Relationships xmlns="http://schemas.openxmlformats.org/package/2006/relationships"><Relationship Id="rId1" Target="../slideLayouts/slideLayout6.xml" Type="http://schemas.openxmlformats.org/officeDocument/2006/relationships/slideLayout"/><Relationship Id="rId2" Target="../media/image17.png" Type="http://schemas.openxmlformats.org/officeDocument/2006/relationships/image"/></Relationships>
</file>

<file path=ppt/slides/_rels/slide40.xml.rels><?xml version="1.0" encoding="UTF-8" standalone="yes"?><Relationships xmlns="http://schemas.openxmlformats.org/package/2006/relationships"><Relationship Id="rId1" Target="../slideLayouts/slideLayout2.xml" Type="http://schemas.openxmlformats.org/officeDocument/2006/relationships/slideLayout"/><Relationship Id="rId2" Target="../media/image134.png" Type="http://schemas.openxmlformats.org/officeDocument/2006/relationships/image"/></Relationships>
</file>

<file path=ppt/slides/_rels/slide41.xml.rels><?xml version="1.0" encoding="UTF-8" standalone="yes"?><Relationships xmlns="http://schemas.openxmlformats.org/package/2006/relationships"><Relationship Id="rId1" Target="../slideLayouts/slideLayout2.xml" Type="http://schemas.openxmlformats.org/officeDocument/2006/relationships/slideLayout"/><Relationship Id="rId2" Target="../media/image135.png" Type="http://schemas.openxmlformats.org/officeDocument/2006/relationships/image"/></Relationships>
</file>

<file path=ppt/slides/_rels/slide42.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8.xml" Type="http://schemas.openxmlformats.org/officeDocument/2006/relationships/notesSlide"/><Relationship Id="rId3" Target="../media/image136.emf" Type="http://schemas.openxmlformats.org/officeDocument/2006/relationships/image"/><Relationship Id="rId4" Target="../media/image137.emf" Type="http://schemas.openxmlformats.org/officeDocument/2006/relationships/image"/><Relationship Id="rId5" Target="../media/image138.emf" Type="http://schemas.openxmlformats.org/officeDocument/2006/relationships/image"/><Relationship Id="rId6" Target="../media/image139.emf" Type="http://schemas.openxmlformats.org/officeDocument/2006/relationships/image"/><Relationship Id="rId7" Target="../media/image140.emf" Type="http://schemas.openxmlformats.org/officeDocument/2006/relationships/image"/><Relationship Id="rId8" Target="../media/image141.emf" Type="http://schemas.openxmlformats.org/officeDocument/2006/relationships/image"/></Relationships>
</file>

<file path=ppt/slides/_rels/slide4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42.png" Type="http://schemas.openxmlformats.org/officeDocument/2006/relationships/image"/><Relationship Id="rId3" Target="../media/image143.png" Type="http://schemas.openxmlformats.org/officeDocument/2006/relationships/image"/><Relationship Id="rId4" Target="../media/image144.emf" Type="http://schemas.openxmlformats.org/officeDocument/2006/relationships/image"/></Relationships>
</file>

<file path=ppt/slides/_rels/slide4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53.emf" Type="http://schemas.openxmlformats.org/officeDocument/2006/relationships/image"/><Relationship Id="rId11" Target="../media/image154.emf" Type="http://schemas.openxmlformats.org/officeDocument/2006/relationships/image"/><Relationship Id="rId12" Target="../media/image155.emf" Type="http://schemas.openxmlformats.org/officeDocument/2006/relationships/image"/><Relationship Id="rId2" Target="../media/image145.emf" Type="http://schemas.openxmlformats.org/officeDocument/2006/relationships/image"/><Relationship Id="rId3" Target="../media/image146.jpeg" Type="http://schemas.openxmlformats.org/officeDocument/2006/relationships/image"/><Relationship Id="rId4" Target="../media/image147.jpeg" Type="http://schemas.openxmlformats.org/officeDocument/2006/relationships/image"/><Relationship Id="rId5" Target="../media/image148.jpeg" Type="http://schemas.openxmlformats.org/officeDocument/2006/relationships/image"/><Relationship Id="rId6" Target="../media/image149.jpeg" Type="http://schemas.openxmlformats.org/officeDocument/2006/relationships/image"/><Relationship Id="rId7" Target="../media/image150.jpeg" Type="http://schemas.openxmlformats.org/officeDocument/2006/relationships/image"/><Relationship Id="rId8" Target="../media/image151.jpeg" Type="http://schemas.openxmlformats.org/officeDocument/2006/relationships/image"/><Relationship Id="rId9" Target="../media/image152.jpeg" Type="http://schemas.openxmlformats.org/officeDocument/2006/relationships/image"/></Relationships>
</file>

<file path=ppt/slides/_rels/slide4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56.jpeg" Type="http://schemas.openxmlformats.org/officeDocument/2006/relationships/image"/><Relationship Id="rId3" Target="../media/image157.png" Type="http://schemas.openxmlformats.org/officeDocument/2006/relationships/image"/><Relationship Id="rId4" Target="../media/image158.png" Type="http://schemas.openxmlformats.org/officeDocument/2006/relationships/image"/><Relationship Id="rId5" Target="../media/image159.png" Type="http://schemas.openxmlformats.org/officeDocument/2006/relationships/image"/><Relationship Id="rId6" Target="../media/image160.png" Type="http://schemas.openxmlformats.org/officeDocument/2006/relationships/image"/></Relationships>
</file>

<file path=ppt/slides/_rels/slide4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61.jpeg" Type="http://schemas.openxmlformats.org/officeDocument/2006/relationships/image"/><Relationship Id="rId3" Target="../media/image162.jpeg" Type="http://schemas.openxmlformats.org/officeDocument/2006/relationships/image"/><Relationship Id="rId4" Target="../media/image163.png" Type="http://schemas.openxmlformats.org/officeDocument/2006/relationships/image"/><Relationship Id="rId5" Target="../media/image164.png" Type="http://schemas.openxmlformats.org/officeDocument/2006/relationships/image"/><Relationship Id="rId6" Target="../media/image165.png" Type="http://schemas.openxmlformats.org/officeDocument/2006/relationships/image"/><Relationship Id="rId7" Target="../media/image166.jpeg" Type="http://schemas.openxmlformats.org/officeDocument/2006/relationships/image"/><Relationship Id="rId8" Target="../media/image167.jpeg" Type="http://schemas.openxmlformats.org/officeDocument/2006/relationships/image"/></Relationships>
</file>

<file path=ppt/slides/_rels/slide47.xml.rels><?xml version="1.0" encoding="UTF-8" standalone="yes"?><Relationships xmlns="http://schemas.openxmlformats.org/package/2006/relationships"><Relationship Id="rId1" Target="../slideLayouts/slideLayout6.xml" Type="http://schemas.openxmlformats.org/officeDocument/2006/relationships/slideLayout"/></Relationships>
</file>

<file path=ppt/slides/_rels/slide5.xml.rels><?xml version="1.0" encoding="UTF-8" standalone="yes"?><Relationships xmlns="http://schemas.openxmlformats.org/package/2006/relationships"><Relationship Id="rId1" Target="../slideLayouts/slideLayout6.xml" Type="http://schemas.openxmlformats.org/officeDocument/2006/relationships/slideLayout"/><Relationship Id="rId10" Target="../media/image26.emf" Type="http://schemas.openxmlformats.org/officeDocument/2006/relationships/image"/><Relationship Id="rId11" Target="../media/image27.emf" Type="http://schemas.openxmlformats.org/officeDocument/2006/relationships/image"/><Relationship Id="rId12" Target="../media/image28.emf" Type="http://schemas.openxmlformats.org/officeDocument/2006/relationships/image"/><Relationship Id="rId13" Target="../media/image29.emf" Type="http://schemas.openxmlformats.org/officeDocument/2006/relationships/image"/><Relationship Id="rId14" Target="../media/image30.png" Type="http://schemas.openxmlformats.org/officeDocument/2006/relationships/image"/><Relationship Id="rId15" Target="../media/image31.png" Type="http://schemas.openxmlformats.org/officeDocument/2006/relationships/image"/><Relationship Id="rId16" Target="../media/image32.emf" Type="http://schemas.openxmlformats.org/officeDocument/2006/relationships/image"/><Relationship Id="rId17" Target="../media/image33.emf" Type="http://schemas.openxmlformats.org/officeDocument/2006/relationships/image"/><Relationship Id="rId18" Target="../media/image34.png" Type="http://schemas.openxmlformats.org/officeDocument/2006/relationships/image"/><Relationship Id="rId19" Target="../media/image35.png" Type="http://schemas.openxmlformats.org/officeDocument/2006/relationships/image"/><Relationship Id="rId2" Target="../media/image18.emf" Type="http://schemas.openxmlformats.org/officeDocument/2006/relationships/image"/><Relationship Id="rId20" Target="../media/image36.png" Type="http://schemas.openxmlformats.org/officeDocument/2006/relationships/image"/><Relationship Id="rId21" Target="../media/image37.png" Type="http://schemas.openxmlformats.org/officeDocument/2006/relationships/image"/><Relationship Id="rId22" Target="../media/image38.png" Type="http://schemas.openxmlformats.org/officeDocument/2006/relationships/image"/><Relationship Id="rId23" Target="../media/image39.png" Type="http://schemas.openxmlformats.org/officeDocument/2006/relationships/image"/><Relationship Id="rId24" Target="../media/image40.png" Type="http://schemas.openxmlformats.org/officeDocument/2006/relationships/image"/><Relationship Id="rId3" Target="../media/image19.jpeg" Type="http://schemas.openxmlformats.org/officeDocument/2006/relationships/image"/><Relationship Id="rId4" Target="../media/image20.jpeg" Type="http://schemas.openxmlformats.org/officeDocument/2006/relationships/image"/><Relationship Id="rId5" Target="../media/image21.png" Type="http://schemas.openxmlformats.org/officeDocument/2006/relationships/image"/><Relationship Id="rId6" Target="../media/image22.png" Type="http://schemas.openxmlformats.org/officeDocument/2006/relationships/image"/><Relationship Id="rId7" Target="../media/image23.png" Type="http://schemas.openxmlformats.org/officeDocument/2006/relationships/image"/><Relationship Id="rId8" Target="../media/image24.png" Type="http://schemas.openxmlformats.org/officeDocument/2006/relationships/image"/><Relationship Id="rId9" Target="../media/image25.pn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6.xml" Type="http://schemas.openxmlformats.org/officeDocument/2006/relationships/slideLayout"/><Relationship Id="rId10" Target="../media/image45.png" Type="http://schemas.openxmlformats.org/officeDocument/2006/relationships/image"/><Relationship Id="rId2" Target="http://1.bp.blogspot.com/-7fpj8rbIkYw/UUhhhdZPRWI/AAAAAAAAO74/BnpLP-WFwT4/s1600/train_red.png" TargetMode="External" Type="http://schemas.openxmlformats.org/officeDocument/2006/relationships/hyperlink"/><Relationship Id="rId3" Target="../media/image41.png" Type="http://schemas.openxmlformats.org/officeDocument/2006/relationships/image"/><Relationship Id="rId4" Target="../media/image42.wmf" Type="http://schemas.openxmlformats.org/officeDocument/2006/relationships/image"/><Relationship Id="rId5" Target="http://1.bp.blogspot.com/-h-jqRxRWp7o/UO6j15wYUUI/AAAAAAAAKmo/KN0WAhYNlDs/s1600/youchien_schoolbus.png" TargetMode="External" Type="http://schemas.openxmlformats.org/officeDocument/2006/relationships/hyperlink"/><Relationship Id="rId6" Target="../media/image43.png" Type="http://schemas.openxmlformats.org/officeDocument/2006/relationships/image"/><Relationship Id="rId7" Target="http://4.bp.blogspot.com/-YX1fcwkofmw/UOoiae5WAdI/AAAAAAAAKYc/lZJv6WbGooo/s1600/car_mogura_36.png" TargetMode="External" Type="http://schemas.openxmlformats.org/officeDocument/2006/relationships/hyperlink"/><Relationship Id="rId8" Target="../media/image44.png" Type="http://schemas.openxmlformats.org/officeDocument/2006/relationships/image"/><Relationship Id="rId9" Target="http://3.bp.blogspot.com/-B7oe4x6llFw/UUFxol28B7I/AAAAAAAAOyM/UD4uONn35NE/s1600/car_taxi.png" TargetMode="External" Type="http://schemas.openxmlformats.org/officeDocument/2006/relationships/hyperlink"/></Relationships>
</file>

<file path=ppt/slides/_rels/slide7.xml.rels><?xml version="1.0" encoding="UTF-8" standalone="yes"?><Relationships xmlns="http://schemas.openxmlformats.org/package/2006/relationships"><Relationship Id="rId1" Target="../slideLayouts/slideLayout6.xml" Type="http://schemas.openxmlformats.org/officeDocument/2006/relationships/slideLayout"/><Relationship Id="rId2" Target="../media/image46.jpe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33.xml" Type="http://schemas.openxmlformats.org/officeDocument/2006/relationships/slideLayout"/><Relationship Id="rId2" Target="../media/image47.wmf" Type="http://schemas.openxmlformats.org/officeDocument/2006/relationships/image"/><Relationship Id="rId3" Target="../media/image48.jpeg" Type="http://schemas.openxmlformats.org/officeDocument/2006/relationships/image"/><Relationship Id="rId4" Target="../media/image49.jpeg" Type="http://schemas.openxmlformats.org/officeDocument/2006/relationships/image"/><Relationship Id="rId5" Target="../media/image18.emf"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31.xml" Type="http://schemas.openxmlformats.org/officeDocument/2006/relationships/slideLayout"/></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0" name="タイトル 1"/>
          <p:cNvSpPr>
            <a:spLocks noGrp="1"/>
          </p:cNvSpPr>
          <p:nvPr>
            <p:ph type="ctrTitle"/>
          </p:nvPr>
        </p:nvSpPr>
        <p:spPr/>
        <p:txBody>
          <a:bodyPr/>
          <a:lstStyle/>
          <a:p>
            <a:r>
              <a:rPr lang="ja-JP" altLang="en-US" dirty="0"/>
              <a:t>　１．都市・地域総合交通戦略</a:t>
            </a:r>
            <a:endParaRPr kumimoji="1" lang="ja-JP" alt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5" name="角丸四角形 50"/>
          <p:cNvSpPr/>
          <p:nvPr/>
        </p:nvSpPr>
        <p:spPr>
          <a:xfrm>
            <a:off x="1986534" y="5013176"/>
            <a:ext cx="2088232" cy="1700808"/>
          </a:xfrm>
          <a:prstGeom prst="roundRect">
            <a:avLst/>
          </a:prstGeom>
          <a:ln>
            <a:solidFill>
              <a:srgbClr val="002060"/>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3976" name="Rectangle 2"/>
          <p:cNvSpPr txBox="1">
            <a:spLocks noChangeArrowheads="1"/>
          </p:cNvSpPr>
          <p:nvPr/>
        </p:nvSpPr>
        <p:spPr>
          <a:xfrm>
            <a:off x="0" y="0"/>
            <a:ext cx="9906000" cy="540000"/>
          </a:xfrm>
          <a:prstGeom prst="rect">
            <a:avLst/>
          </a:prstGeom>
        </p:spPr>
        <p:txBody>
          <a:bodyPr anchor="ctr" anchorCtr="0"/>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400" b="0" i="0" u="none" strike="noStrike" kern="0" cap="none" spc="0" normalizeH="0" baseline="0" noProof="0" dirty="0">
                <a:ln>
                  <a:noFill/>
                </a:ln>
                <a:solidFill>
                  <a:srgbClr val="4087C8"/>
                </a:solidFill>
                <a:effectLst/>
                <a:uLnTx/>
                <a:uFillTx/>
                <a:latin typeface="HGP創英角ｺﾞｼｯｸUB"/>
                <a:ea typeface="HGP創英角ｺﾞｼｯｸUB"/>
                <a:cs typeface="+mn-cs"/>
              </a:rPr>
              <a:t>都市・地域総合交通戦略のＰＤＣＡ</a:t>
            </a:r>
          </a:p>
        </p:txBody>
      </p:sp>
      <p:sp>
        <p:nvSpPr>
          <p:cNvPr id="3977" name="スライド番号プレースホルダ 3"/>
          <p:cNvSpPr>
            <a:spLocks noGrp="1"/>
          </p:cNvSpPr>
          <p:nvPr>
            <p:ph type="sldNum" sz="quarter" idx="12"/>
          </p:nvPr>
        </p:nvSpPr>
        <p:spPr>
          <a:xfrm>
            <a:off x="7594600" y="6576646"/>
            <a:ext cx="2311400" cy="281354"/>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740A1A7-201D-49D8-8669-B69B7ACC619A}" type="slidenum">
              <a:rPr kumimoji="1" lang="en-US" altLang="ja-JP" sz="1400" b="0" i="0" u="none" strike="noStrike" kern="1200" cap="none" spc="0" normalizeH="0" baseline="0" noProof="0" smtClean="0">
                <a:ln>
                  <a:noFill/>
                </a:ln>
                <a:solidFill>
                  <a:srgbClr val="000000"/>
                </a:solidFill>
                <a:effectLst/>
                <a:uLnTx/>
                <a:uFillTx/>
                <a:latin typeface="Arial"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1" lang="en-US" altLang="ja-JP" sz="14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p:txBody>
      </p:sp>
      <p:sp>
        <p:nvSpPr>
          <p:cNvPr id="3978" name="角丸四角形 1"/>
          <p:cNvSpPr/>
          <p:nvPr/>
        </p:nvSpPr>
        <p:spPr>
          <a:xfrm>
            <a:off x="488504" y="1342025"/>
            <a:ext cx="497396" cy="3033406"/>
          </a:xfrm>
          <a:prstGeom prst="roundRect">
            <a:avLst/>
          </a:prstGeom>
          <a:ln w="44450">
            <a:solidFill>
              <a:srgbClr val="B7DEE8"/>
            </a:solidFill>
          </a:ln>
        </p:spPr>
        <p:style>
          <a:lnRef idx="2">
            <a:schemeClr val="accent6"/>
          </a:lnRef>
          <a:fillRef idx="1">
            <a:schemeClr val="lt1"/>
          </a:fillRef>
          <a:effectRef idx="0">
            <a:schemeClr val="accent6"/>
          </a:effectRef>
          <a:fontRef idx="minor">
            <a:schemeClr val="dk1"/>
          </a:fontRef>
        </p:style>
        <p:txBody>
          <a:bodyPr vert="eaVert"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800" b="0" i="0" u="none" strike="noStrike" kern="1200" cap="none" spc="0" normalizeH="0" baseline="0" noProof="0" dirty="0">
                <a:ln>
                  <a:noFill/>
                </a:ln>
                <a:solidFill>
                  <a:srgbClr val="000000"/>
                </a:solidFill>
                <a:effectLst/>
                <a:uLnTx/>
                <a:uFillTx/>
                <a:latin typeface="HGP創英角ｺﾞｼｯｸUB"/>
                <a:ea typeface="HGP創英角ｺﾞｼｯｸUB"/>
                <a:cs typeface="+mn-cs"/>
              </a:rPr>
              <a:t>都市・地域の目指す将来像</a:t>
            </a:r>
          </a:p>
        </p:txBody>
      </p:sp>
      <p:sp>
        <p:nvSpPr>
          <p:cNvPr id="3979" name="角丸四角形 8"/>
          <p:cNvSpPr/>
          <p:nvPr/>
        </p:nvSpPr>
        <p:spPr>
          <a:xfrm>
            <a:off x="1614222" y="1342025"/>
            <a:ext cx="497396" cy="3033406"/>
          </a:xfrm>
          <a:prstGeom prst="roundRect">
            <a:avLst/>
          </a:prstGeom>
          <a:ln w="44450">
            <a:solidFill>
              <a:srgbClr val="B7DEE8"/>
            </a:solidFill>
          </a:ln>
        </p:spPr>
        <p:style>
          <a:lnRef idx="2">
            <a:schemeClr val="accent6"/>
          </a:lnRef>
          <a:fillRef idx="1">
            <a:schemeClr val="lt1"/>
          </a:fillRef>
          <a:effectRef idx="0">
            <a:schemeClr val="accent6"/>
          </a:effectRef>
          <a:fontRef idx="minor">
            <a:schemeClr val="dk1"/>
          </a:fontRef>
        </p:style>
        <p:txBody>
          <a:bodyPr vert="eaVert"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800" b="0" i="0" u="none" strike="noStrike" kern="1200" cap="none" spc="0" normalizeH="0" baseline="0" noProof="0" dirty="0">
                <a:ln>
                  <a:noFill/>
                </a:ln>
                <a:solidFill>
                  <a:srgbClr val="000000"/>
                </a:solidFill>
                <a:effectLst/>
                <a:uLnTx/>
                <a:uFillTx/>
                <a:latin typeface="HGP創英角ｺﾞｼｯｸUB"/>
                <a:ea typeface="HGP創英角ｺﾞｼｯｸUB"/>
                <a:cs typeface="+mn-cs"/>
              </a:rPr>
              <a:t>戦略目標</a:t>
            </a:r>
          </a:p>
        </p:txBody>
      </p:sp>
      <p:sp>
        <p:nvSpPr>
          <p:cNvPr id="3980" name="角丸四角形 9"/>
          <p:cNvSpPr/>
          <p:nvPr/>
        </p:nvSpPr>
        <p:spPr>
          <a:xfrm>
            <a:off x="2739940" y="1342025"/>
            <a:ext cx="497396" cy="3033406"/>
          </a:xfrm>
          <a:prstGeom prst="roundRect">
            <a:avLst/>
          </a:prstGeom>
          <a:ln w="44450">
            <a:solidFill>
              <a:srgbClr val="B7DEE8"/>
            </a:solidFill>
          </a:ln>
        </p:spPr>
        <p:style>
          <a:lnRef idx="2">
            <a:schemeClr val="accent6"/>
          </a:lnRef>
          <a:fillRef idx="1">
            <a:schemeClr val="lt1"/>
          </a:fillRef>
          <a:effectRef idx="0">
            <a:schemeClr val="accent6"/>
          </a:effectRef>
          <a:fontRef idx="minor">
            <a:schemeClr val="dk1"/>
          </a:fontRef>
        </p:style>
        <p:txBody>
          <a:bodyPr vert="eaVert"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800" b="0" i="0" u="none" strike="noStrike" kern="1200" cap="none" spc="0" normalizeH="0" baseline="0" noProof="0" dirty="0">
                <a:ln>
                  <a:noFill/>
                </a:ln>
                <a:solidFill>
                  <a:srgbClr val="000000"/>
                </a:solidFill>
                <a:effectLst/>
                <a:uLnTx/>
                <a:uFillTx/>
                <a:latin typeface="HGP創英角ｺﾞｼｯｸUB"/>
                <a:ea typeface="HGP創英角ｺﾞｼｯｸUB"/>
                <a:cs typeface="+mn-cs"/>
              </a:rPr>
              <a:t>施策パッケージ</a:t>
            </a:r>
          </a:p>
        </p:txBody>
      </p:sp>
      <p:sp>
        <p:nvSpPr>
          <p:cNvPr id="3981" name="角丸四角形 10"/>
          <p:cNvSpPr/>
          <p:nvPr/>
        </p:nvSpPr>
        <p:spPr>
          <a:xfrm>
            <a:off x="3865657" y="1342025"/>
            <a:ext cx="497396" cy="3033406"/>
          </a:xfrm>
          <a:prstGeom prst="roundRect">
            <a:avLst/>
          </a:prstGeom>
          <a:ln w="44450">
            <a:solidFill>
              <a:srgbClr val="B7DEE8"/>
            </a:solidFill>
          </a:ln>
        </p:spPr>
        <p:style>
          <a:lnRef idx="2">
            <a:schemeClr val="accent6"/>
          </a:lnRef>
          <a:fillRef idx="1">
            <a:schemeClr val="lt1"/>
          </a:fillRef>
          <a:effectRef idx="0">
            <a:schemeClr val="accent6"/>
          </a:effectRef>
          <a:fontRef idx="minor">
            <a:schemeClr val="dk1"/>
          </a:fontRef>
        </p:style>
        <p:txBody>
          <a:bodyPr vert="eaVert"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800" b="0" i="0" u="none" strike="noStrike" kern="1200" cap="none" spc="0" normalizeH="0" baseline="0" noProof="0" dirty="0">
                <a:ln>
                  <a:noFill/>
                </a:ln>
                <a:solidFill>
                  <a:srgbClr val="000000"/>
                </a:solidFill>
                <a:effectLst/>
                <a:uLnTx/>
                <a:uFillTx/>
                <a:latin typeface="HGP創英角ｺﾞｼｯｸUB"/>
                <a:ea typeface="HGP創英角ｺﾞｼｯｸUB"/>
                <a:cs typeface="+mn-cs"/>
              </a:rPr>
              <a:t>実施プログラム</a:t>
            </a:r>
          </a:p>
        </p:txBody>
      </p:sp>
      <p:sp>
        <p:nvSpPr>
          <p:cNvPr id="3982" name="角丸四角形 12"/>
          <p:cNvSpPr/>
          <p:nvPr/>
        </p:nvSpPr>
        <p:spPr>
          <a:xfrm>
            <a:off x="5361628" y="1363194"/>
            <a:ext cx="497396" cy="3033406"/>
          </a:xfrm>
          <a:prstGeom prst="roundRect">
            <a:avLst/>
          </a:prstGeom>
          <a:ln w="44450">
            <a:solidFill>
              <a:srgbClr val="D7E4BD"/>
            </a:solidFill>
          </a:ln>
        </p:spPr>
        <p:style>
          <a:lnRef idx="2">
            <a:schemeClr val="accent1"/>
          </a:lnRef>
          <a:fillRef idx="1">
            <a:schemeClr val="lt1"/>
          </a:fillRef>
          <a:effectRef idx="0">
            <a:schemeClr val="accent1"/>
          </a:effectRef>
          <a:fontRef idx="minor">
            <a:schemeClr val="dk1"/>
          </a:fontRef>
        </p:style>
        <p:txBody>
          <a:bodyPr vert="eaVert"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800" b="0" i="0" u="none" strike="noStrike" kern="1200" cap="none" spc="0" normalizeH="0" baseline="0" noProof="0" dirty="0">
                <a:ln>
                  <a:noFill/>
                </a:ln>
                <a:solidFill>
                  <a:srgbClr val="000000"/>
                </a:solidFill>
                <a:effectLst/>
                <a:uLnTx/>
                <a:uFillTx/>
                <a:latin typeface="HGP創英角ｺﾞｼｯｸUB"/>
                <a:ea typeface="HGP創英角ｺﾞｼｯｸUB"/>
                <a:cs typeface="+mn-cs"/>
              </a:rPr>
              <a:t>戦略の実行（施策の実施）</a:t>
            </a:r>
          </a:p>
        </p:txBody>
      </p:sp>
      <p:sp>
        <p:nvSpPr>
          <p:cNvPr id="3983" name="角丸四角形 13"/>
          <p:cNvSpPr/>
          <p:nvPr/>
        </p:nvSpPr>
        <p:spPr>
          <a:xfrm>
            <a:off x="7021424" y="1363194"/>
            <a:ext cx="497396" cy="3033406"/>
          </a:xfrm>
          <a:prstGeom prst="roundRect">
            <a:avLst/>
          </a:prstGeom>
          <a:solidFill>
            <a:schemeClr val="bg1"/>
          </a:solidFill>
          <a:ln w="44450">
            <a:solidFill>
              <a:srgbClr val="FCD5B5"/>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800" b="0" i="0" u="none" strike="noStrike" kern="1200" cap="none" spc="0" normalizeH="0" baseline="0" noProof="0" dirty="0">
                <a:ln>
                  <a:noFill/>
                </a:ln>
                <a:solidFill>
                  <a:srgbClr val="000000"/>
                </a:solidFill>
                <a:effectLst/>
                <a:uLnTx/>
                <a:uFillTx/>
                <a:latin typeface="HGP創英角ｺﾞｼｯｸUB"/>
                <a:ea typeface="HGP創英角ｺﾞｼｯｸUB"/>
                <a:cs typeface="+mn-cs"/>
              </a:rPr>
              <a:t>評価</a:t>
            </a:r>
          </a:p>
        </p:txBody>
      </p:sp>
      <p:sp>
        <p:nvSpPr>
          <p:cNvPr id="3984" name="角丸四角形 14"/>
          <p:cNvSpPr/>
          <p:nvPr/>
        </p:nvSpPr>
        <p:spPr>
          <a:xfrm>
            <a:off x="8651875" y="1363194"/>
            <a:ext cx="497396" cy="3033406"/>
          </a:xfrm>
          <a:prstGeom prst="roundRect">
            <a:avLst/>
          </a:prstGeom>
          <a:ln w="44450">
            <a:solidFill>
              <a:srgbClr val="C4BD97"/>
            </a:solidFill>
          </a:ln>
        </p:spPr>
        <p:style>
          <a:lnRef idx="2">
            <a:schemeClr val="accent6"/>
          </a:lnRef>
          <a:fillRef idx="1">
            <a:schemeClr val="lt1"/>
          </a:fillRef>
          <a:effectRef idx="0">
            <a:schemeClr val="accent6"/>
          </a:effectRef>
          <a:fontRef idx="minor">
            <a:schemeClr val="dk1"/>
          </a:fontRef>
        </p:style>
        <p:txBody>
          <a:bodyPr vert="eaVert"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800" b="0" i="0" u="none" strike="noStrike" kern="1200" cap="none" spc="0" normalizeH="0" baseline="0" noProof="0" dirty="0">
                <a:ln>
                  <a:noFill/>
                </a:ln>
                <a:solidFill>
                  <a:srgbClr val="000000"/>
                </a:solidFill>
                <a:effectLst/>
                <a:uLnTx/>
                <a:uFillTx/>
                <a:latin typeface="HGP創英角ｺﾞｼｯｸUB"/>
                <a:ea typeface="HGP創英角ｺﾞｼｯｸUB"/>
                <a:cs typeface="+mn-cs"/>
              </a:rPr>
              <a:t>戦略の見直し</a:t>
            </a:r>
          </a:p>
        </p:txBody>
      </p:sp>
      <p:sp>
        <p:nvSpPr>
          <p:cNvPr id="3985" name="ホームベース 3"/>
          <p:cNvSpPr/>
          <p:nvPr/>
        </p:nvSpPr>
        <p:spPr>
          <a:xfrm>
            <a:off x="488504" y="764704"/>
            <a:ext cx="4313257" cy="432048"/>
          </a:xfrm>
          <a:prstGeom prst="homePlate">
            <a:avLst/>
          </a:prstGeom>
          <a:solidFill>
            <a:srgbClr val="4BACC6">
              <a:lumMod val="40000"/>
              <a:lumOff val="60000"/>
            </a:srgbClr>
          </a:solidFill>
          <a:ln w="31750" cap="flat" cmpd="sng" algn="ctr">
            <a:noFill/>
            <a:prstDash val="solid"/>
          </a:ln>
          <a:effectLst/>
        </p:spPr>
        <p:txBody>
          <a:bodyPr vertOverflow="overflow" horzOverflow="overflow"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ja-JP" sz="1800" b="0" i="0" u="none" strike="noStrike" kern="0" cap="none" spc="0" normalizeH="0" baseline="0" noProof="0" dirty="0">
                <a:ln>
                  <a:noFill/>
                </a:ln>
                <a:solidFill>
                  <a:prstClr val="black"/>
                </a:solidFill>
                <a:effectLst/>
                <a:uLnTx/>
                <a:uFillTx/>
                <a:latin typeface="Arial"/>
                <a:ea typeface="ＭＳ Ｐゴシック"/>
                <a:cs typeface="+mn-cs"/>
              </a:rPr>
              <a:t>Plan</a:t>
            </a:r>
            <a:endParaRPr kumimoji="0" lang="ja-JP" altLang="en-US" sz="1800" b="0" i="0" u="none" strike="noStrike" kern="0" cap="none" spc="0" normalizeH="0" baseline="0" noProof="0" dirty="0">
              <a:ln>
                <a:noFill/>
              </a:ln>
              <a:solidFill>
                <a:prstClr val="black"/>
              </a:solidFill>
              <a:effectLst/>
              <a:uLnTx/>
              <a:uFillTx/>
              <a:latin typeface="Arial"/>
              <a:ea typeface="ＭＳ Ｐゴシック"/>
              <a:cs typeface="+mn-cs"/>
            </a:endParaRPr>
          </a:p>
        </p:txBody>
      </p:sp>
      <p:sp>
        <p:nvSpPr>
          <p:cNvPr id="3986" name="ホームベース 15"/>
          <p:cNvSpPr/>
          <p:nvPr/>
        </p:nvSpPr>
        <p:spPr>
          <a:xfrm>
            <a:off x="4805372" y="764704"/>
            <a:ext cx="1609909" cy="432048"/>
          </a:xfrm>
          <a:prstGeom prst="homePlate">
            <a:avLst/>
          </a:prstGeom>
          <a:solidFill>
            <a:srgbClr val="9BBB59">
              <a:lumMod val="40000"/>
              <a:lumOff val="60000"/>
            </a:srgbClr>
          </a:solidFill>
          <a:ln w="31750" cap="flat" cmpd="sng" algn="ctr">
            <a:noFill/>
            <a:prstDash val="solid"/>
          </a:ln>
          <a:effectLst/>
        </p:spPr>
        <p:txBody>
          <a:bodyPr vertOverflow="overflow" horzOverflow="overflow"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ja-JP" sz="1800" b="0" i="0" u="none" strike="noStrike" kern="0" cap="none" spc="0" normalizeH="0" baseline="0" noProof="0" dirty="0">
                <a:ln>
                  <a:noFill/>
                </a:ln>
                <a:solidFill>
                  <a:prstClr val="black"/>
                </a:solidFill>
                <a:effectLst/>
                <a:uLnTx/>
                <a:uFillTx/>
                <a:latin typeface="Arial"/>
                <a:ea typeface="ＭＳ Ｐゴシック"/>
                <a:cs typeface="+mn-cs"/>
              </a:rPr>
              <a:t>Do</a:t>
            </a:r>
            <a:endParaRPr kumimoji="0" lang="ja-JP" altLang="en-US" sz="1800" b="0" i="0" u="none" strike="noStrike" kern="0" cap="none" spc="0" normalizeH="0" baseline="0" noProof="0" dirty="0">
              <a:ln>
                <a:noFill/>
              </a:ln>
              <a:solidFill>
                <a:prstClr val="black"/>
              </a:solidFill>
              <a:effectLst/>
              <a:uLnTx/>
              <a:uFillTx/>
              <a:latin typeface="Arial"/>
              <a:ea typeface="ＭＳ Ｐゴシック"/>
              <a:cs typeface="+mn-cs"/>
            </a:endParaRPr>
          </a:p>
        </p:txBody>
      </p:sp>
      <p:sp>
        <p:nvSpPr>
          <p:cNvPr id="3987" name="ホームベース 16"/>
          <p:cNvSpPr/>
          <p:nvPr/>
        </p:nvSpPr>
        <p:spPr>
          <a:xfrm>
            <a:off x="6465168" y="764704"/>
            <a:ext cx="1609909" cy="432048"/>
          </a:xfrm>
          <a:prstGeom prst="homePlate">
            <a:avLst/>
          </a:prstGeom>
          <a:solidFill>
            <a:srgbClr val="F79646">
              <a:lumMod val="40000"/>
              <a:lumOff val="60000"/>
            </a:srgbClr>
          </a:solidFill>
          <a:ln w="31750" cap="flat" cmpd="sng" algn="ctr">
            <a:noFill/>
            <a:prstDash val="solid"/>
          </a:ln>
          <a:effectLst/>
        </p:spPr>
        <p:txBody>
          <a:bodyPr vertOverflow="overflow" horzOverflow="overflow"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ja-JP" sz="1800" b="0" i="0" u="none" strike="noStrike" kern="0" cap="none" spc="0" normalizeH="0" baseline="0" noProof="0" dirty="0">
                <a:ln>
                  <a:noFill/>
                </a:ln>
                <a:solidFill>
                  <a:prstClr val="black"/>
                </a:solidFill>
                <a:effectLst/>
                <a:uLnTx/>
                <a:uFillTx/>
                <a:latin typeface="Arial"/>
                <a:ea typeface="ＭＳ Ｐゴシック"/>
                <a:cs typeface="+mn-cs"/>
              </a:rPr>
              <a:t>Check</a:t>
            </a:r>
            <a:endParaRPr kumimoji="0" lang="ja-JP" altLang="en-US" sz="1800" b="0" i="0" u="none" strike="noStrike" kern="0" cap="none" spc="0" normalizeH="0" baseline="0" noProof="0" dirty="0">
              <a:ln>
                <a:noFill/>
              </a:ln>
              <a:solidFill>
                <a:prstClr val="black"/>
              </a:solidFill>
              <a:effectLst/>
              <a:uLnTx/>
              <a:uFillTx/>
              <a:latin typeface="Arial"/>
              <a:ea typeface="ＭＳ Ｐゴシック"/>
              <a:cs typeface="+mn-cs"/>
            </a:endParaRPr>
          </a:p>
        </p:txBody>
      </p:sp>
      <p:sp>
        <p:nvSpPr>
          <p:cNvPr id="3988" name="ホームベース 17"/>
          <p:cNvSpPr/>
          <p:nvPr/>
        </p:nvSpPr>
        <p:spPr>
          <a:xfrm>
            <a:off x="8095619" y="764704"/>
            <a:ext cx="1609909" cy="432048"/>
          </a:xfrm>
          <a:prstGeom prst="homePlate">
            <a:avLst/>
          </a:prstGeom>
          <a:solidFill>
            <a:srgbClr val="EEECE1">
              <a:lumMod val="75000"/>
            </a:srgbClr>
          </a:solidFill>
          <a:ln w="31750" cap="flat" cmpd="sng" algn="ctr">
            <a:noFill/>
            <a:prstDash val="solid"/>
          </a:ln>
          <a:effectLst/>
        </p:spPr>
        <p:txBody>
          <a:bodyPr vertOverflow="overflow" horzOverflow="overflow"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ja-JP" sz="1800" b="0" i="0" u="none" strike="noStrike" kern="0" cap="none" spc="0" normalizeH="0" baseline="0" noProof="0" dirty="0">
                <a:ln>
                  <a:noFill/>
                </a:ln>
                <a:solidFill>
                  <a:prstClr val="black"/>
                </a:solidFill>
                <a:effectLst/>
                <a:uLnTx/>
                <a:uFillTx/>
                <a:latin typeface="Arial"/>
                <a:ea typeface="ＭＳ Ｐゴシック"/>
                <a:cs typeface="+mn-cs"/>
              </a:rPr>
              <a:t>Action</a:t>
            </a:r>
            <a:endParaRPr kumimoji="0" lang="ja-JP" altLang="en-US" sz="1800" b="0" i="0" u="none" strike="noStrike" kern="0" cap="none" spc="0" normalizeH="0" baseline="0" noProof="0" dirty="0">
              <a:ln>
                <a:noFill/>
              </a:ln>
              <a:solidFill>
                <a:prstClr val="black"/>
              </a:solidFill>
              <a:effectLst/>
              <a:uLnTx/>
              <a:uFillTx/>
              <a:latin typeface="Arial"/>
              <a:ea typeface="ＭＳ Ｐゴシック"/>
              <a:cs typeface="+mn-cs"/>
            </a:endParaRPr>
          </a:p>
        </p:txBody>
      </p:sp>
      <p:sp>
        <p:nvSpPr>
          <p:cNvPr id="3989" name="右矢印 18"/>
          <p:cNvSpPr/>
          <p:nvPr/>
        </p:nvSpPr>
        <p:spPr>
          <a:xfrm>
            <a:off x="1064568" y="2380376"/>
            <a:ext cx="432048" cy="720080"/>
          </a:xfrm>
          <a:prstGeom prst="rightArrow">
            <a:avLst/>
          </a:prstGeom>
          <a:solidFill>
            <a:srgbClr val="4BACC6">
              <a:lumMod val="40000"/>
              <a:lumOff val="60000"/>
            </a:srgbClr>
          </a:solidFill>
          <a:ln w="31750" cap="flat" cmpd="sng" algn="ctr">
            <a:noFill/>
            <a:prstDash val="solid"/>
          </a:ln>
          <a:effectLst/>
        </p:spPr>
        <p:txBody>
          <a:bodyPr vertOverflow="overflow" horzOverflow="overflow"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latin typeface="Arial"/>
              <a:ea typeface="ＭＳ Ｐゴシック"/>
              <a:cs typeface="+mn-cs"/>
            </a:endParaRPr>
          </a:p>
        </p:txBody>
      </p:sp>
      <p:sp>
        <p:nvSpPr>
          <p:cNvPr id="3990" name="右矢印 19"/>
          <p:cNvSpPr/>
          <p:nvPr/>
        </p:nvSpPr>
        <p:spPr>
          <a:xfrm>
            <a:off x="2226968" y="2380376"/>
            <a:ext cx="432048" cy="720080"/>
          </a:xfrm>
          <a:prstGeom prst="rightArrow">
            <a:avLst/>
          </a:prstGeom>
          <a:solidFill>
            <a:srgbClr val="4BACC6">
              <a:lumMod val="40000"/>
              <a:lumOff val="60000"/>
            </a:srgbClr>
          </a:solidFill>
          <a:ln w="31750" cap="flat" cmpd="sng" algn="ctr">
            <a:noFill/>
            <a:prstDash val="solid"/>
          </a:ln>
          <a:effectLst/>
        </p:spPr>
        <p:txBody>
          <a:bodyPr vertOverflow="overflow" horzOverflow="overflow"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latin typeface="Arial"/>
              <a:ea typeface="ＭＳ Ｐゴシック"/>
              <a:cs typeface="+mn-cs"/>
            </a:endParaRPr>
          </a:p>
        </p:txBody>
      </p:sp>
      <p:sp>
        <p:nvSpPr>
          <p:cNvPr id="3991" name="右矢印 20"/>
          <p:cNvSpPr/>
          <p:nvPr/>
        </p:nvSpPr>
        <p:spPr>
          <a:xfrm>
            <a:off x="3335472" y="2380376"/>
            <a:ext cx="432048" cy="720080"/>
          </a:xfrm>
          <a:prstGeom prst="rightArrow">
            <a:avLst/>
          </a:prstGeom>
          <a:solidFill>
            <a:srgbClr val="4BACC6">
              <a:lumMod val="40000"/>
              <a:lumOff val="60000"/>
            </a:srgbClr>
          </a:solidFill>
          <a:ln w="31750" cap="flat" cmpd="sng" algn="ctr">
            <a:noFill/>
            <a:prstDash val="solid"/>
          </a:ln>
          <a:effectLst/>
        </p:spPr>
        <p:txBody>
          <a:bodyPr vertOverflow="overflow" horzOverflow="overflow"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latin typeface="Arial"/>
              <a:ea typeface="ＭＳ Ｐゴシック"/>
              <a:cs typeface="+mn-cs"/>
            </a:endParaRPr>
          </a:p>
        </p:txBody>
      </p:sp>
      <p:sp>
        <p:nvSpPr>
          <p:cNvPr id="3992" name="右矢印 21"/>
          <p:cNvSpPr/>
          <p:nvPr/>
        </p:nvSpPr>
        <p:spPr>
          <a:xfrm>
            <a:off x="4627005" y="2380376"/>
            <a:ext cx="432048" cy="720080"/>
          </a:xfrm>
          <a:prstGeom prst="rightArrow">
            <a:avLst/>
          </a:prstGeom>
          <a:solidFill>
            <a:srgbClr val="4BACC6">
              <a:lumMod val="40000"/>
              <a:lumOff val="60000"/>
            </a:srgbClr>
          </a:solidFill>
          <a:ln w="31750" cap="flat" cmpd="sng" algn="ctr">
            <a:noFill/>
            <a:prstDash val="solid"/>
          </a:ln>
          <a:effectLst/>
        </p:spPr>
        <p:txBody>
          <a:bodyPr vertOverflow="overflow" horzOverflow="overflow"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latin typeface="Arial"/>
              <a:ea typeface="ＭＳ Ｐゴシック"/>
              <a:cs typeface="+mn-cs"/>
            </a:endParaRPr>
          </a:p>
        </p:txBody>
      </p:sp>
      <p:sp>
        <p:nvSpPr>
          <p:cNvPr id="3993" name="右矢印 22"/>
          <p:cNvSpPr/>
          <p:nvPr/>
        </p:nvSpPr>
        <p:spPr>
          <a:xfrm>
            <a:off x="6209527" y="2380376"/>
            <a:ext cx="432048" cy="720080"/>
          </a:xfrm>
          <a:prstGeom prst="rightArrow">
            <a:avLst/>
          </a:prstGeom>
          <a:solidFill>
            <a:srgbClr val="9BBB59">
              <a:lumMod val="40000"/>
              <a:lumOff val="60000"/>
            </a:srgbClr>
          </a:solidFill>
          <a:ln w="31750" cap="flat" cmpd="sng" algn="ctr">
            <a:noFill/>
            <a:prstDash val="solid"/>
          </a:ln>
          <a:effectLst/>
        </p:spPr>
        <p:txBody>
          <a:bodyPr vertOverflow="overflow" horzOverflow="overflow"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latin typeface="Arial"/>
              <a:ea typeface="ＭＳ Ｐゴシック"/>
              <a:cs typeface="+mn-cs"/>
            </a:endParaRPr>
          </a:p>
        </p:txBody>
      </p:sp>
      <p:sp>
        <p:nvSpPr>
          <p:cNvPr id="3994" name="右矢印 23"/>
          <p:cNvSpPr/>
          <p:nvPr/>
        </p:nvSpPr>
        <p:spPr>
          <a:xfrm>
            <a:off x="7803975" y="2380376"/>
            <a:ext cx="432048" cy="720080"/>
          </a:xfrm>
          <a:prstGeom prst="rightArrow">
            <a:avLst/>
          </a:prstGeom>
          <a:solidFill>
            <a:srgbClr val="F79646">
              <a:lumMod val="40000"/>
              <a:lumOff val="60000"/>
            </a:srgbClr>
          </a:solidFill>
          <a:ln w="31750" cap="flat" cmpd="sng" algn="ctr">
            <a:noFill/>
            <a:prstDash val="solid"/>
          </a:ln>
          <a:effectLst/>
        </p:spPr>
        <p:txBody>
          <a:bodyPr vertOverflow="overflow" horzOverflow="overflow"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latin typeface="Arial"/>
              <a:ea typeface="ＭＳ Ｐゴシック"/>
              <a:cs typeface="+mn-cs"/>
            </a:endParaRPr>
          </a:p>
        </p:txBody>
      </p:sp>
      <p:sp>
        <p:nvSpPr>
          <p:cNvPr id="3995" name="右矢印 24"/>
          <p:cNvSpPr/>
          <p:nvPr/>
        </p:nvSpPr>
        <p:spPr>
          <a:xfrm>
            <a:off x="108655" y="2380376"/>
            <a:ext cx="276522" cy="720080"/>
          </a:xfrm>
          <a:prstGeom prst="rightArrow">
            <a:avLst/>
          </a:prstGeom>
          <a:solidFill>
            <a:srgbClr val="EEECE1">
              <a:lumMod val="75000"/>
            </a:srgbClr>
          </a:solidFill>
          <a:ln w="31750" cap="flat" cmpd="sng" algn="ctr">
            <a:noFill/>
            <a:prstDash val="solid"/>
          </a:ln>
          <a:effectLst/>
        </p:spPr>
        <p:txBody>
          <a:bodyPr vertOverflow="overflow" horzOverflow="overflow"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latin typeface="Arial"/>
              <a:ea typeface="ＭＳ Ｐゴシック"/>
              <a:cs typeface="+mn-cs"/>
            </a:endParaRPr>
          </a:p>
        </p:txBody>
      </p:sp>
      <p:sp>
        <p:nvSpPr>
          <p:cNvPr id="3996" name="右矢印 35"/>
          <p:cNvSpPr/>
          <p:nvPr/>
        </p:nvSpPr>
        <p:spPr>
          <a:xfrm>
            <a:off x="9426862" y="2380376"/>
            <a:ext cx="276522" cy="720080"/>
          </a:xfrm>
          <a:prstGeom prst="rightArrow">
            <a:avLst/>
          </a:prstGeom>
          <a:solidFill>
            <a:srgbClr val="EEECE1">
              <a:lumMod val="75000"/>
            </a:srgbClr>
          </a:solidFill>
          <a:ln w="31750" cap="flat" cmpd="sng" algn="ctr">
            <a:noFill/>
            <a:prstDash val="solid"/>
          </a:ln>
          <a:effectLst/>
        </p:spPr>
        <p:txBody>
          <a:bodyPr vertOverflow="overflow" horzOverflow="overflow"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latin typeface="Arial"/>
              <a:ea typeface="ＭＳ Ｐゴシック"/>
              <a:cs typeface="+mn-cs"/>
            </a:endParaRPr>
          </a:p>
        </p:txBody>
      </p:sp>
      <p:sp>
        <p:nvSpPr>
          <p:cNvPr id="3997" name="円/楕円 36"/>
          <p:cNvSpPr/>
          <p:nvPr/>
        </p:nvSpPr>
        <p:spPr>
          <a:xfrm>
            <a:off x="848544" y="5426913"/>
            <a:ext cx="905680" cy="908864"/>
          </a:xfrm>
          <a:prstGeom prst="ellipse">
            <a:avLst/>
          </a:prstGeom>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800" b="0" i="0" u="none" strike="noStrike" kern="1200" cap="none" spc="0" normalizeH="0" baseline="0" noProof="0" dirty="0">
                <a:ln>
                  <a:noFill/>
                </a:ln>
                <a:solidFill>
                  <a:srgbClr val="000000"/>
                </a:solidFill>
                <a:effectLst/>
                <a:uLnTx/>
                <a:uFillTx/>
                <a:latin typeface="Arial"/>
                <a:ea typeface="ＭＳ Ｐゴシック"/>
                <a:cs typeface="+mn-cs"/>
              </a:rPr>
              <a:t>戦略</a:t>
            </a:r>
            <a:endParaRPr kumimoji="1" lang="en-US" altLang="ja-JP" sz="1800" b="0" i="0" u="none" strike="noStrike" kern="1200" cap="none" spc="0" normalizeH="0" baseline="0" noProof="0" dirty="0">
              <a:ln>
                <a:noFill/>
              </a:ln>
              <a:solidFill>
                <a:srgbClr val="000000"/>
              </a:solidFill>
              <a:effectLst/>
              <a:uLnTx/>
              <a:uFillTx/>
              <a:latin typeface="Arial"/>
              <a:ea typeface="ＭＳ Ｐゴシック"/>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800" b="0" i="0" u="none" strike="noStrike" kern="1200" cap="none" spc="0" normalizeH="0" baseline="0" noProof="0" dirty="0">
                <a:ln>
                  <a:noFill/>
                </a:ln>
                <a:solidFill>
                  <a:srgbClr val="000000"/>
                </a:solidFill>
                <a:effectLst/>
                <a:uLnTx/>
                <a:uFillTx/>
                <a:latin typeface="Arial"/>
                <a:ea typeface="ＭＳ Ｐゴシック"/>
                <a:cs typeface="+mn-cs"/>
              </a:rPr>
              <a:t>目標</a:t>
            </a:r>
          </a:p>
        </p:txBody>
      </p:sp>
      <p:sp>
        <p:nvSpPr>
          <p:cNvPr id="3998" name="角丸四角形 38"/>
          <p:cNvSpPr/>
          <p:nvPr/>
        </p:nvSpPr>
        <p:spPr>
          <a:xfrm>
            <a:off x="2097480" y="5227271"/>
            <a:ext cx="1861936" cy="3874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Arial"/>
                <a:ea typeface="ＭＳ Ｐゴシック"/>
                <a:cs typeface="+mn-cs"/>
              </a:rPr>
              <a:t>A</a:t>
            </a:r>
            <a:r>
              <a:rPr kumimoji="1" lang="ja-JP" altLang="en-US" sz="1800" b="0" i="0" u="none" strike="noStrike" kern="1200" cap="none" spc="0" normalizeH="0" baseline="0" noProof="0" dirty="0">
                <a:ln>
                  <a:noFill/>
                </a:ln>
                <a:solidFill>
                  <a:srgbClr val="000000"/>
                </a:solidFill>
                <a:effectLst/>
                <a:uLnTx/>
                <a:uFillTx/>
                <a:latin typeface="Arial"/>
                <a:ea typeface="ＭＳ Ｐゴシック"/>
                <a:cs typeface="+mn-cs"/>
              </a:rPr>
              <a:t>施策</a:t>
            </a:r>
          </a:p>
        </p:txBody>
      </p:sp>
      <p:sp>
        <p:nvSpPr>
          <p:cNvPr id="3999" name="角丸四角形 39"/>
          <p:cNvSpPr/>
          <p:nvPr/>
        </p:nvSpPr>
        <p:spPr>
          <a:xfrm>
            <a:off x="2097480" y="5708802"/>
            <a:ext cx="1861936" cy="3874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Arial"/>
                <a:ea typeface="ＭＳ Ｐゴシック"/>
                <a:cs typeface="+mn-cs"/>
              </a:rPr>
              <a:t>B</a:t>
            </a:r>
            <a:r>
              <a:rPr kumimoji="1" lang="ja-JP" altLang="en-US" sz="1800" b="0" i="0" u="none" strike="noStrike" kern="1200" cap="none" spc="0" normalizeH="0" baseline="0" noProof="0" dirty="0">
                <a:ln>
                  <a:noFill/>
                </a:ln>
                <a:solidFill>
                  <a:srgbClr val="000000"/>
                </a:solidFill>
                <a:effectLst/>
                <a:uLnTx/>
                <a:uFillTx/>
                <a:latin typeface="Arial"/>
                <a:ea typeface="ＭＳ Ｐゴシック"/>
                <a:cs typeface="+mn-cs"/>
              </a:rPr>
              <a:t>施策</a:t>
            </a:r>
          </a:p>
        </p:txBody>
      </p:sp>
      <p:sp>
        <p:nvSpPr>
          <p:cNvPr id="4000" name="角丸四角形 40"/>
          <p:cNvSpPr/>
          <p:nvPr/>
        </p:nvSpPr>
        <p:spPr>
          <a:xfrm>
            <a:off x="2097480" y="6202380"/>
            <a:ext cx="1861936" cy="3874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Arial"/>
                <a:ea typeface="ＭＳ Ｐゴシック"/>
                <a:cs typeface="+mn-cs"/>
              </a:rPr>
              <a:t>C</a:t>
            </a:r>
            <a:r>
              <a:rPr kumimoji="1" lang="ja-JP" altLang="en-US" sz="1800" b="0" i="0" u="none" strike="noStrike" kern="1200" cap="none" spc="0" normalizeH="0" baseline="0" noProof="0" dirty="0">
                <a:ln>
                  <a:noFill/>
                </a:ln>
                <a:solidFill>
                  <a:srgbClr val="000000"/>
                </a:solidFill>
                <a:effectLst/>
                <a:uLnTx/>
                <a:uFillTx/>
                <a:latin typeface="Arial"/>
                <a:ea typeface="ＭＳ Ｐゴシック"/>
                <a:cs typeface="+mn-cs"/>
              </a:rPr>
              <a:t>施策</a:t>
            </a:r>
          </a:p>
        </p:txBody>
      </p:sp>
      <p:cxnSp>
        <p:nvCxnSpPr>
          <p:cNvPr id="4001" name="直線矢印コネクタ 42"/>
          <p:cNvCxnSpPr>
            <a:stCxn id="3998" idx="1"/>
            <a:endCxn id="3997" idx="7"/>
          </p:cNvCxnSpPr>
          <p:nvPr/>
        </p:nvCxnSpPr>
        <p:spPr>
          <a:xfrm flipH="1">
            <a:off x="1621590" y="5420983"/>
            <a:ext cx="475890" cy="139030"/>
          </a:xfrm>
          <a:prstGeom prst="straightConnector1">
            <a:avLst/>
          </a:prstGeom>
          <a:ln>
            <a:solidFill>
              <a:schemeClr val="tx2"/>
            </a:solidFill>
            <a:tailEnd type="triangle"/>
          </a:ln>
        </p:spPr>
        <p:style>
          <a:lnRef idx="1">
            <a:schemeClr val="accent2"/>
          </a:lnRef>
          <a:fillRef idx="0">
            <a:schemeClr val="accent2"/>
          </a:fillRef>
          <a:effectRef idx="0">
            <a:schemeClr val="accent2"/>
          </a:effectRef>
          <a:fontRef idx="minor">
            <a:schemeClr val="tx1"/>
          </a:fontRef>
        </p:style>
      </p:cxnSp>
      <p:cxnSp>
        <p:nvCxnSpPr>
          <p:cNvPr id="4002" name="直線矢印コネクタ 44"/>
          <p:cNvCxnSpPr>
            <a:stCxn id="3999" idx="1"/>
            <a:endCxn id="3997" idx="6"/>
          </p:cNvCxnSpPr>
          <p:nvPr/>
        </p:nvCxnSpPr>
        <p:spPr>
          <a:xfrm flipH="1" flipV="1">
            <a:off x="1754224" y="5881345"/>
            <a:ext cx="343256" cy="21169"/>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4003" name="直線矢印コネクタ 46"/>
          <p:cNvCxnSpPr>
            <a:stCxn id="4000" idx="1"/>
            <a:endCxn id="3997" idx="5"/>
          </p:cNvCxnSpPr>
          <p:nvPr/>
        </p:nvCxnSpPr>
        <p:spPr>
          <a:xfrm flipH="1" flipV="1">
            <a:off x="1621590" y="6202677"/>
            <a:ext cx="475890" cy="193415"/>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4004" name="角丸四角形 51"/>
          <p:cNvSpPr/>
          <p:nvPr/>
        </p:nvSpPr>
        <p:spPr>
          <a:xfrm>
            <a:off x="3345608" y="4869160"/>
            <a:ext cx="1962371" cy="201024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800" b="0" i="0" u="none" strike="noStrike" kern="1200" cap="none" spc="0" normalizeH="0" baseline="0" noProof="0" dirty="0">
                <a:ln>
                  <a:noFill/>
                </a:ln>
                <a:solidFill>
                  <a:srgbClr val="002060"/>
                </a:solidFill>
                <a:effectLst/>
                <a:uLnTx/>
                <a:uFillTx/>
                <a:latin typeface="Arial"/>
                <a:ea typeface="ＭＳ Ｐゴシック"/>
                <a:cs typeface="+mn-cs"/>
              </a:rPr>
              <a:t>施策パッケージ</a:t>
            </a:r>
          </a:p>
        </p:txBody>
      </p:sp>
      <p:cxnSp>
        <p:nvCxnSpPr>
          <p:cNvPr id="4005" name="直線矢印コネクタ 53"/>
          <p:cNvCxnSpPr>
            <a:stCxn id="3983" idx="2"/>
          </p:cNvCxnSpPr>
          <p:nvPr/>
        </p:nvCxnSpPr>
        <p:spPr>
          <a:xfrm>
            <a:off x="7270122" y="4396600"/>
            <a:ext cx="0" cy="256536"/>
          </a:xfrm>
          <a:prstGeom prst="straightConnector1">
            <a:avLst/>
          </a:prstGeom>
          <a:ln w="19050">
            <a:solidFill>
              <a:srgbClr val="FFC000"/>
            </a:solidFill>
            <a:prstDash val="dash"/>
            <a:tailEnd type="none"/>
          </a:ln>
        </p:spPr>
        <p:style>
          <a:lnRef idx="1">
            <a:schemeClr val="accent2"/>
          </a:lnRef>
          <a:fillRef idx="0">
            <a:schemeClr val="accent2"/>
          </a:fillRef>
          <a:effectRef idx="0">
            <a:schemeClr val="accent2"/>
          </a:effectRef>
          <a:fontRef idx="minor">
            <a:schemeClr val="tx1"/>
          </a:fontRef>
        </p:style>
      </p:cxnSp>
      <p:cxnSp>
        <p:nvCxnSpPr>
          <p:cNvPr id="4006" name="直線コネクタ 55"/>
          <p:cNvCxnSpPr/>
          <p:nvPr/>
        </p:nvCxnSpPr>
        <p:spPr>
          <a:xfrm flipH="1">
            <a:off x="737202" y="4653136"/>
            <a:ext cx="6532920" cy="0"/>
          </a:xfrm>
          <a:prstGeom prst="line">
            <a:avLst/>
          </a:prstGeom>
          <a:ln w="19050">
            <a:solidFill>
              <a:srgbClr val="FFC000"/>
            </a:solidFill>
            <a:prstDash val="dash"/>
          </a:ln>
        </p:spPr>
        <p:style>
          <a:lnRef idx="1">
            <a:schemeClr val="accent2"/>
          </a:lnRef>
          <a:fillRef idx="0">
            <a:schemeClr val="accent2"/>
          </a:fillRef>
          <a:effectRef idx="0">
            <a:schemeClr val="accent2"/>
          </a:effectRef>
          <a:fontRef idx="minor">
            <a:schemeClr val="tx1"/>
          </a:fontRef>
        </p:style>
      </p:cxnSp>
      <p:cxnSp>
        <p:nvCxnSpPr>
          <p:cNvPr id="4007" name="直線矢印コネクタ 57"/>
          <p:cNvCxnSpPr>
            <a:endCxn id="3978" idx="2"/>
          </p:cNvCxnSpPr>
          <p:nvPr/>
        </p:nvCxnSpPr>
        <p:spPr>
          <a:xfrm flipV="1">
            <a:off x="737202" y="4375431"/>
            <a:ext cx="0" cy="277705"/>
          </a:xfrm>
          <a:prstGeom prst="straightConnector1">
            <a:avLst/>
          </a:prstGeom>
          <a:ln w="19050">
            <a:solidFill>
              <a:srgbClr val="FFC000"/>
            </a:solidFill>
            <a:prstDash val="dash"/>
            <a:tailEnd type="triangle"/>
          </a:ln>
        </p:spPr>
        <p:style>
          <a:lnRef idx="1">
            <a:schemeClr val="accent2"/>
          </a:lnRef>
          <a:fillRef idx="0">
            <a:schemeClr val="accent2"/>
          </a:fillRef>
          <a:effectRef idx="0">
            <a:schemeClr val="accent2"/>
          </a:effectRef>
          <a:fontRef idx="minor">
            <a:schemeClr val="tx1"/>
          </a:fontRef>
        </p:style>
      </p:cxnSp>
      <p:cxnSp>
        <p:nvCxnSpPr>
          <p:cNvPr id="4008" name="直線矢印コネクタ 68"/>
          <p:cNvCxnSpPr/>
          <p:nvPr/>
        </p:nvCxnSpPr>
        <p:spPr>
          <a:xfrm flipV="1">
            <a:off x="1856656" y="4375431"/>
            <a:ext cx="0" cy="277705"/>
          </a:xfrm>
          <a:prstGeom prst="straightConnector1">
            <a:avLst/>
          </a:prstGeom>
          <a:ln w="19050">
            <a:solidFill>
              <a:srgbClr val="FFC000"/>
            </a:solidFill>
            <a:prstDash val="dash"/>
            <a:tailEnd type="triangle"/>
          </a:ln>
        </p:spPr>
        <p:style>
          <a:lnRef idx="1">
            <a:schemeClr val="accent2"/>
          </a:lnRef>
          <a:fillRef idx="0">
            <a:schemeClr val="accent2"/>
          </a:fillRef>
          <a:effectRef idx="0">
            <a:schemeClr val="accent2"/>
          </a:effectRef>
          <a:fontRef idx="minor">
            <a:schemeClr val="tx1"/>
          </a:fontRef>
        </p:style>
      </p:cxnSp>
      <p:cxnSp>
        <p:nvCxnSpPr>
          <p:cNvPr id="4009" name="直線矢印コネクタ 69"/>
          <p:cNvCxnSpPr/>
          <p:nvPr/>
        </p:nvCxnSpPr>
        <p:spPr>
          <a:xfrm flipV="1">
            <a:off x="3008784" y="4375431"/>
            <a:ext cx="0" cy="277705"/>
          </a:xfrm>
          <a:prstGeom prst="straightConnector1">
            <a:avLst/>
          </a:prstGeom>
          <a:ln w="19050">
            <a:solidFill>
              <a:srgbClr val="FFC000"/>
            </a:solidFill>
            <a:prstDash val="dash"/>
            <a:tailEnd type="triangle"/>
          </a:ln>
        </p:spPr>
        <p:style>
          <a:lnRef idx="1">
            <a:schemeClr val="accent2"/>
          </a:lnRef>
          <a:fillRef idx="0">
            <a:schemeClr val="accent2"/>
          </a:fillRef>
          <a:effectRef idx="0">
            <a:schemeClr val="accent2"/>
          </a:effectRef>
          <a:fontRef idx="minor">
            <a:schemeClr val="tx1"/>
          </a:fontRef>
        </p:style>
      </p:cxnSp>
      <p:cxnSp>
        <p:nvCxnSpPr>
          <p:cNvPr id="4010" name="直線矢印コネクタ 70"/>
          <p:cNvCxnSpPr/>
          <p:nvPr/>
        </p:nvCxnSpPr>
        <p:spPr>
          <a:xfrm flipV="1">
            <a:off x="4110648" y="4375431"/>
            <a:ext cx="0" cy="277705"/>
          </a:xfrm>
          <a:prstGeom prst="straightConnector1">
            <a:avLst/>
          </a:prstGeom>
          <a:ln w="19050">
            <a:solidFill>
              <a:srgbClr val="FFC000"/>
            </a:solidFill>
            <a:prstDash val="dash"/>
            <a:tailEnd type="triangle"/>
          </a:ln>
        </p:spPr>
        <p:style>
          <a:lnRef idx="1">
            <a:schemeClr val="accent2"/>
          </a:lnRef>
          <a:fillRef idx="0">
            <a:schemeClr val="accent2"/>
          </a:fillRef>
          <a:effectRef idx="0">
            <a:schemeClr val="accent2"/>
          </a:effectRef>
          <a:fontRef idx="minor">
            <a:schemeClr val="tx1"/>
          </a:fontRef>
        </p:style>
      </p:cxnSp>
      <p:sp>
        <p:nvSpPr>
          <p:cNvPr id="4011" name="角丸四角形吹き出し 4"/>
          <p:cNvSpPr/>
          <p:nvPr/>
        </p:nvSpPr>
        <p:spPr>
          <a:xfrm>
            <a:off x="7519355" y="5190391"/>
            <a:ext cx="1935139" cy="1526932"/>
          </a:xfrm>
          <a:prstGeom prst="wedgeRoundRectCallout">
            <a:avLst>
              <a:gd name="adj1" fmla="val 19813"/>
              <a:gd name="adj2" fmla="val -93866"/>
              <a:gd name="adj3" fmla="val 16667"/>
            </a:avLst>
          </a:prstGeom>
          <a:solidFill>
            <a:schemeClr val="bg1">
              <a:alpha val="0"/>
            </a:schemeClr>
          </a:solidFill>
          <a:ln w="44450">
            <a:solidFill>
              <a:srgbClr val="C4BD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800" b="0" i="0" u="none" strike="noStrike" kern="1200" cap="none" spc="0" normalizeH="0" baseline="0" noProof="0" dirty="0">
                <a:ln>
                  <a:noFill/>
                </a:ln>
                <a:solidFill>
                  <a:srgbClr val="000000"/>
                </a:solidFill>
                <a:effectLst/>
                <a:uLnTx/>
                <a:uFillTx/>
                <a:latin typeface="Arial"/>
                <a:ea typeface="ＭＳ Ｐゴシック"/>
                <a:cs typeface="+mn-cs"/>
              </a:rPr>
              <a:t>（将来像）</a:t>
            </a:r>
            <a:endParaRPr kumimoji="1" lang="en-US" altLang="ja-JP" sz="1800" b="0" i="0" u="none" strike="noStrike" kern="1200" cap="none" spc="0" normalizeH="0" baseline="0" noProof="0" dirty="0">
              <a:ln>
                <a:noFill/>
              </a:ln>
              <a:solidFill>
                <a:srgbClr val="000000"/>
              </a:solidFill>
              <a:effectLst/>
              <a:uLnTx/>
              <a:uFillTx/>
              <a:latin typeface="Arial"/>
              <a:ea typeface="ＭＳ Ｐゴシック"/>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800" b="0" i="0" u="none" strike="noStrike" kern="1200" cap="none" spc="0" normalizeH="0" baseline="0" noProof="0" dirty="0">
                <a:ln>
                  <a:noFill/>
                </a:ln>
                <a:solidFill>
                  <a:srgbClr val="000000"/>
                </a:solidFill>
                <a:effectLst/>
                <a:uLnTx/>
                <a:uFillTx/>
                <a:latin typeface="Arial"/>
                <a:ea typeface="ＭＳ Ｐゴシック"/>
                <a:cs typeface="+mn-cs"/>
              </a:rPr>
              <a:t>戦略目標</a:t>
            </a:r>
            <a:endParaRPr kumimoji="1" lang="en-US" altLang="ja-JP" sz="1800" b="0" i="0" u="none" strike="noStrike" kern="1200" cap="none" spc="0" normalizeH="0" baseline="0" noProof="0" dirty="0">
              <a:ln>
                <a:noFill/>
              </a:ln>
              <a:solidFill>
                <a:srgbClr val="000000"/>
              </a:solidFill>
              <a:effectLst/>
              <a:uLnTx/>
              <a:uFillTx/>
              <a:latin typeface="Arial"/>
              <a:ea typeface="ＭＳ Ｐゴシック"/>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800" b="0" i="0" u="none" strike="noStrike" kern="1200" cap="none" spc="0" normalizeH="0" baseline="0" noProof="0" dirty="0">
                <a:ln>
                  <a:noFill/>
                </a:ln>
                <a:solidFill>
                  <a:srgbClr val="000000"/>
                </a:solidFill>
                <a:effectLst/>
                <a:uLnTx/>
                <a:uFillTx/>
                <a:latin typeface="Arial"/>
                <a:ea typeface="ＭＳ Ｐゴシック"/>
                <a:cs typeface="+mn-cs"/>
              </a:rPr>
              <a:t>施策パッケージ</a:t>
            </a:r>
            <a:endParaRPr kumimoji="1" lang="en-US" altLang="ja-JP" sz="1800" b="0" i="0" u="none" strike="noStrike" kern="1200" cap="none" spc="0" normalizeH="0" baseline="0" noProof="0" dirty="0">
              <a:ln>
                <a:noFill/>
              </a:ln>
              <a:solidFill>
                <a:srgbClr val="000000"/>
              </a:solidFill>
              <a:effectLst/>
              <a:uLnTx/>
              <a:uFillTx/>
              <a:latin typeface="Arial"/>
              <a:ea typeface="ＭＳ Ｐゴシック"/>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800" b="0" i="0" u="none" strike="noStrike" kern="1200" cap="none" spc="0" normalizeH="0" baseline="0" noProof="0" dirty="0">
                <a:ln>
                  <a:noFill/>
                </a:ln>
                <a:solidFill>
                  <a:srgbClr val="000000"/>
                </a:solidFill>
                <a:effectLst/>
                <a:uLnTx/>
                <a:uFillTx/>
                <a:latin typeface="Arial"/>
                <a:ea typeface="ＭＳ Ｐゴシック"/>
                <a:cs typeface="+mn-cs"/>
              </a:rPr>
              <a:t>実施プログラム</a:t>
            </a:r>
          </a:p>
        </p:txBody>
      </p:sp>
      <p:sp>
        <p:nvSpPr>
          <p:cNvPr id="4012" name="角丸四角形吹き出し 41"/>
          <p:cNvSpPr/>
          <p:nvPr/>
        </p:nvSpPr>
        <p:spPr>
          <a:xfrm>
            <a:off x="5390104" y="5190391"/>
            <a:ext cx="1935139" cy="1526932"/>
          </a:xfrm>
          <a:prstGeom prst="wedgeRoundRectCallout">
            <a:avLst>
              <a:gd name="adj1" fmla="val 44752"/>
              <a:gd name="adj2" fmla="val -98025"/>
              <a:gd name="adj3" fmla="val 16667"/>
            </a:avLst>
          </a:prstGeom>
          <a:solidFill>
            <a:schemeClr val="bg1">
              <a:alpha val="0"/>
            </a:schemeClr>
          </a:solidFill>
          <a:ln w="44450">
            <a:solidFill>
              <a:srgbClr val="FCD5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800" b="0" i="0" u="none" strike="noStrike" kern="1200" cap="none" spc="0" normalizeH="0" baseline="0" noProof="0" dirty="0">
                <a:ln>
                  <a:noFill/>
                </a:ln>
                <a:solidFill>
                  <a:srgbClr val="000000"/>
                </a:solidFill>
                <a:effectLst/>
                <a:uLnTx/>
                <a:uFillTx/>
                <a:latin typeface="Arial"/>
                <a:ea typeface="ＭＳ Ｐゴシック"/>
                <a:cs typeface="+mn-cs"/>
              </a:rPr>
              <a:t>達成状況</a:t>
            </a:r>
            <a:endParaRPr kumimoji="1" lang="en-US" altLang="ja-JP" sz="1800" b="0" i="0" u="none" strike="noStrike" kern="1200" cap="none" spc="0" normalizeH="0" baseline="0" noProof="0">
              <a:ln>
                <a:noFill/>
              </a:ln>
              <a:solidFill>
                <a:srgbClr val="000000"/>
              </a:solidFill>
              <a:effectLst/>
              <a:uLnTx/>
              <a:uFillTx/>
              <a:latin typeface="Arial"/>
              <a:ea typeface="ＭＳ Ｐゴシック"/>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rPr>
              <a:t>実施</a:t>
            </a:r>
            <a:r>
              <a:rPr kumimoji="1" lang="ja-JP" altLang="en-US" sz="1800" b="0" i="0" u="none" strike="noStrike" kern="1200" cap="none" spc="0" normalizeH="0" baseline="0" noProof="0" dirty="0">
                <a:ln>
                  <a:noFill/>
                </a:ln>
                <a:solidFill>
                  <a:srgbClr val="000000"/>
                </a:solidFill>
                <a:effectLst/>
                <a:uLnTx/>
                <a:uFillTx/>
                <a:latin typeface="Arial"/>
                <a:ea typeface="ＭＳ Ｐゴシック"/>
                <a:cs typeface="+mn-cs"/>
              </a:rPr>
              <a:t>状況</a:t>
            </a:r>
          </a:p>
        </p:txBody>
      </p:sp>
    </p:spTree>
    <p:extLst>
      <p:ext uri="{BB962C8B-B14F-4D97-AF65-F5344CB8AC3E}">
        <p14:creationId xmlns:p14="http://schemas.microsoft.com/office/powerpoint/2010/main" val="25388427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98" name="グループ化 18"/>
          <p:cNvGrpSpPr>
            <a:grpSpLocks noChangeAspect="1"/>
          </p:cNvGrpSpPr>
          <p:nvPr/>
        </p:nvGrpSpPr>
        <p:grpSpPr>
          <a:xfrm>
            <a:off x="1748645" y="537935"/>
            <a:ext cx="6800225" cy="4751394"/>
            <a:chOff x="0" y="-1887433"/>
            <a:chExt cx="12444546" cy="8695145"/>
          </a:xfrm>
        </p:grpSpPr>
        <p:pic>
          <p:nvPicPr>
            <p:cNvPr id="1199" name="図 2"/>
            <p:cNvPicPr>
              <a:picLocks noChangeAspect="1"/>
            </p:cNvPicPr>
            <p:nvPr/>
          </p:nvPicPr>
          <p:blipFill>
            <a:blip r:embed="rId3"/>
            <a:srcRect l="7112" t="3111" r="56541" b="52132"/>
            <a:stretch>
              <a:fillRect/>
            </a:stretch>
          </p:blipFill>
          <p:spPr>
            <a:xfrm>
              <a:off x="8844145" y="-1887433"/>
              <a:ext cx="3600401" cy="3024337"/>
            </a:xfrm>
            <a:prstGeom prst="rect">
              <a:avLst/>
            </a:prstGeom>
          </p:spPr>
        </p:pic>
        <p:grpSp>
          <p:nvGrpSpPr>
            <p:cNvPr id="1200" name="グループ化 11"/>
            <p:cNvGrpSpPr/>
            <p:nvPr/>
          </p:nvGrpSpPr>
          <p:grpSpPr>
            <a:xfrm>
              <a:off x="0" y="980728"/>
              <a:ext cx="9633520" cy="5826984"/>
              <a:chOff x="0" y="980728"/>
              <a:chExt cx="9633520" cy="5826984"/>
            </a:xfrm>
          </p:grpSpPr>
          <p:pic>
            <p:nvPicPr>
              <p:cNvPr id="1201" name="図 92"/>
              <p:cNvPicPr>
                <a:picLocks noChangeAspect="1"/>
              </p:cNvPicPr>
              <p:nvPr/>
            </p:nvPicPr>
            <p:blipFill>
              <a:blip r:embed="rId3"/>
              <a:srcRect l="47244" t="13770" r="2742" b="25491"/>
              <a:stretch>
                <a:fillRect/>
              </a:stretch>
            </p:blipFill>
            <p:spPr>
              <a:xfrm>
                <a:off x="4664968" y="980728"/>
                <a:ext cx="4968552" cy="4104456"/>
              </a:xfrm>
              <a:prstGeom prst="rect">
                <a:avLst/>
              </a:prstGeom>
            </p:spPr>
          </p:pic>
          <p:pic>
            <p:nvPicPr>
              <p:cNvPr id="1202" name="図 93"/>
              <p:cNvPicPr>
                <a:picLocks noChangeAspect="1"/>
              </p:cNvPicPr>
              <p:nvPr/>
            </p:nvPicPr>
            <p:blipFill>
              <a:blip r:embed="rId3"/>
              <a:srcRect t="51067" r="17290"/>
              <a:stretch>
                <a:fillRect/>
              </a:stretch>
            </p:blipFill>
            <p:spPr>
              <a:xfrm>
                <a:off x="0" y="3501007"/>
                <a:ext cx="8193360" cy="3306705"/>
              </a:xfrm>
              <a:prstGeom prst="rect">
                <a:avLst/>
              </a:prstGeom>
            </p:spPr>
          </p:pic>
        </p:grpSp>
      </p:grpSp>
      <p:sp>
        <p:nvSpPr>
          <p:cNvPr id="1203" name="Rectangle 2"/>
          <p:cNvSpPr txBox="1">
            <a:spLocks noChangeArrowheads="1"/>
          </p:cNvSpPr>
          <p:nvPr/>
        </p:nvSpPr>
        <p:spPr>
          <a:xfrm>
            <a:off x="0" y="0"/>
            <a:ext cx="9906000" cy="476250"/>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800" b="1" i="0" u="none" strike="noStrike" kern="1200" cap="none" spc="0" normalizeH="0" baseline="0" noProof="0" dirty="0">
                <a:ln>
                  <a:noFill/>
                </a:ln>
                <a:solidFill>
                  <a:srgbClr val="4087C8"/>
                </a:solidFill>
                <a:effectLst/>
                <a:uLnTx/>
                <a:uFillTx/>
                <a:latin typeface="ＭＳ Ｐゴシック"/>
                <a:ea typeface="ＭＳ Ｐゴシック" charset="-128"/>
                <a:cs typeface="+mn-cs"/>
              </a:rPr>
              <a:t>都市・地域総合交通戦略策定状況</a:t>
            </a:r>
            <a:r>
              <a:rPr kumimoji="1" lang="ja-JP" altLang="en-US" sz="2000" b="1" i="0" u="none" strike="noStrike" kern="1200" cap="none" spc="0" normalizeH="0" baseline="0" noProof="0" dirty="0">
                <a:ln>
                  <a:noFill/>
                </a:ln>
                <a:solidFill>
                  <a:srgbClr val="4087C8"/>
                </a:solidFill>
                <a:effectLst/>
                <a:uLnTx/>
                <a:uFillTx/>
                <a:latin typeface="ＭＳ Ｐゴシック"/>
                <a:ea typeface="ＭＳ Ｐゴシック" charset="-128"/>
                <a:cs typeface="+mn-cs"/>
              </a:rPr>
              <a:t>（</a:t>
            </a:r>
            <a:r>
              <a:rPr kumimoji="1" lang="en-US" altLang="ja-JP" sz="2000" b="1" i="0" u="none" strike="noStrike" kern="1200" cap="none" spc="0" normalizeH="0" baseline="0" noProof="0" dirty="0">
                <a:ln>
                  <a:noFill/>
                </a:ln>
                <a:solidFill>
                  <a:srgbClr val="4087C8"/>
                </a:solidFill>
                <a:effectLst/>
                <a:uLnTx/>
                <a:uFillTx/>
                <a:latin typeface="ＭＳ Ｐゴシック"/>
                <a:ea typeface="ＭＳ Ｐゴシック" charset="-128"/>
                <a:cs typeface="+mn-cs"/>
              </a:rPr>
              <a:t>R6.3</a:t>
            </a:r>
            <a:r>
              <a:rPr kumimoji="1" lang="ja-JP" altLang="en-US" sz="2000" b="1" i="0" u="none" strike="noStrike" kern="1200" cap="none" spc="0" normalizeH="0" baseline="0" noProof="0" dirty="0">
                <a:ln>
                  <a:noFill/>
                </a:ln>
                <a:solidFill>
                  <a:srgbClr val="4087C8"/>
                </a:solidFill>
                <a:effectLst/>
                <a:uLnTx/>
                <a:uFillTx/>
                <a:latin typeface="ＭＳ Ｐゴシック"/>
                <a:ea typeface="ＭＳ Ｐゴシック" charset="-128"/>
                <a:cs typeface="+mn-cs"/>
              </a:rPr>
              <a:t>現在）</a:t>
            </a:r>
            <a:endParaRPr kumimoji="1" lang="ja-JP" altLang="en-US" sz="2000" b="1" i="0" u="none" strike="noStrike" kern="0" cap="none" spc="0" normalizeH="0" baseline="0" noProof="0" dirty="0">
              <a:ln>
                <a:noFill/>
              </a:ln>
              <a:solidFill>
                <a:srgbClr val="4087C8"/>
              </a:solidFill>
              <a:effectLst/>
              <a:uLnTx/>
              <a:uFillTx/>
              <a:latin typeface="ＭＳ Ｐゴシック"/>
              <a:ea typeface="ＭＳ Ｐゴシック" charset="-128"/>
              <a:cs typeface="+mn-cs"/>
            </a:endParaRPr>
          </a:p>
        </p:txBody>
      </p:sp>
      <p:pic>
        <p:nvPicPr>
          <p:cNvPr id="1204" name="図 97"/>
          <p:cNvPicPr>
            <a:picLocks noChangeAspect="1"/>
          </p:cNvPicPr>
          <p:nvPr/>
        </p:nvPicPr>
        <p:blipFill>
          <a:blip r:embed="rId4"/>
          <a:srcRect l="82433" t="74374"/>
          <a:stretch>
            <a:fillRect/>
          </a:stretch>
        </p:blipFill>
        <p:spPr>
          <a:xfrm>
            <a:off x="2369003" y="4876538"/>
            <a:ext cx="902593" cy="898174"/>
          </a:xfrm>
          <a:prstGeom prst="rect">
            <a:avLst/>
          </a:prstGeom>
        </p:spPr>
      </p:pic>
      <p:sp>
        <p:nvSpPr>
          <p:cNvPr id="1205" name="テキスト ボックス 500"/>
          <p:cNvSpPr txBox="1"/>
          <p:nvPr/>
        </p:nvSpPr>
        <p:spPr>
          <a:xfrm>
            <a:off x="7829622" y="4109464"/>
            <a:ext cx="1261884" cy="2308324"/>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1" i="0" u="none" strike="noStrike" kern="1200" cap="none" spc="0" normalizeH="0" baseline="0" noProof="0" dirty="0">
                <a:ln>
                  <a:noFill/>
                </a:ln>
                <a:solidFill>
                  <a:srgbClr val="FF0000"/>
                </a:solidFill>
                <a:effectLst/>
                <a:uLnTx/>
                <a:uFillTx/>
                <a:latin typeface="Arial" charset="0"/>
                <a:ea typeface="ＭＳ Ｐゴシック" charset="-128"/>
                <a:cs typeface="+mn-cs"/>
              </a:rPr>
              <a:t>・豊島区</a:t>
            </a:r>
            <a:endParaRPr kumimoji="1" lang="en-US" altLang="ja-JP" sz="12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Arial" charset="0"/>
                <a:ea typeface="ＭＳ Ｐゴシック" charset="-128"/>
                <a:cs typeface="+mn-cs"/>
              </a:rPr>
              <a:t>・川崎市</a:t>
            </a:r>
            <a:endParaRPr kumimoji="1" lang="en-US" altLang="ja-JP" sz="12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1" i="0" u="none" strike="noStrike" kern="1200" cap="none" spc="0" normalizeH="0" baseline="0" noProof="0" dirty="0">
                <a:ln>
                  <a:noFill/>
                </a:ln>
                <a:solidFill>
                  <a:srgbClr val="FF0000"/>
                </a:solidFill>
                <a:effectLst/>
                <a:uLnTx/>
                <a:uFillTx/>
                <a:latin typeface="Arial" charset="0"/>
                <a:ea typeface="ＭＳ Ｐゴシック" charset="-128"/>
                <a:cs typeface="+mn-cs"/>
              </a:rPr>
              <a:t>・大和市</a:t>
            </a:r>
            <a:endParaRPr kumimoji="1" lang="en-US" altLang="ja-JP" sz="1200" b="1" i="0" u="none" strike="noStrike" kern="1200" cap="none" spc="0" normalizeH="0" baseline="0" noProof="0" dirty="0">
              <a:ln>
                <a:noFill/>
              </a:ln>
              <a:solidFill>
                <a:srgbClr val="FF0000"/>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1" i="0" u="none" strike="noStrike" kern="1200" cap="none" spc="0" normalizeH="0" baseline="0" noProof="0" dirty="0">
                <a:ln>
                  <a:noFill/>
                </a:ln>
                <a:solidFill>
                  <a:srgbClr val="FF0000"/>
                </a:solidFill>
                <a:effectLst/>
                <a:uLnTx/>
                <a:uFillTx/>
                <a:latin typeface="Arial" charset="0"/>
                <a:ea typeface="ＭＳ Ｐゴシック" charset="-128"/>
                <a:cs typeface="+mn-cs"/>
              </a:rPr>
              <a:t>・神奈川県</a:t>
            </a:r>
            <a:endParaRPr kumimoji="1" lang="en-US" altLang="ja-JP" sz="1200" b="1" i="0" u="none" strike="noStrike" kern="1200" cap="none" spc="0" normalizeH="0" baseline="0" noProof="0" dirty="0">
              <a:ln>
                <a:noFill/>
              </a:ln>
              <a:solidFill>
                <a:srgbClr val="FF0000"/>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1" i="0" u="none" strike="noStrike" kern="1200" cap="none" spc="0" normalizeH="0" baseline="0" noProof="0" dirty="0">
                <a:ln>
                  <a:noFill/>
                </a:ln>
                <a:solidFill>
                  <a:srgbClr val="FF0000"/>
                </a:solidFill>
                <a:effectLst/>
                <a:uLnTx/>
                <a:uFillTx/>
                <a:latin typeface="Arial" charset="0"/>
                <a:ea typeface="ＭＳ Ｐゴシック" charset="-128"/>
                <a:cs typeface="+mn-cs"/>
              </a:rPr>
              <a:t>　西部都市圏</a:t>
            </a:r>
            <a:endParaRPr kumimoji="1" lang="en-US" altLang="ja-JP" sz="1200" b="1" i="0" u="none" strike="noStrike" kern="1200" cap="none" spc="0" normalizeH="0" baseline="0" noProof="0" dirty="0">
              <a:ln>
                <a:noFill/>
              </a:ln>
              <a:solidFill>
                <a:srgbClr val="FF0000"/>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Arial" charset="0"/>
                <a:ea typeface="ＭＳ Ｐゴシック" charset="-128"/>
                <a:cs typeface="+mn-cs"/>
              </a:rPr>
              <a:t>・藤沢市</a:t>
            </a:r>
            <a:endParaRPr kumimoji="1" lang="en-US" altLang="ja-JP" sz="12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Arial" charset="0"/>
                <a:ea typeface="ＭＳ Ｐゴシック" charset="-128"/>
                <a:cs typeface="+mn-cs"/>
              </a:rPr>
              <a:t>・水戸市</a:t>
            </a:r>
            <a:endParaRPr kumimoji="1" lang="en-US" altLang="ja-JP" sz="12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Arial" charset="0"/>
                <a:ea typeface="ＭＳ Ｐゴシック" charset="-128"/>
                <a:cs typeface="+mn-cs"/>
              </a:rPr>
              <a:t>・小山市</a:t>
            </a:r>
            <a:endParaRPr kumimoji="1" lang="en-US" altLang="ja-JP" sz="12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Arial" charset="0"/>
                <a:ea typeface="ＭＳ Ｐゴシック" charset="-128"/>
                <a:cs typeface="+mn-cs"/>
              </a:rPr>
              <a:t>・藤沢市・鎌倉市</a:t>
            </a:r>
            <a:endParaRPr kumimoji="1" lang="en-US" altLang="ja-JP" sz="12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1" i="0" u="none" strike="noStrike" kern="1200" cap="none" spc="0" normalizeH="0" baseline="0" noProof="0" dirty="0">
                <a:ln>
                  <a:noFill/>
                </a:ln>
                <a:solidFill>
                  <a:srgbClr val="FF0000"/>
                </a:solidFill>
                <a:effectLst/>
                <a:uLnTx/>
                <a:uFillTx/>
                <a:latin typeface="Arial" charset="0"/>
                <a:ea typeface="ＭＳ Ｐゴシック" charset="-128"/>
                <a:cs typeface="+mn-cs"/>
              </a:rPr>
              <a:t>・松本市</a:t>
            </a:r>
            <a:endParaRPr kumimoji="1" lang="en-US" altLang="ja-JP" sz="12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Arial" charset="0"/>
                <a:ea typeface="ＭＳ Ｐゴシック" charset="-128"/>
                <a:cs typeface="+mn-cs"/>
              </a:rPr>
              <a:t>・上田市</a:t>
            </a:r>
            <a:endParaRPr kumimoji="1" lang="en-US" altLang="ja-JP" sz="12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Arial" charset="0"/>
                <a:ea typeface="ＭＳ Ｐゴシック" charset="-128"/>
                <a:cs typeface="+mn-cs"/>
              </a:rPr>
              <a:t>・芳賀町</a:t>
            </a:r>
            <a:endParaRPr kumimoji="1" lang="en-US" altLang="ja-JP" sz="12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p:txBody>
      </p:sp>
      <p:grpSp>
        <p:nvGrpSpPr>
          <p:cNvPr id="1206" name="グループ化 14"/>
          <p:cNvGrpSpPr/>
          <p:nvPr/>
        </p:nvGrpSpPr>
        <p:grpSpPr>
          <a:xfrm>
            <a:off x="56456" y="841428"/>
            <a:ext cx="2502869" cy="716422"/>
            <a:chOff x="203087" y="1127949"/>
            <a:chExt cx="2245557" cy="716422"/>
          </a:xfrm>
        </p:grpSpPr>
        <p:sp>
          <p:nvSpPr>
            <p:cNvPr id="1207" name="正方形/長方形 1"/>
            <p:cNvSpPr/>
            <p:nvPr/>
          </p:nvSpPr>
          <p:spPr>
            <a:xfrm>
              <a:off x="203087" y="1127949"/>
              <a:ext cx="2169199" cy="716422"/>
            </a:xfrm>
            <a:prstGeom prst="rect">
              <a:avLst/>
            </a:prstGeom>
            <a:solidFill>
              <a:srgbClr val="FFFFD9"/>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FFFFFF"/>
                </a:solidFill>
                <a:effectLst/>
                <a:uLnTx/>
                <a:uFillTx/>
                <a:latin typeface="Arial"/>
                <a:ea typeface="ＭＳ Ｐゴシック"/>
                <a:cs typeface="+mn-cs"/>
              </a:endParaRPr>
            </a:p>
          </p:txBody>
        </p:sp>
        <p:sp>
          <p:nvSpPr>
            <p:cNvPr id="1208" name="正方形/長方形 66"/>
            <p:cNvSpPr/>
            <p:nvPr/>
          </p:nvSpPr>
          <p:spPr>
            <a:xfrm>
              <a:off x="515960" y="1474386"/>
              <a:ext cx="1728000" cy="252000"/>
            </a:xfrm>
            <a:prstGeom prst="rect">
              <a:avLst/>
            </a:prstGeom>
            <a:solidFill>
              <a:schemeClr val="bg1"/>
            </a:solid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FFFFFF"/>
                </a:solidFill>
                <a:effectLst/>
                <a:uLnTx/>
                <a:uFillTx/>
                <a:latin typeface="Arial"/>
                <a:ea typeface="ＭＳ Ｐゴシック"/>
                <a:cs typeface="+mn-cs"/>
              </a:endParaRPr>
            </a:p>
          </p:txBody>
        </p:sp>
        <p:sp>
          <p:nvSpPr>
            <p:cNvPr id="1209" name="テキスト ボックス 3"/>
            <p:cNvSpPr txBox="1"/>
            <p:nvPr/>
          </p:nvSpPr>
          <p:spPr>
            <a:xfrm>
              <a:off x="267692" y="1172605"/>
              <a:ext cx="2180952" cy="615553"/>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800" b="1" i="0" u="none" strike="noStrike" kern="1200" cap="none" spc="0" normalizeH="0" baseline="0" noProof="0" dirty="0">
                  <a:ln>
                    <a:noFill/>
                  </a:ln>
                  <a:solidFill>
                    <a:srgbClr val="000000"/>
                  </a:solidFill>
                  <a:effectLst/>
                  <a:uLnTx/>
                  <a:uFillTx/>
                  <a:latin typeface="Arial" charset="0"/>
                  <a:ea typeface="ＭＳ Ｐゴシック" charset="-128"/>
                  <a:cs typeface="+mn-cs"/>
                </a:rPr>
                <a:t>策定済み（</a:t>
              </a:r>
              <a:r>
                <a:rPr kumimoji="1" lang="en-US" altLang="ja-JP" sz="1800" b="1" i="0" u="none" strike="noStrike" kern="1200" cap="none" spc="0" normalizeH="0" baseline="0" noProof="0" dirty="0">
                  <a:ln>
                    <a:noFill/>
                  </a:ln>
                  <a:solidFill>
                    <a:srgbClr val="000000"/>
                  </a:solidFill>
                  <a:effectLst/>
                  <a:uLnTx/>
                  <a:uFillTx/>
                  <a:latin typeface="Arial" charset="0"/>
                  <a:ea typeface="ＭＳ Ｐゴシック" charset="-128"/>
                  <a:cs typeface="+mn-cs"/>
                </a:rPr>
                <a:t>124</a:t>
              </a:r>
              <a:r>
                <a:rPr kumimoji="1" lang="ja-JP" altLang="en-US" sz="1400" b="1" i="0" u="none" strike="noStrike" kern="1200" cap="none" spc="0" normalizeH="0" baseline="0" noProof="0" dirty="0">
                  <a:ln>
                    <a:noFill/>
                  </a:ln>
                  <a:solidFill>
                    <a:srgbClr val="000000"/>
                  </a:solidFill>
                  <a:effectLst/>
                  <a:uLnTx/>
                  <a:uFillTx/>
                  <a:latin typeface="Arial" charset="0"/>
                  <a:ea typeface="ＭＳ Ｐゴシック" charset="-128"/>
                  <a:cs typeface="+mn-cs"/>
                </a:rPr>
                <a:t>地区</a:t>
              </a:r>
              <a:r>
                <a:rPr kumimoji="1" lang="ja-JP" altLang="en-US" sz="1800" b="1" i="0" u="none" strike="noStrike" kern="1200" cap="none" spc="0" normalizeH="0" baseline="0" noProof="0" dirty="0">
                  <a:ln>
                    <a:noFill/>
                  </a:ln>
                  <a:solidFill>
                    <a:srgbClr val="000000"/>
                  </a:solidFill>
                  <a:effectLst/>
                  <a:uLnTx/>
                  <a:uFillTx/>
                  <a:latin typeface="Arial" charset="0"/>
                  <a:ea typeface="ＭＳ Ｐゴシック" charset="-128"/>
                  <a:cs typeface="+mn-cs"/>
                </a:rPr>
                <a:t>）</a:t>
              </a:r>
              <a:endParaRPr kumimoji="1" lang="en-US" altLang="ja-JP" sz="1800" b="1" i="0" u="none" strike="noStrike" kern="1200" cap="none" spc="0" normalizeH="0" baseline="0" noProof="0" dirty="0">
                <a:ln>
                  <a:noFill/>
                </a:ln>
                <a:solidFill>
                  <a:srgbClr val="000000"/>
                </a:solidFill>
                <a:effectLst/>
                <a:uLnTx/>
                <a:uFillTx/>
                <a:latin typeface="Arial" charset="0"/>
                <a:ea typeface="ＭＳ Ｐゴシック"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600" b="0" i="0" u="none" strike="noStrike" kern="1200" cap="none" spc="0" normalizeH="0" baseline="0" noProof="0" dirty="0">
                  <a:ln>
                    <a:noFill/>
                  </a:ln>
                  <a:solidFill>
                    <a:srgbClr val="FF0000"/>
                  </a:solidFill>
                  <a:effectLst/>
                  <a:uLnTx/>
                  <a:uFillTx/>
                  <a:latin typeface="Arial" charset="0"/>
                  <a:ea typeface="ＭＳ Ｐゴシック" charset="-128"/>
                  <a:cs typeface="+mn-cs"/>
                </a:rPr>
                <a:t>大臣認定（</a:t>
              </a:r>
              <a:r>
                <a:rPr kumimoji="1" lang="en-US" altLang="ja-JP" sz="1600" b="0" i="0" u="none" strike="noStrike" kern="1200" cap="none" spc="0" normalizeH="0" baseline="0" noProof="0" dirty="0">
                  <a:ln>
                    <a:noFill/>
                  </a:ln>
                  <a:solidFill>
                    <a:srgbClr val="FF0000"/>
                  </a:solidFill>
                  <a:effectLst/>
                  <a:uLnTx/>
                  <a:uFillTx/>
                  <a:latin typeface="Arial" charset="0"/>
                  <a:ea typeface="ＭＳ Ｐゴシック" charset="-128"/>
                  <a:cs typeface="+mn-cs"/>
                </a:rPr>
                <a:t>74</a:t>
              </a:r>
              <a:r>
                <a:rPr kumimoji="1" lang="ja-JP" altLang="en-US" sz="1200" b="0" i="0" u="none" strike="noStrike" kern="1200" cap="none" spc="0" normalizeH="0" baseline="0" noProof="0" dirty="0">
                  <a:ln>
                    <a:noFill/>
                  </a:ln>
                  <a:solidFill>
                    <a:srgbClr val="FF0000"/>
                  </a:solidFill>
                  <a:effectLst/>
                  <a:uLnTx/>
                  <a:uFillTx/>
                  <a:latin typeface="Arial" charset="0"/>
                  <a:ea typeface="ＭＳ Ｐゴシック" charset="-128"/>
                  <a:cs typeface="+mn-cs"/>
                </a:rPr>
                <a:t>地区</a:t>
              </a:r>
              <a:r>
                <a:rPr kumimoji="1" lang="en-US" altLang="ja-JP" sz="900" b="0" i="0" u="none" strike="noStrike" kern="1200" cap="none" spc="0" normalizeH="0" baseline="0" noProof="0" dirty="0">
                  <a:ln>
                    <a:noFill/>
                  </a:ln>
                  <a:solidFill>
                    <a:srgbClr val="FF0000"/>
                  </a:solidFill>
                  <a:effectLst/>
                  <a:uLnTx/>
                  <a:uFillTx/>
                  <a:latin typeface="Arial" charset="0"/>
                  <a:ea typeface="ＭＳ Ｐゴシック" charset="-128"/>
                  <a:cs typeface="+mn-cs"/>
                </a:rPr>
                <a:t>※</a:t>
              </a:r>
              <a:r>
                <a:rPr kumimoji="1" lang="ja-JP" altLang="en-US" sz="1600" b="0" i="0" u="none" strike="noStrike" kern="1200" cap="none" spc="0" normalizeH="0" baseline="0" noProof="0" dirty="0">
                  <a:ln>
                    <a:noFill/>
                  </a:ln>
                  <a:solidFill>
                    <a:srgbClr val="FF0000"/>
                  </a:solidFill>
                  <a:effectLst/>
                  <a:uLnTx/>
                  <a:uFillTx/>
                  <a:latin typeface="Arial" charset="0"/>
                  <a:ea typeface="ＭＳ Ｐゴシック" charset="-128"/>
                  <a:cs typeface="+mn-cs"/>
                </a:rPr>
                <a:t>）</a:t>
              </a:r>
              <a:endParaRPr kumimoji="1" lang="en-US" altLang="ja-JP" sz="1600" b="0" i="0" u="none" strike="noStrike" kern="1200" cap="none" spc="0" normalizeH="0" baseline="0" noProof="0" dirty="0">
                <a:ln>
                  <a:noFill/>
                </a:ln>
                <a:solidFill>
                  <a:srgbClr val="FF0000"/>
                </a:solidFill>
                <a:effectLst/>
                <a:uLnTx/>
                <a:uFillTx/>
                <a:latin typeface="Arial" charset="0"/>
                <a:ea typeface="ＭＳ Ｐゴシック" charset="-128"/>
                <a:cs typeface="+mn-cs"/>
              </a:endParaRPr>
            </a:p>
          </p:txBody>
        </p:sp>
      </p:grpSp>
      <p:grpSp>
        <p:nvGrpSpPr>
          <p:cNvPr id="1210" name="グループ化 12"/>
          <p:cNvGrpSpPr/>
          <p:nvPr/>
        </p:nvGrpSpPr>
        <p:grpSpPr>
          <a:xfrm>
            <a:off x="242764" y="1671492"/>
            <a:ext cx="2016224" cy="391204"/>
            <a:chOff x="152067" y="2455837"/>
            <a:chExt cx="2016224" cy="391204"/>
          </a:xfrm>
        </p:grpSpPr>
        <p:sp>
          <p:nvSpPr>
            <p:cNvPr id="1211" name="正方形/長方形 67"/>
            <p:cNvSpPr/>
            <p:nvPr/>
          </p:nvSpPr>
          <p:spPr>
            <a:xfrm>
              <a:off x="152067" y="2455837"/>
              <a:ext cx="1944216" cy="383505"/>
            </a:xfrm>
            <a:prstGeom prst="rect">
              <a:avLst/>
            </a:prstGeom>
            <a:solidFill>
              <a:srgbClr val="EAF5F6"/>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FFFFFF"/>
                </a:solidFill>
                <a:effectLst/>
                <a:uLnTx/>
                <a:uFillTx/>
                <a:latin typeface="Arial"/>
                <a:ea typeface="ＭＳ Ｐゴシック"/>
                <a:cs typeface="+mn-cs"/>
              </a:endParaRPr>
            </a:p>
          </p:txBody>
        </p:sp>
        <p:sp>
          <p:nvSpPr>
            <p:cNvPr id="1212" name="テキスト ボックス 65"/>
            <p:cNvSpPr txBox="1"/>
            <p:nvPr/>
          </p:nvSpPr>
          <p:spPr>
            <a:xfrm>
              <a:off x="216602" y="2477709"/>
              <a:ext cx="1951689" cy="369332"/>
            </a:xfrm>
            <a:prstGeom prst="rect">
              <a:avLst/>
            </a:prstGeom>
            <a:noFill/>
          </p:spPr>
          <p:txBody>
            <a:bodyPr wrap="square" rtlCol="0">
              <a:spAutoFit/>
            </a:bodyPr>
            <a:lstStyle/>
            <a:p>
              <a:pPr marL="0" marR="0" lvl="0" indent="0" algn="ctr" defTabSz="914400" rtl="0" eaLnBrk="1" fontAlgn="base" latinLnBrk="0" hangingPunct="1">
                <a:lnSpc>
                  <a:spcPct val="100000"/>
                </a:lnSpc>
                <a:spcBef>
                  <a:spcPts val="1200"/>
                </a:spcBef>
                <a:spcAft>
                  <a:spcPct val="0"/>
                </a:spcAft>
                <a:buClrTx/>
                <a:buSzTx/>
                <a:buFontTx/>
                <a:buNone/>
                <a:tabLst/>
                <a:defRPr/>
              </a:pPr>
              <a:r>
                <a:rPr kumimoji="1" lang="ja-JP" altLang="en-US" sz="1800" b="1" i="0" u="none" strike="noStrike" kern="1200" cap="none" spc="0" normalizeH="0" baseline="0" noProof="0" dirty="0">
                  <a:ln>
                    <a:noFill/>
                  </a:ln>
                  <a:solidFill>
                    <a:srgbClr val="2D2D8A">
                      <a:lumMod val="60000"/>
                      <a:lumOff val="40000"/>
                    </a:srgbClr>
                  </a:solidFill>
                  <a:effectLst/>
                  <a:uLnTx/>
                  <a:uFillTx/>
                  <a:latin typeface="Arial" charset="0"/>
                  <a:ea typeface="ＭＳ Ｐゴシック" charset="-128"/>
                  <a:cs typeface="+mn-cs"/>
                </a:rPr>
                <a:t>策定中（６</a:t>
              </a:r>
              <a:r>
                <a:rPr kumimoji="1" lang="ja-JP" altLang="en-US" sz="1400" b="1" i="0" u="none" strike="noStrike" kern="1200" cap="none" spc="0" normalizeH="0" baseline="0" noProof="0" dirty="0">
                  <a:ln>
                    <a:noFill/>
                  </a:ln>
                  <a:solidFill>
                    <a:srgbClr val="2D2D8A">
                      <a:lumMod val="60000"/>
                      <a:lumOff val="40000"/>
                    </a:srgbClr>
                  </a:solidFill>
                  <a:effectLst/>
                  <a:uLnTx/>
                  <a:uFillTx/>
                  <a:latin typeface="Arial" charset="0"/>
                  <a:ea typeface="ＭＳ Ｐゴシック" charset="-128"/>
                  <a:cs typeface="+mn-cs"/>
                </a:rPr>
                <a:t>地区</a:t>
              </a:r>
              <a:r>
                <a:rPr kumimoji="1" lang="ja-JP" altLang="en-US" sz="1800" b="1" i="0" u="none" strike="noStrike" kern="1200" cap="none" spc="0" normalizeH="0" baseline="0" noProof="0" dirty="0">
                  <a:ln>
                    <a:noFill/>
                  </a:ln>
                  <a:solidFill>
                    <a:srgbClr val="2D2D8A">
                      <a:lumMod val="60000"/>
                      <a:lumOff val="40000"/>
                    </a:srgbClr>
                  </a:solidFill>
                  <a:effectLst/>
                  <a:uLnTx/>
                  <a:uFillTx/>
                  <a:latin typeface="Arial" charset="0"/>
                  <a:ea typeface="ＭＳ Ｐゴシック" charset="-128"/>
                  <a:cs typeface="+mn-cs"/>
                </a:rPr>
                <a:t>）</a:t>
              </a:r>
            </a:p>
          </p:txBody>
        </p:sp>
      </p:grpSp>
      <p:grpSp>
        <p:nvGrpSpPr>
          <p:cNvPr id="1213" name="グループ化 29"/>
          <p:cNvGrpSpPr/>
          <p:nvPr/>
        </p:nvGrpSpPr>
        <p:grpSpPr>
          <a:xfrm>
            <a:off x="5191177" y="880411"/>
            <a:ext cx="1376635" cy="2606435"/>
            <a:chOff x="4986511" y="1063293"/>
            <a:chExt cx="1420649" cy="2606435"/>
          </a:xfrm>
        </p:grpSpPr>
        <p:grpSp>
          <p:nvGrpSpPr>
            <p:cNvPr id="1214" name="グループ化 8"/>
            <p:cNvGrpSpPr/>
            <p:nvPr/>
          </p:nvGrpSpPr>
          <p:grpSpPr>
            <a:xfrm>
              <a:off x="4986511" y="1063293"/>
              <a:ext cx="1420649" cy="1159385"/>
              <a:chOff x="3401134" y="2270861"/>
              <a:chExt cx="1420649" cy="1159385"/>
            </a:xfrm>
          </p:grpSpPr>
          <p:grpSp>
            <p:nvGrpSpPr>
              <p:cNvPr id="1215" name="グループ化 355"/>
              <p:cNvGrpSpPr/>
              <p:nvPr/>
            </p:nvGrpSpPr>
            <p:grpSpPr>
              <a:xfrm>
                <a:off x="3401134" y="2270861"/>
                <a:ext cx="1420649" cy="1159385"/>
                <a:chOff x="7336408" y="3469944"/>
                <a:chExt cx="1420649" cy="1159385"/>
              </a:xfrm>
            </p:grpSpPr>
            <p:sp>
              <p:nvSpPr>
                <p:cNvPr id="1216" name="テキスト ボックス 360"/>
                <p:cNvSpPr txBox="1"/>
                <p:nvPr/>
              </p:nvSpPr>
              <p:spPr>
                <a:xfrm>
                  <a:off x="7336408" y="3472542"/>
                  <a:ext cx="666996"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0" i="0" u="sng" strike="noStrike" kern="1200" cap="none" spc="0" normalizeH="0" baseline="0" noProof="0" dirty="0">
                      <a:ln>
                        <a:noFill/>
                      </a:ln>
                      <a:solidFill>
                        <a:srgbClr val="000000"/>
                      </a:solidFill>
                      <a:effectLst/>
                      <a:uLnTx/>
                      <a:uFillTx/>
                      <a:latin typeface="Arial" charset="0"/>
                      <a:ea typeface="ＭＳ Ｐゴシック" charset="-128"/>
                      <a:cs typeface="+mn-cs"/>
                    </a:rPr>
                    <a:t>北陸</a:t>
                  </a:r>
                </a:p>
              </p:txBody>
            </p:sp>
            <p:sp>
              <p:nvSpPr>
                <p:cNvPr id="1217" name="正方形/長方形 369"/>
                <p:cNvSpPr/>
                <p:nvPr/>
              </p:nvSpPr>
              <p:spPr>
                <a:xfrm>
                  <a:off x="7353650" y="3469944"/>
                  <a:ext cx="1403407" cy="110799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FFFFFF"/>
                    </a:solidFill>
                    <a:effectLst/>
                    <a:uLnTx/>
                    <a:uFillTx/>
                    <a:latin typeface="Arial"/>
                    <a:ea typeface="ＭＳ Ｐゴシック"/>
                    <a:cs typeface="+mn-cs"/>
                  </a:endParaRPr>
                </a:p>
              </p:txBody>
            </p:sp>
            <p:sp>
              <p:nvSpPr>
                <p:cNvPr id="1218" name="テキスト ボックス 371"/>
                <p:cNvSpPr txBox="1"/>
                <p:nvPr/>
              </p:nvSpPr>
              <p:spPr>
                <a:xfrm>
                  <a:off x="7374517" y="3798332"/>
                  <a:ext cx="746400" cy="830997"/>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1" i="0" u="none" strike="noStrike" kern="1200" cap="none" spc="0" normalizeH="0" baseline="0" noProof="0" dirty="0">
                      <a:ln>
                        <a:noFill/>
                      </a:ln>
                      <a:solidFill>
                        <a:srgbClr val="FF0000"/>
                      </a:solidFill>
                      <a:effectLst/>
                      <a:uLnTx/>
                      <a:uFillTx/>
                      <a:latin typeface="Arial" charset="0"/>
                      <a:ea typeface="ＭＳ Ｐゴシック" charset="-128"/>
                      <a:cs typeface="+mn-cs"/>
                    </a:rPr>
                    <a:t>・新潟市</a:t>
                  </a:r>
                  <a:endParaRPr kumimoji="1" lang="en-US" altLang="ja-JP" sz="1200" b="1" i="0" u="none" strike="noStrike" kern="1200" cap="none" spc="0" normalizeH="0" baseline="0" noProof="0" dirty="0">
                    <a:ln>
                      <a:noFill/>
                    </a:ln>
                    <a:solidFill>
                      <a:srgbClr val="FF0000"/>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1" i="0" u="none" strike="noStrike" kern="1200" cap="none" spc="0" normalizeH="0" baseline="0" noProof="0" dirty="0">
                      <a:ln>
                        <a:noFill/>
                      </a:ln>
                      <a:solidFill>
                        <a:srgbClr val="FF0000"/>
                      </a:solidFill>
                      <a:effectLst/>
                      <a:uLnTx/>
                      <a:uFillTx/>
                      <a:latin typeface="Arial" charset="0"/>
                      <a:ea typeface="ＭＳ Ｐゴシック" charset="-128"/>
                      <a:cs typeface="+mn-cs"/>
                    </a:rPr>
                    <a:t>・富山市</a:t>
                  </a:r>
                  <a:endParaRPr kumimoji="1" lang="en-US" altLang="ja-JP" sz="1200" b="1" i="0" u="none" strike="noStrike" kern="1200" cap="none" spc="0" normalizeH="0" baseline="0" noProof="0" dirty="0">
                    <a:ln>
                      <a:noFill/>
                    </a:ln>
                    <a:solidFill>
                      <a:srgbClr val="FF0000"/>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Arial" charset="0"/>
                      <a:ea typeface="ＭＳ Ｐゴシック" charset="-128"/>
                      <a:cs typeface="+mn-cs"/>
                    </a:rPr>
                    <a:t>・高岡市</a:t>
                  </a:r>
                  <a:endParaRPr kumimoji="1" lang="en-US" altLang="ja-JP" sz="12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200" b="1" i="0" u="none" strike="noStrike" kern="1200" cap="none" spc="0" normalizeH="0" baseline="0" noProof="0" dirty="0">
                    <a:ln>
                      <a:noFill/>
                    </a:ln>
                    <a:solidFill>
                      <a:srgbClr val="FF0000"/>
                    </a:solidFill>
                    <a:effectLst/>
                    <a:uLnTx/>
                    <a:uFillTx/>
                    <a:latin typeface="Arial" charset="0"/>
                    <a:ea typeface="ＭＳ Ｐゴシック" charset="-128"/>
                    <a:cs typeface="+mn-cs"/>
                  </a:endParaRPr>
                </a:p>
              </p:txBody>
            </p:sp>
          </p:grpSp>
          <p:sp>
            <p:nvSpPr>
              <p:cNvPr id="1219" name="テキスト ボックス 388"/>
              <p:cNvSpPr txBox="1"/>
              <p:nvPr/>
            </p:nvSpPr>
            <p:spPr>
              <a:xfrm>
                <a:off x="4026146" y="2587202"/>
                <a:ext cx="723275" cy="646331"/>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1" i="0" u="none" strike="noStrike" kern="1200" cap="none" spc="0" normalizeH="0" baseline="0" noProof="0" dirty="0">
                    <a:ln>
                      <a:noFill/>
                    </a:ln>
                    <a:solidFill>
                      <a:srgbClr val="FF0000"/>
                    </a:solidFill>
                    <a:effectLst/>
                    <a:uLnTx/>
                    <a:uFillTx/>
                    <a:latin typeface="Arial" charset="0"/>
                    <a:ea typeface="ＭＳ Ｐゴシック" charset="-128"/>
                    <a:cs typeface="+mn-cs"/>
                  </a:rPr>
                  <a:t>・金沢市</a:t>
                </a:r>
                <a:endParaRPr kumimoji="1" lang="en-US" altLang="ja-JP" sz="1200" b="1" i="0" u="none" strike="noStrike" kern="1200" cap="none" spc="0" normalizeH="0" baseline="0" noProof="0" dirty="0">
                  <a:ln>
                    <a:noFill/>
                  </a:ln>
                  <a:solidFill>
                    <a:srgbClr val="FF0000"/>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Arial" charset="0"/>
                    <a:ea typeface="ＭＳ Ｐゴシック" charset="-128"/>
                    <a:cs typeface="+mn-cs"/>
                  </a:rPr>
                  <a:t>・長岡市</a:t>
                </a:r>
                <a:endParaRPr kumimoji="1" lang="en-US" altLang="ja-JP" sz="12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200" b="1" i="0" u="none" strike="noStrike" kern="1200" cap="none" spc="0" normalizeH="0" baseline="0" noProof="0" dirty="0">
                  <a:ln>
                    <a:noFill/>
                  </a:ln>
                  <a:solidFill>
                    <a:srgbClr val="FF0000"/>
                  </a:solidFill>
                  <a:effectLst/>
                  <a:uLnTx/>
                  <a:uFillTx/>
                  <a:latin typeface="Arial" charset="0"/>
                  <a:ea typeface="ＭＳ Ｐゴシック" charset="-128"/>
                  <a:cs typeface="+mn-cs"/>
                </a:endParaRPr>
              </a:p>
            </p:txBody>
          </p:sp>
        </p:grpSp>
        <p:cxnSp>
          <p:nvCxnSpPr>
            <p:cNvPr id="1220" name="直線コネクタ 16"/>
            <p:cNvCxnSpPr/>
            <p:nvPr/>
          </p:nvCxnSpPr>
          <p:spPr>
            <a:xfrm>
              <a:off x="5390392" y="2190217"/>
              <a:ext cx="230668" cy="1479511"/>
            </a:xfrm>
            <a:prstGeom prst="line">
              <a:avLst/>
            </a:prstGeom>
            <a:noFill/>
          </p:spPr>
          <p:style>
            <a:lnRef idx="2">
              <a:schemeClr val="accent1">
                <a:shade val="50000"/>
              </a:schemeClr>
            </a:lnRef>
            <a:fillRef idx="1">
              <a:schemeClr val="accent1"/>
            </a:fillRef>
            <a:effectRef idx="0">
              <a:schemeClr val="accent1"/>
            </a:effectRef>
            <a:fontRef idx="minor">
              <a:schemeClr val="lt1"/>
            </a:fontRef>
          </p:style>
        </p:cxnSp>
      </p:grpSp>
      <p:grpSp>
        <p:nvGrpSpPr>
          <p:cNvPr id="1221" name="グループ化 457"/>
          <p:cNvGrpSpPr/>
          <p:nvPr/>
        </p:nvGrpSpPr>
        <p:grpSpPr>
          <a:xfrm>
            <a:off x="2541977" y="833786"/>
            <a:ext cx="2591725" cy="3178762"/>
            <a:chOff x="2456252" y="833786"/>
            <a:chExt cx="2591725" cy="3178762"/>
          </a:xfrm>
        </p:grpSpPr>
        <p:grpSp>
          <p:nvGrpSpPr>
            <p:cNvPr id="1222" name="グループ化 6"/>
            <p:cNvGrpSpPr/>
            <p:nvPr/>
          </p:nvGrpSpPr>
          <p:grpSpPr>
            <a:xfrm>
              <a:off x="2456252" y="833786"/>
              <a:ext cx="2591725" cy="2653339"/>
              <a:chOff x="6720883" y="2021120"/>
              <a:chExt cx="2591725" cy="2653339"/>
            </a:xfrm>
          </p:grpSpPr>
          <p:sp>
            <p:nvSpPr>
              <p:cNvPr id="1223" name="テキスト ボックス 322"/>
              <p:cNvSpPr txBox="1"/>
              <p:nvPr/>
            </p:nvSpPr>
            <p:spPr>
              <a:xfrm>
                <a:off x="6885057" y="2021120"/>
                <a:ext cx="646331"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0" i="0" u="sng" strike="noStrike" kern="1200" cap="none" spc="0" normalizeH="0" baseline="0" noProof="0" dirty="0">
                    <a:ln>
                      <a:noFill/>
                    </a:ln>
                    <a:solidFill>
                      <a:srgbClr val="000000"/>
                    </a:solidFill>
                    <a:effectLst/>
                    <a:uLnTx/>
                    <a:uFillTx/>
                    <a:latin typeface="Arial" charset="0"/>
                    <a:ea typeface="ＭＳ Ｐゴシック" charset="-128"/>
                    <a:cs typeface="+mn-cs"/>
                  </a:rPr>
                  <a:t>近畿</a:t>
                </a:r>
              </a:p>
            </p:txBody>
          </p:sp>
          <p:sp>
            <p:nvSpPr>
              <p:cNvPr id="1224" name="正方形/長方形 323"/>
              <p:cNvSpPr/>
              <p:nvPr/>
            </p:nvSpPr>
            <p:spPr>
              <a:xfrm>
                <a:off x="6738025" y="2066038"/>
                <a:ext cx="2574583" cy="246740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FFFFFF"/>
                  </a:solidFill>
                  <a:effectLst/>
                  <a:uLnTx/>
                  <a:uFillTx/>
                  <a:latin typeface="Arial"/>
                  <a:ea typeface="ＭＳ Ｐゴシック"/>
                  <a:cs typeface="+mn-cs"/>
                </a:endParaRPr>
              </a:p>
            </p:txBody>
          </p:sp>
          <p:sp>
            <p:nvSpPr>
              <p:cNvPr id="1225" name="テキスト ボックス 327"/>
              <p:cNvSpPr txBox="1"/>
              <p:nvPr/>
            </p:nvSpPr>
            <p:spPr>
              <a:xfrm>
                <a:off x="6720883" y="2366135"/>
                <a:ext cx="1031051" cy="2123658"/>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Arial" charset="0"/>
                    <a:ea typeface="ＭＳ Ｐゴシック" charset="-128"/>
                    <a:cs typeface="+mn-cs"/>
                  </a:rPr>
                  <a:t>・近江八幡市</a:t>
                </a:r>
                <a:endParaRPr kumimoji="1" lang="en-US" altLang="ja-JP" sz="12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1" i="0" u="none" strike="noStrike" kern="1200" cap="none" spc="0" normalizeH="0" baseline="0" noProof="0" dirty="0">
                    <a:ln>
                      <a:noFill/>
                    </a:ln>
                    <a:solidFill>
                      <a:srgbClr val="FF0000"/>
                    </a:solidFill>
                    <a:effectLst/>
                    <a:uLnTx/>
                    <a:uFillTx/>
                    <a:latin typeface="Arial" charset="0"/>
                    <a:ea typeface="ＭＳ Ｐゴシック" charset="-128"/>
                    <a:cs typeface="+mn-cs"/>
                  </a:rPr>
                  <a:t>・明石市</a:t>
                </a:r>
                <a:endParaRPr kumimoji="1" lang="en-US" altLang="ja-JP" sz="1200" b="1" i="0" u="none" strike="noStrike" kern="1200" cap="none" spc="0" normalizeH="0" baseline="0" noProof="0" dirty="0">
                  <a:ln>
                    <a:noFill/>
                  </a:ln>
                  <a:solidFill>
                    <a:srgbClr val="FF0000"/>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1" i="0" u="none" strike="noStrike" kern="1200" cap="none" spc="0" normalizeH="0" baseline="0" noProof="0" dirty="0">
                    <a:ln>
                      <a:noFill/>
                    </a:ln>
                    <a:solidFill>
                      <a:srgbClr val="FF0000"/>
                    </a:solidFill>
                    <a:effectLst/>
                    <a:uLnTx/>
                    <a:uFillTx/>
                    <a:latin typeface="Arial" charset="0"/>
                    <a:ea typeface="ＭＳ Ｐゴシック" charset="-128"/>
                    <a:cs typeface="+mn-cs"/>
                  </a:rPr>
                  <a:t>・福井市</a:t>
                </a:r>
                <a:endParaRPr kumimoji="1" lang="en-US" altLang="ja-JP" sz="1200" b="1" i="0" u="none" strike="noStrike" kern="1200" cap="none" spc="0" normalizeH="0" baseline="0" noProof="0" dirty="0">
                  <a:ln>
                    <a:noFill/>
                  </a:ln>
                  <a:solidFill>
                    <a:srgbClr val="FF0000"/>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1" i="0" u="none" strike="noStrike" kern="1200" cap="none" spc="0" normalizeH="0" baseline="0" noProof="0" dirty="0">
                    <a:ln>
                      <a:noFill/>
                    </a:ln>
                    <a:solidFill>
                      <a:srgbClr val="FF0000"/>
                    </a:solidFill>
                    <a:effectLst/>
                    <a:uLnTx/>
                    <a:uFillTx/>
                    <a:latin typeface="Arial" charset="0"/>
                    <a:ea typeface="ＭＳ Ｐゴシック" charset="-128"/>
                    <a:cs typeface="+mn-cs"/>
                  </a:rPr>
                  <a:t>・京都市</a:t>
                </a:r>
                <a:endParaRPr kumimoji="1" lang="en-US" altLang="ja-JP" sz="1200" b="1" i="0" u="none" strike="noStrike" kern="1200" cap="none" spc="0" normalizeH="0" baseline="0" noProof="0" dirty="0">
                  <a:ln>
                    <a:noFill/>
                  </a:ln>
                  <a:solidFill>
                    <a:srgbClr val="FF0000"/>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1" i="0" u="none" strike="noStrike" kern="1200" cap="none" spc="0" normalizeH="0" baseline="0" noProof="0" dirty="0">
                    <a:ln>
                      <a:noFill/>
                    </a:ln>
                    <a:solidFill>
                      <a:srgbClr val="FF0000"/>
                    </a:solidFill>
                    <a:effectLst/>
                    <a:uLnTx/>
                    <a:uFillTx/>
                    <a:latin typeface="Arial" charset="0"/>
                    <a:ea typeface="ＭＳ Ｐゴシック" charset="-128"/>
                    <a:cs typeface="+mn-cs"/>
                  </a:rPr>
                  <a:t>・姫路市</a:t>
                </a:r>
                <a:endParaRPr kumimoji="1" lang="en-US" altLang="ja-JP" sz="1200" b="1" i="0" u="none" strike="noStrike" kern="1200" cap="none" spc="0" normalizeH="0" baseline="0" noProof="0" dirty="0">
                  <a:ln>
                    <a:noFill/>
                  </a:ln>
                  <a:solidFill>
                    <a:srgbClr val="FF0000"/>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1" i="0" u="none" strike="noStrike" kern="1200" cap="none" spc="0" normalizeH="0" baseline="0" noProof="0" dirty="0">
                    <a:ln>
                      <a:noFill/>
                    </a:ln>
                    <a:solidFill>
                      <a:srgbClr val="FF0000"/>
                    </a:solidFill>
                    <a:effectLst/>
                    <a:uLnTx/>
                    <a:uFillTx/>
                    <a:latin typeface="Arial" charset="0"/>
                    <a:ea typeface="ＭＳ Ｐゴシック" charset="-128"/>
                    <a:cs typeface="+mn-cs"/>
                  </a:rPr>
                  <a:t>・箕面市</a:t>
                </a:r>
                <a:endParaRPr kumimoji="1" lang="en-US" altLang="ja-JP" sz="1200" b="1" i="0" u="none" strike="noStrike" kern="1200" cap="none" spc="0" normalizeH="0" baseline="0" noProof="0" dirty="0">
                  <a:ln>
                    <a:noFill/>
                  </a:ln>
                  <a:solidFill>
                    <a:srgbClr val="FF0000"/>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Arial" charset="0"/>
                    <a:ea typeface="ＭＳ Ｐゴシック" charset="-128"/>
                    <a:cs typeface="+mn-cs"/>
                  </a:rPr>
                  <a:t>・長岡京市</a:t>
                </a:r>
                <a:endParaRPr kumimoji="1" lang="en-US" altLang="ja-JP" sz="12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1" i="0" u="none" strike="noStrike" kern="1200" cap="none" spc="0" normalizeH="0" baseline="0" noProof="0" dirty="0">
                    <a:ln>
                      <a:noFill/>
                    </a:ln>
                    <a:solidFill>
                      <a:srgbClr val="FF0000"/>
                    </a:solidFill>
                    <a:effectLst/>
                    <a:uLnTx/>
                    <a:uFillTx/>
                    <a:latin typeface="Arial" charset="0"/>
                    <a:ea typeface="ＭＳ Ｐゴシック" charset="-128"/>
                    <a:cs typeface="+mn-cs"/>
                  </a:rPr>
                  <a:t>・草津市</a:t>
                </a:r>
                <a:endParaRPr kumimoji="1" lang="en-US" altLang="ja-JP" sz="12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Arial" charset="0"/>
                    <a:ea typeface="ＭＳ Ｐゴシック" charset="-128"/>
                    <a:cs typeface="+mn-cs"/>
                  </a:rPr>
                  <a:t>・茨木市</a:t>
                </a:r>
                <a:endParaRPr kumimoji="1" lang="en-US" altLang="ja-JP" sz="12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1" i="0" u="none" strike="noStrike" kern="1200" cap="none" spc="0" normalizeH="0" baseline="0" noProof="0" dirty="0">
                    <a:ln>
                      <a:noFill/>
                    </a:ln>
                    <a:solidFill>
                      <a:srgbClr val="FF0000"/>
                    </a:solidFill>
                    <a:effectLst/>
                    <a:uLnTx/>
                    <a:uFillTx/>
                    <a:latin typeface="Arial" charset="0"/>
                    <a:ea typeface="ＭＳ Ｐゴシック" charset="-128"/>
                    <a:cs typeface="+mn-cs"/>
                  </a:rPr>
                  <a:t>・神戸市</a:t>
                </a:r>
                <a:endParaRPr kumimoji="1" lang="en-US" altLang="ja-JP" sz="1200" b="1" i="0" u="none" strike="noStrike" kern="1200" cap="none" spc="0" normalizeH="0" baseline="0" noProof="0" dirty="0">
                  <a:ln>
                    <a:noFill/>
                  </a:ln>
                  <a:solidFill>
                    <a:srgbClr val="FF0000"/>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1" i="0" u="none" strike="noStrike" kern="1200" cap="none" spc="0" normalizeH="0" baseline="0" noProof="0" dirty="0">
                    <a:ln>
                      <a:noFill/>
                    </a:ln>
                    <a:solidFill>
                      <a:srgbClr val="FF0000"/>
                    </a:solidFill>
                    <a:effectLst/>
                    <a:uLnTx/>
                    <a:uFillTx/>
                    <a:latin typeface="Arial" charset="0"/>
                    <a:ea typeface="ＭＳ Ｐゴシック" charset="-128"/>
                    <a:cs typeface="+mn-cs"/>
                  </a:rPr>
                  <a:t>・高槻市</a:t>
                </a:r>
                <a:endParaRPr kumimoji="1" lang="en-US" altLang="ja-JP" sz="1200" b="1" i="0" u="none" strike="noStrike" kern="1200" cap="none" spc="0" normalizeH="0" baseline="0" noProof="0" dirty="0">
                  <a:ln>
                    <a:noFill/>
                  </a:ln>
                  <a:solidFill>
                    <a:srgbClr val="FF0000"/>
                  </a:solidFill>
                  <a:effectLst/>
                  <a:uLnTx/>
                  <a:uFillTx/>
                  <a:latin typeface="Arial" charset="0"/>
                  <a:ea typeface="ＭＳ Ｐゴシック" charset="-128"/>
                  <a:cs typeface="+mn-cs"/>
                </a:endParaRPr>
              </a:p>
            </p:txBody>
          </p:sp>
          <p:sp>
            <p:nvSpPr>
              <p:cNvPr id="1226" name="テキスト ボックス 329"/>
              <p:cNvSpPr txBox="1"/>
              <p:nvPr/>
            </p:nvSpPr>
            <p:spPr>
              <a:xfrm>
                <a:off x="7595700" y="2366135"/>
                <a:ext cx="1077181" cy="230832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1" i="0" u="none" strike="noStrike" kern="1200" cap="none" spc="0" normalizeH="0" baseline="0" noProof="0" dirty="0">
                    <a:ln>
                      <a:noFill/>
                    </a:ln>
                    <a:solidFill>
                      <a:srgbClr val="FF0000"/>
                    </a:solidFill>
                    <a:effectLst/>
                    <a:uLnTx/>
                    <a:uFillTx/>
                    <a:latin typeface="Arial" charset="0"/>
                    <a:ea typeface="ＭＳ Ｐゴシック" charset="-128"/>
                    <a:cs typeface="+mn-cs"/>
                  </a:rPr>
                  <a:t>・伊丹市</a:t>
                </a:r>
                <a:endParaRPr kumimoji="1" lang="en-US" altLang="ja-JP" sz="1200" b="1" i="0" u="none" strike="noStrike" kern="1200" cap="none" spc="0" normalizeH="0" baseline="0" noProof="0" dirty="0">
                  <a:ln>
                    <a:noFill/>
                  </a:ln>
                  <a:solidFill>
                    <a:srgbClr val="FF0000"/>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Arial" charset="0"/>
                    <a:ea typeface="ＭＳ Ｐゴシック" charset="-128"/>
                    <a:cs typeface="+mn-cs"/>
                  </a:rPr>
                  <a:t>・西宮市</a:t>
                </a:r>
                <a:endParaRPr kumimoji="1" lang="en-US" altLang="ja-JP" sz="12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Arial" charset="0"/>
                    <a:ea typeface="ＭＳ Ｐゴシック" charset="-128"/>
                    <a:cs typeface="+mn-cs"/>
                  </a:rPr>
                  <a:t>・川西町</a:t>
                </a:r>
                <a:endParaRPr kumimoji="1" lang="en-US" altLang="ja-JP" sz="12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1" i="0" u="none" strike="noStrike" kern="1200" cap="none" spc="0" normalizeH="0" baseline="0" noProof="0" dirty="0">
                    <a:ln>
                      <a:noFill/>
                    </a:ln>
                    <a:solidFill>
                      <a:srgbClr val="FF0000"/>
                    </a:solidFill>
                    <a:effectLst/>
                    <a:uLnTx/>
                    <a:uFillTx/>
                    <a:latin typeface="Arial" charset="0"/>
                    <a:ea typeface="ＭＳ Ｐゴシック" charset="-128"/>
                    <a:cs typeface="+mn-cs"/>
                  </a:rPr>
                  <a:t>・彦根市</a:t>
                </a:r>
                <a:endParaRPr kumimoji="1" lang="en-US" altLang="ja-JP" sz="1200" b="1" i="0" u="none" strike="noStrike" kern="1200" cap="none" spc="0" normalizeH="0" baseline="0" noProof="0" dirty="0">
                  <a:ln>
                    <a:noFill/>
                  </a:ln>
                  <a:solidFill>
                    <a:srgbClr val="FF0000"/>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Arial" charset="0"/>
                    <a:ea typeface="ＭＳ Ｐゴシック" charset="-128"/>
                    <a:cs typeface="+mn-cs"/>
                  </a:rPr>
                  <a:t>・芦屋市</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1" i="0" u="none" strike="noStrike" kern="1200" cap="none" spc="0" normalizeH="0" baseline="0" noProof="0" dirty="0">
                    <a:ln>
                      <a:noFill/>
                    </a:ln>
                    <a:solidFill>
                      <a:srgbClr val="FF0000"/>
                    </a:solidFill>
                    <a:effectLst/>
                    <a:uLnTx/>
                    <a:uFillTx/>
                    <a:latin typeface="Arial" charset="0"/>
                    <a:ea typeface="ＭＳ Ｐゴシック" charset="-128"/>
                    <a:cs typeface="+mn-cs"/>
                  </a:rPr>
                  <a:t>・枚方市</a:t>
                </a:r>
                <a:endParaRPr kumimoji="1" lang="en-US" altLang="ja-JP" sz="1200" b="1" i="0" u="none" strike="noStrike" kern="1200" cap="none" spc="0" normalizeH="0" baseline="0" noProof="0" dirty="0">
                  <a:ln>
                    <a:noFill/>
                  </a:ln>
                  <a:solidFill>
                    <a:srgbClr val="FF0000"/>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1" i="0" u="none" strike="noStrike" kern="1200" cap="none" spc="0" normalizeH="0" baseline="0" noProof="0" dirty="0">
                    <a:ln>
                      <a:noFill/>
                    </a:ln>
                    <a:solidFill>
                      <a:srgbClr val="FF0000"/>
                    </a:solidFill>
                    <a:effectLst/>
                    <a:uLnTx/>
                    <a:uFillTx/>
                    <a:latin typeface="Arial" charset="0"/>
                    <a:ea typeface="ＭＳ Ｐゴシック" charset="-128"/>
                    <a:cs typeface="+mn-cs"/>
                  </a:rPr>
                  <a:t>・岸和田市</a:t>
                </a:r>
                <a:endParaRPr kumimoji="1" lang="en-US" altLang="ja-JP" sz="1200" b="1" i="0" u="none" strike="noStrike" kern="1200" cap="none" spc="0" normalizeH="0" baseline="0" noProof="0" dirty="0">
                  <a:ln>
                    <a:noFill/>
                  </a:ln>
                  <a:solidFill>
                    <a:srgbClr val="FF0000"/>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1" i="0" u="none" strike="noStrike" kern="1200" cap="none" spc="0" normalizeH="0" baseline="0" noProof="0" dirty="0">
                    <a:ln>
                      <a:noFill/>
                    </a:ln>
                    <a:solidFill>
                      <a:srgbClr val="FF0000"/>
                    </a:solidFill>
                    <a:effectLst/>
                    <a:uLnTx/>
                    <a:uFillTx/>
                    <a:latin typeface="ＭＳ Ｐゴシック"/>
                    <a:ea typeface="ＭＳ Ｐゴシック" charset="-128"/>
                    <a:cs typeface="+mn-cs"/>
                  </a:rPr>
                  <a:t>・和歌山市</a:t>
                </a:r>
                <a:endParaRPr kumimoji="1" lang="en-US" altLang="ja-JP" sz="1200" b="1" i="0" u="none" strike="noStrike" kern="1200" cap="none" spc="0" normalizeH="0" baseline="0" noProof="0" dirty="0">
                  <a:ln>
                    <a:noFill/>
                  </a:ln>
                  <a:solidFill>
                    <a:srgbClr val="FF0000"/>
                  </a:solidFill>
                  <a:effectLst/>
                  <a:uLnTx/>
                  <a:uFillTx/>
                  <a:latin typeface="ＭＳ Ｐゴシック"/>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Arial" charset="0"/>
                    <a:ea typeface="ＭＳ Ｐゴシック" charset="-128"/>
                    <a:cs typeface="+mn-cs"/>
                  </a:rPr>
                  <a:t>・堺市</a:t>
                </a:r>
                <a:endParaRPr kumimoji="1" lang="en-US" altLang="ja-JP" sz="12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1" i="0" u="none" strike="noStrike" kern="1200" cap="none" spc="0" normalizeH="0" baseline="0" noProof="0" dirty="0">
                    <a:ln>
                      <a:noFill/>
                    </a:ln>
                    <a:solidFill>
                      <a:srgbClr val="FF0000"/>
                    </a:solidFill>
                    <a:effectLst/>
                    <a:uLnTx/>
                    <a:uFillTx/>
                    <a:latin typeface="Arial" charset="0"/>
                    <a:ea typeface="ＭＳ Ｐゴシック" charset="-128"/>
                    <a:cs typeface="+mn-cs"/>
                  </a:rPr>
                  <a:t>・東大阪市</a:t>
                </a:r>
                <a:endParaRPr kumimoji="1" lang="en-US" altLang="ja-JP" sz="1200" b="1" i="0" u="none" strike="noStrike" kern="1200" cap="none" spc="0" normalizeH="0" baseline="0" noProof="0" dirty="0">
                  <a:ln>
                    <a:noFill/>
                  </a:ln>
                  <a:solidFill>
                    <a:srgbClr val="FF0000"/>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Arial" charset="0"/>
                    <a:ea typeface="ＭＳ Ｐゴシック" charset="-128"/>
                    <a:cs typeface="+mn-cs"/>
                  </a:rPr>
                  <a:t>・大和郡山市</a:t>
                </a:r>
                <a:endParaRPr kumimoji="1" lang="en-US" altLang="ja-JP" sz="12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2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p:txBody>
          </p:sp>
        </p:grpSp>
        <p:cxnSp>
          <p:nvCxnSpPr>
            <p:cNvPr id="1227" name="直線コネクタ 72"/>
            <p:cNvCxnSpPr/>
            <p:nvPr/>
          </p:nvCxnSpPr>
          <p:spPr>
            <a:xfrm>
              <a:off x="3818836" y="3332983"/>
              <a:ext cx="362272" cy="679565"/>
            </a:xfrm>
            <a:prstGeom prst="line">
              <a:avLst/>
            </a:prstGeom>
            <a:noFill/>
          </p:spPr>
          <p:style>
            <a:lnRef idx="2">
              <a:schemeClr val="accent1">
                <a:shade val="50000"/>
              </a:schemeClr>
            </a:lnRef>
            <a:fillRef idx="1">
              <a:schemeClr val="accent1"/>
            </a:fillRef>
            <a:effectRef idx="0">
              <a:schemeClr val="accent1"/>
            </a:effectRef>
            <a:fontRef idx="minor">
              <a:schemeClr val="lt1"/>
            </a:fontRef>
          </p:style>
        </p:cxnSp>
      </p:grpSp>
      <p:grpSp>
        <p:nvGrpSpPr>
          <p:cNvPr id="1228" name="グループ化 456"/>
          <p:cNvGrpSpPr/>
          <p:nvPr/>
        </p:nvGrpSpPr>
        <p:grpSpPr>
          <a:xfrm>
            <a:off x="427631" y="2122662"/>
            <a:ext cx="2729902" cy="1633528"/>
            <a:chOff x="606061" y="2326444"/>
            <a:chExt cx="2729902" cy="1633528"/>
          </a:xfrm>
        </p:grpSpPr>
        <p:grpSp>
          <p:nvGrpSpPr>
            <p:cNvPr id="1229" name="グループ化 392"/>
            <p:cNvGrpSpPr/>
            <p:nvPr/>
          </p:nvGrpSpPr>
          <p:grpSpPr>
            <a:xfrm>
              <a:off x="606061" y="2326444"/>
              <a:ext cx="1880425" cy="1320252"/>
              <a:chOff x="2970538" y="2258945"/>
              <a:chExt cx="1880425" cy="1320252"/>
            </a:xfrm>
          </p:grpSpPr>
          <p:grpSp>
            <p:nvGrpSpPr>
              <p:cNvPr id="1230" name="グループ化 393"/>
              <p:cNvGrpSpPr/>
              <p:nvPr/>
            </p:nvGrpSpPr>
            <p:grpSpPr>
              <a:xfrm>
                <a:off x="2970538" y="2258945"/>
                <a:ext cx="1880425" cy="1320252"/>
                <a:chOff x="6905812" y="3458028"/>
                <a:chExt cx="1880425" cy="1320252"/>
              </a:xfrm>
            </p:grpSpPr>
            <p:sp>
              <p:nvSpPr>
                <p:cNvPr id="1231" name="テキスト ボックス 402"/>
                <p:cNvSpPr txBox="1"/>
                <p:nvPr/>
              </p:nvSpPr>
              <p:spPr>
                <a:xfrm>
                  <a:off x="6918419" y="3458028"/>
                  <a:ext cx="646331"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0" i="0" u="sng" strike="noStrike" kern="1200" cap="none" spc="0" normalizeH="0" baseline="0" noProof="0" dirty="0">
                      <a:ln>
                        <a:noFill/>
                      </a:ln>
                      <a:solidFill>
                        <a:srgbClr val="000000"/>
                      </a:solidFill>
                      <a:effectLst/>
                      <a:uLnTx/>
                      <a:uFillTx/>
                      <a:latin typeface="Arial" charset="0"/>
                      <a:ea typeface="ＭＳ Ｐゴシック" charset="-128"/>
                      <a:cs typeface="+mn-cs"/>
                    </a:rPr>
                    <a:t>中国</a:t>
                  </a:r>
                </a:p>
              </p:txBody>
            </p:sp>
            <p:sp>
              <p:nvSpPr>
                <p:cNvPr id="1232" name="正方形/長方形 441"/>
                <p:cNvSpPr/>
                <p:nvPr/>
              </p:nvSpPr>
              <p:spPr>
                <a:xfrm>
                  <a:off x="6905812" y="3511741"/>
                  <a:ext cx="1880425" cy="110799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FFFFFF"/>
                    </a:solidFill>
                    <a:effectLst/>
                    <a:uLnTx/>
                    <a:uFillTx/>
                    <a:latin typeface="Arial"/>
                    <a:ea typeface="ＭＳ Ｐゴシック"/>
                    <a:cs typeface="+mn-cs"/>
                  </a:endParaRPr>
                </a:p>
              </p:txBody>
            </p:sp>
            <p:sp>
              <p:nvSpPr>
                <p:cNvPr id="1233" name="テキスト ボックス 442"/>
                <p:cNvSpPr txBox="1"/>
                <p:nvPr/>
              </p:nvSpPr>
              <p:spPr>
                <a:xfrm>
                  <a:off x="7006760" y="3762617"/>
                  <a:ext cx="723275" cy="1015663"/>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Arial" charset="0"/>
                      <a:ea typeface="ＭＳ Ｐゴシック" charset="-128"/>
                      <a:cs typeface="+mn-cs"/>
                    </a:rPr>
                    <a:t>・倉敷市</a:t>
                  </a:r>
                  <a:endParaRPr kumimoji="1" lang="en-US" altLang="ja-JP" sz="12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1" i="0" u="none" strike="noStrike" kern="1200" cap="none" spc="0" normalizeH="0" baseline="0" noProof="0" dirty="0">
                      <a:ln>
                        <a:noFill/>
                      </a:ln>
                      <a:solidFill>
                        <a:srgbClr val="FF0000"/>
                      </a:solidFill>
                      <a:effectLst/>
                      <a:uLnTx/>
                      <a:uFillTx/>
                      <a:latin typeface="Arial" charset="0"/>
                      <a:ea typeface="ＭＳ Ｐゴシック" charset="-128"/>
                      <a:cs typeface="+mn-cs"/>
                    </a:rPr>
                    <a:t>・岡山市</a:t>
                  </a:r>
                  <a:endParaRPr kumimoji="1" lang="en-US" altLang="ja-JP" sz="1200" b="1" i="0" u="none" strike="noStrike" kern="1200" cap="none" spc="0" normalizeH="0" baseline="0" noProof="0" dirty="0">
                    <a:ln>
                      <a:noFill/>
                    </a:ln>
                    <a:solidFill>
                      <a:srgbClr val="FF0000"/>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1" i="0" u="none" strike="noStrike" kern="1200" cap="none" spc="0" normalizeH="0" baseline="0" noProof="0" dirty="0">
                      <a:ln>
                        <a:noFill/>
                      </a:ln>
                      <a:solidFill>
                        <a:srgbClr val="FF0000"/>
                      </a:solidFill>
                      <a:effectLst/>
                      <a:uLnTx/>
                      <a:uFillTx/>
                      <a:latin typeface="Arial" charset="0"/>
                      <a:ea typeface="ＭＳ Ｐゴシック" charset="-128"/>
                      <a:cs typeface="+mn-cs"/>
                    </a:rPr>
                    <a:t>・福山市</a:t>
                  </a:r>
                  <a:endParaRPr kumimoji="1" lang="en-US" altLang="ja-JP" sz="1200" b="1" i="0" u="none" strike="noStrike" kern="1200" cap="none" spc="0" normalizeH="0" baseline="0" noProof="0" dirty="0">
                    <a:ln>
                      <a:noFill/>
                    </a:ln>
                    <a:solidFill>
                      <a:srgbClr val="FF0000"/>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1" i="0" u="none" strike="noStrike" kern="1200" cap="none" spc="0" normalizeH="0" baseline="0" noProof="0" dirty="0">
                      <a:ln>
                        <a:noFill/>
                      </a:ln>
                      <a:solidFill>
                        <a:srgbClr val="FF0000"/>
                      </a:solidFill>
                      <a:effectLst/>
                      <a:uLnTx/>
                      <a:uFillTx/>
                      <a:latin typeface="Arial" charset="0"/>
                      <a:ea typeface="ＭＳ Ｐゴシック" charset="-128"/>
                      <a:cs typeface="+mn-cs"/>
                    </a:rPr>
                    <a:t>・広島市</a:t>
                  </a:r>
                  <a:endParaRPr kumimoji="1" lang="en-US" altLang="ja-JP" sz="1200" b="1" i="0" u="none" strike="noStrike" kern="1200" cap="none" spc="0" normalizeH="0" baseline="0" noProof="0" dirty="0">
                    <a:ln>
                      <a:noFill/>
                    </a:ln>
                    <a:solidFill>
                      <a:srgbClr val="FF0000"/>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200" b="1" i="0" u="none" strike="noStrike" kern="1200" cap="none" spc="0" normalizeH="0" baseline="0" noProof="0" dirty="0">
                    <a:ln>
                      <a:noFill/>
                    </a:ln>
                    <a:solidFill>
                      <a:srgbClr val="FF0000"/>
                    </a:solidFill>
                    <a:effectLst/>
                    <a:uLnTx/>
                    <a:uFillTx/>
                    <a:latin typeface="Arial" charset="0"/>
                    <a:ea typeface="ＭＳ Ｐゴシック" charset="-128"/>
                    <a:cs typeface="+mn-cs"/>
                  </a:endParaRPr>
                </a:p>
              </p:txBody>
            </p:sp>
          </p:grpSp>
          <p:sp>
            <p:nvSpPr>
              <p:cNvPr id="1234" name="テキスト ボックス 394"/>
              <p:cNvSpPr txBox="1"/>
              <p:nvPr/>
            </p:nvSpPr>
            <p:spPr>
              <a:xfrm>
                <a:off x="3836606" y="2367541"/>
                <a:ext cx="877163" cy="1015663"/>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1" i="0" u="none" strike="noStrike" kern="1200" cap="none" spc="0" normalizeH="0" baseline="0" noProof="0" dirty="0">
                    <a:ln>
                      <a:noFill/>
                    </a:ln>
                    <a:solidFill>
                      <a:srgbClr val="FF0000"/>
                    </a:solidFill>
                    <a:effectLst/>
                    <a:uLnTx/>
                    <a:uFillTx/>
                    <a:latin typeface="Arial" charset="0"/>
                    <a:ea typeface="ＭＳ Ｐゴシック" charset="-128"/>
                    <a:cs typeface="+mn-cs"/>
                  </a:rPr>
                  <a:t>・岩国市</a:t>
                </a:r>
                <a:endParaRPr kumimoji="1" lang="en-US" altLang="ja-JP" sz="1200" b="1" i="0" u="none" strike="noStrike" kern="1200" cap="none" spc="0" normalizeH="0" baseline="0" noProof="0" dirty="0">
                  <a:ln>
                    <a:noFill/>
                  </a:ln>
                  <a:solidFill>
                    <a:srgbClr val="FF0000"/>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1" i="0" u="none" strike="noStrike" kern="1200" cap="none" spc="0" normalizeH="0" baseline="0" noProof="0" dirty="0">
                    <a:ln>
                      <a:noFill/>
                    </a:ln>
                    <a:solidFill>
                      <a:srgbClr val="FF0000"/>
                    </a:solidFill>
                    <a:effectLst/>
                    <a:uLnTx/>
                    <a:uFillTx/>
                    <a:latin typeface="Arial" charset="0"/>
                    <a:ea typeface="ＭＳ Ｐゴシック" charset="-128"/>
                    <a:cs typeface="+mn-cs"/>
                  </a:rPr>
                  <a:t>・東広島市</a:t>
                </a:r>
                <a:endParaRPr kumimoji="1" lang="en-US" altLang="ja-JP" sz="1200" b="1" i="0" u="none" strike="noStrike" kern="1200" cap="none" spc="0" normalizeH="0" baseline="0" noProof="0" dirty="0">
                  <a:ln>
                    <a:noFill/>
                  </a:ln>
                  <a:solidFill>
                    <a:srgbClr val="FF0000"/>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1" i="0" u="none" strike="noStrike" kern="1200" cap="none" spc="0" normalizeH="0" baseline="0" noProof="0" dirty="0">
                    <a:ln>
                      <a:noFill/>
                    </a:ln>
                    <a:solidFill>
                      <a:srgbClr val="FF0000"/>
                    </a:solidFill>
                    <a:effectLst/>
                    <a:uLnTx/>
                    <a:uFillTx/>
                    <a:latin typeface="Arial" charset="0"/>
                    <a:ea typeface="ＭＳ Ｐゴシック" charset="-128"/>
                    <a:cs typeface="+mn-cs"/>
                  </a:rPr>
                  <a:t>・下関市</a:t>
                </a:r>
                <a:endParaRPr kumimoji="1" lang="en-US" altLang="ja-JP" sz="1200" b="1" i="0" u="none" strike="noStrike" kern="1200" cap="none" spc="0" normalizeH="0" baseline="0" noProof="0" dirty="0">
                  <a:ln>
                    <a:noFill/>
                  </a:ln>
                  <a:solidFill>
                    <a:srgbClr val="FF0000"/>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1" i="0" u="none" strike="noStrike" kern="1200" cap="none" spc="0" normalizeH="0" baseline="0" noProof="0" dirty="0">
                    <a:ln>
                      <a:noFill/>
                    </a:ln>
                    <a:solidFill>
                      <a:srgbClr val="FF0000"/>
                    </a:solidFill>
                    <a:effectLst/>
                    <a:uLnTx/>
                    <a:uFillTx/>
                    <a:latin typeface="Arial" charset="0"/>
                    <a:ea typeface="ＭＳ Ｐゴシック" charset="-128"/>
                    <a:cs typeface="+mn-cs"/>
                  </a:rPr>
                  <a:t>・総社市</a:t>
                </a:r>
                <a:endParaRPr kumimoji="1" lang="en-US" altLang="ja-JP" sz="1200" b="1" i="0" u="none" strike="noStrike" kern="1200" cap="none" spc="0" normalizeH="0" baseline="0" noProof="0" dirty="0">
                  <a:ln>
                    <a:noFill/>
                  </a:ln>
                  <a:solidFill>
                    <a:srgbClr val="FF0000"/>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Arial" charset="0"/>
                    <a:ea typeface="ＭＳ Ｐゴシック" charset="-128"/>
                    <a:cs typeface="+mn-cs"/>
                  </a:rPr>
                  <a:t>・笠岡市</a:t>
                </a:r>
                <a:endParaRPr kumimoji="1" lang="en-US" altLang="ja-JP" sz="12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p:txBody>
          </p:sp>
        </p:grpSp>
        <p:cxnSp>
          <p:nvCxnSpPr>
            <p:cNvPr id="1235" name="直線コネクタ 74"/>
            <p:cNvCxnSpPr/>
            <p:nvPr/>
          </p:nvCxnSpPr>
          <p:spPr>
            <a:xfrm>
              <a:off x="2494631" y="3461180"/>
              <a:ext cx="841332" cy="498792"/>
            </a:xfrm>
            <a:prstGeom prst="straightConnector1">
              <a:avLst/>
            </a:prstGeom>
            <a:noFill/>
          </p:spPr>
          <p:style>
            <a:lnRef idx="2">
              <a:schemeClr val="accent1">
                <a:shade val="50000"/>
              </a:schemeClr>
            </a:lnRef>
            <a:fillRef idx="1">
              <a:schemeClr val="accent1"/>
            </a:fillRef>
            <a:effectRef idx="0">
              <a:schemeClr val="accent1"/>
            </a:effectRef>
            <a:fontRef idx="minor">
              <a:schemeClr val="lt1"/>
            </a:fontRef>
          </p:style>
        </p:cxnSp>
      </p:grpSp>
      <p:grpSp>
        <p:nvGrpSpPr>
          <p:cNvPr id="1236" name="グループ化 455"/>
          <p:cNvGrpSpPr/>
          <p:nvPr/>
        </p:nvGrpSpPr>
        <p:grpSpPr>
          <a:xfrm>
            <a:off x="601111" y="3267471"/>
            <a:ext cx="1812007" cy="2563569"/>
            <a:chOff x="561828" y="3601043"/>
            <a:chExt cx="1812007" cy="2619955"/>
          </a:xfrm>
        </p:grpSpPr>
        <p:grpSp>
          <p:nvGrpSpPr>
            <p:cNvPr id="1237" name="グループ化 461"/>
            <p:cNvGrpSpPr/>
            <p:nvPr/>
          </p:nvGrpSpPr>
          <p:grpSpPr>
            <a:xfrm>
              <a:off x="561828" y="3601043"/>
              <a:ext cx="1279173" cy="2619955"/>
              <a:chOff x="6847725" y="3422786"/>
              <a:chExt cx="1279173" cy="2619955"/>
            </a:xfrm>
          </p:grpSpPr>
          <p:sp>
            <p:nvSpPr>
              <p:cNvPr id="1238" name="テキスト ボックス 464"/>
              <p:cNvSpPr txBox="1"/>
              <p:nvPr/>
            </p:nvSpPr>
            <p:spPr>
              <a:xfrm>
                <a:off x="6847725" y="3422786"/>
                <a:ext cx="646331" cy="404774"/>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0" i="0" u="sng" strike="noStrike" kern="1200" cap="none" spc="0" normalizeH="0" baseline="0" noProof="0" dirty="0">
                    <a:ln>
                      <a:noFill/>
                    </a:ln>
                    <a:solidFill>
                      <a:srgbClr val="000000"/>
                    </a:solidFill>
                    <a:effectLst/>
                    <a:uLnTx/>
                    <a:uFillTx/>
                    <a:latin typeface="Arial" charset="0"/>
                    <a:ea typeface="ＭＳ Ｐゴシック" charset="-128"/>
                    <a:cs typeface="+mn-cs"/>
                  </a:rPr>
                  <a:t>九州</a:t>
                </a:r>
              </a:p>
            </p:txBody>
          </p:sp>
          <p:sp>
            <p:nvSpPr>
              <p:cNvPr id="1239" name="正方形/長方形 465"/>
              <p:cNvSpPr/>
              <p:nvPr/>
            </p:nvSpPr>
            <p:spPr>
              <a:xfrm>
                <a:off x="6918417" y="3469943"/>
                <a:ext cx="1208481" cy="176509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FFFFFF"/>
                  </a:solidFill>
                  <a:effectLst/>
                  <a:uLnTx/>
                  <a:uFillTx/>
                  <a:latin typeface="Arial"/>
                  <a:ea typeface="ＭＳ Ｐゴシック"/>
                  <a:cs typeface="+mn-cs"/>
                </a:endParaRPr>
              </a:p>
            </p:txBody>
          </p:sp>
          <p:sp>
            <p:nvSpPr>
              <p:cNvPr id="1240" name="テキスト ボックス 466"/>
              <p:cNvSpPr txBox="1"/>
              <p:nvPr/>
            </p:nvSpPr>
            <p:spPr>
              <a:xfrm>
                <a:off x="7010017" y="3683645"/>
                <a:ext cx="1031051" cy="2359096"/>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1" i="0" u="none" strike="noStrike" kern="1200" cap="none" spc="0" normalizeH="0" baseline="0" noProof="0" dirty="0">
                    <a:ln>
                      <a:noFill/>
                    </a:ln>
                    <a:solidFill>
                      <a:srgbClr val="FF0000"/>
                    </a:solidFill>
                    <a:effectLst/>
                    <a:uLnTx/>
                    <a:uFillTx/>
                    <a:latin typeface="Arial" charset="0"/>
                    <a:ea typeface="ＭＳ Ｐゴシック" charset="-128"/>
                    <a:cs typeface="+mn-cs"/>
                  </a:rPr>
                  <a:t>・北九州市</a:t>
                </a:r>
                <a:endParaRPr kumimoji="1" lang="en-US" altLang="ja-JP" sz="1200" b="1" i="0" u="none" strike="noStrike" kern="1200" cap="none" spc="0" normalizeH="0" baseline="0" noProof="0" dirty="0">
                  <a:ln>
                    <a:noFill/>
                  </a:ln>
                  <a:solidFill>
                    <a:srgbClr val="FF0000"/>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1" i="0" u="none" strike="noStrike" kern="1200" cap="none" spc="0" normalizeH="0" baseline="0" noProof="0" dirty="0">
                    <a:ln>
                      <a:noFill/>
                    </a:ln>
                    <a:solidFill>
                      <a:srgbClr val="FF0000"/>
                    </a:solidFill>
                    <a:effectLst/>
                    <a:uLnTx/>
                    <a:uFillTx/>
                    <a:latin typeface="Arial" charset="0"/>
                    <a:ea typeface="ＭＳ Ｐゴシック" charset="-128"/>
                    <a:cs typeface="+mn-cs"/>
                  </a:rPr>
                  <a:t>・直方市</a:t>
                </a:r>
                <a:endParaRPr kumimoji="1" lang="en-US" altLang="ja-JP" sz="1200" b="1" i="0" u="none" strike="noStrike" kern="1200" cap="none" spc="0" normalizeH="0" baseline="0" noProof="0" dirty="0">
                  <a:ln>
                    <a:noFill/>
                  </a:ln>
                  <a:solidFill>
                    <a:srgbClr val="FF0000"/>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1" i="0" u="none" strike="noStrike" kern="1200" cap="none" spc="0" normalizeH="0" baseline="0" noProof="0" dirty="0">
                    <a:ln>
                      <a:noFill/>
                    </a:ln>
                    <a:solidFill>
                      <a:srgbClr val="FF0000"/>
                    </a:solidFill>
                    <a:effectLst/>
                    <a:uLnTx/>
                    <a:uFillTx/>
                    <a:latin typeface="Arial" charset="0"/>
                    <a:ea typeface="ＭＳ Ｐゴシック" charset="-128"/>
                    <a:cs typeface="+mn-cs"/>
                  </a:rPr>
                  <a:t>・熊本都市圏</a:t>
                </a:r>
                <a:endParaRPr kumimoji="1" lang="en-US" altLang="ja-JP" sz="1200" b="1" i="0" u="none" strike="noStrike" kern="1200" cap="none" spc="0" normalizeH="0" baseline="0" noProof="0" dirty="0">
                  <a:ln>
                    <a:noFill/>
                  </a:ln>
                  <a:solidFill>
                    <a:srgbClr val="FF0000"/>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Arial" charset="0"/>
                    <a:ea typeface="ＭＳ Ｐゴシック" charset="-128"/>
                    <a:cs typeface="+mn-cs"/>
                  </a:rPr>
                  <a:t>・宮崎都市圏</a:t>
                </a:r>
                <a:endParaRPr kumimoji="1" lang="en-US" altLang="ja-JP" sz="12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1" i="0" u="none" strike="noStrike" kern="1200" cap="none" spc="0" normalizeH="0" baseline="0" noProof="0" dirty="0">
                    <a:ln>
                      <a:noFill/>
                    </a:ln>
                    <a:solidFill>
                      <a:srgbClr val="FF0000"/>
                    </a:solidFill>
                    <a:effectLst/>
                    <a:uLnTx/>
                    <a:uFillTx/>
                    <a:latin typeface="Arial" charset="0"/>
                    <a:ea typeface="ＭＳ Ｐゴシック" charset="-128"/>
                    <a:cs typeface="+mn-cs"/>
                  </a:rPr>
                  <a:t>・鹿児島市</a:t>
                </a:r>
                <a:endParaRPr kumimoji="1" lang="en-US" altLang="ja-JP" sz="1200" b="1" i="0" u="none" strike="noStrike" kern="1200" cap="none" spc="0" normalizeH="0" baseline="0" noProof="0" dirty="0">
                  <a:ln>
                    <a:noFill/>
                  </a:ln>
                  <a:solidFill>
                    <a:srgbClr val="FF0000"/>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1" i="0" u="none" strike="noStrike" kern="1200" cap="none" spc="0" normalizeH="0" baseline="0" noProof="0" dirty="0">
                    <a:ln>
                      <a:noFill/>
                    </a:ln>
                    <a:solidFill>
                      <a:srgbClr val="FF0000"/>
                    </a:solidFill>
                    <a:effectLst/>
                    <a:uLnTx/>
                    <a:uFillTx/>
                    <a:latin typeface="Arial" charset="0"/>
                    <a:ea typeface="ＭＳ Ｐゴシック" charset="-128"/>
                    <a:cs typeface="+mn-cs"/>
                  </a:rPr>
                  <a:t>・福岡市</a:t>
                </a:r>
                <a:endParaRPr kumimoji="1" lang="en-US" altLang="ja-JP" sz="1200" b="1" i="0" u="none" strike="noStrike" kern="1200" cap="none" spc="0" normalizeH="0" baseline="0" noProof="0" dirty="0">
                  <a:ln>
                    <a:noFill/>
                  </a:ln>
                  <a:solidFill>
                    <a:srgbClr val="FF0000"/>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Arial" charset="0"/>
                    <a:ea typeface="ＭＳ Ｐゴシック" charset="-128"/>
                    <a:cs typeface="+mn-cs"/>
                  </a:rPr>
                  <a:t>・大分都市圏</a:t>
                </a:r>
                <a:endParaRPr kumimoji="1" lang="en-US" altLang="ja-JP" sz="12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1" i="0" u="none" strike="noStrike" kern="1200" cap="none" spc="0" normalizeH="0" baseline="0" noProof="0" dirty="0">
                    <a:ln>
                      <a:noFill/>
                    </a:ln>
                    <a:solidFill>
                      <a:srgbClr val="2D2D8A">
                        <a:lumMod val="60000"/>
                        <a:lumOff val="40000"/>
                      </a:srgbClr>
                    </a:solidFill>
                    <a:effectLst/>
                    <a:uLnTx/>
                    <a:uFillTx/>
                    <a:latin typeface="Arial" charset="0"/>
                    <a:ea typeface="ＭＳ Ｐゴシック" charset="-128"/>
                    <a:cs typeface="+mn-cs"/>
                  </a:rPr>
                  <a:t>・玉名市</a:t>
                </a:r>
                <a:endParaRPr kumimoji="1" lang="en-US" altLang="ja-JP" sz="1200" b="1" i="0" u="none" strike="noStrike" kern="1200" cap="none" spc="0" normalizeH="0" baseline="0" noProof="0" dirty="0">
                  <a:ln>
                    <a:noFill/>
                  </a:ln>
                  <a:solidFill>
                    <a:srgbClr val="2D2D8A">
                      <a:lumMod val="60000"/>
                      <a:lumOff val="40000"/>
                    </a:srgbClr>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2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2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200" b="1" i="0" u="none" strike="noStrike" kern="1200" cap="none" spc="0" normalizeH="0" baseline="0" noProof="0" dirty="0">
                  <a:ln>
                    <a:noFill/>
                  </a:ln>
                  <a:solidFill>
                    <a:srgbClr val="000000"/>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200" b="1" i="0" u="none" strike="noStrike" kern="1200" cap="none" spc="0" normalizeH="0" baseline="0" noProof="0" dirty="0">
                  <a:ln>
                    <a:noFill/>
                  </a:ln>
                  <a:solidFill>
                    <a:srgbClr val="000000"/>
                  </a:solidFill>
                  <a:effectLst/>
                  <a:uLnTx/>
                  <a:uFillTx/>
                  <a:latin typeface="Arial" charset="0"/>
                  <a:ea typeface="ＭＳ Ｐゴシック" charset="-128"/>
                  <a:cs typeface="+mn-cs"/>
                </a:endParaRPr>
              </a:p>
            </p:txBody>
          </p:sp>
        </p:grpSp>
        <p:cxnSp>
          <p:nvCxnSpPr>
            <p:cNvPr id="1241" name="直線コネクタ 76"/>
            <p:cNvCxnSpPr/>
            <p:nvPr/>
          </p:nvCxnSpPr>
          <p:spPr>
            <a:xfrm>
              <a:off x="1829998" y="4077208"/>
              <a:ext cx="543837" cy="345896"/>
            </a:xfrm>
            <a:prstGeom prst="straightConnector1">
              <a:avLst/>
            </a:prstGeom>
            <a:noFill/>
          </p:spPr>
          <p:style>
            <a:lnRef idx="2">
              <a:schemeClr val="accent1">
                <a:shade val="50000"/>
              </a:schemeClr>
            </a:lnRef>
            <a:fillRef idx="1">
              <a:schemeClr val="accent1"/>
            </a:fillRef>
            <a:effectRef idx="0">
              <a:schemeClr val="accent1"/>
            </a:effectRef>
            <a:fontRef idx="minor">
              <a:schemeClr val="lt1"/>
            </a:fontRef>
          </p:style>
        </p:cxnSp>
      </p:grpSp>
      <p:grpSp>
        <p:nvGrpSpPr>
          <p:cNvPr id="1242" name="グループ化 454"/>
          <p:cNvGrpSpPr/>
          <p:nvPr/>
        </p:nvGrpSpPr>
        <p:grpSpPr>
          <a:xfrm>
            <a:off x="193929" y="5085184"/>
            <a:ext cx="2512222" cy="2299032"/>
            <a:chOff x="181115" y="5230481"/>
            <a:chExt cx="2512222" cy="2299032"/>
          </a:xfrm>
        </p:grpSpPr>
        <p:grpSp>
          <p:nvGrpSpPr>
            <p:cNvPr id="1243" name="グループ化 9"/>
            <p:cNvGrpSpPr/>
            <p:nvPr/>
          </p:nvGrpSpPr>
          <p:grpSpPr>
            <a:xfrm>
              <a:off x="181115" y="5230481"/>
              <a:ext cx="2129896" cy="2299032"/>
              <a:chOff x="479276" y="4926710"/>
              <a:chExt cx="2129896" cy="2299032"/>
            </a:xfrm>
          </p:grpSpPr>
          <p:grpSp>
            <p:nvGrpSpPr>
              <p:cNvPr id="1244" name="グループ化 470"/>
              <p:cNvGrpSpPr/>
              <p:nvPr/>
            </p:nvGrpSpPr>
            <p:grpSpPr>
              <a:xfrm>
                <a:off x="479276" y="4926710"/>
                <a:ext cx="2129896" cy="2299032"/>
                <a:chOff x="6918417" y="3125013"/>
                <a:chExt cx="2129896" cy="2299032"/>
              </a:xfrm>
            </p:grpSpPr>
            <p:sp>
              <p:nvSpPr>
                <p:cNvPr id="1245" name="テキスト ボックス 472"/>
                <p:cNvSpPr txBox="1"/>
                <p:nvPr/>
              </p:nvSpPr>
              <p:spPr>
                <a:xfrm>
                  <a:off x="6978516" y="3197021"/>
                  <a:ext cx="646331"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0" i="0" u="sng" strike="noStrike" kern="1200" cap="none" spc="0" normalizeH="0" baseline="0" noProof="0" dirty="0">
                      <a:ln>
                        <a:noFill/>
                      </a:ln>
                      <a:solidFill>
                        <a:srgbClr val="000000"/>
                      </a:solidFill>
                      <a:effectLst/>
                      <a:uLnTx/>
                      <a:uFillTx/>
                      <a:latin typeface="Arial" charset="0"/>
                      <a:ea typeface="ＭＳ Ｐゴシック" charset="-128"/>
                      <a:cs typeface="+mn-cs"/>
                    </a:rPr>
                    <a:t>沖縄</a:t>
                  </a:r>
                </a:p>
              </p:txBody>
            </p:sp>
            <p:sp>
              <p:nvSpPr>
                <p:cNvPr id="1246" name="正方形/長方形 473"/>
                <p:cNvSpPr/>
                <p:nvPr/>
              </p:nvSpPr>
              <p:spPr>
                <a:xfrm>
                  <a:off x="6918417" y="3125013"/>
                  <a:ext cx="2129896" cy="158133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FFFFFF"/>
                    </a:solidFill>
                    <a:effectLst/>
                    <a:uLnTx/>
                    <a:uFillTx/>
                    <a:latin typeface="Arial"/>
                    <a:ea typeface="ＭＳ Ｐゴシック"/>
                    <a:cs typeface="+mn-cs"/>
                  </a:endParaRPr>
                </a:p>
              </p:txBody>
            </p:sp>
            <p:sp>
              <p:nvSpPr>
                <p:cNvPr id="1247" name="テキスト ボックス 480"/>
                <p:cNvSpPr txBox="1"/>
                <p:nvPr/>
              </p:nvSpPr>
              <p:spPr>
                <a:xfrm>
                  <a:off x="6978516" y="3485053"/>
                  <a:ext cx="1210588" cy="193899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1" i="0" u="none" strike="noStrike" kern="1200" cap="none" spc="0" normalizeH="0" baseline="0" noProof="0" dirty="0">
                      <a:ln>
                        <a:noFill/>
                      </a:ln>
                      <a:solidFill>
                        <a:srgbClr val="FF0000"/>
                      </a:solidFill>
                      <a:effectLst/>
                      <a:uLnTx/>
                      <a:uFillTx/>
                      <a:latin typeface="Arial" charset="0"/>
                      <a:ea typeface="ＭＳ Ｐゴシック" charset="-128"/>
                      <a:cs typeface="+mn-cs"/>
                    </a:rPr>
                    <a:t>・那覇市</a:t>
                  </a:r>
                  <a:endParaRPr kumimoji="1" lang="en-US" altLang="ja-JP" sz="1200" b="1" i="0" u="none" strike="noStrike" kern="1200" cap="none" spc="0" normalizeH="0" baseline="0" noProof="0" dirty="0">
                    <a:ln>
                      <a:noFill/>
                    </a:ln>
                    <a:solidFill>
                      <a:srgbClr val="FF0000"/>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Arial" charset="0"/>
                      <a:ea typeface="ＭＳ Ｐゴシック" charset="-128"/>
                      <a:cs typeface="+mn-cs"/>
                    </a:rPr>
                    <a:t>・沖縄本島</a:t>
                  </a:r>
                  <a:endParaRPr kumimoji="1" lang="en-US" altLang="ja-JP" sz="12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Arial" charset="0"/>
                      <a:ea typeface="ＭＳ Ｐゴシック" charset="-128"/>
                      <a:cs typeface="+mn-cs"/>
                    </a:rPr>
                    <a:t>　中南部都市圏</a:t>
                  </a:r>
                  <a:endParaRPr kumimoji="1" lang="en-US" altLang="ja-JP" sz="12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1" i="0" u="none" strike="noStrike" kern="1200" cap="none" spc="0" normalizeH="0" baseline="0" noProof="0" dirty="0">
                      <a:ln>
                        <a:noFill/>
                      </a:ln>
                      <a:solidFill>
                        <a:srgbClr val="FF0000"/>
                      </a:solidFill>
                      <a:effectLst/>
                      <a:uLnTx/>
                      <a:uFillTx/>
                      <a:latin typeface="Arial" charset="0"/>
                      <a:ea typeface="ＭＳ Ｐゴシック" charset="-128"/>
                      <a:cs typeface="+mn-cs"/>
                    </a:rPr>
                    <a:t>・宜野湾市</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1" i="0" u="none" strike="noStrike" kern="1200" cap="none" spc="0" normalizeH="0" baseline="0" noProof="0" dirty="0">
                      <a:ln>
                        <a:noFill/>
                      </a:ln>
                      <a:solidFill>
                        <a:srgbClr val="FF0000"/>
                      </a:solidFill>
                      <a:effectLst/>
                      <a:uLnTx/>
                      <a:uFillTx/>
                      <a:latin typeface="Arial" charset="0"/>
                      <a:ea typeface="ＭＳ Ｐゴシック" charset="-128"/>
                      <a:cs typeface="+mn-cs"/>
                    </a:rPr>
                    <a:t>・浦添市</a:t>
                  </a:r>
                  <a:endParaRPr kumimoji="1" lang="en-US" altLang="ja-JP" sz="1200" b="1" i="0" u="none" strike="noStrike" kern="1200" cap="none" spc="0" normalizeH="0" baseline="0" noProof="0" dirty="0">
                    <a:ln>
                      <a:noFill/>
                    </a:ln>
                    <a:solidFill>
                      <a:srgbClr val="FF0000"/>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1" i="0" u="none" strike="noStrike" kern="1200" cap="none" spc="0" normalizeH="0" baseline="0" noProof="0" dirty="0">
                      <a:ln>
                        <a:noFill/>
                      </a:ln>
                      <a:solidFill>
                        <a:srgbClr val="FF0000"/>
                      </a:solidFill>
                      <a:effectLst/>
                      <a:uLnTx/>
                      <a:uFillTx/>
                      <a:latin typeface="Arial" charset="0"/>
                      <a:ea typeface="ＭＳ Ｐゴシック" charset="-128"/>
                      <a:cs typeface="+mn-cs"/>
                    </a:rPr>
                    <a:t>・沖縄市</a:t>
                  </a:r>
                  <a:endParaRPr kumimoji="1" lang="en-US" altLang="ja-JP" sz="1200" b="1" i="0" u="none" strike="noStrike" kern="1200" cap="none" spc="0" normalizeH="0" baseline="0" noProof="0" dirty="0">
                    <a:ln>
                      <a:noFill/>
                    </a:ln>
                    <a:solidFill>
                      <a:srgbClr val="FF0000"/>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200" b="1" i="0" u="none" strike="noStrike" kern="1200" cap="none" spc="0" normalizeH="0" baseline="0" noProof="0" dirty="0">
                    <a:ln>
                      <a:noFill/>
                    </a:ln>
                    <a:solidFill>
                      <a:srgbClr val="FF0000"/>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2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200" b="1" i="0" u="none" strike="noStrike" kern="1200" cap="none" spc="0" normalizeH="0" baseline="0" noProof="0" dirty="0">
                    <a:ln>
                      <a:noFill/>
                    </a:ln>
                    <a:solidFill>
                      <a:srgbClr val="000000"/>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200" b="1" i="0" u="none" strike="noStrike" kern="1200" cap="none" spc="0" normalizeH="0" baseline="0" noProof="0" dirty="0">
                    <a:ln>
                      <a:noFill/>
                    </a:ln>
                    <a:solidFill>
                      <a:srgbClr val="000000"/>
                    </a:solidFill>
                    <a:effectLst/>
                    <a:uLnTx/>
                    <a:uFillTx/>
                    <a:latin typeface="Arial" charset="0"/>
                    <a:ea typeface="ＭＳ Ｐゴシック" charset="-128"/>
                    <a:cs typeface="+mn-cs"/>
                  </a:endParaRPr>
                </a:p>
              </p:txBody>
            </p:sp>
          </p:grpSp>
          <p:sp>
            <p:nvSpPr>
              <p:cNvPr id="1248" name="テキスト ボックス 482"/>
              <p:cNvSpPr txBox="1"/>
              <p:nvPr/>
            </p:nvSpPr>
            <p:spPr>
              <a:xfrm>
                <a:off x="1650006" y="5286750"/>
                <a:ext cx="877163" cy="1015663"/>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1" i="0" u="none" strike="noStrike" kern="1200" cap="none" spc="0" normalizeH="0" baseline="0" noProof="0" dirty="0">
                    <a:ln>
                      <a:noFill/>
                    </a:ln>
                    <a:solidFill>
                      <a:srgbClr val="FF0000"/>
                    </a:solidFill>
                    <a:effectLst/>
                    <a:uLnTx/>
                    <a:uFillTx/>
                    <a:latin typeface="Arial" charset="0"/>
                    <a:ea typeface="ＭＳ Ｐゴシック" charset="-128"/>
                    <a:cs typeface="+mn-cs"/>
                  </a:rPr>
                  <a:t>・与那原町</a:t>
                </a:r>
                <a:endParaRPr kumimoji="1" lang="en-US" altLang="ja-JP" sz="1200" b="1" i="0" u="none" strike="noStrike" kern="1200" cap="none" spc="0" normalizeH="0" baseline="0" noProof="0" dirty="0">
                  <a:ln>
                    <a:noFill/>
                  </a:ln>
                  <a:solidFill>
                    <a:srgbClr val="FF0000"/>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1" i="0" u="none" strike="noStrike" kern="1200" cap="none" spc="0" normalizeH="0" baseline="0" noProof="0" dirty="0">
                    <a:ln>
                      <a:noFill/>
                    </a:ln>
                    <a:solidFill>
                      <a:srgbClr val="FF0000"/>
                    </a:solidFill>
                    <a:effectLst/>
                    <a:uLnTx/>
                    <a:uFillTx/>
                    <a:latin typeface="Arial" charset="0"/>
                    <a:ea typeface="ＭＳ Ｐゴシック" charset="-128"/>
                    <a:cs typeface="+mn-cs"/>
                  </a:rPr>
                  <a:t>・うるま市</a:t>
                </a:r>
                <a:endParaRPr kumimoji="1" lang="en-US" altLang="ja-JP" sz="1200" b="1" i="0" u="none" strike="noStrike" kern="1200" cap="none" spc="0" normalizeH="0" baseline="0" noProof="0" dirty="0">
                  <a:ln>
                    <a:noFill/>
                  </a:ln>
                  <a:solidFill>
                    <a:srgbClr val="FF0000"/>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1" i="0" u="none" strike="noStrike" kern="1200" cap="none" spc="0" normalizeH="0" baseline="0" noProof="0" dirty="0">
                    <a:ln>
                      <a:noFill/>
                    </a:ln>
                    <a:solidFill>
                      <a:srgbClr val="FF0000"/>
                    </a:solidFill>
                    <a:effectLst/>
                    <a:uLnTx/>
                    <a:uFillTx/>
                    <a:latin typeface="Arial" charset="0"/>
                    <a:ea typeface="ＭＳ Ｐゴシック" charset="-128"/>
                    <a:cs typeface="+mn-cs"/>
                  </a:rPr>
                  <a:t>・豊見城市</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200" b="1" i="0" u="none" strike="noStrike" kern="1200" cap="none" spc="0" normalizeH="0" baseline="0" noProof="0" dirty="0">
                    <a:ln>
                      <a:noFill/>
                    </a:ln>
                    <a:solidFill>
                      <a:srgbClr val="FF0000"/>
                    </a:solidFill>
                    <a:effectLst/>
                    <a:uLnTx/>
                    <a:uFillTx/>
                    <a:latin typeface="Arial" charset="0"/>
                    <a:ea typeface="ＭＳ Ｐゴシック" charset="-128"/>
                    <a:cs typeface="+mn-cs"/>
                  </a:rPr>
                  <a:t>・南風原町</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200" b="1" i="0" u="none" strike="noStrike" kern="1200" cap="none" spc="0" normalizeH="0" baseline="0" noProof="0" dirty="0">
                    <a:ln>
                      <a:noFill/>
                    </a:ln>
                    <a:solidFill>
                      <a:srgbClr val="2D2D8A">
                        <a:lumMod val="60000"/>
                        <a:lumOff val="40000"/>
                      </a:srgbClr>
                    </a:solidFill>
                    <a:effectLst/>
                    <a:uLnTx/>
                    <a:uFillTx/>
                    <a:latin typeface="Arial" charset="0"/>
                    <a:ea typeface="ＭＳ Ｐゴシック" charset="-128"/>
                    <a:cs typeface="+mn-cs"/>
                  </a:rPr>
                  <a:t>・</a:t>
                </a:r>
                <a:r>
                  <a:rPr kumimoji="1" lang="ja-JP" altLang="en-US" sz="1200" b="1" i="0" u="none" strike="noStrike" kern="1200" cap="none" spc="0" normalizeH="0" baseline="0" noProof="0" dirty="0">
                    <a:ln>
                      <a:noFill/>
                    </a:ln>
                    <a:solidFill>
                      <a:srgbClr val="2D2D8A">
                        <a:lumMod val="60000"/>
                        <a:lumOff val="40000"/>
                      </a:srgbClr>
                    </a:solidFill>
                    <a:effectLst/>
                    <a:uLnTx/>
                    <a:uFillTx/>
                    <a:latin typeface="Arial" charset="0"/>
                    <a:ea typeface="ＭＳ Ｐゴシック" charset="-128"/>
                    <a:cs typeface="+mn-cs"/>
                  </a:rPr>
                  <a:t>宮古島市</a:t>
                </a:r>
                <a:endParaRPr kumimoji="1" lang="en-US" altLang="ja-JP" sz="1200" b="1" i="0" u="none" strike="noStrike" kern="1200" cap="none" spc="0" normalizeH="0" baseline="0" noProof="0" dirty="0">
                  <a:ln>
                    <a:noFill/>
                  </a:ln>
                  <a:solidFill>
                    <a:srgbClr val="2D2D8A">
                      <a:lumMod val="60000"/>
                      <a:lumOff val="40000"/>
                    </a:srgbClr>
                  </a:solidFill>
                  <a:effectLst/>
                  <a:uLnTx/>
                  <a:uFillTx/>
                  <a:latin typeface="Arial" charset="0"/>
                  <a:ea typeface="ＭＳ Ｐゴシック" charset="-128"/>
                  <a:cs typeface="+mn-cs"/>
                </a:endParaRPr>
              </a:p>
            </p:txBody>
          </p:sp>
        </p:grpSp>
        <p:cxnSp>
          <p:nvCxnSpPr>
            <p:cNvPr id="1249" name="直線コネクタ 78"/>
            <p:cNvCxnSpPr/>
            <p:nvPr/>
          </p:nvCxnSpPr>
          <p:spPr>
            <a:xfrm flipV="1">
              <a:off x="2303289" y="5446265"/>
              <a:ext cx="390048" cy="258373"/>
            </a:xfrm>
            <a:prstGeom prst="line">
              <a:avLst/>
            </a:prstGeom>
            <a:noFill/>
          </p:spPr>
          <p:style>
            <a:lnRef idx="2">
              <a:schemeClr val="accent1">
                <a:shade val="50000"/>
              </a:schemeClr>
            </a:lnRef>
            <a:fillRef idx="1">
              <a:schemeClr val="accent1"/>
            </a:fillRef>
            <a:effectRef idx="0">
              <a:schemeClr val="accent1"/>
            </a:effectRef>
            <a:fontRef idx="minor">
              <a:schemeClr val="lt1"/>
            </a:fontRef>
          </p:style>
        </p:cxnSp>
      </p:grpSp>
      <p:grpSp>
        <p:nvGrpSpPr>
          <p:cNvPr id="1250" name="グループ化 453"/>
          <p:cNvGrpSpPr/>
          <p:nvPr/>
        </p:nvGrpSpPr>
        <p:grpSpPr>
          <a:xfrm>
            <a:off x="2745921" y="4430258"/>
            <a:ext cx="991684" cy="2476696"/>
            <a:chOff x="2756267" y="4458616"/>
            <a:chExt cx="991684" cy="2602117"/>
          </a:xfrm>
        </p:grpSpPr>
        <p:grpSp>
          <p:nvGrpSpPr>
            <p:cNvPr id="1251" name="グループ化 444"/>
            <p:cNvGrpSpPr/>
            <p:nvPr/>
          </p:nvGrpSpPr>
          <p:grpSpPr>
            <a:xfrm>
              <a:off x="2756267" y="5658757"/>
              <a:ext cx="991684" cy="1401976"/>
              <a:chOff x="6918418" y="3458028"/>
              <a:chExt cx="991684" cy="1538963"/>
            </a:xfrm>
          </p:grpSpPr>
          <p:sp>
            <p:nvSpPr>
              <p:cNvPr id="1252" name="テキスト ボックス 449"/>
              <p:cNvSpPr txBox="1"/>
              <p:nvPr/>
            </p:nvSpPr>
            <p:spPr>
              <a:xfrm>
                <a:off x="6918419" y="3458028"/>
                <a:ext cx="646331" cy="42595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0" i="0" u="sng" strike="noStrike" kern="1200" cap="none" spc="0" normalizeH="0" baseline="0" noProof="0" dirty="0">
                    <a:ln>
                      <a:noFill/>
                    </a:ln>
                    <a:solidFill>
                      <a:srgbClr val="000000"/>
                    </a:solidFill>
                    <a:effectLst/>
                    <a:uLnTx/>
                    <a:uFillTx/>
                    <a:latin typeface="Arial" charset="0"/>
                    <a:ea typeface="ＭＳ Ｐゴシック" charset="-128"/>
                    <a:cs typeface="+mn-cs"/>
                  </a:rPr>
                  <a:t>四国</a:t>
                </a:r>
              </a:p>
            </p:txBody>
          </p:sp>
          <p:sp>
            <p:nvSpPr>
              <p:cNvPr id="1253" name="正方形/長方形 450"/>
              <p:cNvSpPr/>
              <p:nvPr/>
            </p:nvSpPr>
            <p:spPr>
              <a:xfrm>
                <a:off x="6918418" y="3469943"/>
                <a:ext cx="991684" cy="123857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FFFFFF"/>
                  </a:solidFill>
                  <a:effectLst/>
                  <a:uLnTx/>
                  <a:uFillTx/>
                  <a:latin typeface="Arial"/>
                  <a:ea typeface="ＭＳ Ｐゴシック"/>
                  <a:cs typeface="+mn-cs"/>
                </a:endParaRPr>
              </a:p>
            </p:txBody>
          </p:sp>
          <p:sp>
            <p:nvSpPr>
              <p:cNvPr id="1254" name="テキスト ボックス 451"/>
              <p:cNvSpPr txBox="1"/>
              <p:nvPr/>
            </p:nvSpPr>
            <p:spPr>
              <a:xfrm>
                <a:off x="6992164" y="3825628"/>
                <a:ext cx="877163" cy="1171363"/>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1" i="0" u="none" strike="noStrike" kern="1200" cap="none" spc="0" normalizeH="0" baseline="0" noProof="0" dirty="0">
                    <a:ln>
                      <a:noFill/>
                    </a:ln>
                    <a:solidFill>
                      <a:srgbClr val="FF0000"/>
                    </a:solidFill>
                    <a:effectLst/>
                    <a:uLnTx/>
                    <a:uFillTx/>
                    <a:latin typeface="Arial" charset="0"/>
                    <a:ea typeface="ＭＳ Ｐゴシック" charset="-128"/>
                    <a:cs typeface="+mn-cs"/>
                  </a:rPr>
                  <a:t>・新居浜市</a:t>
                </a:r>
                <a:endParaRPr kumimoji="1" lang="en-US" altLang="ja-JP" sz="1200" b="1" i="0" u="none" strike="noStrike" kern="1200" cap="none" spc="0" normalizeH="0" baseline="0" noProof="0" dirty="0">
                  <a:ln>
                    <a:noFill/>
                  </a:ln>
                  <a:solidFill>
                    <a:srgbClr val="FF0000"/>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Arial" charset="0"/>
                    <a:ea typeface="ＭＳ Ｐゴシック" charset="-128"/>
                    <a:cs typeface="+mn-cs"/>
                  </a:rPr>
                  <a:t>・高松市</a:t>
                </a:r>
                <a:endParaRPr kumimoji="1" lang="en-US" altLang="ja-JP" sz="12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1" i="0" u="none" strike="noStrike" kern="1200" cap="none" spc="0" normalizeH="0" baseline="0" noProof="0" dirty="0">
                    <a:ln>
                      <a:noFill/>
                    </a:ln>
                    <a:solidFill>
                      <a:srgbClr val="FF0000"/>
                    </a:solidFill>
                    <a:effectLst/>
                    <a:uLnTx/>
                    <a:uFillTx/>
                    <a:latin typeface="Arial" charset="0"/>
                    <a:ea typeface="ＭＳ Ｐゴシック" charset="-128"/>
                    <a:cs typeface="+mn-cs"/>
                  </a:rPr>
                  <a:t>・松山市</a:t>
                </a:r>
                <a:endParaRPr kumimoji="1" lang="en-US" altLang="ja-JP" sz="1200" b="1" i="0" u="none" strike="noStrike" kern="1200" cap="none" spc="0" normalizeH="0" baseline="0" noProof="0" dirty="0">
                  <a:ln>
                    <a:noFill/>
                  </a:ln>
                  <a:solidFill>
                    <a:srgbClr val="FF0000"/>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200" b="1" i="0" u="none" strike="noStrike" kern="1200" cap="none" spc="0" normalizeH="0" baseline="0" noProof="0" dirty="0">
                  <a:ln>
                    <a:noFill/>
                  </a:ln>
                  <a:solidFill>
                    <a:srgbClr val="FF0000"/>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200" b="1" i="0" u="none" strike="noStrike" kern="1200" cap="none" spc="0" normalizeH="0" baseline="0" noProof="0" dirty="0">
                  <a:ln>
                    <a:noFill/>
                  </a:ln>
                  <a:solidFill>
                    <a:srgbClr val="FF0000"/>
                  </a:solidFill>
                  <a:effectLst/>
                  <a:uLnTx/>
                  <a:uFillTx/>
                  <a:latin typeface="Arial" charset="0"/>
                  <a:ea typeface="ＭＳ Ｐゴシック" charset="-128"/>
                  <a:cs typeface="+mn-cs"/>
                </a:endParaRPr>
              </a:p>
            </p:txBody>
          </p:sp>
        </p:grpSp>
        <p:cxnSp>
          <p:nvCxnSpPr>
            <p:cNvPr id="1255" name="直線コネクタ 80"/>
            <p:cNvCxnSpPr/>
            <p:nvPr/>
          </p:nvCxnSpPr>
          <p:spPr>
            <a:xfrm flipV="1">
              <a:off x="3338821" y="4458616"/>
              <a:ext cx="166428" cy="1209670"/>
            </a:xfrm>
            <a:prstGeom prst="line">
              <a:avLst/>
            </a:prstGeom>
            <a:noFill/>
          </p:spPr>
          <p:style>
            <a:lnRef idx="2">
              <a:schemeClr val="accent1">
                <a:shade val="50000"/>
              </a:schemeClr>
            </a:lnRef>
            <a:fillRef idx="1">
              <a:schemeClr val="accent1"/>
            </a:fillRef>
            <a:effectRef idx="0">
              <a:schemeClr val="accent1"/>
            </a:effectRef>
            <a:fontRef idx="minor">
              <a:schemeClr val="lt1"/>
            </a:fontRef>
          </p:style>
        </p:cxnSp>
      </p:grpSp>
      <p:grpSp>
        <p:nvGrpSpPr>
          <p:cNvPr id="1256" name="グループ化 452"/>
          <p:cNvGrpSpPr/>
          <p:nvPr/>
        </p:nvGrpSpPr>
        <p:grpSpPr>
          <a:xfrm>
            <a:off x="3846410" y="4430258"/>
            <a:ext cx="2634015" cy="2573552"/>
            <a:chOff x="4042591" y="4602944"/>
            <a:chExt cx="2634015" cy="2573552"/>
          </a:xfrm>
        </p:grpSpPr>
        <p:grpSp>
          <p:nvGrpSpPr>
            <p:cNvPr id="1257" name="グループ化 10"/>
            <p:cNvGrpSpPr/>
            <p:nvPr/>
          </p:nvGrpSpPr>
          <p:grpSpPr>
            <a:xfrm>
              <a:off x="4042591" y="4929724"/>
              <a:ext cx="2634015" cy="2246772"/>
              <a:chOff x="3721919" y="4906210"/>
              <a:chExt cx="2634015" cy="2246772"/>
            </a:xfrm>
          </p:grpSpPr>
          <p:grpSp>
            <p:nvGrpSpPr>
              <p:cNvPr id="1258" name="グループ化 484"/>
              <p:cNvGrpSpPr/>
              <p:nvPr/>
            </p:nvGrpSpPr>
            <p:grpSpPr>
              <a:xfrm>
                <a:off x="3721919" y="4906210"/>
                <a:ext cx="2634015" cy="2246772"/>
                <a:chOff x="2983143" y="2016407"/>
                <a:chExt cx="2634015" cy="2246772"/>
              </a:xfrm>
            </p:grpSpPr>
            <p:grpSp>
              <p:nvGrpSpPr>
                <p:cNvPr id="1259" name="グループ化 485"/>
                <p:cNvGrpSpPr/>
                <p:nvPr/>
              </p:nvGrpSpPr>
              <p:grpSpPr>
                <a:xfrm>
                  <a:off x="2983143" y="2016407"/>
                  <a:ext cx="2634015" cy="2242766"/>
                  <a:chOff x="6918417" y="3215490"/>
                  <a:chExt cx="2634015" cy="2242766"/>
                </a:xfrm>
              </p:grpSpPr>
              <p:sp>
                <p:nvSpPr>
                  <p:cNvPr id="1260" name="テキスト ボックス 488"/>
                  <p:cNvSpPr txBox="1"/>
                  <p:nvPr/>
                </p:nvSpPr>
                <p:spPr>
                  <a:xfrm>
                    <a:off x="6918419" y="3215490"/>
                    <a:ext cx="646331"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0" i="0" u="sng" strike="noStrike" kern="1200" cap="none" spc="0" normalizeH="0" baseline="0" noProof="0" dirty="0">
                        <a:ln>
                          <a:noFill/>
                        </a:ln>
                        <a:solidFill>
                          <a:srgbClr val="000000"/>
                        </a:solidFill>
                        <a:effectLst/>
                        <a:uLnTx/>
                        <a:uFillTx/>
                        <a:latin typeface="Arial" charset="0"/>
                        <a:ea typeface="ＭＳ Ｐゴシック" charset="-128"/>
                        <a:cs typeface="+mn-cs"/>
                      </a:rPr>
                      <a:t>中部</a:t>
                    </a:r>
                  </a:p>
                </p:txBody>
              </p:sp>
              <p:sp>
                <p:nvSpPr>
                  <p:cNvPr id="1261" name="正方形/長方形 489"/>
                  <p:cNvSpPr/>
                  <p:nvPr/>
                </p:nvSpPr>
                <p:spPr>
                  <a:xfrm>
                    <a:off x="6918417" y="3260848"/>
                    <a:ext cx="2634015" cy="182909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FFFFFF"/>
                      </a:solidFill>
                      <a:effectLst/>
                      <a:uLnTx/>
                      <a:uFillTx/>
                      <a:latin typeface="Arial"/>
                      <a:ea typeface="ＭＳ Ｐゴシック"/>
                      <a:cs typeface="+mn-cs"/>
                    </a:endParaRPr>
                  </a:p>
                </p:txBody>
              </p:sp>
              <p:sp>
                <p:nvSpPr>
                  <p:cNvPr id="1262" name="テキスト ボックス 490"/>
                  <p:cNvSpPr txBox="1"/>
                  <p:nvPr/>
                </p:nvSpPr>
                <p:spPr>
                  <a:xfrm>
                    <a:off x="7043912" y="3519264"/>
                    <a:ext cx="877163" cy="193899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1" i="0" u="none" strike="noStrike" kern="1200" cap="none" spc="0" normalizeH="0" baseline="0" noProof="0" dirty="0">
                        <a:ln>
                          <a:noFill/>
                        </a:ln>
                        <a:solidFill>
                          <a:srgbClr val="FF0000"/>
                        </a:solidFill>
                        <a:effectLst/>
                        <a:uLnTx/>
                        <a:uFillTx/>
                        <a:latin typeface="Arial" charset="0"/>
                        <a:ea typeface="ＭＳ Ｐゴシック" charset="-128"/>
                        <a:cs typeface="+mn-cs"/>
                      </a:rPr>
                      <a:t>・豊田市</a:t>
                    </a:r>
                    <a:endParaRPr kumimoji="1" lang="en-US" altLang="ja-JP" sz="1200" b="1" i="0" u="none" strike="noStrike" kern="1200" cap="none" spc="0" normalizeH="0" baseline="0" noProof="0" dirty="0">
                      <a:ln>
                        <a:noFill/>
                      </a:ln>
                      <a:solidFill>
                        <a:srgbClr val="FF0000"/>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Arial" charset="0"/>
                        <a:ea typeface="ＭＳ Ｐゴシック" charset="-128"/>
                        <a:cs typeface="+mn-cs"/>
                      </a:rPr>
                      <a:t>・岐阜市</a:t>
                    </a:r>
                    <a:endParaRPr kumimoji="1" lang="en-US" altLang="ja-JP" sz="12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1" i="0" u="none" strike="noStrike" kern="1200" cap="none" spc="0" normalizeH="0" baseline="0" noProof="0" dirty="0">
                        <a:ln>
                          <a:noFill/>
                        </a:ln>
                        <a:solidFill>
                          <a:srgbClr val="FF0000"/>
                        </a:solidFill>
                        <a:effectLst/>
                        <a:uLnTx/>
                        <a:uFillTx/>
                        <a:latin typeface="Arial" charset="0"/>
                        <a:ea typeface="ＭＳ Ｐゴシック" charset="-128"/>
                        <a:cs typeface="+mn-cs"/>
                      </a:rPr>
                      <a:t>・多治見市</a:t>
                    </a:r>
                    <a:endParaRPr kumimoji="1" lang="en-US" altLang="ja-JP" sz="1200" b="1" i="0" u="none" strike="noStrike" kern="1200" cap="none" spc="0" normalizeH="0" baseline="0" noProof="0" dirty="0">
                      <a:ln>
                        <a:noFill/>
                      </a:ln>
                      <a:solidFill>
                        <a:srgbClr val="FF0000"/>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1" i="0" u="none" strike="noStrike" kern="1200" cap="none" spc="0" normalizeH="0" baseline="0" noProof="0" dirty="0">
                        <a:ln>
                          <a:noFill/>
                        </a:ln>
                        <a:solidFill>
                          <a:srgbClr val="FF0000"/>
                        </a:solidFill>
                        <a:effectLst/>
                        <a:uLnTx/>
                        <a:uFillTx/>
                        <a:latin typeface="Arial" charset="0"/>
                        <a:ea typeface="ＭＳ Ｐゴシック" charset="-128"/>
                        <a:cs typeface="+mn-cs"/>
                      </a:rPr>
                      <a:t>・富士市</a:t>
                    </a:r>
                    <a:endParaRPr kumimoji="1" lang="en-US" altLang="ja-JP" sz="1200" b="1" i="0" u="none" strike="noStrike" kern="1200" cap="none" spc="0" normalizeH="0" baseline="0" noProof="0" dirty="0">
                      <a:ln>
                        <a:noFill/>
                      </a:ln>
                      <a:solidFill>
                        <a:srgbClr val="FF0000"/>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1" i="0" u="none" strike="noStrike" kern="1200" cap="none" spc="0" normalizeH="0" baseline="0" noProof="0" dirty="0">
                        <a:ln>
                          <a:noFill/>
                        </a:ln>
                        <a:solidFill>
                          <a:srgbClr val="FF0000"/>
                        </a:solidFill>
                        <a:effectLst/>
                        <a:uLnTx/>
                        <a:uFillTx/>
                        <a:latin typeface="Arial" charset="0"/>
                        <a:ea typeface="ＭＳ Ｐゴシック" charset="-128"/>
                        <a:cs typeface="+mn-cs"/>
                      </a:rPr>
                      <a:t>・安城市</a:t>
                    </a:r>
                    <a:endParaRPr kumimoji="1" lang="en-US" altLang="ja-JP" sz="1200" b="1" i="0" u="none" strike="noStrike" kern="1200" cap="none" spc="0" normalizeH="0" baseline="0" noProof="0" dirty="0">
                      <a:ln>
                        <a:noFill/>
                      </a:ln>
                      <a:solidFill>
                        <a:srgbClr val="FF0000"/>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Arial" charset="0"/>
                        <a:ea typeface="ＭＳ Ｐゴシック" charset="-128"/>
                        <a:cs typeface="+mn-cs"/>
                      </a:rPr>
                      <a:t>・瀬戸市</a:t>
                    </a:r>
                    <a:endParaRPr kumimoji="1" lang="en-US" altLang="ja-JP" sz="12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Arial" charset="0"/>
                        <a:ea typeface="ＭＳ Ｐゴシック" charset="-128"/>
                        <a:cs typeface="+mn-cs"/>
                      </a:rPr>
                      <a:t>・幸田町</a:t>
                    </a:r>
                    <a:endParaRPr kumimoji="1" lang="en-US" altLang="ja-JP" sz="12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Arial" charset="0"/>
                        <a:ea typeface="ＭＳ Ｐゴシック" charset="-128"/>
                        <a:cs typeface="+mn-cs"/>
                      </a:rPr>
                      <a:t>・静岡市</a:t>
                    </a:r>
                    <a:endParaRPr kumimoji="1" lang="en-US" altLang="ja-JP" sz="12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200" b="1" i="0" u="none" strike="noStrike" kern="1200" cap="none" spc="0" normalizeH="0" baseline="0" noProof="0" dirty="0">
                      <a:ln>
                        <a:noFill/>
                      </a:ln>
                      <a:solidFill>
                        <a:srgbClr val="FF0000"/>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200" b="1" i="0" u="none" strike="noStrike" kern="1200" cap="none" spc="0" normalizeH="0" baseline="0" noProof="0" dirty="0">
                      <a:ln>
                        <a:noFill/>
                      </a:ln>
                      <a:solidFill>
                        <a:srgbClr val="FF0000"/>
                      </a:solidFill>
                      <a:effectLst/>
                      <a:uLnTx/>
                      <a:uFillTx/>
                      <a:latin typeface="Arial" charset="0"/>
                      <a:ea typeface="ＭＳ Ｐゴシック" charset="-128"/>
                      <a:cs typeface="+mn-cs"/>
                    </a:endParaRPr>
                  </a:p>
                </p:txBody>
              </p:sp>
            </p:grpSp>
            <p:sp>
              <p:nvSpPr>
                <p:cNvPr id="1263" name="テキスト ボックス 487"/>
                <p:cNvSpPr txBox="1"/>
                <p:nvPr/>
              </p:nvSpPr>
              <p:spPr>
                <a:xfrm>
                  <a:off x="3905214" y="2324187"/>
                  <a:ext cx="877163" cy="193899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1" i="0" u="none" strike="noStrike" kern="1200" cap="none" spc="0" normalizeH="0" baseline="0" noProof="0" dirty="0">
                      <a:ln>
                        <a:noFill/>
                      </a:ln>
                      <a:solidFill>
                        <a:srgbClr val="FF0000"/>
                      </a:solidFill>
                      <a:effectLst/>
                      <a:uLnTx/>
                      <a:uFillTx/>
                      <a:latin typeface="Arial" charset="0"/>
                      <a:ea typeface="ＭＳ Ｐゴシック" charset="-128"/>
                      <a:cs typeface="+mn-cs"/>
                    </a:rPr>
                    <a:t>・浜松市</a:t>
                  </a:r>
                  <a:endParaRPr kumimoji="1" lang="en-US" altLang="ja-JP" sz="1200" b="1" i="0" u="none" strike="noStrike" kern="1200" cap="none" spc="0" normalizeH="0" baseline="0" noProof="0" dirty="0">
                    <a:ln>
                      <a:noFill/>
                    </a:ln>
                    <a:solidFill>
                      <a:srgbClr val="FF0000"/>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1" i="0" u="none" strike="noStrike" kern="1200" cap="none" spc="0" normalizeH="0" baseline="0" noProof="0" dirty="0">
                      <a:ln>
                        <a:noFill/>
                      </a:ln>
                      <a:solidFill>
                        <a:srgbClr val="FF0000"/>
                      </a:solidFill>
                      <a:effectLst/>
                      <a:uLnTx/>
                      <a:uFillTx/>
                      <a:latin typeface="Arial" charset="0"/>
                      <a:ea typeface="ＭＳ Ｐゴシック" charset="-128"/>
                      <a:cs typeface="+mn-cs"/>
                    </a:rPr>
                    <a:t>・岡崎市</a:t>
                  </a:r>
                  <a:endParaRPr kumimoji="1" lang="en-US" altLang="ja-JP" sz="1200" b="1" i="0" u="none" strike="noStrike" kern="1200" cap="none" spc="0" normalizeH="0" baseline="0" noProof="0" dirty="0">
                    <a:ln>
                      <a:noFill/>
                    </a:ln>
                    <a:solidFill>
                      <a:srgbClr val="FF0000"/>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1" i="0" u="none" strike="noStrike" kern="1200" cap="none" spc="0" normalizeH="0" baseline="0" noProof="0" dirty="0">
                      <a:ln>
                        <a:noFill/>
                      </a:ln>
                      <a:solidFill>
                        <a:srgbClr val="FF0000"/>
                      </a:solidFill>
                      <a:effectLst/>
                      <a:uLnTx/>
                      <a:uFillTx/>
                      <a:latin typeface="Arial" charset="0"/>
                      <a:ea typeface="ＭＳ Ｐゴシック" charset="-128"/>
                      <a:cs typeface="+mn-cs"/>
                    </a:rPr>
                    <a:t>・四日市市</a:t>
                  </a:r>
                  <a:endParaRPr kumimoji="1" lang="en-US" altLang="ja-JP" sz="1200" b="1" i="0" u="none" strike="noStrike" kern="1200" cap="none" spc="0" normalizeH="0" baseline="0" noProof="0" dirty="0">
                    <a:ln>
                      <a:noFill/>
                    </a:ln>
                    <a:solidFill>
                      <a:srgbClr val="FF0000"/>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1" i="0" u="none" strike="noStrike" kern="1200" cap="none" spc="0" normalizeH="0" baseline="0" noProof="0" dirty="0">
                      <a:ln>
                        <a:noFill/>
                      </a:ln>
                      <a:solidFill>
                        <a:srgbClr val="FF0000"/>
                      </a:solidFill>
                      <a:effectLst/>
                      <a:uLnTx/>
                      <a:uFillTx/>
                      <a:latin typeface="Arial" charset="0"/>
                      <a:ea typeface="ＭＳ Ｐゴシック" charset="-128"/>
                      <a:cs typeface="+mn-cs"/>
                    </a:rPr>
                    <a:t>・刈谷市</a:t>
                  </a:r>
                  <a:endParaRPr kumimoji="1" lang="en-US" altLang="ja-JP" sz="1200" b="1" i="0" u="none" strike="noStrike" kern="1200" cap="none" spc="0" normalizeH="0" baseline="0" noProof="0" dirty="0">
                    <a:ln>
                      <a:noFill/>
                    </a:ln>
                    <a:solidFill>
                      <a:srgbClr val="FF0000"/>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Arial" charset="0"/>
                      <a:ea typeface="ＭＳ Ｐゴシック" charset="-128"/>
                      <a:cs typeface="+mn-cs"/>
                    </a:rPr>
                    <a:t>・桑名市</a:t>
                  </a:r>
                  <a:endParaRPr kumimoji="1" lang="en-US" altLang="ja-JP" sz="12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Arial" charset="0"/>
                      <a:ea typeface="ＭＳ Ｐゴシック" charset="-128"/>
                      <a:cs typeface="+mn-cs"/>
                    </a:rPr>
                    <a:t>・名古屋市</a:t>
                  </a:r>
                  <a:endParaRPr kumimoji="1" lang="en-US" altLang="ja-JP" sz="12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1" i="0" u="none" strike="noStrike" kern="1200" cap="none" spc="0" normalizeH="0" baseline="0" noProof="0" dirty="0">
                      <a:ln>
                        <a:noFill/>
                      </a:ln>
                      <a:solidFill>
                        <a:srgbClr val="FF0000"/>
                      </a:solidFill>
                      <a:effectLst/>
                      <a:uLnTx/>
                      <a:uFillTx/>
                      <a:latin typeface="Arial" charset="0"/>
                      <a:ea typeface="ＭＳ Ｐゴシック" charset="-128"/>
                      <a:cs typeface="+mn-cs"/>
                    </a:rPr>
                    <a:t>・東海市</a:t>
                  </a:r>
                  <a:endParaRPr kumimoji="1" lang="en-US" altLang="ja-JP" sz="1200" b="1" i="0" u="none" strike="noStrike" kern="1200" cap="none" spc="0" normalizeH="0" baseline="0" noProof="0" dirty="0">
                    <a:ln>
                      <a:noFill/>
                    </a:ln>
                    <a:solidFill>
                      <a:srgbClr val="FF0000"/>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1" i="0" u="none" strike="noStrike" kern="1200" cap="none" spc="0" normalizeH="0" baseline="0" noProof="0" dirty="0">
                      <a:ln>
                        <a:noFill/>
                      </a:ln>
                      <a:solidFill>
                        <a:srgbClr val="FF0000"/>
                      </a:solidFill>
                      <a:effectLst/>
                      <a:uLnTx/>
                      <a:uFillTx/>
                      <a:latin typeface="Arial" charset="0"/>
                      <a:ea typeface="ＭＳ Ｐゴシック" charset="-128"/>
                      <a:cs typeface="+mn-cs"/>
                    </a:rPr>
                    <a:t>・豊橋市</a:t>
                  </a:r>
                  <a:endParaRPr kumimoji="1" lang="en-US" altLang="ja-JP" sz="1200" b="1" i="0" u="none" strike="noStrike" kern="1200" cap="none" spc="0" normalizeH="0" baseline="0" noProof="0" dirty="0">
                    <a:ln>
                      <a:noFill/>
                    </a:ln>
                    <a:solidFill>
                      <a:srgbClr val="FF0000"/>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200" b="1" i="0" u="none" strike="noStrike" kern="1200" cap="none" spc="0" normalizeH="0" baseline="0" noProof="0" dirty="0">
                    <a:ln>
                      <a:noFill/>
                    </a:ln>
                    <a:solidFill>
                      <a:srgbClr val="FF0000"/>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200" b="1" i="0" u="none" strike="noStrike" kern="1200" cap="none" spc="0" normalizeH="0" baseline="0" noProof="0" dirty="0">
                    <a:ln>
                      <a:noFill/>
                    </a:ln>
                    <a:solidFill>
                      <a:srgbClr val="FF0000"/>
                    </a:solidFill>
                    <a:effectLst/>
                    <a:uLnTx/>
                    <a:uFillTx/>
                    <a:latin typeface="Arial" charset="0"/>
                    <a:ea typeface="ＭＳ Ｐゴシック" charset="-128"/>
                    <a:cs typeface="+mn-cs"/>
                  </a:endParaRPr>
                </a:p>
              </p:txBody>
            </p:sp>
          </p:grpSp>
          <p:sp>
            <p:nvSpPr>
              <p:cNvPr id="1264" name="テキスト ボックス 497"/>
              <p:cNvSpPr txBox="1"/>
              <p:nvPr/>
            </p:nvSpPr>
            <p:spPr>
              <a:xfrm>
                <a:off x="5467403" y="5223639"/>
                <a:ext cx="877163" cy="1754326"/>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1" i="0" u="none" strike="noStrike" kern="1200" cap="none" spc="0" normalizeH="0" baseline="0" noProof="0" dirty="0">
                    <a:ln>
                      <a:noFill/>
                    </a:ln>
                    <a:solidFill>
                      <a:srgbClr val="FF0000"/>
                    </a:solidFill>
                    <a:effectLst/>
                    <a:uLnTx/>
                    <a:uFillTx/>
                    <a:latin typeface="Arial" charset="0"/>
                    <a:ea typeface="ＭＳ Ｐゴシック" charset="-128"/>
                    <a:cs typeface="+mn-cs"/>
                  </a:rPr>
                  <a:t>・湖西市</a:t>
                </a:r>
                <a:endParaRPr kumimoji="1" lang="en-US" altLang="ja-JP" sz="1200" b="1" i="0" u="none" strike="noStrike" kern="1200" cap="none" spc="0" normalizeH="0" baseline="0" noProof="0" dirty="0">
                  <a:ln>
                    <a:noFill/>
                  </a:ln>
                  <a:solidFill>
                    <a:srgbClr val="FF0000"/>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1" i="0" u="none" strike="noStrike" kern="1200" cap="none" spc="0" normalizeH="0" baseline="0" noProof="0" dirty="0">
                    <a:ln>
                      <a:noFill/>
                    </a:ln>
                    <a:solidFill>
                      <a:srgbClr val="FF0000"/>
                    </a:solidFill>
                    <a:effectLst/>
                    <a:uLnTx/>
                    <a:uFillTx/>
                    <a:latin typeface="Arial" charset="0"/>
                    <a:ea typeface="ＭＳ Ｐゴシック" charset="-128"/>
                    <a:cs typeface="+mn-cs"/>
                  </a:rPr>
                  <a:t>・名張市</a:t>
                </a:r>
                <a:endParaRPr kumimoji="1" lang="en-US" altLang="ja-JP" sz="1200" b="1" i="0" u="none" strike="noStrike" kern="1200" cap="none" spc="0" normalizeH="0" baseline="0" noProof="0" dirty="0">
                  <a:ln>
                    <a:noFill/>
                  </a:ln>
                  <a:solidFill>
                    <a:srgbClr val="FF0000"/>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1" i="0" u="none" strike="noStrike" kern="1200" cap="none" spc="0" normalizeH="0" baseline="0" noProof="0" dirty="0">
                    <a:ln>
                      <a:noFill/>
                    </a:ln>
                    <a:solidFill>
                      <a:srgbClr val="FF0000"/>
                    </a:solidFill>
                    <a:effectLst/>
                    <a:uLnTx/>
                    <a:uFillTx/>
                    <a:latin typeface="Arial" charset="0"/>
                    <a:ea typeface="ＭＳ Ｐゴシック" charset="-128"/>
                    <a:cs typeface="+mn-cs"/>
                  </a:rPr>
                  <a:t>・蟹江町</a:t>
                </a:r>
                <a:endParaRPr kumimoji="1" lang="en-US" altLang="ja-JP" sz="1200" b="1" i="0" u="none" strike="noStrike" kern="1200" cap="none" spc="0" normalizeH="0" baseline="0" noProof="0" dirty="0">
                  <a:ln>
                    <a:noFill/>
                  </a:ln>
                  <a:solidFill>
                    <a:srgbClr val="FF0000"/>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1" i="0" u="none" strike="noStrike" kern="1200" cap="none" spc="0" normalizeH="0" baseline="0" noProof="0" dirty="0">
                    <a:ln>
                      <a:noFill/>
                    </a:ln>
                    <a:solidFill>
                      <a:srgbClr val="FF0000"/>
                    </a:solidFill>
                    <a:effectLst/>
                    <a:uLnTx/>
                    <a:uFillTx/>
                    <a:latin typeface="Arial" charset="0"/>
                    <a:ea typeface="ＭＳ Ｐゴシック" charset="-128"/>
                    <a:cs typeface="+mn-cs"/>
                  </a:rPr>
                  <a:t>・弥富市</a:t>
                </a:r>
                <a:endParaRPr kumimoji="1" lang="en-US" altLang="ja-JP" sz="1200" b="1" i="0" u="none" strike="noStrike" kern="1200" cap="none" spc="0" normalizeH="0" baseline="0" noProof="0" dirty="0">
                  <a:ln>
                    <a:noFill/>
                  </a:ln>
                  <a:solidFill>
                    <a:srgbClr val="FF0000"/>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Arial" charset="0"/>
                    <a:ea typeface="ＭＳ Ｐゴシック" charset="-128"/>
                    <a:cs typeface="+mn-cs"/>
                  </a:rPr>
                  <a:t>・中津川市</a:t>
                </a:r>
                <a:endParaRPr kumimoji="1" lang="en-US" altLang="ja-JP" sz="12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Arial" charset="0"/>
                    <a:ea typeface="ＭＳ Ｐゴシック" charset="-128"/>
                    <a:cs typeface="+mn-cs"/>
                  </a:rPr>
                  <a:t>・尾張旭市</a:t>
                </a:r>
                <a:endParaRPr kumimoji="1" lang="en-US" altLang="ja-JP" sz="12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200" b="1" i="0" u="none" strike="noStrike" kern="1200" cap="none" spc="0" normalizeH="0" baseline="0" noProof="0" dirty="0">
                    <a:ln>
                      <a:noFill/>
                    </a:ln>
                    <a:solidFill>
                      <a:srgbClr val="2D2D8A">
                        <a:lumMod val="60000"/>
                        <a:lumOff val="40000"/>
                      </a:srgbClr>
                    </a:solidFill>
                    <a:effectLst/>
                    <a:uLnTx/>
                    <a:uFillTx/>
                    <a:latin typeface="Arial" charset="0"/>
                    <a:ea typeface="ＭＳ Ｐゴシック" charset="-128"/>
                    <a:cs typeface="+mn-cs"/>
                  </a:rPr>
                  <a:t>・</a:t>
                </a:r>
                <a:r>
                  <a:rPr kumimoji="1" lang="ja-JP" altLang="en-US" sz="1200" b="1" i="0" u="none" strike="noStrike" kern="1200" cap="none" spc="0" normalizeH="0" baseline="0" noProof="0" dirty="0">
                    <a:ln>
                      <a:noFill/>
                    </a:ln>
                    <a:solidFill>
                      <a:srgbClr val="2D2D8A">
                        <a:lumMod val="60000"/>
                        <a:lumOff val="40000"/>
                      </a:srgbClr>
                    </a:solidFill>
                    <a:effectLst/>
                    <a:uLnTx/>
                    <a:uFillTx/>
                    <a:latin typeface="Arial" charset="0"/>
                    <a:ea typeface="ＭＳ Ｐゴシック" charset="-128"/>
                    <a:cs typeface="+mn-cs"/>
                  </a:rPr>
                  <a:t>一宮市</a:t>
                </a:r>
                <a:endParaRPr kumimoji="1" lang="en-US" altLang="ja-JP" sz="12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200" b="1" i="0" u="none" strike="noStrike" kern="1200" cap="none" spc="0" normalizeH="0" baseline="0" noProof="0" dirty="0">
                  <a:ln>
                    <a:noFill/>
                  </a:ln>
                  <a:solidFill>
                    <a:srgbClr val="FF0000"/>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2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p:txBody>
          </p:sp>
        </p:grpSp>
        <p:cxnSp>
          <p:nvCxnSpPr>
            <p:cNvPr id="1265" name="直線コネクタ 82"/>
            <p:cNvCxnSpPr/>
            <p:nvPr/>
          </p:nvCxnSpPr>
          <p:spPr>
            <a:xfrm flipV="1">
              <a:off x="5152284" y="4602944"/>
              <a:ext cx="0" cy="372138"/>
            </a:xfrm>
            <a:prstGeom prst="line">
              <a:avLst/>
            </a:prstGeom>
            <a:noFill/>
          </p:spPr>
          <p:style>
            <a:lnRef idx="2">
              <a:schemeClr val="accent1">
                <a:shade val="50000"/>
              </a:schemeClr>
            </a:lnRef>
            <a:fillRef idx="1">
              <a:schemeClr val="accent1"/>
            </a:fillRef>
            <a:effectRef idx="0">
              <a:schemeClr val="accent1"/>
            </a:effectRef>
            <a:fontRef idx="minor">
              <a:schemeClr val="lt1"/>
            </a:fontRef>
          </p:style>
        </p:cxnSp>
      </p:grpSp>
      <p:grpSp>
        <p:nvGrpSpPr>
          <p:cNvPr id="1266" name="グループ化 448"/>
          <p:cNvGrpSpPr/>
          <p:nvPr/>
        </p:nvGrpSpPr>
        <p:grpSpPr>
          <a:xfrm>
            <a:off x="5937396" y="3663534"/>
            <a:ext cx="3879285" cy="3119397"/>
            <a:chOff x="5997547" y="3857942"/>
            <a:chExt cx="3879285" cy="3119397"/>
          </a:xfrm>
        </p:grpSpPr>
        <p:grpSp>
          <p:nvGrpSpPr>
            <p:cNvPr id="1267" name="グループ化 335"/>
            <p:cNvGrpSpPr/>
            <p:nvPr/>
          </p:nvGrpSpPr>
          <p:grpSpPr>
            <a:xfrm>
              <a:off x="6608420" y="3857942"/>
              <a:ext cx="3268412" cy="3119397"/>
              <a:chOff x="6566006" y="3469943"/>
              <a:chExt cx="3268412" cy="3119397"/>
            </a:xfrm>
          </p:grpSpPr>
          <p:sp>
            <p:nvSpPr>
              <p:cNvPr id="1268" name="テキスト ボックス 337"/>
              <p:cNvSpPr txBox="1"/>
              <p:nvPr/>
            </p:nvSpPr>
            <p:spPr>
              <a:xfrm>
                <a:off x="6566006" y="3495402"/>
                <a:ext cx="646331"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0" i="0" u="sng" strike="noStrike" kern="1200" cap="none" spc="0" normalizeH="0" baseline="0" noProof="0" dirty="0">
                    <a:ln>
                      <a:noFill/>
                    </a:ln>
                    <a:solidFill>
                      <a:srgbClr val="000000"/>
                    </a:solidFill>
                    <a:effectLst/>
                    <a:uLnTx/>
                    <a:uFillTx/>
                    <a:latin typeface="Arial" charset="0"/>
                    <a:ea typeface="ＭＳ Ｐゴシック" charset="-128"/>
                    <a:cs typeface="+mn-cs"/>
                  </a:rPr>
                  <a:t>関東</a:t>
                </a:r>
              </a:p>
            </p:txBody>
          </p:sp>
          <p:sp>
            <p:nvSpPr>
              <p:cNvPr id="1269" name="正方形/長方形 341"/>
              <p:cNvSpPr/>
              <p:nvPr/>
            </p:nvSpPr>
            <p:spPr>
              <a:xfrm>
                <a:off x="6566645" y="3469943"/>
                <a:ext cx="3267773" cy="297276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FFFFFF"/>
                  </a:solidFill>
                  <a:effectLst/>
                  <a:uLnTx/>
                  <a:uFillTx/>
                  <a:latin typeface="Arial"/>
                  <a:ea typeface="ＭＳ Ｐゴシック"/>
                  <a:cs typeface="+mn-cs"/>
                </a:endParaRPr>
              </a:p>
            </p:txBody>
          </p:sp>
          <p:sp>
            <p:nvSpPr>
              <p:cNvPr id="1270" name="テキスト ボックス 344"/>
              <p:cNvSpPr txBox="1"/>
              <p:nvPr/>
            </p:nvSpPr>
            <p:spPr>
              <a:xfrm>
                <a:off x="6633380" y="3911684"/>
                <a:ext cx="1056700" cy="2677656"/>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Arial" charset="0"/>
                    <a:ea typeface="ＭＳ Ｐゴシック" charset="-128"/>
                    <a:cs typeface="+mn-cs"/>
                  </a:rPr>
                  <a:t>・茨城県北</a:t>
                </a:r>
                <a:endParaRPr kumimoji="1" lang="en-US" altLang="ja-JP" sz="12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Arial" charset="0"/>
                    <a:ea typeface="ＭＳ Ｐゴシック" charset="-128"/>
                    <a:cs typeface="+mn-cs"/>
                  </a:rPr>
                  <a:t>　臨海都市圏</a:t>
                </a:r>
                <a:endParaRPr kumimoji="1" lang="en-US" altLang="ja-JP" sz="12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Arial" charset="0"/>
                    <a:ea typeface="ＭＳ Ｐゴシック" charset="-128"/>
                    <a:cs typeface="+mn-cs"/>
                  </a:rPr>
                  <a:t>・石岡市</a:t>
                </a:r>
                <a:endParaRPr kumimoji="1" lang="en-US" altLang="ja-JP" sz="12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Arial" charset="0"/>
                    <a:ea typeface="ＭＳ Ｐゴシック" charset="-128"/>
                    <a:cs typeface="+mn-cs"/>
                  </a:rPr>
                  <a:t>・千葉市</a:t>
                </a:r>
                <a:endParaRPr kumimoji="1" lang="en-US" altLang="ja-JP" sz="12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1" i="0" u="none" strike="noStrike" kern="1200" cap="none" spc="0" normalizeH="0" baseline="0" noProof="0" dirty="0">
                    <a:ln>
                      <a:noFill/>
                    </a:ln>
                    <a:solidFill>
                      <a:srgbClr val="FF0000"/>
                    </a:solidFill>
                    <a:effectLst/>
                    <a:uLnTx/>
                    <a:uFillTx/>
                    <a:latin typeface="Arial" charset="0"/>
                    <a:ea typeface="ＭＳ Ｐゴシック" charset="-128"/>
                    <a:cs typeface="+mn-cs"/>
                  </a:rPr>
                  <a:t>・立川市</a:t>
                </a:r>
                <a:endParaRPr kumimoji="1" lang="en-US" altLang="ja-JP" sz="1200" b="1" i="0" u="none" strike="noStrike" kern="1200" cap="none" spc="0" normalizeH="0" baseline="0" noProof="0" dirty="0">
                  <a:ln>
                    <a:noFill/>
                  </a:ln>
                  <a:solidFill>
                    <a:srgbClr val="FF0000"/>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Arial" charset="0"/>
                    <a:ea typeface="ＭＳ Ｐゴシック" charset="-128"/>
                    <a:cs typeface="+mn-cs"/>
                  </a:rPr>
                  <a:t>・宇都宮市</a:t>
                </a:r>
                <a:endParaRPr kumimoji="1" lang="en-US" altLang="ja-JP" sz="12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1" i="0" u="none" strike="noStrike" kern="1200" cap="none" spc="0" normalizeH="0" baseline="0" noProof="0" dirty="0">
                    <a:ln>
                      <a:noFill/>
                    </a:ln>
                    <a:solidFill>
                      <a:srgbClr val="FF0000"/>
                    </a:solidFill>
                    <a:effectLst/>
                    <a:uLnTx/>
                    <a:uFillTx/>
                    <a:latin typeface="Arial" charset="0"/>
                    <a:ea typeface="ＭＳ Ｐゴシック" charset="-128"/>
                    <a:cs typeface="+mn-cs"/>
                  </a:rPr>
                  <a:t>・柏市</a:t>
                </a:r>
                <a:endParaRPr kumimoji="1" lang="en-US" altLang="ja-JP" sz="1200" b="1" i="0" u="none" strike="noStrike" kern="1200" cap="none" spc="0" normalizeH="0" baseline="0" noProof="0" dirty="0">
                  <a:ln>
                    <a:noFill/>
                  </a:ln>
                  <a:solidFill>
                    <a:srgbClr val="FF0000"/>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1" i="0" u="none" strike="noStrike" kern="1200" cap="none" spc="0" normalizeH="0" baseline="0" noProof="0" dirty="0">
                    <a:ln>
                      <a:noFill/>
                    </a:ln>
                    <a:solidFill>
                      <a:srgbClr val="FF0000"/>
                    </a:solidFill>
                    <a:effectLst/>
                    <a:uLnTx/>
                    <a:uFillTx/>
                    <a:latin typeface="Arial" charset="0"/>
                    <a:ea typeface="ＭＳ Ｐゴシック" charset="-128"/>
                    <a:cs typeface="+mn-cs"/>
                  </a:rPr>
                  <a:t>・町田市</a:t>
                </a:r>
                <a:endParaRPr kumimoji="1" lang="en-US" altLang="ja-JP" sz="1200" b="1" i="0" u="none" strike="noStrike" kern="1200" cap="none" spc="0" normalizeH="0" baseline="0" noProof="0" dirty="0">
                  <a:ln>
                    <a:noFill/>
                  </a:ln>
                  <a:solidFill>
                    <a:srgbClr val="FF0000"/>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Arial" charset="0"/>
                    <a:ea typeface="ＭＳ Ｐゴシック" charset="-128"/>
                    <a:cs typeface="+mn-cs"/>
                  </a:rPr>
                  <a:t>・日立市</a:t>
                </a:r>
                <a:endParaRPr kumimoji="1" lang="en-US" altLang="ja-JP" sz="12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Arial" charset="0"/>
                    <a:ea typeface="ＭＳ Ｐゴシック" charset="-128"/>
                    <a:cs typeface="+mn-cs"/>
                  </a:rPr>
                  <a:t>・高崎市</a:t>
                </a:r>
                <a:endParaRPr kumimoji="1" lang="en-US" altLang="ja-JP" sz="12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1" i="0" u="none" strike="noStrike" kern="1200" cap="none" spc="0" normalizeH="0" baseline="0" noProof="0" dirty="0">
                    <a:ln>
                      <a:noFill/>
                    </a:ln>
                    <a:solidFill>
                      <a:srgbClr val="FF0000"/>
                    </a:solidFill>
                    <a:effectLst/>
                    <a:uLnTx/>
                    <a:uFillTx/>
                    <a:latin typeface="Arial" charset="0"/>
                    <a:ea typeface="ＭＳ Ｐゴシック" charset="-128"/>
                    <a:cs typeface="+mn-cs"/>
                  </a:rPr>
                  <a:t>・さいたま市</a:t>
                </a:r>
                <a:endParaRPr kumimoji="1" lang="en-US" altLang="ja-JP" sz="1200" b="1" i="0" u="none" strike="noStrike" kern="1200" cap="none" spc="0" normalizeH="0" baseline="0" noProof="0" dirty="0">
                  <a:ln>
                    <a:noFill/>
                  </a:ln>
                  <a:solidFill>
                    <a:srgbClr val="FF0000"/>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1" i="0" u="none" strike="noStrike" kern="1200" cap="none" spc="0" normalizeH="0" baseline="0" noProof="0" dirty="0">
                    <a:ln>
                      <a:noFill/>
                    </a:ln>
                    <a:solidFill>
                      <a:srgbClr val="FF0000"/>
                    </a:solidFill>
                    <a:effectLst/>
                    <a:uLnTx/>
                    <a:uFillTx/>
                    <a:latin typeface="Arial" charset="0"/>
                    <a:ea typeface="ＭＳ Ｐゴシック" charset="-128"/>
                    <a:cs typeface="+mn-cs"/>
                  </a:rPr>
                  <a:t>・新宿区</a:t>
                </a:r>
                <a:endParaRPr kumimoji="1" lang="en-US" altLang="ja-JP" sz="1200" b="1" i="0" u="none" strike="noStrike" kern="1200" cap="none" spc="0" normalizeH="0" baseline="0" noProof="0" dirty="0">
                  <a:ln>
                    <a:noFill/>
                  </a:ln>
                  <a:solidFill>
                    <a:srgbClr val="FF0000"/>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200" b="1" i="0" u="none" strike="noStrike" kern="1200" cap="none" spc="0" normalizeH="0" baseline="0" noProof="0" dirty="0">
                  <a:ln>
                    <a:noFill/>
                  </a:ln>
                  <a:solidFill>
                    <a:srgbClr val="000000"/>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200" b="1" i="0" u="none" strike="noStrike" kern="1200" cap="none" spc="0" normalizeH="0" baseline="0" noProof="0" dirty="0">
                  <a:ln>
                    <a:noFill/>
                  </a:ln>
                  <a:solidFill>
                    <a:srgbClr val="000000"/>
                  </a:solidFill>
                  <a:effectLst/>
                  <a:uLnTx/>
                  <a:uFillTx/>
                  <a:latin typeface="Arial" charset="0"/>
                  <a:ea typeface="ＭＳ Ｐゴシック" charset="-128"/>
                  <a:cs typeface="+mn-cs"/>
                </a:endParaRPr>
              </a:p>
            </p:txBody>
          </p:sp>
        </p:grpSp>
        <p:cxnSp>
          <p:nvCxnSpPr>
            <p:cNvPr id="1271" name="直線コネクタ 84"/>
            <p:cNvCxnSpPr/>
            <p:nvPr/>
          </p:nvCxnSpPr>
          <p:spPr>
            <a:xfrm flipH="1" flipV="1">
              <a:off x="5997547" y="4339688"/>
              <a:ext cx="608472" cy="288656"/>
            </a:xfrm>
            <a:prstGeom prst="line">
              <a:avLst/>
            </a:prstGeom>
            <a:noFill/>
          </p:spPr>
          <p:style>
            <a:lnRef idx="2">
              <a:schemeClr val="accent1">
                <a:shade val="50000"/>
              </a:schemeClr>
            </a:lnRef>
            <a:fillRef idx="1">
              <a:schemeClr val="accent1"/>
            </a:fillRef>
            <a:effectRef idx="0">
              <a:schemeClr val="accent1"/>
            </a:effectRef>
            <a:fontRef idx="minor">
              <a:schemeClr val="lt1"/>
            </a:fontRef>
          </p:style>
        </p:cxnSp>
      </p:grpSp>
      <p:grpSp>
        <p:nvGrpSpPr>
          <p:cNvPr id="1272" name="グループ化 447"/>
          <p:cNvGrpSpPr/>
          <p:nvPr/>
        </p:nvGrpSpPr>
        <p:grpSpPr>
          <a:xfrm>
            <a:off x="6764266" y="2276873"/>
            <a:ext cx="3074823" cy="1205532"/>
            <a:chOff x="6548366" y="2527132"/>
            <a:chExt cx="3074823" cy="1040384"/>
          </a:xfrm>
        </p:grpSpPr>
        <p:grpSp>
          <p:nvGrpSpPr>
            <p:cNvPr id="1273" name="グループ化 491"/>
            <p:cNvGrpSpPr/>
            <p:nvPr/>
          </p:nvGrpSpPr>
          <p:grpSpPr>
            <a:xfrm>
              <a:off x="6950501" y="2527132"/>
              <a:ext cx="2672688" cy="1040384"/>
              <a:chOff x="6918418" y="3458028"/>
              <a:chExt cx="2672688" cy="1040384"/>
            </a:xfrm>
          </p:grpSpPr>
          <p:sp>
            <p:nvSpPr>
              <p:cNvPr id="1274" name="テキスト ボックス 492"/>
              <p:cNvSpPr txBox="1"/>
              <p:nvPr/>
            </p:nvSpPr>
            <p:spPr>
              <a:xfrm>
                <a:off x="6918419" y="3458028"/>
                <a:ext cx="646331"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0" i="0" u="sng" strike="noStrike" kern="1200" cap="none" spc="0" normalizeH="0" baseline="0" noProof="0" dirty="0">
                    <a:ln>
                      <a:noFill/>
                    </a:ln>
                    <a:solidFill>
                      <a:srgbClr val="000000"/>
                    </a:solidFill>
                    <a:effectLst/>
                    <a:uLnTx/>
                    <a:uFillTx/>
                    <a:latin typeface="Arial" charset="0"/>
                    <a:ea typeface="ＭＳ Ｐゴシック" charset="-128"/>
                    <a:cs typeface="+mn-cs"/>
                  </a:rPr>
                  <a:t>東北</a:t>
                </a:r>
              </a:p>
            </p:txBody>
          </p:sp>
          <p:sp>
            <p:nvSpPr>
              <p:cNvPr id="1275" name="正方形/長方形 493"/>
              <p:cNvSpPr/>
              <p:nvPr/>
            </p:nvSpPr>
            <p:spPr>
              <a:xfrm>
                <a:off x="6918418" y="3469944"/>
                <a:ext cx="2672688" cy="102846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FFFFFF"/>
                  </a:solidFill>
                  <a:effectLst/>
                  <a:uLnTx/>
                  <a:uFillTx/>
                  <a:latin typeface="Arial"/>
                  <a:ea typeface="ＭＳ Ｐゴシック"/>
                  <a:cs typeface="+mn-cs"/>
                </a:endParaRPr>
              </a:p>
            </p:txBody>
          </p:sp>
          <p:sp>
            <p:nvSpPr>
              <p:cNvPr id="1276" name="テキスト ボックス 494"/>
              <p:cNvSpPr txBox="1"/>
              <p:nvPr/>
            </p:nvSpPr>
            <p:spPr>
              <a:xfrm>
                <a:off x="7057560" y="3768746"/>
                <a:ext cx="723275" cy="717157"/>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1" i="0" u="none" strike="noStrike" kern="1200" cap="none" spc="0" normalizeH="0" baseline="0" noProof="0" dirty="0">
                    <a:ln>
                      <a:noFill/>
                    </a:ln>
                    <a:solidFill>
                      <a:srgbClr val="FF0000"/>
                    </a:solidFill>
                    <a:effectLst/>
                    <a:uLnTx/>
                    <a:uFillTx/>
                    <a:latin typeface="Arial" charset="0"/>
                    <a:ea typeface="ＭＳ Ｐゴシック" charset="-128"/>
                    <a:cs typeface="+mn-cs"/>
                  </a:rPr>
                  <a:t>・秋田市</a:t>
                </a:r>
                <a:endParaRPr kumimoji="1" lang="en-US" altLang="ja-JP" sz="1200" b="1" i="0" u="none" strike="noStrike" kern="1200" cap="none" spc="0" normalizeH="0" baseline="0" noProof="0" dirty="0">
                  <a:ln>
                    <a:noFill/>
                  </a:ln>
                  <a:solidFill>
                    <a:srgbClr val="FF0000"/>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1" i="0" u="none" strike="noStrike" kern="1200" cap="none" spc="0" normalizeH="0" baseline="0" noProof="0" dirty="0">
                    <a:ln>
                      <a:noFill/>
                    </a:ln>
                    <a:solidFill>
                      <a:srgbClr val="FF0000"/>
                    </a:solidFill>
                    <a:effectLst/>
                    <a:uLnTx/>
                    <a:uFillTx/>
                    <a:latin typeface="Arial" charset="0"/>
                    <a:ea typeface="ＭＳ Ｐゴシック" charset="-128"/>
                    <a:cs typeface="+mn-cs"/>
                  </a:rPr>
                  <a:t>・青森市</a:t>
                </a:r>
                <a:endParaRPr kumimoji="1" lang="en-US" altLang="ja-JP" sz="1200" b="1" i="0" u="none" strike="noStrike" kern="1200" cap="none" spc="0" normalizeH="0" baseline="0" noProof="0" dirty="0">
                  <a:ln>
                    <a:noFill/>
                  </a:ln>
                  <a:solidFill>
                    <a:srgbClr val="FF0000"/>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1" i="0" u="none" strike="noStrike" kern="1200" cap="none" spc="0" normalizeH="0" baseline="0" noProof="0" dirty="0">
                    <a:ln>
                      <a:noFill/>
                    </a:ln>
                    <a:solidFill>
                      <a:srgbClr val="FF0000"/>
                    </a:solidFill>
                    <a:effectLst/>
                    <a:uLnTx/>
                    <a:uFillTx/>
                    <a:latin typeface="Arial" charset="0"/>
                    <a:ea typeface="ＭＳ Ｐゴシック" charset="-128"/>
                    <a:cs typeface="+mn-cs"/>
                  </a:rPr>
                  <a:t>・盛岡市</a:t>
                </a:r>
                <a:endParaRPr kumimoji="1" lang="en-US" altLang="ja-JP" sz="1200" b="1" i="0" u="none" strike="noStrike" kern="1200" cap="none" spc="0" normalizeH="0" baseline="0" noProof="0" dirty="0">
                  <a:ln>
                    <a:noFill/>
                  </a:ln>
                  <a:solidFill>
                    <a:srgbClr val="FF0000"/>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Arial" charset="0"/>
                    <a:ea typeface="ＭＳ Ｐゴシック" charset="-128"/>
                    <a:cs typeface="+mn-cs"/>
                  </a:rPr>
                  <a:t>・横手市</a:t>
                </a:r>
                <a:endParaRPr kumimoji="1" lang="en-US" altLang="ja-JP" sz="12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p:txBody>
          </p:sp>
          <p:sp>
            <p:nvSpPr>
              <p:cNvPr id="1277" name="テキスト ボックス 495"/>
              <p:cNvSpPr txBox="1"/>
              <p:nvPr/>
            </p:nvSpPr>
            <p:spPr>
              <a:xfrm>
                <a:off x="8610733" y="3768745"/>
                <a:ext cx="881050" cy="64633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Arial" charset="0"/>
                    <a:ea typeface="ＭＳ Ｐゴシック" charset="-128"/>
                    <a:cs typeface="+mn-cs"/>
                  </a:rPr>
                  <a:t>・富谷市</a:t>
                </a:r>
                <a:endParaRPr kumimoji="1" lang="en-US" altLang="ja-JP" sz="12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Arial" charset="0"/>
                    <a:ea typeface="ＭＳ Ｐゴシック" charset="-128"/>
                    <a:cs typeface="+mn-cs"/>
                  </a:rPr>
                  <a:t>・いわき市</a:t>
                </a:r>
                <a:endParaRPr kumimoji="1" lang="en-US" altLang="ja-JP" sz="12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Arial" charset="0"/>
                    <a:ea typeface="ＭＳ Ｐゴシック" charset="-128"/>
                    <a:cs typeface="+mn-cs"/>
                  </a:rPr>
                  <a:t>・山形市</a:t>
                </a:r>
                <a:endParaRPr kumimoji="1" lang="en-US" altLang="ja-JP" sz="12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p:txBody>
          </p:sp>
          <p:sp>
            <p:nvSpPr>
              <p:cNvPr id="1278" name="テキスト ボックス 496"/>
              <p:cNvSpPr txBox="1"/>
              <p:nvPr/>
            </p:nvSpPr>
            <p:spPr>
              <a:xfrm>
                <a:off x="7876617" y="3768745"/>
                <a:ext cx="723275" cy="398421"/>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1" i="0" u="none" strike="noStrike" kern="1200" cap="none" spc="0" normalizeH="0" baseline="0" noProof="0" dirty="0">
                    <a:ln>
                      <a:noFill/>
                    </a:ln>
                    <a:solidFill>
                      <a:srgbClr val="FF0000"/>
                    </a:solidFill>
                    <a:effectLst/>
                    <a:uLnTx/>
                    <a:uFillTx/>
                    <a:latin typeface="Arial" charset="0"/>
                    <a:ea typeface="ＭＳ Ｐゴシック" charset="-128"/>
                    <a:cs typeface="+mn-cs"/>
                  </a:rPr>
                  <a:t>・仙台市</a:t>
                </a:r>
                <a:endParaRPr kumimoji="1" lang="en-US" altLang="ja-JP" sz="1200" b="1" i="0" u="none" strike="noStrike" kern="1200" cap="none" spc="0" normalizeH="0" baseline="0" noProof="0" dirty="0">
                  <a:ln>
                    <a:noFill/>
                  </a:ln>
                  <a:solidFill>
                    <a:srgbClr val="FF0000"/>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1" i="0" u="none" strike="noStrike" kern="1200" cap="none" spc="0" normalizeH="0" baseline="0" noProof="0" dirty="0">
                    <a:ln>
                      <a:noFill/>
                    </a:ln>
                    <a:solidFill>
                      <a:srgbClr val="FF0000"/>
                    </a:solidFill>
                    <a:effectLst/>
                    <a:uLnTx/>
                    <a:uFillTx/>
                    <a:latin typeface="Arial" charset="0"/>
                    <a:ea typeface="ＭＳ Ｐゴシック" charset="-128"/>
                    <a:cs typeface="+mn-cs"/>
                  </a:rPr>
                  <a:t>・郡山市</a:t>
                </a:r>
              </a:p>
            </p:txBody>
          </p:sp>
        </p:grpSp>
        <p:cxnSp>
          <p:nvCxnSpPr>
            <p:cNvPr id="1279" name="直線コネクタ 86"/>
            <p:cNvCxnSpPr>
              <a:cxnSpLocks/>
            </p:cNvCxnSpPr>
            <p:nvPr/>
          </p:nvCxnSpPr>
          <p:spPr>
            <a:xfrm flipH="1">
              <a:off x="6548366" y="3073545"/>
              <a:ext cx="360290" cy="42308"/>
            </a:xfrm>
            <a:prstGeom prst="line">
              <a:avLst/>
            </a:prstGeom>
            <a:noFill/>
          </p:spPr>
          <p:style>
            <a:lnRef idx="2">
              <a:schemeClr val="accent1">
                <a:shade val="50000"/>
              </a:schemeClr>
            </a:lnRef>
            <a:fillRef idx="1">
              <a:schemeClr val="accent1"/>
            </a:fillRef>
            <a:effectRef idx="0">
              <a:schemeClr val="accent1"/>
            </a:effectRef>
            <a:fontRef idx="minor">
              <a:schemeClr val="lt1"/>
            </a:fontRef>
          </p:style>
        </p:cxnSp>
      </p:grpSp>
      <p:grpSp>
        <p:nvGrpSpPr>
          <p:cNvPr id="1280" name="グループ化 30"/>
          <p:cNvGrpSpPr/>
          <p:nvPr/>
        </p:nvGrpSpPr>
        <p:grpSpPr>
          <a:xfrm>
            <a:off x="8028818" y="889123"/>
            <a:ext cx="1655390" cy="1216096"/>
            <a:chOff x="7948749" y="1676637"/>
            <a:chExt cx="1655390" cy="811234"/>
          </a:xfrm>
        </p:grpSpPr>
        <p:grpSp>
          <p:nvGrpSpPr>
            <p:cNvPr id="1281" name="グループ化 7"/>
            <p:cNvGrpSpPr/>
            <p:nvPr/>
          </p:nvGrpSpPr>
          <p:grpSpPr>
            <a:xfrm>
              <a:off x="8495042" y="1676637"/>
              <a:ext cx="1109097" cy="811234"/>
              <a:chOff x="8121352" y="979265"/>
              <a:chExt cx="1109097" cy="811234"/>
            </a:xfrm>
          </p:grpSpPr>
          <p:sp>
            <p:nvSpPr>
              <p:cNvPr id="1282" name="テキスト ボックス 4"/>
              <p:cNvSpPr txBox="1"/>
              <p:nvPr/>
            </p:nvSpPr>
            <p:spPr>
              <a:xfrm>
                <a:off x="8121352" y="979265"/>
                <a:ext cx="877163" cy="246374"/>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0" i="0" u="sng" strike="noStrike" kern="1200" cap="none" spc="0" normalizeH="0" baseline="0" noProof="0" dirty="0">
                    <a:ln>
                      <a:noFill/>
                    </a:ln>
                    <a:solidFill>
                      <a:srgbClr val="000000"/>
                    </a:solidFill>
                    <a:effectLst/>
                    <a:uLnTx/>
                    <a:uFillTx/>
                    <a:latin typeface="Arial" charset="0"/>
                    <a:ea typeface="ＭＳ Ｐゴシック" charset="-128"/>
                    <a:cs typeface="+mn-cs"/>
                  </a:rPr>
                  <a:t>北海道</a:t>
                </a:r>
              </a:p>
            </p:txBody>
          </p:sp>
          <p:sp>
            <p:nvSpPr>
              <p:cNvPr id="1283" name="正方形/長方形 5"/>
              <p:cNvSpPr/>
              <p:nvPr/>
            </p:nvSpPr>
            <p:spPr>
              <a:xfrm>
                <a:off x="8121352" y="992913"/>
                <a:ext cx="1109097" cy="79758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FFFFFF"/>
                  </a:solidFill>
                  <a:effectLst/>
                  <a:uLnTx/>
                  <a:uFillTx/>
                  <a:latin typeface="Arial"/>
                  <a:ea typeface="ＭＳ Ｐゴシック"/>
                  <a:cs typeface="+mn-cs"/>
                </a:endParaRPr>
              </a:p>
            </p:txBody>
          </p:sp>
          <p:sp>
            <p:nvSpPr>
              <p:cNvPr id="1284" name="テキスト ボックス 321"/>
              <p:cNvSpPr txBox="1"/>
              <p:nvPr/>
            </p:nvSpPr>
            <p:spPr>
              <a:xfrm>
                <a:off x="8288888" y="1221110"/>
                <a:ext cx="877163" cy="55434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1" i="0" u="none" strike="noStrike" kern="1200" cap="none" spc="0" normalizeH="0" baseline="0" noProof="0" dirty="0">
                    <a:ln>
                      <a:noFill/>
                    </a:ln>
                    <a:solidFill>
                      <a:srgbClr val="FF0000"/>
                    </a:solidFill>
                    <a:effectLst/>
                    <a:uLnTx/>
                    <a:uFillTx/>
                    <a:latin typeface="Arial" charset="0"/>
                    <a:ea typeface="ＭＳ Ｐゴシック" charset="-128"/>
                    <a:cs typeface="+mn-cs"/>
                  </a:rPr>
                  <a:t>・札幌市</a:t>
                </a:r>
                <a:endParaRPr kumimoji="1" lang="en-US" altLang="ja-JP" sz="1200" b="1" i="0" u="none" strike="noStrike" kern="1200" cap="none" spc="0" normalizeH="0" baseline="0" noProof="0" dirty="0">
                  <a:ln>
                    <a:noFill/>
                  </a:ln>
                  <a:solidFill>
                    <a:srgbClr val="FF0000"/>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Arial" charset="0"/>
                    <a:ea typeface="ＭＳ Ｐゴシック" charset="-128"/>
                    <a:cs typeface="+mn-cs"/>
                  </a:rPr>
                  <a:t>・釧路市</a:t>
                </a:r>
                <a:endParaRPr kumimoji="1" lang="en-US" altLang="ja-JP" sz="12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1" i="0" u="none" strike="noStrike" kern="1200" cap="none" spc="0" normalizeH="0" baseline="0" noProof="0" dirty="0">
                    <a:ln>
                      <a:noFill/>
                    </a:ln>
                    <a:solidFill>
                      <a:srgbClr val="FF0000"/>
                    </a:solidFill>
                    <a:effectLst/>
                    <a:uLnTx/>
                    <a:uFillTx/>
                    <a:latin typeface="Arial" charset="0"/>
                    <a:ea typeface="ＭＳ Ｐゴシック" charset="-128"/>
                    <a:cs typeface="+mn-cs"/>
                  </a:rPr>
                  <a:t>・北広島市</a:t>
                </a:r>
                <a:endParaRPr kumimoji="1" lang="en-US" altLang="ja-JP" sz="1200" b="1" i="0" u="none" strike="noStrike" kern="1200" cap="none" spc="0" normalizeH="0" baseline="0" noProof="0" dirty="0">
                  <a:ln>
                    <a:noFill/>
                  </a:ln>
                  <a:solidFill>
                    <a:srgbClr val="FF0000"/>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1" i="0" u="none" strike="noStrike" kern="1200" cap="none" spc="0" normalizeH="0" baseline="0" noProof="0" dirty="0">
                    <a:ln>
                      <a:noFill/>
                    </a:ln>
                    <a:solidFill>
                      <a:srgbClr val="2D2D8A">
                        <a:lumMod val="60000"/>
                        <a:lumOff val="40000"/>
                      </a:srgbClr>
                    </a:solidFill>
                    <a:effectLst/>
                    <a:uLnTx/>
                    <a:uFillTx/>
                    <a:latin typeface="Arial" charset="0"/>
                    <a:ea typeface="ＭＳ Ｐゴシック" charset="-128"/>
                    <a:cs typeface="+mn-cs"/>
                  </a:rPr>
                  <a:t>・小樽市</a:t>
                </a:r>
                <a:endParaRPr kumimoji="1" lang="en-US" altLang="ja-JP" sz="1200" b="1" i="0" u="none" strike="noStrike" kern="1200" cap="none" spc="0" normalizeH="0" baseline="0" noProof="0" dirty="0">
                  <a:ln>
                    <a:noFill/>
                  </a:ln>
                  <a:solidFill>
                    <a:srgbClr val="2D2D8A">
                      <a:lumMod val="60000"/>
                      <a:lumOff val="40000"/>
                    </a:srgbClr>
                  </a:solidFill>
                  <a:effectLst/>
                  <a:uLnTx/>
                  <a:uFillTx/>
                  <a:latin typeface="Arial" charset="0"/>
                  <a:ea typeface="ＭＳ Ｐゴシック" charset="-128"/>
                  <a:cs typeface="+mn-cs"/>
                </a:endParaRPr>
              </a:p>
            </p:txBody>
          </p:sp>
        </p:grpSp>
        <p:cxnSp>
          <p:nvCxnSpPr>
            <p:cNvPr id="1285" name="直線コネクタ 91"/>
            <p:cNvCxnSpPr/>
            <p:nvPr/>
          </p:nvCxnSpPr>
          <p:spPr>
            <a:xfrm flipH="1" flipV="1">
              <a:off x="7948749" y="2175042"/>
              <a:ext cx="546296" cy="37789"/>
            </a:xfrm>
            <a:prstGeom prst="line">
              <a:avLst/>
            </a:prstGeom>
            <a:noFill/>
          </p:spPr>
          <p:style>
            <a:lnRef idx="2">
              <a:schemeClr val="accent1">
                <a:shade val="50000"/>
              </a:schemeClr>
            </a:lnRef>
            <a:fillRef idx="1">
              <a:schemeClr val="accent1"/>
            </a:fillRef>
            <a:effectRef idx="0">
              <a:schemeClr val="accent1"/>
            </a:effectRef>
            <a:fontRef idx="minor">
              <a:schemeClr val="lt1"/>
            </a:fontRef>
          </p:style>
        </p:cxnSp>
      </p:grpSp>
      <p:sp>
        <p:nvSpPr>
          <p:cNvPr id="1286" name="テキスト ボックス 89"/>
          <p:cNvSpPr txBox="1"/>
          <p:nvPr/>
        </p:nvSpPr>
        <p:spPr>
          <a:xfrm>
            <a:off x="8958126" y="4105436"/>
            <a:ext cx="723275" cy="2477601"/>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1" i="0" u="none" strike="noStrike" kern="1200" cap="none" spc="0" normalizeH="0" baseline="0" noProof="0" dirty="0">
                <a:ln>
                  <a:noFill/>
                </a:ln>
                <a:solidFill>
                  <a:srgbClr val="FF0000"/>
                </a:solidFill>
                <a:effectLst/>
                <a:uLnTx/>
                <a:uFillTx/>
                <a:latin typeface="ＭＳ Ｐゴシック"/>
                <a:ea typeface="ＭＳ Ｐゴシック" charset="-128"/>
                <a:cs typeface="+mn-cs"/>
              </a:rPr>
              <a:t>・川越市</a:t>
            </a:r>
            <a:endParaRPr kumimoji="1" lang="en-US" altLang="ja-JP" sz="1200" b="1" i="0" u="none" strike="noStrike" kern="1200" cap="none" spc="0" normalizeH="0" baseline="0" noProof="0" dirty="0">
              <a:ln>
                <a:noFill/>
              </a:ln>
              <a:solidFill>
                <a:srgbClr val="FF0000"/>
              </a:solidFill>
              <a:effectLst/>
              <a:uLnTx/>
              <a:uFillTx/>
              <a:latin typeface="ＭＳ Ｐゴシック"/>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Arial" charset="0"/>
                <a:ea typeface="ＭＳ Ｐゴシック" charset="-128"/>
                <a:cs typeface="+mn-cs"/>
              </a:rPr>
              <a:t>・中野区</a:t>
            </a:r>
            <a:endParaRPr kumimoji="1" lang="en-US" altLang="ja-JP" sz="12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Arial" charset="0"/>
                <a:ea typeface="ＭＳ Ｐゴシック" charset="-128"/>
                <a:cs typeface="+mn-cs"/>
              </a:rPr>
              <a:t>・港区</a:t>
            </a:r>
            <a:endParaRPr kumimoji="1" lang="en-US" altLang="ja-JP" sz="1200" b="1" i="0" u="none" strike="noStrike" kern="1200" cap="none" spc="0" normalizeH="0" baseline="0" noProof="0" dirty="0">
              <a:ln>
                <a:noFill/>
              </a:ln>
              <a:solidFill>
                <a:srgbClr val="2D2D8A">
                  <a:lumMod val="60000"/>
                  <a:lumOff val="40000"/>
                </a:srgbClr>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Arial" charset="0"/>
                <a:ea typeface="ＭＳ Ｐゴシック" charset="-128"/>
                <a:cs typeface="+mn-cs"/>
              </a:rPr>
              <a:t>・杉並区</a:t>
            </a:r>
            <a:endParaRPr kumimoji="1" lang="en-US" altLang="ja-JP" sz="12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1" i="0" u="none" strike="noStrike" kern="1200" cap="none" spc="0" normalizeH="0" baseline="0" noProof="0" dirty="0">
                <a:ln>
                  <a:noFill/>
                </a:ln>
                <a:solidFill>
                  <a:srgbClr val="FF0000"/>
                </a:solidFill>
                <a:effectLst/>
                <a:uLnTx/>
                <a:uFillTx/>
                <a:latin typeface="Arial" charset="0"/>
                <a:ea typeface="ＭＳ Ｐゴシック" charset="-128"/>
                <a:cs typeface="+mn-cs"/>
              </a:rPr>
              <a:t>・府中市</a:t>
            </a:r>
            <a:endParaRPr kumimoji="1" lang="en-US" altLang="ja-JP" sz="1200" b="1" i="0" u="none" strike="noStrike" kern="1200" cap="none" spc="0" normalizeH="0" baseline="0" noProof="0" dirty="0">
              <a:ln>
                <a:noFill/>
              </a:ln>
              <a:solidFill>
                <a:srgbClr val="FF0000"/>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1" i="0" u="none" strike="noStrike" kern="1200" cap="none" spc="0" normalizeH="0" baseline="0" noProof="0" dirty="0">
                <a:ln>
                  <a:noFill/>
                </a:ln>
                <a:solidFill>
                  <a:srgbClr val="FF0000"/>
                </a:solidFill>
                <a:effectLst/>
                <a:uLnTx/>
                <a:uFillTx/>
                <a:latin typeface="Arial" charset="0"/>
                <a:ea typeface="ＭＳ Ｐゴシック" charset="-128"/>
                <a:cs typeface="+mn-cs"/>
              </a:rPr>
              <a:t>・群馬県</a:t>
            </a:r>
            <a:endParaRPr kumimoji="1" lang="en-US" altLang="ja-JP" sz="1200" b="1" i="0" u="none" strike="noStrike" kern="1200" cap="none" spc="0" normalizeH="0" baseline="0" noProof="0" dirty="0">
              <a:ln>
                <a:noFill/>
              </a:ln>
              <a:solidFill>
                <a:srgbClr val="FF0000"/>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Arial" charset="0"/>
                <a:ea typeface="ＭＳ Ｐゴシック" charset="-128"/>
                <a:cs typeface="+mn-cs"/>
              </a:rPr>
              <a:t>・渋谷区</a:t>
            </a:r>
            <a:endParaRPr kumimoji="1" lang="en-US" altLang="ja-JP" sz="12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Arial" charset="0"/>
                <a:ea typeface="ＭＳ Ｐゴシック" charset="-128"/>
                <a:cs typeface="+mn-cs"/>
              </a:rPr>
              <a:t>・船橋市</a:t>
            </a:r>
            <a:endParaRPr kumimoji="1" lang="en-US" altLang="ja-JP" sz="12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1" i="0" u="none" strike="noStrike" kern="1200" cap="none" spc="0" normalizeH="0" baseline="0" noProof="0" dirty="0">
                <a:ln>
                  <a:noFill/>
                </a:ln>
                <a:solidFill>
                  <a:srgbClr val="2D2D8A">
                    <a:lumMod val="60000"/>
                    <a:lumOff val="40000"/>
                  </a:srgbClr>
                </a:solidFill>
                <a:effectLst/>
                <a:uLnTx/>
                <a:uFillTx/>
                <a:latin typeface="Arial" charset="0"/>
                <a:ea typeface="ＭＳ Ｐゴシック" charset="-128"/>
                <a:cs typeface="+mn-cs"/>
              </a:rPr>
              <a:t>・北区</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1" i="0" u="none" strike="noStrike" kern="1200" cap="none" spc="0" normalizeH="0" baseline="0" noProof="0" dirty="0">
                <a:ln>
                  <a:noFill/>
                </a:ln>
                <a:solidFill>
                  <a:srgbClr val="2D2D8A">
                    <a:lumMod val="60000"/>
                    <a:lumOff val="40000"/>
                  </a:srgbClr>
                </a:solidFill>
                <a:effectLst/>
                <a:uLnTx/>
                <a:uFillTx/>
                <a:latin typeface="Arial" charset="0"/>
                <a:ea typeface="ＭＳ Ｐゴシック" charset="-128"/>
                <a:cs typeface="+mn-cs"/>
              </a:rPr>
              <a:t>・横浜市</a:t>
            </a:r>
            <a:endParaRPr kumimoji="1" lang="en-US" altLang="ja-JP" sz="1200" b="1" i="0" u="none" strike="noStrike" kern="1200" cap="none" spc="0" normalizeH="0" baseline="0" noProof="0" dirty="0">
              <a:ln>
                <a:noFill/>
              </a:ln>
              <a:solidFill>
                <a:srgbClr val="2D2D8A">
                  <a:lumMod val="60000"/>
                  <a:lumOff val="40000"/>
                </a:srgbClr>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2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200" b="1" i="0" u="none" strike="noStrike" kern="1200" cap="none" spc="0" normalizeH="0" baseline="0" noProof="0" dirty="0">
              <a:ln>
                <a:noFill/>
              </a:ln>
              <a:solidFill>
                <a:srgbClr val="000000"/>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100" b="1" i="0" u="none" strike="noStrike" kern="1200" cap="none" spc="0" normalizeH="0" baseline="0" noProof="0" dirty="0">
              <a:ln>
                <a:noFill/>
              </a:ln>
              <a:solidFill>
                <a:srgbClr val="000000"/>
              </a:solidFill>
              <a:effectLst/>
              <a:uLnTx/>
              <a:uFillTx/>
              <a:latin typeface="Arial" charset="0"/>
              <a:ea typeface="ＭＳ Ｐゴシック" charset="-128"/>
              <a:cs typeface="+mn-cs"/>
            </a:endParaRPr>
          </a:p>
        </p:txBody>
      </p:sp>
      <p:sp>
        <p:nvSpPr>
          <p:cNvPr id="1287" name="テキスト ボックス 90"/>
          <p:cNvSpPr txBox="1"/>
          <p:nvPr/>
        </p:nvSpPr>
        <p:spPr>
          <a:xfrm>
            <a:off x="4304928" y="1187414"/>
            <a:ext cx="915483" cy="138499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Arial" charset="0"/>
                <a:ea typeface="ＭＳ Ｐゴシック" charset="-128"/>
                <a:cs typeface="+mn-cs"/>
              </a:rPr>
              <a:t>・奈良市</a:t>
            </a:r>
            <a:endParaRPr kumimoji="1" lang="en-US" altLang="ja-JP" sz="12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Arial" charset="0"/>
                <a:ea typeface="ＭＳ Ｐゴシック" charset="-128"/>
                <a:cs typeface="+mn-cs"/>
              </a:rPr>
              <a:t>・泉大津市</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1" i="0" u="none" strike="noStrike" kern="1200" cap="none" spc="0" normalizeH="0" baseline="0" noProof="0" dirty="0">
                <a:ln>
                  <a:noFill/>
                </a:ln>
                <a:solidFill>
                  <a:srgbClr val="FF0000"/>
                </a:solidFill>
                <a:effectLst/>
                <a:uLnTx/>
                <a:uFillTx/>
                <a:latin typeface="Arial" charset="0"/>
                <a:ea typeface="ＭＳ Ｐゴシック" charset="-128"/>
                <a:cs typeface="+mn-cs"/>
              </a:rPr>
              <a:t>・門真市</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1" i="0" u="none" strike="noStrike" kern="1200" cap="none" spc="0" normalizeH="0" baseline="0" noProof="0" dirty="0">
                <a:ln>
                  <a:noFill/>
                </a:ln>
                <a:solidFill>
                  <a:srgbClr val="FF0000"/>
                </a:solidFill>
                <a:effectLst/>
                <a:uLnTx/>
                <a:uFillTx/>
                <a:latin typeface="Arial" charset="0"/>
                <a:ea typeface="ＭＳ Ｐゴシック" charset="-128"/>
                <a:cs typeface="+mn-cs"/>
              </a:rPr>
              <a:t>・御所市</a:t>
            </a:r>
            <a:endParaRPr kumimoji="1" lang="en-US" altLang="ja-JP" sz="1200" b="1" i="0" u="none" strike="noStrike" kern="1200" cap="none" spc="0" normalizeH="0" baseline="0" noProof="0" dirty="0">
              <a:ln>
                <a:noFill/>
              </a:ln>
              <a:solidFill>
                <a:srgbClr val="FF0000"/>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Arial" charset="0"/>
                <a:ea typeface="ＭＳ Ｐゴシック" charset="-128"/>
                <a:cs typeface="+mn-cs"/>
              </a:rPr>
              <a:t>・尼崎市</a:t>
            </a:r>
            <a:endParaRPr kumimoji="1" lang="ja-JP" altLang="en-US" sz="1200" b="1" i="0" u="none" strike="noStrike" kern="1200" cap="none" spc="0" normalizeH="0" baseline="0" noProof="0" dirty="0">
              <a:ln>
                <a:noFill/>
              </a:ln>
              <a:solidFill>
                <a:srgbClr val="2D2D8A">
                  <a:lumMod val="60000"/>
                  <a:lumOff val="40000"/>
                </a:srgbClr>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2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200" b="1" i="0" u="none" strike="noStrike" kern="1200" cap="none" spc="0" normalizeH="0" baseline="0" noProof="0" dirty="0">
              <a:ln>
                <a:noFill/>
              </a:ln>
              <a:solidFill>
                <a:srgbClr val="FF0000"/>
              </a:solidFill>
              <a:effectLst/>
              <a:uLnTx/>
              <a:uFillTx/>
              <a:latin typeface="Arial" charset="0"/>
              <a:ea typeface="ＭＳ Ｐゴシック" charset="-128"/>
              <a:cs typeface="+mn-cs"/>
            </a:endParaRPr>
          </a:p>
        </p:txBody>
      </p:sp>
      <p:sp>
        <p:nvSpPr>
          <p:cNvPr id="92" name="テキスト ボックス 3"/>
          <p:cNvSpPr txBox="1"/>
          <p:nvPr/>
        </p:nvSpPr>
        <p:spPr>
          <a:xfrm>
            <a:off x="3971905" y="6623580"/>
            <a:ext cx="5767861" cy="2616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100" b="0" i="0" u="none" strike="noStrike" kern="1200" cap="none" spc="0" normalizeH="0" baseline="0" noProof="0" dirty="0">
                <a:ln>
                  <a:noFill/>
                </a:ln>
                <a:solidFill>
                  <a:srgbClr val="FF0000"/>
                </a:solidFill>
                <a:effectLst/>
                <a:uLnTx/>
                <a:uFillTx/>
                <a:latin typeface="Arial" charset="0"/>
                <a:ea typeface="ＭＳ Ｐゴシック" charset="-128"/>
                <a:cs typeface="+mn-cs"/>
              </a:rPr>
              <a:t>※</a:t>
            </a:r>
            <a:r>
              <a:rPr kumimoji="1" lang="ja-JP" altLang="en-US" sz="1100" b="0" i="0" u="none" strike="noStrike" kern="1200" cap="none" spc="0" normalizeH="0" baseline="0" noProof="0" dirty="0">
                <a:ln>
                  <a:noFill/>
                </a:ln>
                <a:solidFill>
                  <a:srgbClr val="FF0000"/>
                </a:solidFill>
                <a:effectLst/>
                <a:uLnTx/>
                <a:uFillTx/>
                <a:latin typeface="Arial" charset="0"/>
                <a:ea typeface="ＭＳ Ｐゴシック" charset="-128"/>
                <a:cs typeface="+mn-cs"/>
              </a:rPr>
              <a:t>このほか、過去大臣認定を受け、更新にあたり大臣認定を受けていない地区（９地区）あり</a:t>
            </a:r>
            <a:endParaRPr kumimoji="1" lang="en-US" altLang="ja-JP" sz="1100" b="0" i="0" u="none" strike="noStrike" kern="1200" cap="none" spc="0" normalizeH="0" baseline="0" noProof="0" dirty="0">
              <a:ln>
                <a:noFill/>
              </a:ln>
              <a:solidFill>
                <a:srgbClr val="FF0000"/>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39504588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7" name="タイトル 1"/>
          <p:cNvSpPr>
            <a:spLocks noGrp="1"/>
          </p:cNvSpPr>
          <p:nvPr>
            <p:ph type="title"/>
          </p:nvPr>
        </p:nvSpPr>
        <p:spPr/>
        <p:txBody>
          <a:bodyPr/>
          <a:lstStyle/>
          <a:p>
            <a:r>
              <a:rPr kumimoji="1" lang="ja-JP" altLang="en-US" dirty="0"/>
              <a:t>都市・地域総合交通戦略実現に向けた支援制度</a:t>
            </a:r>
          </a:p>
        </p:txBody>
      </p:sp>
      <p:sp>
        <p:nvSpPr>
          <p:cNvPr id="1528" name="AutoShape 2"/>
          <p:cNvSpPr>
            <a:spLocks noChangeArrowheads="1"/>
          </p:cNvSpPr>
          <p:nvPr/>
        </p:nvSpPr>
        <p:spPr>
          <a:xfrm>
            <a:off x="200025" y="4390504"/>
            <a:ext cx="8550275" cy="431800"/>
          </a:xfrm>
          <a:prstGeom prst="roundRect">
            <a:avLst>
              <a:gd name="adj" fmla="val 16667"/>
            </a:avLst>
          </a:prstGeom>
          <a:solidFill>
            <a:srgbClr val="993300"/>
          </a:solidFill>
          <a:ln w="9525">
            <a:noFill/>
            <a:round/>
            <a:headEnd/>
            <a:tailEnd/>
          </a:ln>
        </p:spPr>
        <p:txBody>
          <a:bodyPr wrap="none" anchor="ctr"/>
          <a:lstStyle/>
          <a:p>
            <a:endParaRPr lang="ja-JP" altLang="en-US"/>
          </a:p>
        </p:txBody>
      </p:sp>
      <p:sp>
        <p:nvSpPr>
          <p:cNvPr id="1529" name="AutoShape 3"/>
          <p:cNvSpPr>
            <a:spLocks noChangeArrowheads="1"/>
          </p:cNvSpPr>
          <p:nvPr/>
        </p:nvSpPr>
        <p:spPr>
          <a:xfrm>
            <a:off x="179388" y="812288"/>
            <a:ext cx="8569325" cy="431800"/>
          </a:xfrm>
          <a:prstGeom prst="roundRect">
            <a:avLst>
              <a:gd name="adj" fmla="val 16667"/>
            </a:avLst>
          </a:prstGeom>
          <a:solidFill>
            <a:srgbClr val="993300"/>
          </a:solidFill>
          <a:ln w="9525">
            <a:noFill/>
            <a:round/>
            <a:headEnd/>
            <a:tailEnd/>
          </a:ln>
        </p:spPr>
        <p:txBody>
          <a:bodyPr wrap="none" anchor="ctr"/>
          <a:lstStyle/>
          <a:p>
            <a:endParaRPr lang="ja-JP" altLang="en-US"/>
          </a:p>
        </p:txBody>
      </p:sp>
      <p:sp>
        <p:nvSpPr>
          <p:cNvPr id="1530" name="Text Box 4"/>
          <p:cNvSpPr txBox="1">
            <a:spLocks noChangeArrowheads="1"/>
          </p:cNvSpPr>
          <p:nvPr/>
        </p:nvSpPr>
        <p:spPr>
          <a:xfrm>
            <a:off x="198438" y="832887"/>
            <a:ext cx="8147050" cy="457200"/>
          </a:xfrm>
          <a:prstGeom prst="rect">
            <a:avLst/>
          </a:prstGeom>
          <a:noFill/>
          <a:ln w="9525">
            <a:noFill/>
            <a:miter lim="800000"/>
            <a:headEnd/>
            <a:tailEnd/>
          </a:ln>
        </p:spPr>
        <p:txBody>
          <a:bodyPr>
            <a:spAutoFit/>
          </a:bodyPr>
          <a:lstStyle/>
          <a:p>
            <a:pPr algn="l">
              <a:spcBef>
                <a:spcPct val="50000"/>
              </a:spcBef>
              <a:buFontTx/>
              <a:buNone/>
            </a:pPr>
            <a:r>
              <a:rPr lang="ja-JP" altLang="en-US" sz="2300" b="1">
                <a:solidFill>
                  <a:schemeClr val="bg1"/>
                </a:solidFill>
              </a:rPr>
              <a:t>（１）</a:t>
            </a:r>
            <a:r>
              <a:rPr lang="ja-JP" altLang="en-US" sz="2400" b="1">
                <a:solidFill>
                  <a:schemeClr val="bg1"/>
                </a:solidFill>
              </a:rPr>
              <a:t>都市・地域総合交通戦略の策定に対する支援</a:t>
            </a:r>
          </a:p>
        </p:txBody>
      </p:sp>
      <p:sp>
        <p:nvSpPr>
          <p:cNvPr id="1531" name="Text Box 5"/>
          <p:cNvSpPr txBox="1">
            <a:spLocks noChangeArrowheads="1"/>
          </p:cNvSpPr>
          <p:nvPr/>
        </p:nvSpPr>
        <p:spPr>
          <a:xfrm>
            <a:off x="336550" y="1412776"/>
            <a:ext cx="8750300" cy="1154112"/>
          </a:xfrm>
          <a:prstGeom prst="rect">
            <a:avLst/>
          </a:prstGeom>
          <a:noFill/>
          <a:ln w="9525">
            <a:solidFill>
              <a:schemeClr val="tx1"/>
            </a:solidFill>
            <a:miter lim="800000"/>
            <a:headEnd/>
            <a:tailEnd/>
          </a:ln>
        </p:spPr>
        <p:txBody>
          <a:bodyPr tIns="82800" bIns="82800">
            <a:spAutoFit/>
          </a:bodyPr>
          <a:lstStyle/>
          <a:p>
            <a:pPr algn="l">
              <a:lnSpc>
                <a:spcPct val="85000"/>
              </a:lnSpc>
              <a:spcBef>
                <a:spcPct val="20000"/>
              </a:spcBef>
              <a:buClr>
                <a:schemeClr val="accent2"/>
              </a:buClr>
              <a:buFont typeface="Wingdings" pitchFamily="2" charset="2"/>
              <a:buChar char="p"/>
            </a:pPr>
            <a:r>
              <a:rPr lang="ja-JP" altLang="en-US" sz="1600" b="1">
                <a:solidFill>
                  <a:srgbClr val="FF0000"/>
                </a:solidFill>
              </a:rPr>
              <a:t>地方公共団体が中心となり</a:t>
            </a:r>
            <a:r>
              <a:rPr lang="ja-JP" altLang="en-US" sz="1600"/>
              <a:t>道路管理者、警察、公共交通事業者、地元団体などの関係者で構成す</a:t>
            </a:r>
          </a:p>
          <a:p>
            <a:pPr algn="l">
              <a:lnSpc>
                <a:spcPct val="85000"/>
              </a:lnSpc>
              <a:spcBef>
                <a:spcPct val="20000"/>
              </a:spcBef>
              <a:buClr>
                <a:schemeClr val="accent2"/>
              </a:buClr>
              <a:buFont typeface="Wingdings" pitchFamily="2" charset="2"/>
              <a:buNone/>
            </a:pPr>
            <a:r>
              <a:rPr lang="ja-JP" altLang="en-US" sz="1600"/>
              <a:t>　 る</a:t>
            </a:r>
            <a:r>
              <a:rPr lang="ja-JP" altLang="en-US" sz="1600" b="1">
                <a:solidFill>
                  <a:srgbClr val="FF0000"/>
                </a:solidFill>
              </a:rPr>
              <a:t>協議会等を設立</a:t>
            </a:r>
          </a:p>
          <a:p>
            <a:pPr algn="l">
              <a:lnSpc>
                <a:spcPct val="85000"/>
              </a:lnSpc>
              <a:spcBef>
                <a:spcPct val="20000"/>
              </a:spcBef>
              <a:buClr>
                <a:schemeClr val="accent2"/>
              </a:buClr>
              <a:buFont typeface="Wingdings" pitchFamily="2" charset="2"/>
              <a:buChar char="p"/>
            </a:pPr>
            <a:r>
              <a:rPr lang="ja-JP" altLang="en-US" sz="1600"/>
              <a:t>総合的な交通のあり方や必要なハード・ソフトの施策及びそれらの</a:t>
            </a:r>
            <a:r>
              <a:rPr lang="ja-JP" altLang="en-US" sz="1600" b="1">
                <a:solidFill>
                  <a:srgbClr val="FF0000"/>
                </a:solidFill>
              </a:rPr>
              <a:t>実施プログラム等を内容とする</a:t>
            </a:r>
          </a:p>
          <a:p>
            <a:pPr algn="l">
              <a:lnSpc>
                <a:spcPct val="85000"/>
              </a:lnSpc>
              <a:spcBef>
                <a:spcPct val="20000"/>
              </a:spcBef>
              <a:buClr>
                <a:schemeClr val="accent2"/>
              </a:buClr>
              <a:buFont typeface="Wingdings" pitchFamily="2" charset="2"/>
              <a:buNone/>
            </a:pPr>
            <a:r>
              <a:rPr lang="ja-JP" altLang="en-US" sz="1600" b="1">
                <a:solidFill>
                  <a:srgbClr val="FF0000"/>
                </a:solidFill>
              </a:rPr>
              <a:t>   都市・地域総合交通戦略を策定することに対して支援</a:t>
            </a:r>
            <a:endParaRPr lang="ja-JP" altLang="en-US" sz="1600" b="1">
              <a:solidFill>
                <a:srgbClr val="FF0000"/>
              </a:solidFill>
              <a:latin typeface="ＭＳ Ｐゴシック" pitchFamily="50" charset="-128"/>
            </a:endParaRPr>
          </a:p>
        </p:txBody>
      </p:sp>
      <p:sp>
        <p:nvSpPr>
          <p:cNvPr id="1532" name="AutoShape 6"/>
          <p:cNvSpPr>
            <a:spLocks noChangeArrowheads="1"/>
          </p:cNvSpPr>
          <p:nvPr/>
        </p:nvSpPr>
        <p:spPr>
          <a:xfrm>
            <a:off x="684213" y="3008032"/>
            <a:ext cx="7416800" cy="1079500"/>
          </a:xfrm>
          <a:prstGeom prst="roundRect">
            <a:avLst>
              <a:gd name="adj" fmla="val 16667"/>
            </a:avLst>
          </a:prstGeom>
          <a:solidFill>
            <a:srgbClr val="CCFFFF">
              <a:alpha val="50980"/>
            </a:srgbClr>
          </a:solidFill>
          <a:ln w="6350">
            <a:solidFill>
              <a:schemeClr val="tx1"/>
            </a:solidFill>
            <a:round/>
            <a:headEnd/>
            <a:tailEnd/>
          </a:ln>
          <a:scene3d>
            <a:camera prst="orthographicFront"/>
            <a:lightRig rig="threePt" dir="t"/>
          </a:scene3d>
          <a:sp3d>
            <a:bevelT/>
          </a:sp3d>
        </p:spPr>
        <p:txBody>
          <a:bodyPr wrap="none" anchor="ctr"/>
          <a:lstStyle/>
          <a:p>
            <a:pPr algn="l">
              <a:lnSpc>
                <a:spcPct val="120000"/>
              </a:lnSpc>
              <a:buFontTx/>
              <a:buNone/>
            </a:pPr>
            <a:r>
              <a:rPr lang="en-US" altLang="ja-JP" sz="1600" b="1" dirty="0">
                <a:solidFill>
                  <a:srgbClr val="0000FF"/>
                </a:solidFill>
                <a:latin typeface="HG丸ｺﾞｼｯｸM-PRO" pitchFamily="50" charset="-128"/>
                <a:ea typeface="HG丸ｺﾞｼｯｸM-PRO" pitchFamily="50" charset="-128"/>
              </a:rPr>
              <a:t>ⅰ</a:t>
            </a:r>
            <a:r>
              <a:rPr lang="ja-JP" altLang="en-US" sz="1600" b="1" dirty="0">
                <a:solidFill>
                  <a:srgbClr val="0000FF"/>
                </a:solidFill>
                <a:latin typeface="HG丸ｺﾞｼｯｸM-PRO" pitchFamily="50" charset="-128"/>
                <a:ea typeface="HG丸ｺﾞｼｯｸM-PRO" pitchFamily="50" charset="-128"/>
              </a:rPr>
              <a:t>）都市・地域総合交通戦略調査　（街路交通調査）</a:t>
            </a:r>
          </a:p>
          <a:p>
            <a:pPr algn="l">
              <a:lnSpc>
                <a:spcPct val="120000"/>
              </a:lnSpc>
              <a:buFontTx/>
              <a:buNone/>
            </a:pPr>
            <a:r>
              <a:rPr lang="en-US" altLang="ja-JP" sz="1600" b="1" dirty="0">
                <a:solidFill>
                  <a:srgbClr val="0000FF"/>
                </a:solidFill>
                <a:latin typeface="HG丸ｺﾞｼｯｸM-PRO" pitchFamily="50" charset="-128"/>
                <a:ea typeface="HG丸ｺﾞｼｯｸM-PRO" pitchFamily="50" charset="-128"/>
              </a:rPr>
              <a:t>ⅱ</a:t>
            </a:r>
            <a:r>
              <a:rPr lang="ja-JP" altLang="en-US" sz="1600" b="1" dirty="0">
                <a:solidFill>
                  <a:srgbClr val="0000FF"/>
                </a:solidFill>
                <a:latin typeface="HG丸ｺﾞｼｯｸM-PRO" pitchFamily="50" charset="-128"/>
                <a:ea typeface="HG丸ｺﾞｼｯｸM-PRO" pitchFamily="50" charset="-128"/>
              </a:rPr>
              <a:t>）社会資本整備総合交付金（都市・地域交通戦略推進事業）　</a:t>
            </a:r>
          </a:p>
        </p:txBody>
      </p:sp>
      <p:sp>
        <p:nvSpPr>
          <p:cNvPr id="1533" name="Text Box 7"/>
          <p:cNvSpPr txBox="1">
            <a:spLocks noChangeArrowheads="1"/>
          </p:cNvSpPr>
          <p:nvPr/>
        </p:nvSpPr>
        <p:spPr>
          <a:xfrm>
            <a:off x="560388" y="2708920"/>
            <a:ext cx="2160587" cy="252000"/>
          </a:xfrm>
          <a:prstGeom prst="rect">
            <a:avLst/>
          </a:prstGeom>
          <a:solidFill>
            <a:schemeClr val="bg1"/>
          </a:solidFill>
          <a:ln w="9525">
            <a:noFill/>
            <a:miter lim="800000"/>
            <a:headEnd/>
            <a:tailEnd/>
          </a:ln>
        </p:spPr>
        <p:txBody>
          <a:bodyPr>
            <a:spAutoFit/>
          </a:bodyPr>
          <a:lstStyle/>
          <a:p>
            <a:pPr algn="l">
              <a:spcBef>
                <a:spcPct val="50000"/>
              </a:spcBef>
              <a:buFontTx/>
              <a:buNone/>
            </a:pPr>
            <a:r>
              <a:rPr lang="en-US" altLang="ja-JP" sz="1600" dirty="0">
                <a:solidFill>
                  <a:srgbClr val="0000FF"/>
                </a:solidFill>
              </a:rPr>
              <a:t>■</a:t>
            </a:r>
            <a:r>
              <a:rPr lang="ja-JP" altLang="en-US" sz="1600" b="1" dirty="0">
                <a:solidFill>
                  <a:srgbClr val="0000FF"/>
                </a:solidFill>
              </a:rPr>
              <a:t>策定支援の例</a:t>
            </a:r>
          </a:p>
        </p:txBody>
      </p:sp>
      <p:sp>
        <p:nvSpPr>
          <p:cNvPr id="1534" name="Text Box 8"/>
          <p:cNvSpPr txBox="1">
            <a:spLocks noChangeArrowheads="1"/>
          </p:cNvSpPr>
          <p:nvPr/>
        </p:nvSpPr>
        <p:spPr>
          <a:xfrm>
            <a:off x="200025" y="4365104"/>
            <a:ext cx="8147050" cy="457200"/>
          </a:xfrm>
          <a:prstGeom prst="rect">
            <a:avLst/>
          </a:prstGeom>
          <a:noFill/>
          <a:ln w="9525">
            <a:noFill/>
            <a:miter lim="800000"/>
            <a:headEnd/>
            <a:tailEnd/>
          </a:ln>
        </p:spPr>
        <p:txBody>
          <a:bodyPr>
            <a:spAutoFit/>
          </a:bodyPr>
          <a:lstStyle/>
          <a:p>
            <a:pPr algn="l">
              <a:spcBef>
                <a:spcPct val="50000"/>
              </a:spcBef>
              <a:buFontTx/>
              <a:buNone/>
            </a:pPr>
            <a:r>
              <a:rPr lang="ja-JP" altLang="en-US" sz="2300" b="1" dirty="0">
                <a:solidFill>
                  <a:schemeClr val="bg1"/>
                </a:solidFill>
              </a:rPr>
              <a:t>（２）</a:t>
            </a:r>
            <a:r>
              <a:rPr lang="ja-JP" altLang="en-US" sz="2400" b="1" dirty="0">
                <a:solidFill>
                  <a:schemeClr val="bg1"/>
                </a:solidFill>
              </a:rPr>
              <a:t>都市・地域総合交通戦略に基づく事業等に対する支援</a:t>
            </a:r>
          </a:p>
        </p:txBody>
      </p:sp>
      <p:sp>
        <p:nvSpPr>
          <p:cNvPr id="1535" name="Text Box 9"/>
          <p:cNvSpPr txBox="1">
            <a:spLocks noChangeArrowheads="1"/>
          </p:cNvSpPr>
          <p:nvPr/>
        </p:nvSpPr>
        <p:spPr>
          <a:xfrm>
            <a:off x="336549" y="5085184"/>
            <a:ext cx="8750301" cy="795081"/>
          </a:xfrm>
          <a:prstGeom prst="rect">
            <a:avLst/>
          </a:prstGeom>
          <a:noFill/>
          <a:ln w="9525">
            <a:solidFill>
              <a:schemeClr val="tx1"/>
            </a:solidFill>
            <a:miter lim="800000"/>
            <a:headEnd/>
            <a:tailEnd/>
          </a:ln>
        </p:spPr>
        <p:txBody>
          <a:bodyPr wrap="square" tIns="82800" bIns="82800">
            <a:spAutoFit/>
          </a:bodyPr>
          <a:lstStyle/>
          <a:p>
            <a:pPr algn="l">
              <a:lnSpc>
                <a:spcPct val="85000"/>
              </a:lnSpc>
              <a:spcBef>
                <a:spcPct val="20000"/>
              </a:spcBef>
              <a:buClr>
                <a:schemeClr val="accent2"/>
              </a:buClr>
              <a:buFont typeface="Wingdings" pitchFamily="2" charset="2"/>
              <a:buChar char="p"/>
            </a:pPr>
            <a:r>
              <a:rPr lang="ja-JP" altLang="en-US" sz="1600" dirty="0"/>
              <a:t>社会資本整備総合交付金の基幹事業である都市・地域交通戦略推進事業等により、</a:t>
            </a:r>
            <a:r>
              <a:rPr lang="ja-JP" altLang="en-US" sz="1600" b="1" dirty="0">
                <a:solidFill>
                  <a:srgbClr val="FF0000"/>
                </a:solidFill>
              </a:rPr>
              <a:t>戦略に位置</a:t>
            </a:r>
            <a:br>
              <a:rPr lang="en-US" altLang="ja-JP" sz="1600" b="1" dirty="0">
                <a:solidFill>
                  <a:srgbClr val="FF0000"/>
                </a:solidFill>
              </a:rPr>
            </a:br>
            <a:r>
              <a:rPr lang="ja-JP" altLang="en-US" sz="1600" b="1" dirty="0">
                <a:solidFill>
                  <a:srgbClr val="FF0000"/>
                </a:solidFill>
              </a:rPr>
              <a:t>　 付けられた歩行者・自転車のための空間や公共交通、交通結節点など都市交通システム全体に</a:t>
            </a:r>
            <a:br>
              <a:rPr lang="en-US" altLang="ja-JP" sz="1600" b="1" dirty="0">
                <a:solidFill>
                  <a:srgbClr val="FF0000"/>
                </a:solidFill>
              </a:rPr>
            </a:br>
            <a:r>
              <a:rPr lang="en-US" altLang="ja-JP" sz="1600" b="1" dirty="0">
                <a:solidFill>
                  <a:srgbClr val="FF0000"/>
                </a:solidFill>
              </a:rPr>
              <a:t> </a:t>
            </a:r>
            <a:r>
              <a:rPr lang="ja-JP" altLang="en-US" sz="1600" b="1" dirty="0">
                <a:solidFill>
                  <a:srgbClr val="FF0000"/>
                </a:solidFill>
              </a:rPr>
              <a:t>　対して、総合的かつ重点的に支援</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5" name="タイトル 50"/>
          <p:cNvSpPr>
            <a:spLocks noGrp="1"/>
          </p:cNvSpPr>
          <p:nvPr>
            <p:ph type="title"/>
          </p:nvPr>
        </p:nvSpPr>
        <p:spPr>
          <a:xfrm>
            <a:off x="1" y="0"/>
            <a:ext cx="8718163" cy="540000"/>
          </a:xfrm>
        </p:spPr>
        <p:txBody>
          <a:bodyPr/>
          <a:lstStyle/>
          <a:p>
            <a:pPr lvl="0"/>
            <a:r>
              <a:rPr lang="ja-JP" altLang="en-US" sz="2400" dirty="0">
                <a:latin typeface="+mj-ea"/>
              </a:rPr>
              <a:t>都市・地域交通戦略推進事業</a:t>
            </a:r>
            <a:r>
              <a:rPr lang="ja-JP" altLang="en-US" sz="1400" dirty="0">
                <a:latin typeface="+mj-ea"/>
              </a:rPr>
              <a:t>（社会資本整備総合交付金／防災・安全交付金／個別補助）</a:t>
            </a:r>
            <a:endParaRPr lang="ja-JP" altLang="en-US" sz="2000" dirty="0">
              <a:latin typeface="+mj-ea"/>
            </a:endParaRPr>
          </a:p>
        </p:txBody>
      </p:sp>
      <p:sp>
        <p:nvSpPr>
          <p:cNvPr id="12" name="スライド番号プレースホルダ 2">
            <a:extLst>
              <a:ext uri="{FF2B5EF4-FFF2-40B4-BE49-F238E27FC236}">
                <a16:creationId xmlns:a16="http://schemas.microsoft.com/office/drawing/2014/main" id="{4CB5A961-E4BE-BE9F-6558-847C0F4C1F9F}"/>
              </a:ext>
            </a:extLst>
          </p:cNvPr>
          <p:cNvSpPr>
            <a:spLocks noGrp="1"/>
          </p:cNvSpPr>
          <p:nvPr>
            <p:ph type="sldNum" sz="quarter" idx="12"/>
          </p:nvPr>
        </p:nvSpPr>
        <p:spPr>
          <a:xfrm>
            <a:off x="7594600" y="6576646"/>
            <a:ext cx="2311400" cy="281354"/>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09A9406-7811-4395-B584-0E5BEBB99143}" type="slidenum">
              <a:rPr kumimoji="1" lang="en-US" altLang="ja-JP" sz="1379" b="0" i="0" u="none" strike="noStrike" kern="1200" cap="none" spc="0" normalizeH="0" baseline="0" noProof="0" smtClean="0">
                <a:ln>
                  <a:noFill/>
                </a:ln>
                <a:solidFill>
                  <a:srgbClr val="000000"/>
                </a:solidFill>
                <a:effectLst/>
                <a:uLnTx/>
                <a:uFillTx/>
                <a:latin typeface="Arial"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1" lang="en-US" altLang="ja-JP" sz="1379" b="0" i="0" u="none" strike="noStrike" kern="1200" cap="none" spc="0" normalizeH="0" baseline="0" noProof="0" dirty="0">
              <a:ln>
                <a:noFill/>
              </a:ln>
              <a:solidFill>
                <a:srgbClr val="000000"/>
              </a:solidFill>
              <a:effectLst/>
              <a:uLnTx/>
              <a:uFillTx/>
              <a:latin typeface="Arial" charset="0"/>
              <a:ea typeface="ＭＳ Ｐゴシック" pitchFamily="50" charset="-128"/>
              <a:cs typeface="+mn-cs"/>
            </a:endParaRPr>
          </a:p>
        </p:txBody>
      </p:sp>
      <p:pic>
        <p:nvPicPr>
          <p:cNvPr id="2" name="Picture 7">
            <a:extLst>
              <a:ext uri="{FF2B5EF4-FFF2-40B4-BE49-F238E27FC236}">
                <a16:creationId xmlns:a16="http://schemas.microsoft.com/office/drawing/2014/main" id="{5B49CC17-E2A6-0AB6-D1E1-E97C99E9A7B5}"/>
              </a:ext>
            </a:extLst>
          </p:cNvPr>
          <p:cNvPicPr>
            <a:picLocks noChangeAspect="1" noChangeArrowheads="1"/>
          </p:cNvPicPr>
          <p:nvPr/>
        </p:nvPicPr>
        <p:blipFill>
          <a:blip r:embed="rId2"/>
          <a:srcRect t="18613"/>
          <a:stretch>
            <a:fillRect/>
          </a:stretch>
        </p:blipFill>
        <p:spPr>
          <a:xfrm>
            <a:off x="2312905" y="3041884"/>
            <a:ext cx="5388537" cy="3022790"/>
          </a:xfrm>
          <a:prstGeom prst="rect">
            <a:avLst/>
          </a:prstGeom>
          <a:noFill/>
          <a:ln w="9525">
            <a:noFill/>
            <a:miter lim="800000"/>
            <a:headEnd/>
            <a:tailEnd/>
          </a:ln>
        </p:spPr>
      </p:pic>
      <p:pic>
        <p:nvPicPr>
          <p:cNvPr id="3" name="図 54">
            <a:extLst>
              <a:ext uri="{FF2B5EF4-FFF2-40B4-BE49-F238E27FC236}">
                <a16:creationId xmlns:a16="http://schemas.microsoft.com/office/drawing/2014/main" id="{3FD387B7-8398-29E7-F19A-FE1E77767A4C}"/>
              </a:ext>
            </a:extLst>
          </p:cNvPr>
          <p:cNvPicPr>
            <a:picLocks noChangeAspect="1"/>
          </p:cNvPicPr>
          <p:nvPr/>
        </p:nvPicPr>
        <p:blipFill>
          <a:blip r:embed="rId3"/>
          <a:stretch>
            <a:fillRect/>
          </a:stretch>
        </p:blipFill>
        <p:spPr>
          <a:xfrm>
            <a:off x="8317137" y="5390438"/>
            <a:ext cx="1321254" cy="932504"/>
          </a:xfrm>
          <a:prstGeom prst="rect">
            <a:avLst/>
          </a:prstGeom>
          <a:ln>
            <a:noFill/>
          </a:ln>
        </p:spPr>
      </p:pic>
      <p:grpSp>
        <p:nvGrpSpPr>
          <p:cNvPr id="4" name="グループ化 1">
            <a:extLst>
              <a:ext uri="{FF2B5EF4-FFF2-40B4-BE49-F238E27FC236}">
                <a16:creationId xmlns:a16="http://schemas.microsoft.com/office/drawing/2014/main" id="{B4D3F409-C815-A3B7-BF1E-75875E04C9C1}"/>
              </a:ext>
            </a:extLst>
          </p:cNvPr>
          <p:cNvGrpSpPr/>
          <p:nvPr/>
        </p:nvGrpSpPr>
        <p:grpSpPr>
          <a:xfrm>
            <a:off x="6989241" y="5381818"/>
            <a:ext cx="1353445" cy="941124"/>
            <a:chOff x="8999971" y="4315031"/>
            <a:chExt cx="1711969" cy="1190426"/>
          </a:xfrm>
        </p:grpSpPr>
        <p:pic>
          <p:nvPicPr>
            <p:cNvPr id="5" name="図 133">
              <a:extLst>
                <a:ext uri="{FF2B5EF4-FFF2-40B4-BE49-F238E27FC236}">
                  <a16:creationId xmlns:a16="http://schemas.microsoft.com/office/drawing/2014/main" id="{46DDE575-D970-39C3-33B0-64CB7C88936C}"/>
                </a:ext>
              </a:extLst>
            </p:cNvPr>
            <p:cNvPicPr/>
            <p:nvPr/>
          </p:nvPicPr>
          <p:blipFill>
            <a:blip r:embed="rId4"/>
            <a:stretch>
              <a:fillRect/>
            </a:stretch>
          </p:blipFill>
          <p:spPr>
            <a:xfrm>
              <a:off x="8999971" y="4315031"/>
              <a:ext cx="1711969" cy="1190426"/>
            </a:xfrm>
            <a:prstGeom prst="rect">
              <a:avLst/>
            </a:prstGeom>
          </p:spPr>
        </p:pic>
        <p:pic>
          <p:nvPicPr>
            <p:cNvPr id="6" name="図 16">
              <a:extLst>
                <a:ext uri="{FF2B5EF4-FFF2-40B4-BE49-F238E27FC236}">
                  <a16:creationId xmlns:a16="http://schemas.microsoft.com/office/drawing/2014/main" id="{5AD2D3DD-AC22-7329-0F58-3D8E3F8D41DE}"/>
                </a:ext>
              </a:extLst>
            </p:cNvPr>
            <p:cNvPicPr>
              <a:picLocks noChangeAspect="1"/>
            </p:cNvPicPr>
            <p:nvPr/>
          </p:nvPicPr>
          <p:blipFill>
            <a:blip r:embed="rId5"/>
            <a:stretch>
              <a:fillRect/>
            </a:stretch>
          </p:blipFill>
          <p:spPr>
            <a:xfrm>
              <a:off x="10266952" y="4472052"/>
              <a:ext cx="424496" cy="504088"/>
            </a:xfrm>
            <a:prstGeom prst="rect">
              <a:avLst/>
            </a:prstGeom>
          </p:spPr>
        </p:pic>
      </p:grpSp>
      <p:pic>
        <p:nvPicPr>
          <p:cNvPr id="7" name="Picture 8" descr="4">
            <a:extLst>
              <a:ext uri="{FF2B5EF4-FFF2-40B4-BE49-F238E27FC236}">
                <a16:creationId xmlns:a16="http://schemas.microsoft.com/office/drawing/2014/main" id="{D16EC66D-8341-A99C-2558-7A64FA881894}"/>
              </a:ext>
            </a:extLst>
          </p:cNvPr>
          <p:cNvPicPr>
            <a:picLocks noChangeAspect="1" noChangeArrowheads="1"/>
          </p:cNvPicPr>
          <p:nvPr/>
        </p:nvPicPr>
        <p:blipFill>
          <a:blip r:embed="rId6"/>
          <a:srcRect l="22614" r="21777"/>
          <a:stretch>
            <a:fillRect/>
          </a:stretch>
        </p:blipFill>
        <p:spPr>
          <a:xfrm>
            <a:off x="2737192" y="5417797"/>
            <a:ext cx="800040" cy="1019239"/>
          </a:xfrm>
          <a:prstGeom prst="rect">
            <a:avLst/>
          </a:prstGeom>
          <a:noFill/>
          <a:ln w="9525">
            <a:noFill/>
            <a:miter lim="800000"/>
            <a:headEnd/>
            <a:tailEnd/>
          </a:ln>
        </p:spPr>
      </p:pic>
      <p:pic>
        <p:nvPicPr>
          <p:cNvPr id="8" name="Picture 22" descr="3">
            <a:extLst>
              <a:ext uri="{FF2B5EF4-FFF2-40B4-BE49-F238E27FC236}">
                <a16:creationId xmlns:a16="http://schemas.microsoft.com/office/drawing/2014/main" id="{DA401FC2-64B0-76C0-AF91-963E13B2F0DF}"/>
              </a:ext>
            </a:extLst>
          </p:cNvPr>
          <p:cNvPicPr>
            <a:picLocks noChangeAspect="1" noChangeArrowheads="1"/>
          </p:cNvPicPr>
          <p:nvPr/>
        </p:nvPicPr>
        <p:blipFill>
          <a:blip r:embed="rId7"/>
          <a:srcRect l="42197"/>
          <a:stretch>
            <a:fillRect/>
          </a:stretch>
        </p:blipFill>
        <p:spPr>
          <a:xfrm>
            <a:off x="1965664" y="5413191"/>
            <a:ext cx="837503" cy="1023946"/>
          </a:xfrm>
          <a:prstGeom prst="rect">
            <a:avLst/>
          </a:prstGeom>
          <a:noFill/>
          <a:ln w="9525">
            <a:noFill/>
            <a:miter lim="800000"/>
            <a:headEnd/>
            <a:tailEnd/>
          </a:ln>
        </p:spPr>
      </p:pic>
      <p:sp>
        <p:nvSpPr>
          <p:cNvPr id="10" name="Rectangle 19">
            <a:extLst>
              <a:ext uri="{FF2B5EF4-FFF2-40B4-BE49-F238E27FC236}">
                <a16:creationId xmlns:a16="http://schemas.microsoft.com/office/drawing/2014/main" id="{8AE888D0-6D23-C4F1-CC1F-F005D29483FB}"/>
              </a:ext>
            </a:extLst>
          </p:cNvPr>
          <p:cNvSpPr>
            <a:spLocks noChangeArrowheads="1"/>
          </p:cNvSpPr>
          <p:nvPr/>
        </p:nvSpPr>
        <p:spPr>
          <a:xfrm>
            <a:off x="1965663" y="6293374"/>
            <a:ext cx="1571569" cy="171585"/>
          </a:xfrm>
          <a:prstGeom prst="rect">
            <a:avLst/>
          </a:prstGeom>
          <a:solidFill>
            <a:srgbClr val="FFFFFF">
              <a:alpha val="69804"/>
            </a:srgbClr>
          </a:solidFill>
          <a:ln w="9525">
            <a:noFill/>
            <a:miter lim="800000"/>
            <a:headEnd/>
            <a:tailEnd/>
          </a:ln>
        </p:spPr>
        <p:txBody>
          <a:bodyPr wrap="square" lIns="0" tIns="0" rIns="0" bIns="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115"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バリアフリー交通施設</a:t>
            </a:r>
            <a:endParaRPr kumimoji="1" lang="ja-JP" altLang="en-US" sz="1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pic>
        <p:nvPicPr>
          <p:cNvPr id="11" name="Picture 29">
            <a:extLst>
              <a:ext uri="{FF2B5EF4-FFF2-40B4-BE49-F238E27FC236}">
                <a16:creationId xmlns:a16="http://schemas.microsoft.com/office/drawing/2014/main" id="{B4EFF049-AA61-3DEC-41E7-30CF59583C94}"/>
              </a:ext>
            </a:extLst>
          </p:cNvPr>
          <p:cNvPicPr>
            <a:picLocks noChangeAspect="1" noChangeArrowheads="1"/>
          </p:cNvPicPr>
          <p:nvPr/>
        </p:nvPicPr>
        <p:blipFill>
          <a:blip r:embed="rId8"/>
          <a:srcRect t="5849" b="5748"/>
          <a:stretch>
            <a:fillRect/>
          </a:stretch>
        </p:blipFill>
        <p:spPr>
          <a:xfrm>
            <a:off x="3525871" y="2118185"/>
            <a:ext cx="1527801" cy="995149"/>
          </a:xfrm>
          <a:prstGeom prst="rect">
            <a:avLst/>
          </a:prstGeom>
          <a:noFill/>
          <a:ln w="9525">
            <a:noFill/>
            <a:miter lim="800000"/>
            <a:headEnd/>
            <a:tailEnd/>
          </a:ln>
        </p:spPr>
      </p:pic>
      <p:pic>
        <p:nvPicPr>
          <p:cNvPr id="13" name="Picture 35">
            <a:extLst>
              <a:ext uri="{FF2B5EF4-FFF2-40B4-BE49-F238E27FC236}">
                <a16:creationId xmlns:a16="http://schemas.microsoft.com/office/drawing/2014/main" id="{EB41962A-431E-D855-5102-C533DE053474}"/>
              </a:ext>
            </a:extLst>
          </p:cNvPr>
          <p:cNvPicPr>
            <a:picLocks noChangeAspect="1" noChangeArrowheads="1"/>
          </p:cNvPicPr>
          <p:nvPr/>
        </p:nvPicPr>
        <p:blipFill>
          <a:blip r:embed="rId9"/>
          <a:srcRect t="-2" b="5199"/>
          <a:stretch>
            <a:fillRect/>
          </a:stretch>
        </p:blipFill>
        <p:spPr>
          <a:xfrm>
            <a:off x="5130182" y="2104172"/>
            <a:ext cx="1524070" cy="999772"/>
          </a:xfrm>
          <a:prstGeom prst="rect">
            <a:avLst/>
          </a:prstGeom>
          <a:noFill/>
          <a:ln w="9525">
            <a:noFill/>
            <a:miter lim="800000"/>
            <a:headEnd/>
            <a:tailEnd/>
          </a:ln>
        </p:spPr>
      </p:pic>
      <p:pic>
        <p:nvPicPr>
          <p:cNvPr id="14" name="Picture 40">
            <a:extLst>
              <a:ext uri="{FF2B5EF4-FFF2-40B4-BE49-F238E27FC236}">
                <a16:creationId xmlns:a16="http://schemas.microsoft.com/office/drawing/2014/main" id="{677D212D-2E3E-CADA-0874-576E9E015D90}"/>
              </a:ext>
            </a:extLst>
          </p:cNvPr>
          <p:cNvPicPr>
            <a:picLocks noChangeAspect="1" noChangeArrowheads="1"/>
          </p:cNvPicPr>
          <p:nvPr/>
        </p:nvPicPr>
        <p:blipFill>
          <a:blip r:embed="rId10"/>
          <a:srcRect t="4716" b="-1204"/>
          <a:stretch>
            <a:fillRect/>
          </a:stretch>
        </p:blipFill>
        <p:spPr>
          <a:xfrm>
            <a:off x="3663913" y="5396174"/>
            <a:ext cx="1580571" cy="1062983"/>
          </a:xfrm>
          <a:prstGeom prst="rect">
            <a:avLst/>
          </a:prstGeom>
          <a:noFill/>
          <a:ln w="9525">
            <a:noFill/>
            <a:miter lim="800000"/>
            <a:headEnd/>
            <a:tailEnd/>
          </a:ln>
        </p:spPr>
      </p:pic>
      <p:pic>
        <p:nvPicPr>
          <p:cNvPr id="15" name="Picture 2" descr="D:\Documents and Settings\nagai-h2e4\デスクトップ\全国結節点事例\秋田\コンコース.jpg">
            <a:extLst>
              <a:ext uri="{FF2B5EF4-FFF2-40B4-BE49-F238E27FC236}">
                <a16:creationId xmlns:a16="http://schemas.microsoft.com/office/drawing/2014/main" id="{BB740ED6-55D3-343B-EE2E-60D5B63C00DA}"/>
              </a:ext>
            </a:extLst>
          </p:cNvPr>
          <p:cNvPicPr>
            <a:picLocks noChangeArrowheads="1"/>
          </p:cNvPicPr>
          <p:nvPr/>
        </p:nvPicPr>
        <p:blipFill>
          <a:blip r:embed="rId11"/>
          <a:srcRect r="6853" b="3729"/>
          <a:stretch>
            <a:fillRect/>
          </a:stretch>
        </p:blipFill>
        <p:spPr>
          <a:xfrm>
            <a:off x="1894772" y="2115257"/>
            <a:ext cx="1543271" cy="1006888"/>
          </a:xfrm>
          <a:prstGeom prst="rect">
            <a:avLst/>
          </a:prstGeom>
          <a:noFill/>
          <a:ln w="9525">
            <a:noFill/>
            <a:miter lim="800000"/>
            <a:headEnd/>
            <a:tailEnd/>
          </a:ln>
        </p:spPr>
      </p:pic>
      <p:grpSp>
        <p:nvGrpSpPr>
          <p:cNvPr id="50" name="グループ化 49">
            <a:extLst>
              <a:ext uri="{FF2B5EF4-FFF2-40B4-BE49-F238E27FC236}">
                <a16:creationId xmlns:a16="http://schemas.microsoft.com/office/drawing/2014/main" id="{E1493533-1FAF-3597-0388-082829062F7B}"/>
              </a:ext>
            </a:extLst>
          </p:cNvPr>
          <p:cNvGrpSpPr/>
          <p:nvPr/>
        </p:nvGrpSpPr>
        <p:grpSpPr>
          <a:xfrm>
            <a:off x="128464" y="595247"/>
            <a:ext cx="9703428" cy="529497"/>
            <a:chOff x="128464" y="526808"/>
            <a:chExt cx="9703428" cy="529497"/>
          </a:xfrm>
        </p:grpSpPr>
        <p:sp>
          <p:nvSpPr>
            <p:cNvPr id="9" name="角丸四角形 7">
              <a:extLst>
                <a:ext uri="{FF2B5EF4-FFF2-40B4-BE49-F238E27FC236}">
                  <a16:creationId xmlns:a16="http://schemas.microsoft.com/office/drawing/2014/main" id="{719B39A5-90A1-86FC-D889-20A8A6F7BA14}"/>
                </a:ext>
              </a:extLst>
            </p:cNvPr>
            <p:cNvSpPr/>
            <p:nvPr/>
          </p:nvSpPr>
          <p:spPr>
            <a:xfrm>
              <a:off x="144994" y="548680"/>
              <a:ext cx="9686898" cy="507625"/>
            </a:xfrm>
            <a:prstGeom prst="roundRect">
              <a:avLst>
                <a:gd name="adj" fmla="val 0"/>
              </a:avLst>
            </a:prstGeom>
            <a:noFill/>
            <a:ln w="3175"/>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216"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sp>
          <p:nvSpPr>
            <p:cNvPr id="16" name="Rectangle 10">
              <a:extLst>
                <a:ext uri="{FF2B5EF4-FFF2-40B4-BE49-F238E27FC236}">
                  <a16:creationId xmlns:a16="http://schemas.microsoft.com/office/drawing/2014/main" id="{BA02F3EC-F889-9A16-74C3-540DE92A007C}"/>
                </a:ext>
              </a:extLst>
            </p:cNvPr>
            <p:cNvSpPr>
              <a:spLocks noChangeArrowheads="1"/>
            </p:cNvSpPr>
            <p:nvPr/>
          </p:nvSpPr>
          <p:spPr>
            <a:xfrm>
              <a:off x="128464" y="526808"/>
              <a:ext cx="9647448" cy="523220"/>
            </a:xfrm>
            <a:prstGeom prst="rect">
              <a:avLst/>
            </a:prstGeom>
            <a:noFill/>
            <a:ln w="9525">
              <a:noFill/>
              <a:miter lim="800000"/>
              <a:headEnd/>
              <a:tailEnd/>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徒歩、自転車、自動車、公共交通など多様なモードの連携が図られた、自由通路、地下街、駐車場等の公共的空間や公共交通などからなる都市の交通システムを明確な政策目的の下、都市・地域総合交通戦略等に基づき、パッケージ施策として総合的に支援</a:t>
              </a:r>
            </a:p>
          </p:txBody>
        </p:sp>
      </p:grpSp>
      <p:pic>
        <p:nvPicPr>
          <p:cNvPr id="17" name="図 73">
            <a:extLst>
              <a:ext uri="{FF2B5EF4-FFF2-40B4-BE49-F238E27FC236}">
                <a16:creationId xmlns:a16="http://schemas.microsoft.com/office/drawing/2014/main" id="{F211B918-5D77-11D8-D951-63D8EAD20796}"/>
              </a:ext>
            </a:extLst>
          </p:cNvPr>
          <p:cNvPicPr/>
          <p:nvPr/>
        </p:nvPicPr>
        <p:blipFill>
          <a:blip r:embed="rId12"/>
          <a:srcRect l="8284" r="4243"/>
          <a:stretch>
            <a:fillRect/>
          </a:stretch>
        </p:blipFill>
        <p:spPr>
          <a:xfrm>
            <a:off x="336901" y="4423817"/>
            <a:ext cx="1485025" cy="960466"/>
          </a:xfrm>
          <a:prstGeom prst="rect">
            <a:avLst/>
          </a:prstGeom>
          <a:noFill/>
          <a:ln w="9525">
            <a:noFill/>
            <a:miter lim="800000"/>
            <a:headEnd/>
            <a:tailEnd/>
          </a:ln>
        </p:spPr>
      </p:pic>
      <p:pic>
        <p:nvPicPr>
          <p:cNvPr id="18" name="Picture 36">
            <a:extLst>
              <a:ext uri="{FF2B5EF4-FFF2-40B4-BE49-F238E27FC236}">
                <a16:creationId xmlns:a16="http://schemas.microsoft.com/office/drawing/2014/main" id="{B612E4F9-230E-4104-09CC-3A3B49CD6F90}"/>
              </a:ext>
            </a:extLst>
          </p:cNvPr>
          <p:cNvPicPr>
            <a:picLocks noChangeAspect="1" noChangeArrowheads="1"/>
          </p:cNvPicPr>
          <p:nvPr/>
        </p:nvPicPr>
        <p:blipFill>
          <a:blip r:embed="rId13"/>
          <a:srcRect l="5379" r="3487"/>
          <a:stretch>
            <a:fillRect/>
          </a:stretch>
        </p:blipFill>
        <p:spPr>
          <a:xfrm>
            <a:off x="8342686" y="2093847"/>
            <a:ext cx="1324990" cy="990016"/>
          </a:xfrm>
          <a:prstGeom prst="rect">
            <a:avLst/>
          </a:prstGeom>
          <a:noFill/>
          <a:ln w="9525">
            <a:noFill/>
            <a:miter lim="800000"/>
            <a:headEnd/>
            <a:tailEnd/>
          </a:ln>
        </p:spPr>
      </p:pic>
      <p:sp>
        <p:nvSpPr>
          <p:cNvPr id="19" name="角丸四角形 124">
            <a:extLst>
              <a:ext uri="{FF2B5EF4-FFF2-40B4-BE49-F238E27FC236}">
                <a16:creationId xmlns:a16="http://schemas.microsoft.com/office/drawing/2014/main" id="{0099A06E-D425-F68A-B27A-849AAB3499FC}"/>
              </a:ext>
            </a:extLst>
          </p:cNvPr>
          <p:cNvSpPr/>
          <p:nvPr/>
        </p:nvSpPr>
        <p:spPr>
          <a:xfrm>
            <a:off x="174662" y="2028053"/>
            <a:ext cx="9592295" cy="4464000"/>
          </a:xfrm>
          <a:prstGeom prst="roundRect">
            <a:avLst>
              <a:gd name="adj" fmla="val 3893"/>
            </a:avLst>
          </a:prstGeom>
          <a:no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pic>
        <p:nvPicPr>
          <p:cNvPr id="20" name="Picture 2">
            <a:extLst>
              <a:ext uri="{FF2B5EF4-FFF2-40B4-BE49-F238E27FC236}">
                <a16:creationId xmlns:a16="http://schemas.microsoft.com/office/drawing/2014/main" id="{8A7E46F9-4AE0-C2B2-7ACF-3064CE5B4940}"/>
              </a:ext>
            </a:extLst>
          </p:cNvPr>
          <p:cNvPicPr>
            <a:picLocks noChangeAspect="1" noChangeArrowheads="1"/>
          </p:cNvPicPr>
          <p:nvPr/>
        </p:nvPicPr>
        <p:blipFill>
          <a:blip r:embed="rId14"/>
          <a:stretch>
            <a:fillRect/>
          </a:stretch>
        </p:blipFill>
        <p:spPr>
          <a:xfrm rot="5640000">
            <a:off x="3669048" y="3788172"/>
            <a:ext cx="272270" cy="765213"/>
          </a:xfrm>
          <a:prstGeom prst="rect">
            <a:avLst/>
          </a:prstGeom>
          <a:noFill/>
          <a:ln>
            <a:noFill/>
          </a:ln>
          <a:effectLst/>
        </p:spPr>
      </p:pic>
      <p:pic>
        <p:nvPicPr>
          <p:cNvPr id="21" name="Picture 32" descr="C:\Users\ezawa-k2p5\Desktop\car_free_bus.jpg">
            <a:extLst>
              <a:ext uri="{FF2B5EF4-FFF2-40B4-BE49-F238E27FC236}">
                <a16:creationId xmlns:a16="http://schemas.microsoft.com/office/drawing/2014/main" id="{63BF1848-94E5-C5E3-0C31-5A701DB5E888}"/>
              </a:ext>
            </a:extLst>
          </p:cNvPr>
          <p:cNvPicPr>
            <a:picLocks noChangeAspect="1" noChangeArrowheads="1"/>
          </p:cNvPicPr>
          <p:nvPr/>
        </p:nvPicPr>
        <p:blipFill>
          <a:blip r:embed="rId15"/>
          <a:stretch>
            <a:fillRect/>
          </a:stretch>
        </p:blipFill>
        <p:spPr>
          <a:xfrm>
            <a:off x="8192420" y="4269405"/>
            <a:ext cx="1500474" cy="1007108"/>
          </a:xfrm>
          <a:prstGeom prst="rect">
            <a:avLst/>
          </a:prstGeom>
          <a:noFill/>
          <a:ln>
            <a:noFill/>
          </a:ln>
        </p:spPr>
      </p:pic>
      <p:pic>
        <p:nvPicPr>
          <p:cNvPr id="22" name="図 96">
            <a:extLst>
              <a:ext uri="{FF2B5EF4-FFF2-40B4-BE49-F238E27FC236}">
                <a16:creationId xmlns:a16="http://schemas.microsoft.com/office/drawing/2014/main" id="{0099E471-49BE-0365-E96B-8ECA3091AC2A}"/>
              </a:ext>
            </a:extLst>
          </p:cNvPr>
          <p:cNvPicPr>
            <a:picLocks noChangeAspect="1" noChangeArrowheads="1"/>
          </p:cNvPicPr>
          <p:nvPr/>
        </p:nvPicPr>
        <p:blipFill>
          <a:blip r:embed="rId16"/>
          <a:srcRect l="8701" t="17183" r="9856" b="13800"/>
          <a:stretch>
            <a:fillRect/>
          </a:stretch>
        </p:blipFill>
        <p:spPr>
          <a:xfrm>
            <a:off x="5299151" y="5363190"/>
            <a:ext cx="1585666" cy="1049129"/>
          </a:xfrm>
          <a:prstGeom prst="rect">
            <a:avLst/>
          </a:prstGeom>
          <a:noFill/>
          <a:ln w="9525">
            <a:noFill/>
            <a:miter lim="800000"/>
            <a:headEnd/>
            <a:tailEnd/>
          </a:ln>
        </p:spPr>
      </p:pic>
      <p:sp>
        <p:nvSpPr>
          <p:cNvPr id="23" name="テキスト ボックス 6">
            <a:extLst>
              <a:ext uri="{FF2B5EF4-FFF2-40B4-BE49-F238E27FC236}">
                <a16:creationId xmlns:a16="http://schemas.microsoft.com/office/drawing/2014/main" id="{4E235512-DA7C-EBE1-B603-A4A423615D41}"/>
              </a:ext>
            </a:extLst>
          </p:cNvPr>
          <p:cNvSpPr txBox="1"/>
          <p:nvPr/>
        </p:nvSpPr>
        <p:spPr>
          <a:xfrm>
            <a:off x="4884611" y="6494289"/>
            <a:ext cx="4892925"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9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a:t>
            </a:r>
            <a:r>
              <a:rPr kumimoji="1" lang="ja-JP" altLang="en-US" sz="9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４</a:t>
            </a:r>
            <a:r>
              <a:rPr kumimoji="1" lang="en-US" altLang="ja-JP" sz="9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 </a:t>
            </a:r>
            <a:r>
              <a:rPr kumimoji="1" lang="ja-JP" altLang="en-US" sz="9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情報化基盤施設：センサー、ビーコン、画像解析カメラその他先進的な技術を活用した施設、</a:t>
            </a:r>
            <a:endParaRPr kumimoji="1" lang="en-US" altLang="ja-JP" sz="9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9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　　　　　　　　　　　　　    サービス提供のための設備の導入、情報の収集・発信等のための基盤整備等</a:t>
            </a:r>
          </a:p>
        </p:txBody>
      </p:sp>
      <p:sp>
        <p:nvSpPr>
          <p:cNvPr id="24" name="Rectangle 16">
            <a:extLst>
              <a:ext uri="{FF2B5EF4-FFF2-40B4-BE49-F238E27FC236}">
                <a16:creationId xmlns:a16="http://schemas.microsoft.com/office/drawing/2014/main" id="{71BC5ED1-9BE9-F993-AAF3-9AF871703C35}"/>
              </a:ext>
            </a:extLst>
          </p:cNvPr>
          <p:cNvSpPr>
            <a:spLocks noChangeArrowheads="1"/>
          </p:cNvSpPr>
          <p:nvPr/>
        </p:nvSpPr>
        <p:spPr>
          <a:xfrm>
            <a:off x="1881545" y="2961043"/>
            <a:ext cx="1556497" cy="171585"/>
          </a:xfrm>
          <a:prstGeom prst="rect">
            <a:avLst/>
          </a:prstGeom>
          <a:solidFill>
            <a:srgbClr val="FFFFFF">
              <a:alpha val="69804"/>
            </a:srgbClr>
          </a:solidFill>
          <a:ln w="9525">
            <a:noFill/>
            <a:miter lim="800000"/>
            <a:headEnd/>
            <a:tailEnd/>
          </a:ln>
        </p:spPr>
        <p:txBody>
          <a:bodyPr wrap="square" lIns="0" tIns="0" rIns="0" bIns="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115"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自由通路</a:t>
            </a:r>
            <a:endParaRPr kumimoji="1" lang="ja-JP" altLang="en-US" sz="1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pic>
        <p:nvPicPr>
          <p:cNvPr id="25" name="図 102">
            <a:extLst>
              <a:ext uri="{FF2B5EF4-FFF2-40B4-BE49-F238E27FC236}">
                <a16:creationId xmlns:a16="http://schemas.microsoft.com/office/drawing/2014/main" id="{6742E8A1-0EA0-6653-B643-FA465181285F}"/>
              </a:ext>
            </a:extLst>
          </p:cNvPr>
          <p:cNvPicPr>
            <a:picLocks noChangeAspect="1"/>
          </p:cNvPicPr>
          <p:nvPr/>
        </p:nvPicPr>
        <p:blipFill>
          <a:blip r:embed="rId17"/>
          <a:srcRect b="10789"/>
          <a:stretch>
            <a:fillRect/>
          </a:stretch>
        </p:blipFill>
        <p:spPr>
          <a:xfrm>
            <a:off x="6753781" y="2097071"/>
            <a:ext cx="1520530" cy="1005501"/>
          </a:xfrm>
          <a:prstGeom prst="rect">
            <a:avLst/>
          </a:prstGeom>
        </p:spPr>
      </p:pic>
      <p:sp>
        <p:nvSpPr>
          <p:cNvPr id="26" name="Rectangle 17">
            <a:extLst>
              <a:ext uri="{FF2B5EF4-FFF2-40B4-BE49-F238E27FC236}">
                <a16:creationId xmlns:a16="http://schemas.microsoft.com/office/drawing/2014/main" id="{C812793D-727F-C624-AA5C-4BF62E2EE0F8}"/>
              </a:ext>
            </a:extLst>
          </p:cNvPr>
          <p:cNvSpPr>
            <a:spLocks noChangeArrowheads="1"/>
          </p:cNvSpPr>
          <p:nvPr/>
        </p:nvSpPr>
        <p:spPr>
          <a:xfrm>
            <a:off x="3533316" y="2960688"/>
            <a:ext cx="1520419" cy="163763"/>
          </a:xfrm>
          <a:prstGeom prst="rect">
            <a:avLst/>
          </a:prstGeom>
          <a:solidFill>
            <a:srgbClr val="FFFFFF">
              <a:alpha val="69804"/>
            </a:srgbClr>
          </a:solidFill>
          <a:ln w="9525">
            <a:noFill/>
            <a:miter lim="800000"/>
            <a:headEnd/>
            <a:tailEnd/>
          </a:ln>
        </p:spPr>
        <p:txBody>
          <a:bodyPr wrap="square" lIns="0" tIns="0" rIns="0" bIns="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064"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ペデストリアンデッキ</a:t>
            </a:r>
          </a:p>
        </p:txBody>
      </p:sp>
      <p:sp>
        <p:nvSpPr>
          <p:cNvPr id="27" name="Rectangle 20">
            <a:extLst>
              <a:ext uri="{FF2B5EF4-FFF2-40B4-BE49-F238E27FC236}">
                <a16:creationId xmlns:a16="http://schemas.microsoft.com/office/drawing/2014/main" id="{B50384DD-9C01-AB3D-6790-CDE240F97A93}"/>
              </a:ext>
            </a:extLst>
          </p:cNvPr>
          <p:cNvSpPr>
            <a:spLocks noChangeArrowheads="1"/>
          </p:cNvSpPr>
          <p:nvPr/>
        </p:nvSpPr>
        <p:spPr>
          <a:xfrm>
            <a:off x="5122532" y="2941738"/>
            <a:ext cx="1531720" cy="171585"/>
          </a:xfrm>
          <a:prstGeom prst="rect">
            <a:avLst/>
          </a:prstGeom>
          <a:solidFill>
            <a:srgbClr val="FFFFFF">
              <a:alpha val="69804"/>
            </a:srgbClr>
          </a:solidFill>
          <a:ln w="9525">
            <a:noFill/>
            <a:miter lim="800000"/>
            <a:headEnd/>
            <a:tailEnd/>
          </a:ln>
        </p:spPr>
        <p:txBody>
          <a:bodyPr wrap="square" lIns="0" tIns="0" rIns="0" bIns="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115"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自転車駐車場　</a:t>
            </a:r>
            <a:endParaRPr kumimoji="1" lang="ja-JP" altLang="en-US" sz="1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sp>
        <p:nvSpPr>
          <p:cNvPr id="28" name="Rectangle 49">
            <a:extLst>
              <a:ext uri="{FF2B5EF4-FFF2-40B4-BE49-F238E27FC236}">
                <a16:creationId xmlns:a16="http://schemas.microsoft.com/office/drawing/2014/main" id="{5C63325D-CDDF-3219-E56D-DB322690502D}"/>
              </a:ext>
            </a:extLst>
          </p:cNvPr>
          <p:cNvSpPr>
            <a:spLocks noChangeArrowheads="1"/>
          </p:cNvSpPr>
          <p:nvPr/>
        </p:nvSpPr>
        <p:spPr>
          <a:xfrm>
            <a:off x="6756206" y="2931845"/>
            <a:ext cx="1518105" cy="171585"/>
          </a:xfrm>
          <a:prstGeom prst="rect">
            <a:avLst/>
          </a:prstGeom>
          <a:solidFill>
            <a:srgbClr val="FFFFFF">
              <a:alpha val="69804"/>
            </a:srgbClr>
          </a:solidFill>
          <a:ln w="9525">
            <a:noFill/>
            <a:miter lim="800000"/>
            <a:headEnd/>
            <a:tailEnd/>
          </a:ln>
        </p:spPr>
        <p:txBody>
          <a:bodyPr wrap="square" lIns="0" tIns="0" rIns="0" bIns="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115"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シェアモビリティ設備</a:t>
            </a:r>
            <a:endParaRPr kumimoji="1" lang="ja-JP" altLang="en-US" sz="1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sp>
        <p:nvSpPr>
          <p:cNvPr id="29" name="Rectangle 22">
            <a:extLst>
              <a:ext uri="{FF2B5EF4-FFF2-40B4-BE49-F238E27FC236}">
                <a16:creationId xmlns:a16="http://schemas.microsoft.com/office/drawing/2014/main" id="{93AAAB74-D8BB-F7DF-958B-0B4AFF76322C}"/>
              </a:ext>
            </a:extLst>
          </p:cNvPr>
          <p:cNvSpPr>
            <a:spLocks noChangeArrowheads="1"/>
          </p:cNvSpPr>
          <p:nvPr/>
        </p:nvSpPr>
        <p:spPr>
          <a:xfrm>
            <a:off x="8349183" y="2912278"/>
            <a:ext cx="1342901" cy="171585"/>
          </a:xfrm>
          <a:prstGeom prst="rect">
            <a:avLst/>
          </a:prstGeom>
          <a:solidFill>
            <a:srgbClr val="FFFFFF">
              <a:alpha val="69804"/>
            </a:srgbClr>
          </a:solidFill>
          <a:ln w="9525">
            <a:noFill/>
            <a:miter lim="800000"/>
            <a:headEnd/>
            <a:tailEnd/>
          </a:ln>
        </p:spPr>
        <p:txBody>
          <a:bodyPr wrap="square" lIns="0" tIns="0" rIns="0" bIns="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115"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駐車場</a:t>
            </a:r>
            <a:r>
              <a:rPr kumimoji="1" lang="en-US" altLang="ja-JP" sz="1115"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(P</a:t>
            </a:r>
            <a:r>
              <a:rPr kumimoji="1" lang="ja-JP" altLang="en-US" sz="1115"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＆Ｒ等）</a:t>
            </a:r>
            <a:endParaRPr kumimoji="1" lang="ja-JP" altLang="en-US" sz="1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sp>
        <p:nvSpPr>
          <p:cNvPr id="30" name="Rectangle 21">
            <a:extLst>
              <a:ext uri="{FF2B5EF4-FFF2-40B4-BE49-F238E27FC236}">
                <a16:creationId xmlns:a16="http://schemas.microsoft.com/office/drawing/2014/main" id="{A7160A42-16DD-5900-4062-4608D396DF66}"/>
              </a:ext>
            </a:extLst>
          </p:cNvPr>
          <p:cNvSpPr>
            <a:spLocks noChangeArrowheads="1"/>
          </p:cNvSpPr>
          <p:nvPr/>
        </p:nvSpPr>
        <p:spPr>
          <a:xfrm>
            <a:off x="3663912" y="6271105"/>
            <a:ext cx="1580571" cy="171585"/>
          </a:xfrm>
          <a:prstGeom prst="rect">
            <a:avLst/>
          </a:prstGeom>
          <a:solidFill>
            <a:srgbClr val="FFFFFF">
              <a:alpha val="69804"/>
            </a:srgbClr>
          </a:solidFill>
          <a:ln w="9525">
            <a:noFill/>
            <a:miter lim="800000"/>
            <a:headEnd/>
            <a:tailEnd/>
          </a:ln>
        </p:spPr>
        <p:txBody>
          <a:bodyPr wrap="square" lIns="0" tIns="0" rIns="0" bIns="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115"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荷捌き駐車場</a:t>
            </a:r>
            <a:endParaRPr kumimoji="1" lang="ja-JP" altLang="en-US" sz="1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sp>
        <p:nvSpPr>
          <p:cNvPr id="31" name="Rectangle 21">
            <a:extLst>
              <a:ext uri="{FF2B5EF4-FFF2-40B4-BE49-F238E27FC236}">
                <a16:creationId xmlns:a16="http://schemas.microsoft.com/office/drawing/2014/main" id="{811D0669-F0D9-CA78-D17C-ACF951B9FD8C}"/>
              </a:ext>
            </a:extLst>
          </p:cNvPr>
          <p:cNvSpPr>
            <a:spLocks noChangeArrowheads="1"/>
          </p:cNvSpPr>
          <p:nvPr/>
        </p:nvSpPr>
        <p:spPr>
          <a:xfrm>
            <a:off x="5299152" y="6121684"/>
            <a:ext cx="1585666" cy="343171"/>
          </a:xfrm>
          <a:prstGeom prst="rect">
            <a:avLst/>
          </a:prstGeom>
          <a:solidFill>
            <a:srgbClr val="FFFFFF">
              <a:alpha val="69804"/>
            </a:srgbClr>
          </a:solidFill>
          <a:ln w="9525">
            <a:noFill/>
            <a:miter lim="800000"/>
            <a:headEnd/>
            <a:tailEnd/>
          </a:ln>
        </p:spPr>
        <p:txBody>
          <a:bodyPr wrap="square" lIns="0" tIns="0" rIns="0" bIns="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地区交通戦略に基づく</a:t>
            </a:r>
            <a:endParaRPr kumimoji="1" lang="en-US" altLang="ja-JP" sz="11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街路空間再構築・利活用</a:t>
            </a:r>
            <a:endParaRPr kumimoji="1" lang="ja-JP" altLang="en-US" sz="16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sp>
        <p:nvSpPr>
          <p:cNvPr id="32" name="Rectangle 21">
            <a:extLst>
              <a:ext uri="{FF2B5EF4-FFF2-40B4-BE49-F238E27FC236}">
                <a16:creationId xmlns:a16="http://schemas.microsoft.com/office/drawing/2014/main" id="{2D4FE45F-0B64-BB83-F743-6DF82894516C}"/>
              </a:ext>
            </a:extLst>
          </p:cNvPr>
          <p:cNvSpPr>
            <a:spLocks noChangeArrowheads="1"/>
          </p:cNvSpPr>
          <p:nvPr/>
        </p:nvSpPr>
        <p:spPr>
          <a:xfrm>
            <a:off x="8205731" y="5104579"/>
            <a:ext cx="1487163" cy="171585"/>
          </a:xfrm>
          <a:prstGeom prst="rect">
            <a:avLst/>
          </a:prstGeom>
          <a:solidFill>
            <a:srgbClr val="FFFFFF">
              <a:alpha val="69804"/>
            </a:srgbClr>
          </a:solidFill>
          <a:ln w="9525">
            <a:noFill/>
            <a:miter lim="800000"/>
            <a:headEnd/>
            <a:tailEnd/>
          </a:ln>
        </p:spPr>
        <p:txBody>
          <a:bodyPr wrap="square" lIns="0" tIns="0" rIns="0" bIns="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115"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交通まちづくり活動の推進</a:t>
            </a:r>
            <a:endParaRPr kumimoji="1" lang="ja-JP" altLang="en-US" sz="1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sp>
        <p:nvSpPr>
          <p:cNvPr id="33" name="Rectangle 21">
            <a:extLst>
              <a:ext uri="{FF2B5EF4-FFF2-40B4-BE49-F238E27FC236}">
                <a16:creationId xmlns:a16="http://schemas.microsoft.com/office/drawing/2014/main" id="{C5A8D48B-94CA-CA40-80E5-C9DF76E60EF0}"/>
              </a:ext>
            </a:extLst>
          </p:cNvPr>
          <p:cNvSpPr>
            <a:spLocks noChangeArrowheads="1"/>
          </p:cNvSpPr>
          <p:nvPr/>
        </p:nvSpPr>
        <p:spPr>
          <a:xfrm>
            <a:off x="8342686" y="6112312"/>
            <a:ext cx="1295705" cy="343171"/>
          </a:xfrm>
          <a:prstGeom prst="rect">
            <a:avLst/>
          </a:prstGeom>
          <a:solidFill>
            <a:srgbClr val="FFFFFF">
              <a:alpha val="69804"/>
            </a:srgbClr>
          </a:solidFill>
          <a:ln w="9525">
            <a:noFill/>
            <a:miter lim="800000"/>
            <a:headEnd/>
            <a:tailEnd/>
          </a:ln>
        </p:spPr>
        <p:txBody>
          <a:bodyPr wrap="square" lIns="0" tIns="0" rIns="0" bIns="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デジタルの活用に係る</a:t>
            </a:r>
            <a:endParaRPr kumimoji="1" lang="en-US" altLang="ja-JP" sz="11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社会実験</a:t>
            </a:r>
            <a:endParaRPr kumimoji="1" lang="en-US" altLang="ja-JP" sz="11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sp>
        <p:nvSpPr>
          <p:cNvPr id="34" name="Rectangle 21">
            <a:extLst>
              <a:ext uri="{FF2B5EF4-FFF2-40B4-BE49-F238E27FC236}">
                <a16:creationId xmlns:a16="http://schemas.microsoft.com/office/drawing/2014/main" id="{F4EA2B0D-CA8A-8894-C04A-AA1806B6ACD9}"/>
              </a:ext>
            </a:extLst>
          </p:cNvPr>
          <p:cNvSpPr>
            <a:spLocks noChangeArrowheads="1"/>
          </p:cNvSpPr>
          <p:nvPr/>
        </p:nvSpPr>
        <p:spPr>
          <a:xfrm>
            <a:off x="6989241" y="6133918"/>
            <a:ext cx="1353444" cy="338554"/>
          </a:xfrm>
          <a:prstGeom prst="rect">
            <a:avLst/>
          </a:prstGeom>
          <a:solidFill>
            <a:srgbClr val="FFFFFF">
              <a:alpha val="69804"/>
            </a:srgbClr>
          </a:solidFill>
          <a:ln w="9525">
            <a:noFill/>
            <a:miter lim="800000"/>
            <a:headEnd/>
            <a:tailEnd/>
          </a:ln>
        </p:spPr>
        <p:txBody>
          <a:bodyPr wrap="square" lIns="0" tIns="0" rIns="0" bIns="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情報化基盤施設</a:t>
            </a:r>
            <a:r>
              <a:rPr kumimoji="1" lang="en-US" altLang="ja-JP" sz="1100" b="0" i="0" u="none" strike="noStrike" kern="1200" cap="none" spc="0" normalizeH="0" baseline="30000" noProof="0" dirty="0">
                <a:ln>
                  <a:noFill/>
                </a:ln>
                <a:solidFill>
                  <a:srgbClr val="000000"/>
                </a:solidFill>
                <a:effectLst/>
                <a:uLnTx/>
                <a:uFillTx/>
                <a:latin typeface="Meiryo UI" panose="020B0604030504040204" pitchFamily="50" charset="-128"/>
                <a:ea typeface="Meiryo UI" panose="020B0604030504040204" pitchFamily="50" charset="-128"/>
                <a:cs typeface="+mn-cs"/>
              </a:rPr>
              <a:t>※</a:t>
            </a:r>
            <a:r>
              <a:rPr kumimoji="1" lang="ja-JP" altLang="en-US" sz="1100" b="0" i="0" u="none" strike="noStrike" kern="1200" cap="none" spc="0" normalizeH="0" baseline="30000" noProof="0" dirty="0">
                <a:ln>
                  <a:noFill/>
                </a:ln>
                <a:solidFill>
                  <a:srgbClr val="000000"/>
                </a:solidFill>
                <a:effectLst/>
                <a:uLnTx/>
                <a:uFillTx/>
                <a:latin typeface="Meiryo UI" panose="020B0604030504040204" pitchFamily="50" charset="-128"/>
                <a:ea typeface="Meiryo UI" panose="020B0604030504040204" pitchFamily="50" charset="-128"/>
                <a:cs typeface="+mn-cs"/>
              </a:rPr>
              <a:t>４</a:t>
            </a:r>
            <a:endParaRPr kumimoji="1" lang="en-US" altLang="ja-JP" sz="1100" b="0" i="0" u="none" strike="noStrike" kern="1200" cap="none" spc="0" normalizeH="0" baseline="3000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の整備</a:t>
            </a:r>
            <a:endParaRPr kumimoji="1" lang="en-US" altLang="ja-JP" sz="11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sp>
        <p:nvSpPr>
          <p:cNvPr id="35" name="テキスト ボックス 15">
            <a:extLst>
              <a:ext uri="{FF2B5EF4-FFF2-40B4-BE49-F238E27FC236}">
                <a16:creationId xmlns:a16="http://schemas.microsoft.com/office/drawing/2014/main" id="{0B951002-1505-C0F1-C4D2-3E30477F8ACB}"/>
              </a:ext>
            </a:extLst>
          </p:cNvPr>
          <p:cNvSpPr txBox="1"/>
          <p:nvPr/>
        </p:nvSpPr>
        <p:spPr>
          <a:xfrm>
            <a:off x="7299500" y="5378857"/>
            <a:ext cx="1990624" cy="230832"/>
          </a:xfrm>
          <a:prstGeom prst="rect">
            <a:avLst/>
          </a:prstGeom>
          <a:noFill/>
        </p:spPr>
        <p:txBody>
          <a:bodyPr wrap="square" rtlCol="0">
            <a:spAutoFit/>
          </a:bodyPr>
          <a:lstStyle>
            <a:defPPr>
              <a:defRPr lang="ja-JP"/>
            </a:defPPr>
            <a:lvl1pPr lvl="0" algn="ctr" fontAlgn="auto">
              <a:spcBef>
                <a:spcPts val="0"/>
              </a:spcBef>
              <a:spcAft>
                <a:spcPts val="0"/>
              </a:spcAft>
              <a:defRPr sz="800">
                <a:effectLst>
                  <a:glow rad="190500">
                    <a:prstClr val="white"/>
                  </a:glow>
                </a:effectLst>
                <a:latin typeface="Meiryo UI" panose="020B0604030504040204" pitchFamily="50" charset="-128"/>
                <a:ea typeface="Meiryo UI" panose="020B0604030504040204" pitchFamily="50" charset="-128"/>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srgbClr val="000000"/>
                </a:solidFill>
                <a:effectLst>
                  <a:glow rad="190500">
                    <a:prstClr val="white"/>
                  </a:glow>
                </a:effectLst>
                <a:uLnTx/>
                <a:uFillTx/>
                <a:latin typeface="Meiryo UI" panose="020B0604030504040204" pitchFamily="50" charset="-128"/>
                <a:ea typeface="Meiryo UI" panose="020B0604030504040204" pitchFamily="50" charset="-128"/>
                <a:cs typeface="+mn-cs"/>
              </a:rPr>
              <a:t>スマートシティの推進</a:t>
            </a:r>
            <a:endParaRPr kumimoji="1" lang="en-US" altLang="ja-JP" sz="900" b="0" i="0" u="none" strike="noStrike" kern="1200" cap="none" spc="0" normalizeH="0" baseline="0" noProof="0" dirty="0">
              <a:ln>
                <a:noFill/>
              </a:ln>
              <a:solidFill>
                <a:srgbClr val="000000"/>
              </a:solidFill>
              <a:effectLst>
                <a:glow rad="190500">
                  <a:prstClr val="white"/>
                </a:glow>
              </a:effectLst>
              <a:uLnTx/>
              <a:uFillTx/>
              <a:latin typeface="Meiryo UI" panose="020B0604030504040204" pitchFamily="50" charset="-128"/>
              <a:ea typeface="Meiryo UI" panose="020B0604030504040204" pitchFamily="50" charset="-128"/>
              <a:cs typeface="+mn-cs"/>
            </a:endParaRPr>
          </a:p>
        </p:txBody>
      </p:sp>
      <p:sp>
        <p:nvSpPr>
          <p:cNvPr id="36" name="テキスト ボックス 15">
            <a:extLst>
              <a:ext uri="{FF2B5EF4-FFF2-40B4-BE49-F238E27FC236}">
                <a16:creationId xmlns:a16="http://schemas.microsoft.com/office/drawing/2014/main" id="{E62FEB71-1CFB-BA25-C2FF-D43B5D0E11BC}"/>
              </a:ext>
            </a:extLst>
          </p:cNvPr>
          <p:cNvSpPr txBox="1"/>
          <p:nvPr/>
        </p:nvSpPr>
        <p:spPr>
          <a:xfrm>
            <a:off x="8398604" y="4237525"/>
            <a:ext cx="1990624" cy="230832"/>
          </a:xfrm>
          <a:prstGeom prst="rect">
            <a:avLst/>
          </a:prstGeom>
          <a:noFill/>
        </p:spPr>
        <p:txBody>
          <a:bodyPr wrap="square" rtlCol="0">
            <a:spAutoFit/>
          </a:bodyPr>
          <a:lstStyle>
            <a:defPPr>
              <a:defRPr lang="ja-JP"/>
            </a:defPPr>
            <a:lvl1pPr lvl="0" algn="ctr" fontAlgn="auto">
              <a:spcBef>
                <a:spcPts val="0"/>
              </a:spcBef>
              <a:spcAft>
                <a:spcPts val="0"/>
              </a:spcAft>
              <a:defRPr sz="800">
                <a:effectLst>
                  <a:glow rad="190500">
                    <a:prstClr val="white"/>
                  </a:glow>
                </a:effectLst>
                <a:latin typeface="Meiryo UI" panose="020B0604030504040204" pitchFamily="50" charset="-128"/>
                <a:ea typeface="Meiryo UI" panose="020B0604030504040204" pitchFamily="50" charset="-128"/>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srgbClr val="000000"/>
                </a:solidFill>
                <a:effectLst>
                  <a:glow rad="190500">
                    <a:prstClr val="white"/>
                  </a:glow>
                </a:effectLst>
                <a:uLnTx/>
                <a:uFillTx/>
                <a:latin typeface="Meiryo UI" panose="020B0604030504040204" pitchFamily="50" charset="-128"/>
                <a:ea typeface="Meiryo UI" panose="020B0604030504040204" pitchFamily="50" charset="-128"/>
                <a:cs typeface="+mn-cs"/>
              </a:rPr>
              <a:t>社会実験</a:t>
            </a:r>
            <a:endParaRPr kumimoji="1" lang="en-US" altLang="ja-JP" sz="900" b="0" i="0" u="none" strike="noStrike" kern="1200" cap="none" spc="0" normalizeH="0" baseline="0" noProof="0" dirty="0">
              <a:ln>
                <a:noFill/>
              </a:ln>
              <a:solidFill>
                <a:srgbClr val="000000"/>
              </a:solidFill>
              <a:effectLst>
                <a:glow rad="190500">
                  <a:prstClr val="white"/>
                </a:glow>
              </a:effectLst>
              <a:uLnTx/>
              <a:uFillTx/>
              <a:latin typeface="Meiryo UI" panose="020B0604030504040204" pitchFamily="50" charset="-128"/>
              <a:ea typeface="Meiryo UI" panose="020B0604030504040204" pitchFamily="50" charset="-128"/>
              <a:cs typeface="+mn-cs"/>
            </a:endParaRPr>
          </a:p>
        </p:txBody>
      </p:sp>
      <p:sp>
        <p:nvSpPr>
          <p:cNvPr id="37" name="Text Box 7">
            <a:extLst>
              <a:ext uri="{FF2B5EF4-FFF2-40B4-BE49-F238E27FC236}">
                <a16:creationId xmlns:a16="http://schemas.microsoft.com/office/drawing/2014/main" id="{DB38C42B-4802-2491-30CB-C1639F8D7A6C}"/>
              </a:ext>
            </a:extLst>
          </p:cNvPr>
          <p:cNvSpPr txBox="1">
            <a:spLocks noChangeArrowheads="1"/>
          </p:cNvSpPr>
          <p:nvPr/>
        </p:nvSpPr>
        <p:spPr>
          <a:xfrm>
            <a:off x="96187" y="1119466"/>
            <a:ext cx="9914969" cy="935897"/>
          </a:xfrm>
          <a:prstGeom prst="rect">
            <a:avLst/>
          </a:prstGeom>
          <a:noFill/>
          <a:ln w="38100" cmpd="dbl">
            <a:noFill/>
            <a:miter lim="800000"/>
            <a:headEnd/>
            <a:tailEnd/>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216"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 </a:t>
            </a:r>
            <a:r>
              <a:rPr kumimoji="1" lang="ja-JP" altLang="en-US" sz="1216"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補助対象者</a:t>
            </a:r>
            <a:r>
              <a:rPr kumimoji="1" lang="ja-JP" altLang="en-US" sz="1216" b="0" i="0" u="none" strike="noStrike" kern="1200" cap="none" spc="0" normalizeH="0" baseline="30000" noProof="0" dirty="0">
                <a:ln>
                  <a:noFill/>
                </a:ln>
                <a:solidFill>
                  <a:srgbClr val="000000"/>
                </a:solidFill>
                <a:effectLst/>
                <a:uLnTx/>
                <a:uFillTx/>
                <a:latin typeface="Meiryo UI" panose="020B0604030504040204" pitchFamily="50" charset="-128"/>
                <a:ea typeface="Meiryo UI" panose="020B0604030504040204" pitchFamily="50" charset="-128"/>
                <a:cs typeface="+mn-cs"/>
              </a:rPr>
              <a:t>※</a:t>
            </a:r>
            <a:r>
              <a:rPr kumimoji="1" lang="en-US" altLang="ja-JP" sz="1216" b="0" i="0" u="none" strike="noStrike" kern="1200" cap="none" spc="0" normalizeH="0" baseline="30000" noProof="0" dirty="0">
                <a:ln>
                  <a:noFill/>
                </a:ln>
                <a:solidFill>
                  <a:srgbClr val="000000"/>
                </a:solidFill>
                <a:effectLst/>
                <a:uLnTx/>
                <a:uFillTx/>
                <a:latin typeface="Meiryo UI" panose="020B0604030504040204" pitchFamily="50" charset="-128"/>
                <a:ea typeface="Meiryo UI" panose="020B0604030504040204" pitchFamily="50" charset="-128"/>
                <a:cs typeface="+mn-cs"/>
              </a:rPr>
              <a:t>1</a:t>
            </a:r>
            <a:r>
              <a:rPr kumimoji="1" lang="ja-JP" altLang="en-US" sz="1216"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：地方公共団体、法定協議会</a:t>
            </a:r>
            <a:r>
              <a:rPr kumimoji="1" lang="ja-JP" altLang="en-US" sz="1216" b="0" i="0" u="none" strike="noStrike" kern="1200" cap="none" spc="0" normalizeH="0" baseline="30000" noProof="0" dirty="0">
                <a:ln>
                  <a:noFill/>
                </a:ln>
                <a:solidFill>
                  <a:srgbClr val="000000"/>
                </a:solidFill>
                <a:effectLst/>
                <a:uLnTx/>
                <a:uFillTx/>
                <a:latin typeface="Meiryo UI" panose="020B0604030504040204" pitchFamily="50" charset="-128"/>
                <a:ea typeface="Meiryo UI" panose="020B0604030504040204" pitchFamily="50" charset="-128"/>
                <a:cs typeface="+mn-cs"/>
              </a:rPr>
              <a:t>※</a:t>
            </a:r>
            <a:r>
              <a:rPr kumimoji="1" lang="en-US" altLang="ja-JP" sz="1216" b="0" i="0" u="none" strike="noStrike" kern="1200" cap="none" spc="0" normalizeH="0" baseline="30000" noProof="0" dirty="0">
                <a:ln>
                  <a:noFill/>
                </a:ln>
                <a:solidFill>
                  <a:srgbClr val="000000"/>
                </a:solidFill>
                <a:effectLst/>
                <a:uLnTx/>
                <a:uFillTx/>
                <a:latin typeface="Meiryo UI" panose="020B0604030504040204" pitchFamily="50" charset="-128"/>
                <a:ea typeface="Meiryo UI" panose="020B0604030504040204" pitchFamily="50" charset="-128"/>
                <a:cs typeface="+mn-cs"/>
              </a:rPr>
              <a:t>2</a:t>
            </a:r>
            <a:r>
              <a:rPr kumimoji="1" lang="ja-JP" altLang="en-US" sz="1216" b="0" i="0" u="none" strike="noStrike" kern="1200" cap="none" spc="0" normalizeH="0" baseline="0" noProof="0" dirty="0" err="1">
                <a:ln>
                  <a:noFill/>
                </a:ln>
                <a:solidFill>
                  <a:srgbClr val="000000"/>
                </a:solidFill>
                <a:effectLst/>
                <a:uLnTx/>
                <a:uFillTx/>
                <a:latin typeface="Meiryo UI" panose="020B0604030504040204" pitchFamily="50" charset="-128"/>
                <a:ea typeface="Meiryo UI" panose="020B0604030504040204" pitchFamily="50" charset="-128"/>
                <a:cs typeface="+mn-cs"/>
              </a:rPr>
              <a:t>、</a:t>
            </a:r>
            <a:r>
              <a:rPr kumimoji="1" lang="ja-JP" altLang="en-US" sz="1216"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独立行政法人都市再生機構、都市再生推進法人、認定地域来訪者等利便増進活動実施団体</a:t>
            </a:r>
          </a:p>
          <a:p>
            <a:pPr marL="1612900" marR="0" lvl="0" indent="-268288" algn="l" defTabSz="914400" rtl="0" eaLnBrk="1" fontAlgn="base" latinLnBrk="0" hangingPunct="1">
              <a:lnSpc>
                <a:spcPct val="100000"/>
              </a:lnSpc>
              <a:spcBef>
                <a:spcPct val="0"/>
              </a:spcBef>
              <a:spcAft>
                <a:spcPct val="0"/>
              </a:spcAft>
              <a:buClrTx/>
              <a:buSzTx/>
              <a:buFontTx/>
              <a:buNone/>
              <a:tabLst/>
              <a:defRPr/>
            </a:pPr>
            <a:r>
              <a:rPr kumimoji="1" lang="en-US" altLang="ja-JP" sz="10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※1 </a:t>
            </a:r>
            <a:r>
              <a:rPr kumimoji="1" lang="ja-JP" altLang="en-US" sz="10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交付金については、地方公共団体からの補助金を受けて、民間事業者等（独立行政法人都市再生機構や特定非営利活動法人等を含む）も事業実施可能</a:t>
            </a:r>
            <a:endParaRPr kumimoji="1" lang="en-US" altLang="ja-JP" sz="10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1612900" marR="0" lvl="0" indent="-268288" algn="l"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a:t>
            </a:r>
            <a:r>
              <a:rPr kumimoji="1" lang="en-US" altLang="ja-JP" sz="10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2</a:t>
            </a:r>
            <a:r>
              <a:rPr kumimoji="1" lang="ja-JP" altLang="en-US" sz="10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 整備計画の作成に関する事業については、法定化を見据えた任意協議会も対象　</a:t>
            </a:r>
            <a:endParaRPr kumimoji="1" lang="en-US" altLang="ja-JP" sz="10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2088000" marR="0" lvl="0" indent="-2088000" algn="l" defTabSz="914400" rtl="0" eaLnBrk="1" fontAlgn="base" latinLnBrk="0" hangingPunct="1">
              <a:lnSpc>
                <a:spcPct val="100000"/>
              </a:lnSpc>
              <a:spcBef>
                <a:spcPct val="0"/>
              </a:spcBef>
              <a:spcAft>
                <a:spcPct val="0"/>
              </a:spcAft>
              <a:buClrTx/>
              <a:buSzTx/>
              <a:buFontTx/>
              <a:buNone/>
              <a:tabLst/>
              <a:defRPr/>
            </a:pPr>
            <a:r>
              <a:rPr kumimoji="1" lang="ja-JP" altLang="en-US" sz="1216"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 補</a:t>
            </a:r>
            <a:r>
              <a:rPr kumimoji="1" lang="ja-JP" altLang="en-US" sz="1013"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　 </a:t>
            </a:r>
            <a:r>
              <a:rPr kumimoji="1" lang="ja-JP" altLang="en-US" sz="1216"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助</a:t>
            </a:r>
            <a:r>
              <a:rPr kumimoji="1" lang="ja-JP" altLang="en-US" sz="1013"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　 </a:t>
            </a:r>
            <a:r>
              <a:rPr kumimoji="1" lang="ja-JP" altLang="en-US" sz="1216"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率：１／３、１／２ </a:t>
            </a:r>
            <a:r>
              <a:rPr kumimoji="1" lang="ja-JP" altLang="en-US" sz="105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（立地適正化計画に位置付けられた事業、滞在快適性等向上区域へのアクセス等に寄与する都市交通施設整備に係る事業、</a:t>
            </a:r>
            <a:endParaRPr kumimoji="1" lang="en-US" altLang="ja-JP" sz="105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233680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05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地区交通戦略に位置づけられた滞在快適性等向上区域等で行われる事業、脱炭素先行地域において実施する事業）</a:t>
            </a:r>
          </a:p>
        </p:txBody>
      </p:sp>
      <p:pic>
        <p:nvPicPr>
          <p:cNvPr id="38" name="図 82" descr="インテック本社前電停１.jpg">
            <a:extLst>
              <a:ext uri="{FF2B5EF4-FFF2-40B4-BE49-F238E27FC236}">
                <a16:creationId xmlns:a16="http://schemas.microsoft.com/office/drawing/2014/main" id="{F01AF1E3-E4C2-1AF1-CF80-418DB54BBE78}"/>
              </a:ext>
            </a:extLst>
          </p:cNvPr>
          <p:cNvPicPr>
            <a:picLocks noChangeAspect="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233246" y="2114067"/>
            <a:ext cx="1611128" cy="988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図 38">
            <a:extLst>
              <a:ext uri="{FF2B5EF4-FFF2-40B4-BE49-F238E27FC236}">
                <a16:creationId xmlns:a16="http://schemas.microsoft.com/office/drawing/2014/main" id="{603F04D1-17AD-EE3F-9340-FFF6D34B9840}"/>
              </a:ext>
            </a:extLst>
          </p:cNvPr>
          <p:cNvPicPr>
            <a:picLocks noChangeAspect="1"/>
          </p:cNvPicPr>
          <p:nvPr/>
        </p:nvPicPr>
        <p:blipFill rotWithShape="1">
          <a:blip r:embed="rId19"/>
          <a:srcRect t="7900" r="6947"/>
          <a:stretch/>
        </p:blipFill>
        <p:spPr>
          <a:xfrm>
            <a:off x="270001" y="3229499"/>
            <a:ext cx="1489543" cy="1170678"/>
          </a:xfrm>
          <a:prstGeom prst="rect">
            <a:avLst/>
          </a:prstGeom>
        </p:spPr>
      </p:pic>
      <p:sp>
        <p:nvSpPr>
          <p:cNvPr id="40" name="Rectangle 16">
            <a:extLst>
              <a:ext uri="{FF2B5EF4-FFF2-40B4-BE49-F238E27FC236}">
                <a16:creationId xmlns:a16="http://schemas.microsoft.com/office/drawing/2014/main" id="{A8C724FF-F034-771A-30B2-3D0E001EFD2F}"/>
              </a:ext>
            </a:extLst>
          </p:cNvPr>
          <p:cNvSpPr>
            <a:spLocks noChangeArrowheads="1"/>
          </p:cNvSpPr>
          <p:nvPr/>
        </p:nvSpPr>
        <p:spPr>
          <a:xfrm>
            <a:off x="259422" y="4144427"/>
            <a:ext cx="1524543" cy="276999"/>
          </a:xfrm>
          <a:prstGeom prst="rect">
            <a:avLst/>
          </a:prstGeom>
          <a:solidFill>
            <a:srgbClr val="FFFFFF">
              <a:alpha val="69804"/>
            </a:srgbClr>
          </a:solidFill>
          <a:ln w="9525">
            <a:noFill/>
            <a:miter lim="800000"/>
            <a:headEnd/>
            <a:tailEnd/>
          </a:ln>
        </p:spPr>
        <p:txBody>
          <a:bodyPr wrap="square" lIns="0" tIns="0" rIns="0" bIns="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9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駅舎の地域拠点施設への</a:t>
            </a:r>
            <a:endParaRPr kumimoji="1" lang="en-US" altLang="ja-JP" sz="9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9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改修・減築</a:t>
            </a:r>
          </a:p>
        </p:txBody>
      </p:sp>
      <p:sp>
        <p:nvSpPr>
          <p:cNvPr id="41" name="Rectangle 16">
            <a:extLst>
              <a:ext uri="{FF2B5EF4-FFF2-40B4-BE49-F238E27FC236}">
                <a16:creationId xmlns:a16="http://schemas.microsoft.com/office/drawing/2014/main" id="{1894CFFC-4730-77BC-0194-8F7C9B7B4AE4}"/>
              </a:ext>
            </a:extLst>
          </p:cNvPr>
          <p:cNvSpPr>
            <a:spLocks noChangeArrowheads="1"/>
          </p:cNvSpPr>
          <p:nvPr/>
        </p:nvSpPr>
        <p:spPr>
          <a:xfrm>
            <a:off x="419264" y="5234740"/>
            <a:ext cx="1353392" cy="166199"/>
          </a:xfrm>
          <a:prstGeom prst="rect">
            <a:avLst/>
          </a:prstGeom>
          <a:solidFill>
            <a:srgbClr val="FFFFFF">
              <a:alpha val="69804"/>
            </a:srgbClr>
          </a:solidFill>
          <a:ln w="9525">
            <a:noFill/>
            <a:miter lim="800000"/>
            <a:headEnd/>
            <a:tailEnd/>
          </a:ln>
        </p:spPr>
        <p:txBody>
          <a:bodyPr wrap="square" lIns="0" tIns="0" rIns="0" bIns="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mn-cs"/>
              </a:rPr>
              <a:t>交通結節点整備</a:t>
            </a:r>
            <a:endParaRPr kumimoji="0" lang="en-US" altLang="ja-JP" sz="1200" b="0" i="0" u="none" strike="noStrike" kern="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mn-cs"/>
            </a:endParaRPr>
          </a:p>
        </p:txBody>
      </p:sp>
      <p:sp>
        <p:nvSpPr>
          <p:cNvPr id="42" name="テキスト ボックス 6">
            <a:extLst>
              <a:ext uri="{FF2B5EF4-FFF2-40B4-BE49-F238E27FC236}">
                <a16:creationId xmlns:a16="http://schemas.microsoft.com/office/drawing/2014/main" id="{3D97208B-BEF8-5CE6-F2B9-C4C56A66F463}"/>
              </a:ext>
            </a:extLst>
          </p:cNvPr>
          <p:cNvSpPr txBox="1"/>
          <p:nvPr/>
        </p:nvSpPr>
        <p:spPr>
          <a:xfrm>
            <a:off x="492123" y="6514595"/>
            <a:ext cx="4892925" cy="2308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9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a:t>
            </a:r>
            <a:r>
              <a:rPr kumimoji="1" lang="ja-JP" altLang="en-US" sz="9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３</a:t>
            </a:r>
            <a:r>
              <a:rPr kumimoji="1" lang="en-US" altLang="ja-JP" sz="9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 </a:t>
            </a:r>
            <a:r>
              <a:rPr kumimoji="1" lang="ja-JP" altLang="en-US" sz="9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インフラ整備と一体となった車両について、効果促進事業において支援可能</a:t>
            </a:r>
            <a:endParaRPr kumimoji="1" lang="en-US" altLang="ja-JP" sz="9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pic>
        <p:nvPicPr>
          <p:cNvPr id="43" name="図 42">
            <a:extLst>
              <a:ext uri="{FF2B5EF4-FFF2-40B4-BE49-F238E27FC236}">
                <a16:creationId xmlns:a16="http://schemas.microsoft.com/office/drawing/2014/main" id="{E1BA1495-B638-22D1-18E7-CB4D2EB6C903}"/>
              </a:ext>
            </a:extLst>
          </p:cNvPr>
          <p:cNvPicPr>
            <a:picLocks noChangeAspect="1"/>
          </p:cNvPicPr>
          <p:nvPr/>
        </p:nvPicPr>
        <p:blipFill>
          <a:blip r:embed="rId20"/>
          <a:stretch>
            <a:fillRect/>
          </a:stretch>
        </p:blipFill>
        <p:spPr>
          <a:xfrm>
            <a:off x="339097" y="5430357"/>
            <a:ext cx="1542447" cy="974177"/>
          </a:xfrm>
          <a:prstGeom prst="rect">
            <a:avLst/>
          </a:prstGeom>
        </p:spPr>
      </p:pic>
      <p:sp>
        <p:nvSpPr>
          <p:cNvPr id="44" name="Rectangle 16">
            <a:extLst>
              <a:ext uri="{FF2B5EF4-FFF2-40B4-BE49-F238E27FC236}">
                <a16:creationId xmlns:a16="http://schemas.microsoft.com/office/drawing/2014/main" id="{4520B3BF-B698-4C0F-8923-A0C4DEB12AC0}"/>
              </a:ext>
            </a:extLst>
          </p:cNvPr>
          <p:cNvSpPr>
            <a:spLocks noChangeArrowheads="1"/>
          </p:cNvSpPr>
          <p:nvPr/>
        </p:nvSpPr>
        <p:spPr>
          <a:xfrm>
            <a:off x="430573" y="6229340"/>
            <a:ext cx="1353392" cy="166199"/>
          </a:xfrm>
          <a:prstGeom prst="rect">
            <a:avLst/>
          </a:prstGeom>
          <a:solidFill>
            <a:srgbClr val="FFFFFF">
              <a:alpha val="69804"/>
            </a:srgbClr>
          </a:solidFill>
          <a:ln w="9525">
            <a:noFill/>
            <a:miter lim="800000"/>
            <a:headEnd/>
            <a:tailEnd/>
          </a:ln>
        </p:spPr>
        <p:txBody>
          <a:bodyPr wrap="square" lIns="0" tIns="0" rIns="0" bIns="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mn-cs"/>
              </a:rPr>
              <a:t>モビリティハブ整備</a:t>
            </a:r>
            <a:endParaRPr kumimoji="0" lang="en-US" altLang="ja-JP" sz="1200" b="0" i="0" u="none" strike="noStrike" kern="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mn-cs"/>
            </a:endParaRPr>
          </a:p>
        </p:txBody>
      </p:sp>
      <p:sp>
        <p:nvSpPr>
          <p:cNvPr id="45" name="Rectangle 25">
            <a:extLst>
              <a:ext uri="{FF2B5EF4-FFF2-40B4-BE49-F238E27FC236}">
                <a16:creationId xmlns:a16="http://schemas.microsoft.com/office/drawing/2014/main" id="{8DF98450-1704-C434-BCF8-0F7B1791FEBA}"/>
              </a:ext>
            </a:extLst>
          </p:cNvPr>
          <p:cNvSpPr>
            <a:spLocks noChangeArrowheads="1"/>
          </p:cNvSpPr>
          <p:nvPr/>
        </p:nvSpPr>
        <p:spPr>
          <a:xfrm>
            <a:off x="243693" y="2880301"/>
            <a:ext cx="1600681" cy="323165"/>
          </a:xfrm>
          <a:prstGeom prst="rect">
            <a:avLst/>
          </a:prstGeom>
          <a:solidFill>
            <a:srgbClr val="FFFFFF">
              <a:alpha val="69804"/>
            </a:srgbClr>
          </a:solidFill>
          <a:ln w="9525">
            <a:noFill/>
            <a:miter lim="800000"/>
            <a:headEnd/>
            <a:tailEnd/>
          </a:ln>
        </p:spPr>
        <p:txBody>
          <a:bodyPr wrap="square" lIns="0" tIns="0" rIns="0" bIns="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05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路面電車・バス・鉄道等の</a:t>
            </a:r>
            <a:endParaRPr kumimoji="1" lang="en-US" altLang="ja-JP" sz="105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05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公共交通の施設</a:t>
            </a:r>
            <a:r>
              <a:rPr kumimoji="1" lang="en-US" altLang="ja-JP" sz="1115" b="0" i="0" u="none" strike="noStrike" kern="1200" cap="none" spc="0" normalizeH="0" baseline="30000" noProof="0" dirty="0">
                <a:ln>
                  <a:noFill/>
                </a:ln>
                <a:solidFill>
                  <a:srgbClr val="000000"/>
                </a:solidFill>
                <a:effectLst/>
                <a:uLnTx/>
                <a:uFillTx/>
                <a:latin typeface="Meiryo UI" panose="020B0604030504040204" pitchFamily="50" charset="-128"/>
                <a:ea typeface="Meiryo UI" panose="020B0604030504040204" pitchFamily="50" charset="-128"/>
                <a:cs typeface="+mn-cs"/>
              </a:rPr>
              <a:t>※</a:t>
            </a:r>
            <a:r>
              <a:rPr kumimoji="1" lang="ja-JP" altLang="en-US" sz="1115" b="0" i="0" u="none" strike="noStrike" kern="1200" cap="none" spc="0" normalizeH="0" baseline="30000" noProof="0" dirty="0">
                <a:ln>
                  <a:noFill/>
                </a:ln>
                <a:solidFill>
                  <a:srgbClr val="000000"/>
                </a:solidFill>
                <a:effectLst/>
                <a:uLnTx/>
                <a:uFillTx/>
                <a:latin typeface="Meiryo UI" panose="020B0604030504040204" pitchFamily="50" charset="-128"/>
                <a:ea typeface="Meiryo UI" panose="020B0604030504040204" pitchFamily="50" charset="-128"/>
                <a:cs typeface="+mn-cs"/>
              </a:rPr>
              <a:t>３</a:t>
            </a:r>
            <a:endParaRPr kumimoji="1" lang="en-US" altLang="ja-JP" sz="1115" b="0" i="0" u="none" strike="noStrike" kern="1200" cap="none" spc="0" normalizeH="0" baseline="3000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sp>
        <p:nvSpPr>
          <p:cNvPr id="46" name="Rectangle 22">
            <a:extLst>
              <a:ext uri="{FF2B5EF4-FFF2-40B4-BE49-F238E27FC236}">
                <a16:creationId xmlns:a16="http://schemas.microsoft.com/office/drawing/2014/main" id="{B798DE48-0487-7EE2-A0FB-CE5D9198BFFC}"/>
              </a:ext>
            </a:extLst>
          </p:cNvPr>
          <p:cNvSpPr>
            <a:spLocks noChangeArrowheads="1"/>
          </p:cNvSpPr>
          <p:nvPr/>
        </p:nvSpPr>
        <p:spPr>
          <a:xfrm>
            <a:off x="8349183" y="2912278"/>
            <a:ext cx="1342901" cy="171585"/>
          </a:xfrm>
          <a:prstGeom prst="rect">
            <a:avLst/>
          </a:prstGeom>
          <a:solidFill>
            <a:srgbClr val="FFFFFF">
              <a:alpha val="69804"/>
            </a:srgbClr>
          </a:solidFill>
          <a:ln w="9525">
            <a:noFill/>
            <a:miter lim="800000"/>
            <a:headEnd/>
            <a:tailEnd/>
          </a:ln>
        </p:spPr>
        <p:txBody>
          <a:bodyPr wrap="square" lIns="0" tIns="0" rIns="0" bIns="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115"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駐車場</a:t>
            </a:r>
            <a:r>
              <a:rPr kumimoji="1" lang="en-US" altLang="ja-JP" sz="1115"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(P</a:t>
            </a:r>
            <a:r>
              <a:rPr kumimoji="1" lang="ja-JP" altLang="en-US" sz="1115"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＆Ｒ等）</a:t>
            </a:r>
            <a:endParaRPr kumimoji="1" lang="ja-JP" altLang="en-US" sz="1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pic>
        <p:nvPicPr>
          <p:cNvPr id="47" name="図 919">
            <a:extLst>
              <a:ext uri="{FF2B5EF4-FFF2-40B4-BE49-F238E27FC236}">
                <a16:creationId xmlns:a16="http://schemas.microsoft.com/office/drawing/2014/main" id="{34BD323A-3D55-DC50-E59D-3385D97EBEAA}"/>
              </a:ext>
            </a:extLst>
          </p:cNvPr>
          <p:cNvPicPr>
            <a:picLocks noChangeAspect="1"/>
          </p:cNvPicPr>
          <p:nvPr/>
        </p:nvPicPr>
        <p:blipFill>
          <a:blip r:embed="rId21"/>
          <a:srcRect b="9288"/>
          <a:stretch>
            <a:fillRect/>
          </a:stretch>
        </p:blipFill>
        <p:spPr>
          <a:xfrm>
            <a:off x="7096811" y="3204887"/>
            <a:ext cx="1320712" cy="855445"/>
          </a:xfrm>
          <a:prstGeom prst="rect">
            <a:avLst/>
          </a:prstGeom>
        </p:spPr>
      </p:pic>
      <p:pic>
        <p:nvPicPr>
          <p:cNvPr id="48" name="図 12">
            <a:extLst>
              <a:ext uri="{FF2B5EF4-FFF2-40B4-BE49-F238E27FC236}">
                <a16:creationId xmlns:a16="http://schemas.microsoft.com/office/drawing/2014/main" id="{B467E1E8-BD01-63A0-334F-A15B0DCEC199}"/>
              </a:ext>
            </a:extLst>
          </p:cNvPr>
          <p:cNvPicPr>
            <a:picLocks noChangeAspect="1"/>
          </p:cNvPicPr>
          <p:nvPr/>
        </p:nvPicPr>
        <p:blipFill>
          <a:blip r:embed="rId22"/>
          <a:stretch>
            <a:fillRect/>
          </a:stretch>
        </p:blipFill>
        <p:spPr>
          <a:xfrm>
            <a:off x="8374445" y="3212976"/>
            <a:ext cx="1281063" cy="854042"/>
          </a:xfrm>
          <a:prstGeom prst="rect">
            <a:avLst/>
          </a:prstGeom>
        </p:spPr>
      </p:pic>
      <p:sp>
        <p:nvSpPr>
          <p:cNvPr id="49" name="Rectangle 22">
            <a:extLst>
              <a:ext uri="{FF2B5EF4-FFF2-40B4-BE49-F238E27FC236}">
                <a16:creationId xmlns:a16="http://schemas.microsoft.com/office/drawing/2014/main" id="{34111709-C2AC-F1BB-27E7-EF1FDCC2FC30}"/>
              </a:ext>
            </a:extLst>
          </p:cNvPr>
          <p:cNvSpPr>
            <a:spLocks noChangeArrowheads="1"/>
          </p:cNvSpPr>
          <p:nvPr/>
        </p:nvSpPr>
        <p:spPr>
          <a:xfrm>
            <a:off x="7086232" y="3912069"/>
            <a:ext cx="2560346" cy="323165"/>
          </a:xfrm>
          <a:prstGeom prst="rect">
            <a:avLst/>
          </a:prstGeom>
          <a:solidFill>
            <a:srgbClr val="FFFFFF">
              <a:alpha val="69804"/>
            </a:srgbClr>
          </a:solidFill>
          <a:ln w="9525">
            <a:noFill/>
            <a:miter lim="800000"/>
            <a:headEnd/>
            <a:tailEnd/>
          </a:ln>
        </p:spPr>
        <p:txBody>
          <a:bodyPr wrap="square" lIns="0" tIns="0" rIns="0" bIns="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05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公共交通施設と一体的に整備する</a:t>
            </a:r>
            <a:endParaRPr kumimoji="1" lang="en-US" altLang="ja-JP" sz="105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05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再生可能エネルギー施設等</a:t>
            </a:r>
            <a:endParaRPr kumimoji="1" lang="ja-JP" altLang="en-US" sz="14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spTree>
    <p:extLst>
      <p:ext uri="{BB962C8B-B14F-4D97-AF65-F5344CB8AC3E}">
        <p14:creationId xmlns:p14="http://schemas.microsoft.com/office/powerpoint/2010/main" val="38103396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7" name="タイトル 1"/>
          <p:cNvSpPr>
            <a:spLocks noGrp="1"/>
          </p:cNvSpPr>
          <p:nvPr>
            <p:ph type="ctrTitle"/>
          </p:nvPr>
        </p:nvSpPr>
        <p:spPr/>
        <p:txBody>
          <a:bodyPr/>
          <a:lstStyle/>
          <a:p>
            <a:r>
              <a:rPr lang="ja-JP" altLang="en-US" dirty="0"/>
              <a:t>　２．</a:t>
            </a:r>
            <a:r>
              <a:rPr lang="ja-JP" altLang="en-US"/>
              <a:t>交通結節点・駅まちづくり</a:t>
            </a:r>
            <a:endParaRPr kumimoji="1" lang="ja-JP" altLang="en-US" dirty="0"/>
          </a:p>
        </p:txBody>
      </p:sp>
    </p:spTree>
    <p:extLst>
      <p:ext uri="{BB962C8B-B14F-4D97-AF65-F5344CB8AC3E}">
        <p14:creationId xmlns:p14="http://schemas.microsoft.com/office/powerpoint/2010/main" val="24776647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3" name="タイトル 1"/>
          <p:cNvSpPr>
            <a:spLocks noGrp="1"/>
          </p:cNvSpPr>
          <p:nvPr>
            <p:ph type="title"/>
          </p:nvPr>
        </p:nvSpPr>
        <p:spPr/>
        <p:txBody>
          <a:bodyPr/>
          <a:lstStyle/>
          <a:p>
            <a:r>
              <a:rPr kumimoji="1" lang="ja-JP" altLang="en-US" dirty="0"/>
              <a:t>交通結節点とは？</a:t>
            </a:r>
          </a:p>
        </p:txBody>
      </p:sp>
      <p:sp>
        <p:nvSpPr>
          <p:cNvPr id="1544" name="正方形/長方形 5"/>
          <p:cNvSpPr/>
          <p:nvPr/>
        </p:nvSpPr>
        <p:spPr>
          <a:xfrm>
            <a:off x="128464" y="620688"/>
            <a:ext cx="9648701" cy="1008112"/>
          </a:xfrm>
          <a:prstGeom prst="rect">
            <a:avLst/>
          </a:prstGeom>
          <a:ln w="317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r>
              <a:rPr kumimoji="1" lang="ja-JP" altLang="en-US" dirty="0">
                <a:latin typeface="HG丸ｺﾞｼｯｸM-PRO" pitchFamily="50" charset="-128"/>
                <a:ea typeface="HG丸ｺﾞｼｯｸM-PRO" pitchFamily="50" charset="-128"/>
              </a:rPr>
              <a:t>○交通結節点とは、複数の交通手段をつなぐ場所</a:t>
            </a:r>
            <a:endParaRPr kumimoji="1" lang="en-US" altLang="ja-JP" dirty="0">
              <a:latin typeface="HG丸ｺﾞｼｯｸM-PRO" pitchFamily="50" charset="-128"/>
              <a:ea typeface="HG丸ｺﾞｼｯｸM-PRO" pitchFamily="50" charset="-128"/>
            </a:endParaRPr>
          </a:p>
          <a:p>
            <a:r>
              <a:rPr lang="ja-JP" altLang="en-US" dirty="0">
                <a:latin typeface="HG丸ｺﾞｼｯｸM-PRO" pitchFamily="50" charset="-128"/>
                <a:ea typeface="HG丸ｺﾞｼｯｸM-PRO" pitchFamily="50" charset="-128"/>
              </a:rPr>
              <a:t>○例えば駅前広場（鉄道と徒歩、自転車、バス等の乗り換え）</a:t>
            </a:r>
            <a:endParaRPr lang="en-US" altLang="ja-JP" dirty="0">
              <a:latin typeface="HG丸ｺﾞｼｯｸM-PRO" pitchFamily="50" charset="-128"/>
              <a:ea typeface="HG丸ｺﾞｼｯｸM-PRO" pitchFamily="50" charset="-128"/>
            </a:endParaRPr>
          </a:p>
          <a:p>
            <a:r>
              <a:rPr kumimoji="1" lang="ja-JP" altLang="en-US" dirty="0">
                <a:latin typeface="HG丸ｺﾞｼｯｸM-PRO" pitchFamily="50" charset="-128"/>
                <a:ea typeface="HG丸ｺﾞｼｯｸM-PRO" pitchFamily="50" charset="-128"/>
              </a:rPr>
              <a:t>　→バス停だって重要な交通結節点（バスと徒歩、自転車等）</a:t>
            </a:r>
          </a:p>
        </p:txBody>
      </p:sp>
      <p:pic>
        <p:nvPicPr>
          <p:cNvPr id="1545" name="図 6" descr="新しい画像 (53).bmp"/>
          <p:cNvPicPr>
            <a:picLocks noChangeAspect="1"/>
          </p:cNvPicPr>
          <p:nvPr/>
        </p:nvPicPr>
        <p:blipFill>
          <a:blip r:embed="rId2"/>
          <a:stretch>
            <a:fillRect/>
          </a:stretch>
        </p:blipFill>
        <p:spPr>
          <a:xfrm>
            <a:off x="128464" y="1700808"/>
            <a:ext cx="4104456" cy="2414400"/>
          </a:xfrm>
          <a:prstGeom prst="rect">
            <a:avLst/>
          </a:prstGeom>
        </p:spPr>
      </p:pic>
      <p:pic>
        <p:nvPicPr>
          <p:cNvPr id="1546" name="Picture 4"/>
          <p:cNvPicPr>
            <a:picLocks noChangeAspect="1" noChangeArrowheads="1"/>
          </p:cNvPicPr>
          <p:nvPr/>
        </p:nvPicPr>
        <p:blipFill>
          <a:blip r:embed="rId3"/>
          <a:stretch>
            <a:fillRect/>
          </a:stretch>
        </p:blipFill>
        <p:spPr>
          <a:xfrm>
            <a:off x="4520952" y="1700808"/>
            <a:ext cx="3068662" cy="1849234"/>
          </a:xfrm>
          <a:prstGeom prst="rect">
            <a:avLst/>
          </a:prstGeom>
          <a:noFill/>
          <a:ln w="9525">
            <a:noFill/>
            <a:miter lim="800000"/>
            <a:headEnd/>
            <a:tailEnd/>
          </a:ln>
          <a:effectLst/>
        </p:spPr>
      </p:pic>
      <p:pic>
        <p:nvPicPr>
          <p:cNvPr id="1547" name="Picture 3"/>
          <p:cNvPicPr>
            <a:picLocks noChangeAspect="1" noChangeArrowheads="1"/>
          </p:cNvPicPr>
          <p:nvPr/>
        </p:nvPicPr>
        <p:blipFill>
          <a:blip r:embed="rId4"/>
          <a:stretch>
            <a:fillRect/>
          </a:stretch>
        </p:blipFill>
        <p:spPr>
          <a:xfrm>
            <a:off x="6897216" y="2564904"/>
            <a:ext cx="2879949" cy="1584176"/>
          </a:xfrm>
          <a:prstGeom prst="rect">
            <a:avLst/>
          </a:prstGeom>
        </p:spPr>
      </p:pic>
      <p:sp>
        <p:nvSpPr>
          <p:cNvPr id="1548" name="テキスト ボックス 9"/>
          <p:cNvSpPr txBox="1"/>
          <p:nvPr/>
        </p:nvSpPr>
        <p:spPr>
          <a:xfrm>
            <a:off x="992560" y="4149080"/>
            <a:ext cx="2448272" cy="307777"/>
          </a:xfrm>
          <a:prstGeom prst="rect">
            <a:avLst/>
          </a:prstGeom>
          <a:noFill/>
        </p:spPr>
        <p:txBody>
          <a:bodyPr wrap="square" rtlCol="0">
            <a:spAutoFit/>
          </a:bodyPr>
          <a:lstStyle/>
          <a:p>
            <a:pPr algn="ctr"/>
            <a:r>
              <a:rPr kumimoji="1" lang="ja-JP" altLang="en-US" sz="1400" dirty="0"/>
              <a:t>駅前広場（松本駅</a:t>
            </a:r>
            <a:r>
              <a:rPr lang="ja-JP" altLang="en-US" sz="1400" dirty="0"/>
              <a:t>）</a:t>
            </a:r>
            <a:endParaRPr kumimoji="1" lang="ja-JP" altLang="en-US" sz="1400" dirty="0"/>
          </a:p>
        </p:txBody>
      </p:sp>
      <p:sp>
        <p:nvSpPr>
          <p:cNvPr id="1549" name="テキスト ボックス 10"/>
          <p:cNvSpPr txBox="1"/>
          <p:nvPr/>
        </p:nvSpPr>
        <p:spPr>
          <a:xfrm>
            <a:off x="5169024" y="4129335"/>
            <a:ext cx="3744416" cy="307777"/>
          </a:xfrm>
          <a:prstGeom prst="rect">
            <a:avLst/>
          </a:prstGeom>
          <a:noFill/>
        </p:spPr>
        <p:txBody>
          <a:bodyPr wrap="square" rtlCol="0">
            <a:spAutoFit/>
          </a:bodyPr>
          <a:lstStyle/>
          <a:p>
            <a:pPr algn="ctr"/>
            <a:r>
              <a:rPr kumimoji="1" lang="ja-JP" altLang="en-US" sz="1400" dirty="0"/>
              <a:t>バスターミナル（オアシス２１　名古屋市</a:t>
            </a:r>
            <a:r>
              <a:rPr lang="ja-JP" altLang="en-US" sz="1400" dirty="0"/>
              <a:t>）</a:t>
            </a:r>
            <a:endParaRPr kumimoji="1" lang="ja-JP" altLang="en-US" sz="1400" dirty="0"/>
          </a:p>
        </p:txBody>
      </p:sp>
      <p:sp>
        <p:nvSpPr>
          <p:cNvPr id="1550" name="テキスト ボックス 11"/>
          <p:cNvSpPr txBox="1"/>
          <p:nvPr/>
        </p:nvSpPr>
        <p:spPr>
          <a:xfrm>
            <a:off x="3800872" y="6577607"/>
            <a:ext cx="2448272" cy="307777"/>
          </a:xfrm>
          <a:prstGeom prst="rect">
            <a:avLst/>
          </a:prstGeom>
          <a:noFill/>
        </p:spPr>
        <p:txBody>
          <a:bodyPr wrap="square" rtlCol="0">
            <a:spAutoFit/>
          </a:bodyPr>
          <a:lstStyle/>
          <a:p>
            <a:pPr algn="ctr"/>
            <a:r>
              <a:rPr kumimoji="1" lang="ja-JP" altLang="en-US" sz="1400" dirty="0"/>
              <a:t>バス停（神奈川県厚木市</a:t>
            </a:r>
            <a:r>
              <a:rPr lang="ja-JP" altLang="en-US" sz="1400" dirty="0"/>
              <a:t>）</a:t>
            </a:r>
            <a:endParaRPr kumimoji="1" lang="ja-JP" altLang="en-US" sz="1400" dirty="0"/>
          </a:p>
        </p:txBody>
      </p:sp>
      <p:pic>
        <p:nvPicPr>
          <p:cNvPr id="1551" name="図 12" descr="サイクルアンドバスライド1.bmp"/>
          <p:cNvPicPr>
            <a:picLocks noChangeAspect="1"/>
          </p:cNvPicPr>
          <p:nvPr/>
        </p:nvPicPr>
        <p:blipFill>
          <a:blip r:embed="rId5"/>
          <a:stretch>
            <a:fillRect/>
          </a:stretch>
        </p:blipFill>
        <p:spPr>
          <a:xfrm>
            <a:off x="3368824" y="4437112"/>
            <a:ext cx="3312368" cy="2171950"/>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3" name="タイトル 1"/>
          <p:cNvSpPr>
            <a:spLocks noGrp="1"/>
          </p:cNvSpPr>
          <p:nvPr>
            <p:ph type="title"/>
          </p:nvPr>
        </p:nvSpPr>
        <p:spPr/>
        <p:txBody>
          <a:bodyPr/>
          <a:lstStyle/>
          <a:p>
            <a:r>
              <a:rPr kumimoji="1" lang="ja-JP" altLang="en-US" dirty="0"/>
              <a:t>駅前広場機能の考え方</a:t>
            </a:r>
          </a:p>
        </p:txBody>
      </p:sp>
      <p:sp>
        <p:nvSpPr>
          <p:cNvPr id="1334" name="正方形/長方形 5"/>
          <p:cNvSpPr/>
          <p:nvPr/>
        </p:nvSpPr>
        <p:spPr>
          <a:xfrm>
            <a:off x="499583" y="877904"/>
            <a:ext cx="8840367" cy="357623"/>
          </a:xfrm>
          <a:prstGeom prst="rect">
            <a:avLst/>
          </a:prstGeom>
          <a:ln w="317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0" i="0" u="none" strike="noStrike" kern="1200" cap="none" spc="0" normalizeH="0" baseline="0" noProof="0" dirty="0">
                <a:ln>
                  <a:noFill/>
                </a:ln>
                <a:solidFill>
                  <a:srgbClr val="000000"/>
                </a:solidFill>
                <a:effectLst/>
                <a:uLnTx/>
                <a:uFillTx/>
                <a:latin typeface="ＭＳ Ｐゴシック"/>
                <a:ea typeface="ＭＳ Ｐゴシック"/>
                <a:cs typeface="+mn-cs"/>
              </a:rPr>
              <a:t>○駅前広場機能の考え方計画手順（出典：「駅前広場計画指針」</a:t>
            </a:r>
            <a:r>
              <a:rPr kumimoji="1" lang="en-US" altLang="ja-JP" sz="1800" b="0" i="0" u="none" strike="noStrike" kern="1200" cap="none" spc="0" normalizeH="0" baseline="0" noProof="0" dirty="0">
                <a:ln>
                  <a:noFill/>
                </a:ln>
                <a:solidFill>
                  <a:srgbClr val="000000"/>
                </a:solidFill>
                <a:effectLst/>
                <a:uLnTx/>
                <a:uFillTx/>
                <a:latin typeface="ＭＳ Ｐゴシック"/>
                <a:ea typeface="ＭＳ Ｐゴシック"/>
                <a:cs typeface="+mn-cs"/>
              </a:rPr>
              <a:t>1998.7</a:t>
            </a:r>
            <a:r>
              <a:rPr kumimoji="1" lang="ja-JP" altLang="en-US" sz="1800" b="0" i="0" u="none" strike="noStrike" kern="1200" cap="none" spc="0" normalizeH="0" baseline="0" noProof="0" dirty="0">
                <a:ln>
                  <a:noFill/>
                </a:ln>
                <a:solidFill>
                  <a:srgbClr val="000000"/>
                </a:solidFill>
                <a:effectLst/>
                <a:uLnTx/>
                <a:uFillTx/>
                <a:latin typeface="ＭＳ Ｐゴシック"/>
                <a:ea typeface="ＭＳ Ｐゴシック"/>
                <a:cs typeface="+mn-cs"/>
              </a:rPr>
              <a:t>）</a:t>
            </a:r>
          </a:p>
        </p:txBody>
      </p:sp>
      <p:sp>
        <p:nvSpPr>
          <p:cNvPr id="1385" name="スライド番号プレースホルダー 1"/>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09A9406-7811-4395-B584-0E5BEBB99143}" type="slidenum">
              <a:rPr kumimoji="1" lang="en-US" altLang="ja-JP" sz="1400" b="0" i="0" u="none" strike="noStrike" kern="1200" cap="none" spc="0" normalizeH="0" baseline="0" noProof="0" smtClean="0">
                <a:ln>
                  <a:noFill/>
                </a:ln>
                <a:solidFill>
                  <a:prstClr val="black"/>
                </a:solidFill>
                <a:effectLst/>
                <a:uLnTx/>
                <a:uFillTx/>
                <a:latin typeface="Arial"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1" lang="en-US" altLang="ja-JP" sz="1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grpSp>
        <p:nvGrpSpPr>
          <p:cNvPr id="1386" name="グループ化 1"/>
          <p:cNvGrpSpPr/>
          <p:nvPr/>
        </p:nvGrpSpPr>
        <p:grpSpPr>
          <a:xfrm>
            <a:off x="1115492" y="2348312"/>
            <a:ext cx="7760906" cy="3535906"/>
            <a:chOff x="467544" y="1946257"/>
            <a:chExt cx="7760906" cy="3535906"/>
          </a:xfrm>
        </p:grpSpPr>
        <p:grpSp>
          <p:nvGrpSpPr>
            <p:cNvPr id="1387" name="グループ化 3"/>
            <p:cNvGrpSpPr/>
            <p:nvPr/>
          </p:nvGrpSpPr>
          <p:grpSpPr>
            <a:xfrm>
              <a:off x="467544" y="1946257"/>
              <a:ext cx="7326493" cy="3535906"/>
              <a:chOff x="-199887" y="2214207"/>
              <a:chExt cx="6366720" cy="3072705"/>
            </a:xfrm>
          </p:grpSpPr>
          <p:sp>
            <p:nvSpPr>
              <p:cNvPr id="1388" name="テキスト ボックス 57"/>
              <p:cNvSpPr txBox="1"/>
              <p:nvPr/>
            </p:nvSpPr>
            <p:spPr>
              <a:xfrm>
                <a:off x="2579244" y="2214207"/>
                <a:ext cx="1416633" cy="267458"/>
              </a:xfrm>
              <a:prstGeom prst="rect">
                <a:avLst/>
              </a:prstGeom>
              <a:noFill/>
              <a:ln>
                <a:solidFill>
                  <a:schemeClr val="tx1"/>
                </a:solid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ＭＳ Ｐゴシック"/>
                    <a:ea typeface="ＭＳ Ｐゴシック"/>
                    <a:cs typeface="+mn-cs"/>
                  </a:rPr>
                  <a:t>交通結節機能</a:t>
                </a:r>
              </a:p>
            </p:txBody>
          </p:sp>
          <p:sp>
            <p:nvSpPr>
              <p:cNvPr id="1389" name="テキスト ボックス 58"/>
              <p:cNvSpPr txBox="1"/>
              <p:nvPr/>
            </p:nvSpPr>
            <p:spPr>
              <a:xfrm>
                <a:off x="2577184" y="3013019"/>
                <a:ext cx="1418694" cy="267458"/>
              </a:xfrm>
              <a:prstGeom prst="rect">
                <a:avLst/>
              </a:prstGeom>
              <a:noFill/>
              <a:ln>
                <a:solidFill>
                  <a:schemeClr val="tx1"/>
                </a:solidFill>
              </a:ln>
            </p:spPr>
            <p:txBody>
              <a:bodyPr wrap="square"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ＭＳ Ｐゴシック"/>
                    <a:ea typeface="ＭＳ Ｐゴシック"/>
                    <a:cs typeface="+mn-cs"/>
                  </a:rPr>
                  <a:t>市街地拠点機能</a:t>
                </a:r>
              </a:p>
            </p:txBody>
          </p:sp>
          <p:sp>
            <p:nvSpPr>
              <p:cNvPr id="1390" name="テキスト ボックス 59"/>
              <p:cNvSpPr txBox="1"/>
              <p:nvPr/>
            </p:nvSpPr>
            <p:spPr>
              <a:xfrm>
                <a:off x="2577185" y="3478985"/>
                <a:ext cx="1418694" cy="267458"/>
              </a:xfrm>
              <a:prstGeom prst="rect">
                <a:avLst/>
              </a:prstGeom>
              <a:noFill/>
              <a:ln>
                <a:solidFill>
                  <a:schemeClr val="tx1"/>
                </a:solidFill>
              </a:ln>
            </p:spPr>
            <p:txBody>
              <a:bodyPr wrap="square"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ＭＳ Ｐゴシック"/>
                    <a:ea typeface="ＭＳ Ｐゴシック"/>
                    <a:cs typeface="+mn-cs"/>
                  </a:rPr>
                  <a:t>交流機能</a:t>
                </a:r>
              </a:p>
            </p:txBody>
          </p:sp>
          <p:sp>
            <p:nvSpPr>
              <p:cNvPr id="1391" name="テキスト ボックス 60"/>
              <p:cNvSpPr txBox="1"/>
              <p:nvPr/>
            </p:nvSpPr>
            <p:spPr>
              <a:xfrm>
                <a:off x="2577185" y="4450644"/>
                <a:ext cx="1418692" cy="267458"/>
              </a:xfrm>
              <a:prstGeom prst="rect">
                <a:avLst/>
              </a:prstGeom>
              <a:noFill/>
              <a:ln>
                <a:solidFill>
                  <a:schemeClr val="tx1"/>
                </a:solidFill>
              </a:ln>
            </p:spPr>
            <p:txBody>
              <a:bodyPr wrap="square"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ＭＳ Ｐゴシック"/>
                    <a:ea typeface="ＭＳ Ｐゴシック"/>
                    <a:cs typeface="+mn-cs"/>
                  </a:rPr>
                  <a:t>景観機能</a:t>
                </a:r>
              </a:p>
            </p:txBody>
          </p:sp>
          <p:sp>
            <p:nvSpPr>
              <p:cNvPr id="1392" name="テキスト ボックス 61"/>
              <p:cNvSpPr txBox="1"/>
              <p:nvPr/>
            </p:nvSpPr>
            <p:spPr>
              <a:xfrm>
                <a:off x="2577184" y="4928387"/>
                <a:ext cx="1418693" cy="267458"/>
              </a:xfrm>
              <a:prstGeom prst="rect">
                <a:avLst/>
              </a:prstGeom>
              <a:noFill/>
              <a:ln>
                <a:solidFill>
                  <a:schemeClr val="tx1"/>
                </a:solidFill>
              </a:ln>
            </p:spPr>
            <p:txBody>
              <a:bodyPr wrap="square"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ＭＳ Ｐゴシック"/>
                    <a:ea typeface="ＭＳ Ｐゴシック"/>
                    <a:cs typeface="+mn-cs"/>
                  </a:rPr>
                  <a:t>サービス機能</a:t>
                </a:r>
              </a:p>
            </p:txBody>
          </p:sp>
          <p:sp>
            <p:nvSpPr>
              <p:cNvPr id="1393" name="テキスト ボックス 62"/>
              <p:cNvSpPr txBox="1"/>
              <p:nvPr/>
            </p:nvSpPr>
            <p:spPr>
              <a:xfrm>
                <a:off x="2577185" y="3956822"/>
                <a:ext cx="1418692" cy="267458"/>
              </a:xfrm>
              <a:prstGeom prst="rect">
                <a:avLst/>
              </a:prstGeom>
              <a:noFill/>
              <a:ln>
                <a:solidFill>
                  <a:schemeClr val="tx1"/>
                </a:solidFill>
              </a:ln>
            </p:spPr>
            <p:txBody>
              <a:bodyPr wrap="square"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ＭＳ Ｐゴシック"/>
                    <a:ea typeface="ＭＳ Ｐゴシック"/>
                    <a:cs typeface="+mn-cs"/>
                  </a:rPr>
                  <a:t>防災機能</a:t>
                </a:r>
              </a:p>
            </p:txBody>
          </p:sp>
          <p:sp>
            <p:nvSpPr>
              <p:cNvPr id="1394" name="テキスト ボックス 63"/>
              <p:cNvSpPr txBox="1"/>
              <p:nvPr/>
            </p:nvSpPr>
            <p:spPr>
              <a:xfrm>
                <a:off x="-199887" y="2214207"/>
                <a:ext cx="784543" cy="267458"/>
              </a:xfrm>
              <a:prstGeom prst="rect">
                <a:avLst/>
              </a:prstGeom>
              <a:noFill/>
              <a:ln>
                <a:solidFill>
                  <a:schemeClr val="tx1"/>
                </a:solidFill>
              </a:ln>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ＭＳ Ｐゴシック"/>
                    <a:ea typeface="ＭＳ Ｐゴシック"/>
                    <a:cs typeface="+mn-cs"/>
                  </a:rPr>
                  <a:t>交通空間</a:t>
                </a:r>
              </a:p>
            </p:txBody>
          </p:sp>
          <p:sp>
            <p:nvSpPr>
              <p:cNvPr id="1395" name="テキスト ボックス 64"/>
              <p:cNvSpPr txBox="1"/>
              <p:nvPr/>
            </p:nvSpPr>
            <p:spPr>
              <a:xfrm>
                <a:off x="-199885" y="3016042"/>
                <a:ext cx="784542" cy="267458"/>
              </a:xfrm>
              <a:prstGeom prst="rect">
                <a:avLst/>
              </a:prstGeom>
              <a:noFill/>
              <a:ln>
                <a:solidFill>
                  <a:schemeClr val="tx1"/>
                </a:solidFill>
              </a:ln>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ＭＳ Ｐゴシック"/>
                    <a:ea typeface="ＭＳ Ｐゴシック"/>
                    <a:cs typeface="+mn-cs"/>
                  </a:rPr>
                  <a:t>環境空間</a:t>
                </a:r>
              </a:p>
            </p:txBody>
          </p:sp>
          <p:cxnSp>
            <p:nvCxnSpPr>
              <p:cNvPr id="1396" name="直線コネクタ 66"/>
              <p:cNvCxnSpPr>
                <a:stCxn id="1394" idx="3"/>
                <a:endCxn id="1388" idx="1"/>
              </p:cNvCxnSpPr>
              <p:nvPr/>
            </p:nvCxnSpPr>
            <p:spPr>
              <a:xfrm>
                <a:off x="584656" y="2347936"/>
                <a:ext cx="199458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97" name="フリーフォーム 67"/>
              <p:cNvSpPr/>
              <p:nvPr/>
            </p:nvSpPr>
            <p:spPr>
              <a:xfrm>
                <a:off x="2376972" y="3146748"/>
                <a:ext cx="200212" cy="481910"/>
              </a:xfrm>
              <a:custGeom>
                <a:avLst/>
                <a:gdLst>
                  <a:gd name="connsiteX0" fmla="*/ 0 w 245534"/>
                  <a:gd name="connsiteY0" fmla="*/ 0 h 457200"/>
                  <a:gd name="connsiteX1" fmla="*/ 0 w 245534"/>
                  <a:gd name="connsiteY1" fmla="*/ 457200 h 457200"/>
                  <a:gd name="connsiteX2" fmla="*/ 245534 w 245534"/>
                  <a:gd name="connsiteY2" fmla="*/ 457200 h 457200"/>
                </a:gdLst>
                <a:ahLst/>
                <a:cxnLst>
                  <a:cxn ang="0">
                    <a:pos x="connsiteX0" y="connsiteY0"/>
                  </a:cxn>
                  <a:cxn ang="0">
                    <a:pos x="connsiteX1" y="connsiteY1"/>
                  </a:cxn>
                  <a:cxn ang="0">
                    <a:pos x="connsiteX2" y="connsiteY2"/>
                  </a:cxn>
                </a:cxnLst>
                <a:rect l="l" t="t" r="r" b="b"/>
                <a:pathLst>
                  <a:path w="245534" h="457200">
                    <a:moveTo>
                      <a:pt x="0" y="0"/>
                    </a:moveTo>
                    <a:lnTo>
                      <a:pt x="0" y="457200"/>
                    </a:lnTo>
                    <a:lnTo>
                      <a:pt x="245534" y="457200"/>
                    </a:lnTo>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100" b="0" i="0" u="none" strike="noStrike" kern="1200" cap="none" spc="0" normalizeH="0" baseline="0" noProof="0">
                  <a:ln>
                    <a:noFill/>
                  </a:ln>
                  <a:solidFill>
                    <a:srgbClr val="FFFFFF"/>
                  </a:solidFill>
                  <a:effectLst/>
                  <a:uLnTx/>
                  <a:uFillTx/>
                  <a:latin typeface="ＭＳ Ｐゴシック"/>
                  <a:ea typeface="ＭＳ Ｐゴシック"/>
                  <a:cs typeface="+mn-cs"/>
                </a:endParaRPr>
              </a:p>
            </p:txBody>
          </p:sp>
          <p:sp>
            <p:nvSpPr>
              <p:cNvPr id="1398" name="フリーフォーム 68"/>
              <p:cNvSpPr/>
              <p:nvPr/>
            </p:nvSpPr>
            <p:spPr>
              <a:xfrm>
                <a:off x="2376972" y="3480711"/>
                <a:ext cx="200212" cy="614929"/>
              </a:xfrm>
              <a:custGeom>
                <a:avLst/>
                <a:gdLst>
                  <a:gd name="connsiteX0" fmla="*/ 0 w 245534"/>
                  <a:gd name="connsiteY0" fmla="*/ 0 h 457200"/>
                  <a:gd name="connsiteX1" fmla="*/ 0 w 245534"/>
                  <a:gd name="connsiteY1" fmla="*/ 457200 h 457200"/>
                  <a:gd name="connsiteX2" fmla="*/ 245534 w 245534"/>
                  <a:gd name="connsiteY2" fmla="*/ 457200 h 457200"/>
                </a:gdLst>
                <a:ahLst/>
                <a:cxnLst>
                  <a:cxn ang="0">
                    <a:pos x="connsiteX0" y="connsiteY0"/>
                  </a:cxn>
                  <a:cxn ang="0">
                    <a:pos x="connsiteX1" y="connsiteY1"/>
                  </a:cxn>
                  <a:cxn ang="0">
                    <a:pos x="connsiteX2" y="connsiteY2"/>
                  </a:cxn>
                </a:cxnLst>
                <a:rect l="l" t="t" r="r" b="b"/>
                <a:pathLst>
                  <a:path w="245534" h="457200">
                    <a:moveTo>
                      <a:pt x="0" y="0"/>
                    </a:moveTo>
                    <a:lnTo>
                      <a:pt x="0" y="457200"/>
                    </a:lnTo>
                    <a:lnTo>
                      <a:pt x="245534" y="457200"/>
                    </a:lnTo>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100" b="0" i="0" u="none" strike="noStrike" kern="1200" cap="none" spc="0" normalizeH="0" baseline="0" noProof="0">
                  <a:ln>
                    <a:noFill/>
                  </a:ln>
                  <a:solidFill>
                    <a:srgbClr val="FFFFFF"/>
                  </a:solidFill>
                  <a:effectLst/>
                  <a:uLnTx/>
                  <a:uFillTx/>
                  <a:latin typeface="ＭＳ Ｐゴシック"/>
                  <a:ea typeface="ＭＳ Ｐゴシック"/>
                  <a:cs typeface="+mn-cs"/>
                </a:endParaRPr>
              </a:p>
            </p:txBody>
          </p:sp>
          <p:sp>
            <p:nvSpPr>
              <p:cNvPr id="1399" name="フリーフォーム 69"/>
              <p:cNvSpPr/>
              <p:nvPr/>
            </p:nvSpPr>
            <p:spPr>
              <a:xfrm>
                <a:off x="2376972" y="4011091"/>
                <a:ext cx="200212" cy="578373"/>
              </a:xfrm>
              <a:custGeom>
                <a:avLst/>
                <a:gdLst>
                  <a:gd name="connsiteX0" fmla="*/ 0 w 245534"/>
                  <a:gd name="connsiteY0" fmla="*/ 0 h 457200"/>
                  <a:gd name="connsiteX1" fmla="*/ 0 w 245534"/>
                  <a:gd name="connsiteY1" fmla="*/ 457200 h 457200"/>
                  <a:gd name="connsiteX2" fmla="*/ 245534 w 245534"/>
                  <a:gd name="connsiteY2" fmla="*/ 457200 h 457200"/>
                </a:gdLst>
                <a:ahLst/>
                <a:cxnLst>
                  <a:cxn ang="0">
                    <a:pos x="connsiteX0" y="connsiteY0"/>
                  </a:cxn>
                  <a:cxn ang="0">
                    <a:pos x="connsiteX1" y="connsiteY1"/>
                  </a:cxn>
                  <a:cxn ang="0">
                    <a:pos x="connsiteX2" y="connsiteY2"/>
                  </a:cxn>
                </a:cxnLst>
                <a:rect l="l" t="t" r="r" b="b"/>
                <a:pathLst>
                  <a:path w="245534" h="457200">
                    <a:moveTo>
                      <a:pt x="0" y="0"/>
                    </a:moveTo>
                    <a:lnTo>
                      <a:pt x="0" y="457200"/>
                    </a:lnTo>
                    <a:lnTo>
                      <a:pt x="245534" y="457200"/>
                    </a:lnTo>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100" b="0" i="0" u="none" strike="noStrike" kern="1200" cap="none" spc="0" normalizeH="0" baseline="0" noProof="0">
                  <a:ln>
                    <a:noFill/>
                  </a:ln>
                  <a:solidFill>
                    <a:srgbClr val="FFFFFF"/>
                  </a:solidFill>
                  <a:effectLst/>
                  <a:uLnTx/>
                  <a:uFillTx/>
                  <a:latin typeface="ＭＳ Ｐゴシック"/>
                  <a:ea typeface="ＭＳ Ｐゴシック"/>
                  <a:cs typeface="+mn-cs"/>
                </a:endParaRPr>
              </a:p>
            </p:txBody>
          </p:sp>
          <p:sp>
            <p:nvSpPr>
              <p:cNvPr id="1400" name="フリーフォーム 70"/>
              <p:cNvSpPr/>
              <p:nvPr/>
            </p:nvSpPr>
            <p:spPr>
              <a:xfrm>
                <a:off x="2376970" y="4191037"/>
                <a:ext cx="196427" cy="867566"/>
              </a:xfrm>
              <a:custGeom>
                <a:avLst/>
                <a:gdLst>
                  <a:gd name="connsiteX0" fmla="*/ 0 w 245534"/>
                  <a:gd name="connsiteY0" fmla="*/ 0 h 457200"/>
                  <a:gd name="connsiteX1" fmla="*/ 0 w 245534"/>
                  <a:gd name="connsiteY1" fmla="*/ 457200 h 457200"/>
                  <a:gd name="connsiteX2" fmla="*/ 245534 w 245534"/>
                  <a:gd name="connsiteY2" fmla="*/ 457200 h 457200"/>
                </a:gdLst>
                <a:ahLst/>
                <a:cxnLst>
                  <a:cxn ang="0">
                    <a:pos x="connsiteX0" y="connsiteY0"/>
                  </a:cxn>
                  <a:cxn ang="0">
                    <a:pos x="connsiteX1" y="connsiteY1"/>
                  </a:cxn>
                  <a:cxn ang="0">
                    <a:pos x="connsiteX2" y="connsiteY2"/>
                  </a:cxn>
                </a:cxnLst>
                <a:rect l="l" t="t" r="r" b="b"/>
                <a:pathLst>
                  <a:path w="245534" h="457200">
                    <a:moveTo>
                      <a:pt x="0" y="0"/>
                    </a:moveTo>
                    <a:lnTo>
                      <a:pt x="0" y="457200"/>
                    </a:lnTo>
                    <a:lnTo>
                      <a:pt x="245534" y="457200"/>
                    </a:lnTo>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100" b="0" i="0" u="none" strike="noStrike" kern="1200" cap="none" spc="0" normalizeH="0" baseline="0" noProof="0">
                  <a:ln>
                    <a:noFill/>
                  </a:ln>
                  <a:solidFill>
                    <a:srgbClr val="FFFFFF"/>
                  </a:solidFill>
                  <a:effectLst/>
                  <a:uLnTx/>
                  <a:uFillTx/>
                  <a:latin typeface="ＭＳ Ｐゴシック"/>
                  <a:ea typeface="ＭＳ Ｐゴシック"/>
                  <a:cs typeface="+mn-cs"/>
                </a:endParaRPr>
              </a:p>
            </p:txBody>
          </p:sp>
          <p:sp>
            <p:nvSpPr>
              <p:cNvPr id="1401" name="テキスト ボックス 71"/>
              <p:cNvSpPr txBox="1"/>
              <p:nvPr/>
            </p:nvSpPr>
            <p:spPr>
              <a:xfrm>
                <a:off x="4299552" y="2270879"/>
                <a:ext cx="1480118" cy="227339"/>
              </a:xfrm>
              <a:prstGeom prst="rect">
                <a:avLst/>
              </a:prstGeom>
              <a:noFill/>
            </p:spPr>
            <p:txBody>
              <a:bodyPr wrap="none" lIns="33231"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dirty="0">
                    <a:ln>
                      <a:noFill/>
                    </a:ln>
                    <a:solidFill>
                      <a:srgbClr val="000000"/>
                    </a:solidFill>
                    <a:effectLst/>
                    <a:uLnTx/>
                    <a:uFillTx/>
                    <a:latin typeface="ＭＳ Ｐゴシック"/>
                    <a:ea typeface="ＭＳ Ｐゴシック"/>
                    <a:cs typeface="+mn-cs"/>
                  </a:rPr>
                  <a:t>各種交通を結節・収容する</a:t>
                </a:r>
              </a:p>
            </p:txBody>
          </p:sp>
          <p:sp>
            <p:nvSpPr>
              <p:cNvPr id="1402" name="テキスト ボックス 72"/>
              <p:cNvSpPr txBox="1"/>
              <p:nvPr/>
            </p:nvSpPr>
            <p:spPr>
              <a:xfrm>
                <a:off x="4299551" y="4912471"/>
                <a:ext cx="1537138" cy="374441"/>
              </a:xfrm>
              <a:prstGeom prst="rect">
                <a:avLst/>
              </a:prstGeom>
              <a:noFill/>
            </p:spPr>
            <p:txBody>
              <a:bodyPr wrap="none" lIns="66462"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dirty="0">
                    <a:ln>
                      <a:noFill/>
                    </a:ln>
                    <a:solidFill>
                      <a:srgbClr val="000000"/>
                    </a:solidFill>
                    <a:effectLst/>
                    <a:uLnTx/>
                    <a:uFillTx/>
                    <a:latin typeface="ＭＳ Ｐゴシック"/>
                    <a:ea typeface="ＭＳ Ｐゴシック"/>
                    <a:cs typeface="+mn-cs"/>
                  </a:rPr>
                  <a:t>公共的サービスを提供する</a:t>
                </a:r>
                <a:endParaRPr kumimoji="1" lang="en-US" altLang="ja-JP" sz="1100" b="0" i="0" u="none" strike="noStrike" kern="1200" cap="none" spc="0" normalizeH="0" baseline="0" noProof="0" dirty="0">
                  <a:ln>
                    <a:noFill/>
                  </a:ln>
                  <a:solidFill>
                    <a:srgbClr val="000000"/>
                  </a:solidFill>
                  <a:effectLst/>
                  <a:uLnTx/>
                  <a:uFillTx/>
                  <a:latin typeface="ＭＳ Ｐゴシック"/>
                  <a:ea typeface="ＭＳ Ｐゴシック"/>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dirty="0">
                    <a:ln>
                      <a:noFill/>
                    </a:ln>
                    <a:solidFill>
                      <a:srgbClr val="000000"/>
                    </a:solidFill>
                    <a:effectLst/>
                    <a:uLnTx/>
                    <a:uFillTx/>
                    <a:latin typeface="ＭＳ Ｐゴシック"/>
                    <a:ea typeface="ＭＳ Ｐゴシック"/>
                    <a:cs typeface="+mn-cs"/>
                  </a:rPr>
                  <a:t>各種情報を提供する</a:t>
                </a:r>
              </a:p>
            </p:txBody>
          </p:sp>
          <p:sp>
            <p:nvSpPr>
              <p:cNvPr id="1403" name="テキスト ボックス 73"/>
              <p:cNvSpPr txBox="1"/>
              <p:nvPr/>
            </p:nvSpPr>
            <p:spPr>
              <a:xfrm>
                <a:off x="4299549" y="3539872"/>
                <a:ext cx="1751661" cy="227339"/>
              </a:xfrm>
              <a:prstGeom prst="rect">
                <a:avLst/>
              </a:prstGeom>
              <a:noFill/>
            </p:spPr>
            <p:txBody>
              <a:bodyPr wrap="none" lIns="66462"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dirty="0">
                    <a:ln>
                      <a:noFill/>
                    </a:ln>
                    <a:solidFill>
                      <a:srgbClr val="000000"/>
                    </a:solidFill>
                    <a:effectLst/>
                    <a:uLnTx/>
                    <a:uFillTx/>
                    <a:latin typeface="ＭＳ Ｐゴシック"/>
                    <a:ea typeface="ＭＳ Ｐゴシック"/>
                    <a:cs typeface="+mn-cs"/>
                  </a:rPr>
                  <a:t>憩い・集い・語らいの中心となる</a:t>
                </a:r>
                <a:endParaRPr kumimoji="1" lang="en-US" altLang="ja-JP" sz="1100" b="0" i="0" u="none" strike="noStrike" kern="1200" cap="none" spc="0" normalizeH="0" baseline="0" noProof="0" dirty="0">
                  <a:ln>
                    <a:noFill/>
                  </a:ln>
                  <a:solidFill>
                    <a:srgbClr val="000000"/>
                  </a:solidFill>
                  <a:effectLst/>
                  <a:uLnTx/>
                  <a:uFillTx/>
                  <a:latin typeface="ＭＳ Ｐゴシック"/>
                  <a:ea typeface="ＭＳ Ｐゴシック"/>
                  <a:cs typeface="+mn-cs"/>
                </a:endParaRPr>
              </a:p>
            </p:txBody>
          </p:sp>
          <p:sp>
            <p:nvSpPr>
              <p:cNvPr id="1404" name="テキスト ボックス 74"/>
              <p:cNvSpPr txBox="1"/>
              <p:nvPr/>
            </p:nvSpPr>
            <p:spPr>
              <a:xfrm>
                <a:off x="4299552" y="4441337"/>
                <a:ext cx="1867281" cy="227339"/>
              </a:xfrm>
              <a:prstGeom prst="rect">
                <a:avLst/>
              </a:prstGeom>
              <a:noFill/>
            </p:spPr>
            <p:txBody>
              <a:bodyPr wrap="none" lIns="66462"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dirty="0">
                    <a:ln>
                      <a:noFill/>
                    </a:ln>
                    <a:solidFill>
                      <a:srgbClr val="000000"/>
                    </a:solidFill>
                    <a:effectLst/>
                    <a:uLnTx/>
                    <a:uFillTx/>
                    <a:latin typeface="ＭＳ Ｐゴシック"/>
                    <a:ea typeface="ＭＳ Ｐゴシック"/>
                    <a:cs typeface="+mn-cs"/>
                  </a:rPr>
                  <a:t>都市の顔としての景観を形成する</a:t>
                </a:r>
              </a:p>
            </p:txBody>
          </p:sp>
          <p:cxnSp>
            <p:nvCxnSpPr>
              <p:cNvPr id="1405" name="直線コネクタ 84"/>
              <p:cNvCxnSpPr>
                <a:stCxn id="1395" idx="3"/>
                <a:endCxn id="1389" idx="1"/>
              </p:cNvCxnSpPr>
              <p:nvPr/>
            </p:nvCxnSpPr>
            <p:spPr>
              <a:xfrm flipV="1">
                <a:off x="584657" y="3146747"/>
                <a:ext cx="1992527" cy="302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06" name="正方形/長方形 90"/>
              <p:cNvSpPr/>
              <p:nvPr/>
            </p:nvSpPr>
            <p:spPr>
              <a:xfrm>
                <a:off x="4299552" y="3047353"/>
                <a:ext cx="1715073" cy="227339"/>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dirty="0">
                    <a:ln>
                      <a:noFill/>
                    </a:ln>
                    <a:solidFill>
                      <a:srgbClr val="000000"/>
                    </a:solidFill>
                    <a:effectLst/>
                    <a:uLnTx/>
                    <a:uFillTx/>
                    <a:latin typeface="ＭＳ Ｐゴシック"/>
                    <a:ea typeface="ＭＳ Ｐゴシック"/>
                    <a:cs typeface="+mn-cs"/>
                  </a:rPr>
                  <a:t>都市（地区）の拠点を形成する</a:t>
                </a:r>
              </a:p>
            </p:txBody>
          </p:sp>
        </p:grpSp>
        <p:sp>
          <p:nvSpPr>
            <p:cNvPr id="1407" name="テキスト ボックス 73"/>
            <p:cNvSpPr txBox="1"/>
            <p:nvPr/>
          </p:nvSpPr>
          <p:spPr>
            <a:xfrm>
              <a:off x="5645266" y="4004166"/>
              <a:ext cx="2583184" cy="261610"/>
            </a:xfrm>
            <a:prstGeom prst="rect">
              <a:avLst/>
            </a:prstGeom>
            <a:noFill/>
          </p:spPr>
          <p:txBody>
            <a:bodyPr wrap="none" lIns="66462"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dirty="0">
                  <a:ln>
                    <a:noFill/>
                  </a:ln>
                  <a:solidFill>
                    <a:srgbClr val="000000"/>
                  </a:solidFill>
                  <a:effectLst/>
                  <a:uLnTx/>
                  <a:uFillTx/>
                  <a:latin typeface="ＭＳ Ｐゴシック"/>
                  <a:ea typeface="ＭＳ Ｐゴシック"/>
                  <a:cs typeface="+mn-cs"/>
                </a:rPr>
                <a:t>防災活動の拠点となる（避難、緊急活動）</a:t>
              </a:r>
              <a:endParaRPr kumimoji="1" lang="en-US" altLang="ja-JP" sz="1100" b="0" i="0" u="none" strike="noStrike" kern="1200" cap="none" spc="0" normalizeH="0" baseline="0" noProof="0" dirty="0">
                <a:ln>
                  <a:noFill/>
                </a:ln>
                <a:solidFill>
                  <a:srgbClr val="000000"/>
                </a:solidFill>
                <a:effectLst/>
                <a:uLnTx/>
                <a:uFillTx/>
                <a:latin typeface="ＭＳ Ｐゴシック"/>
                <a:ea typeface="ＭＳ Ｐゴシック"/>
                <a:cs typeface="+mn-cs"/>
              </a:endParaRPr>
            </a:p>
          </p:txBody>
        </p:sp>
      </p:grpSp>
      <p:sp>
        <p:nvSpPr>
          <p:cNvPr id="1408" name="Google Shape;131;p2"/>
          <p:cNvSpPr txBox="1"/>
          <p:nvPr/>
        </p:nvSpPr>
        <p:spPr>
          <a:xfrm>
            <a:off x="742188" y="1298382"/>
            <a:ext cx="8490238" cy="65655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base" latinLnBrk="0" hangingPunct="1">
              <a:lnSpc>
                <a:spcPts val="2200"/>
              </a:lnSpc>
              <a:spcBef>
                <a:spcPts val="0"/>
              </a:spcBef>
              <a:spcAft>
                <a:spcPts val="0"/>
              </a:spcAft>
              <a:buClr>
                <a:srgbClr val="000000"/>
              </a:buClr>
              <a:buSzPts val="1400"/>
              <a:buFontTx/>
              <a:buNone/>
              <a:tabLst/>
              <a:defRPr/>
            </a:pPr>
            <a:r>
              <a:rPr kumimoji="1" lang="ja-JP" altLang="en-US" sz="1600" b="0" i="0" u="none" strike="noStrike" kern="1200" cap="none" spc="0" normalizeH="0" baseline="0" noProof="0" dirty="0">
                <a:ln>
                  <a:noFill/>
                </a:ln>
                <a:solidFill>
                  <a:srgbClr val="000000"/>
                </a:solidFill>
                <a:effectLst/>
                <a:uLnTx/>
                <a:uFillTx/>
                <a:latin typeface="ＭＳ Ｐゴシック"/>
                <a:ea typeface="ＭＳ Ｐゴシック"/>
                <a:cs typeface="Calibri"/>
                <a:sym typeface="Calibri"/>
              </a:rPr>
              <a:t>求められる機能を果たせるよう「交通空間」と「環境空間」を適切に組み合わせつつ必要な空間を確保する必要がある。</a:t>
            </a:r>
            <a:endParaRPr kumimoji="1" lang="en-US" altLang="ja-JP" sz="1600" b="0" i="0" u="none" strike="noStrike" kern="1200" cap="none" spc="0" normalizeH="0" baseline="0" noProof="0" dirty="0">
              <a:ln>
                <a:noFill/>
              </a:ln>
              <a:solidFill>
                <a:srgbClr val="000000"/>
              </a:solidFill>
              <a:effectLst/>
              <a:uLnTx/>
              <a:uFillTx/>
              <a:latin typeface="ＭＳ Ｐゴシック"/>
              <a:ea typeface="ＭＳ Ｐゴシック"/>
              <a:cs typeface="Calibri"/>
              <a:sym typeface="Calibri"/>
            </a:endParaRPr>
          </a:p>
        </p:txBody>
      </p:sp>
      <p:sp>
        <p:nvSpPr>
          <p:cNvPr id="1409" name="テキスト ボックス 71"/>
          <p:cNvSpPr txBox="1"/>
          <p:nvPr/>
        </p:nvSpPr>
        <p:spPr>
          <a:xfrm>
            <a:off x="1108191" y="2698762"/>
            <a:ext cx="2591307" cy="261610"/>
          </a:xfrm>
          <a:prstGeom prst="rect">
            <a:avLst/>
          </a:prstGeom>
          <a:noFill/>
        </p:spPr>
        <p:txBody>
          <a:bodyPr wrap="none" lIns="33231"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dirty="0">
                <a:ln>
                  <a:noFill/>
                </a:ln>
                <a:solidFill>
                  <a:srgbClr val="000000"/>
                </a:solidFill>
                <a:effectLst/>
                <a:uLnTx/>
                <a:uFillTx/>
                <a:latin typeface="ＭＳ Ｐゴシック"/>
                <a:ea typeface="ＭＳ Ｐゴシック"/>
                <a:cs typeface="+mn-cs"/>
              </a:rPr>
              <a:t>交通結節機能を果たすために必要な空間</a:t>
            </a:r>
          </a:p>
        </p:txBody>
      </p:sp>
      <p:sp>
        <p:nvSpPr>
          <p:cNvPr id="1410" name="テキスト ボックス 71"/>
          <p:cNvSpPr txBox="1"/>
          <p:nvPr/>
        </p:nvSpPr>
        <p:spPr>
          <a:xfrm>
            <a:off x="1115493" y="3663936"/>
            <a:ext cx="2721151" cy="261610"/>
          </a:xfrm>
          <a:prstGeom prst="rect">
            <a:avLst/>
          </a:prstGeom>
          <a:noFill/>
        </p:spPr>
        <p:txBody>
          <a:bodyPr wrap="none" lIns="33231"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dirty="0">
                <a:ln>
                  <a:noFill/>
                </a:ln>
                <a:solidFill>
                  <a:srgbClr val="000000"/>
                </a:solidFill>
                <a:effectLst/>
                <a:uLnTx/>
                <a:uFillTx/>
                <a:latin typeface="ＭＳ Ｐゴシック"/>
                <a:ea typeface="ＭＳ Ｐゴシック"/>
                <a:cs typeface="+mn-cs"/>
              </a:rPr>
              <a:t>都市の広場機能を果たすために必要な空間</a:t>
            </a:r>
          </a:p>
        </p:txBody>
      </p:sp>
    </p:spTree>
    <p:extLst>
      <p:ext uri="{BB962C8B-B14F-4D97-AF65-F5344CB8AC3E}">
        <p14:creationId xmlns:p14="http://schemas.microsoft.com/office/powerpoint/2010/main" val="1836908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3" name="タイトル 1"/>
          <p:cNvSpPr>
            <a:spLocks noGrp="1"/>
          </p:cNvSpPr>
          <p:nvPr>
            <p:ph type="title"/>
          </p:nvPr>
        </p:nvSpPr>
        <p:spPr/>
        <p:txBody>
          <a:bodyPr/>
          <a:lstStyle/>
          <a:p>
            <a:r>
              <a:rPr kumimoji="1" lang="ja-JP" altLang="en-US" dirty="0"/>
              <a:t>駅前広場計画の考え方（交通処理機能）</a:t>
            </a:r>
          </a:p>
        </p:txBody>
      </p:sp>
      <p:sp>
        <p:nvSpPr>
          <p:cNvPr id="1554" name="正方形/長方形 3"/>
          <p:cNvSpPr/>
          <p:nvPr/>
        </p:nvSpPr>
        <p:spPr>
          <a:xfrm>
            <a:off x="128464" y="698641"/>
            <a:ext cx="9741250" cy="1494558"/>
          </a:xfrm>
          <a:prstGeom prst="rect">
            <a:avLst/>
          </a:prstGeom>
          <a:solidFill>
            <a:schemeClr val="bg1"/>
          </a:solidFill>
          <a:ln w="317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87313" indent="-87313"/>
            <a:r>
              <a:rPr kumimoji="1" lang="ja-JP" altLang="en-US" dirty="0">
                <a:latin typeface="HG丸ｺﾞｼｯｸM-PRO" pitchFamily="50" charset="-128"/>
                <a:ea typeface="HG丸ｺﾞｼｯｸM-PRO" pitchFamily="50" charset="-128"/>
              </a:rPr>
              <a:t>○将来的な利用者数を算定し、必要な歩行者空間、駐輪場、バス・タクシーバースの数等の必要な空間量を算定。</a:t>
            </a:r>
            <a:endParaRPr kumimoji="1" lang="en-US" altLang="ja-JP" dirty="0">
              <a:latin typeface="HG丸ｺﾞｼｯｸM-PRO" pitchFamily="50" charset="-128"/>
              <a:ea typeface="HG丸ｺﾞｼｯｸM-PRO" pitchFamily="50" charset="-128"/>
            </a:endParaRPr>
          </a:p>
          <a:p>
            <a:r>
              <a:rPr lang="ja-JP" altLang="en-US" dirty="0">
                <a:latin typeface="HG丸ｺﾞｼｯｸM-PRO" pitchFamily="50" charset="-128"/>
                <a:ea typeface="HG丸ｺﾞｼｯｸM-PRO" pitchFamily="50" charset="-128"/>
              </a:rPr>
              <a:t>　→一般的には歩行者、自転車、バス・タクシーバース（必要に応じプール空間）</a:t>
            </a:r>
            <a:endParaRPr lang="en-US" altLang="ja-JP" dirty="0">
              <a:latin typeface="HG丸ｺﾞｼｯｸM-PRO" pitchFamily="50" charset="-128"/>
              <a:ea typeface="HG丸ｺﾞｼｯｸM-PRO" pitchFamily="50" charset="-128"/>
            </a:endParaRPr>
          </a:p>
          <a:p>
            <a:r>
              <a:rPr kumimoji="1" lang="ja-JP" altLang="en-US" dirty="0">
                <a:latin typeface="HG丸ｺﾞｼｯｸM-PRO" pitchFamily="50" charset="-128"/>
                <a:ea typeface="HG丸ｺﾞｼｯｸM-PRO" pitchFamily="50" charset="-128"/>
              </a:rPr>
              <a:t>　→利用形態によっては、キッス＆ライド、パーク＆ライド用の空間</a:t>
            </a:r>
            <a:endParaRPr lang="en-US" altLang="ja-JP" dirty="0">
              <a:latin typeface="HG丸ｺﾞｼｯｸM-PRO" pitchFamily="50" charset="-128"/>
              <a:ea typeface="HG丸ｺﾞｼｯｸM-PRO" pitchFamily="50" charset="-128"/>
            </a:endParaRPr>
          </a:p>
        </p:txBody>
      </p:sp>
      <p:sp>
        <p:nvSpPr>
          <p:cNvPr id="1657" name="正方形/長方形 484"/>
          <p:cNvSpPr/>
          <p:nvPr/>
        </p:nvSpPr>
        <p:spPr>
          <a:xfrm>
            <a:off x="1505501" y="5755412"/>
            <a:ext cx="1446235" cy="291170"/>
          </a:xfrm>
          <a:prstGeom prst="rect">
            <a:avLst/>
          </a:prstGeom>
        </p:spPr>
        <p:txBody>
          <a:bodyPr wrap="square">
            <a:spAutoFit/>
          </a:bodyPr>
          <a:lstStyle/>
          <a:p>
            <a:r>
              <a:rPr lang="ja-JP" altLang="en-US" sz="1292" dirty="0"/>
              <a:t>（東京都　拝島駅）</a:t>
            </a:r>
          </a:p>
        </p:txBody>
      </p:sp>
      <p:sp>
        <p:nvSpPr>
          <p:cNvPr id="1658" name="正方形/長方形 485"/>
          <p:cNvSpPr/>
          <p:nvPr/>
        </p:nvSpPr>
        <p:spPr>
          <a:xfrm>
            <a:off x="6129229" y="5781131"/>
            <a:ext cx="1782860" cy="291170"/>
          </a:xfrm>
          <a:prstGeom prst="rect">
            <a:avLst/>
          </a:prstGeom>
        </p:spPr>
        <p:txBody>
          <a:bodyPr wrap="none">
            <a:spAutoFit/>
          </a:bodyPr>
          <a:lstStyle/>
          <a:p>
            <a:r>
              <a:rPr lang="ja-JP" altLang="en-US" sz="1292" dirty="0"/>
              <a:t>（鹿児島県　慈眼寺駅）</a:t>
            </a:r>
          </a:p>
        </p:txBody>
      </p:sp>
      <p:pic>
        <p:nvPicPr>
          <p:cNvPr id="1659" name="図 486"/>
          <p:cNvPicPr>
            <a:picLocks noChangeAspect="1"/>
          </p:cNvPicPr>
          <p:nvPr/>
        </p:nvPicPr>
        <p:blipFill>
          <a:blip r:embed="rId2"/>
          <a:stretch>
            <a:fillRect/>
          </a:stretch>
        </p:blipFill>
        <p:spPr>
          <a:xfrm>
            <a:off x="118582" y="2453777"/>
            <a:ext cx="4220075" cy="3070950"/>
          </a:xfrm>
          <a:prstGeom prst="rect">
            <a:avLst/>
          </a:prstGeom>
        </p:spPr>
      </p:pic>
      <p:pic>
        <p:nvPicPr>
          <p:cNvPr id="1660" name="図 487"/>
          <p:cNvPicPr>
            <a:picLocks noChangeAspect="1"/>
          </p:cNvPicPr>
          <p:nvPr/>
        </p:nvPicPr>
        <p:blipFill>
          <a:blip r:embed="rId3"/>
          <a:srcRect t="4350" b="10779"/>
          <a:stretch>
            <a:fillRect/>
          </a:stretch>
        </p:blipFill>
        <p:spPr>
          <a:xfrm>
            <a:off x="4820623" y="2453777"/>
            <a:ext cx="4289881" cy="307095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8" name="タイトル 1"/>
          <p:cNvSpPr>
            <a:spLocks noGrp="1"/>
          </p:cNvSpPr>
          <p:nvPr>
            <p:ph type="title"/>
          </p:nvPr>
        </p:nvSpPr>
        <p:spPr/>
        <p:txBody>
          <a:bodyPr/>
          <a:lstStyle/>
          <a:p>
            <a:r>
              <a:rPr lang="ja-JP" altLang="en-US" dirty="0"/>
              <a:t>駅前広場計画の考え方（空間配置）</a:t>
            </a:r>
            <a:endParaRPr kumimoji="1" lang="ja-JP" altLang="en-US" dirty="0"/>
          </a:p>
        </p:txBody>
      </p:sp>
      <p:sp>
        <p:nvSpPr>
          <p:cNvPr id="1569" name="正方形/長方形 3"/>
          <p:cNvSpPr/>
          <p:nvPr/>
        </p:nvSpPr>
        <p:spPr>
          <a:xfrm>
            <a:off x="84138" y="620688"/>
            <a:ext cx="9717399" cy="1800200"/>
          </a:xfrm>
          <a:prstGeom prst="rect">
            <a:avLst/>
          </a:prstGeom>
          <a:solidFill>
            <a:schemeClr val="bg1"/>
          </a:solidFill>
          <a:ln w="317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87313" indent="-87313"/>
            <a:r>
              <a:rPr lang="ja-JP" altLang="en-US" dirty="0">
                <a:latin typeface="HG丸ｺﾞｼｯｸM-PRO" pitchFamily="50" charset="-128"/>
                <a:ea typeface="HG丸ｺﾞｼｯｸM-PRO" pitchFamily="50" charset="-128"/>
              </a:rPr>
              <a:t>○乗り換え導線は極力短く設定すること及び自動車等と歩行者の導線が交錯しないように、駅舎とバスバース等の配置を考えることが望ましい。</a:t>
            </a:r>
            <a:endParaRPr lang="en-US" altLang="ja-JP" dirty="0">
              <a:latin typeface="HG丸ｺﾞｼｯｸM-PRO" pitchFamily="50" charset="-128"/>
              <a:ea typeface="HG丸ｺﾞｼｯｸM-PRO" pitchFamily="50" charset="-128"/>
            </a:endParaRPr>
          </a:p>
          <a:p>
            <a:pPr marL="87313" indent="-87313"/>
            <a:r>
              <a:rPr kumimoji="1" lang="ja-JP" altLang="en-US" dirty="0">
                <a:latin typeface="HG丸ｺﾞｼｯｸM-PRO" pitchFamily="50" charset="-128"/>
                <a:ea typeface="HG丸ｺﾞｼｯｸM-PRO" pitchFamily="50" charset="-128"/>
              </a:rPr>
              <a:t>○また、駅前広場周辺は高度な土地利用が想定され、乗り換えだけではなく、周辺建築物へのアクセス導線にも配慮が必要</a:t>
            </a:r>
            <a:endParaRPr kumimoji="1" lang="en-US" altLang="ja-JP" dirty="0">
              <a:latin typeface="HG丸ｺﾞｼｯｸM-PRO" pitchFamily="50" charset="-128"/>
              <a:ea typeface="HG丸ｺﾞｼｯｸM-PRO" pitchFamily="50" charset="-128"/>
            </a:endParaRPr>
          </a:p>
          <a:p>
            <a:pPr marL="87313" indent="-87313"/>
            <a:r>
              <a:rPr lang="ja-JP" altLang="en-US" dirty="0">
                <a:latin typeface="HG丸ｺﾞｼｯｸM-PRO" pitchFamily="50" charset="-128"/>
                <a:ea typeface="HG丸ｺﾞｼｯｸM-PRO" pitchFamily="50" charset="-128"/>
              </a:rPr>
              <a:t>○活用できる土地が狭い場合、周辺開発の一部を駅前広場空間として確保するなど、立体的な計画も考えられる</a:t>
            </a:r>
            <a:endParaRPr kumimoji="1" lang="ja-JP" altLang="en-US" dirty="0">
              <a:latin typeface="HG丸ｺﾞｼｯｸM-PRO" pitchFamily="50" charset="-128"/>
              <a:ea typeface="HG丸ｺﾞｼｯｸM-PRO" pitchFamily="50" charset="-128"/>
            </a:endParaRPr>
          </a:p>
        </p:txBody>
      </p:sp>
      <p:pic>
        <p:nvPicPr>
          <p:cNvPr id="1570" name="図 4" descr="仙台駅.jpg"/>
          <p:cNvPicPr>
            <a:picLocks noChangeAspect="1"/>
          </p:cNvPicPr>
          <p:nvPr/>
        </p:nvPicPr>
        <p:blipFill>
          <a:blip r:embed="rId2"/>
          <a:stretch>
            <a:fillRect/>
          </a:stretch>
        </p:blipFill>
        <p:spPr>
          <a:xfrm>
            <a:off x="84139" y="2776899"/>
            <a:ext cx="4796853" cy="3601156"/>
          </a:xfrm>
          <a:prstGeom prst="rect">
            <a:avLst/>
          </a:prstGeom>
        </p:spPr>
      </p:pic>
      <p:pic>
        <p:nvPicPr>
          <p:cNvPr id="1571" name="図 5" descr="0000000115_0000003379l.jpg"/>
          <p:cNvPicPr>
            <a:picLocks noChangeAspect="1"/>
          </p:cNvPicPr>
          <p:nvPr/>
        </p:nvPicPr>
        <p:blipFill>
          <a:blip r:embed="rId3"/>
          <a:stretch>
            <a:fillRect/>
          </a:stretch>
        </p:blipFill>
        <p:spPr>
          <a:xfrm>
            <a:off x="5001004" y="2791961"/>
            <a:ext cx="4800534" cy="3600400"/>
          </a:xfrm>
          <a:prstGeom prst="rect">
            <a:avLst/>
          </a:prstGeom>
        </p:spPr>
      </p:pic>
      <p:sp>
        <p:nvSpPr>
          <p:cNvPr id="1572" name="正方形/長方形 6"/>
          <p:cNvSpPr/>
          <p:nvPr/>
        </p:nvSpPr>
        <p:spPr>
          <a:xfrm>
            <a:off x="6930509" y="6433591"/>
            <a:ext cx="902811" cy="307777"/>
          </a:xfrm>
          <a:prstGeom prst="rect">
            <a:avLst/>
          </a:prstGeom>
        </p:spPr>
        <p:txBody>
          <a:bodyPr wrap="none">
            <a:spAutoFit/>
          </a:bodyPr>
          <a:lstStyle/>
          <a:p>
            <a:r>
              <a:rPr lang="ja-JP" altLang="en-US" sz="1400" dirty="0"/>
              <a:t>（立川駅）</a:t>
            </a:r>
          </a:p>
        </p:txBody>
      </p:sp>
      <p:sp>
        <p:nvSpPr>
          <p:cNvPr id="1573" name="正方形/長方形 7"/>
          <p:cNvSpPr/>
          <p:nvPr/>
        </p:nvSpPr>
        <p:spPr>
          <a:xfrm>
            <a:off x="56456" y="2473151"/>
            <a:ext cx="2970685" cy="307777"/>
          </a:xfrm>
          <a:prstGeom prst="rect">
            <a:avLst/>
          </a:prstGeom>
        </p:spPr>
        <p:txBody>
          <a:bodyPr wrap="none">
            <a:spAutoFit/>
          </a:bodyPr>
          <a:lstStyle/>
          <a:p>
            <a:r>
              <a:rPr lang="ja-JP" altLang="en-US" sz="1400" dirty="0"/>
              <a:t>周辺建築物へのアクセス導線の配慮</a:t>
            </a:r>
          </a:p>
        </p:txBody>
      </p:sp>
      <p:sp>
        <p:nvSpPr>
          <p:cNvPr id="1574" name="正方形/長方形 8"/>
          <p:cNvSpPr/>
          <p:nvPr/>
        </p:nvSpPr>
        <p:spPr>
          <a:xfrm>
            <a:off x="2072680" y="6464369"/>
            <a:ext cx="902811" cy="307777"/>
          </a:xfrm>
          <a:prstGeom prst="rect">
            <a:avLst/>
          </a:prstGeom>
        </p:spPr>
        <p:txBody>
          <a:bodyPr wrap="none">
            <a:spAutoFit/>
          </a:bodyPr>
          <a:lstStyle/>
          <a:p>
            <a:r>
              <a:rPr lang="ja-JP" altLang="en-US" sz="1400" dirty="0"/>
              <a:t>（仙台駅）</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0" name="タイトル 1"/>
          <p:cNvSpPr>
            <a:spLocks noGrp="1"/>
          </p:cNvSpPr>
          <p:nvPr>
            <p:ph type="title"/>
          </p:nvPr>
        </p:nvSpPr>
        <p:spPr>
          <a:xfrm>
            <a:off x="0" y="11999"/>
            <a:ext cx="9324528" cy="476250"/>
          </a:xfrm>
        </p:spPr>
        <p:txBody>
          <a:bodyPr/>
          <a:lstStyle/>
          <a:p>
            <a:r>
              <a:rPr lang="ja-JP" altLang="en-US" sz="2400" dirty="0"/>
              <a:t>駅前広場機能（環境空間</a:t>
            </a:r>
            <a:r>
              <a:rPr lang="en-US" altLang="ja-JP" sz="2400" dirty="0"/>
              <a:t>-</a:t>
            </a:r>
            <a:r>
              <a:rPr lang="ja-JP" altLang="en-US" sz="2400" dirty="0"/>
              <a:t>交流機能）</a:t>
            </a:r>
            <a:endParaRPr kumimoji="1" lang="ja-JP" altLang="en-US" sz="2400" dirty="0"/>
          </a:p>
        </p:txBody>
      </p:sp>
      <p:sp>
        <p:nvSpPr>
          <p:cNvPr id="1421" name="正方形/長方形 3"/>
          <p:cNvSpPr/>
          <p:nvPr/>
        </p:nvSpPr>
        <p:spPr>
          <a:xfrm>
            <a:off x="499582" y="609188"/>
            <a:ext cx="8852298" cy="2060666"/>
          </a:xfrm>
          <a:prstGeom prst="rect">
            <a:avLst/>
          </a:prstGeom>
          <a:solidFill>
            <a:schemeClr val="bg1"/>
          </a:solidFill>
          <a:ln w="317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80599" marR="0" lvl="0" indent="-80599" algn="l" defTabSz="914400" rtl="0" eaLnBrk="1" fontAlgn="base" latinLnBrk="0" hangingPunct="1">
              <a:lnSpc>
                <a:spcPct val="100000"/>
              </a:lnSpc>
              <a:spcBef>
                <a:spcPct val="0"/>
              </a:spcBef>
              <a:spcAft>
                <a:spcPct val="0"/>
              </a:spcAft>
              <a:buClrTx/>
              <a:buSzTx/>
              <a:buFontTx/>
              <a:buNone/>
              <a:tabLst/>
              <a:defRPr/>
            </a:pPr>
            <a:r>
              <a:rPr kumimoji="1" lang="ja-JP" altLang="en-US" sz="1800" b="0" i="0" u="none" strike="noStrike" kern="1200" cap="none" spc="0" normalizeH="0" baseline="0" noProof="0" dirty="0">
                <a:ln>
                  <a:noFill/>
                </a:ln>
                <a:solidFill>
                  <a:srgbClr val="000000"/>
                </a:solidFill>
                <a:effectLst/>
                <a:uLnTx/>
                <a:uFillTx/>
                <a:latin typeface="HG丸ｺﾞｼｯｸM-PRO" pitchFamily="50" charset="-128"/>
                <a:ea typeface="HG丸ｺﾞｼｯｸM-PRO" pitchFamily="50" charset="-128"/>
                <a:cs typeface="+mn-cs"/>
              </a:rPr>
              <a:t>○駅前広場には都市の広場としての機能を果たすための空間である「環境空間」を確保しなければならない。</a:t>
            </a:r>
            <a:endParaRPr kumimoji="1" lang="en-US" altLang="ja-JP" sz="1800" b="0" i="0" u="none" strike="noStrike" kern="1200" cap="none" spc="0" normalizeH="0" baseline="0" noProof="0" dirty="0">
              <a:ln>
                <a:noFill/>
              </a:ln>
              <a:solidFill>
                <a:srgbClr val="000000"/>
              </a:solidFill>
              <a:effectLst/>
              <a:uLnTx/>
              <a:uFillTx/>
              <a:latin typeface="HG丸ｺﾞｼｯｸM-PRO" pitchFamily="50" charset="-128"/>
              <a:ea typeface="HG丸ｺﾞｼｯｸM-PRO" pitchFamily="50" charset="-128"/>
              <a:cs typeface="+mn-cs"/>
            </a:endParaRPr>
          </a:p>
          <a:p>
            <a:pPr marL="80599" marR="0" lvl="0" indent="-80599" algn="l" defTabSz="914400" rtl="0" eaLnBrk="1" fontAlgn="base" latinLnBrk="0" hangingPunct="1">
              <a:lnSpc>
                <a:spcPct val="100000"/>
              </a:lnSpc>
              <a:spcBef>
                <a:spcPct val="0"/>
              </a:spcBef>
              <a:spcAft>
                <a:spcPct val="0"/>
              </a:spcAft>
              <a:buClrTx/>
              <a:buSzTx/>
              <a:buFontTx/>
              <a:buNone/>
              <a:tabLst/>
              <a:defRPr/>
            </a:pPr>
            <a:r>
              <a:rPr kumimoji="1" lang="ja-JP" altLang="en-US" sz="1800" b="0" i="0" u="none" strike="noStrike" kern="1200" cap="none" spc="0" normalizeH="0" baseline="0" noProof="0" dirty="0">
                <a:ln>
                  <a:noFill/>
                </a:ln>
                <a:solidFill>
                  <a:srgbClr val="000000"/>
                </a:solidFill>
                <a:effectLst/>
                <a:uLnTx/>
                <a:uFillTx/>
                <a:latin typeface="HG丸ｺﾞｼｯｸM-PRO" pitchFamily="50" charset="-128"/>
                <a:ea typeface="HG丸ｺﾞｼｯｸM-PRO" pitchFamily="50" charset="-128"/>
                <a:cs typeface="+mn-cs"/>
              </a:rPr>
              <a:t>〇環境空間の計画にあたっては、都市や交通体系からみた駅の位置づけや駅周辺の土地利用を考慮するとともに、自然条件などの地域性や都市の歴史性に配慮することが重要であり、その機能に対応した環境空間面積</a:t>
            </a:r>
            <a:r>
              <a:rPr kumimoji="1" lang="en-US" altLang="ja-JP" sz="1800" b="0" i="0" u="none" strike="noStrike" kern="1200" cap="none" spc="0" normalizeH="0" baseline="30000" noProof="0" dirty="0">
                <a:ln>
                  <a:noFill/>
                </a:ln>
                <a:solidFill>
                  <a:srgbClr val="000000"/>
                </a:solidFill>
                <a:effectLst/>
                <a:uLnTx/>
                <a:uFillTx/>
                <a:latin typeface="HG丸ｺﾞｼｯｸM-PRO" pitchFamily="50" charset="-128"/>
                <a:ea typeface="HG丸ｺﾞｼｯｸM-PRO" pitchFamily="50" charset="-128"/>
                <a:cs typeface="+mn-cs"/>
              </a:rPr>
              <a:t>※</a:t>
            </a:r>
            <a:r>
              <a:rPr kumimoji="1" lang="ja-JP" altLang="en-US" sz="1800" b="0" i="0" u="none" strike="noStrike" kern="1200" cap="none" spc="0" normalizeH="0" baseline="0" noProof="0" dirty="0">
                <a:ln>
                  <a:noFill/>
                </a:ln>
                <a:solidFill>
                  <a:srgbClr val="000000"/>
                </a:solidFill>
                <a:effectLst/>
                <a:uLnTx/>
                <a:uFillTx/>
                <a:latin typeface="HG丸ｺﾞｼｯｸM-PRO" pitchFamily="50" charset="-128"/>
                <a:ea typeface="HG丸ｺﾞｼｯｸM-PRO" pitchFamily="50" charset="-128"/>
                <a:cs typeface="+mn-cs"/>
              </a:rPr>
              <a:t>を確保する。</a:t>
            </a:r>
            <a:endParaRPr kumimoji="1" lang="en-US" altLang="ja-JP" sz="1800" b="0" i="0" u="none" strike="noStrike" kern="1200" cap="none" spc="0" normalizeH="0" baseline="0" noProof="0" dirty="0">
              <a:ln>
                <a:noFill/>
              </a:ln>
              <a:solidFill>
                <a:srgbClr val="000000"/>
              </a:solidFill>
              <a:effectLst/>
              <a:uLnTx/>
              <a:uFillTx/>
              <a:latin typeface="HG丸ｺﾞｼｯｸM-PRO" pitchFamily="50" charset="-128"/>
              <a:ea typeface="HG丸ｺﾞｼｯｸM-PRO" pitchFamily="50" charset="-128"/>
              <a:cs typeface="+mn-cs"/>
            </a:endParaRPr>
          </a:p>
          <a:p>
            <a:pPr marL="80599" marR="0" lvl="0" indent="-80599" algn="l" defTabSz="914400" rtl="0" eaLnBrk="1" fontAlgn="base" latinLnBrk="0" hangingPunct="1">
              <a:lnSpc>
                <a:spcPct val="100000"/>
              </a:lnSpc>
              <a:spcBef>
                <a:spcPct val="0"/>
              </a:spcBef>
              <a:spcAft>
                <a:spcPct val="0"/>
              </a:spcAft>
              <a:buClrTx/>
              <a:buSzTx/>
              <a:buFontTx/>
              <a:buNone/>
              <a:tabLst/>
              <a:defRPr/>
            </a:pPr>
            <a:r>
              <a:rPr kumimoji="1" lang="ja-JP" altLang="en-US" sz="1800" b="0" i="0" u="none" strike="noStrike" kern="1200" cap="none" spc="0" normalizeH="0" baseline="0" noProof="0" dirty="0">
                <a:ln>
                  <a:noFill/>
                </a:ln>
                <a:solidFill>
                  <a:srgbClr val="000000"/>
                </a:solidFill>
                <a:effectLst/>
                <a:uLnTx/>
                <a:uFillTx/>
                <a:latin typeface="HG丸ｺﾞｼｯｸM-PRO" pitchFamily="50" charset="-128"/>
                <a:ea typeface="HG丸ｺﾞｼｯｸM-PRO" pitchFamily="50" charset="-128"/>
                <a:cs typeface="+mn-cs"/>
              </a:rPr>
              <a:t>〇標準な環境空間比（駅前広場面積に占める環境空間面積の割合）としては、</a:t>
            </a:r>
            <a:r>
              <a:rPr kumimoji="1" lang="en-US" altLang="ja-JP" sz="1800" b="0" i="0" u="none" strike="noStrike" kern="1200" cap="none" spc="0" normalizeH="0" baseline="0" noProof="0" dirty="0">
                <a:ln>
                  <a:noFill/>
                </a:ln>
                <a:solidFill>
                  <a:srgbClr val="000000"/>
                </a:solidFill>
                <a:effectLst/>
                <a:uLnTx/>
                <a:uFillTx/>
                <a:latin typeface="HG丸ｺﾞｼｯｸM-PRO" pitchFamily="50" charset="-128"/>
                <a:ea typeface="HG丸ｺﾞｼｯｸM-PRO" pitchFamily="50" charset="-128"/>
                <a:cs typeface="+mn-cs"/>
              </a:rPr>
              <a:t>0.5</a:t>
            </a:r>
            <a:r>
              <a:rPr kumimoji="1" lang="ja-JP" altLang="en-US" sz="1800" b="0" i="0" u="none" strike="noStrike" kern="1200" cap="none" spc="0" normalizeH="0" baseline="0" noProof="0" dirty="0">
                <a:ln>
                  <a:noFill/>
                </a:ln>
                <a:solidFill>
                  <a:srgbClr val="000000"/>
                </a:solidFill>
                <a:effectLst/>
                <a:uLnTx/>
                <a:uFillTx/>
                <a:latin typeface="HG丸ｺﾞｼｯｸM-PRO" pitchFamily="50" charset="-128"/>
                <a:ea typeface="HG丸ｺﾞｼｯｸM-PRO" pitchFamily="50" charset="-128"/>
                <a:cs typeface="+mn-cs"/>
              </a:rPr>
              <a:t>を用いる。</a:t>
            </a:r>
            <a:endParaRPr kumimoji="1" lang="en-US" altLang="ja-JP" sz="1800" b="0" i="0" u="none" strike="noStrike" kern="1200" cap="none" spc="0" normalizeH="0" baseline="0" noProof="0" dirty="0">
              <a:ln>
                <a:noFill/>
              </a:ln>
              <a:solidFill>
                <a:srgbClr val="000000"/>
              </a:solidFill>
              <a:effectLst/>
              <a:uLnTx/>
              <a:uFillTx/>
              <a:latin typeface="HG丸ｺﾞｼｯｸM-PRO" pitchFamily="50" charset="-128"/>
              <a:ea typeface="HG丸ｺﾞｼｯｸM-PRO" pitchFamily="50" charset="-128"/>
              <a:cs typeface="+mn-cs"/>
            </a:endParaRPr>
          </a:p>
        </p:txBody>
      </p:sp>
      <p:sp>
        <p:nvSpPr>
          <p:cNvPr id="1422" name="正方形/長方形 4"/>
          <p:cNvSpPr/>
          <p:nvPr/>
        </p:nvSpPr>
        <p:spPr>
          <a:xfrm>
            <a:off x="2094838" y="6148132"/>
            <a:ext cx="846707" cy="291170"/>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92" b="0" i="0" u="none" strike="noStrike" kern="1200" cap="none" spc="0" normalizeH="0" baseline="0" noProof="0" dirty="0">
                <a:ln>
                  <a:noFill/>
                </a:ln>
                <a:solidFill>
                  <a:srgbClr val="000000"/>
                </a:solidFill>
                <a:effectLst/>
                <a:uLnTx/>
                <a:uFillTx/>
                <a:latin typeface="Arial" charset="0"/>
                <a:ea typeface="ＭＳ Ｐゴシック" charset="-128"/>
                <a:cs typeface="+mn-cs"/>
              </a:rPr>
              <a:t>（姫路駅）</a:t>
            </a:r>
          </a:p>
        </p:txBody>
      </p:sp>
      <p:sp>
        <p:nvSpPr>
          <p:cNvPr id="1423" name="正方形/長方形 8"/>
          <p:cNvSpPr/>
          <p:nvPr/>
        </p:nvSpPr>
        <p:spPr>
          <a:xfrm>
            <a:off x="6688018" y="6148132"/>
            <a:ext cx="989373" cy="291170"/>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92" b="0" i="0" u="none" strike="noStrike" kern="1200" cap="none" spc="0" normalizeH="0" baseline="0" noProof="0" dirty="0">
                <a:ln>
                  <a:noFill/>
                </a:ln>
                <a:solidFill>
                  <a:srgbClr val="000000"/>
                </a:solidFill>
                <a:effectLst/>
                <a:uLnTx/>
                <a:uFillTx/>
                <a:latin typeface="Arial" charset="0"/>
                <a:ea typeface="ＭＳ Ｐゴシック" charset="-128"/>
                <a:cs typeface="+mn-cs"/>
              </a:rPr>
              <a:t>（なんば駅）</a:t>
            </a:r>
          </a:p>
        </p:txBody>
      </p:sp>
      <p:pic>
        <p:nvPicPr>
          <p:cNvPr id="1424" name="Picture 2" descr="C:\Users\059633\Desktop\姫路駅北01.JPG"/>
          <p:cNvPicPr>
            <a:picLocks noChangeAspect="1" noChangeArrowheads="1"/>
          </p:cNvPicPr>
          <p:nvPr/>
        </p:nvPicPr>
        <p:blipFill>
          <a:blip r:embed="rId2"/>
          <a:stretch>
            <a:fillRect/>
          </a:stretch>
        </p:blipFill>
        <p:spPr>
          <a:xfrm>
            <a:off x="533354" y="2790793"/>
            <a:ext cx="4331766" cy="3250750"/>
          </a:xfrm>
          <a:prstGeom prst="rect">
            <a:avLst/>
          </a:prstGeom>
          <a:noFill/>
          <a:ln>
            <a:noFill/>
          </a:ln>
        </p:spPr>
      </p:pic>
      <p:sp>
        <p:nvSpPr>
          <p:cNvPr id="1426" name="スライド番号プレースホルダー 1"/>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09A9406-7811-4395-B584-0E5BEBB99143}" type="slidenum">
              <a:rPr kumimoji="1" lang="en-US" altLang="ja-JP" sz="1400" b="0" i="0" u="none" strike="noStrike" kern="1200" cap="none" spc="0" normalizeH="0" baseline="0" noProof="0" smtClean="0">
                <a:ln>
                  <a:noFill/>
                </a:ln>
                <a:solidFill>
                  <a:prstClr val="black"/>
                </a:solidFill>
                <a:effectLst/>
                <a:uLnTx/>
                <a:uFillTx/>
                <a:latin typeface="Arial"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1" lang="en-US" altLang="ja-JP" sz="1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427" name="正方形/長方形 8"/>
          <p:cNvSpPr/>
          <p:nvPr/>
        </p:nvSpPr>
        <p:spPr>
          <a:xfrm>
            <a:off x="5903644" y="2420888"/>
            <a:ext cx="3429144" cy="261610"/>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100" b="0" i="0" u="none" strike="noStrike" kern="1200" cap="none" spc="0" normalizeH="0" baseline="0" noProof="0" dirty="0">
                <a:ln>
                  <a:noFill/>
                </a:ln>
                <a:solidFill>
                  <a:srgbClr val="000000"/>
                </a:solidFill>
                <a:effectLst/>
                <a:uLnTx/>
                <a:uFillTx/>
                <a:latin typeface="HG丸ｺﾞｼｯｸM-PRO" panose="020F0600000000000000" pitchFamily="50" charset="-128"/>
                <a:ea typeface="HG丸ｺﾞｼｯｸM-PRO" panose="020F0600000000000000" pitchFamily="50" charset="-128"/>
                <a:cs typeface="+mn-cs"/>
              </a:rPr>
              <a:t>※</a:t>
            </a:r>
            <a:r>
              <a:rPr kumimoji="1" lang="ja-JP" altLang="en-US" sz="1100" b="0" i="0" u="none" strike="noStrike" kern="1200" cap="none" spc="0" normalizeH="0" baseline="0" noProof="0" dirty="0">
                <a:ln>
                  <a:noFill/>
                </a:ln>
                <a:solidFill>
                  <a:srgbClr val="000000"/>
                </a:solidFill>
                <a:effectLst/>
                <a:uLnTx/>
                <a:uFillTx/>
                <a:latin typeface="HG丸ｺﾞｼｯｸM-PRO" panose="020F0600000000000000" pitchFamily="50" charset="-128"/>
                <a:ea typeface="HG丸ｺﾞｼｯｸM-PRO" panose="020F0600000000000000" pitchFamily="50" charset="-128"/>
                <a:cs typeface="+mn-cs"/>
              </a:rPr>
              <a:t>駅前広場面積のうち、車道部を除くすべての面積</a:t>
            </a:r>
          </a:p>
        </p:txBody>
      </p:sp>
      <p:pic>
        <p:nvPicPr>
          <p:cNvPr id="2" name="図 1" descr="建物の前の広場にいる人々&#10;&#10;低い精度で">
            <a:extLst>
              <a:ext uri="{FF2B5EF4-FFF2-40B4-BE49-F238E27FC236}">
                <a16:creationId xmlns:a16="http://schemas.microsoft.com/office/drawing/2014/main" id="{83DE7A46-6B51-CE90-44E6-3EFA11C0341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782" r="4169"/>
          <a:stretch/>
        </p:blipFill>
        <p:spPr>
          <a:xfrm>
            <a:off x="5040882" y="2790793"/>
            <a:ext cx="4283646" cy="3250885"/>
          </a:xfrm>
          <a:prstGeom prst="rect">
            <a:avLst/>
          </a:prstGeom>
        </p:spPr>
      </p:pic>
    </p:spTree>
    <p:extLst>
      <p:ext uri="{BB962C8B-B14F-4D97-AF65-F5344CB8AC3E}">
        <p14:creationId xmlns:p14="http://schemas.microsoft.com/office/powerpoint/2010/main" val="34065778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6" name="タイトル 1"/>
          <p:cNvSpPr>
            <a:spLocks noGrp="1"/>
          </p:cNvSpPr>
          <p:nvPr>
            <p:ph type="title"/>
          </p:nvPr>
        </p:nvSpPr>
        <p:spPr/>
        <p:txBody>
          <a:bodyPr/>
          <a:lstStyle/>
          <a:p>
            <a:r>
              <a:rPr kumimoji="1" lang="ja-JP" altLang="en-US" dirty="0"/>
              <a:t>都市・地域総合交通戦略とは？</a:t>
            </a:r>
          </a:p>
        </p:txBody>
      </p:sp>
      <p:sp>
        <p:nvSpPr>
          <p:cNvPr id="1167" name="テキスト ボックス 3"/>
          <p:cNvSpPr txBox="1"/>
          <p:nvPr/>
        </p:nvSpPr>
        <p:spPr>
          <a:xfrm>
            <a:off x="0" y="620688"/>
            <a:ext cx="9906000" cy="1600438"/>
          </a:xfrm>
          <a:prstGeom prst="rect">
            <a:avLst/>
          </a:prstGeom>
          <a:noFill/>
        </p:spPr>
        <p:txBody>
          <a:bodyPr wrap="square" rtlCol="0">
            <a:spAutoFit/>
          </a:bodyPr>
          <a:lstStyle/>
          <a:p>
            <a:r>
              <a:rPr kumimoji="1" lang="ja-JP" altLang="en-US" sz="1400" dirty="0">
                <a:latin typeface="HG丸ｺﾞｼｯｸM-PRO" pitchFamily="50" charset="-128"/>
                <a:ea typeface="HG丸ｺﾞｼｯｸM-PRO" pitchFamily="50" charset="-128"/>
              </a:rPr>
              <a:t>○都市・地域総合交通戦略要綱（抜粋）</a:t>
            </a:r>
            <a:endParaRPr kumimoji="1" lang="en-US" altLang="ja-JP" sz="1400" dirty="0">
              <a:latin typeface="HG丸ｺﾞｼｯｸM-PRO" pitchFamily="50" charset="-128"/>
              <a:ea typeface="HG丸ｺﾞｼｯｸM-PRO" pitchFamily="50" charset="-128"/>
            </a:endParaRPr>
          </a:p>
          <a:p>
            <a:r>
              <a:rPr kumimoji="1" lang="ja-JP" altLang="en-US" sz="1400" dirty="0">
                <a:latin typeface="HG丸ｺﾞｼｯｸM-PRO" pitchFamily="50" charset="-128"/>
                <a:ea typeface="HG丸ｺﾞｼｯｸM-PRO" pitchFamily="50" charset="-128"/>
              </a:rPr>
              <a:t>　第一　目的</a:t>
            </a:r>
            <a:endParaRPr kumimoji="1" lang="en-US" altLang="ja-JP" sz="1400" dirty="0">
              <a:latin typeface="HG丸ｺﾞｼｯｸM-PRO" pitchFamily="50" charset="-128"/>
              <a:ea typeface="HG丸ｺﾞｼｯｸM-PRO" pitchFamily="50" charset="-128"/>
            </a:endParaRPr>
          </a:p>
          <a:p>
            <a:r>
              <a:rPr lang="ja-JP" altLang="en-US" sz="1400" dirty="0">
                <a:latin typeface="HG丸ｺﾞｼｯｸM-PRO" pitchFamily="50" charset="-128"/>
                <a:ea typeface="HG丸ｺﾞｼｯｸM-PRO" pitchFamily="50" charset="-128"/>
              </a:rPr>
              <a:t>　　この要綱は、進展する少子・超高齢化社会への対応、交通渋滞の緩和、交通に起因する環境負荷の低減等のため、過　</a:t>
            </a:r>
            <a:br>
              <a:rPr lang="en-US" altLang="ja-JP" sz="1400" dirty="0">
                <a:latin typeface="HG丸ｺﾞｼｯｸM-PRO" pitchFamily="50" charset="-128"/>
                <a:ea typeface="HG丸ｺﾞｼｯｸM-PRO" pitchFamily="50" charset="-128"/>
              </a:rPr>
            </a:br>
            <a:r>
              <a:rPr lang="ja-JP" altLang="en-US" sz="1400" dirty="0">
                <a:latin typeface="HG丸ｺﾞｼｯｸM-PRO" pitchFamily="50" charset="-128"/>
                <a:ea typeface="HG丸ｺﾞｼｯｸM-PRO" pitchFamily="50" charset="-128"/>
              </a:rPr>
              <a:t>　度に自家用車利用に依存することなく、徒歩、自転車、公共交通等の各モードが連携し適切な役割分担のもと、</a:t>
            </a:r>
            <a:r>
              <a:rPr lang="ja-JP" altLang="en-US" sz="1400" b="1" u="sng" dirty="0">
                <a:solidFill>
                  <a:srgbClr val="FF0000"/>
                </a:solidFill>
                <a:latin typeface="HG丸ｺﾞｼｯｸM-PRO" pitchFamily="50" charset="-128"/>
                <a:ea typeface="HG丸ｺﾞｼｯｸM-PRO" pitchFamily="50" charset="-128"/>
              </a:rPr>
              <a:t>望まし</a:t>
            </a:r>
            <a:br>
              <a:rPr lang="en-US" altLang="ja-JP" sz="1400" b="1" u="sng" dirty="0">
                <a:solidFill>
                  <a:srgbClr val="FF0000"/>
                </a:solidFill>
                <a:latin typeface="HG丸ｺﾞｼｯｸM-PRO" pitchFamily="50" charset="-128"/>
                <a:ea typeface="HG丸ｺﾞｼｯｸM-PRO" pitchFamily="50" charset="-128"/>
              </a:rPr>
            </a:br>
            <a:r>
              <a:rPr lang="ja-JP" altLang="en-US" sz="1400" b="1" dirty="0">
                <a:solidFill>
                  <a:srgbClr val="FF0000"/>
                </a:solidFill>
                <a:latin typeface="HG丸ｺﾞｼｯｸM-PRO" pitchFamily="50" charset="-128"/>
                <a:ea typeface="HG丸ｺﾞｼｯｸM-PRO" pitchFamily="50" charset="-128"/>
              </a:rPr>
              <a:t>　</a:t>
            </a:r>
            <a:r>
              <a:rPr lang="ja-JP" altLang="en-US" sz="1400" b="1" u="sng" dirty="0">
                <a:solidFill>
                  <a:srgbClr val="FF0000"/>
                </a:solidFill>
                <a:latin typeface="HG丸ｺﾞｼｯｸM-PRO" pitchFamily="50" charset="-128"/>
                <a:ea typeface="HG丸ｺﾞｼｯｸM-PRO" pitchFamily="50" charset="-128"/>
              </a:rPr>
              <a:t>い都市・地域像の実現を図る観点から</a:t>
            </a:r>
            <a:r>
              <a:rPr lang="ja-JP" altLang="en-US" sz="1400" dirty="0">
                <a:latin typeface="HG丸ｺﾞｼｯｸM-PRO" pitchFamily="50" charset="-128"/>
                <a:ea typeface="HG丸ｺﾞｼｯｸM-PRO" pitchFamily="50" charset="-128"/>
              </a:rPr>
              <a:t>、地方公共団体を中心として、関係機関・団体等が相互に協力し、都市・地域が</a:t>
            </a:r>
            <a:br>
              <a:rPr lang="en-US" altLang="ja-JP" sz="1400" dirty="0">
                <a:latin typeface="HG丸ｺﾞｼｯｸM-PRO" pitchFamily="50" charset="-128"/>
                <a:ea typeface="HG丸ｺﾞｼｯｸM-PRO" pitchFamily="50" charset="-128"/>
              </a:rPr>
            </a:br>
            <a:r>
              <a:rPr lang="ja-JP" altLang="en-US" sz="1400" dirty="0">
                <a:latin typeface="HG丸ｺﾞｼｯｸM-PRO" pitchFamily="50" charset="-128"/>
                <a:ea typeface="HG丸ｺﾞｼｯｸM-PRO" pitchFamily="50" charset="-128"/>
              </a:rPr>
              <a:t>　抱える多様な課題に対応すべく、</a:t>
            </a:r>
            <a:r>
              <a:rPr lang="ja-JP" altLang="en-US" sz="1400" b="1" u="sng" dirty="0">
                <a:solidFill>
                  <a:srgbClr val="FF0000"/>
                </a:solidFill>
                <a:latin typeface="HG丸ｺﾞｼｯｸM-PRO" pitchFamily="50" charset="-128"/>
                <a:ea typeface="HG丸ｺﾞｼｯｸM-PRO" pitchFamily="50" charset="-128"/>
              </a:rPr>
              <a:t>交通事業とまちづくりが連携した総合的かつ戦略的な交通施策の推進を図るもの</a:t>
            </a:r>
            <a:r>
              <a:rPr lang="ja-JP" altLang="en-US" sz="1400" dirty="0">
                <a:latin typeface="HG丸ｺﾞｼｯｸM-PRO" pitchFamily="50" charset="-128"/>
                <a:ea typeface="HG丸ｺﾞｼｯｸM-PRO" pitchFamily="50" charset="-128"/>
              </a:rPr>
              <a:t>であ</a:t>
            </a:r>
            <a:br>
              <a:rPr lang="en-US" altLang="ja-JP" sz="1400" dirty="0">
                <a:latin typeface="HG丸ｺﾞｼｯｸM-PRO" pitchFamily="50" charset="-128"/>
                <a:ea typeface="HG丸ｺﾞｼｯｸM-PRO" pitchFamily="50" charset="-128"/>
              </a:rPr>
            </a:br>
            <a:r>
              <a:rPr lang="ja-JP" altLang="en-US" sz="1400" dirty="0">
                <a:latin typeface="HG丸ｺﾞｼｯｸM-PRO" pitchFamily="50" charset="-128"/>
                <a:ea typeface="HG丸ｺﾞｼｯｸM-PRO" pitchFamily="50" charset="-128"/>
              </a:rPr>
              <a:t>　り、もって魅力と活力があふれる都市・地域の整備を行うことを目的とする。</a:t>
            </a:r>
            <a:endParaRPr kumimoji="1" lang="ja-JP" altLang="en-US" sz="1400" dirty="0">
              <a:latin typeface="HG丸ｺﾞｼｯｸM-PRO" pitchFamily="50" charset="-128"/>
              <a:ea typeface="HG丸ｺﾞｼｯｸM-PRO" pitchFamily="50" charset="-128"/>
            </a:endParaRPr>
          </a:p>
        </p:txBody>
      </p:sp>
      <p:sp>
        <p:nvSpPr>
          <p:cNvPr id="1168" name="角丸四角形 4"/>
          <p:cNvSpPr/>
          <p:nvPr/>
        </p:nvSpPr>
        <p:spPr>
          <a:xfrm>
            <a:off x="0" y="2276872"/>
            <a:ext cx="9849544" cy="504056"/>
          </a:xfrm>
          <a:prstGeom prst="roundRect">
            <a:avLst/>
          </a:prstGeom>
          <a:solidFill>
            <a:srgbClr val="FFFF99"/>
          </a:solidFill>
          <a:ln w="317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r>
              <a:rPr kumimoji="1" lang="ja-JP" altLang="en-US" sz="1600" dirty="0"/>
              <a:t>都市・地域総合交通戦略の目的は「望ましい都市・地域像の実現」であり、そのために交通が何をすべきかである</a:t>
            </a:r>
          </a:p>
        </p:txBody>
      </p:sp>
      <p:sp>
        <p:nvSpPr>
          <p:cNvPr id="1169" name="下矢印 5"/>
          <p:cNvSpPr/>
          <p:nvPr/>
        </p:nvSpPr>
        <p:spPr>
          <a:xfrm>
            <a:off x="4520952" y="2852936"/>
            <a:ext cx="1008112" cy="216024"/>
          </a:xfrm>
          <a:prstGeom prst="downArrow">
            <a:avLst/>
          </a:prstGeom>
          <a:solidFill>
            <a:srgbClr val="66FF66"/>
          </a:solidFill>
          <a:ln w="317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pic>
        <p:nvPicPr>
          <p:cNvPr id="1170" name="Picture 7"/>
          <p:cNvPicPr>
            <a:picLocks noChangeAspect="1" noChangeArrowheads="1"/>
          </p:cNvPicPr>
          <p:nvPr/>
        </p:nvPicPr>
        <p:blipFill>
          <a:blip r:embed="rId2"/>
          <a:stretch>
            <a:fillRect/>
          </a:stretch>
        </p:blipFill>
        <p:spPr>
          <a:xfrm>
            <a:off x="4370723" y="3204295"/>
            <a:ext cx="5535277" cy="3653705"/>
          </a:xfrm>
          <a:prstGeom prst="rect">
            <a:avLst/>
          </a:prstGeom>
          <a:noFill/>
          <a:ln w="9525">
            <a:noFill/>
            <a:miter lim="800000"/>
            <a:headEnd/>
            <a:tailEnd/>
          </a:ln>
          <a:effectLst/>
        </p:spPr>
      </p:pic>
      <p:sp>
        <p:nvSpPr>
          <p:cNvPr id="1171" name="角丸四角形吹き出し 8"/>
          <p:cNvSpPr/>
          <p:nvPr/>
        </p:nvSpPr>
        <p:spPr>
          <a:xfrm>
            <a:off x="776536" y="3212976"/>
            <a:ext cx="3816424" cy="2376264"/>
          </a:xfrm>
          <a:prstGeom prst="wedgeRoundRectCallout">
            <a:avLst>
              <a:gd name="adj1" fmla="val 66158"/>
              <a:gd name="adj2" fmla="val 27451"/>
              <a:gd name="adj3" fmla="val 16667"/>
            </a:avLst>
          </a:prstGeom>
          <a:solidFill>
            <a:schemeClr val="bg1"/>
          </a:solidFill>
          <a:ln w="317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r>
              <a:rPr kumimoji="1" lang="ja-JP" altLang="en-US" sz="1600" dirty="0"/>
              <a:t>このような都市構造を目指すためには、</a:t>
            </a:r>
            <a:endParaRPr kumimoji="1" lang="en-US" altLang="ja-JP" sz="1600" dirty="0"/>
          </a:p>
          <a:p>
            <a:r>
              <a:rPr lang="ja-JP" altLang="en-US" sz="1600" dirty="0"/>
              <a:t>「居住集積エリア」に住む人々の移動手段を確保し、「都市機能が集積するエリア」へのアクセスを確保すること。</a:t>
            </a:r>
            <a:endParaRPr lang="en-US" altLang="ja-JP" sz="1600" dirty="0"/>
          </a:p>
          <a:p>
            <a:endParaRPr kumimoji="1" lang="en-US" altLang="ja-JP" sz="1600" dirty="0"/>
          </a:p>
          <a:p>
            <a:r>
              <a:rPr lang="ja-JP" altLang="en-US" sz="1600" dirty="0"/>
              <a:t>このために交通は何をすべきか？</a:t>
            </a:r>
            <a:endParaRPr lang="en-US" altLang="ja-JP" sz="1600" dirty="0"/>
          </a:p>
          <a:p>
            <a:r>
              <a:rPr kumimoji="1" lang="ja-JP" altLang="en-US" sz="1600" dirty="0"/>
              <a:t>→公共交通の利便性向上　等</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5" name="タイトル 1"/>
          <p:cNvSpPr>
            <a:spLocks noGrp="1"/>
          </p:cNvSpPr>
          <p:nvPr>
            <p:ph type="title"/>
          </p:nvPr>
        </p:nvSpPr>
        <p:spPr>
          <a:xfrm>
            <a:off x="0" y="0"/>
            <a:ext cx="9906000" cy="540000"/>
          </a:xfrm>
        </p:spPr>
        <p:txBody>
          <a:bodyPr/>
          <a:lstStyle/>
          <a:p>
            <a:r>
              <a:rPr lang="ja-JP" altLang="en-US" sz="2400" dirty="0"/>
              <a:t>駅前広場機能（環境空間</a:t>
            </a:r>
            <a:r>
              <a:rPr lang="en-US" altLang="ja-JP" sz="2400" dirty="0"/>
              <a:t>-</a:t>
            </a:r>
            <a:r>
              <a:rPr lang="ja-JP" altLang="en-US" sz="2400" dirty="0"/>
              <a:t>景観機能）</a:t>
            </a:r>
            <a:endParaRPr kumimoji="1" lang="ja-JP" altLang="en-US" sz="2400" dirty="0"/>
          </a:p>
        </p:txBody>
      </p:sp>
      <p:sp>
        <p:nvSpPr>
          <p:cNvPr id="4136" name="スライド番号プレースホルダ 2"/>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09A9406-7811-4395-B584-0E5BEBB99143}" type="slidenum">
              <a:rPr kumimoji="1" lang="en-US" altLang="ja-JP" sz="1400" b="0" i="0" u="none" strike="noStrike" kern="1200" cap="none" spc="0" normalizeH="0" baseline="0" noProof="0" smtClean="0">
                <a:ln>
                  <a:noFill/>
                </a:ln>
                <a:solidFill>
                  <a:srgbClr val="000000"/>
                </a:solidFill>
                <a:effectLst/>
                <a:uLnTx/>
                <a:uFillTx/>
                <a:latin typeface="Arial"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1" lang="en-US" altLang="ja-JP" sz="14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4137" name="正方形/長方形 3"/>
          <p:cNvSpPr/>
          <p:nvPr/>
        </p:nvSpPr>
        <p:spPr>
          <a:xfrm>
            <a:off x="128464" y="764704"/>
            <a:ext cx="9589990" cy="864096"/>
          </a:xfrm>
          <a:prstGeom prst="rect">
            <a:avLst/>
          </a:prstGeom>
          <a:solidFill>
            <a:schemeClr val="bg1"/>
          </a:solidFill>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228600" marR="0" lvl="0" indent="-228600" algn="l" defTabSz="914400" rtl="0" eaLnBrk="1" fontAlgn="base" latinLnBrk="0" hangingPunct="1">
              <a:lnSpc>
                <a:spcPct val="100000"/>
              </a:lnSpc>
              <a:spcBef>
                <a:spcPct val="0"/>
              </a:spcBef>
              <a:spcAft>
                <a:spcPct val="0"/>
              </a:spcAft>
              <a:buClrTx/>
              <a:buSzTx/>
              <a:buFontTx/>
              <a:buNone/>
              <a:tabLst/>
              <a:defRPr/>
            </a:pPr>
            <a:r>
              <a:rPr kumimoji="1" lang="ja-JP" altLang="en-US" sz="1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○駅は都市の顔となる空間である。このため、歩行者空間を必要な乗り換え用の歩行空間に加え、滞留できる広場的な空間も併せて確保することも考えられる。</a:t>
            </a:r>
            <a:endParaRPr kumimoji="1" lang="en-US" altLang="ja-JP" sz="1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sp>
        <p:nvSpPr>
          <p:cNvPr id="4138" name="正方形/長方形 4"/>
          <p:cNvSpPr/>
          <p:nvPr/>
        </p:nvSpPr>
        <p:spPr>
          <a:xfrm>
            <a:off x="1856656" y="5209455"/>
            <a:ext cx="902811" cy="307777"/>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Arial" charset="0"/>
                <a:ea typeface="ＭＳ Ｐゴシック" charset="-128"/>
                <a:cs typeface="+mn-cs"/>
              </a:rPr>
              <a:t>（丸亀駅）</a:t>
            </a:r>
          </a:p>
        </p:txBody>
      </p:sp>
      <p:pic>
        <p:nvPicPr>
          <p:cNvPr id="4139" name="図 5" descr="丸亀駅2.jpg"/>
          <p:cNvPicPr>
            <a:picLocks noChangeAspect="1"/>
          </p:cNvPicPr>
          <p:nvPr/>
        </p:nvPicPr>
        <p:blipFill>
          <a:blip r:embed="rId2"/>
          <a:stretch>
            <a:fillRect/>
          </a:stretch>
        </p:blipFill>
        <p:spPr>
          <a:xfrm>
            <a:off x="128464" y="1905754"/>
            <a:ext cx="4755860" cy="3179430"/>
          </a:xfrm>
          <a:prstGeom prst="rect">
            <a:avLst/>
          </a:prstGeom>
        </p:spPr>
      </p:pic>
      <p:pic>
        <p:nvPicPr>
          <p:cNvPr id="4140" name="図 6" descr="高松駅.jpg"/>
          <p:cNvPicPr>
            <a:picLocks noChangeAspect="1"/>
          </p:cNvPicPr>
          <p:nvPr/>
        </p:nvPicPr>
        <p:blipFill>
          <a:blip r:embed="rId3"/>
          <a:stretch>
            <a:fillRect/>
          </a:stretch>
        </p:blipFill>
        <p:spPr>
          <a:xfrm>
            <a:off x="6609184" y="4725144"/>
            <a:ext cx="2907196" cy="1938131"/>
          </a:xfrm>
          <a:prstGeom prst="rect">
            <a:avLst/>
          </a:prstGeom>
        </p:spPr>
      </p:pic>
      <p:pic>
        <p:nvPicPr>
          <p:cNvPr id="4141" name="図 7" descr="高松駅２.jpg"/>
          <p:cNvPicPr>
            <a:picLocks noChangeAspect="1"/>
          </p:cNvPicPr>
          <p:nvPr/>
        </p:nvPicPr>
        <p:blipFill>
          <a:blip r:embed="rId4"/>
          <a:stretch>
            <a:fillRect/>
          </a:stretch>
        </p:blipFill>
        <p:spPr>
          <a:xfrm>
            <a:off x="5025008" y="1916832"/>
            <a:ext cx="4693445" cy="2952328"/>
          </a:xfrm>
          <a:prstGeom prst="rect">
            <a:avLst/>
          </a:prstGeom>
        </p:spPr>
      </p:pic>
      <p:sp>
        <p:nvSpPr>
          <p:cNvPr id="4142" name="正方形/長方形 8"/>
          <p:cNvSpPr/>
          <p:nvPr/>
        </p:nvSpPr>
        <p:spPr>
          <a:xfrm>
            <a:off x="5673080" y="6309320"/>
            <a:ext cx="902811" cy="307777"/>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Arial" charset="0"/>
                <a:ea typeface="ＭＳ Ｐゴシック" charset="-128"/>
                <a:cs typeface="+mn-cs"/>
              </a:rPr>
              <a:t>（高松駅）</a:t>
            </a:r>
          </a:p>
        </p:txBody>
      </p:sp>
    </p:spTree>
    <p:extLst>
      <p:ext uri="{BB962C8B-B14F-4D97-AF65-F5344CB8AC3E}">
        <p14:creationId xmlns:p14="http://schemas.microsoft.com/office/powerpoint/2010/main" val="34224634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2" name="タイトル 1"/>
          <p:cNvSpPr>
            <a:spLocks noGrp="1"/>
          </p:cNvSpPr>
          <p:nvPr>
            <p:ph type="title"/>
          </p:nvPr>
        </p:nvSpPr>
        <p:spPr/>
        <p:txBody>
          <a:bodyPr/>
          <a:lstStyle/>
          <a:p>
            <a:r>
              <a:rPr lang="ja-JP" altLang="en-US"/>
              <a:t>駅まち空間とは</a:t>
            </a:r>
          </a:p>
        </p:txBody>
      </p:sp>
      <p:pic>
        <p:nvPicPr>
          <p:cNvPr id="1324" name="図 5"/>
          <p:cNvPicPr>
            <a:picLocks noChangeAspect="1" noChangeArrowheads="1"/>
          </p:cNvPicPr>
          <p:nvPr/>
        </p:nvPicPr>
        <p:blipFill>
          <a:blip r:embed="rId2"/>
          <a:srcRect b="52831"/>
          <a:stretch>
            <a:fillRect/>
          </a:stretch>
        </p:blipFill>
        <p:spPr>
          <a:xfrm>
            <a:off x="678474" y="2997200"/>
            <a:ext cx="4541226" cy="3062288"/>
          </a:xfrm>
          <a:prstGeom prst="rect">
            <a:avLst/>
          </a:prstGeom>
          <a:noFill/>
          <a:ln>
            <a:noFill/>
          </a:ln>
        </p:spPr>
      </p:pic>
      <p:pic>
        <p:nvPicPr>
          <p:cNvPr id="1325" name="図 6"/>
          <p:cNvPicPr>
            <a:picLocks noChangeAspect="1" noChangeArrowheads="1"/>
          </p:cNvPicPr>
          <p:nvPr/>
        </p:nvPicPr>
        <p:blipFill>
          <a:blip r:embed="rId2"/>
          <a:srcRect l="2" t="48112" r="1768"/>
          <a:stretch>
            <a:fillRect/>
          </a:stretch>
        </p:blipFill>
        <p:spPr>
          <a:xfrm>
            <a:off x="4878266" y="2997200"/>
            <a:ext cx="4195396" cy="3168650"/>
          </a:xfrm>
          <a:prstGeom prst="rect">
            <a:avLst/>
          </a:prstGeom>
          <a:noFill/>
          <a:ln>
            <a:noFill/>
          </a:ln>
        </p:spPr>
      </p:pic>
      <p:sp>
        <p:nvSpPr>
          <p:cNvPr id="1326" name="Google Shape;131;p2"/>
          <p:cNvSpPr txBox="1">
            <a:spLocks noChangeArrowheads="1"/>
          </p:cNvSpPr>
          <p:nvPr/>
        </p:nvSpPr>
        <p:spPr>
          <a:xfrm>
            <a:off x="849000" y="693000"/>
            <a:ext cx="8064930" cy="830064"/>
          </a:xfrm>
          <a:prstGeom prst="rect">
            <a:avLst/>
          </a:prstGeom>
          <a:noFill/>
          <a:ln>
            <a:solidFill>
              <a:schemeClr val="bg2"/>
            </a:solidFill>
          </a:ln>
        </p:spPr>
        <p:txBody>
          <a:bodyPr wrap="square" lIns="91425" tIns="45700" rIns="91425" bIns="45700">
            <a:spAutoFit/>
          </a:bodyPr>
          <a:lstStyle>
            <a:lvl1pPr marL="285750" indent="-285750">
              <a:spcBef>
                <a:spcPct val="20000"/>
              </a:spcBef>
              <a:buChar char="•"/>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
                <a:srgbClr val="000000"/>
              </a:buClr>
              <a:buSzPts val="1400"/>
              <a:buFontTx/>
              <a:buNone/>
              <a:tabLst/>
              <a:defRPr/>
            </a:pPr>
            <a:r>
              <a:rPr kumimoji="1" lang="ja-JP" altLang="en-US" sz="2400" b="0" i="0" u="none" strike="noStrike" kern="1200" cap="none" spc="0" normalizeH="0" baseline="0" noProof="0">
                <a:ln>
                  <a:noFill/>
                </a:ln>
                <a:solidFill>
                  <a:prstClr val="black"/>
                </a:solidFill>
                <a:effectLst/>
                <a:uLnTx/>
                <a:uFillTx/>
                <a:latin typeface="メイリオ" panose="020B0604030504040204" pitchFamily="34" charset="-128"/>
                <a:ea typeface="メイリオ" panose="020B0604030504040204" pitchFamily="34" charset="-128"/>
                <a:cs typeface="Calibri" panose="020F0502020204030204" pitchFamily="34" charset="0"/>
                <a:sym typeface="Calibri" panose="020F0502020204030204" pitchFamily="34" charset="0"/>
              </a:rPr>
              <a:t> 駅や駅前広場と一体的に、周辺市街地との関係もふまえ、</a:t>
            </a:r>
            <a:endParaRPr kumimoji="1" lang="en-US" altLang="ja-JP" sz="2400" b="0" i="0" u="none" strike="noStrike" kern="1200" cap="none" spc="0" normalizeH="0" baseline="0" noProof="0">
              <a:ln>
                <a:noFill/>
              </a:ln>
              <a:solidFill>
                <a:prstClr val="black"/>
              </a:solidFill>
              <a:effectLst/>
              <a:uLnTx/>
              <a:uFillTx/>
              <a:latin typeface="メイリオ" panose="020B0604030504040204" pitchFamily="34" charset="-128"/>
              <a:ea typeface="メイリオ" panose="020B0604030504040204" pitchFamily="34" charset="-128"/>
              <a:cs typeface="Calibri" panose="020F0502020204030204" pitchFamily="34" charset="0"/>
              <a:sym typeface="Calibri" panose="020F0502020204030204" pitchFamily="34" charset="0"/>
            </a:endParaRPr>
          </a:p>
          <a:p>
            <a:pPr marL="0" marR="0" lvl="0" indent="0" algn="l" defTabSz="914400" rtl="0" eaLnBrk="1" fontAlgn="base" latinLnBrk="0" hangingPunct="1">
              <a:lnSpc>
                <a:spcPct val="100000"/>
              </a:lnSpc>
              <a:spcBef>
                <a:spcPct val="0"/>
              </a:spcBef>
              <a:spcAft>
                <a:spcPct val="0"/>
              </a:spcAft>
              <a:buClr>
                <a:srgbClr val="000000"/>
              </a:buClr>
              <a:buSzPts val="1400"/>
              <a:buFontTx/>
              <a:buNone/>
              <a:tabLst/>
              <a:defRPr/>
            </a:pPr>
            <a:r>
              <a:rPr kumimoji="1" lang="ja-JP" altLang="en-US" sz="2400" b="0" i="0" u="none" strike="noStrike" kern="1200" cap="none" spc="0" normalizeH="0" baseline="0" noProof="0">
                <a:ln>
                  <a:noFill/>
                </a:ln>
                <a:solidFill>
                  <a:prstClr val="black"/>
                </a:solidFill>
                <a:effectLst/>
                <a:uLnTx/>
                <a:uFillTx/>
                <a:latin typeface="メイリオ" panose="020B0604030504040204" pitchFamily="34" charset="-128"/>
                <a:ea typeface="メイリオ" panose="020B0604030504040204" pitchFamily="34" charset="-128"/>
                <a:cs typeface="Calibri" panose="020F0502020204030204" pitchFamily="34" charset="0"/>
                <a:sym typeface="Calibri" panose="020F0502020204030204" pitchFamily="34" charset="0"/>
              </a:rPr>
              <a:t> 必要な機能の配置を検討することが期待される空間</a:t>
            </a:r>
          </a:p>
        </p:txBody>
      </p:sp>
      <p:sp>
        <p:nvSpPr>
          <p:cNvPr id="1327" name="Google Shape;131;p2"/>
          <p:cNvSpPr txBox="1">
            <a:spLocks noChangeArrowheads="1"/>
          </p:cNvSpPr>
          <p:nvPr/>
        </p:nvSpPr>
        <p:spPr>
          <a:xfrm>
            <a:off x="2227386" y="2890838"/>
            <a:ext cx="798635" cy="374650"/>
          </a:xfrm>
          <a:prstGeom prst="rect">
            <a:avLst/>
          </a:prstGeom>
          <a:noFill/>
          <a:ln>
            <a:noFill/>
          </a:ln>
        </p:spPr>
        <p:txBody>
          <a:bodyPr lIns="91425" tIns="45700" rIns="91425" bIns="4570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ts val="2200"/>
              </a:lnSpc>
              <a:spcBef>
                <a:spcPct val="0"/>
              </a:spcBef>
              <a:spcAft>
                <a:spcPct val="0"/>
              </a:spcAft>
              <a:buClr>
                <a:srgbClr val="000000"/>
              </a:buClr>
              <a:buSzPts val="1400"/>
              <a:buFontTx/>
              <a:buNone/>
              <a:tabLst/>
              <a:defRPr/>
            </a:pPr>
            <a:r>
              <a:rPr kumimoji="1" lang="ja-JP" altLang="en-US" sz="900" b="0" i="0" u="none" strike="noStrike" kern="1200" cap="none" spc="0" normalizeH="0" baseline="0" noProof="0">
                <a:ln>
                  <a:noFill/>
                </a:ln>
                <a:solidFill>
                  <a:srgbClr val="00B050"/>
                </a:solidFill>
                <a:effectLst/>
                <a:uLnTx/>
                <a:uFillTx/>
                <a:latin typeface="メイリオ" panose="020B0604030504040204" pitchFamily="34" charset="-128"/>
                <a:ea typeface="メイリオ" panose="020B0604030504040204" pitchFamily="34" charset="-128"/>
                <a:cs typeface="Calibri" panose="020F0502020204030204" pitchFamily="34" charset="0"/>
                <a:sym typeface="Calibri" panose="020F0502020204030204" pitchFamily="34" charset="0"/>
              </a:rPr>
              <a:t>周辺市街地</a:t>
            </a:r>
            <a:endParaRPr kumimoji="1" lang="en-US" altLang="ja-JP" sz="900" b="0" i="0" u="none" strike="noStrike" kern="1200" cap="none" spc="0" normalizeH="0" baseline="0" noProof="0">
              <a:ln>
                <a:noFill/>
              </a:ln>
              <a:solidFill>
                <a:srgbClr val="00B050"/>
              </a:solidFill>
              <a:effectLst/>
              <a:uLnTx/>
              <a:uFillTx/>
              <a:latin typeface="メイリオ" panose="020B0604030504040204" pitchFamily="34" charset="-128"/>
              <a:ea typeface="メイリオ" panose="020B0604030504040204" pitchFamily="34" charset="-128"/>
              <a:cs typeface="Calibri" panose="020F0502020204030204" pitchFamily="34" charset="0"/>
              <a:sym typeface="Calibri" panose="020F0502020204030204" pitchFamily="34" charset="0"/>
            </a:endParaRPr>
          </a:p>
        </p:txBody>
      </p:sp>
      <p:sp>
        <p:nvSpPr>
          <p:cNvPr id="1328" name="テキスト 3884"/>
          <p:cNvSpPr txBox="1"/>
          <p:nvPr/>
        </p:nvSpPr>
        <p:spPr>
          <a:xfrm>
            <a:off x="1364703" y="1766230"/>
            <a:ext cx="7146195" cy="1014770"/>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lang="ja-JP" altLang="en-US"/>
            </a:pPr>
            <a:r>
              <a:rPr kumimoji="1" lang="ja-JP" altLang="en-US" sz="2000" b="0" i="0" u="none" strike="noStrike" kern="1200" cap="none" spc="0" normalizeH="0" baseline="0" noProof="0">
                <a:ln>
                  <a:noFill/>
                </a:ln>
                <a:solidFill>
                  <a:prstClr val="black"/>
                </a:solidFill>
                <a:effectLst/>
                <a:uLnTx/>
                <a:uFillTx/>
                <a:latin typeface="メイリオ" panose="020B0604030504040204" pitchFamily="34" charset="-128"/>
                <a:ea typeface="メイリオ" panose="020B0604030504040204" pitchFamily="34" charset="-128"/>
                <a:cs typeface="Calibri" panose="020F0502020204030204" pitchFamily="34" charset="0"/>
                <a:sym typeface="Calibri" panose="020F0502020204030204" pitchFamily="34" charset="0"/>
              </a:rPr>
              <a:t>具体的な範囲は、個々の駅や交通結節点の特性により変化するものであり、一律に定めるべきものではないが、「駅まち空間」の要素は以下のとおり。</a:t>
            </a: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2" name="スライド番号プレースホルダー 5">
            <a:extLst>
              <a:ext uri="{FF2B5EF4-FFF2-40B4-BE49-F238E27FC236}">
                <a16:creationId xmlns:a16="http://schemas.microsoft.com/office/drawing/2014/main" id="{11F506A0-63FD-EC5D-768A-170FC79ACA41}"/>
              </a:ext>
            </a:extLst>
          </p:cNvPr>
          <p:cNvSpPr>
            <a:spLocks noGrp="1"/>
          </p:cNvSpPr>
          <p:nvPr>
            <p:ph type="sldNum" sz="quarter" idx="12"/>
          </p:nvPr>
        </p:nvSpPr>
        <p:spPr>
          <a:xfrm>
            <a:off x="8059376" y="6486670"/>
            <a:ext cx="1817979" cy="405798"/>
          </a:xfrm>
        </p:spPr>
        <p:txBody>
          <a:bodyPr/>
          <a:lstStyle/>
          <a:p>
            <a:pPr marL="0" marR="0" lvl="0" indent="0" algn="r" defTabSz="844083" rtl="0" eaLnBrk="1" fontAlgn="base" latinLnBrk="0" hangingPunct="1">
              <a:lnSpc>
                <a:spcPct val="100000"/>
              </a:lnSpc>
              <a:spcBef>
                <a:spcPct val="0"/>
              </a:spcBef>
              <a:spcAft>
                <a:spcPct val="0"/>
              </a:spcAft>
              <a:buClrTx/>
              <a:buSzTx/>
              <a:buFontTx/>
              <a:buNone/>
              <a:tabLst/>
              <a:defRPr/>
            </a:pPr>
            <a:fld id="{651FC12D-27C1-4F31-90C9-A93D49E44687}" type="slidenum">
              <a:rPr kumimoji="1" lang="en-US" altLang="ja-JP" sz="1400" b="0" i="0" u="none" strike="noStrike" kern="1200" cap="none" spc="0" normalizeH="0" baseline="0" noProof="0">
                <a:ln>
                  <a:noFill/>
                </a:ln>
                <a:solidFill>
                  <a:srgbClr val="000000"/>
                </a:solidFill>
                <a:effectLst/>
                <a:uLnTx/>
                <a:uFillTx/>
                <a:latin typeface="Arial" charset="0"/>
                <a:ea typeface="ＭＳ Ｐゴシック" charset="-128"/>
                <a:cs typeface="+mn-cs"/>
              </a:rPr>
              <a:pPr marL="0" marR="0" lvl="0" indent="0" algn="r" defTabSz="844083" rtl="0" eaLnBrk="1" fontAlgn="base" latinLnBrk="0" hangingPunct="1">
                <a:lnSpc>
                  <a:spcPct val="100000"/>
                </a:lnSpc>
                <a:spcBef>
                  <a:spcPct val="0"/>
                </a:spcBef>
                <a:spcAft>
                  <a:spcPct val="0"/>
                </a:spcAft>
                <a:buClrTx/>
                <a:buSzTx/>
                <a:buFontTx/>
                <a:buNone/>
                <a:tabLst/>
                <a:defRPr/>
              </a:pPr>
              <a:t>20</a:t>
            </a:fld>
            <a:endParaRPr kumimoji="1" lang="en-US" altLang="ja-JP" sz="14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39747265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3" name="Rectangle 2"/>
          <p:cNvSpPr>
            <a:spLocks noGrp="1" noChangeArrowheads="1"/>
          </p:cNvSpPr>
          <p:nvPr>
            <p:ph type="title"/>
          </p:nvPr>
        </p:nvSpPr>
        <p:spPr>
          <a:xfrm>
            <a:off x="1" y="0"/>
            <a:ext cx="8553400" cy="517766"/>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r>
              <a:rPr lang="ja-JP" altLang="en-US" dirty="0"/>
              <a:t>駅まち再構築について</a:t>
            </a:r>
          </a:p>
        </p:txBody>
      </p:sp>
      <p:sp>
        <p:nvSpPr>
          <p:cNvPr id="39" name="正方形/長方形 752"/>
          <p:cNvSpPr/>
          <p:nvPr/>
        </p:nvSpPr>
        <p:spPr>
          <a:xfrm>
            <a:off x="4731620" y="3148096"/>
            <a:ext cx="1707860" cy="1415397"/>
          </a:xfrm>
          <a:prstGeom prst="rect">
            <a:avLst/>
          </a:prstGeom>
          <a:solidFill>
            <a:srgbClr val="009900">
              <a:alpha val="10196"/>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base" latinLnBrk="0" hangingPunct="1">
              <a:lnSpc>
                <a:spcPts val="1000"/>
              </a:lnSpc>
              <a:spcBef>
                <a:spcPct val="0"/>
              </a:spcBef>
              <a:spcAft>
                <a:spcPct val="0"/>
              </a:spcAft>
              <a:buClrTx/>
              <a:buSzTx/>
              <a:buFontTx/>
              <a:buNone/>
              <a:tabLst/>
              <a:defRPr/>
            </a:pPr>
            <a:r>
              <a:rPr kumimoji="1" lang="ja-JP" altLang="en-US" sz="1000" b="1" i="0" u="none" strike="noStrike" kern="1200" cap="none" spc="0" normalizeH="0" baseline="0" noProof="0" dirty="0">
                <a:ln>
                  <a:noFill/>
                </a:ln>
                <a:solidFill>
                  <a:srgbClr val="009900"/>
                </a:solidFill>
                <a:effectLst/>
                <a:uLnTx/>
                <a:uFillTx/>
                <a:latin typeface="メイリオ" panose="020B0604030504040204" pitchFamily="50" charset="-128"/>
                <a:ea typeface="メイリオ" panose="020B0604030504040204" pitchFamily="50" charset="-128"/>
                <a:cs typeface="+mn-cs"/>
              </a:rPr>
              <a:t>周辺市街地にある</a:t>
            </a:r>
            <a:endParaRPr kumimoji="1" lang="en-US" altLang="ja-JP" sz="1000" b="1" i="0" u="none" strike="noStrike" kern="1200" cap="none" spc="0" normalizeH="0" baseline="0" noProof="0" dirty="0">
              <a:ln>
                <a:noFill/>
              </a:ln>
              <a:solidFill>
                <a:srgbClr val="009900"/>
              </a:solidFill>
              <a:effectLst/>
              <a:uLnTx/>
              <a:uFillTx/>
              <a:latin typeface="メイリオ" panose="020B0604030504040204" pitchFamily="50" charset="-128"/>
              <a:ea typeface="メイリオ" panose="020B0604030504040204" pitchFamily="50" charset="-128"/>
              <a:cs typeface="+mn-cs"/>
            </a:endParaRPr>
          </a:p>
          <a:p>
            <a:pPr marL="0" marR="0" lvl="0" indent="0" algn="ctr" defTabSz="914400" rtl="0" eaLnBrk="1" fontAlgn="base" latinLnBrk="0" hangingPunct="1">
              <a:lnSpc>
                <a:spcPts val="1000"/>
              </a:lnSpc>
              <a:spcBef>
                <a:spcPct val="0"/>
              </a:spcBef>
              <a:spcAft>
                <a:spcPct val="0"/>
              </a:spcAft>
              <a:buClrTx/>
              <a:buSzTx/>
              <a:buFontTx/>
              <a:buNone/>
              <a:tabLst/>
              <a:defRPr/>
            </a:pPr>
            <a:r>
              <a:rPr kumimoji="1" lang="ja-JP" altLang="en-US" sz="1000" b="1" i="0" u="none" strike="noStrike" kern="1200" cap="none" spc="0" normalizeH="0" baseline="0" noProof="0" dirty="0">
                <a:ln>
                  <a:noFill/>
                </a:ln>
                <a:solidFill>
                  <a:srgbClr val="009900"/>
                </a:solidFill>
                <a:effectLst/>
                <a:uLnTx/>
                <a:uFillTx/>
                <a:latin typeface="メイリオ" panose="020B0604030504040204" pitchFamily="50" charset="-128"/>
                <a:ea typeface="メイリオ" panose="020B0604030504040204" pitchFamily="50" charset="-128"/>
                <a:cs typeface="+mn-cs"/>
              </a:rPr>
              <a:t>都市機能の集約</a:t>
            </a:r>
            <a:endParaRPr kumimoji="1" lang="ja-JP" altLang="en-US" sz="1800" b="0" i="0" u="none" strike="noStrike" kern="1200" cap="none" spc="0" normalizeH="0" baseline="0" noProof="0" dirty="0">
              <a:ln>
                <a:noFill/>
              </a:ln>
              <a:solidFill>
                <a:srgbClr val="009900"/>
              </a:solidFill>
              <a:effectLst/>
              <a:uLnTx/>
              <a:uFillTx/>
              <a:latin typeface="Arial"/>
              <a:ea typeface="ＭＳ Ｐゴシック"/>
              <a:cs typeface="+mn-cs"/>
            </a:endParaRPr>
          </a:p>
        </p:txBody>
      </p:sp>
      <p:sp>
        <p:nvSpPr>
          <p:cNvPr id="40" name="正方形/長方形 752"/>
          <p:cNvSpPr/>
          <p:nvPr/>
        </p:nvSpPr>
        <p:spPr>
          <a:xfrm>
            <a:off x="1554376" y="3148096"/>
            <a:ext cx="3104547" cy="1415397"/>
          </a:xfrm>
          <a:prstGeom prst="rect">
            <a:avLst/>
          </a:prstGeom>
          <a:solidFill>
            <a:srgbClr val="FF0000">
              <a:alpha val="10196"/>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0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駅前空間の拡張・再編</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FFFFFF"/>
              </a:solidFill>
              <a:effectLst/>
              <a:uLnTx/>
              <a:uFillTx/>
              <a:latin typeface="Arial"/>
              <a:ea typeface="ＭＳ Ｐゴシック"/>
              <a:cs typeface="+mn-cs"/>
            </a:endParaRPr>
          </a:p>
        </p:txBody>
      </p:sp>
      <p:sp>
        <p:nvSpPr>
          <p:cNvPr id="41" name="正方形/長方形 752"/>
          <p:cNvSpPr/>
          <p:nvPr/>
        </p:nvSpPr>
        <p:spPr>
          <a:xfrm>
            <a:off x="174997" y="3148096"/>
            <a:ext cx="1306681" cy="1415397"/>
          </a:xfrm>
          <a:prstGeom prst="rect">
            <a:avLst/>
          </a:prstGeom>
          <a:solidFill>
            <a:schemeClr val="accent1">
              <a:lumMod val="20000"/>
              <a:lumOff val="8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000" b="1" i="0" u="none" strike="noStrike" kern="1200" cap="none" spc="0" normalizeH="0" baseline="0" noProof="0" dirty="0">
                <a:ln>
                  <a:noFill/>
                </a:ln>
                <a:solidFill>
                  <a:srgbClr val="2D2D8A">
                    <a:lumMod val="60000"/>
                    <a:lumOff val="40000"/>
                  </a:srgbClr>
                </a:solidFill>
                <a:effectLst/>
                <a:uLnTx/>
                <a:uFillTx/>
                <a:latin typeface="メイリオ" panose="020B0604030504040204" pitchFamily="50" charset="-128"/>
                <a:ea typeface="メイリオ" panose="020B0604030504040204" pitchFamily="50" charset="-128"/>
                <a:cs typeface="+mn-cs"/>
              </a:rPr>
              <a:t>駅空間の拡張</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FFFFFF"/>
              </a:solidFill>
              <a:effectLst/>
              <a:uLnTx/>
              <a:uFillTx/>
              <a:latin typeface="Arial"/>
              <a:ea typeface="ＭＳ Ｐゴシック"/>
              <a:cs typeface="+mn-cs"/>
            </a:endParaRPr>
          </a:p>
        </p:txBody>
      </p:sp>
      <p:sp>
        <p:nvSpPr>
          <p:cNvPr id="42" name="角丸四角形 41"/>
          <p:cNvSpPr/>
          <p:nvPr/>
        </p:nvSpPr>
        <p:spPr>
          <a:xfrm>
            <a:off x="6637472" y="702956"/>
            <a:ext cx="3141406" cy="3450053"/>
          </a:xfrm>
          <a:prstGeom prst="roundRect">
            <a:avLst>
              <a:gd name="adj" fmla="val 4259"/>
            </a:avLst>
          </a:prstGeom>
          <a:solidFill>
            <a:schemeClr val="bg1">
              <a:lumMod val="9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43" name="正方形/長方形 42"/>
          <p:cNvSpPr/>
          <p:nvPr/>
        </p:nvSpPr>
        <p:spPr>
          <a:xfrm>
            <a:off x="82683" y="726322"/>
            <a:ext cx="6508318" cy="748333"/>
          </a:xfrm>
          <a:prstGeom prst="rect">
            <a:avLst/>
          </a:prstGeom>
          <a:noFill/>
          <a:ln w="31750" cmpd="tri">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44" name="正方形/長方形 43"/>
          <p:cNvSpPr/>
          <p:nvPr/>
        </p:nvSpPr>
        <p:spPr>
          <a:xfrm>
            <a:off x="166431" y="5974174"/>
            <a:ext cx="6327211" cy="707886"/>
          </a:xfrm>
          <a:prstGeom prst="rect">
            <a:avLst/>
          </a:prstGeom>
          <a:solidFill>
            <a:schemeClr val="bg1">
              <a:lumMod val="95000"/>
            </a:schemeClr>
          </a:solid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800" b="0" i="0" u="none" strike="noStrike" kern="1200" cap="none" spc="0" normalizeH="0" baseline="0" noProof="0" dirty="0">
                <a:ln>
                  <a:noFill/>
                </a:ln>
                <a:solidFill>
                  <a:srgbClr val="000000"/>
                </a:solidFill>
                <a:effectLst/>
                <a:uLnTx/>
                <a:uFillTx/>
                <a:latin typeface="Arial" charset="0"/>
                <a:ea typeface="ＭＳ ゴシック" panose="020B0609070205080204" pitchFamily="49" charset="-128"/>
                <a:cs typeface="Times New Roman" panose="02020603050405020304" pitchFamily="18" charset="0"/>
              </a:rPr>
              <a:t>【</a:t>
            </a:r>
            <a:r>
              <a:rPr kumimoji="1" lang="ja-JP" altLang="en-US" sz="800" b="0" i="0" u="none" strike="noStrike" kern="1200" cap="none" spc="0" normalizeH="0" baseline="0" noProof="0" dirty="0">
                <a:ln>
                  <a:noFill/>
                </a:ln>
                <a:solidFill>
                  <a:srgbClr val="000000"/>
                </a:solidFill>
                <a:effectLst/>
                <a:uLnTx/>
                <a:uFillTx/>
                <a:latin typeface="Arial" charset="0"/>
                <a:ea typeface="ＭＳ ゴシック" panose="020B0609070205080204" pitchFamily="49" charset="-128"/>
                <a:cs typeface="Times New Roman" panose="02020603050405020304" pitchFamily="18" charset="0"/>
              </a:rPr>
              <a:t>検討体制</a:t>
            </a:r>
            <a:r>
              <a:rPr kumimoji="1" lang="en-US" altLang="ja-JP" sz="800" b="0" i="0" u="none" strike="noStrike" kern="1200" cap="none" spc="0" normalizeH="0" baseline="0" noProof="0" dirty="0">
                <a:ln>
                  <a:noFill/>
                </a:ln>
                <a:solidFill>
                  <a:srgbClr val="000000"/>
                </a:solidFill>
                <a:effectLst/>
                <a:uLnTx/>
                <a:uFillTx/>
                <a:latin typeface="Arial" charset="0"/>
                <a:ea typeface="ＭＳ ゴシック" panose="020B0609070205080204" pitchFamily="49" charset="-128"/>
                <a:cs typeface="Times New Roman" panose="02020603050405020304" pitchFamily="18" charset="0"/>
              </a:rPr>
              <a:t>】</a:t>
            </a:r>
            <a:r>
              <a:rPr kumimoji="1" lang="ja-JP" altLang="en-US" sz="800" b="0" i="0" u="none" strike="noStrike" kern="1200" cap="none" spc="0" normalizeH="0" baseline="0" noProof="0" dirty="0">
                <a:ln>
                  <a:noFill/>
                </a:ln>
                <a:solidFill>
                  <a:srgbClr val="000000"/>
                </a:solidFill>
                <a:effectLst/>
                <a:uLnTx/>
                <a:uFillTx/>
                <a:latin typeface="Arial" charset="0"/>
                <a:ea typeface="ＭＳ ゴシック" panose="020B0609070205080204" pitchFamily="49" charset="-128"/>
                <a:cs typeface="Times New Roman" panose="02020603050405020304" pitchFamily="18" charset="0"/>
              </a:rPr>
              <a:t>駅まち再構築勉強会：令和元年</a:t>
            </a:r>
            <a:r>
              <a:rPr kumimoji="1" lang="en-US" altLang="ja-JP" sz="800" b="0" i="0" u="none" strike="noStrike" kern="1200" cap="none" spc="0" normalizeH="0" baseline="0" noProof="0" dirty="0">
                <a:ln>
                  <a:noFill/>
                </a:ln>
                <a:solidFill>
                  <a:srgbClr val="000000"/>
                </a:solidFill>
                <a:effectLst/>
                <a:uLnTx/>
                <a:uFillTx/>
                <a:latin typeface="Arial" charset="0"/>
                <a:ea typeface="ＭＳ ゴシック" panose="020B0609070205080204" pitchFamily="49" charset="-128"/>
                <a:cs typeface="Times New Roman" panose="02020603050405020304" pitchFamily="18" charset="0"/>
              </a:rPr>
              <a:t>9</a:t>
            </a:r>
            <a:r>
              <a:rPr kumimoji="1" lang="ja-JP" altLang="en-US" sz="800" b="0" i="0" u="none" strike="noStrike" kern="1200" cap="none" spc="0" normalizeH="0" baseline="0" noProof="0" dirty="0">
                <a:ln>
                  <a:noFill/>
                </a:ln>
                <a:solidFill>
                  <a:srgbClr val="000000"/>
                </a:solidFill>
                <a:effectLst/>
                <a:uLnTx/>
                <a:uFillTx/>
                <a:latin typeface="Arial" charset="0"/>
                <a:ea typeface="ＭＳ ゴシック" panose="020B0609070205080204" pitchFamily="49" charset="-128"/>
                <a:cs typeface="Times New Roman" panose="02020603050405020304" pitchFamily="18" charset="0"/>
              </a:rPr>
              <a:t>月～令和</a:t>
            </a:r>
            <a:r>
              <a:rPr kumimoji="1" lang="en-US" altLang="ja-JP" sz="800" b="0" i="0" u="none" strike="noStrike" kern="1200" cap="none" spc="0" normalizeH="0" baseline="0" noProof="0" dirty="0">
                <a:ln>
                  <a:noFill/>
                </a:ln>
                <a:solidFill>
                  <a:srgbClr val="000000"/>
                </a:solidFill>
                <a:effectLst/>
                <a:uLnTx/>
                <a:uFillTx/>
                <a:latin typeface="Arial" charset="0"/>
                <a:ea typeface="ＭＳ ゴシック" panose="020B0609070205080204" pitchFamily="49" charset="-128"/>
                <a:cs typeface="Times New Roman" panose="02020603050405020304" pitchFamily="18" charset="0"/>
              </a:rPr>
              <a:t>2</a:t>
            </a:r>
            <a:r>
              <a:rPr kumimoji="1" lang="ja-JP" altLang="en-US" sz="800" b="0" i="0" u="none" strike="noStrike" kern="1200" cap="none" spc="0" normalizeH="0" baseline="0" noProof="0" dirty="0">
                <a:ln>
                  <a:noFill/>
                </a:ln>
                <a:solidFill>
                  <a:srgbClr val="000000"/>
                </a:solidFill>
                <a:effectLst/>
                <a:uLnTx/>
                <a:uFillTx/>
                <a:latin typeface="Arial" charset="0"/>
                <a:ea typeface="ＭＳ ゴシック" panose="020B0609070205080204" pitchFamily="49" charset="-128"/>
                <a:cs typeface="Times New Roman" panose="02020603050405020304" pitchFamily="18" charset="0"/>
              </a:rPr>
              <a:t>年</a:t>
            </a:r>
            <a:r>
              <a:rPr kumimoji="1" lang="en-US" altLang="ja-JP" sz="800" b="0" i="0" u="none" strike="noStrike" kern="1200" cap="none" spc="0" normalizeH="0" baseline="0" noProof="0" dirty="0">
                <a:ln>
                  <a:noFill/>
                </a:ln>
                <a:solidFill>
                  <a:srgbClr val="000000"/>
                </a:solidFill>
                <a:effectLst/>
                <a:uLnTx/>
                <a:uFillTx/>
                <a:latin typeface="Arial" charset="0"/>
                <a:ea typeface="ＭＳ ゴシック" panose="020B0609070205080204" pitchFamily="49" charset="-128"/>
                <a:cs typeface="Times New Roman" panose="02020603050405020304" pitchFamily="18" charset="0"/>
              </a:rPr>
              <a:t>5</a:t>
            </a:r>
            <a:r>
              <a:rPr kumimoji="1" lang="ja-JP" altLang="en-US" sz="800" b="0" i="0" u="none" strike="noStrike" kern="1200" cap="none" spc="0" normalizeH="0" baseline="0" noProof="0" dirty="0">
                <a:ln>
                  <a:noFill/>
                </a:ln>
                <a:solidFill>
                  <a:srgbClr val="000000"/>
                </a:solidFill>
                <a:effectLst/>
                <a:uLnTx/>
                <a:uFillTx/>
                <a:latin typeface="Arial" charset="0"/>
                <a:ea typeface="ＭＳ ゴシック" panose="020B0609070205080204" pitchFamily="49" charset="-128"/>
                <a:cs typeface="Times New Roman" panose="02020603050405020304" pitchFamily="18" charset="0"/>
              </a:rPr>
              <a:t>月に渡り、計</a:t>
            </a:r>
            <a:r>
              <a:rPr kumimoji="1" lang="en-US" altLang="ja-JP" sz="800" b="0" i="0" u="none" strike="noStrike" kern="1200" cap="none" spc="0" normalizeH="0" baseline="0" noProof="0" dirty="0">
                <a:ln>
                  <a:noFill/>
                </a:ln>
                <a:solidFill>
                  <a:srgbClr val="000000"/>
                </a:solidFill>
                <a:effectLst/>
                <a:uLnTx/>
                <a:uFillTx/>
                <a:latin typeface="Arial" charset="0"/>
                <a:ea typeface="ＭＳ ゴシック" panose="020B0609070205080204" pitchFamily="49" charset="-128"/>
                <a:cs typeface="Times New Roman" panose="02020603050405020304" pitchFamily="18" charset="0"/>
              </a:rPr>
              <a:t>3</a:t>
            </a:r>
            <a:r>
              <a:rPr kumimoji="1" lang="ja-JP" altLang="en-US" sz="800" b="0" i="0" u="none" strike="noStrike" kern="1200" cap="none" spc="0" normalizeH="0" baseline="0" noProof="0" dirty="0">
                <a:ln>
                  <a:noFill/>
                </a:ln>
                <a:solidFill>
                  <a:srgbClr val="000000"/>
                </a:solidFill>
                <a:effectLst/>
                <a:uLnTx/>
                <a:uFillTx/>
                <a:latin typeface="Arial" charset="0"/>
                <a:ea typeface="ＭＳ ゴシック" panose="020B0609070205080204" pitchFamily="49" charset="-128"/>
                <a:cs typeface="Times New Roman" panose="02020603050405020304" pitchFamily="18" charset="0"/>
              </a:rPr>
              <a:t>回開催</a:t>
            </a:r>
          </a:p>
          <a:p>
            <a:pPr marL="85725"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800" b="0" i="0" u="none" strike="noStrike" kern="1200" cap="none" spc="0" normalizeH="0" baseline="0" noProof="0" dirty="0">
                <a:ln>
                  <a:noFill/>
                </a:ln>
                <a:solidFill>
                  <a:srgbClr val="000000"/>
                </a:solidFill>
                <a:effectLst/>
                <a:uLnTx/>
                <a:uFillTx/>
                <a:latin typeface="Arial" charset="0"/>
                <a:ea typeface="ＭＳ ゴシック" panose="020B0609070205080204" pitchFamily="49" charset="-128"/>
                <a:cs typeface="Times New Roman" panose="02020603050405020304" pitchFamily="18" charset="0"/>
              </a:rPr>
              <a:t>座長：岸井隆幸氏（日本大学特任教授）　</a:t>
            </a:r>
            <a:endParaRPr kumimoji="1" lang="en-US" altLang="ja-JP" sz="800" b="0" i="0" u="none" strike="noStrike" kern="1200" cap="none" spc="0" normalizeH="0" baseline="0" noProof="0" dirty="0">
              <a:ln>
                <a:noFill/>
              </a:ln>
              <a:solidFill>
                <a:srgbClr val="000000"/>
              </a:solidFill>
              <a:effectLst/>
              <a:uLnTx/>
              <a:uFillTx/>
              <a:latin typeface="Arial" charset="0"/>
              <a:ea typeface="ＭＳ ゴシック" panose="020B0609070205080204" pitchFamily="49" charset="-128"/>
              <a:cs typeface="Times New Roman" panose="02020603050405020304" pitchFamily="18" charset="0"/>
            </a:endParaRPr>
          </a:p>
          <a:p>
            <a:pPr marL="85725"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800" b="0" i="0" u="none" strike="noStrike" kern="1200" cap="none" spc="0" normalizeH="0" baseline="0" noProof="0" dirty="0">
                <a:ln>
                  <a:noFill/>
                </a:ln>
                <a:solidFill>
                  <a:srgbClr val="000000"/>
                </a:solidFill>
                <a:effectLst/>
                <a:uLnTx/>
                <a:uFillTx/>
                <a:latin typeface="Arial" charset="0"/>
                <a:ea typeface="ＭＳ ゴシック" panose="020B0609070205080204" pitchFamily="49" charset="-128"/>
                <a:cs typeface="Times New Roman" panose="02020603050405020304" pitchFamily="18" charset="0"/>
              </a:rPr>
              <a:t>委員：森本章倫氏（早稲田大学教授）、村山顕人氏（東京大学准教授）</a:t>
            </a:r>
            <a:endParaRPr kumimoji="1" lang="en-US" altLang="ja-JP" sz="800" b="0" i="0" u="none" strike="noStrike" kern="1200" cap="none" spc="0" normalizeH="0" baseline="0" noProof="0" dirty="0">
              <a:ln>
                <a:noFill/>
              </a:ln>
              <a:solidFill>
                <a:srgbClr val="000000"/>
              </a:solidFill>
              <a:effectLst/>
              <a:uLnTx/>
              <a:uFillTx/>
              <a:latin typeface="Arial" charset="0"/>
              <a:ea typeface="ＭＳ ゴシック" panose="020B0609070205080204" pitchFamily="49" charset="-128"/>
              <a:cs typeface="Times New Roman" panose="02020603050405020304" pitchFamily="18" charset="0"/>
            </a:endParaRPr>
          </a:p>
          <a:p>
            <a:pPr marL="85725"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800" b="0" i="0" u="none" strike="noStrike" kern="1200" cap="none" spc="0" normalizeH="0" baseline="0" noProof="0" dirty="0">
                <a:ln>
                  <a:noFill/>
                </a:ln>
                <a:solidFill>
                  <a:srgbClr val="000000"/>
                </a:solidFill>
                <a:effectLst/>
                <a:uLnTx/>
                <a:uFillTx/>
                <a:latin typeface="Arial" charset="0"/>
                <a:ea typeface="ＭＳ ゴシック" panose="020B0609070205080204" pitchFamily="49" charset="-128"/>
                <a:cs typeface="Times New Roman" panose="02020603050405020304" pitchFamily="18" charset="0"/>
              </a:rPr>
              <a:t>参加者：東京メトロ、</a:t>
            </a:r>
            <a:r>
              <a:rPr kumimoji="1" lang="en-US" altLang="ja-JP" sz="800" b="0" i="0" u="none" strike="noStrike" kern="1200" cap="none" spc="0" normalizeH="0" baseline="0" noProof="0" dirty="0">
                <a:ln>
                  <a:noFill/>
                </a:ln>
                <a:solidFill>
                  <a:srgbClr val="000000"/>
                </a:solidFill>
                <a:effectLst/>
                <a:uLnTx/>
                <a:uFillTx/>
                <a:latin typeface="Arial" charset="0"/>
                <a:ea typeface="ＭＳ ゴシック" panose="020B0609070205080204" pitchFamily="49" charset="-128"/>
                <a:cs typeface="Times New Roman" panose="02020603050405020304" pitchFamily="18" charset="0"/>
              </a:rPr>
              <a:t>JR</a:t>
            </a:r>
            <a:r>
              <a:rPr kumimoji="1" lang="ja-JP" altLang="en-US" sz="800" b="0" i="0" u="none" strike="noStrike" kern="1200" cap="none" spc="0" normalizeH="0" baseline="0" noProof="0" dirty="0">
                <a:ln>
                  <a:noFill/>
                </a:ln>
                <a:solidFill>
                  <a:srgbClr val="000000"/>
                </a:solidFill>
                <a:effectLst/>
                <a:uLnTx/>
                <a:uFillTx/>
                <a:latin typeface="Arial" charset="0"/>
                <a:ea typeface="ＭＳ ゴシック" panose="020B0609070205080204" pitchFamily="49" charset="-128"/>
                <a:cs typeface="Times New Roman" panose="02020603050405020304" pitchFamily="18" charset="0"/>
              </a:rPr>
              <a:t>東日本、日本民営鉄道協会、不動産協会、</a:t>
            </a:r>
            <a:r>
              <a:rPr kumimoji="1" lang="en-US" altLang="ja-JP" sz="800" b="0" i="0" u="none" strike="noStrike" kern="1200" cap="none" spc="0" normalizeH="0" baseline="0" noProof="0" dirty="0">
                <a:ln>
                  <a:noFill/>
                </a:ln>
                <a:solidFill>
                  <a:srgbClr val="000000"/>
                </a:solidFill>
                <a:effectLst/>
                <a:uLnTx/>
                <a:uFillTx/>
                <a:latin typeface="Arial" charset="0"/>
                <a:ea typeface="ＭＳ ゴシック" panose="020B0609070205080204" pitchFamily="49" charset="-128"/>
                <a:cs typeface="Times New Roman" panose="02020603050405020304" pitchFamily="18" charset="0"/>
              </a:rPr>
              <a:t> UR</a:t>
            </a:r>
            <a:r>
              <a:rPr kumimoji="1" lang="ja-JP" altLang="en-US" sz="800" b="0" i="0" u="none" strike="noStrike" kern="1200" cap="none" spc="0" normalizeH="0" baseline="0" noProof="0" dirty="0">
                <a:ln>
                  <a:noFill/>
                </a:ln>
                <a:solidFill>
                  <a:srgbClr val="000000"/>
                </a:solidFill>
                <a:effectLst/>
                <a:uLnTx/>
                <a:uFillTx/>
                <a:latin typeface="Arial" charset="0"/>
                <a:ea typeface="ＭＳ ゴシック" panose="020B0609070205080204" pitchFamily="49" charset="-128"/>
                <a:cs typeface="Times New Roman" panose="02020603050405020304" pitchFamily="18" charset="0"/>
              </a:rPr>
              <a:t>都市機構、東京都、盛岡市</a:t>
            </a:r>
            <a:endParaRPr kumimoji="1" lang="en-US" altLang="ja-JP" sz="800" b="0" i="0" u="none" strike="noStrike" kern="1200" cap="none" spc="0" normalizeH="0" baseline="0" noProof="0" dirty="0">
              <a:ln>
                <a:noFill/>
              </a:ln>
              <a:solidFill>
                <a:srgbClr val="000000"/>
              </a:solidFill>
              <a:effectLst/>
              <a:uLnTx/>
              <a:uFillTx/>
              <a:latin typeface="Arial" charset="0"/>
              <a:ea typeface="ＭＳ ゴシック" panose="020B0609070205080204" pitchFamily="49" charset="-128"/>
              <a:cs typeface="Times New Roman" panose="02020603050405020304" pitchFamily="18" charset="0"/>
            </a:endParaRPr>
          </a:p>
          <a:p>
            <a:pPr marL="85725"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800" b="0" i="0" u="none" strike="noStrike" kern="1200" cap="none" spc="0" normalizeH="0" baseline="0" noProof="0" dirty="0">
                <a:ln>
                  <a:noFill/>
                </a:ln>
                <a:solidFill>
                  <a:srgbClr val="000000"/>
                </a:solidFill>
                <a:effectLst/>
                <a:uLnTx/>
                <a:uFillTx/>
                <a:latin typeface="Arial" charset="0"/>
                <a:ea typeface="ＭＳ ゴシック" panose="020B0609070205080204" pitchFamily="49" charset="-128"/>
                <a:cs typeface="Times New Roman" panose="02020603050405020304" pitchFamily="18" charset="0"/>
              </a:rPr>
              <a:t>　　　　国土交通省国土技術政策総合研究所・道路局・鉄道局・都市局　　事務局：国土交通省都市局街路交通施設課</a:t>
            </a:r>
          </a:p>
        </p:txBody>
      </p:sp>
      <p:sp>
        <p:nvSpPr>
          <p:cNvPr id="45" name="正方形/長方形 44"/>
          <p:cNvSpPr/>
          <p:nvPr/>
        </p:nvSpPr>
        <p:spPr>
          <a:xfrm>
            <a:off x="6753200" y="2003021"/>
            <a:ext cx="2900194" cy="21207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46" name="テキスト ボックス 45"/>
          <p:cNvSpPr txBox="1"/>
          <p:nvPr/>
        </p:nvSpPr>
        <p:spPr>
          <a:xfrm>
            <a:off x="81970" y="1214306"/>
            <a:ext cx="6486102" cy="276999"/>
          </a:xfrm>
          <a:prstGeom prst="rect">
            <a:avLst/>
          </a:prstGeom>
          <a:noFill/>
        </p:spPr>
        <p:txBody>
          <a:bodyPr wrap="square" rtlCol="0">
            <a:spAutoFit/>
          </a:bodyPr>
          <a:lstStyle/>
          <a:p>
            <a:pPr marL="255588" marR="0" lvl="0" indent="-255588"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Arial" charset="0"/>
                <a:ea typeface="ＭＳ Ｐゴシック" charset="-128"/>
                <a:cs typeface="+mn-cs"/>
              </a:rPr>
              <a:t>○　しかしながら、十分な機能が備わっていない交通結節点も多く存在。</a:t>
            </a:r>
          </a:p>
        </p:txBody>
      </p:sp>
      <p:sp>
        <p:nvSpPr>
          <p:cNvPr id="47" name="テキスト ボックス 46"/>
          <p:cNvSpPr txBox="1"/>
          <p:nvPr/>
        </p:nvSpPr>
        <p:spPr>
          <a:xfrm>
            <a:off x="56456" y="585553"/>
            <a:ext cx="492443" cy="276999"/>
          </a:xfrm>
          <a:prstGeom prst="rect">
            <a:avLst/>
          </a:prstGeom>
          <a:solidFill>
            <a:schemeClr val="bg1"/>
          </a:solidFill>
          <a:ln w="31750">
            <a:solidFill>
              <a:schemeClr val="tx1"/>
            </a:solidFill>
          </a:ln>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1" i="0" u="none" strike="noStrike" kern="1200" cap="none" spc="0" normalizeH="0" baseline="0" noProof="0" dirty="0">
                <a:ln>
                  <a:noFill/>
                </a:ln>
                <a:solidFill>
                  <a:srgbClr val="000000"/>
                </a:solidFill>
                <a:effectLst/>
                <a:uLnTx/>
                <a:uFillTx/>
                <a:latin typeface="Arial" charset="0"/>
                <a:ea typeface="ＭＳ Ｐゴシック" charset="-128"/>
                <a:cs typeface="+mn-cs"/>
              </a:rPr>
              <a:t>背景</a:t>
            </a:r>
          </a:p>
        </p:txBody>
      </p:sp>
      <p:sp>
        <p:nvSpPr>
          <p:cNvPr id="48" name="テキスト ボックス 47"/>
          <p:cNvSpPr txBox="1"/>
          <p:nvPr/>
        </p:nvSpPr>
        <p:spPr>
          <a:xfrm>
            <a:off x="72326" y="861207"/>
            <a:ext cx="6492025" cy="461665"/>
          </a:xfrm>
          <a:prstGeom prst="rect">
            <a:avLst/>
          </a:prstGeom>
          <a:noFill/>
        </p:spPr>
        <p:txBody>
          <a:bodyPr wrap="square" rtlCol="0">
            <a:spAutoFit/>
          </a:bodyPr>
          <a:lstStyle/>
          <a:p>
            <a:pPr marL="255588" marR="0" lvl="0" indent="-255588"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Arial" charset="0"/>
                <a:ea typeface="ＭＳ Ｐゴシック" charset="-128"/>
                <a:cs typeface="+mn-cs"/>
              </a:rPr>
              <a:t>○　都市にとって不可欠な交通結節点においては、従来想定されていないような多様な機能が求められるようになっていることを踏まえ、必要となる機能を確保することが重要。</a:t>
            </a:r>
          </a:p>
        </p:txBody>
      </p:sp>
      <p:pic>
        <p:nvPicPr>
          <p:cNvPr id="49" name="図 48"/>
          <p:cNvPicPr>
            <a:picLocks noChangeAspect="1"/>
          </p:cNvPicPr>
          <p:nvPr/>
        </p:nvPicPr>
        <p:blipFill>
          <a:blip r:embed="rId3"/>
          <a:stretch>
            <a:fillRect/>
          </a:stretch>
        </p:blipFill>
        <p:spPr>
          <a:xfrm>
            <a:off x="6660385" y="2002835"/>
            <a:ext cx="3038247" cy="2102993"/>
          </a:xfrm>
          <a:prstGeom prst="rect">
            <a:avLst/>
          </a:prstGeom>
        </p:spPr>
      </p:pic>
      <p:sp>
        <p:nvSpPr>
          <p:cNvPr id="50" name="正方形/長方形 49"/>
          <p:cNvSpPr/>
          <p:nvPr/>
        </p:nvSpPr>
        <p:spPr>
          <a:xfrm>
            <a:off x="82683" y="2404607"/>
            <a:ext cx="6514284" cy="3531947"/>
          </a:xfrm>
          <a:prstGeom prst="rect">
            <a:avLst/>
          </a:prstGeom>
          <a:noFill/>
          <a:ln w="31750" cmpd="tri">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FFFFFF"/>
              </a:solidFill>
              <a:effectLst/>
              <a:uLnTx/>
              <a:uFillTx/>
              <a:latin typeface="Arial"/>
              <a:ea typeface="ＭＳ Ｐゴシック"/>
              <a:cs typeface="+mn-cs"/>
            </a:endParaRPr>
          </a:p>
        </p:txBody>
      </p:sp>
      <p:sp>
        <p:nvSpPr>
          <p:cNvPr id="51" name="テキスト ボックス 50"/>
          <p:cNvSpPr txBox="1"/>
          <p:nvPr/>
        </p:nvSpPr>
        <p:spPr>
          <a:xfrm>
            <a:off x="56456" y="2273688"/>
            <a:ext cx="1532792" cy="276999"/>
          </a:xfrm>
          <a:prstGeom prst="rect">
            <a:avLst/>
          </a:prstGeom>
          <a:solidFill>
            <a:schemeClr val="bg1"/>
          </a:solidFill>
          <a:ln w="31750">
            <a:solidFill>
              <a:schemeClr val="tx1"/>
            </a:solidFill>
          </a:ln>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1" i="0" u="none" strike="noStrike" kern="1200" cap="none" spc="0" normalizeH="0" baseline="0" noProof="0" dirty="0">
                <a:ln>
                  <a:noFill/>
                </a:ln>
                <a:solidFill>
                  <a:srgbClr val="000000"/>
                </a:solidFill>
                <a:effectLst/>
                <a:uLnTx/>
                <a:uFillTx/>
                <a:latin typeface="Arial" charset="0"/>
                <a:ea typeface="ＭＳ Ｐゴシック" charset="-128"/>
                <a:cs typeface="+mn-cs"/>
              </a:rPr>
              <a:t>駅まち再構築事例集</a:t>
            </a:r>
          </a:p>
        </p:txBody>
      </p:sp>
      <p:sp>
        <p:nvSpPr>
          <p:cNvPr id="52" name="正方形/長方形 51"/>
          <p:cNvSpPr/>
          <p:nvPr/>
        </p:nvSpPr>
        <p:spPr>
          <a:xfrm>
            <a:off x="6609184" y="4157843"/>
            <a:ext cx="1532975" cy="253916"/>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050" b="0" i="0" u="none" strike="noStrike" kern="1200" cap="none" spc="0" normalizeH="0" baseline="0" noProof="0" dirty="0">
                <a:ln>
                  <a:noFill/>
                </a:ln>
                <a:solidFill>
                  <a:srgbClr val="000000"/>
                </a:solidFill>
                <a:effectLst/>
                <a:uLnTx/>
                <a:uFillTx/>
                <a:latin typeface="Arial" charset="0"/>
                <a:ea typeface="ＭＳ ゴシック" panose="020B0609070205080204" pitchFamily="49" charset="-128"/>
                <a:cs typeface="Times New Roman" panose="02020603050405020304" pitchFamily="18" charset="0"/>
              </a:rPr>
              <a:t>【</a:t>
            </a:r>
            <a:r>
              <a:rPr kumimoji="1" lang="ja-JP" altLang="en-US" sz="1050" b="0" i="0" u="none" strike="noStrike" kern="1200" cap="none" spc="0" normalizeH="0" baseline="0" noProof="0" dirty="0">
                <a:ln>
                  <a:noFill/>
                </a:ln>
                <a:solidFill>
                  <a:srgbClr val="000000"/>
                </a:solidFill>
                <a:effectLst/>
                <a:uLnTx/>
                <a:uFillTx/>
                <a:latin typeface="Arial" charset="0"/>
                <a:ea typeface="ＭＳ ゴシック" panose="020B0609070205080204" pitchFamily="49" charset="-128"/>
                <a:cs typeface="Times New Roman" panose="02020603050405020304" pitchFamily="18" charset="0"/>
              </a:rPr>
              <a:t>事例集の対象駅</a:t>
            </a:r>
            <a:r>
              <a:rPr kumimoji="1" lang="en-US" altLang="ja-JP" sz="1050" b="0" i="0" u="none" strike="noStrike" kern="1200" cap="none" spc="0" normalizeH="0" baseline="0" noProof="0" dirty="0">
                <a:ln>
                  <a:noFill/>
                </a:ln>
                <a:solidFill>
                  <a:srgbClr val="000000"/>
                </a:solidFill>
                <a:effectLst/>
                <a:uLnTx/>
                <a:uFillTx/>
                <a:latin typeface="Arial" charset="0"/>
                <a:ea typeface="ＭＳ ゴシック" panose="020B0609070205080204" pitchFamily="49" charset="-128"/>
                <a:cs typeface="Times New Roman" panose="02020603050405020304" pitchFamily="18" charset="0"/>
              </a:rPr>
              <a:t>】</a:t>
            </a:r>
          </a:p>
        </p:txBody>
      </p:sp>
      <p:sp>
        <p:nvSpPr>
          <p:cNvPr id="53" name="テキスト ボックス 52"/>
          <p:cNvSpPr txBox="1"/>
          <p:nvPr/>
        </p:nvSpPr>
        <p:spPr>
          <a:xfrm>
            <a:off x="95240" y="2519980"/>
            <a:ext cx="6441937" cy="461665"/>
          </a:xfrm>
          <a:prstGeom prst="rect">
            <a:avLst/>
          </a:prstGeom>
          <a:noFill/>
        </p:spPr>
        <p:txBody>
          <a:bodyPr wrap="square" rtlCol="0">
            <a:spAutoFit/>
          </a:bodyPr>
          <a:lstStyle/>
          <a:p>
            <a:pPr marL="255588" marR="0" lvl="0" indent="-255588"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Arial" charset="0"/>
                <a:ea typeface="ＭＳ Ｐゴシック" charset="-128"/>
                <a:cs typeface="+mn-cs"/>
              </a:rPr>
              <a:t>○　先進的な取組により、優れた「駅まち空間」を形成している事例を紹介。</a:t>
            </a:r>
            <a:endParaRPr kumimoji="1" lang="en-US" altLang="ja-JP" sz="12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a:p>
            <a:pPr marL="255588" marR="0" lvl="0" indent="-255588"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Arial" charset="0"/>
                <a:ea typeface="ＭＳ Ｐゴシック" charset="-128"/>
                <a:cs typeface="+mn-cs"/>
              </a:rPr>
              <a:t>〇　いずれの事例も、</a:t>
            </a:r>
            <a:r>
              <a:rPr kumimoji="1" lang="en-US" altLang="ja-JP" sz="1200" b="1" i="0" u="none" strike="noStrike" kern="1200" cap="none" spc="0" normalizeH="0" baseline="0" noProof="0" dirty="0">
                <a:ln>
                  <a:noFill/>
                </a:ln>
                <a:solidFill>
                  <a:srgbClr val="000000"/>
                </a:solidFill>
                <a:effectLst/>
                <a:uLnTx/>
                <a:uFillTx/>
                <a:latin typeface="Arial" charset="0"/>
                <a:ea typeface="ＭＳ Ｐゴシック" charset="-128"/>
                <a:cs typeface="+mn-cs"/>
              </a:rPr>
              <a:t>『</a:t>
            </a:r>
            <a:r>
              <a:rPr kumimoji="1" lang="ja-JP" altLang="en-US" sz="1200" b="1" i="0" u="none" strike="noStrike" kern="1200" cap="none" spc="0" normalizeH="0" baseline="0" noProof="0" dirty="0">
                <a:ln>
                  <a:noFill/>
                </a:ln>
                <a:solidFill>
                  <a:srgbClr val="000000"/>
                </a:solidFill>
                <a:effectLst/>
                <a:uLnTx/>
                <a:uFillTx/>
                <a:latin typeface="Arial" charset="0"/>
                <a:ea typeface="ＭＳ Ｐゴシック" charset="-128"/>
                <a:cs typeface="+mn-cs"/>
              </a:rPr>
              <a:t>空間の共有</a:t>
            </a:r>
            <a:r>
              <a:rPr kumimoji="1" lang="en-US" altLang="ja-JP" sz="1200" b="1" i="0" u="none" strike="noStrike" kern="1200" cap="none" spc="0" normalizeH="0" baseline="0" noProof="0" dirty="0">
                <a:ln>
                  <a:noFill/>
                </a:ln>
                <a:solidFill>
                  <a:srgbClr val="000000"/>
                </a:solidFill>
                <a:effectLst/>
                <a:uLnTx/>
                <a:uFillTx/>
                <a:latin typeface="Arial" charset="0"/>
                <a:ea typeface="ＭＳ Ｐゴシック" charset="-128"/>
                <a:cs typeface="+mn-cs"/>
              </a:rPr>
              <a:t>』</a:t>
            </a:r>
            <a:r>
              <a:rPr kumimoji="1" lang="ja-JP" altLang="en-US" sz="1200" b="1" i="0" u="none" strike="noStrike" kern="1200" cap="none" spc="0" normalizeH="0" baseline="0" noProof="0" dirty="0">
                <a:ln>
                  <a:noFill/>
                </a:ln>
                <a:solidFill>
                  <a:srgbClr val="000000"/>
                </a:solidFill>
                <a:effectLst/>
                <a:uLnTx/>
                <a:uFillTx/>
                <a:latin typeface="Arial" charset="0"/>
                <a:ea typeface="ＭＳ Ｐゴシック" charset="-128"/>
                <a:cs typeface="+mn-cs"/>
              </a:rPr>
              <a:t>と</a:t>
            </a:r>
            <a:r>
              <a:rPr kumimoji="1" lang="en-US" altLang="ja-JP" sz="1200" b="1" i="0" u="none" strike="noStrike" kern="1200" cap="none" spc="0" normalizeH="0" baseline="0" noProof="0" dirty="0">
                <a:ln>
                  <a:noFill/>
                </a:ln>
                <a:solidFill>
                  <a:srgbClr val="000000"/>
                </a:solidFill>
                <a:effectLst/>
                <a:uLnTx/>
                <a:uFillTx/>
                <a:latin typeface="Arial" charset="0"/>
                <a:ea typeface="ＭＳ Ｐゴシック" charset="-128"/>
                <a:cs typeface="+mn-cs"/>
              </a:rPr>
              <a:t>『</a:t>
            </a:r>
            <a:r>
              <a:rPr kumimoji="1" lang="ja-JP" altLang="en-US" sz="1200" b="1" i="0" u="none" strike="noStrike" kern="1200" cap="none" spc="0" normalizeH="0" baseline="0" noProof="0" dirty="0">
                <a:ln>
                  <a:noFill/>
                </a:ln>
                <a:solidFill>
                  <a:srgbClr val="000000"/>
                </a:solidFill>
                <a:effectLst/>
                <a:uLnTx/>
                <a:uFillTx/>
                <a:latin typeface="Arial" charset="0"/>
                <a:ea typeface="ＭＳ Ｐゴシック" charset="-128"/>
                <a:cs typeface="+mn-cs"/>
              </a:rPr>
              <a:t>機能の連携</a:t>
            </a:r>
            <a:r>
              <a:rPr kumimoji="1" lang="en-US" altLang="ja-JP" sz="1200" b="1" i="0" u="none" strike="noStrike" kern="1200" cap="none" spc="0" normalizeH="0" baseline="0" noProof="0" dirty="0">
                <a:ln>
                  <a:noFill/>
                </a:ln>
                <a:solidFill>
                  <a:srgbClr val="000000"/>
                </a:solidFill>
                <a:effectLst/>
                <a:uLnTx/>
                <a:uFillTx/>
                <a:latin typeface="Arial" charset="0"/>
                <a:ea typeface="ＭＳ Ｐゴシック" charset="-128"/>
                <a:cs typeface="+mn-cs"/>
              </a:rPr>
              <a:t>』</a:t>
            </a:r>
            <a:r>
              <a:rPr kumimoji="1" lang="ja-JP" altLang="en-US" sz="1200" b="0" i="0" u="none" strike="noStrike" kern="1200" cap="none" spc="0" normalizeH="0" baseline="0" noProof="0" dirty="0">
                <a:ln>
                  <a:noFill/>
                </a:ln>
                <a:solidFill>
                  <a:srgbClr val="000000"/>
                </a:solidFill>
                <a:effectLst/>
                <a:uLnTx/>
                <a:uFillTx/>
                <a:latin typeface="Arial" charset="0"/>
                <a:ea typeface="ＭＳ Ｐゴシック" charset="-128"/>
                <a:cs typeface="+mn-cs"/>
              </a:rPr>
              <a:t>に柔軟に対応。</a:t>
            </a:r>
          </a:p>
        </p:txBody>
      </p:sp>
      <p:pic>
        <p:nvPicPr>
          <p:cNvPr id="54" name="図 1"/>
          <p:cNvPicPr>
            <a:picLocks noChangeAspect="1"/>
          </p:cNvPicPr>
          <p:nvPr/>
        </p:nvPicPr>
        <p:blipFill>
          <a:blip r:embed="rId4"/>
          <a:stretch>
            <a:fillRect/>
          </a:stretch>
        </p:blipFill>
        <p:spPr>
          <a:xfrm>
            <a:off x="303392" y="3840961"/>
            <a:ext cx="1080000" cy="732156"/>
          </a:xfrm>
          <a:prstGeom prst="rect">
            <a:avLst/>
          </a:prstGeom>
        </p:spPr>
      </p:pic>
      <p:pic>
        <p:nvPicPr>
          <p:cNvPr id="55" name="図 5"/>
          <p:cNvPicPr>
            <a:picLocks noChangeAspect="1"/>
          </p:cNvPicPr>
          <p:nvPr/>
        </p:nvPicPr>
        <p:blipFill>
          <a:blip r:embed="rId5"/>
          <a:stretch>
            <a:fillRect/>
          </a:stretch>
        </p:blipFill>
        <p:spPr>
          <a:xfrm>
            <a:off x="1929360" y="3894932"/>
            <a:ext cx="1080000" cy="721895"/>
          </a:xfrm>
          <a:prstGeom prst="rect">
            <a:avLst/>
          </a:prstGeom>
        </p:spPr>
      </p:pic>
      <p:pic>
        <p:nvPicPr>
          <p:cNvPr id="56" name="図 16"/>
          <p:cNvPicPr>
            <a:picLocks noChangeAspect="1"/>
          </p:cNvPicPr>
          <p:nvPr/>
        </p:nvPicPr>
        <p:blipFill>
          <a:blip r:embed="rId6"/>
          <a:stretch>
            <a:fillRect/>
          </a:stretch>
        </p:blipFill>
        <p:spPr>
          <a:xfrm>
            <a:off x="3350189" y="4000241"/>
            <a:ext cx="1080000" cy="456923"/>
          </a:xfrm>
          <a:prstGeom prst="rect">
            <a:avLst/>
          </a:prstGeom>
        </p:spPr>
      </p:pic>
      <p:pic>
        <p:nvPicPr>
          <p:cNvPr id="57" name="図 3"/>
          <p:cNvPicPr>
            <a:picLocks noChangeAspect="1"/>
          </p:cNvPicPr>
          <p:nvPr/>
        </p:nvPicPr>
        <p:blipFill>
          <a:blip r:embed="rId7"/>
          <a:stretch>
            <a:fillRect/>
          </a:stretch>
        </p:blipFill>
        <p:spPr>
          <a:xfrm>
            <a:off x="5131770" y="3796178"/>
            <a:ext cx="1115670" cy="808781"/>
          </a:xfrm>
          <a:prstGeom prst="rect">
            <a:avLst/>
          </a:prstGeom>
        </p:spPr>
      </p:pic>
      <p:sp>
        <p:nvSpPr>
          <p:cNvPr id="58" name="テキスト ボックス 755"/>
          <p:cNvSpPr txBox="1"/>
          <p:nvPr/>
        </p:nvSpPr>
        <p:spPr>
          <a:xfrm>
            <a:off x="194015" y="3416240"/>
            <a:ext cx="1209825" cy="348813"/>
          </a:xfrm>
          <a:prstGeom prst="rect">
            <a:avLst/>
          </a:prstGeom>
          <a:noFill/>
        </p:spPr>
        <p:txBody>
          <a:bodyPr wrap="square" rtlCol="0">
            <a:spAutoFit/>
          </a:bodyPr>
          <a:lstStyle/>
          <a:p>
            <a:pPr marL="180975" marR="0" lvl="0" indent="0" algn="l" defTabSz="914400" rtl="0" eaLnBrk="1" fontAlgn="base" latinLnBrk="0" hangingPunct="1">
              <a:lnSpc>
                <a:spcPts val="1000"/>
              </a:lnSpc>
              <a:spcBef>
                <a:spcPct val="0"/>
              </a:spcBef>
              <a:spcAft>
                <a:spcPct val="0"/>
              </a:spcAft>
              <a:buClrTx/>
              <a:buSzTx/>
              <a:buFontTx/>
              <a:buNone/>
              <a:tabLst/>
              <a:defRPr/>
            </a:pPr>
            <a:r>
              <a:rPr kumimoji="1" lang="ja-JP" altLang="en-US" sz="9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例：駅施設を</a:t>
            </a:r>
            <a:endParaRPr kumimoji="1" lang="en-US" altLang="ja-JP" sz="9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endParaRPr>
          </a:p>
          <a:p>
            <a:pPr marL="414000" marR="0" lvl="0" indent="0" algn="l" defTabSz="914400" rtl="0" eaLnBrk="1" fontAlgn="base" latinLnBrk="0" hangingPunct="1">
              <a:lnSpc>
                <a:spcPts val="1000"/>
              </a:lnSpc>
              <a:spcBef>
                <a:spcPct val="0"/>
              </a:spcBef>
              <a:spcAft>
                <a:spcPct val="0"/>
              </a:spcAft>
              <a:buClrTx/>
              <a:buSzTx/>
              <a:buFontTx/>
              <a:buNone/>
              <a:tabLst/>
              <a:defRPr/>
            </a:pPr>
            <a:r>
              <a:rPr kumimoji="1" lang="ja-JP" altLang="en-US" sz="9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まちに拡張</a:t>
            </a:r>
          </a:p>
        </p:txBody>
      </p:sp>
      <p:sp>
        <p:nvSpPr>
          <p:cNvPr id="59" name="テキスト ボックス 758"/>
          <p:cNvSpPr txBox="1"/>
          <p:nvPr/>
        </p:nvSpPr>
        <p:spPr>
          <a:xfrm>
            <a:off x="3216079" y="3393297"/>
            <a:ext cx="1395705" cy="477054"/>
          </a:xfrm>
          <a:prstGeom prst="rect">
            <a:avLst/>
          </a:prstGeom>
          <a:noFill/>
        </p:spPr>
        <p:txBody>
          <a:bodyPr wrap="square" rtlCol="0">
            <a:spAutoFit/>
          </a:bodyPr>
          <a:lstStyle/>
          <a:p>
            <a:pPr marL="0" marR="0" lvl="0" indent="0" algn="ctr" defTabSz="914400" rtl="0" eaLnBrk="1" fontAlgn="base" latinLnBrk="0" hangingPunct="1">
              <a:lnSpc>
                <a:spcPts val="1000"/>
              </a:lnSpc>
              <a:spcBef>
                <a:spcPct val="0"/>
              </a:spcBef>
              <a:spcAft>
                <a:spcPct val="0"/>
              </a:spcAft>
              <a:buClrTx/>
              <a:buSzTx/>
              <a:buFontTx/>
              <a:buNone/>
              <a:tabLst/>
              <a:defRPr/>
            </a:pPr>
            <a:r>
              <a:rPr kumimoji="1" lang="ja-JP" altLang="en-US" sz="9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例：用地交換・道路</a:t>
            </a:r>
            <a:endParaRPr kumimoji="1" lang="en-US" altLang="ja-JP" sz="9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endParaRPr>
          </a:p>
          <a:p>
            <a:pPr marL="0" marR="0" lvl="0" indent="0" algn="ctr" defTabSz="914400" rtl="0" eaLnBrk="1" fontAlgn="base" latinLnBrk="0" hangingPunct="1">
              <a:lnSpc>
                <a:spcPts val="1000"/>
              </a:lnSpc>
              <a:spcBef>
                <a:spcPct val="0"/>
              </a:spcBef>
              <a:spcAft>
                <a:spcPct val="0"/>
              </a:spcAft>
              <a:buClrTx/>
              <a:buSzTx/>
              <a:buFontTx/>
              <a:buNone/>
              <a:tabLst/>
              <a:defRPr/>
            </a:pPr>
            <a:r>
              <a:rPr kumimoji="1" lang="ja-JP" altLang="en-US" sz="9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　　配置変更により　</a:t>
            </a:r>
            <a:endParaRPr kumimoji="1" lang="en-US" altLang="ja-JP" sz="9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endParaRPr>
          </a:p>
          <a:p>
            <a:pPr marL="0" marR="0" lvl="0" indent="0" algn="ctr" defTabSz="914400" rtl="0" eaLnBrk="1" fontAlgn="base" latinLnBrk="0" hangingPunct="1">
              <a:lnSpc>
                <a:spcPts val="1000"/>
              </a:lnSpc>
              <a:spcBef>
                <a:spcPct val="0"/>
              </a:spcBef>
              <a:spcAft>
                <a:spcPct val="0"/>
              </a:spcAft>
              <a:buClrTx/>
              <a:buSzTx/>
              <a:buFontTx/>
              <a:buNone/>
              <a:tabLst/>
              <a:defRPr/>
            </a:pPr>
            <a:r>
              <a:rPr kumimoji="1" lang="ja-JP" altLang="en-US" sz="9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　　駅前空間を再編</a:t>
            </a:r>
          </a:p>
        </p:txBody>
      </p:sp>
      <p:sp>
        <p:nvSpPr>
          <p:cNvPr id="60" name="テキスト ボックス 760"/>
          <p:cNvSpPr txBox="1"/>
          <p:nvPr/>
        </p:nvSpPr>
        <p:spPr>
          <a:xfrm>
            <a:off x="1617268" y="3393298"/>
            <a:ext cx="1723034" cy="477054"/>
          </a:xfrm>
          <a:prstGeom prst="rect">
            <a:avLst/>
          </a:prstGeom>
          <a:noFill/>
        </p:spPr>
        <p:txBody>
          <a:bodyPr wrap="square" rtlCol="0">
            <a:spAutoFit/>
          </a:bodyPr>
          <a:lstStyle/>
          <a:p>
            <a:pPr marL="0" marR="0" lvl="0" indent="0" algn="l" defTabSz="914400" rtl="0" eaLnBrk="1" fontAlgn="base" latinLnBrk="0" hangingPunct="1">
              <a:lnSpc>
                <a:spcPts val="1000"/>
              </a:lnSpc>
              <a:spcBef>
                <a:spcPct val="0"/>
              </a:spcBef>
              <a:spcAft>
                <a:spcPct val="0"/>
              </a:spcAft>
              <a:buClrTx/>
              <a:buSzTx/>
              <a:buFontTx/>
              <a:buNone/>
              <a:tabLst/>
              <a:defRPr/>
            </a:pPr>
            <a:r>
              <a:rPr kumimoji="1" lang="ja-JP" altLang="en-US" sz="9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例：駅前広場の交通機能　</a:t>
            </a:r>
            <a:endParaRPr kumimoji="1" lang="en-US" altLang="ja-JP" sz="9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endParaRPr>
          </a:p>
          <a:p>
            <a:pPr marL="0" marR="0" lvl="0" indent="0" algn="l" defTabSz="914400" rtl="0" eaLnBrk="1" fontAlgn="base" latinLnBrk="0" hangingPunct="1">
              <a:lnSpc>
                <a:spcPts val="1000"/>
              </a:lnSpc>
              <a:spcBef>
                <a:spcPct val="0"/>
              </a:spcBef>
              <a:spcAft>
                <a:spcPct val="0"/>
              </a:spcAft>
              <a:buClrTx/>
              <a:buSzTx/>
              <a:buFontTx/>
              <a:buNone/>
              <a:tabLst/>
              <a:defRPr/>
            </a:pPr>
            <a:r>
              <a:rPr kumimoji="1" lang="ja-JP" altLang="en-US" sz="9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　　を駅空間・駅広隣接</a:t>
            </a:r>
            <a:endParaRPr kumimoji="1" lang="en-US" altLang="ja-JP" sz="9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endParaRPr>
          </a:p>
          <a:p>
            <a:pPr marL="0" marR="0" lvl="0" indent="0" algn="l" defTabSz="914400" rtl="0" eaLnBrk="1" fontAlgn="base" latinLnBrk="0" hangingPunct="1">
              <a:lnSpc>
                <a:spcPts val="1000"/>
              </a:lnSpc>
              <a:spcBef>
                <a:spcPct val="0"/>
              </a:spcBef>
              <a:spcAft>
                <a:spcPct val="0"/>
              </a:spcAft>
              <a:buClrTx/>
              <a:buSzTx/>
              <a:buFontTx/>
              <a:buNone/>
              <a:tabLst/>
              <a:defRPr/>
            </a:pPr>
            <a:r>
              <a:rPr kumimoji="1" lang="ja-JP" altLang="en-US" sz="9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　　地区に拡張</a:t>
            </a:r>
          </a:p>
        </p:txBody>
      </p:sp>
      <p:sp>
        <p:nvSpPr>
          <p:cNvPr id="61" name="テキスト ボックス 919"/>
          <p:cNvSpPr txBox="1"/>
          <p:nvPr/>
        </p:nvSpPr>
        <p:spPr>
          <a:xfrm>
            <a:off x="4842187" y="3454038"/>
            <a:ext cx="1444945" cy="348813"/>
          </a:xfrm>
          <a:prstGeom prst="rect">
            <a:avLst/>
          </a:prstGeom>
          <a:noFill/>
        </p:spPr>
        <p:txBody>
          <a:bodyPr wrap="square" rtlCol="0">
            <a:spAutoFit/>
          </a:bodyPr>
          <a:lstStyle/>
          <a:p>
            <a:pPr marL="0" marR="0" lvl="0" indent="0" algn="ctr" defTabSz="914400" rtl="0" eaLnBrk="1" fontAlgn="base" latinLnBrk="0" hangingPunct="1">
              <a:lnSpc>
                <a:spcPts val="1000"/>
              </a:lnSpc>
              <a:spcBef>
                <a:spcPct val="0"/>
              </a:spcBef>
              <a:spcAft>
                <a:spcPct val="0"/>
              </a:spcAft>
              <a:buClrTx/>
              <a:buSzTx/>
              <a:buFontTx/>
              <a:buNone/>
              <a:tabLst/>
              <a:defRPr/>
            </a:pPr>
            <a:r>
              <a:rPr kumimoji="1" lang="ja-JP" altLang="en-US" sz="9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例：サービス機能を</a:t>
            </a:r>
            <a:endParaRPr kumimoji="1" lang="en-US" altLang="ja-JP" sz="9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endParaRPr>
          </a:p>
          <a:p>
            <a:pPr marL="0" marR="0" lvl="0" indent="0" algn="ctr" defTabSz="914400" rtl="0" eaLnBrk="1" fontAlgn="base" latinLnBrk="0" hangingPunct="1">
              <a:lnSpc>
                <a:spcPts val="1000"/>
              </a:lnSpc>
              <a:spcBef>
                <a:spcPct val="0"/>
              </a:spcBef>
              <a:spcAft>
                <a:spcPct val="0"/>
              </a:spcAft>
              <a:buClrTx/>
              <a:buSzTx/>
              <a:buFontTx/>
              <a:buNone/>
              <a:tabLst/>
              <a:defRPr/>
            </a:pPr>
            <a:r>
              <a:rPr kumimoji="1" lang="ja-JP" altLang="en-US" sz="9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　　駅前広場に集約</a:t>
            </a:r>
          </a:p>
        </p:txBody>
      </p:sp>
      <p:sp>
        <p:nvSpPr>
          <p:cNvPr id="62" name="テキスト ボックス 754"/>
          <p:cNvSpPr txBox="1"/>
          <p:nvPr/>
        </p:nvSpPr>
        <p:spPr>
          <a:xfrm>
            <a:off x="174997" y="2951460"/>
            <a:ext cx="6264483" cy="196635"/>
          </a:xfrm>
          <a:prstGeom prst="rect">
            <a:avLst/>
          </a:prstGeom>
          <a:solidFill>
            <a:srgbClr val="002060"/>
          </a:solidFill>
        </p:spPr>
        <p:txBody>
          <a:bodyPr wrap="square" rtlCol="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000"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mn-cs"/>
              </a:rPr>
              <a:t>駅まち再構築の主なポイント</a:t>
            </a:r>
          </a:p>
        </p:txBody>
      </p:sp>
      <p:graphicFrame>
        <p:nvGraphicFramePr>
          <p:cNvPr id="63" name="表 62"/>
          <p:cNvGraphicFramePr>
            <a:graphicFrameLocks noGrp="1"/>
          </p:cNvGraphicFramePr>
          <p:nvPr/>
        </p:nvGraphicFramePr>
        <p:xfrm>
          <a:off x="6748387" y="4403774"/>
          <a:ext cx="2820632" cy="1889760"/>
        </p:xfrm>
        <a:graphic>
          <a:graphicData uri="http://schemas.openxmlformats.org/drawingml/2006/table">
            <a:tbl>
              <a:tblPr firstRow="1" bandRow="1">
                <a:tableStyleId>{5C22544A-7EE6-4342-B048-85BDC9FD1C3A}</a:tableStyleId>
              </a:tblPr>
              <a:tblGrid>
                <a:gridCol w="727133">
                  <a:extLst>
                    <a:ext uri="{9D8B030D-6E8A-4147-A177-3AD203B41FA5}">
                      <a16:colId xmlns:a16="http://schemas.microsoft.com/office/drawing/2014/main" val="20000"/>
                    </a:ext>
                  </a:extLst>
                </a:gridCol>
                <a:gridCol w="2093499">
                  <a:extLst>
                    <a:ext uri="{9D8B030D-6E8A-4147-A177-3AD203B41FA5}">
                      <a16:colId xmlns:a16="http://schemas.microsoft.com/office/drawing/2014/main" val="20001"/>
                    </a:ext>
                  </a:extLst>
                </a:gridCol>
              </a:tblGrid>
              <a:tr h="431311">
                <a:tc>
                  <a:txBody>
                    <a:bodyPr/>
                    <a:lstStyle/>
                    <a:p>
                      <a:r>
                        <a:rPr kumimoji="1" lang="ja-JP" altLang="en-US" sz="1000" b="0" dirty="0">
                          <a:solidFill>
                            <a:schemeClr val="tx1"/>
                          </a:solidFill>
                        </a:rPr>
                        <a:t>都心部</a:t>
                      </a:r>
                      <a:endParaRPr kumimoji="1" lang="en-US" altLang="ja-JP" sz="10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alpha val="4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kern="1200" cap="none" spc="0" normalizeH="0" baseline="0" noProof="0" dirty="0">
                          <a:ln>
                            <a:noFill/>
                          </a:ln>
                          <a:solidFill>
                            <a:srgbClr val="000000"/>
                          </a:solidFill>
                          <a:effectLst/>
                          <a:uLnTx/>
                          <a:uFillTx/>
                          <a:latin typeface="Arial" charset="0"/>
                          <a:ea typeface="ＭＳ ゴシック" panose="020B0609070205080204" pitchFamily="49" charset="-128"/>
                          <a:cs typeface="Times New Roman" panose="02020603050405020304" pitchFamily="18" charset="0"/>
                        </a:rPr>
                        <a:t>渋谷駅　　田町駅</a:t>
                      </a:r>
                      <a:endParaRPr kumimoji="1" lang="en-US" altLang="ja-JP" sz="1000" b="0" i="0" u="none" strike="noStrike" kern="1200" cap="none" spc="0" normalizeH="0" baseline="0" noProof="0" dirty="0">
                        <a:ln>
                          <a:noFill/>
                        </a:ln>
                        <a:solidFill>
                          <a:srgbClr val="000000"/>
                        </a:solidFill>
                        <a:effectLst/>
                        <a:uLnTx/>
                        <a:uFillTx/>
                        <a:latin typeface="Arial" charset="0"/>
                        <a:ea typeface="ＭＳ ゴシック" panose="020B0609070205080204" pitchFamily="49" charset="-128"/>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kern="1200" cap="none" spc="0" normalizeH="0" baseline="0" noProof="0" dirty="0">
                          <a:ln>
                            <a:noFill/>
                          </a:ln>
                          <a:solidFill>
                            <a:srgbClr val="000000"/>
                          </a:solidFill>
                          <a:effectLst/>
                          <a:uLnTx/>
                          <a:uFillTx/>
                          <a:latin typeface="Arial" charset="0"/>
                          <a:ea typeface="ＭＳ ゴシック" panose="020B0609070205080204" pitchFamily="49" charset="-128"/>
                          <a:cs typeface="Times New Roman" panose="02020603050405020304" pitchFamily="18" charset="0"/>
                        </a:rPr>
                        <a:t>大手町駅　さっぽろ・大通駅</a:t>
                      </a:r>
                      <a:endParaRPr kumimoji="1" lang="en-US" altLang="ja-JP" sz="1000" b="0" i="0" u="none" strike="noStrike" kern="1200" cap="none" spc="0" normalizeH="0" baseline="0" noProof="0" dirty="0">
                        <a:ln>
                          <a:noFill/>
                        </a:ln>
                        <a:solidFill>
                          <a:srgbClr val="000000"/>
                        </a:solidFill>
                        <a:effectLst/>
                        <a:uLnTx/>
                        <a:uFillTx/>
                        <a:latin typeface="Arial" charset="0"/>
                        <a:ea typeface="ＭＳ ゴシック" panose="020B0609070205080204" pitchFamily="49" charset="-128"/>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kern="1200" cap="none" spc="0" normalizeH="0" baseline="0" noProof="0" dirty="0">
                          <a:ln>
                            <a:noFill/>
                          </a:ln>
                          <a:solidFill>
                            <a:srgbClr val="000000"/>
                          </a:solidFill>
                          <a:effectLst/>
                          <a:uLnTx/>
                          <a:uFillTx/>
                          <a:latin typeface="Arial" charset="0"/>
                          <a:ea typeface="ＭＳ ゴシック" panose="020B0609070205080204" pitchFamily="49" charset="-128"/>
                          <a:cs typeface="Times New Roman" panose="02020603050405020304" pitchFamily="18" charset="0"/>
                        </a:rPr>
                        <a:t>博多駅　　虎ノ門駅</a:t>
                      </a:r>
                      <a:endParaRPr kumimoji="1" lang="en-US" altLang="ja-JP" sz="1000" b="0" i="0" u="none" strike="noStrike" kern="1200" cap="none" spc="0" normalizeH="0" baseline="0" noProof="0" dirty="0">
                        <a:ln>
                          <a:noFill/>
                        </a:ln>
                        <a:solidFill>
                          <a:srgbClr val="000000"/>
                        </a:solidFill>
                        <a:effectLst/>
                        <a:uLnTx/>
                        <a:uFillTx/>
                        <a:latin typeface="Arial" charset="0"/>
                        <a:ea typeface="ＭＳ ゴシック" panose="020B0609070205080204" pitchFamily="49" charset="-128"/>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alpha val="40000"/>
                      </a:schemeClr>
                    </a:solidFill>
                  </a:tcPr>
                </a:tc>
                <a:extLst>
                  <a:ext uri="{0D108BD9-81ED-4DB2-BD59-A6C34878D82A}">
                    <a16:rowId xmlns:a16="http://schemas.microsoft.com/office/drawing/2014/main" val="10000"/>
                  </a:ext>
                </a:extLst>
              </a:tr>
              <a:tr h="242711">
                <a:tc>
                  <a:txBody>
                    <a:bodyPr/>
                    <a:lstStyle/>
                    <a:p>
                      <a:r>
                        <a:rPr kumimoji="1" lang="ja-JP" altLang="en-US" sz="1000" b="0" dirty="0"/>
                        <a:t>郊外部</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alpha val="40000"/>
                      </a:schemeClr>
                    </a:solidFill>
                  </a:tcPr>
                </a:tc>
                <a:tc>
                  <a:txBody>
                    <a:bodyPr/>
                    <a:lstStyle/>
                    <a:p>
                      <a:r>
                        <a:rPr lang="ja-JP" altLang="en-US" sz="1000" b="0" dirty="0">
                          <a:ea typeface="ＭＳ ゴシック" panose="020B0609070205080204" pitchFamily="49" charset="-128"/>
                          <a:cs typeface="Times New Roman" panose="02020603050405020304" pitchFamily="18" charset="0"/>
                        </a:rPr>
                        <a:t>柏駅</a:t>
                      </a:r>
                      <a:endParaRPr lang="en-US" altLang="ja-JP" sz="1000" b="0" dirty="0">
                        <a:ea typeface="ＭＳ ゴシック" panose="020B0609070205080204" pitchFamily="49" charset="-128"/>
                        <a:cs typeface="Times New Roman" panose="02020603050405020304" pitchFamily="18" charset="0"/>
                      </a:endParaRPr>
                    </a:p>
                    <a:p>
                      <a:r>
                        <a:rPr lang="ja-JP" altLang="en-US" sz="1000" b="0" dirty="0">
                          <a:ea typeface="ＭＳ ゴシック" panose="020B0609070205080204" pitchFamily="49" charset="-128"/>
                          <a:cs typeface="Times New Roman" panose="02020603050405020304" pitchFamily="18" charset="0"/>
                        </a:rPr>
                        <a:t>たまプラーザ駅</a:t>
                      </a:r>
                      <a:endParaRPr lang="en-US" altLang="ja-JP" sz="1000" b="0" dirty="0">
                        <a:ea typeface="ＭＳ ゴシック" panose="020B0609070205080204" pitchFamily="49" charset="-128"/>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alpha val="40000"/>
                      </a:schemeClr>
                    </a:solidFill>
                  </a:tcPr>
                </a:tc>
                <a:extLst>
                  <a:ext uri="{0D108BD9-81ED-4DB2-BD59-A6C34878D82A}">
                    <a16:rowId xmlns:a16="http://schemas.microsoft.com/office/drawing/2014/main" val="10001"/>
                  </a:ext>
                </a:extLst>
              </a:tr>
              <a:tr h="278519">
                <a:tc>
                  <a:txBody>
                    <a:bodyPr/>
                    <a:lstStyle/>
                    <a:p>
                      <a:r>
                        <a:rPr kumimoji="1" lang="ja-JP" altLang="en-US" sz="1000" b="0" dirty="0"/>
                        <a:t>地方中核都市</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alpha val="4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000" b="0" dirty="0">
                          <a:ea typeface="ＭＳ ゴシック" panose="020B0609070205080204" pitchFamily="49" charset="-128"/>
                          <a:cs typeface="Times New Roman" panose="02020603050405020304" pitchFamily="18" charset="0"/>
                        </a:rPr>
                        <a:t>姫路駅　　富山駅</a:t>
                      </a:r>
                      <a:endParaRPr lang="en-US" altLang="ja-JP" sz="1000" b="0" dirty="0">
                        <a:ea typeface="ＭＳ ゴシック" panose="020B0609070205080204" pitchFamily="49" charset="-128"/>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000" b="0" dirty="0">
                          <a:ea typeface="ＭＳ ゴシック" panose="020B0609070205080204" pitchFamily="49" charset="-128"/>
                          <a:cs typeface="Times New Roman" panose="02020603050405020304" pitchFamily="18" charset="0"/>
                        </a:rPr>
                        <a:t>宇都宮駅　福井駅</a:t>
                      </a:r>
                      <a:endParaRPr kumimoji="1" lang="ja-JP" altLang="en-US" sz="10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alpha val="40000"/>
                      </a:schemeClr>
                    </a:solidFill>
                  </a:tcPr>
                </a:tc>
                <a:extLst>
                  <a:ext uri="{0D108BD9-81ED-4DB2-BD59-A6C34878D82A}">
                    <a16:rowId xmlns:a16="http://schemas.microsoft.com/office/drawing/2014/main" val="10002"/>
                  </a:ext>
                </a:extLst>
              </a:tr>
              <a:tr h="458343">
                <a:tc>
                  <a:txBody>
                    <a:bodyPr/>
                    <a:lstStyle/>
                    <a:p>
                      <a:r>
                        <a:rPr kumimoji="1" lang="ja-JP" altLang="en-US" sz="1000" b="0" dirty="0"/>
                        <a:t>地方都市</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alpha val="4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000" b="0" dirty="0">
                          <a:ea typeface="ＭＳ ゴシック" panose="020B0609070205080204" pitchFamily="49" charset="-128"/>
                          <a:cs typeface="Times New Roman" panose="02020603050405020304" pitchFamily="18" charset="0"/>
                        </a:rPr>
                        <a:t>土浦駅　　廿日市市役所前駅</a:t>
                      </a:r>
                      <a:endParaRPr lang="en-US" altLang="ja-JP" sz="1000" b="0" dirty="0">
                        <a:ea typeface="ＭＳ ゴシック" panose="020B0609070205080204" pitchFamily="49" charset="-128"/>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000" b="0" dirty="0">
                          <a:ea typeface="ＭＳ ゴシック" panose="020B0609070205080204" pitchFamily="49" charset="-128"/>
                          <a:cs typeface="Times New Roman" panose="02020603050405020304" pitchFamily="18" charset="0"/>
                        </a:rPr>
                        <a:t>尾道駅　　日向市駅</a:t>
                      </a:r>
                      <a:endParaRPr lang="en-US" altLang="ja-JP" sz="1000" b="0" dirty="0">
                        <a:ea typeface="ＭＳ ゴシック" panose="020B0609070205080204" pitchFamily="49" charset="-128"/>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000" b="0" dirty="0">
                          <a:ea typeface="ＭＳ ゴシック" panose="020B0609070205080204" pitchFamily="49" charset="-128"/>
                          <a:cs typeface="Times New Roman" panose="02020603050405020304" pitchFamily="18" charset="0"/>
                        </a:rPr>
                        <a:t>宝積寺駅　中村駅</a:t>
                      </a:r>
                      <a:endParaRPr kumimoji="1" lang="ja-JP" altLang="en-US" sz="10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alpha val="40000"/>
                      </a:schemeClr>
                    </a:solidFill>
                  </a:tcPr>
                </a:tc>
                <a:extLst>
                  <a:ext uri="{0D108BD9-81ED-4DB2-BD59-A6C34878D82A}">
                    <a16:rowId xmlns:a16="http://schemas.microsoft.com/office/drawing/2014/main" val="10003"/>
                  </a:ext>
                </a:extLst>
              </a:tr>
            </a:tbl>
          </a:graphicData>
        </a:graphic>
      </p:graphicFrame>
      <p:pic>
        <p:nvPicPr>
          <p:cNvPr id="64" name="図 63"/>
          <p:cNvPicPr>
            <a:picLocks noChangeAspect="1"/>
          </p:cNvPicPr>
          <p:nvPr/>
        </p:nvPicPr>
        <p:blipFill>
          <a:blip r:embed="rId8"/>
          <a:stretch>
            <a:fillRect/>
          </a:stretch>
        </p:blipFill>
        <p:spPr>
          <a:xfrm>
            <a:off x="557868" y="4613225"/>
            <a:ext cx="5499752" cy="676384"/>
          </a:xfrm>
          <a:prstGeom prst="rect">
            <a:avLst/>
          </a:prstGeom>
        </p:spPr>
      </p:pic>
      <p:pic>
        <p:nvPicPr>
          <p:cNvPr id="65" name="図 64"/>
          <p:cNvPicPr>
            <a:picLocks noChangeAspect="1"/>
          </p:cNvPicPr>
          <p:nvPr/>
        </p:nvPicPr>
        <p:blipFill rotWithShape="1">
          <a:blip r:embed="rId9"/>
          <a:srcRect b="16320"/>
          <a:stretch/>
        </p:blipFill>
        <p:spPr>
          <a:xfrm>
            <a:off x="348123" y="5260033"/>
            <a:ext cx="6026728" cy="657472"/>
          </a:xfrm>
          <a:prstGeom prst="rect">
            <a:avLst/>
          </a:prstGeom>
        </p:spPr>
      </p:pic>
      <p:sp>
        <p:nvSpPr>
          <p:cNvPr id="66" name="正方形/長方形 65"/>
          <p:cNvSpPr/>
          <p:nvPr/>
        </p:nvSpPr>
        <p:spPr>
          <a:xfrm>
            <a:off x="86907" y="4584551"/>
            <a:ext cx="1532975" cy="200055"/>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700" b="0" i="0" u="none" strike="noStrike" kern="1200" cap="none" spc="0" normalizeH="0" baseline="0" noProof="0" dirty="0">
                <a:ln>
                  <a:noFill/>
                </a:ln>
                <a:solidFill>
                  <a:srgbClr val="000000"/>
                </a:solidFill>
                <a:effectLst/>
                <a:uLnTx/>
                <a:uFillTx/>
                <a:latin typeface="Arial" charset="0"/>
                <a:ea typeface="ＭＳ ゴシック" panose="020B0609070205080204" pitchFamily="49" charset="-128"/>
                <a:cs typeface="Times New Roman" panose="02020603050405020304" pitchFamily="18" charset="0"/>
              </a:rPr>
              <a:t>【</a:t>
            </a:r>
            <a:r>
              <a:rPr kumimoji="1" lang="ja-JP" altLang="en-US" sz="700" b="0" i="0" u="none" strike="noStrike" kern="1200" cap="none" spc="0" normalizeH="0" baseline="0" noProof="0" dirty="0">
                <a:ln>
                  <a:noFill/>
                </a:ln>
                <a:solidFill>
                  <a:srgbClr val="000000"/>
                </a:solidFill>
                <a:effectLst/>
                <a:uLnTx/>
                <a:uFillTx/>
                <a:latin typeface="Arial" charset="0"/>
                <a:ea typeface="ＭＳ ゴシック" panose="020B0609070205080204" pitchFamily="49" charset="-128"/>
                <a:cs typeface="Times New Roman" panose="02020603050405020304" pitchFamily="18" charset="0"/>
              </a:rPr>
              <a:t>立面イメージ図</a:t>
            </a:r>
            <a:r>
              <a:rPr kumimoji="1" lang="en-US" altLang="ja-JP" sz="700" b="0" i="0" u="none" strike="noStrike" kern="1200" cap="none" spc="0" normalizeH="0" baseline="0" noProof="0" dirty="0">
                <a:ln>
                  <a:noFill/>
                </a:ln>
                <a:solidFill>
                  <a:srgbClr val="000000"/>
                </a:solidFill>
                <a:effectLst/>
                <a:uLnTx/>
                <a:uFillTx/>
                <a:latin typeface="Arial" charset="0"/>
                <a:ea typeface="ＭＳ ゴシック" panose="020B0609070205080204" pitchFamily="49" charset="-128"/>
                <a:cs typeface="Times New Roman" panose="02020603050405020304" pitchFamily="18" charset="0"/>
              </a:rPr>
              <a:t>】</a:t>
            </a:r>
          </a:p>
        </p:txBody>
      </p:sp>
      <p:sp>
        <p:nvSpPr>
          <p:cNvPr id="67" name="正方形/長方形 66"/>
          <p:cNvSpPr/>
          <p:nvPr/>
        </p:nvSpPr>
        <p:spPr>
          <a:xfrm>
            <a:off x="82682" y="1628964"/>
            <a:ext cx="6508319" cy="595266"/>
          </a:xfrm>
          <a:prstGeom prst="rect">
            <a:avLst/>
          </a:prstGeom>
          <a:noFill/>
          <a:ln w="31750" cmpd="tri">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68" name="テキスト ボックス 67"/>
          <p:cNvSpPr txBox="1"/>
          <p:nvPr/>
        </p:nvSpPr>
        <p:spPr>
          <a:xfrm>
            <a:off x="56456" y="1528846"/>
            <a:ext cx="1079142" cy="276999"/>
          </a:xfrm>
          <a:prstGeom prst="rect">
            <a:avLst/>
          </a:prstGeom>
          <a:solidFill>
            <a:schemeClr val="bg1"/>
          </a:solidFill>
          <a:ln w="31750">
            <a:solidFill>
              <a:schemeClr val="tx1"/>
            </a:solidFill>
          </a:ln>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1" i="0" u="none" strike="noStrike" kern="1200" cap="none" spc="0" normalizeH="0" baseline="0" noProof="0" dirty="0">
                <a:ln>
                  <a:noFill/>
                </a:ln>
                <a:solidFill>
                  <a:srgbClr val="000000"/>
                </a:solidFill>
                <a:effectLst/>
                <a:uLnTx/>
                <a:uFillTx/>
                <a:latin typeface="Arial" charset="0"/>
                <a:ea typeface="ＭＳ Ｐゴシック" charset="-128"/>
                <a:cs typeface="+mn-cs"/>
              </a:rPr>
              <a:t>着目すべき点</a:t>
            </a:r>
          </a:p>
        </p:txBody>
      </p:sp>
      <p:sp>
        <p:nvSpPr>
          <p:cNvPr id="69" name="テキスト ボックス 68"/>
          <p:cNvSpPr txBox="1"/>
          <p:nvPr/>
        </p:nvSpPr>
        <p:spPr>
          <a:xfrm>
            <a:off x="72326" y="1773955"/>
            <a:ext cx="6479431" cy="461665"/>
          </a:xfrm>
          <a:prstGeom prst="rect">
            <a:avLst/>
          </a:prstGeom>
          <a:noFill/>
        </p:spPr>
        <p:txBody>
          <a:bodyPr wrap="square" rtlCol="0">
            <a:spAutoFit/>
          </a:bodyPr>
          <a:lstStyle/>
          <a:p>
            <a:pPr marL="255588" marR="0" lvl="0" indent="-255588"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Arial" charset="0"/>
                <a:ea typeface="ＭＳ Ｐゴシック" charset="-128"/>
                <a:cs typeface="+mn-cs"/>
              </a:rPr>
              <a:t>○　駅空間、駅前広場、周辺街区等、個々に最適化するのではなく、「駅まち空間」として一体的に捉えること。</a:t>
            </a:r>
          </a:p>
        </p:txBody>
      </p:sp>
      <p:sp>
        <p:nvSpPr>
          <p:cNvPr id="70" name="テキスト ボックス 69"/>
          <p:cNvSpPr txBox="1"/>
          <p:nvPr/>
        </p:nvSpPr>
        <p:spPr>
          <a:xfrm>
            <a:off x="6652734" y="702956"/>
            <a:ext cx="3126144" cy="276999"/>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200" b="1" i="0" u="sng" strike="noStrike" kern="1200" cap="none" spc="0" normalizeH="0" baseline="0" noProof="0" dirty="0">
                <a:ln>
                  <a:noFill/>
                </a:ln>
                <a:solidFill>
                  <a:srgbClr val="000000"/>
                </a:solidFill>
                <a:effectLst/>
                <a:uLnTx/>
                <a:uFillTx/>
                <a:latin typeface="Arial" charset="0"/>
                <a:ea typeface="ＭＳ Ｐゴシック" charset="-128"/>
                <a:cs typeface="+mn-cs"/>
              </a:rPr>
              <a:t>駅まち空間とは？</a:t>
            </a:r>
          </a:p>
        </p:txBody>
      </p:sp>
      <p:sp>
        <p:nvSpPr>
          <p:cNvPr id="71" name="正方形/長方形 70"/>
          <p:cNvSpPr/>
          <p:nvPr/>
        </p:nvSpPr>
        <p:spPr>
          <a:xfrm>
            <a:off x="6660384" y="899166"/>
            <a:ext cx="3118493" cy="400110"/>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kern="1200" cap="none" spc="0" normalizeH="0" baseline="0" noProof="0" dirty="0">
                <a:ln>
                  <a:noFill/>
                </a:ln>
                <a:solidFill>
                  <a:srgbClr val="000000"/>
                </a:solidFill>
                <a:effectLst/>
                <a:uLnTx/>
                <a:uFillTx/>
                <a:latin typeface="Arial" charset="0"/>
                <a:ea typeface="ＭＳ Ｐゴシック" charset="-128"/>
                <a:cs typeface="+mn-cs"/>
              </a:rPr>
              <a:t>駅や駅前広場と一体的に</a:t>
            </a:r>
            <a:endParaRPr kumimoji="1" lang="en-US" altLang="ja-JP" sz="10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kern="1200" cap="none" spc="0" normalizeH="0" baseline="0" noProof="0" dirty="0">
                <a:ln>
                  <a:noFill/>
                </a:ln>
                <a:solidFill>
                  <a:srgbClr val="000000"/>
                </a:solidFill>
                <a:effectLst/>
                <a:uLnTx/>
                <a:uFillTx/>
                <a:latin typeface="Arial" charset="0"/>
                <a:ea typeface="ＭＳ Ｐゴシック" charset="-128"/>
                <a:cs typeface="+mn-cs"/>
              </a:rPr>
              <a:t>空間の活用や機能の配置を検討すべき区域</a:t>
            </a:r>
          </a:p>
        </p:txBody>
      </p:sp>
      <p:graphicFrame>
        <p:nvGraphicFramePr>
          <p:cNvPr id="72" name="表 71"/>
          <p:cNvGraphicFramePr>
            <a:graphicFrameLocks noGrp="1"/>
          </p:cNvGraphicFramePr>
          <p:nvPr/>
        </p:nvGraphicFramePr>
        <p:xfrm>
          <a:off x="6969224" y="1282717"/>
          <a:ext cx="2520279" cy="671450"/>
        </p:xfrm>
        <a:graphic>
          <a:graphicData uri="http://schemas.openxmlformats.org/drawingml/2006/table">
            <a:tbl>
              <a:tblPr firstRow="1" bandRow="1">
                <a:tableStyleId>{5940675A-B579-460E-94D1-54222C63F5DA}</a:tableStyleId>
              </a:tblPr>
              <a:tblGrid>
                <a:gridCol w="926302">
                  <a:extLst>
                    <a:ext uri="{9D8B030D-6E8A-4147-A177-3AD203B41FA5}">
                      <a16:colId xmlns:a16="http://schemas.microsoft.com/office/drawing/2014/main" val="1215523835"/>
                    </a:ext>
                  </a:extLst>
                </a:gridCol>
                <a:gridCol w="1593977">
                  <a:extLst>
                    <a:ext uri="{9D8B030D-6E8A-4147-A177-3AD203B41FA5}">
                      <a16:colId xmlns:a16="http://schemas.microsoft.com/office/drawing/2014/main" val="3630715655"/>
                    </a:ext>
                  </a:extLst>
                </a:gridCol>
              </a:tblGrid>
              <a:tr h="175475">
                <a:tc>
                  <a:txBody>
                    <a:bodyPr/>
                    <a:lstStyle/>
                    <a:p>
                      <a:pPr>
                        <a:lnSpc>
                          <a:spcPts val="1000"/>
                        </a:lnSpc>
                      </a:pPr>
                      <a:r>
                        <a:rPr lang="ja-JP" altLang="en-US" sz="800" u="sng" dirty="0"/>
                        <a:t>駅空間</a:t>
                      </a:r>
                      <a:r>
                        <a:rPr lang="ja-JP" altLang="en-US" sz="800" dirty="0"/>
                        <a:t>　　　　　　 　</a:t>
                      </a:r>
                      <a:endParaRPr kumimoji="1" lang="ja-JP" altLang="en-US" sz="700" dirty="0"/>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ts val="1000"/>
                        </a:lnSpc>
                        <a:spcBef>
                          <a:spcPts val="0"/>
                        </a:spcBef>
                        <a:spcAft>
                          <a:spcPts val="0"/>
                        </a:spcAft>
                        <a:buClrTx/>
                        <a:buSzTx/>
                        <a:buFontTx/>
                        <a:buNone/>
                        <a:tabLst/>
                        <a:defRPr/>
                      </a:pPr>
                      <a:r>
                        <a:rPr lang="ja-JP" altLang="en-US" sz="800" dirty="0"/>
                        <a:t>鉄道事業者所有・占用地</a:t>
                      </a:r>
                      <a:endParaRPr kumimoji="1" lang="ja-JP" altLang="en-US" sz="700" dirty="0"/>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19681068"/>
                  </a:ext>
                </a:extLst>
              </a:tr>
              <a:tr h="389012">
                <a:tc>
                  <a:txBody>
                    <a:bodyPr/>
                    <a:lstStyle/>
                    <a:p>
                      <a:pPr>
                        <a:lnSpc>
                          <a:spcPts val="1000"/>
                        </a:lnSpc>
                      </a:pPr>
                      <a:r>
                        <a:rPr lang="ja-JP" altLang="en-US" sz="800" u="sng" dirty="0"/>
                        <a:t>駅前空間　</a:t>
                      </a:r>
                      <a:endParaRPr lang="en-US" altLang="ja-JP" sz="800" u="sng" dirty="0"/>
                    </a:p>
                    <a:p>
                      <a:pPr marL="0" marR="0" lvl="0" indent="0" algn="l" defTabSz="914400" rtl="0" eaLnBrk="1" fontAlgn="auto" latinLnBrk="0" hangingPunct="1">
                        <a:lnSpc>
                          <a:spcPts val="1000"/>
                        </a:lnSpc>
                        <a:spcBef>
                          <a:spcPts val="0"/>
                        </a:spcBef>
                        <a:spcAft>
                          <a:spcPts val="0"/>
                        </a:spcAft>
                        <a:buClrTx/>
                        <a:buSzTx/>
                        <a:buFontTx/>
                        <a:buNone/>
                        <a:tabLst/>
                        <a:defRPr/>
                      </a:pPr>
                      <a:r>
                        <a:rPr lang="ja-JP" altLang="en-US" sz="800" dirty="0"/>
                        <a:t>　駅前広場</a:t>
                      </a:r>
                      <a:endParaRPr lang="en-US" altLang="ja-JP" sz="800" dirty="0"/>
                    </a:p>
                    <a:p>
                      <a:pPr marL="0" marR="0" lvl="0" indent="0" algn="l" defTabSz="914400" rtl="0" eaLnBrk="1" fontAlgn="auto" latinLnBrk="0" hangingPunct="1">
                        <a:lnSpc>
                          <a:spcPts val="1000"/>
                        </a:lnSpc>
                        <a:spcBef>
                          <a:spcPts val="0"/>
                        </a:spcBef>
                        <a:spcAft>
                          <a:spcPts val="0"/>
                        </a:spcAft>
                        <a:buClrTx/>
                        <a:buSzTx/>
                        <a:buFontTx/>
                        <a:buNone/>
                        <a:tabLst/>
                        <a:defRPr/>
                      </a:pPr>
                      <a:r>
                        <a:rPr lang="ja-JP" altLang="en-US" sz="800" dirty="0"/>
                        <a:t>　駅広隣接地区</a:t>
                      </a:r>
                      <a:endParaRPr lang="en-US" altLang="ja-JP" sz="800" dirty="0"/>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800" dirty="0"/>
                    </a:p>
                    <a:p>
                      <a:pPr marL="0" marR="0" lvl="0" indent="0" algn="l" defTabSz="914400" rtl="0" eaLnBrk="1" fontAlgn="auto" latinLnBrk="0" hangingPunct="1">
                        <a:lnSpc>
                          <a:spcPts val="1000"/>
                        </a:lnSpc>
                        <a:spcBef>
                          <a:spcPts val="0"/>
                        </a:spcBef>
                        <a:spcAft>
                          <a:spcPts val="0"/>
                        </a:spcAft>
                        <a:buClrTx/>
                        <a:buSzTx/>
                        <a:buFontTx/>
                        <a:buNone/>
                        <a:tabLst/>
                        <a:defRPr/>
                      </a:pPr>
                      <a:r>
                        <a:rPr lang="ja-JP" altLang="en-US" sz="800" dirty="0"/>
                        <a:t>駅空間に隣接する公共用地</a:t>
                      </a:r>
                      <a:endParaRPr lang="en-US" altLang="ja-JP" sz="800" dirty="0"/>
                    </a:p>
                    <a:p>
                      <a:pPr>
                        <a:lnSpc>
                          <a:spcPts val="1000"/>
                        </a:lnSpc>
                      </a:pPr>
                      <a:r>
                        <a:rPr lang="ja-JP" altLang="en-US" sz="800" dirty="0"/>
                        <a:t>駅広等に隣接する開発敷地等</a:t>
                      </a:r>
                      <a:endParaRPr kumimoji="1" lang="ja-JP" altLang="en-US" sz="800" dirty="0"/>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27033608"/>
                  </a:ext>
                </a:extLst>
              </a:tr>
            </a:tbl>
          </a:graphicData>
        </a:graphic>
      </p:graphicFrame>
      <p:sp>
        <p:nvSpPr>
          <p:cNvPr id="73" name="テキスト ボックス 72"/>
          <p:cNvSpPr txBox="1"/>
          <p:nvPr/>
        </p:nvSpPr>
        <p:spPr>
          <a:xfrm>
            <a:off x="6748387" y="6328117"/>
            <a:ext cx="2597101" cy="318924"/>
          </a:xfrm>
          <a:prstGeom prst="rect">
            <a:avLst/>
          </a:prstGeom>
          <a:noFill/>
          <a:ln w="3175">
            <a:noFill/>
            <a:prstDash val="dash"/>
          </a:ln>
        </p:spPr>
        <p:txBody>
          <a:bodyPr wrap="square" lIns="36000" tIns="36000" rIns="36000" bIns="36000"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800" b="0" i="0" u="none" strike="noStrike" kern="1200" cap="none" spc="0" normalizeH="0" baseline="0" noProof="0" dirty="0">
                <a:ln>
                  <a:noFill/>
                </a:ln>
                <a:solidFill>
                  <a:srgbClr val="000000"/>
                </a:solidFill>
                <a:effectLst/>
                <a:uLnTx/>
                <a:uFillTx/>
                <a:latin typeface="Arial" charset="0"/>
                <a:ea typeface="ＭＳ Ｐゴシック" charset="-128"/>
                <a:cs typeface="+mn-cs"/>
              </a:rPr>
              <a:t>駅まち再構築事例集は国交省ホームページで公開中：</a:t>
            </a:r>
            <a:endParaRPr kumimoji="1" lang="en-US" altLang="ja-JP" sz="8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800" b="0" i="0" u="none" strike="noStrike" kern="1200" cap="none" spc="0" normalizeH="0" baseline="0" noProof="0" dirty="0">
                <a:ln>
                  <a:noFill/>
                </a:ln>
                <a:solidFill>
                  <a:srgbClr val="000000"/>
                </a:solidFill>
                <a:effectLst/>
                <a:uLnTx/>
                <a:uFillTx/>
                <a:latin typeface="Arial" charset="0"/>
                <a:ea typeface="ＭＳ Ｐゴシック" charset="-128"/>
                <a:cs typeface="+mn-cs"/>
                <a:hlinkClick r:id="rId10"/>
              </a:rPr>
              <a:t>https://www.mlit.go.jp/toshi/toshi_gairo_tk_000019.html</a:t>
            </a:r>
            <a:endParaRPr kumimoji="1" lang="en-US" altLang="ja-JP" sz="8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p:txBody>
      </p:sp>
      <p:sp>
        <p:nvSpPr>
          <p:cNvPr id="2" name="スライド番号プレースホルダー 1">
            <a:extLst>
              <a:ext uri="{FF2B5EF4-FFF2-40B4-BE49-F238E27FC236}">
                <a16:creationId xmlns:a16="http://schemas.microsoft.com/office/drawing/2014/main" id="{704B21C0-EFCA-CD04-69BD-88C8D510FDBF}"/>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51FC12D-27C1-4F31-90C9-A93D49E44687}" type="slidenum">
              <a:rPr kumimoji="1" lang="en-US" altLang="ja-JP" sz="1517" b="0" i="0" u="none" strike="noStrike" kern="1200" cap="none" spc="0" normalizeH="0" baseline="0" noProof="0" smtClean="0">
                <a:ln>
                  <a:noFill/>
                </a:ln>
                <a:solidFill>
                  <a:srgbClr val="000000"/>
                </a:solidFill>
                <a:effectLst/>
                <a:uLnTx/>
                <a:uFillTx/>
                <a:latin typeface="Arial"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1" lang="en-US" altLang="ja-JP" sz="1517" b="0" i="0" u="none" strike="noStrike" kern="1200" cap="none" spc="0" normalizeH="0" baseline="0" noProof="0">
              <a:ln>
                <a:noFill/>
              </a:ln>
              <a:solidFill>
                <a:srgbClr val="000000"/>
              </a:solidFill>
              <a:effectLst/>
              <a:uLnTx/>
              <a:uFillTx/>
              <a:latin typeface="Arial" charset="0"/>
              <a:ea typeface="ＭＳ Ｐゴシック" pitchFamily="50" charset="-128"/>
              <a:cs typeface="+mn-cs"/>
            </a:endParaRPr>
          </a:p>
        </p:txBody>
      </p:sp>
    </p:spTree>
    <p:extLst>
      <p:ext uri="{BB962C8B-B14F-4D97-AF65-F5344CB8AC3E}">
        <p14:creationId xmlns:p14="http://schemas.microsoft.com/office/powerpoint/2010/main" val="13558945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5" name="タイトル 1"/>
          <p:cNvSpPr txBox="1"/>
          <p:nvPr/>
        </p:nvSpPr>
        <p:spPr>
          <a:xfrm>
            <a:off x="0" y="22631"/>
            <a:ext cx="8676456" cy="545111"/>
          </a:xfrm>
          <a:prstGeom prst="rect">
            <a:avLst/>
          </a:prstGeom>
        </p:spPr>
        <p:txBody>
          <a:bodyPr/>
          <a:lstStyle>
            <a:lvl1pPr algn="l" rtl="0" eaLnBrk="0" fontAlgn="base" hangingPunct="0">
              <a:spcBef>
                <a:spcPct val="0"/>
              </a:spcBef>
              <a:spcAft>
                <a:spcPct val="0"/>
              </a:spcAft>
              <a:defRPr kumimoji="1" sz="2800">
                <a:solidFill>
                  <a:srgbClr val="4087C8"/>
                </a:solidFill>
                <a:latin typeface="+mj-lt"/>
                <a:ea typeface="+mj-ea"/>
                <a:cs typeface="+mj-cs"/>
              </a:defRPr>
            </a:lvl1pPr>
            <a:lvl2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2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4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6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8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2400" b="0" i="0" u="none" strike="noStrike" kern="0" cap="none" spc="0" normalizeH="0" baseline="0" noProof="0" dirty="0">
                <a:ln>
                  <a:noFill/>
                </a:ln>
                <a:solidFill>
                  <a:srgbClr val="4087C8"/>
                </a:solidFill>
                <a:effectLst/>
                <a:uLnTx/>
                <a:uFillTx/>
                <a:latin typeface="HGP創英角ｺﾞｼｯｸUB"/>
                <a:ea typeface="HGP創英角ｺﾞｼｯｸUB"/>
                <a:cs typeface="+mj-cs"/>
              </a:rPr>
              <a:t>駅まちデザインの手引き</a:t>
            </a:r>
            <a:r>
              <a:rPr kumimoji="1" lang="ja-JP" altLang="en-US" sz="1400" b="0" i="0" u="none" strike="noStrike" kern="0" cap="none" spc="0" normalizeH="0" baseline="0" noProof="0" dirty="0">
                <a:ln>
                  <a:noFill/>
                </a:ln>
                <a:solidFill>
                  <a:srgbClr val="4087C8"/>
                </a:solidFill>
                <a:effectLst/>
                <a:uLnTx/>
                <a:uFillTx/>
                <a:latin typeface="HGP創英角ｺﾞｼｯｸUB"/>
                <a:ea typeface="HGP創英角ｺﾞｼｯｸUB"/>
                <a:cs typeface="+mj-cs"/>
              </a:rPr>
              <a:t>　つながる駅とまち　</a:t>
            </a:r>
            <a:r>
              <a:rPr kumimoji="1" lang="en-US" altLang="ja-JP" sz="1400" b="0" i="0" u="none" strike="noStrike" kern="0" cap="none" spc="0" normalizeH="0" baseline="0" noProof="0" dirty="0">
                <a:ln>
                  <a:noFill/>
                </a:ln>
                <a:solidFill>
                  <a:srgbClr val="4087C8"/>
                </a:solidFill>
                <a:effectLst/>
                <a:uLnTx/>
                <a:uFillTx/>
                <a:latin typeface="HGP創英角ｺﾞｼｯｸUB"/>
                <a:ea typeface="HGP創英角ｺﾞｼｯｸUB"/>
                <a:cs typeface="+mj-cs"/>
              </a:rPr>
              <a:t>〜</a:t>
            </a:r>
            <a:r>
              <a:rPr kumimoji="1" lang="ja-JP" altLang="en-US" sz="1400" b="0" i="0" u="none" strike="noStrike" kern="0" cap="none" spc="0" normalizeH="0" baseline="0" noProof="0" dirty="0">
                <a:ln>
                  <a:noFill/>
                </a:ln>
                <a:solidFill>
                  <a:srgbClr val="4087C8"/>
                </a:solidFill>
                <a:effectLst/>
                <a:uLnTx/>
                <a:uFillTx/>
                <a:latin typeface="HGP創英角ｺﾞｼｯｸUB"/>
                <a:ea typeface="HGP創英角ｺﾞｼｯｸUB"/>
                <a:cs typeface="+mj-cs"/>
              </a:rPr>
              <a:t>駅とまちの上手なつきあい方</a:t>
            </a:r>
            <a:r>
              <a:rPr kumimoji="1" lang="en-US" altLang="ja-JP" sz="1400" b="0" i="0" u="none" strike="noStrike" kern="0" cap="none" spc="0" normalizeH="0" baseline="0" noProof="0" dirty="0">
                <a:ln>
                  <a:noFill/>
                </a:ln>
                <a:solidFill>
                  <a:srgbClr val="4087C8"/>
                </a:solidFill>
                <a:effectLst/>
                <a:uLnTx/>
                <a:uFillTx/>
                <a:latin typeface="HGP創英角ｺﾞｼｯｸUB"/>
                <a:ea typeface="HGP創英角ｺﾞｼｯｸUB"/>
                <a:cs typeface="+mj-cs"/>
              </a:rPr>
              <a:t>〜</a:t>
            </a:r>
            <a:endParaRPr kumimoji="1" lang="en-US" altLang="ja-JP" sz="2000" b="0" i="0" u="none" strike="noStrike" kern="0" cap="none" spc="0" normalizeH="0" baseline="0" noProof="0" dirty="0">
              <a:ln>
                <a:noFill/>
              </a:ln>
              <a:solidFill>
                <a:srgbClr val="4087C8"/>
              </a:solidFill>
              <a:effectLst/>
              <a:uLnTx/>
              <a:uFillTx/>
              <a:latin typeface="HGP創英角ｺﾞｼｯｸUB"/>
              <a:ea typeface="HGP創英角ｺﾞｼｯｸUB"/>
              <a:cs typeface="+mj-cs"/>
            </a:endParaRPr>
          </a:p>
        </p:txBody>
      </p:sp>
      <p:sp>
        <p:nvSpPr>
          <p:cNvPr id="1416" name="正方形/長方形 11"/>
          <p:cNvSpPr/>
          <p:nvPr/>
        </p:nvSpPr>
        <p:spPr>
          <a:xfrm>
            <a:off x="4985767" y="6099873"/>
            <a:ext cx="4463890" cy="26161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Arial" charset="0"/>
                <a:ea typeface="ＭＳ Ｐゴシック" charset="-128"/>
                <a:cs typeface="+mn-cs"/>
              </a:rPr>
              <a:t>https://www.mlit.go.jp/toshi/toshi_gairo_tk_000098.html</a:t>
            </a:r>
          </a:p>
        </p:txBody>
      </p:sp>
      <p:sp>
        <p:nvSpPr>
          <p:cNvPr id="1417" name="テキスト ボックス 6"/>
          <p:cNvSpPr txBox="1">
            <a:spLocks noChangeArrowheads="1"/>
          </p:cNvSpPr>
          <p:nvPr/>
        </p:nvSpPr>
        <p:spPr>
          <a:xfrm>
            <a:off x="4959828" y="5857893"/>
            <a:ext cx="4457669" cy="241980"/>
          </a:xfrm>
          <a:prstGeom prst="rect">
            <a:avLst/>
          </a:prstGeom>
          <a:noFill/>
          <a:ln>
            <a:noFill/>
          </a:ln>
        </p:spPr>
        <p:txBody>
          <a:bodyPr wrap="square" lIns="36000" tIns="36000" rIns="36000" bIns="3600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令和</a:t>
            </a:r>
            <a:r>
              <a:rPr kumimoji="1" lang="en-US" altLang="ja-JP" sz="105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3</a:t>
            </a:r>
            <a:r>
              <a:rPr kumimoji="1" lang="ja-JP" altLang="en-US" sz="105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年</a:t>
            </a:r>
            <a:r>
              <a:rPr kumimoji="1" lang="en-US" altLang="ja-JP" sz="105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9</a:t>
            </a:r>
            <a:r>
              <a:rPr kumimoji="1" lang="ja-JP" altLang="en-US" sz="105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月</a:t>
            </a:r>
            <a:r>
              <a:rPr kumimoji="1" lang="en-US" altLang="ja-JP" sz="105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30</a:t>
            </a:r>
            <a:r>
              <a:rPr kumimoji="1" lang="ja-JP" altLang="en-US" sz="105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日に公表、詳細は以下の</a:t>
            </a:r>
            <a:r>
              <a:rPr kumimoji="1" lang="en-US" altLang="ja-JP" sz="105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URL</a:t>
            </a:r>
            <a:r>
              <a:rPr kumimoji="1" lang="ja-JP" altLang="en-US" sz="105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を参照</a:t>
            </a:r>
            <a:endParaRPr kumimoji="1" lang="en-US" altLang="ja-JP" sz="105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1418" name="正方形/長方形 180"/>
          <p:cNvSpPr/>
          <p:nvPr/>
        </p:nvSpPr>
        <p:spPr>
          <a:xfrm>
            <a:off x="272480" y="5159228"/>
            <a:ext cx="4503514" cy="1200329"/>
          </a:xfrm>
          <a:prstGeom prst="rect">
            <a:avLst/>
          </a:prstGeom>
          <a:solidFill>
            <a:schemeClr val="bg1">
              <a:lumMod val="95000"/>
            </a:schemeClr>
          </a:solidFill>
        </p:spPr>
        <p:txBody>
          <a:bodyPr wrap="squar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9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a:t>
            </a:r>
            <a:r>
              <a:rPr kumimoji="1" lang="ja-JP" altLang="en-US" sz="9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検討体制</a:t>
            </a:r>
            <a:r>
              <a:rPr kumimoji="1" lang="en-US" altLang="ja-JP" sz="9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a:t>
            </a:r>
            <a:r>
              <a:rPr kumimoji="1" lang="ja-JP" altLang="en-US" sz="9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駅まちデザイン検討会（令和２年９月～令和３年８月）計５回開催</a:t>
            </a:r>
            <a:endParaRPr kumimoji="1" lang="en-US" altLang="ja-JP" sz="9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　座長：岸井隆幸氏（日本大学特任教授）</a:t>
            </a:r>
            <a:endParaRPr kumimoji="1" lang="en-US" altLang="ja-JP" sz="9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　委員：三浦詩乃氏（東京大学特任助教）、村山顕人氏（東京大学准教授）、</a:t>
            </a:r>
            <a:endParaRPr kumimoji="1" lang="en-US" altLang="ja-JP" sz="9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　　　　森本章倫氏（早稲田大学教授）</a:t>
            </a:r>
            <a:endParaRPr kumimoji="1" lang="en-US" altLang="ja-JP" sz="9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　オブザーバー：東京地下鉄、東日本旅客鉄道、日本民営鉄道協会、</a:t>
            </a:r>
            <a:endParaRPr kumimoji="1" lang="en-US" altLang="ja-JP" sz="9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　　　　　　　　不動産協会、都市再生機構、東京都、盛岡市、</a:t>
            </a:r>
            <a:endParaRPr kumimoji="1" lang="en-US" altLang="ja-JP" sz="9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　　　　　　　　国土交通省道路局・鉄道局・国土技術政策総合研究所</a:t>
            </a:r>
            <a:endParaRPr kumimoji="1" lang="en-US" altLang="ja-JP" sz="9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endParaRPr>
          </a:p>
          <a:p>
            <a:pPr marL="85725"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事務局：国土交通省都市局</a:t>
            </a:r>
          </a:p>
        </p:txBody>
      </p:sp>
      <p:sp>
        <p:nvSpPr>
          <p:cNvPr id="1419" name="テキスト ボックス 2"/>
          <p:cNvSpPr txBox="1">
            <a:spLocks noChangeArrowheads="1"/>
          </p:cNvSpPr>
          <p:nvPr/>
        </p:nvSpPr>
        <p:spPr>
          <a:xfrm>
            <a:off x="4972167" y="782905"/>
            <a:ext cx="4507535" cy="4976488"/>
          </a:xfrm>
          <a:prstGeom prst="rect">
            <a:avLst/>
          </a:prstGeom>
          <a:noFill/>
          <a:ln w="9525">
            <a:solidFill>
              <a:schemeClr val="bg2"/>
            </a:solidFill>
            <a:prstDash val="dash"/>
            <a:miter lim="800000"/>
            <a:headEnd/>
            <a:tailEnd/>
          </a:ln>
        </p:spPr>
        <p:txBody>
          <a:bodyPr/>
          <a:lstStyle>
            <a:lvl1pPr>
              <a:defRPr kumimoji="1">
                <a:solidFill>
                  <a:schemeClr val="tx1"/>
                </a:solidFill>
                <a:latin typeface="Arial" panose="020B0604020202020204" pitchFamily="34" charset="0"/>
                <a:ea typeface="ＭＳ Ｐゴシック" panose="020B0600070205080204" pitchFamily="34" charset="-128"/>
              </a:defRPr>
            </a:lvl1pPr>
            <a:lvl2pPr marL="742950" indent="-285750">
              <a:defRPr kumimoji="1">
                <a:solidFill>
                  <a:schemeClr val="tx1"/>
                </a:solidFill>
                <a:latin typeface="Arial" panose="020B0604020202020204" pitchFamily="34" charset="0"/>
                <a:ea typeface="ＭＳ Ｐゴシック" panose="020B0600070205080204" pitchFamily="34" charset="-128"/>
              </a:defRPr>
            </a:lvl2pPr>
            <a:lvl3pPr marL="1143000" indent="-228600">
              <a:defRPr kumimoji="1">
                <a:solidFill>
                  <a:schemeClr val="tx1"/>
                </a:solidFill>
                <a:latin typeface="Arial" panose="020B0604020202020204" pitchFamily="34" charset="0"/>
                <a:ea typeface="ＭＳ Ｐゴシック" panose="020B0600070205080204" pitchFamily="34" charset="-128"/>
              </a:defRPr>
            </a:lvl3pPr>
            <a:lvl4pPr marL="1600200" indent="-228600">
              <a:defRPr kumimoji="1">
                <a:solidFill>
                  <a:schemeClr val="tx1"/>
                </a:solidFill>
                <a:latin typeface="Arial" panose="020B0604020202020204" pitchFamily="34" charset="0"/>
                <a:ea typeface="ＭＳ Ｐゴシック" panose="020B0600070205080204" pitchFamily="34" charset="-128"/>
              </a:defRPr>
            </a:lvl4pPr>
            <a:lvl5pPr marL="2057400" indent="-228600">
              <a:defRPr kumimoj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ja-JP" sz="1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はじめに</a:t>
            </a:r>
            <a:endParaRPr kumimoji="1" lang="ja-JP" altLang="ja-JP" sz="14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endParaRPr>
          </a:p>
          <a:p>
            <a:pPr marL="0" marR="0" lvl="0" indent="0" algn="l" defTabSz="914400" rtl="0" eaLnBrk="1" fontAlgn="base" latinLnBrk="0" hangingPunct="1">
              <a:lnSpc>
                <a:spcPts val="1800"/>
              </a:lnSpc>
              <a:spcBef>
                <a:spcPct val="0"/>
              </a:spcBef>
              <a:spcAft>
                <a:spcPct val="0"/>
              </a:spcAft>
              <a:buClrTx/>
              <a:buSzTx/>
              <a:buFontTx/>
              <a:buNone/>
              <a:tabLst/>
              <a:defRPr/>
            </a:pPr>
            <a:r>
              <a:rPr kumimoji="1" lang="en-US" altLang="ja-JP" sz="1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1</a:t>
            </a:r>
            <a:r>
              <a:rPr kumimoji="1" lang="ja-JP" altLang="ja-JP" sz="1400" b="1" i="0" u="none" strike="noStrike" kern="1200" cap="none" spc="0" normalizeH="0" baseline="0" noProof="0" dirty="0" err="1">
                <a:ln>
                  <a:noFill/>
                </a:ln>
                <a:solidFill>
                  <a:prstClr val="black"/>
                </a:solidFill>
                <a:effectLst/>
                <a:uLnTx/>
                <a:uFillTx/>
                <a:latin typeface="Arial" panose="020B0604020202020204" pitchFamily="34" charset="0"/>
                <a:ea typeface="ＭＳ Ｐゴシック" panose="020B0600070205080204" pitchFamily="34" charset="-128"/>
                <a:cs typeface="+mn-cs"/>
              </a:rPr>
              <a:t>．</a:t>
            </a:r>
            <a:r>
              <a:rPr kumimoji="1" lang="ja-JP" altLang="ja-JP" sz="1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駅まちデザインとは</a:t>
            </a:r>
            <a:endParaRPr kumimoji="1" lang="ja-JP" altLang="ja-JP" sz="14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endParaRPr>
          </a:p>
          <a:p>
            <a:pPr marL="0" marR="0" lvl="0" indent="0" algn="l" defTabSz="914400" rtl="0" eaLnBrk="1" fontAlgn="base" latinLnBrk="0" hangingPunct="1">
              <a:lnSpc>
                <a:spcPts val="1800"/>
              </a:lnSpc>
              <a:spcBef>
                <a:spcPct val="0"/>
              </a:spcBef>
              <a:spcAft>
                <a:spcPct val="0"/>
              </a:spcAft>
              <a:buClrTx/>
              <a:buSzTx/>
              <a:buFontTx/>
              <a:buNone/>
              <a:tabLst/>
              <a:defRPr/>
            </a:pPr>
            <a:r>
              <a:rPr kumimoji="1" lang="ja-JP" altLang="ja-JP" sz="13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（１）駅まちデザイン、駅まち空間とは？</a:t>
            </a:r>
          </a:p>
          <a:p>
            <a:pPr marL="0" marR="0" lvl="0" indent="0" algn="l" defTabSz="914400" rtl="0" eaLnBrk="1" fontAlgn="base" latinLnBrk="0" hangingPunct="1">
              <a:lnSpc>
                <a:spcPts val="1800"/>
              </a:lnSpc>
              <a:spcBef>
                <a:spcPct val="0"/>
              </a:spcBef>
              <a:spcAft>
                <a:spcPct val="0"/>
              </a:spcAft>
              <a:buClrTx/>
              <a:buSzTx/>
              <a:buFontTx/>
              <a:buNone/>
              <a:tabLst/>
              <a:defRPr/>
            </a:pPr>
            <a:r>
              <a:rPr kumimoji="1" lang="ja-JP" altLang="ja-JP" sz="13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（２）駅まち空間に求められるもの</a:t>
            </a:r>
          </a:p>
          <a:p>
            <a:pPr marL="0" marR="0" lvl="0" indent="0" algn="l" defTabSz="914400" rtl="0" eaLnBrk="1" fontAlgn="base" latinLnBrk="0" hangingPunct="1">
              <a:lnSpc>
                <a:spcPts val="1800"/>
              </a:lnSpc>
              <a:spcBef>
                <a:spcPct val="0"/>
              </a:spcBef>
              <a:spcAft>
                <a:spcPct val="0"/>
              </a:spcAft>
              <a:buClrTx/>
              <a:buSzTx/>
              <a:buFontTx/>
              <a:buNone/>
              <a:tabLst/>
              <a:defRPr/>
            </a:pPr>
            <a:r>
              <a:rPr kumimoji="1" lang="ja-JP" altLang="ja-JP" sz="13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（３）コンパクト・プラス・ネットワークの実現に向けた駅まち空間</a:t>
            </a:r>
          </a:p>
          <a:p>
            <a:pPr marL="0" marR="0" lvl="0" indent="0" algn="l" defTabSz="914400" rtl="0" eaLnBrk="1" fontAlgn="base" latinLnBrk="0" hangingPunct="1">
              <a:lnSpc>
                <a:spcPts val="1800"/>
              </a:lnSpc>
              <a:spcBef>
                <a:spcPct val="0"/>
              </a:spcBef>
              <a:spcAft>
                <a:spcPct val="0"/>
              </a:spcAft>
              <a:buClrTx/>
              <a:buSzTx/>
              <a:buFontTx/>
              <a:buNone/>
              <a:tabLst/>
              <a:defRPr/>
            </a:pPr>
            <a:r>
              <a:rPr kumimoji="1" lang="ja-JP" altLang="ja-JP" sz="13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（４）駅まちデザインの意義</a:t>
            </a:r>
          </a:p>
          <a:p>
            <a:pPr marL="0" marR="0" lvl="0" indent="0" algn="l" defTabSz="914400" rtl="0" eaLnBrk="1" fontAlgn="base" latinLnBrk="0" hangingPunct="1">
              <a:lnSpc>
                <a:spcPts val="1800"/>
              </a:lnSpc>
              <a:spcBef>
                <a:spcPct val="0"/>
              </a:spcBef>
              <a:spcAft>
                <a:spcPct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 </a:t>
            </a:r>
          </a:p>
          <a:p>
            <a:pPr marL="0" marR="0" lvl="0" indent="0" algn="l" defTabSz="914400" rtl="0" eaLnBrk="1" fontAlgn="base" latinLnBrk="0" hangingPunct="1">
              <a:lnSpc>
                <a:spcPts val="1800"/>
              </a:lnSpc>
              <a:spcBef>
                <a:spcPct val="0"/>
              </a:spcBef>
              <a:spcAft>
                <a:spcPct val="0"/>
              </a:spcAft>
              <a:buClrTx/>
              <a:buSzTx/>
              <a:buFontTx/>
              <a:buNone/>
              <a:tabLst/>
              <a:defRPr/>
            </a:pPr>
            <a:endParaRPr kumimoji="1" lang="ja-JP" altLang="ja-JP" sz="14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endParaRPr>
          </a:p>
          <a:p>
            <a:pPr marL="0" marR="0" lvl="0" indent="0" algn="l" defTabSz="914400" rtl="0" eaLnBrk="1" fontAlgn="base" latinLnBrk="0" hangingPunct="1">
              <a:lnSpc>
                <a:spcPts val="1800"/>
              </a:lnSpc>
              <a:spcBef>
                <a:spcPct val="0"/>
              </a:spcBef>
              <a:spcAft>
                <a:spcPct val="0"/>
              </a:spcAft>
              <a:buClrTx/>
              <a:buSzTx/>
              <a:buFontTx/>
              <a:buNone/>
              <a:tabLst/>
              <a:defRPr/>
            </a:pPr>
            <a:r>
              <a:rPr kumimoji="1" lang="en-US" altLang="ja-JP" sz="1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2</a:t>
            </a:r>
            <a:r>
              <a:rPr kumimoji="1" lang="ja-JP" altLang="ja-JP" sz="1400" b="1" i="0" u="none" strike="noStrike" kern="1200" cap="none" spc="0" normalizeH="0" baseline="0" noProof="0" dirty="0" err="1">
                <a:ln>
                  <a:noFill/>
                </a:ln>
                <a:solidFill>
                  <a:prstClr val="black"/>
                </a:solidFill>
                <a:effectLst/>
                <a:uLnTx/>
                <a:uFillTx/>
                <a:latin typeface="Arial" panose="020B0604020202020204" pitchFamily="34" charset="0"/>
                <a:ea typeface="ＭＳ Ｐゴシック" panose="020B0600070205080204" pitchFamily="34" charset="-128"/>
                <a:cs typeface="+mn-cs"/>
              </a:rPr>
              <a:t>．</a:t>
            </a:r>
            <a:r>
              <a:rPr kumimoji="1" lang="ja-JP" altLang="ja-JP" sz="1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駅まちデザインにおいて意識すべきこと</a:t>
            </a:r>
            <a:endParaRPr kumimoji="1" lang="ja-JP" altLang="ja-JP" sz="14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endParaRPr>
          </a:p>
          <a:p>
            <a:pPr marL="0" marR="0" lvl="0" indent="0" algn="l" defTabSz="914400" rtl="0" eaLnBrk="1" fontAlgn="base" latinLnBrk="0" hangingPunct="1">
              <a:lnSpc>
                <a:spcPts val="1800"/>
              </a:lnSpc>
              <a:spcBef>
                <a:spcPct val="0"/>
              </a:spcBef>
              <a:spcAft>
                <a:spcPct val="0"/>
              </a:spcAft>
              <a:buClrTx/>
              <a:buSzTx/>
              <a:buFontTx/>
              <a:buNone/>
              <a:tabLst/>
              <a:defRPr/>
            </a:pPr>
            <a:r>
              <a:rPr kumimoji="1" lang="ja-JP" altLang="ja-JP" sz="13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（１）駅まち空間における民間施設・公共施設の一体的な活用</a:t>
            </a:r>
          </a:p>
          <a:p>
            <a:pPr marL="0" marR="0" lvl="0" indent="0" algn="l" defTabSz="914400" rtl="0" eaLnBrk="1" fontAlgn="base" latinLnBrk="0" hangingPunct="1">
              <a:lnSpc>
                <a:spcPts val="1800"/>
              </a:lnSpc>
              <a:spcBef>
                <a:spcPct val="0"/>
              </a:spcBef>
              <a:spcAft>
                <a:spcPct val="0"/>
              </a:spcAft>
              <a:buClrTx/>
              <a:buSzTx/>
              <a:buFontTx/>
              <a:buNone/>
              <a:tabLst/>
              <a:defRPr/>
            </a:pPr>
            <a:r>
              <a:rPr kumimoji="1" lang="ja-JP" altLang="ja-JP" sz="13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（２）駅まち空間の再構築が周辺市街地に与える影響</a:t>
            </a:r>
          </a:p>
          <a:p>
            <a:pPr marL="0" marR="0" lvl="0" indent="0" algn="l" defTabSz="914400" rtl="0" eaLnBrk="1" fontAlgn="base" latinLnBrk="0" hangingPunct="1">
              <a:lnSpc>
                <a:spcPts val="1800"/>
              </a:lnSpc>
              <a:spcBef>
                <a:spcPct val="0"/>
              </a:spcBef>
              <a:spcAft>
                <a:spcPct val="0"/>
              </a:spcAft>
              <a:buClrTx/>
              <a:buSzTx/>
              <a:buFontTx/>
              <a:buNone/>
              <a:tabLst/>
              <a:defRPr/>
            </a:pPr>
            <a:r>
              <a:rPr kumimoji="1" lang="ja-JP" altLang="ja-JP" sz="13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（３）これからの時代に求められる新たな視点</a:t>
            </a:r>
          </a:p>
          <a:p>
            <a:pPr marL="0" marR="0" lvl="0" indent="0" algn="l" defTabSz="914400" rtl="0" eaLnBrk="1" fontAlgn="base" latinLnBrk="0" hangingPunct="1">
              <a:lnSpc>
                <a:spcPts val="1800"/>
              </a:lnSpc>
              <a:spcBef>
                <a:spcPct val="0"/>
              </a:spcBef>
              <a:spcAft>
                <a:spcPct val="0"/>
              </a:spcAft>
              <a:buClrTx/>
              <a:buSzTx/>
              <a:buFontTx/>
              <a:buNone/>
              <a:tabLst/>
              <a:defRPr/>
            </a:pPr>
            <a:r>
              <a:rPr kumimoji="1" lang="ja-JP" altLang="ja-JP" sz="13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（４）駅まちデザイン</a:t>
            </a:r>
            <a:r>
              <a:rPr kumimoji="1" lang="ja-JP" altLang="en-US" sz="13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の</a:t>
            </a:r>
            <a:r>
              <a:rPr kumimoji="1" lang="ja-JP" altLang="ja-JP" sz="13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５原則</a:t>
            </a:r>
          </a:p>
          <a:p>
            <a:pPr marL="0" marR="0" lvl="0" indent="0" algn="l" defTabSz="914400" rtl="0" eaLnBrk="1" fontAlgn="base" latinLnBrk="0" hangingPunct="1">
              <a:lnSpc>
                <a:spcPts val="1800"/>
              </a:lnSpc>
              <a:spcBef>
                <a:spcPct val="0"/>
              </a:spcBef>
              <a:spcAft>
                <a:spcPct val="0"/>
              </a:spcAft>
              <a:buClrTx/>
              <a:buSzTx/>
              <a:buFontTx/>
              <a:buNone/>
              <a:tabLst/>
              <a:defRPr/>
            </a:pPr>
            <a:r>
              <a:rPr kumimoji="1" lang="ja-JP" altLang="en-US" sz="13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　</a:t>
            </a:r>
            <a:r>
              <a:rPr kumimoji="1" lang="ja-JP" altLang="ja-JP" sz="13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①多様な主体の連携　 ②ビジョンの共有 　</a:t>
            </a:r>
            <a:r>
              <a:rPr kumimoji="1" lang="en-US" altLang="ja-JP" sz="13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   </a:t>
            </a:r>
            <a:r>
              <a:rPr kumimoji="1" lang="ja-JP" altLang="ja-JP" sz="13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③空間の共有</a:t>
            </a:r>
          </a:p>
          <a:p>
            <a:pPr marL="0" marR="0" lvl="0" indent="0" algn="l" defTabSz="914400" rtl="0" eaLnBrk="1" fontAlgn="base" latinLnBrk="0" hangingPunct="1">
              <a:lnSpc>
                <a:spcPts val="1800"/>
              </a:lnSpc>
              <a:spcBef>
                <a:spcPct val="0"/>
              </a:spcBef>
              <a:spcAft>
                <a:spcPct val="0"/>
              </a:spcAft>
              <a:buClrTx/>
              <a:buSzTx/>
              <a:buFontTx/>
              <a:buNone/>
              <a:tabLst/>
              <a:defRPr/>
            </a:pPr>
            <a:r>
              <a:rPr kumimoji="1" lang="ja-JP" altLang="en-US" sz="13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　</a:t>
            </a:r>
            <a:r>
              <a:rPr kumimoji="1" lang="ja-JP" altLang="ja-JP" sz="13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④機能の連携 　　　  ⑤一体的で柔軟な運営</a:t>
            </a:r>
          </a:p>
          <a:p>
            <a:pPr marL="0" marR="0" lvl="0" indent="0" algn="l" defTabSz="914400" rtl="0" eaLnBrk="1" fontAlgn="base" latinLnBrk="0" hangingPunct="1">
              <a:lnSpc>
                <a:spcPts val="1800"/>
              </a:lnSpc>
              <a:spcBef>
                <a:spcPct val="0"/>
              </a:spcBef>
              <a:spcAft>
                <a:spcPct val="0"/>
              </a:spcAft>
              <a:buClrTx/>
              <a:buSzTx/>
              <a:buFontTx/>
              <a:buNone/>
              <a:tabLst/>
              <a:defRPr/>
            </a:pPr>
            <a:r>
              <a:rPr kumimoji="1" lang="en-US" altLang="ja-JP" sz="11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 </a:t>
            </a:r>
          </a:p>
          <a:p>
            <a:pPr marL="0" marR="0" lvl="0" indent="0" algn="l" defTabSz="914400" rtl="0" eaLnBrk="1" fontAlgn="base" latinLnBrk="0" hangingPunct="1">
              <a:lnSpc>
                <a:spcPts val="1800"/>
              </a:lnSpc>
              <a:spcBef>
                <a:spcPct val="0"/>
              </a:spcBef>
              <a:spcAft>
                <a:spcPct val="0"/>
              </a:spcAft>
              <a:buClrTx/>
              <a:buSzTx/>
              <a:buFontTx/>
              <a:buNone/>
              <a:tabLst/>
              <a:defRPr/>
            </a:pPr>
            <a:endParaRPr kumimoji="1" lang="ja-JP" altLang="ja-JP" sz="11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endParaRPr>
          </a:p>
          <a:p>
            <a:pPr marL="0" marR="0" lvl="0" indent="0" algn="l" defTabSz="914400" rtl="0" eaLnBrk="1" fontAlgn="base" latinLnBrk="0" hangingPunct="1">
              <a:lnSpc>
                <a:spcPts val="1800"/>
              </a:lnSpc>
              <a:spcBef>
                <a:spcPct val="0"/>
              </a:spcBef>
              <a:spcAft>
                <a:spcPct val="0"/>
              </a:spcAft>
              <a:buClrTx/>
              <a:buSzTx/>
              <a:buFontTx/>
              <a:buNone/>
              <a:tabLst/>
              <a:defRPr/>
            </a:pPr>
            <a:r>
              <a:rPr kumimoji="1" lang="en-US" altLang="ja-JP" sz="1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3</a:t>
            </a:r>
            <a:r>
              <a:rPr kumimoji="1" lang="ja-JP" altLang="ja-JP" sz="1400" b="1" i="0" u="none" strike="noStrike" kern="1200" cap="none" spc="0" normalizeH="0" baseline="0" noProof="0" dirty="0" err="1">
                <a:ln>
                  <a:noFill/>
                </a:ln>
                <a:solidFill>
                  <a:prstClr val="black"/>
                </a:solidFill>
                <a:effectLst/>
                <a:uLnTx/>
                <a:uFillTx/>
                <a:latin typeface="Arial" panose="020B0604020202020204" pitchFamily="34" charset="0"/>
                <a:ea typeface="ＭＳ Ｐゴシック" panose="020B0600070205080204" pitchFamily="34" charset="-128"/>
                <a:cs typeface="+mn-cs"/>
              </a:rPr>
              <a:t>．</a:t>
            </a:r>
            <a:r>
              <a:rPr kumimoji="1" lang="ja-JP" altLang="ja-JP" sz="1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駅まちデザインの進め方</a:t>
            </a:r>
            <a:endParaRPr kumimoji="1" lang="ja-JP" altLang="ja-JP" sz="14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endParaRPr>
          </a:p>
          <a:p>
            <a:pPr marL="0" marR="0" lvl="0" indent="0" algn="l" defTabSz="914400" rtl="0" eaLnBrk="1" fontAlgn="base" latinLnBrk="0" hangingPunct="1">
              <a:lnSpc>
                <a:spcPts val="1800"/>
              </a:lnSpc>
              <a:spcBef>
                <a:spcPct val="0"/>
              </a:spcBef>
              <a:spcAft>
                <a:spcPct val="0"/>
              </a:spcAft>
              <a:buClrTx/>
              <a:buSzTx/>
              <a:buFontTx/>
              <a:buNone/>
              <a:tabLst/>
              <a:defRPr/>
            </a:pPr>
            <a:r>
              <a:rPr kumimoji="1" lang="ja-JP" altLang="ja-JP" sz="13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　構想段階</a:t>
            </a:r>
          </a:p>
          <a:p>
            <a:pPr marL="0" marR="0" lvl="0" indent="0" algn="l" defTabSz="914400" rtl="0" eaLnBrk="1" fontAlgn="base" latinLnBrk="0" hangingPunct="1">
              <a:lnSpc>
                <a:spcPts val="1800"/>
              </a:lnSpc>
              <a:spcBef>
                <a:spcPct val="0"/>
              </a:spcBef>
              <a:spcAft>
                <a:spcPct val="0"/>
              </a:spcAft>
              <a:buClrTx/>
              <a:buSzTx/>
              <a:buFontTx/>
              <a:buNone/>
              <a:tabLst/>
              <a:defRPr/>
            </a:pPr>
            <a:r>
              <a:rPr kumimoji="1" lang="ja-JP" altLang="ja-JP" sz="13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　計画・事業化段階</a:t>
            </a:r>
          </a:p>
          <a:p>
            <a:pPr marL="0" marR="0" lvl="0" indent="0" algn="l" defTabSz="914400" rtl="0" eaLnBrk="1" fontAlgn="base" latinLnBrk="0" hangingPunct="1">
              <a:lnSpc>
                <a:spcPts val="1800"/>
              </a:lnSpc>
              <a:spcBef>
                <a:spcPct val="0"/>
              </a:spcBef>
              <a:spcAft>
                <a:spcPct val="0"/>
              </a:spcAft>
              <a:buClrTx/>
              <a:buSzTx/>
              <a:buFontTx/>
              <a:buNone/>
              <a:tabLst/>
              <a:defRPr/>
            </a:pPr>
            <a:r>
              <a:rPr kumimoji="1" lang="ja-JP" altLang="ja-JP" sz="13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　管理</a:t>
            </a:r>
            <a:r>
              <a:rPr kumimoji="1" lang="ja-JP" altLang="en-US" sz="13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a:t>
            </a:r>
            <a:r>
              <a:rPr kumimoji="1" lang="ja-JP" altLang="ja-JP" sz="13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運営段階</a:t>
            </a:r>
            <a:endParaRPr kumimoji="1" lang="ja-JP" altLang="en-US" sz="13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pic>
        <p:nvPicPr>
          <p:cNvPr id="1420" name="図 9"/>
          <p:cNvPicPr>
            <a:picLocks noChangeAspect="1"/>
          </p:cNvPicPr>
          <p:nvPr/>
        </p:nvPicPr>
        <p:blipFill>
          <a:blip r:embed="rId2"/>
          <a:srcRect l="1556" r="3519"/>
          <a:stretch>
            <a:fillRect/>
          </a:stretch>
        </p:blipFill>
        <p:spPr>
          <a:xfrm>
            <a:off x="431150" y="771024"/>
            <a:ext cx="4495715" cy="4026128"/>
          </a:xfrm>
          <a:prstGeom prst="rect">
            <a:avLst/>
          </a:prstGeom>
        </p:spPr>
      </p:pic>
      <p:sp>
        <p:nvSpPr>
          <p:cNvPr id="11" name="スライド番号プレースホルダ 3">
            <a:extLst>
              <a:ext uri="{FF2B5EF4-FFF2-40B4-BE49-F238E27FC236}">
                <a16:creationId xmlns:a16="http://schemas.microsoft.com/office/drawing/2014/main" id="{FFA26A65-AF94-4AFF-A7B2-FB887B97FCAB}"/>
              </a:ext>
            </a:extLst>
          </p:cNvPr>
          <p:cNvSpPr>
            <a:spLocks noGrp="1"/>
          </p:cNvSpPr>
          <p:nvPr>
            <p:ph type="sldNum" sz="quarter" idx="4294967295"/>
          </p:nvPr>
        </p:nvSpPr>
        <p:spPr>
          <a:xfrm>
            <a:off x="7538144" y="6453336"/>
            <a:ext cx="2311400" cy="281354"/>
          </a:xfrm>
          <a:prstGeom prst="rect">
            <a:avLst/>
          </a:prstGeo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5DFFFEB-906C-4B13-BCBA-8EDF56E29251}" type="slidenum">
              <a:rPr kumimoji="1" lang="en-US" altLang="ja-JP" sz="1400" b="0" i="0" u="none" strike="noStrike" kern="1200" cap="none" spc="0" normalizeH="0" baseline="0" noProof="0" smtClean="0">
                <a:ln>
                  <a:noFill/>
                </a:ln>
                <a:solidFill>
                  <a:prstClr val="black"/>
                </a:solidFill>
                <a:effectLst/>
                <a:uLnTx/>
                <a:uFillTx/>
                <a:latin typeface="Arial"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1" lang="en-US" altLang="ja-JP" sz="1400" b="0" i="0" u="none" strike="noStrike" kern="1200" cap="none" spc="0" normalizeH="0" baseline="0" noProof="0" dirty="0">
              <a:ln>
                <a:noFill/>
              </a:ln>
              <a:solidFill>
                <a:prstClr val="black"/>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6737096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8" name="タイトル 1"/>
          <p:cNvSpPr>
            <a:spLocks noGrp="1"/>
          </p:cNvSpPr>
          <p:nvPr>
            <p:ph type="title"/>
          </p:nvPr>
        </p:nvSpPr>
        <p:spPr/>
        <p:txBody>
          <a:bodyPr/>
          <a:lstStyle/>
          <a:p>
            <a:r>
              <a:rPr lang="ja-JP" altLang="en-US" sz="2800" dirty="0"/>
              <a:t>駅まちデザインの背景</a:t>
            </a:r>
          </a:p>
        </p:txBody>
      </p:sp>
      <p:sp>
        <p:nvSpPr>
          <p:cNvPr id="1430" name="正方形/長方形 3"/>
          <p:cNvSpPr/>
          <p:nvPr/>
        </p:nvSpPr>
        <p:spPr>
          <a:xfrm>
            <a:off x="3634647" y="1289209"/>
            <a:ext cx="5731775" cy="2246769"/>
          </a:xfrm>
          <a:prstGeom prst="rect">
            <a:avLst/>
          </a:prstGeom>
        </p:spPr>
        <p:txBody>
          <a:bodyPr wrap="square">
            <a:spAutoFit/>
          </a:bodyPr>
          <a:lstStyle/>
          <a:p>
            <a:pPr marL="179705" marR="0" lvl="0" indent="-179705" algn="ctr" defTabSz="914400" rtl="0" eaLnBrk="1" fontAlgn="base" latinLnBrk="0" hangingPunct="1">
              <a:lnSpc>
                <a:spcPct val="100000"/>
              </a:lnSpc>
              <a:spcBef>
                <a:spcPct val="0"/>
              </a:spcBef>
              <a:spcAft>
                <a:spcPts val="0"/>
              </a:spcAft>
              <a:buClrTx/>
              <a:buSzTx/>
              <a:buFontTx/>
              <a:buNone/>
              <a:tabLst/>
              <a:defRPr/>
            </a:pPr>
            <a:r>
              <a:rPr kumimoji="1" lang="ja-JP" altLang="en-US" sz="2800" b="0" i="0" u="none" strike="noStrike" kern="100" cap="none" spc="0" normalizeH="0" baseline="0" noProof="0" dirty="0">
                <a:ln>
                  <a:noFill/>
                </a:ln>
                <a:solidFill>
                  <a:prstClr val="black"/>
                </a:solidFill>
                <a:effectLst/>
                <a:uLnTx/>
                <a:uFillTx/>
                <a:latin typeface="Century" panose="02040604050505020304" pitchFamily="18" charset="0"/>
                <a:ea typeface="Meiryo UI" panose="020B0604030504040204" pitchFamily="50" charset="-128"/>
                <a:cs typeface="Times New Roman" panose="02020603050405020304" pitchFamily="18" charset="0"/>
              </a:rPr>
              <a:t>　</a:t>
            </a:r>
            <a:r>
              <a:rPr kumimoji="1" lang="ja-JP" altLang="ja-JP" sz="2800" b="0" i="0" u="none" strike="noStrike" kern="100" cap="none" spc="0" normalizeH="0" baseline="0" noProof="0" dirty="0">
                <a:ln>
                  <a:noFill/>
                </a:ln>
                <a:solidFill>
                  <a:prstClr val="black"/>
                </a:solidFill>
                <a:effectLst/>
                <a:uLnTx/>
                <a:uFillTx/>
                <a:latin typeface="Century" panose="02040604050505020304" pitchFamily="18" charset="0"/>
                <a:ea typeface="Meiryo UI" panose="020B0604030504040204" pitchFamily="50" charset="-128"/>
                <a:cs typeface="Times New Roman" panose="02020603050405020304" pitchFamily="18" charset="0"/>
              </a:rPr>
              <a:t>交通結節点や周辺の施設を、</a:t>
            </a:r>
            <a:endParaRPr kumimoji="1" lang="en-US" altLang="ja-JP" sz="2800" b="0" i="0" u="none" strike="noStrike" kern="100" cap="none" spc="0" normalizeH="0" baseline="0" noProof="0" dirty="0">
              <a:ln>
                <a:noFill/>
              </a:ln>
              <a:solidFill>
                <a:prstClr val="black"/>
              </a:solidFill>
              <a:effectLst/>
              <a:uLnTx/>
              <a:uFillTx/>
              <a:latin typeface="Century" panose="02040604050505020304" pitchFamily="18" charset="0"/>
              <a:ea typeface="Meiryo UI" panose="020B0604030504040204" pitchFamily="50" charset="-128"/>
              <a:cs typeface="Times New Roman" panose="02020603050405020304" pitchFamily="18" charset="0"/>
            </a:endParaRPr>
          </a:p>
          <a:p>
            <a:pPr marL="179705" marR="0" lvl="0" indent="-179705" algn="ctr" defTabSz="914400" rtl="0" eaLnBrk="1" fontAlgn="base" latinLnBrk="0" hangingPunct="1">
              <a:lnSpc>
                <a:spcPct val="100000"/>
              </a:lnSpc>
              <a:spcBef>
                <a:spcPct val="0"/>
              </a:spcBef>
              <a:spcAft>
                <a:spcPts val="0"/>
              </a:spcAft>
              <a:buClrTx/>
              <a:buSzTx/>
              <a:buFontTx/>
              <a:buNone/>
              <a:tabLst/>
              <a:defRPr/>
            </a:pPr>
            <a:r>
              <a:rPr kumimoji="1" lang="ja-JP" altLang="en-US" sz="2800" b="0" i="0" u="none" strike="noStrike" kern="100" cap="none" spc="0" normalizeH="0" baseline="0" noProof="0" dirty="0">
                <a:ln>
                  <a:noFill/>
                </a:ln>
                <a:solidFill>
                  <a:prstClr val="black"/>
                </a:solidFill>
                <a:effectLst/>
                <a:uLnTx/>
                <a:uFillTx/>
                <a:latin typeface="Century" panose="02040604050505020304" pitchFamily="18" charset="0"/>
                <a:ea typeface="Meiryo UI" panose="020B0604030504040204" pitchFamily="50" charset="-128"/>
                <a:cs typeface="Times New Roman" panose="02020603050405020304" pitchFamily="18" charset="0"/>
              </a:rPr>
              <a:t>　</a:t>
            </a:r>
            <a:r>
              <a:rPr kumimoji="1" lang="ja-JP" altLang="ja-JP" sz="2800" b="0" i="0" u="none" strike="noStrike" kern="100" cap="none" spc="0" normalizeH="0" baseline="0" noProof="0" dirty="0">
                <a:ln>
                  <a:noFill/>
                </a:ln>
                <a:solidFill>
                  <a:prstClr val="black"/>
                </a:solidFill>
                <a:effectLst/>
                <a:uLnTx/>
                <a:uFillTx/>
                <a:latin typeface="Century" panose="02040604050505020304" pitchFamily="18" charset="0"/>
                <a:ea typeface="Meiryo UI" panose="020B0604030504040204" pitchFamily="50" charset="-128"/>
                <a:cs typeface="Times New Roman" panose="02020603050405020304" pitchFamily="18" charset="0"/>
              </a:rPr>
              <a:t>それぞれ個別にとらえるのではなく、</a:t>
            </a:r>
            <a:endParaRPr kumimoji="1" lang="en-US" altLang="ja-JP" sz="2800" b="0" i="0" u="none" strike="noStrike" kern="100" cap="none" spc="0" normalizeH="0" baseline="0" noProof="0" dirty="0">
              <a:ln>
                <a:noFill/>
              </a:ln>
              <a:solidFill>
                <a:prstClr val="black"/>
              </a:solidFill>
              <a:effectLst/>
              <a:uLnTx/>
              <a:uFillTx/>
              <a:latin typeface="Century" panose="02040604050505020304" pitchFamily="18" charset="0"/>
              <a:ea typeface="Meiryo UI" panose="020B0604030504040204" pitchFamily="50" charset="-128"/>
              <a:cs typeface="Times New Roman" panose="02020603050405020304" pitchFamily="18" charset="0"/>
            </a:endParaRPr>
          </a:p>
          <a:p>
            <a:pPr marL="179705" marR="0" lvl="0" indent="-179705" algn="ctr" defTabSz="914400" rtl="0" eaLnBrk="1" fontAlgn="base" latinLnBrk="0" hangingPunct="1">
              <a:lnSpc>
                <a:spcPct val="100000"/>
              </a:lnSpc>
              <a:spcBef>
                <a:spcPct val="0"/>
              </a:spcBef>
              <a:spcAft>
                <a:spcPts val="0"/>
              </a:spcAft>
              <a:buClrTx/>
              <a:buSzTx/>
              <a:buFontTx/>
              <a:buNone/>
              <a:tabLst/>
              <a:defRPr/>
            </a:pPr>
            <a:r>
              <a:rPr kumimoji="1" lang="ja-JP" altLang="en-US" sz="2800" b="0" i="0" u="none" strike="noStrike" kern="100" cap="none" spc="0" normalizeH="0" baseline="0" noProof="0" dirty="0">
                <a:ln>
                  <a:noFill/>
                </a:ln>
                <a:solidFill>
                  <a:prstClr val="black"/>
                </a:solidFill>
                <a:effectLst/>
                <a:uLnTx/>
                <a:uFillTx/>
                <a:latin typeface="Century" panose="02040604050505020304" pitchFamily="18" charset="0"/>
                <a:ea typeface="Meiryo UI" panose="020B0604030504040204" pitchFamily="50" charset="-128"/>
                <a:cs typeface="Times New Roman" panose="02020603050405020304" pitchFamily="18" charset="0"/>
              </a:rPr>
              <a:t>　</a:t>
            </a:r>
            <a:r>
              <a:rPr kumimoji="1" lang="ja-JP" altLang="ja-JP" sz="2800" b="0" i="0" u="none" strike="noStrike" kern="100" cap="none" spc="0" normalizeH="0" baseline="0" noProof="0" dirty="0">
                <a:ln>
                  <a:noFill/>
                </a:ln>
                <a:solidFill>
                  <a:prstClr val="black"/>
                </a:solidFill>
                <a:effectLst/>
                <a:uLnTx/>
                <a:uFillTx/>
                <a:latin typeface="Century" panose="02040604050505020304" pitchFamily="18" charset="0"/>
                <a:ea typeface="Meiryo UI" panose="020B0604030504040204" pitchFamily="50" charset="-128"/>
                <a:cs typeface="Times New Roman" panose="02020603050405020304" pitchFamily="18" charset="0"/>
              </a:rPr>
              <a:t>駅・駅前広場・周辺市街地を</a:t>
            </a:r>
            <a:endParaRPr kumimoji="1" lang="en-US" altLang="ja-JP" sz="2800" b="0" i="0" u="none" strike="noStrike" kern="100" cap="none" spc="0" normalizeH="0" baseline="0" noProof="0" dirty="0">
              <a:ln>
                <a:noFill/>
              </a:ln>
              <a:solidFill>
                <a:prstClr val="black"/>
              </a:solidFill>
              <a:effectLst/>
              <a:uLnTx/>
              <a:uFillTx/>
              <a:latin typeface="Century" panose="02040604050505020304" pitchFamily="18" charset="0"/>
              <a:ea typeface="Meiryo UI" panose="020B0604030504040204" pitchFamily="50" charset="-128"/>
              <a:cs typeface="Times New Roman" panose="02020603050405020304" pitchFamily="18" charset="0"/>
            </a:endParaRPr>
          </a:p>
          <a:p>
            <a:pPr marL="179705" marR="0" lvl="0" indent="-179705" algn="ctr" defTabSz="914400" rtl="0" eaLnBrk="1" fontAlgn="base" latinLnBrk="0" hangingPunct="1">
              <a:lnSpc>
                <a:spcPct val="100000"/>
              </a:lnSpc>
              <a:spcBef>
                <a:spcPct val="0"/>
              </a:spcBef>
              <a:spcAft>
                <a:spcPts val="0"/>
              </a:spcAft>
              <a:buClrTx/>
              <a:buSzTx/>
              <a:buFontTx/>
              <a:buNone/>
              <a:tabLst/>
              <a:defRPr/>
            </a:pPr>
            <a:r>
              <a:rPr kumimoji="1" lang="ja-JP" altLang="ja-JP" sz="2800" b="0" i="0" u="none" strike="noStrike" kern="100" cap="none" spc="0" normalizeH="0" baseline="0" noProof="0" dirty="0">
                <a:ln>
                  <a:noFill/>
                </a:ln>
                <a:solidFill>
                  <a:srgbClr val="FF0000"/>
                </a:solidFill>
                <a:effectLst/>
                <a:uLnTx/>
                <a:uFillTx/>
                <a:latin typeface="Century" panose="02040604050505020304" pitchFamily="18" charset="0"/>
                <a:ea typeface="Meiryo UI" panose="020B0604030504040204" pitchFamily="50" charset="-128"/>
                <a:cs typeface="Times New Roman" panose="02020603050405020304" pitchFamily="18" charset="0"/>
              </a:rPr>
              <a:t>「駅まち空間」として</a:t>
            </a:r>
            <a:endParaRPr kumimoji="1" lang="en-US" altLang="ja-JP" sz="2800" b="0" i="0" u="none" strike="noStrike" kern="100" cap="none" spc="0" normalizeH="0" baseline="0" noProof="0" dirty="0">
              <a:ln>
                <a:noFill/>
              </a:ln>
              <a:solidFill>
                <a:srgbClr val="FF0000"/>
              </a:solidFill>
              <a:effectLst/>
              <a:uLnTx/>
              <a:uFillTx/>
              <a:latin typeface="Century" panose="02040604050505020304" pitchFamily="18" charset="0"/>
              <a:ea typeface="Meiryo UI" panose="020B0604030504040204" pitchFamily="50" charset="-128"/>
              <a:cs typeface="Times New Roman" panose="02020603050405020304" pitchFamily="18" charset="0"/>
            </a:endParaRPr>
          </a:p>
          <a:p>
            <a:pPr marL="179705" marR="0" lvl="0" indent="-179705" algn="ctr" defTabSz="914400" rtl="0" eaLnBrk="1" fontAlgn="base" latinLnBrk="0" hangingPunct="1">
              <a:lnSpc>
                <a:spcPct val="100000"/>
              </a:lnSpc>
              <a:spcBef>
                <a:spcPct val="0"/>
              </a:spcBef>
              <a:spcAft>
                <a:spcPts val="0"/>
              </a:spcAft>
              <a:buClrTx/>
              <a:buSzTx/>
              <a:buFontTx/>
              <a:buNone/>
              <a:tabLst/>
              <a:defRPr/>
            </a:pPr>
            <a:r>
              <a:rPr kumimoji="1" lang="ja-JP" altLang="en-US" sz="2800" b="0" i="0" u="none" strike="noStrike" kern="100" cap="none" spc="0" normalizeH="0" baseline="0" noProof="0" dirty="0">
                <a:ln>
                  <a:noFill/>
                </a:ln>
                <a:solidFill>
                  <a:srgbClr val="FF0000"/>
                </a:solidFill>
                <a:effectLst/>
                <a:uLnTx/>
                <a:uFillTx/>
                <a:latin typeface="Century" panose="02040604050505020304" pitchFamily="18" charset="0"/>
                <a:ea typeface="Meiryo UI" panose="020B0604030504040204" pitchFamily="50" charset="-128"/>
                <a:cs typeface="Times New Roman" panose="02020603050405020304" pitchFamily="18" charset="0"/>
              </a:rPr>
              <a:t>　</a:t>
            </a:r>
            <a:r>
              <a:rPr kumimoji="1" lang="ja-JP" altLang="ja-JP" sz="2800" b="0" i="0" u="none" strike="noStrike" kern="100" cap="none" spc="0" normalizeH="0" baseline="0" noProof="0" dirty="0">
                <a:ln>
                  <a:noFill/>
                </a:ln>
                <a:solidFill>
                  <a:srgbClr val="FF0000"/>
                </a:solidFill>
                <a:effectLst/>
                <a:uLnTx/>
                <a:uFillTx/>
                <a:latin typeface="Century" panose="02040604050505020304" pitchFamily="18" charset="0"/>
                <a:ea typeface="Meiryo UI" panose="020B0604030504040204" pitchFamily="50" charset="-128"/>
                <a:cs typeface="Times New Roman" panose="02020603050405020304" pitchFamily="18" charset="0"/>
              </a:rPr>
              <a:t>一体的にとらえる</a:t>
            </a:r>
            <a:r>
              <a:rPr kumimoji="1" lang="ja-JP" altLang="ja-JP" sz="2800" b="0" i="0" u="none" strike="noStrike" kern="100" cap="none" spc="0" normalizeH="0" baseline="0" noProof="0" dirty="0">
                <a:ln>
                  <a:noFill/>
                </a:ln>
                <a:solidFill>
                  <a:prstClr val="black"/>
                </a:solidFill>
                <a:effectLst/>
                <a:uLnTx/>
                <a:uFillTx/>
                <a:latin typeface="Century" panose="02040604050505020304" pitchFamily="18" charset="0"/>
                <a:ea typeface="Meiryo UI" panose="020B0604030504040204" pitchFamily="50" charset="-128"/>
                <a:cs typeface="Times New Roman" panose="02020603050405020304" pitchFamily="18" charset="0"/>
              </a:rPr>
              <a:t>こと</a:t>
            </a:r>
            <a:r>
              <a:rPr kumimoji="1" lang="ja-JP" altLang="en-US" sz="2800" b="0" i="0" u="none" strike="noStrike" kern="100" cap="none" spc="0" normalizeH="0" baseline="0" noProof="0" dirty="0">
                <a:ln>
                  <a:noFill/>
                </a:ln>
                <a:solidFill>
                  <a:prstClr val="black"/>
                </a:solidFill>
                <a:effectLst/>
                <a:uLnTx/>
                <a:uFillTx/>
                <a:latin typeface="Century" panose="02040604050505020304" pitchFamily="18" charset="0"/>
                <a:ea typeface="Meiryo UI" panose="020B0604030504040204" pitchFamily="50" charset="-128"/>
                <a:cs typeface="Times New Roman" panose="02020603050405020304" pitchFamily="18" charset="0"/>
              </a:rPr>
              <a:t>が重要</a:t>
            </a:r>
            <a:endParaRPr kumimoji="1" lang="en-US" altLang="ja-JP" sz="2400" b="0" i="0" u="none" strike="noStrike" kern="100" cap="none" spc="0" normalizeH="0" baseline="0" noProof="0" dirty="0">
              <a:ln>
                <a:noFill/>
              </a:ln>
              <a:solidFill>
                <a:prstClr val="black"/>
              </a:solidFill>
              <a:effectLst/>
              <a:uLnTx/>
              <a:uFillTx/>
              <a:latin typeface="Century" panose="02040604050505020304" pitchFamily="18" charset="0"/>
              <a:ea typeface="Meiryo UI" panose="020B0604030504040204" pitchFamily="50" charset="-128"/>
              <a:cs typeface="Times New Roman" panose="02020603050405020304" pitchFamily="18" charset="0"/>
            </a:endParaRPr>
          </a:p>
        </p:txBody>
      </p:sp>
      <p:sp>
        <p:nvSpPr>
          <p:cNvPr id="1431" name="正方形/長方形 1"/>
          <p:cNvSpPr/>
          <p:nvPr/>
        </p:nvSpPr>
        <p:spPr>
          <a:xfrm>
            <a:off x="3808674" y="4056403"/>
            <a:ext cx="5716327" cy="2246769"/>
          </a:xfrm>
          <a:prstGeom prst="rect">
            <a:avLst/>
          </a:prstGeom>
        </p:spPr>
        <p:txBody>
          <a:bodyPr wrap="square">
            <a:spAutoFit/>
          </a:bodyPr>
          <a:lstStyle/>
          <a:p>
            <a:pPr marL="179705" marR="0" lvl="0" indent="-179705" algn="ctr" defTabSz="914400" rtl="0" eaLnBrk="1" fontAlgn="base" latinLnBrk="0" hangingPunct="1">
              <a:lnSpc>
                <a:spcPct val="100000"/>
              </a:lnSpc>
              <a:spcBef>
                <a:spcPct val="0"/>
              </a:spcBef>
              <a:spcAft>
                <a:spcPts val="0"/>
              </a:spcAft>
              <a:buClrTx/>
              <a:buSzTx/>
              <a:buFontTx/>
              <a:buNone/>
              <a:tabLst/>
              <a:defRPr/>
            </a:pPr>
            <a:r>
              <a:rPr kumimoji="1" lang="ja-JP" altLang="ja-JP" sz="2800" b="0" i="0" u="none" strike="noStrike" kern="100" cap="none" spc="0" normalizeH="0" baseline="0" noProof="0" dirty="0">
                <a:ln>
                  <a:noFill/>
                </a:ln>
                <a:solidFill>
                  <a:srgbClr val="FF0000"/>
                </a:solidFill>
                <a:effectLst/>
                <a:uLnTx/>
                <a:uFillTx/>
                <a:latin typeface="Century" panose="02040604050505020304" pitchFamily="18" charset="0"/>
                <a:ea typeface="Meiryo UI" panose="020B0604030504040204" pitchFamily="50" charset="-128"/>
                <a:cs typeface="Times New Roman" panose="02020603050405020304" pitchFamily="18" charset="0"/>
              </a:rPr>
              <a:t>様々な関係者が「まちを良くする」</a:t>
            </a:r>
            <a:endParaRPr kumimoji="1" lang="en-US" altLang="ja-JP" sz="2800" b="0" i="0" u="none" strike="noStrike" kern="100" cap="none" spc="0" normalizeH="0" baseline="0" noProof="0" dirty="0">
              <a:ln>
                <a:noFill/>
              </a:ln>
              <a:solidFill>
                <a:srgbClr val="FF0000"/>
              </a:solidFill>
              <a:effectLst/>
              <a:uLnTx/>
              <a:uFillTx/>
              <a:latin typeface="Century" panose="02040604050505020304" pitchFamily="18" charset="0"/>
              <a:ea typeface="Meiryo UI" panose="020B0604030504040204" pitchFamily="50" charset="-128"/>
              <a:cs typeface="Times New Roman" panose="02020603050405020304" pitchFamily="18" charset="0"/>
            </a:endParaRPr>
          </a:p>
          <a:p>
            <a:pPr marL="179705" marR="0" lvl="0" indent="-179705" algn="ctr" defTabSz="914400" rtl="0" eaLnBrk="1" fontAlgn="base" latinLnBrk="0" hangingPunct="1">
              <a:lnSpc>
                <a:spcPct val="100000"/>
              </a:lnSpc>
              <a:spcBef>
                <a:spcPct val="0"/>
              </a:spcBef>
              <a:spcAft>
                <a:spcPts val="0"/>
              </a:spcAft>
              <a:buClrTx/>
              <a:buSzTx/>
              <a:buFontTx/>
              <a:buNone/>
              <a:tabLst/>
              <a:defRPr/>
            </a:pPr>
            <a:r>
              <a:rPr kumimoji="1" lang="ja-JP" altLang="ja-JP" sz="2800" b="0" i="0" u="none" strike="noStrike" kern="100" cap="none" spc="0" normalizeH="0" baseline="0" noProof="0" dirty="0">
                <a:ln>
                  <a:noFill/>
                </a:ln>
                <a:solidFill>
                  <a:srgbClr val="FF0000"/>
                </a:solidFill>
                <a:effectLst/>
                <a:uLnTx/>
                <a:uFillTx/>
                <a:latin typeface="Century" panose="02040604050505020304" pitchFamily="18" charset="0"/>
                <a:ea typeface="Meiryo UI" panose="020B0604030504040204" pitchFamily="50" charset="-128"/>
                <a:cs typeface="Times New Roman" panose="02020603050405020304" pitchFamily="18" charset="0"/>
              </a:rPr>
              <a:t>視点をもって連携</a:t>
            </a:r>
            <a:r>
              <a:rPr kumimoji="1" lang="ja-JP" altLang="ja-JP" sz="2800" b="0" i="0" u="none" strike="noStrike" kern="100" cap="none" spc="0" normalizeH="0" baseline="0" noProof="0" dirty="0">
                <a:ln>
                  <a:noFill/>
                </a:ln>
                <a:solidFill>
                  <a:prstClr val="black"/>
                </a:solidFill>
                <a:effectLst/>
                <a:uLnTx/>
                <a:uFillTx/>
                <a:latin typeface="Century" panose="02040604050505020304" pitchFamily="18" charset="0"/>
                <a:ea typeface="Meiryo UI" panose="020B0604030504040204" pitchFamily="50" charset="-128"/>
                <a:cs typeface="Times New Roman" panose="02020603050405020304" pitchFamily="18" charset="0"/>
              </a:rPr>
              <a:t>し、</a:t>
            </a:r>
            <a:endParaRPr kumimoji="1" lang="en-US" altLang="ja-JP" sz="2800" b="0" i="0" u="none" strike="noStrike" kern="100" cap="none" spc="0" normalizeH="0" baseline="0" noProof="0" dirty="0">
              <a:ln>
                <a:noFill/>
              </a:ln>
              <a:solidFill>
                <a:prstClr val="black"/>
              </a:solidFill>
              <a:effectLst/>
              <a:uLnTx/>
              <a:uFillTx/>
              <a:latin typeface="Century" panose="02040604050505020304" pitchFamily="18" charset="0"/>
              <a:ea typeface="Meiryo UI" panose="020B0604030504040204" pitchFamily="50" charset="-128"/>
              <a:cs typeface="Times New Roman" panose="02020603050405020304" pitchFamily="18" charset="0"/>
            </a:endParaRPr>
          </a:p>
          <a:p>
            <a:pPr marL="179705" marR="0" lvl="0" indent="-179705" algn="ctr" defTabSz="914400" rtl="0" eaLnBrk="1" fontAlgn="base" latinLnBrk="0" hangingPunct="1">
              <a:lnSpc>
                <a:spcPct val="100000"/>
              </a:lnSpc>
              <a:spcBef>
                <a:spcPct val="0"/>
              </a:spcBef>
              <a:spcAft>
                <a:spcPts val="0"/>
              </a:spcAft>
              <a:buClrTx/>
              <a:buSzTx/>
              <a:buFontTx/>
              <a:buNone/>
              <a:tabLst/>
              <a:defRPr/>
            </a:pPr>
            <a:r>
              <a:rPr kumimoji="1" lang="ja-JP" altLang="en-US" sz="2800" b="0" i="0" u="none" strike="noStrike" kern="100" cap="none" spc="0" normalizeH="0" baseline="0" noProof="0" dirty="0">
                <a:ln>
                  <a:noFill/>
                </a:ln>
                <a:solidFill>
                  <a:prstClr val="black"/>
                </a:solidFill>
                <a:effectLst/>
                <a:uLnTx/>
                <a:uFillTx/>
                <a:latin typeface="Century" panose="02040604050505020304" pitchFamily="18" charset="0"/>
                <a:ea typeface="Meiryo UI" panose="020B0604030504040204" pitchFamily="50" charset="-128"/>
                <a:cs typeface="Times New Roman" panose="02020603050405020304" pitchFamily="18" charset="0"/>
              </a:rPr>
              <a:t>　</a:t>
            </a:r>
            <a:r>
              <a:rPr kumimoji="1" lang="ja-JP" altLang="ja-JP" sz="2800" b="0" i="0" u="none" strike="noStrike" kern="100" cap="none" spc="0" normalizeH="0" baseline="0" noProof="0" dirty="0">
                <a:ln>
                  <a:noFill/>
                </a:ln>
                <a:solidFill>
                  <a:prstClr val="black"/>
                </a:solidFill>
                <a:effectLst/>
                <a:uLnTx/>
                <a:uFillTx/>
                <a:latin typeface="Century" panose="02040604050505020304" pitchFamily="18" charset="0"/>
                <a:ea typeface="Meiryo UI" panose="020B0604030504040204" pitchFamily="50" charset="-128"/>
                <a:cs typeface="Times New Roman" panose="02020603050405020304" pitchFamily="18" charset="0"/>
              </a:rPr>
              <a:t>「駅まち空間」を将来の魅力的な</a:t>
            </a:r>
            <a:endParaRPr kumimoji="1" lang="en-US" altLang="ja-JP" sz="2800" b="0" i="0" u="none" strike="noStrike" kern="100" cap="none" spc="0" normalizeH="0" baseline="0" noProof="0" dirty="0">
              <a:ln>
                <a:noFill/>
              </a:ln>
              <a:solidFill>
                <a:prstClr val="black"/>
              </a:solidFill>
              <a:effectLst/>
              <a:uLnTx/>
              <a:uFillTx/>
              <a:latin typeface="Century" panose="02040604050505020304" pitchFamily="18" charset="0"/>
              <a:ea typeface="Meiryo UI" panose="020B0604030504040204" pitchFamily="50" charset="-128"/>
              <a:cs typeface="Times New Roman" panose="02020603050405020304" pitchFamily="18" charset="0"/>
            </a:endParaRPr>
          </a:p>
          <a:p>
            <a:pPr marL="179705" marR="0" lvl="0" indent="-179705" algn="ctr" defTabSz="914400" rtl="0" eaLnBrk="1" fontAlgn="base" latinLnBrk="0" hangingPunct="1">
              <a:lnSpc>
                <a:spcPct val="100000"/>
              </a:lnSpc>
              <a:spcBef>
                <a:spcPct val="0"/>
              </a:spcBef>
              <a:spcAft>
                <a:spcPts val="0"/>
              </a:spcAft>
              <a:buClrTx/>
              <a:buSzTx/>
              <a:buFontTx/>
              <a:buNone/>
              <a:tabLst/>
              <a:defRPr/>
            </a:pPr>
            <a:r>
              <a:rPr kumimoji="1" lang="ja-JP" altLang="ja-JP" sz="2800" b="0" i="0" u="none" strike="noStrike" kern="100" cap="none" spc="0" normalizeH="0" baseline="0" noProof="0" dirty="0">
                <a:ln>
                  <a:noFill/>
                </a:ln>
                <a:solidFill>
                  <a:prstClr val="black"/>
                </a:solidFill>
                <a:effectLst/>
                <a:uLnTx/>
                <a:uFillTx/>
                <a:latin typeface="Century" panose="02040604050505020304" pitchFamily="18" charset="0"/>
                <a:ea typeface="Meiryo UI" panose="020B0604030504040204" pitchFamily="50" charset="-128"/>
                <a:cs typeface="Times New Roman" panose="02020603050405020304" pitchFamily="18" charset="0"/>
              </a:rPr>
              <a:t>まちづくりの中核を担う場所とする</a:t>
            </a:r>
            <a:endParaRPr kumimoji="1" lang="en-US" altLang="ja-JP" sz="2800" b="0" i="0" u="none" strike="noStrike" kern="100" cap="none" spc="0" normalizeH="0" baseline="0" noProof="0" dirty="0">
              <a:ln>
                <a:noFill/>
              </a:ln>
              <a:solidFill>
                <a:prstClr val="black"/>
              </a:solidFill>
              <a:effectLst/>
              <a:uLnTx/>
              <a:uFillTx/>
              <a:latin typeface="Century" panose="02040604050505020304" pitchFamily="18" charset="0"/>
              <a:ea typeface="Meiryo UI" panose="020B0604030504040204" pitchFamily="50" charset="-128"/>
              <a:cs typeface="Times New Roman" panose="02020603050405020304" pitchFamily="18" charset="0"/>
            </a:endParaRPr>
          </a:p>
          <a:p>
            <a:pPr marL="179705" marR="0" lvl="0" indent="-179705" algn="ctr" defTabSz="914400" rtl="0" eaLnBrk="1" fontAlgn="base" latinLnBrk="0" hangingPunct="1">
              <a:lnSpc>
                <a:spcPct val="100000"/>
              </a:lnSpc>
              <a:spcBef>
                <a:spcPct val="0"/>
              </a:spcBef>
              <a:spcAft>
                <a:spcPts val="0"/>
              </a:spcAft>
              <a:buClrTx/>
              <a:buSzTx/>
              <a:buFontTx/>
              <a:buNone/>
              <a:tabLst/>
              <a:defRPr/>
            </a:pPr>
            <a:r>
              <a:rPr kumimoji="1" lang="ja-JP" altLang="ja-JP" sz="2800" b="0" i="0" u="none" strike="noStrike" kern="100" cap="none" spc="0" normalizeH="0" baseline="0" noProof="0" dirty="0">
                <a:ln>
                  <a:noFill/>
                </a:ln>
                <a:solidFill>
                  <a:prstClr val="black"/>
                </a:solidFill>
                <a:effectLst/>
                <a:uLnTx/>
                <a:uFillTx/>
                <a:latin typeface="Century" panose="02040604050505020304" pitchFamily="18" charset="0"/>
                <a:ea typeface="Meiryo UI" panose="020B0604030504040204" pitchFamily="50" charset="-128"/>
                <a:cs typeface="Times New Roman" panose="02020603050405020304" pitchFamily="18" charset="0"/>
              </a:rPr>
              <a:t>ための取組が重要</a:t>
            </a:r>
            <a:endParaRPr kumimoji="1" lang="ja-JP" altLang="ja-JP" sz="2800" b="0" i="0" u="none" strike="noStrike" kern="100" cap="none" spc="0" normalizeH="0" baseline="0" noProof="0" dirty="0">
              <a:ln>
                <a:noFill/>
              </a:ln>
              <a:solidFill>
                <a:prstClr val="black"/>
              </a:solidFill>
              <a:effectLst/>
              <a:uLnTx/>
              <a:uFillTx/>
              <a:latin typeface="Century" panose="02040604050505020304" pitchFamily="18" charset="0"/>
              <a:ea typeface="ＭＳ 明朝" panose="02020609040205080304" pitchFamily="17" charset="-128"/>
              <a:cs typeface="Times New Roman" panose="02020603050405020304" pitchFamily="18" charset="0"/>
            </a:endParaRPr>
          </a:p>
        </p:txBody>
      </p:sp>
      <p:pic>
        <p:nvPicPr>
          <p:cNvPr id="1432" name="Picture 5" descr="page4image6654608"/>
          <p:cNvPicPr>
            <a:picLocks noChangeAspect="1" noChangeArrowheads="1"/>
          </p:cNvPicPr>
          <p:nvPr/>
        </p:nvPicPr>
        <p:blipFill>
          <a:blip r:embed="rId3"/>
          <a:stretch>
            <a:fillRect/>
          </a:stretch>
        </p:blipFill>
        <p:spPr>
          <a:xfrm>
            <a:off x="739047" y="802447"/>
            <a:ext cx="2602523" cy="2819400"/>
          </a:xfrm>
          <a:prstGeom prst="rect">
            <a:avLst/>
          </a:prstGeom>
          <a:noFill/>
        </p:spPr>
      </p:pic>
      <p:pic>
        <p:nvPicPr>
          <p:cNvPr id="1433" name="Picture 6" descr="page7image23222064"/>
          <p:cNvPicPr>
            <a:picLocks noChangeAspect="1" noChangeArrowheads="1"/>
          </p:cNvPicPr>
          <p:nvPr/>
        </p:nvPicPr>
        <p:blipFill>
          <a:blip r:embed="rId4"/>
          <a:stretch>
            <a:fillRect/>
          </a:stretch>
        </p:blipFill>
        <p:spPr>
          <a:xfrm>
            <a:off x="739046" y="3770087"/>
            <a:ext cx="2895600" cy="2819400"/>
          </a:xfrm>
          <a:prstGeom prst="rect">
            <a:avLst/>
          </a:prstGeom>
          <a:noFill/>
        </p:spPr>
      </p:pic>
      <p:sp>
        <p:nvSpPr>
          <p:cNvPr id="8" name="スライド番号プレースホルダ 2"/>
          <p:cNvSpPr>
            <a:spLocks noGrp="1"/>
          </p:cNvSpPr>
          <p:nvPr>
            <p:ph type="sldNum" sz="quarter" idx="12"/>
          </p:nvPr>
        </p:nvSpPr>
        <p:spPr>
          <a:xfrm>
            <a:off x="7594600" y="6369898"/>
            <a:ext cx="2311400" cy="476250"/>
          </a:xfrm>
        </p:spPr>
        <p:txBody>
          <a:bodyPr anchor="b"/>
          <a:lstStyle/>
          <a:p>
            <a:pPr marL="0" marR="0" lvl="0" indent="0" algn="r" defTabSz="914400" rtl="0" eaLnBrk="1" fontAlgn="base" latinLnBrk="0" hangingPunct="1">
              <a:lnSpc>
                <a:spcPct val="100000"/>
              </a:lnSpc>
              <a:spcBef>
                <a:spcPct val="0"/>
              </a:spcBef>
              <a:spcAft>
                <a:spcPct val="0"/>
              </a:spcAft>
              <a:buClrTx/>
              <a:buSzTx/>
              <a:buFontTx/>
              <a:buNone/>
              <a:tabLst/>
              <a:defRPr/>
            </a:pPr>
            <a:fld id="{309A9406-7811-4395-B584-0E5BEBB99143}" type="slidenum">
              <a:rPr kumimoji="1" lang="en-US" altLang="ja-JP" sz="1400" b="0" i="0" u="none" strike="noStrike" kern="1200" cap="none" spc="0" normalizeH="0" baseline="0" noProof="0" smtClean="0">
                <a:ln>
                  <a:noFill/>
                </a:ln>
                <a:solidFill>
                  <a:srgbClr val="000000"/>
                </a:solidFill>
                <a:effectLst/>
                <a:uLnTx/>
                <a:uFillTx/>
                <a:latin typeface="Arial"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1" lang="en-US" altLang="ja-JP" sz="14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4860572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6" name="タイトル 1"/>
          <p:cNvSpPr txBox="1"/>
          <p:nvPr/>
        </p:nvSpPr>
        <p:spPr>
          <a:xfrm>
            <a:off x="0" y="0"/>
            <a:ext cx="8143508" cy="486738"/>
          </a:xfrm>
          <a:prstGeom prst="rect">
            <a:avLst/>
          </a:prstGeom>
        </p:spPr>
        <p:txBody>
          <a:bodyPr anchor="b"/>
          <a:lstStyle>
            <a:lvl1pPr algn="l" rtl="0" eaLnBrk="0" fontAlgn="base" hangingPunct="0">
              <a:spcBef>
                <a:spcPct val="0"/>
              </a:spcBef>
              <a:spcAft>
                <a:spcPct val="0"/>
              </a:spcAft>
              <a:defRPr kumimoji="1" sz="2800">
                <a:solidFill>
                  <a:srgbClr val="4087C8"/>
                </a:solidFill>
                <a:latin typeface="+mj-lt"/>
                <a:ea typeface="+mj-ea"/>
                <a:cs typeface="+mj-cs"/>
              </a:defRPr>
            </a:lvl1pPr>
            <a:lvl2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2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4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6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8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2800" b="0" i="0" u="none" strike="noStrike" kern="0" cap="none" spc="0" normalizeH="0" baseline="0" noProof="0" dirty="0">
                <a:ln>
                  <a:noFill/>
                </a:ln>
                <a:solidFill>
                  <a:srgbClr val="4087C8"/>
                </a:solidFill>
                <a:effectLst/>
                <a:uLnTx/>
                <a:uFillTx/>
                <a:latin typeface="HGP創英角ｺﾞｼｯｸUB"/>
                <a:ea typeface="HGP創英角ｺﾞｼｯｸUB"/>
                <a:cs typeface="+mj-cs"/>
              </a:rPr>
              <a:t>駅まちデザイン５原則</a:t>
            </a:r>
            <a:endParaRPr kumimoji="1" lang="en-US" altLang="ja-JP" sz="2800" b="0" i="0" u="none" strike="noStrike" kern="0" cap="none" spc="0" normalizeH="0" baseline="0" noProof="0" dirty="0">
              <a:ln>
                <a:noFill/>
              </a:ln>
              <a:solidFill>
                <a:srgbClr val="4087C8"/>
              </a:solidFill>
              <a:effectLst/>
              <a:uLnTx/>
              <a:uFillTx/>
              <a:latin typeface="HGP創英角ｺﾞｼｯｸUB"/>
              <a:ea typeface="HGP創英角ｺﾞｼｯｸUB"/>
              <a:cs typeface="+mj-cs"/>
            </a:endParaRPr>
          </a:p>
        </p:txBody>
      </p:sp>
      <p:pic>
        <p:nvPicPr>
          <p:cNvPr id="1447" name="Picture 4" descr="page3image6619552"/>
          <p:cNvPicPr>
            <a:picLocks noChangeAspect="1" noChangeArrowheads="1"/>
          </p:cNvPicPr>
          <p:nvPr/>
        </p:nvPicPr>
        <p:blipFill>
          <a:blip r:embed="rId3"/>
          <a:stretch>
            <a:fillRect/>
          </a:stretch>
        </p:blipFill>
        <p:spPr>
          <a:xfrm>
            <a:off x="6073090" y="1564890"/>
            <a:ext cx="1906890" cy="2065798"/>
          </a:xfrm>
          <a:prstGeom prst="rect">
            <a:avLst/>
          </a:prstGeom>
          <a:noFill/>
        </p:spPr>
      </p:pic>
      <p:pic>
        <p:nvPicPr>
          <p:cNvPr id="1448" name="Picture 5" descr="page3image6626416"/>
          <p:cNvPicPr>
            <a:picLocks noChangeAspect="1" noChangeArrowheads="1"/>
          </p:cNvPicPr>
          <p:nvPr/>
        </p:nvPicPr>
        <p:blipFill>
          <a:blip r:embed="rId4"/>
          <a:stretch>
            <a:fillRect/>
          </a:stretch>
        </p:blipFill>
        <p:spPr>
          <a:xfrm>
            <a:off x="1817936" y="1517606"/>
            <a:ext cx="1917304" cy="2108550"/>
          </a:xfrm>
          <a:prstGeom prst="rect">
            <a:avLst/>
          </a:prstGeom>
          <a:noFill/>
        </p:spPr>
      </p:pic>
      <p:pic>
        <p:nvPicPr>
          <p:cNvPr id="1449" name="Picture 6" descr="page3image6619136"/>
          <p:cNvPicPr>
            <a:picLocks noChangeAspect="1" noChangeArrowheads="1"/>
          </p:cNvPicPr>
          <p:nvPr/>
        </p:nvPicPr>
        <p:blipFill>
          <a:blip r:embed="rId5"/>
          <a:stretch>
            <a:fillRect/>
          </a:stretch>
        </p:blipFill>
        <p:spPr>
          <a:xfrm>
            <a:off x="676481" y="4689385"/>
            <a:ext cx="2605854" cy="1898809"/>
          </a:xfrm>
          <a:prstGeom prst="rect">
            <a:avLst/>
          </a:prstGeom>
          <a:noFill/>
        </p:spPr>
      </p:pic>
      <p:pic>
        <p:nvPicPr>
          <p:cNvPr id="1450" name="Picture 7" descr="page3image6626624"/>
          <p:cNvPicPr>
            <a:picLocks noChangeAspect="1" noChangeArrowheads="1"/>
          </p:cNvPicPr>
          <p:nvPr/>
        </p:nvPicPr>
        <p:blipFill>
          <a:blip r:embed="rId6"/>
          <a:stretch>
            <a:fillRect/>
          </a:stretch>
        </p:blipFill>
        <p:spPr>
          <a:xfrm>
            <a:off x="3670536" y="4689384"/>
            <a:ext cx="2373889" cy="1928784"/>
          </a:xfrm>
          <a:prstGeom prst="rect">
            <a:avLst/>
          </a:prstGeom>
          <a:noFill/>
        </p:spPr>
      </p:pic>
      <p:pic>
        <p:nvPicPr>
          <p:cNvPr id="1451" name="Picture 8" descr="page3image6619760"/>
          <p:cNvPicPr>
            <a:picLocks noChangeAspect="1" noChangeArrowheads="1"/>
          </p:cNvPicPr>
          <p:nvPr/>
        </p:nvPicPr>
        <p:blipFill>
          <a:blip r:embed="rId7"/>
          <a:stretch>
            <a:fillRect/>
          </a:stretch>
        </p:blipFill>
        <p:spPr>
          <a:xfrm>
            <a:off x="6900822" y="4728570"/>
            <a:ext cx="1744244" cy="1889598"/>
          </a:xfrm>
          <a:prstGeom prst="rect">
            <a:avLst/>
          </a:prstGeom>
          <a:noFill/>
        </p:spPr>
      </p:pic>
      <p:sp>
        <p:nvSpPr>
          <p:cNvPr id="1452" name="正方形/長方形 2"/>
          <p:cNvSpPr/>
          <p:nvPr/>
        </p:nvSpPr>
        <p:spPr>
          <a:xfrm>
            <a:off x="5772975" y="960404"/>
            <a:ext cx="2424062" cy="461665"/>
          </a:xfrm>
          <a:prstGeom prst="rect">
            <a:avLst/>
          </a:prstGeom>
        </p:spPr>
        <p:txBody>
          <a:bodyPr wrap="none">
            <a:spAutoFit/>
          </a:bodyPr>
          <a:lstStyle/>
          <a:p>
            <a:pPr marL="179705" marR="0" lvl="0" indent="-179705" algn="l" defTabSz="914400" rtl="0" eaLnBrk="1" fontAlgn="base" latinLnBrk="0" hangingPunct="1">
              <a:lnSpc>
                <a:spcPct val="100000"/>
              </a:lnSpc>
              <a:spcBef>
                <a:spcPct val="0"/>
              </a:spcBef>
              <a:spcAft>
                <a:spcPts val="0"/>
              </a:spcAft>
              <a:buClrTx/>
              <a:buSzTx/>
              <a:buFontTx/>
              <a:buNone/>
              <a:tabLst/>
              <a:defRPr/>
            </a:pPr>
            <a:r>
              <a:rPr kumimoji="1" lang="ja-JP" altLang="en-US" sz="2400" b="0" i="0" u="none" strike="noStrike" kern="100" cap="none" spc="0" normalizeH="0" baseline="0" noProof="0" dirty="0">
                <a:ln>
                  <a:noFill/>
                </a:ln>
                <a:solidFill>
                  <a:prstClr val="black"/>
                </a:solidFill>
                <a:effectLst/>
                <a:uLnTx/>
                <a:uFillTx/>
                <a:latin typeface="Century" panose="02040604050505020304" pitchFamily="18" charset="0"/>
                <a:ea typeface="Meiryo UI" panose="020B0604030504040204" pitchFamily="50" charset="-128"/>
                <a:cs typeface="Times New Roman" panose="02020603050405020304" pitchFamily="18" charset="0"/>
              </a:rPr>
              <a:t>２　ビジョンの共有</a:t>
            </a:r>
            <a:endParaRPr kumimoji="1" lang="en-US" altLang="ja-JP" sz="2400" b="0" i="0" u="none" strike="noStrike" kern="100" cap="none" spc="0" normalizeH="0" baseline="0" noProof="0" dirty="0">
              <a:ln>
                <a:noFill/>
              </a:ln>
              <a:solidFill>
                <a:prstClr val="black"/>
              </a:solidFill>
              <a:effectLst/>
              <a:uLnTx/>
              <a:uFillTx/>
              <a:latin typeface="Century" panose="02040604050505020304" pitchFamily="18" charset="0"/>
              <a:ea typeface="Meiryo UI" panose="020B0604030504040204" pitchFamily="50" charset="-128"/>
              <a:cs typeface="Times New Roman" panose="02020603050405020304" pitchFamily="18" charset="0"/>
            </a:endParaRPr>
          </a:p>
        </p:txBody>
      </p:sp>
      <p:sp>
        <p:nvSpPr>
          <p:cNvPr id="1453" name="正方形/長方形 4"/>
          <p:cNvSpPr/>
          <p:nvPr/>
        </p:nvSpPr>
        <p:spPr>
          <a:xfrm>
            <a:off x="1331819" y="960404"/>
            <a:ext cx="3058851" cy="461665"/>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400" b="0" i="0" u="none" strike="noStrike" kern="100" cap="none" spc="0" normalizeH="0" baseline="0" noProof="0" dirty="0">
                <a:ln>
                  <a:noFill/>
                </a:ln>
                <a:solidFill>
                  <a:prstClr val="black"/>
                </a:solidFill>
                <a:effectLst/>
                <a:uLnTx/>
                <a:uFillTx/>
                <a:latin typeface="Century" panose="02040604050505020304" pitchFamily="18" charset="0"/>
                <a:ea typeface="Meiryo UI" panose="020B0604030504040204" pitchFamily="50" charset="-128"/>
                <a:cs typeface="Times New Roman" panose="02020603050405020304" pitchFamily="18" charset="0"/>
              </a:rPr>
              <a:t>１　多様な主体の連携</a:t>
            </a:r>
            <a:endParaRPr kumimoji="1" lang="ja-JP" altLang="en-US" sz="2400" b="0" i="0" u="none" strike="noStrike" kern="1200" cap="none" spc="0" normalizeH="0" baseline="0" noProof="0" dirty="0">
              <a:ln>
                <a:noFill/>
              </a:ln>
              <a:solidFill>
                <a:prstClr val="black"/>
              </a:solidFill>
              <a:effectLst/>
              <a:uLnTx/>
              <a:uFillTx/>
              <a:latin typeface="Arial" charset="0"/>
              <a:ea typeface="ＭＳ Ｐゴシック" charset="-128"/>
              <a:cs typeface="+mn-cs"/>
            </a:endParaRPr>
          </a:p>
        </p:txBody>
      </p:sp>
      <p:sp>
        <p:nvSpPr>
          <p:cNvPr id="1454" name="正方形/長方形 5"/>
          <p:cNvSpPr/>
          <p:nvPr/>
        </p:nvSpPr>
        <p:spPr>
          <a:xfrm>
            <a:off x="552518" y="4054923"/>
            <a:ext cx="2265364" cy="461665"/>
          </a:xfrm>
          <a:prstGeom prst="rect">
            <a:avLst/>
          </a:prstGeom>
        </p:spPr>
        <p:txBody>
          <a:bodyPr wrap="none">
            <a:spAutoFit/>
          </a:bodyPr>
          <a:lstStyle/>
          <a:p>
            <a:pPr marL="179705" marR="0" lvl="0" indent="-179705" algn="l" defTabSz="914400" rtl="0" eaLnBrk="1" fontAlgn="base" latinLnBrk="0" hangingPunct="1">
              <a:lnSpc>
                <a:spcPct val="100000"/>
              </a:lnSpc>
              <a:spcBef>
                <a:spcPct val="0"/>
              </a:spcBef>
              <a:spcAft>
                <a:spcPts val="0"/>
              </a:spcAft>
              <a:buClrTx/>
              <a:buSzTx/>
              <a:buFontTx/>
              <a:buNone/>
              <a:tabLst/>
              <a:defRPr/>
            </a:pPr>
            <a:r>
              <a:rPr kumimoji="1" lang="ja-JP" altLang="en-US" sz="2400" b="0" i="0" u="none" strike="noStrike" kern="100" cap="none" spc="0" normalizeH="0" baseline="0" noProof="0">
                <a:ln>
                  <a:noFill/>
                </a:ln>
                <a:solidFill>
                  <a:prstClr val="black"/>
                </a:solidFill>
                <a:effectLst/>
                <a:uLnTx/>
                <a:uFillTx/>
                <a:latin typeface="Century" panose="02040604050505020304" pitchFamily="18" charset="0"/>
                <a:ea typeface="Meiryo UI" panose="020B0604030504040204" pitchFamily="50" charset="-128"/>
                <a:cs typeface="Times New Roman" panose="02020603050405020304" pitchFamily="18" charset="0"/>
              </a:rPr>
              <a:t> ３　空間の共有</a:t>
            </a:r>
            <a:endParaRPr kumimoji="1" lang="en-US" altLang="ja-JP" sz="2400" b="0" i="0" u="none" strike="noStrike" kern="100" cap="none" spc="0" normalizeH="0" baseline="0" noProof="0" dirty="0">
              <a:ln>
                <a:noFill/>
              </a:ln>
              <a:solidFill>
                <a:prstClr val="black"/>
              </a:solidFill>
              <a:effectLst/>
              <a:uLnTx/>
              <a:uFillTx/>
              <a:latin typeface="Century" panose="02040604050505020304" pitchFamily="18" charset="0"/>
              <a:ea typeface="Meiryo UI" panose="020B0604030504040204" pitchFamily="50" charset="-128"/>
              <a:cs typeface="Times New Roman" panose="02020603050405020304" pitchFamily="18" charset="0"/>
            </a:endParaRPr>
          </a:p>
        </p:txBody>
      </p:sp>
      <p:sp>
        <p:nvSpPr>
          <p:cNvPr id="1455" name="正方形/長方形 6"/>
          <p:cNvSpPr/>
          <p:nvPr/>
        </p:nvSpPr>
        <p:spPr>
          <a:xfrm>
            <a:off x="3584849" y="4054923"/>
            <a:ext cx="2180405" cy="461665"/>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400" b="0" i="0" u="none" strike="noStrike" kern="100" cap="none" spc="0" normalizeH="0" baseline="0" noProof="0" dirty="0">
                <a:ln>
                  <a:noFill/>
                </a:ln>
                <a:solidFill>
                  <a:prstClr val="black"/>
                </a:solidFill>
                <a:effectLst/>
                <a:uLnTx/>
                <a:uFillTx/>
                <a:latin typeface="Century" panose="02040604050505020304" pitchFamily="18" charset="0"/>
                <a:ea typeface="Meiryo UI" panose="020B0604030504040204" pitchFamily="50" charset="-128"/>
                <a:cs typeface="Times New Roman" panose="02020603050405020304" pitchFamily="18" charset="0"/>
              </a:rPr>
              <a:t>４　機能の連携</a:t>
            </a:r>
            <a:endParaRPr kumimoji="1" lang="ja-JP" altLang="en-US" sz="2400" b="0" i="0" u="none" strike="noStrike" kern="1200" cap="none" spc="0" normalizeH="0" baseline="0" noProof="0" dirty="0">
              <a:ln>
                <a:noFill/>
              </a:ln>
              <a:solidFill>
                <a:prstClr val="black"/>
              </a:solidFill>
              <a:effectLst/>
              <a:uLnTx/>
              <a:uFillTx/>
              <a:latin typeface="Arial" charset="0"/>
              <a:ea typeface="ＭＳ Ｐゴシック" charset="-128"/>
              <a:cs typeface="+mn-cs"/>
            </a:endParaRPr>
          </a:p>
        </p:txBody>
      </p:sp>
      <p:sp>
        <p:nvSpPr>
          <p:cNvPr id="1456" name="正方形/長方形 7"/>
          <p:cNvSpPr/>
          <p:nvPr/>
        </p:nvSpPr>
        <p:spPr>
          <a:xfrm>
            <a:off x="6146361" y="4054923"/>
            <a:ext cx="3366627" cy="461665"/>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400" b="0" i="0" u="none" strike="noStrike" kern="100" cap="none" spc="0" normalizeH="0" baseline="0" noProof="0" dirty="0">
                <a:ln>
                  <a:noFill/>
                </a:ln>
                <a:solidFill>
                  <a:prstClr val="black"/>
                </a:solidFill>
                <a:effectLst/>
                <a:uLnTx/>
                <a:uFillTx/>
                <a:latin typeface="Century" panose="02040604050505020304" pitchFamily="18" charset="0"/>
                <a:ea typeface="Meiryo UI" panose="020B0604030504040204" pitchFamily="50" charset="-128"/>
                <a:cs typeface="Times New Roman" panose="02020603050405020304" pitchFamily="18" charset="0"/>
              </a:rPr>
              <a:t>５　一体的で柔軟な運営</a:t>
            </a:r>
            <a:endParaRPr kumimoji="1" lang="ja-JP" altLang="en-US" sz="2400" b="0" i="0" u="none" strike="noStrike" kern="1200" cap="none" spc="0" normalizeH="0" baseline="0" noProof="0" dirty="0">
              <a:ln>
                <a:noFill/>
              </a:ln>
              <a:solidFill>
                <a:prstClr val="black"/>
              </a:solidFill>
              <a:effectLst/>
              <a:uLnTx/>
              <a:uFillTx/>
              <a:latin typeface="Arial" charset="0"/>
              <a:ea typeface="ＭＳ Ｐゴシック" charset="-128"/>
              <a:cs typeface="+mn-cs"/>
            </a:endParaRPr>
          </a:p>
        </p:txBody>
      </p:sp>
      <p:sp>
        <p:nvSpPr>
          <p:cNvPr id="14" name="スライド番号プレースホルダ 2"/>
          <p:cNvSpPr txBox="1">
            <a:spLocks/>
          </p:cNvSpPr>
          <p:nvPr/>
        </p:nvSpPr>
        <p:spPr>
          <a:xfrm>
            <a:off x="7594600" y="6369898"/>
            <a:ext cx="2311400" cy="476250"/>
          </a:xfrm>
          <a:prstGeom prst="rect">
            <a:avLst/>
          </a:prstGeom>
        </p:spPr>
        <p:txBody>
          <a:bodyPr anchor="b"/>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09A9406-7811-4395-B584-0E5BEBB99143}" type="slidenum">
              <a:rPr kumimoji="1" lang="en-US" altLang="ja-JP" sz="1400" b="0" i="0" u="none" strike="noStrike" kern="1200" cap="none" spc="0" normalizeH="0" baseline="0" noProof="0" smtClean="0">
                <a:ln>
                  <a:noFill/>
                </a:ln>
                <a:solidFill>
                  <a:srgbClr val="000000"/>
                </a:solidFill>
                <a:effectLst/>
                <a:uLnTx/>
                <a:uFillTx/>
                <a:latin typeface="Arial"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1" lang="en-US" altLang="ja-JP" sz="14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23275871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p:cNvSpPr>
            <a:spLocks noGrp="1" noChangeArrowheads="1"/>
          </p:cNvSpPr>
          <p:nvPr>
            <p:ph type="ctrTitle"/>
          </p:nvPr>
        </p:nvSpPr>
        <p:spPr>
          <a:xfrm>
            <a:off x="1640632" y="2204864"/>
            <a:ext cx="8841432" cy="1470025"/>
          </a:xfrm>
        </p:spPr>
        <p:txBody>
          <a:bodyPr/>
          <a:lstStyle/>
          <a:p>
            <a:pPr eaLnBrk="1" hangingPunct="1"/>
            <a:r>
              <a:rPr lang="ja-JP" altLang="en-US" spc="-150" dirty="0"/>
              <a:t>３．シェアサイクルについて</a:t>
            </a:r>
          </a:p>
        </p:txBody>
      </p:sp>
    </p:spTree>
    <p:extLst>
      <p:ext uri="{BB962C8B-B14F-4D97-AF65-F5344CB8AC3E}">
        <p14:creationId xmlns:p14="http://schemas.microsoft.com/office/powerpoint/2010/main" val="33054287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タイトル 1"/>
          <p:cNvSpPr>
            <a:spLocks noGrp="1"/>
          </p:cNvSpPr>
          <p:nvPr>
            <p:ph type="title"/>
          </p:nvPr>
        </p:nvSpPr>
        <p:spPr/>
        <p:txBody>
          <a:bodyPr/>
          <a:lstStyle/>
          <a:p>
            <a:r>
              <a:rPr lang="ja-JP" altLang="en-US" dirty="0"/>
              <a:t>シェアサイクルとは</a:t>
            </a:r>
          </a:p>
        </p:txBody>
      </p:sp>
      <p:sp>
        <p:nvSpPr>
          <p:cNvPr id="23" name="正方形/長方形 22"/>
          <p:cNvSpPr/>
          <p:nvPr/>
        </p:nvSpPr>
        <p:spPr>
          <a:xfrm>
            <a:off x="193675" y="692150"/>
            <a:ext cx="9512300" cy="523875"/>
          </a:xfrm>
          <a:prstGeom prst="rect">
            <a:avLst/>
          </a:prstGeom>
          <a:no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spAutoFit/>
          </a:bodyPr>
          <a:lstStyle/>
          <a:p>
            <a:pPr marL="180000" indent="-457200">
              <a:defRPr/>
            </a:pPr>
            <a:r>
              <a:rPr lang="ja-JP" altLang="en-US" sz="1400" dirty="0">
                <a:solidFill>
                  <a:srgbClr val="000000"/>
                </a:solidFill>
                <a:latin typeface="Meiryo UI" panose="020B0604030504040204" pitchFamily="50" charset="-128"/>
                <a:ea typeface="Meiryo UI" panose="020B0604030504040204" pitchFamily="50" charset="-128"/>
              </a:rPr>
              <a:t>○　「シェアサイクル」とは、相互利用可能な複数のサイクルポートからなる、自転車による面的な都市交通システム（「レンタサイクル」と異なり、借りた場所と異なる場所への返却が可能）。</a:t>
            </a:r>
          </a:p>
        </p:txBody>
      </p:sp>
      <p:sp>
        <p:nvSpPr>
          <p:cNvPr id="24" name="コンテンツ プレースホルダ 2"/>
          <p:cNvSpPr txBox="1"/>
          <p:nvPr/>
        </p:nvSpPr>
        <p:spPr>
          <a:xfrm>
            <a:off x="4305300" y="1781175"/>
            <a:ext cx="3970338" cy="544513"/>
          </a:xfrm>
          <a:prstGeom prst="rect">
            <a:avLst/>
          </a:prstGeom>
          <a:noFill/>
          <a:ln w="9525">
            <a:noFill/>
            <a:miter lim="800000"/>
            <a:headEnd/>
            <a:tailEnd/>
          </a:ln>
        </p:spPr>
        <p:txBody>
          <a:bodyPr/>
          <a:lstStyle/>
          <a:p>
            <a:pPr marL="316531" indent="-316531" eaLnBrk="1" hangingPunct="1">
              <a:lnSpc>
                <a:spcPts val="1477"/>
              </a:lnSpc>
              <a:spcBef>
                <a:spcPct val="20000"/>
              </a:spcBef>
              <a:defRPr/>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600" u="sng" dirty="0">
                <a:latin typeface="Meiryo UI" panose="020B0604030504040204" pitchFamily="50" charset="-128"/>
                <a:ea typeface="Meiryo UI" panose="020B0604030504040204" pitchFamily="50" charset="-128"/>
                <a:cs typeface="Meiryo UI" panose="020B0604030504040204" pitchFamily="50" charset="-128"/>
              </a:rPr>
              <a:t>シェアサイクル</a:t>
            </a:r>
            <a:endParaRPr lang="en-US" altLang="ja-JP" sz="1600" u="sng" dirty="0">
              <a:latin typeface="Meiryo UI" panose="020B0604030504040204" pitchFamily="50" charset="-128"/>
              <a:ea typeface="Meiryo UI" panose="020B0604030504040204" pitchFamily="50" charset="-128"/>
              <a:cs typeface="Meiryo UI" panose="020B0604030504040204" pitchFamily="50" charset="-128"/>
            </a:endParaRPr>
          </a:p>
          <a:p>
            <a:pPr marL="316531" indent="-316531" eaLnBrk="1" hangingPunct="1">
              <a:lnSpc>
                <a:spcPts val="1108"/>
              </a:lnSpc>
              <a:spcBef>
                <a:spcPct val="20000"/>
              </a:spcBef>
              <a:defRPr/>
            </a:pPr>
            <a:r>
              <a:rPr lang="ja-JP" altLang="en-US" sz="105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・複数のサイクルポートで自由に乗り降りが可能。</a:t>
            </a:r>
          </a:p>
          <a:p>
            <a:pPr marL="316531" indent="-316531" eaLnBrk="1" hangingPunct="1">
              <a:lnSpc>
                <a:spcPts val="1477"/>
              </a:lnSpc>
              <a:spcBef>
                <a:spcPct val="20000"/>
              </a:spcBef>
              <a:defRPr/>
            </a:pPr>
            <a:endParaRPr lang="en-US" altLang="ja-JP" sz="1050" dirty="0"/>
          </a:p>
        </p:txBody>
      </p:sp>
      <p:sp>
        <p:nvSpPr>
          <p:cNvPr id="27653" name="コンテンツ プレースホルダ 2"/>
          <p:cNvSpPr txBox="1">
            <a:spLocks noChangeArrowheads="1"/>
          </p:cNvSpPr>
          <p:nvPr/>
        </p:nvSpPr>
        <p:spPr bwMode="auto">
          <a:xfrm>
            <a:off x="141288" y="1835150"/>
            <a:ext cx="3636962"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nSpc>
                <a:spcPts val="1100"/>
              </a:lnSpc>
              <a:buFontTx/>
              <a:buNone/>
            </a:pPr>
            <a:r>
              <a:rPr lang="ja-JP" altLang="en-US" sz="1600">
                <a:latin typeface="Meiryo UI" panose="020B0604030504040204" pitchFamily="50" charset="-128"/>
                <a:ea typeface="Meiryo UI" panose="020B0604030504040204" pitchFamily="50" charset="-128"/>
              </a:rPr>
              <a:t>○</a:t>
            </a:r>
            <a:r>
              <a:rPr lang="ja-JP" altLang="en-US" sz="1600" u="sng">
                <a:latin typeface="Meiryo UI" panose="020B0604030504040204" pitchFamily="50" charset="-128"/>
                <a:ea typeface="Meiryo UI" panose="020B0604030504040204" pitchFamily="50" charset="-128"/>
              </a:rPr>
              <a:t>レンタサイクル</a:t>
            </a:r>
          </a:p>
          <a:p>
            <a:pPr>
              <a:lnSpc>
                <a:spcPts val="1100"/>
              </a:lnSpc>
              <a:buFontTx/>
              <a:buNone/>
            </a:pPr>
            <a:r>
              <a:rPr lang="ja-JP" altLang="en-US" sz="1400">
                <a:latin typeface="Meiryo UI" panose="020B0604030504040204" pitchFamily="50" charset="-128"/>
                <a:ea typeface="Meiryo UI" panose="020B0604030504040204" pitchFamily="50" charset="-128"/>
              </a:rPr>
              <a:t>　　・一つのサイクルポートを中心に往復利用。</a:t>
            </a:r>
          </a:p>
        </p:txBody>
      </p:sp>
      <p:pic>
        <p:nvPicPr>
          <p:cNvPr id="27654" name="図 9"/>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92613" y="2325688"/>
            <a:ext cx="5338762" cy="313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5" name="図 1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6688" y="3068638"/>
            <a:ext cx="3800475"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正方形/長方形 1"/>
          <p:cNvSpPr/>
          <p:nvPr/>
        </p:nvSpPr>
        <p:spPr>
          <a:xfrm>
            <a:off x="1238250" y="3213100"/>
            <a:ext cx="1770063" cy="2873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Tree>
    <p:extLst>
      <p:ext uri="{BB962C8B-B14F-4D97-AF65-F5344CB8AC3E}">
        <p14:creationId xmlns:p14="http://schemas.microsoft.com/office/powerpoint/2010/main" val="42544227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図 11"/>
          <p:cNvPicPr>
            <a:picLocks noChangeAspect="1"/>
          </p:cNvPicPr>
          <p:nvPr/>
        </p:nvPicPr>
        <p:blipFill>
          <a:blip r:embed="rId3"/>
          <a:stretch>
            <a:fillRect/>
          </a:stretch>
        </p:blipFill>
        <p:spPr>
          <a:xfrm>
            <a:off x="705721" y="972738"/>
            <a:ext cx="3889585" cy="2743438"/>
          </a:xfrm>
          <a:prstGeom prst="rect">
            <a:avLst/>
          </a:prstGeom>
        </p:spPr>
      </p:pic>
      <p:pic>
        <p:nvPicPr>
          <p:cNvPr id="13" name="図 12"/>
          <p:cNvPicPr>
            <a:picLocks noChangeAspect="1"/>
          </p:cNvPicPr>
          <p:nvPr/>
        </p:nvPicPr>
        <p:blipFill>
          <a:blip r:embed="rId4"/>
          <a:stretch>
            <a:fillRect/>
          </a:stretch>
        </p:blipFill>
        <p:spPr>
          <a:xfrm>
            <a:off x="5338430" y="972738"/>
            <a:ext cx="3889585" cy="2743438"/>
          </a:xfrm>
          <a:prstGeom prst="rect">
            <a:avLst/>
          </a:prstGeom>
        </p:spPr>
      </p:pic>
      <p:sp>
        <p:nvSpPr>
          <p:cNvPr id="2" name="スライド番号プレースホルダー 1"/>
          <p:cNvSpPr>
            <a:spLocks noGrp="1"/>
          </p:cNvSpPr>
          <p:nvPr>
            <p:ph type="sldNum" sz="quarter" idx="12"/>
          </p:nvPr>
        </p:nvSpPr>
        <p:spPr>
          <a:xfrm>
            <a:off x="9228015" y="6571117"/>
            <a:ext cx="296985" cy="247610"/>
          </a:xfrm>
          <a:solidFill>
            <a:schemeClr val="bg1"/>
          </a:solidFill>
        </p:spPr>
        <p:txBody>
          <a:bodyPr/>
          <a:lstStyle/>
          <a:p>
            <a:fld id="{89EC475F-7EDF-44D4-A0F6-630DCCC876C2}" type="slidenum">
              <a:rPr kumimoji="1" lang="ja-JP" altLang="en-US" smtClean="0"/>
              <a:pPr/>
              <a:t>27</a:t>
            </a:fld>
            <a:endParaRPr kumimoji="1" lang="ja-JP" altLang="en-US" dirty="0"/>
          </a:p>
        </p:txBody>
      </p:sp>
      <p:sp>
        <p:nvSpPr>
          <p:cNvPr id="4" name="タイトル 1"/>
          <p:cNvSpPr txBox="1">
            <a:spLocks/>
          </p:cNvSpPr>
          <p:nvPr/>
        </p:nvSpPr>
        <p:spPr>
          <a:xfrm>
            <a:off x="381000" y="0"/>
            <a:ext cx="7668344" cy="476250"/>
          </a:xfrm>
          <a:prstGeom prst="rect">
            <a:avLst/>
          </a:prstGeom>
        </p:spPr>
        <p:txBody>
          <a:bodyPr/>
          <a:lstStyle>
            <a:lvl1pPr algn="l" rtl="0" eaLnBrk="1" fontAlgn="base" hangingPunct="1">
              <a:spcBef>
                <a:spcPct val="0"/>
              </a:spcBef>
              <a:spcAft>
                <a:spcPct val="0"/>
              </a:spcAft>
              <a:defRPr kumimoji="1" sz="2800">
                <a:solidFill>
                  <a:srgbClr val="4087C8"/>
                </a:solidFill>
                <a:latin typeface="+mj-lt"/>
                <a:ea typeface="+mj-ea"/>
                <a:cs typeface="+mj-cs"/>
              </a:defRPr>
            </a:lvl1pPr>
            <a:lvl2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2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4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6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8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9pPr>
          </a:lstStyle>
          <a:p>
            <a:r>
              <a:rPr lang="ja-JP" altLang="en-US" sz="2400" kern="0"/>
              <a:t>シェアサイクルの取組動向</a:t>
            </a:r>
          </a:p>
        </p:txBody>
      </p:sp>
      <p:sp>
        <p:nvSpPr>
          <p:cNvPr id="7" name="テキスト ボックス 6"/>
          <p:cNvSpPr txBox="1"/>
          <p:nvPr/>
        </p:nvSpPr>
        <p:spPr>
          <a:xfrm>
            <a:off x="5814546" y="565972"/>
            <a:ext cx="3670543" cy="307777"/>
          </a:xfrm>
          <a:prstGeom prst="rect">
            <a:avLst/>
          </a:prstGeom>
          <a:solidFill>
            <a:schemeClr val="bg1"/>
          </a:solidFill>
        </p:spPr>
        <p:txBody>
          <a:bodyPr wrap="square" lIns="0" tIns="0" rIns="0" bIns="0" rtlCol="0">
            <a:spAutoFit/>
          </a:bodyPr>
          <a:lstStyle/>
          <a:p>
            <a:pPr marL="114300" indent="-114300"/>
            <a:r>
              <a:rPr lang="en-US" altLang="ja-JP" sz="1000">
                <a:latin typeface="ＭＳ Ｐゴシック" pitchFamily="50" charset="-128"/>
                <a:ea typeface="ＭＳ Ｐゴシック" pitchFamily="50" charset="-128"/>
              </a:rPr>
              <a:t>※</a:t>
            </a:r>
            <a:r>
              <a:rPr lang="ja-JP" altLang="en-US" sz="1000" dirty="0">
                <a:latin typeface="ＭＳ Ｐゴシック" pitchFamily="50" charset="-128"/>
                <a:ea typeface="ＭＳ Ｐゴシック" pitchFamily="50" charset="-128"/>
              </a:rPr>
              <a:t>国土交通省アンケートに本格実施・社会実験実施と回答のあった都市および国土交通省調べにより実施が確認された都市　</a:t>
            </a:r>
            <a:endParaRPr lang="en-US" altLang="ja-JP" sz="1000" dirty="0">
              <a:latin typeface="ＭＳ Ｐゴシック" pitchFamily="50" charset="-128"/>
              <a:ea typeface="ＭＳ Ｐゴシック" pitchFamily="50" charset="-128"/>
            </a:endParaRPr>
          </a:p>
        </p:txBody>
      </p:sp>
      <p:sp>
        <p:nvSpPr>
          <p:cNvPr id="3" name="テキスト ボックス 169"/>
          <p:cNvSpPr txBox="1"/>
          <p:nvPr/>
        </p:nvSpPr>
        <p:spPr>
          <a:xfrm>
            <a:off x="381001" y="556486"/>
            <a:ext cx="3970421" cy="338554"/>
          </a:xfrm>
          <a:prstGeom prst="rect">
            <a:avLst/>
          </a:prstGeom>
          <a:solidFill>
            <a:schemeClr val="bg1"/>
          </a:solidFill>
        </p:spPr>
        <p:txBody>
          <a:bodyPr wrap="square" rtlCol="0">
            <a:spAutoFit/>
          </a:bodyPr>
          <a:lstStyle/>
          <a:p>
            <a:r>
              <a:rPr lang="ja-JP" altLang="en-US" sz="1600" b="1" dirty="0">
                <a:latin typeface="ＭＳ Ｐゴシック" pitchFamily="50" charset="-128"/>
              </a:rPr>
              <a:t>シェアサイクル実施状況の推移</a:t>
            </a:r>
          </a:p>
        </p:txBody>
      </p:sp>
      <p:sp>
        <p:nvSpPr>
          <p:cNvPr id="10" name="テキスト ボックス 9"/>
          <p:cNvSpPr txBox="1"/>
          <p:nvPr/>
        </p:nvSpPr>
        <p:spPr>
          <a:xfrm>
            <a:off x="454026" y="831023"/>
            <a:ext cx="1667444" cy="430887"/>
          </a:xfrm>
          <a:prstGeom prst="rect">
            <a:avLst/>
          </a:prstGeom>
          <a:solidFill>
            <a:schemeClr val="bg1"/>
          </a:solidFill>
        </p:spPr>
        <p:txBody>
          <a:bodyPr wrap="none" rtlCol="0">
            <a:spAutoFit/>
          </a:bodyPr>
          <a:lstStyle/>
          <a:p>
            <a:r>
              <a:rPr lang="en-US" altLang="ja-JP" sz="1100" dirty="0"/>
              <a:t>H26</a:t>
            </a:r>
            <a:r>
              <a:rPr lang="ja-JP" altLang="en-US" sz="1100" dirty="0"/>
              <a:t>までは各年</a:t>
            </a:r>
            <a:r>
              <a:rPr lang="en-US" altLang="ja-JP" sz="1100" dirty="0"/>
              <a:t>10</a:t>
            </a:r>
            <a:r>
              <a:rPr lang="ja-JP" altLang="en-US" sz="1100" dirty="0"/>
              <a:t>月</a:t>
            </a:r>
            <a:r>
              <a:rPr lang="en-US" altLang="ja-JP" sz="1100" dirty="0"/>
              <a:t>1</a:t>
            </a:r>
            <a:r>
              <a:rPr lang="ja-JP" altLang="en-US" sz="1100" dirty="0"/>
              <a:t>日</a:t>
            </a:r>
            <a:endParaRPr lang="en-US" altLang="ja-JP" sz="1100" dirty="0"/>
          </a:p>
          <a:p>
            <a:r>
              <a:rPr lang="en-US" altLang="ja-JP" sz="1100" dirty="0"/>
              <a:t>H27</a:t>
            </a:r>
            <a:r>
              <a:rPr lang="ja-JP" altLang="en-US" sz="1100" dirty="0"/>
              <a:t>以降は各年</a:t>
            </a:r>
            <a:r>
              <a:rPr lang="en-US" altLang="ja-JP" sz="1100" dirty="0"/>
              <a:t>3</a:t>
            </a:r>
            <a:r>
              <a:rPr lang="ja-JP" altLang="en-US" sz="1100" dirty="0"/>
              <a:t>月</a:t>
            </a:r>
            <a:r>
              <a:rPr lang="en-US" altLang="ja-JP" sz="1100" dirty="0"/>
              <a:t>31</a:t>
            </a:r>
            <a:r>
              <a:rPr lang="ja-JP" altLang="en-US" sz="1100" dirty="0"/>
              <a:t>日</a:t>
            </a:r>
          </a:p>
        </p:txBody>
      </p:sp>
      <p:cxnSp>
        <p:nvCxnSpPr>
          <p:cNvPr id="11" name="直線コネクタ 10"/>
          <p:cNvCxnSpPr/>
          <p:nvPr/>
        </p:nvCxnSpPr>
        <p:spPr>
          <a:xfrm>
            <a:off x="381000" y="527050"/>
            <a:ext cx="9144001"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右矢印 13"/>
          <p:cNvSpPr/>
          <p:nvPr/>
        </p:nvSpPr>
        <p:spPr>
          <a:xfrm>
            <a:off x="4741985" y="2243016"/>
            <a:ext cx="480646" cy="554893"/>
          </a:xfrm>
          <a:prstGeom prst="rightArrow">
            <a:avLst/>
          </a:prstGeom>
          <a:solidFill>
            <a:srgbClr val="009999"/>
          </a:solidFill>
          <a:ln>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5" name="図 14"/>
          <p:cNvPicPr>
            <a:picLocks noChangeAspect="1"/>
          </p:cNvPicPr>
          <p:nvPr/>
        </p:nvPicPr>
        <p:blipFill>
          <a:blip r:embed="rId5"/>
          <a:stretch>
            <a:fillRect/>
          </a:stretch>
        </p:blipFill>
        <p:spPr>
          <a:xfrm>
            <a:off x="676457" y="3874480"/>
            <a:ext cx="3918848" cy="2743438"/>
          </a:xfrm>
          <a:prstGeom prst="rect">
            <a:avLst/>
          </a:prstGeom>
        </p:spPr>
      </p:pic>
      <p:sp>
        <p:nvSpPr>
          <p:cNvPr id="16" name="正方形/長方形 15"/>
          <p:cNvSpPr/>
          <p:nvPr/>
        </p:nvSpPr>
        <p:spPr>
          <a:xfrm>
            <a:off x="454026" y="6695617"/>
            <a:ext cx="3582712" cy="123111"/>
          </a:xfrm>
          <a:prstGeom prst="rect">
            <a:avLst/>
          </a:prstGeom>
          <a:solidFill>
            <a:schemeClr val="bg1"/>
          </a:solidFill>
        </p:spPr>
        <p:txBody>
          <a:bodyPr wrap="none" lIns="0" tIns="0" rIns="0" bIns="0">
            <a:spAutoFit/>
          </a:bodyPr>
          <a:lstStyle/>
          <a:p>
            <a:r>
              <a:rPr lang="ja-JP" altLang="en-US" sz="800" dirty="0"/>
              <a:t>写真：国土交通省資料・事業者</a:t>
            </a:r>
            <a:r>
              <a:rPr lang="en-US" altLang="ja-JP" sz="800" dirty="0"/>
              <a:t>HP</a:t>
            </a:r>
            <a:r>
              <a:rPr lang="ja-JP" altLang="en-US" sz="800" dirty="0"/>
              <a:t>・全国シェアサイクル会議発表資料・（株）ドーコン</a:t>
            </a:r>
          </a:p>
        </p:txBody>
      </p:sp>
      <p:sp>
        <p:nvSpPr>
          <p:cNvPr id="20" name="右矢印 19"/>
          <p:cNvSpPr/>
          <p:nvPr/>
        </p:nvSpPr>
        <p:spPr>
          <a:xfrm rot="8100000">
            <a:off x="4712590" y="3543882"/>
            <a:ext cx="480646" cy="555231"/>
          </a:xfrm>
          <a:prstGeom prst="rightArrow">
            <a:avLst/>
          </a:prstGeom>
          <a:solidFill>
            <a:srgbClr val="009999"/>
          </a:solidFill>
          <a:ln>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1" name="図 20">
            <a:extLst>
              <a:ext uri="{FF2B5EF4-FFF2-40B4-BE49-F238E27FC236}">
                <a16:creationId xmlns:a16="http://schemas.microsoft.com/office/drawing/2014/main" id="{EA5B7545-08F1-DDCE-9CB1-1FDBC133937A}"/>
              </a:ext>
            </a:extLst>
          </p:cNvPr>
          <p:cNvPicPr>
            <a:picLocks noChangeAspect="1"/>
          </p:cNvPicPr>
          <p:nvPr/>
        </p:nvPicPr>
        <p:blipFill>
          <a:blip r:embed="rId6"/>
          <a:stretch>
            <a:fillRect/>
          </a:stretch>
        </p:blipFill>
        <p:spPr>
          <a:xfrm>
            <a:off x="5222630" y="3874480"/>
            <a:ext cx="3879832" cy="2743438"/>
          </a:xfrm>
          <a:prstGeom prst="rect">
            <a:avLst/>
          </a:prstGeom>
        </p:spPr>
      </p:pic>
      <p:sp>
        <p:nvSpPr>
          <p:cNvPr id="22" name="右矢印 18"/>
          <p:cNvSpPr/>
          <p:nvPr/>
        </p:nvSpPr>
        <p:spPr>
          <a:xfrm>
            <a:off x="4784970" y="5122985"/>
            <a:ext cx="480646" cy="554893"/>
          </a:xfrm>
          <a:prstGeom prst="rightArrow">
            <a:avLst/>
          </a:prstGeom>
          <a:solidFill>
            <a:srgbClr val="009999"/>
          </a:solidFill>
          <a:ln>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2697878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7" name="タイトル 1"/>
          <p:cNvSpPr>
            <a:spLocks noGrp="1"/>
          </p:cNvSpPr>
          <p:nvPr>
            <p:ph type="title"/>
          </p:nvPr>
        </p:nvSpPr>
        <p:spPr>
          <a:xfrm>
            <a:off x="381000" y="0"/>
            <a:ext cx="7668344" cy="476250"/>
          </a:xfrm>
        </p:spPr>
        <p:txBody>
          <a:bodyPr/>
          <a:lstStyle/>
          <a:p>
            <a:r>
              <a:rPr lang="ja-JP" altLang="en-US" sz="2400"/>
              <a:t>シェアサイクルの取組動向</a:t>
            </a:r>
          </a:p>
        </p:txBody>
      </p:sp>
      <p:sp>
        <p:nvSpPr>
          <p:cNvPr id="1148" name="テキスト ボックス 169"/>
          <p:cNvSpPr txBox="1"/>
          <p:nvPr/>
        </p:nvSpPr>
        <p:spPr>
          <a:xfrm>
            <a:off x="440849" y="688975"/>
            <a:ext cx="6623526" cy="338554"/>
          </a:xfrm>
          <a:prstGeom prst="rect">
            <a:avLst/>
          </a:prstGeom>
          <a:noFill/>
        </p:spPr>
        <p:txBody>
          <a:bodyPr wrap="square" rtlCol="0">
            <a:spAutoFit/>
          </a:bodyPr>
          <a:lstStyle/>
          <a:p>
            <a:r>
              <a:rPr lang="ja-JP" altLang="en-US" sz="1600" b="1" dirty="0">
                <a:latin typeface="ＭＳ Ｐゴシック" pitchFamily="50" charset="-128"/>
              </a:rPr>
              <a:t>シェアサイクル実施都市数の推移</a:t>
            </a:r>
          </a:p>
        </p:txBody>
      </p:sp>
      <p:sp>
        <p:nvSpPr>
          <p:cNvPr id="1152" name="テキスト ボックス 24"/>
          <p:cNvSpPr txBox="1"/>
          <p:nvPr/>
        </p:nvSpPr>
        <p:spPr>
          <a:xfrm>
            <a:off x="648576" y="1021579"/>
            <a:ext cx="8208000" cy="307777"/>
          </a:xfrm>
          <a:prstGeom prst="rect">
            <a:avLst/>
          </a:prstGeom>
          <a:solidFill>
            <a:schemeClr val="accent5"/>
          </a:solidFill>
        </p:spPr>
        <p:txBody>
          <a:bodyPr wrap="square" rtlCol="0">
            <a:spAutoFit/>
          </a:bodyPr>
          <a:lstStyle/>
          <a:p>
            <a:pPr marL="180975" indent="-180975">
              <a:spcBef>
                <a:spcPts val="600"/>
              </a:spcBef>
              <a:buFont typeface="Wingdings" pitchFamily="2" charset="2"/>
              <a:buChar char="Ø"/>
            </a:pPr>
            <a:r>
              <a:rPr lang="ja-JP" altLang="en-US" sz="1400" dirty="0">
                <a:latin typeface="HG丸ｺﾞｼｯｸM-PRO" pitchFamily="50" charset="-128"/>
                <a:ea typeface="HG丸ｺﾞｼｯｸM-PRO" pitchFamily="50" charset="-128"/>
              </a:rPr>
              <a:t>シェアサイクルの本格導入都市数は</a:t>
            </a:r>
            <a:r>
              <a:rPr lang="en-US" altLang="ja-JP" sz="1400" dirty="0">
                <a:latin typeface="HG丸ｺﾞｼｯｸM-PRO" pitchFamily="50" charset="-128"/>
                <a:ea typeface="HG丸ｺﾞｼｯｸM-PRO" pitchFamily="50" charset="-128"/>
              </a:rPr>
              <a:t>2024</a:t>
            </a:r>
            <a:r>
              <a:rPr lang="ja-JP" altLang="en-US" sz="1400" dirty="0">
                <a:latin typeface="HG丸ｺﾞｼｯｸM-PRO" pitchFamily="50" charset="-128"/>
                <a:ea typeface="HG丸ｺﾞｼｯｸM-PRO" pitchFamily="50" charset="-128"/>
              </a:rPr>
              <a:t>年</a:t>
            </a:r>
            <a:r>
              <a:rPr lang="en-US" altLang="ja-JP" sz="1400" dirty="0">
                <a:latin typeface="HG丸ｺﾞｼｯｸM-PRO" pitchFamily="50" charset="-128"/>
                <a:ea typeface="HG丸ｺﾞｼｯｸM-PRO" pitchFamily="50" charset="-128"/>
              </a:rPr>
              <a:t>3</a:t>
            </a:r>
            <a:r>
              <a:rPr lang="ja-JP" altLang="en-US" sz="1400" dirty="0">
                <a:latin typeface="HG丸ｺﾞｼｯｸM-PRO" pitchFamily="50" charset="-128"/>
                <a:ea typeface="HG丸ｺﾞｼｯｸM-PRO" pitchFamily="50" charset="-128"/>
              </a:rPr>
              <a:t>月末時点で</a:t>
            </a:r>
            <a:r>
              <a:rPr lang="en-US" altLang="ja-JP" sz="1400" dirty="0">
                <a:latin typeface="HG丸ｺﾞｼｯｸM-PRO" pitchFamily="50" charset="-128"/>
                <a:ea typeface="HG丸ｺﾞｼｯｸM-PRO" pitchFamily="50" charset="-128"/>
              </a:rPr>
              <a:t>34</a:t>
            </a:r>
            <a:r>
              <a:rPr lang="ja-JP" altLang="en-US" sz="1400" dirty="0">
                <a:latin typeface="HG丸ｺﾞｼｯｸM-PRO" pitchFamily="50" charset="-128"/>
                <a:ea typeface="HG丸ｺﾞｼｯｸM-PRO" pitchFamily="50" charset="-128"/>
              </a:rPr>
              <a:t>９都市。</a:t>
            </a:r>
            <a:endParaRPr lang="en-US" altLang="ja-JP" sz="1400" dirty="0">
              <a:latin typeface="HG丸ｺﾞｼｯｸM-PRO" pitchFamily="50" charset="-128"/>
              <a:ea typeface="HG丸ｺﾞｼｯｸM-PRO" pitchFamily="50" charset="-128"/>
            </a:endParaRPr>
          </a:p>
        </p:txBody>
      </p:sp>
      <p:sp>
        <p:nvSpPr>
          <p:cNvPr id="1156" name="スライド番号プレースホルダー 6"/>
          <p:cNvSpPr>
            <a:spLocks noGrp="1"/>
          </p:cNvSpPr>
          <p:nvPr>
            <p:ph type="sldNum" sz="quarter" idx="12"/>
          </p:nvPr>
        </p:nvSpPr>
        <p:spPr/>
        <p:txBody>
          <a:bodyPr/>
          <a:lstStyle/>
          <a:p>
            <a:fld id="{89EC475F-7EDF-44D4-A0F6-630DCCC876C2}" type="slidenum">
              <a:rPr kumimoji="1" lang="ja-JP" altLang="en-US" smtClean="0"/>
              <a:pPr/>
              <a:t>28</a:t>
            </a:fld>
            <a:endParaRPr kumimoji="1" lang="ja-JP" altLang="en-US"/>
          </a:p>
        </p:txBody>
      </p:sp>
      <p:sp>
        <p:nvSpPr>
          <p:cNvPr id="14" name="テキスト ボックス 37"/>
          <p:cNvSpPr txBox="1"/>
          <p:nvPr/>
        </p:nvSpPr>
        <p:spPr>
          <a:xfrm>
            <a:off x="5237848" y="6107279"/>
            <a:ext cx="3189462" cy="507831"/>
          </a:xfrm>
          <a:prstGeom prst="rect">
            <a:avLst/>
          </a:prstGeom>
          <a:noFill/>
          <a:ln>
            <a:noFill/>
          </a:ln>
        </p:spPr>
        <p:style>
          <a:lnRef idx="0">
            <a:srgbClr val="000000"/>
          </a:lnRef>
          <a:fillRef idx="0">
            <a:srgbClr val="000000"/>
          </a:fillRef>
          <a:effectRef idx="0">
            <a:srgbClr val="000000"/>
          </a:effectRef>
          <a:fontRef idx="minor">
            <a:schemeClr val="lt1"/>
          </a:fontRef>
        </p:style>
        <p:txBody>
          <a:bodyPr wrap="square" rtlCol="0" anchor="t">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114300" indent="-114300"/>
            <a:r>
              <a:rPr lang="en-US" altLang="ja-JP" sz="900" dirty="0">
                <a:solidFill>
                  <a:schemeClr val="tx1"/>
                </a:solidFill>
                <a:latin typeface="ＭＳ Ｐゴシック" pitchFamily="50" charset="-128"/>
                <a:ea typeface="ＭＳ Ｐゴシック" pitchFamily="50" charset="-128"/>
              </a:rPr>
              <a:t>※</a:t>
            </a:r>
            <a:r>
              <a:rPr lang="ja-JP" altLang="en-US" sz="900" dirty="0">
                <a:solidFill>
                  <a:schemeClr val="tx1"/>
                </a:solidFill>
                <a:latin typeface="ＭＳ Ｐゴシック" pitchFamily="50" charset="-128"/>
                <a:ea typeface="ＭＳ Ｐゴシック" pitchFamily="50" charset="-128"/>
              </a:rPr>
              <a:t>国土交通省アンケートに本格実施、社会実験実施と回答のあった都市および国土交通省調べにより実施が確認された都市の集計　</a:t>
            </a:r>
            <a:endParaRPr lang="en-US" altLang="ja-JP" sz="900" dirty="0">
              <a:solidFill>
                <a:schemeClr val="tx1"/>
              </a:solidFill>
              <a:latin typeface="ＭＳ Ｐゴシック" pitchFamily="50" charset="-128"/>
              <a:ea typeface="ＭＳ Ｐゴシック" pitchFamily="50" charset="-128"/>
            </a:endParaRPr>
          </a:p>
        </p:txBody>
      </p:sp>
      <p:sp>
        <p:nvSpPr>
          <p:cNvPr id="15" name="テキスト ボックス 30"/>
          <p:cNvSpPr txBox="1"/>
          <p:nvPr/>
        </p:nvSpPr>
        <p:spPr>
          <a:xfrm>
            <a:off x="1180987" y="5999575"/>
            <a:ext cx="2794279" cy="276999"/>
          </a:xfrm>
          <a:prstGeom prst="rect">
            <a:avLst/>
          </a:prstGeom>
          <a:noFill/>
        </p:spPr>
        <p:txBody>
          <a:bodyPr wrap="square" rtlCol="0">
            <a:spAutoFit/>
          </a:bodyPr>
          <a:lstStyle/>
          <a:p>
            <a:r>
              <a:rPr lang="en-US" altLang="ja-JP" sz="1200" b="1" dirty="0"/>
              <a:t>【</a:t>
            </a:r>
            <a:r>
              <a:rPr lang="ja-JP" altLang="en-US" sz="1200" b="1" dirty="0"/>
              <a:t>シェアサイクルの検討中の都市数</a:t>
            </a:r>
            <a:r>
              <a:rPr lang="en-US" altLang="ja-JP" sz="1200" b="1" dirty="0"/>
              <a:t>】</a:t>
            </a:r>
            <a:endParaRPr lang="ja-JP" altLang="en-US" sz="1200" b="1" dirty="0"/>
          </a:p>
        </p:txBody>
      </p:sp>
      <p:sp>
        <p:nvSpPr>
          <p:cNvPr id="17" name="正方形/長方形 31"/>
          <p:cNvSpPr/>
          <p:nvPr/>
        </p:nvSpPr>
        <p:spPr>
          <a:xfrm>
            <a:off x="1277512" y="6336743"/>
            <a:ext cx="2697754" cy="466022"/>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dirty="0">
                <a:solidFill>
                  <a:schemeClr val="tx1"/>
                </a:solidFill>
              </a:rPr>
              <a:t>・検討中の都市数</a:t>
            </a:r>
            <a:r>
              <a:rPr lang="en-US" altLang="ja-JP" sz="1400" dirty="0">
                <a:solidFill>
                  <a:schemeClr val="tx1"/>
                </a:solidFill>
              </a:rPr>
              <a:t>	39</a:t>
            </a:r>
            <a:r>
              <a:rPr lang="ja-JP" altLang="en-US" sz="1400" dirty="0">
                <a:solidFill>
                  <a:schemeClr val="tx1"/>
                </a:solidFill>
              </a:rPr>
              <a:t>都市</a:t>
            </a:r>
          </a:p>
        </p:txBody>
      </p:sp>
      <p:pic>
        <p:nvPicPr>
          <p:cNvPr id="4" name="図 3">
            <a:extLst>
              <a:ext uri="{FF2B5EF4-FFF2-40B4-BE49-F238E27FC236}">
                <a16:creationId xmlns:a16="http://schemas.microsoft.com/office/drawing/2014/main" id="{177425D1-9FA1-D452-8D17-6892664A4089}"/>
              </a:ext>
            </a:extLst>
          </p:cNvPr>
          <p:cNvPicPr>
            <a:picLocks noChangeAspect="1"/>
          </p:cNvPicPr>
          <p:nvPr/>
        </p:nvPicPr>
        <p:blipFill>
          <a:blip r:embed="rId3"/>
          <a:stretch>
            <a:fillRect/>
          </a:stretch>
        </p:blipFill>
        <p:spPr>
          <a:xfrm>
            <a:off x="1277510" y="1387338"/>
            <a:ext cx="6636415" cy="4594997"/>
          </a:xfrm>
          <a:prstGeom prst="rect">
            <a:avLst/>
          </a:prstGeom>
        </p:spPr>
      </p:pic>
    </p:spTree>
    <p:extLst>
      <p:ext uri="{BB962C8B-B14F-4D97-AF65-F5344CB8AC3E}">
        <p14:creationId xmlns:p14="http://schemas.microsoft.com/office/powerpoint/2010/main" val="35223271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3" name="図 12"/>
          <p:cNvPicPr>
            <a:picLocks noChangeAspect="1"/>
          </p:cNvPicPr>
          <p:nvPr/>
        </p:nvPicPr>
        <p:blipFill>
          <a:blip r:embed="rId2"/>
          <a:stretch>
            <a:fillRect/>
          </a:stretch>
        </p:blipFill>
        <p:spPr>
          <a:xfrm>
            <a:off x="5189983" y="4387006"/>
            <a:ext cx="4209690" cy="2189947"/>
          </a:xfrm>
          <a:prstGeom prst="rect">
            <a:avLst/>
          </a:prstGeom>
        </p:spPr>
      </p:pic>
      <p:sp>
        <p:nvSpPr>
          <p:cNvPr id="1174" name="タイトル 1"/>
          <p:cNvSpPr>
            <a:spLocks noGrp="1"/>
          </p:cNvSpPr>
          <p:nvPr>
            <p:ph type="title"/>
          </p:nvPr>
        </p:nvSpPr>
        <p:spPr/>
        <p:txBody>
          <a:bodyPr/>
          <a:lstStyle/>
          <a:p>
            <a:r>
              <a:rPr lang="ja-JP" altLang="en-US" dirty="0"/>
              <a:t>都市・地域総合交通戦略</a:t>
            </a:r>
            <a:endParaRPr kumimoji="1" lang="ja-JP" altLang="en-US" dirty="0"/>
          </a:p>
        </p:txBody>
      </p:sp>
      <p:sp>
        <p:nvSpPr>
          <p:cNvPr id="1175" name="テキスト ボックス 5"/>
          <p:cNvSpPr txBox="1"/>
          <p:nvPr/>
        </p:nvSpPr>
        <p:spPr>
          <a:xfrm>
            <a:off x="475131" y="621164"/>
            <a:ext cx="8989849" cy="810478"/>
          </a:xfrm>
          <a:prstGeom prst="rect">
            <a:avLst/>
          </a:prstGeom>
          <a:noFill/>
          <a:ln w="19050">
            <a:solidFill>
              <a:schemeClr val="bg1">
                <a:lumMod val="65000"/>
              </a:schemeClr>
            </a:solidFill>
            <a:prstDash val="solid"/>
          </a:ln>
        </p:spPr>
        <p:txBody>
          <a:bodyPr wrap="square" rtlCol="0">
            <a:spAutoFit/>
          </a:bodyPr>
          <a:lstStyle>
            <a:defPPr>
              <a:defRPr lang="ja-JP"/>
            </a:defPPr>
            <a:lvl1pPr>
              <a:defRPr sz="2400" b="1">
                <a:latin typeface="Meiryo UI" panose="020B0604030504040204" pitchFamily="50" charset="-128"/>
                <a:ea typeface="Meiryo UI" panose="020B0604030504040204" pitchFamily="50" charset="-128"/>
                <a:cs typeface="Meiryo UI" panose="020B0604030504040204" pitchFamily="50" charset="-128"/>
              </a:defRPr>
            </a:lvl1pPr>
          </a:lstStyle>
          <a:p>
            <a:pPr>
              <a:lnSpc>
                <a:spcPts val="2800"/>
              </a:lnSpc>
            </a:pPr>
            <a:r>
              <a:rPr lang="ja-JP" altLang="en-US" sz="1800" b="0" dirty="0"/>
              <a:t>都市・地域総合交通戦略は、平成</a:t>
            </a:r>
            <a:r>
              <a:rPr lang="en-US" altLang="ja-JP" sz="1800" b="0" dirty="0"/>
              <a:t>19</a:t>
            </a:r>
            <a:r>
              <a:rPr lang="ja-JP" altLang="en-US" sz="1800" b="0" dirty="0"/>
              <a:t>年</a:t>
            </a:r>
            <a:r>
              <a:rPr lang="en-US" altLang="ja-JP" sz="1800" b="0" dirty="0"/>
              <a:t>7</a:t>
            </a:r>
            <a:r>
              <a:rPr lang="ja-JP" altLang="en-US" sz="1800" b="0" dirty="0"/>
              <a:t>月</a:t>
            </a:r>
            <a:r>
              <a:rPr lang="en-US" altLang="ja-JP" sz="1800" b="0" dirty="0"/>
              <a:t>20</a:t>
            </a:r>
            <a:r>
              <a:rPr lang="ja-JP" altLang="en-US" sz="1800" b="0" dirty="0"/>
              <a:t>日　社会資本整備審議会の「新しい時代の都市計画はいかにあるべきか。（第二次答申）」　を受け、制度化。</a:t>
            </a:r>
            <a:endParaRPr lang="en-US" altLang="ja-JP" sz="1800" b="0" dirty="0"/>
          </a:p>
        </p:txBody>
      </p:sp>
      <p:sp>
        <p:nvSpPr>
          <p:cNvPr id="1176" name="正方形/長方形 7"/>
          <p:cNvSpPr/>
          <p:nvPr/>
        </p:nvSpPr>
        <p:spPr>
          <a:xfrm>
            <a:off x="496625" y="1490334"/>
            <a:ext cx="6215944" cy="338554"/>
          </a:xfrm>
          <a:prstGeom prst="rect">
            <a:avLst/>
          </a:prstGeom>
          <a:ln>
            <a:solidFill>
              <a:schemeClr val="bg1"/>
            </a:solidFill>
          </a:ln>
        </p:spPr>
        <p:txBody>
          <a:bodyPr wrap="square">
            <a:spAutoFit/>
          </a:bodyPr>
          <a:lstStyle/>
          <a:p>
            <a:pPr marL="363538" indent="-344488" algn="just">
              <a:spcAft>
                <a:spcPts val="0"/>
              </a:spcAft>
            </a:pPr>
            <a:r>
              <a:rPr lang="en-US" altLang="ja-JP" sz="1600" b="1" kern="1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600" b="1" kern="100" dirty="0">
                <a:latin typeface="Meiryo UI" panose="020B0604030504040204" pitchFamily="50" charset="-128"/>
                <a:ea typeface="Meiryo UI" panose="020B0604030504040204" pitchFamily="50" charset="-128"/>
                <a:cs typeface="Meiryo UI" panose="020B0604030504040204" pitchFamily="50" charset="-128"/>
              </a:rPr>
              <a:t>新しい時代の都市計画はいかにあるべきか（第二次答申）の概要</a:t>
            </a:r>
            <a:r>
              <a:rPr lang="en-US" altLang="ja-JP" sz="1600" b="1" kern="100" dirty="0">
                <a:latin typeface="Meiryo UI" panose="020B0604030504040204" pitchFamily="50" charset="-128"/>
                <a:ea typeface="Meiryo UI" panose="020B0604030504040204" pitchFamily="50" charset="-128"/>
                <a:cs typeface="Meiryo UI" panose="020B0604030504040204" pitchFamily="50" charset="-128"/>
              </a:rPr>
              <a:t>》</a:t>
            </a:r>
            <a:endParaRPr lang="ja-JP" altLang="ja-JP" sz="1600" b="1" kern="1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177" name="正方形/長方形 8"/>
          <p:cNvSpPr/>
          <p:nvPr/>
        </p:nvSpPr>
        <p:spPr>
          <a:xfrm>
            <a:off x="440514" y="1847226"/>
            <a:ext cx="4666375" cy="4885179"/>
          </a:xfrm>
          <a:prstGeom prst="rect">
            <a:avLst/>
          </a:prstGeom>
          <a:noFill/>
          <a:ln w="15875">
            <a:solidFill>
              <a:schemeClr val="tx2">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78" name="正方形/長方形 9"/>
          <p:cNvSpPr/>
          <p:nvPr/>
        </p:nvSpPr>
        <p:spPr>
          <a:xfrm>
            <a:off x="5136195" y="1847226"/>
            <a:ext cx="4361160" cy="4885179"/>
          </a:xfrm>
          <a:prstGeom prst="rect">
            <a:avLst/>
          </a:prstGeom>
          <a:noFill/>
          <a:ln w="15875">
            <a:solidFill>
              <a:schemeClr val="tx2">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79" name="正方形/長方形 10"/>
          <p:cNvSpPr/>
          <p:nvPr/>
        </p:nvSpPr>
        <p:spPr>
          <a:xfrm>
            <a:off x="399549" y="1882760"/>
            <a:ext cx="2629340" cy="307777"/>
          </a:xfrm>
          <a:prstGeom prst="rect">
            <a:avLst/>
          </a:prstGeom>
          <a:ln>
            <a:noFill/>
          </a:ln>
        </p:spPr>
        <p:txBody>
          <a:bodyPr wrap="square">
            <a:spAutoFit/>
          </a:bodyPr>
          <a:lstStyle/>
          <a:p>
            <a:pPr marL="363538" indent="-344488" algn="just">
              <a:spcAft>
                <a:spcPts val="0"/>
              </a:spcAft>
            </a:pPr>
            <a:r>
              <a:rPr lang="ja-JP" altLang="en-US" sz="1400" b="1" kern="100" dirty="0">
                <a:latin typeface="Meiryo UI" panose="020B0604030504040204" pitchFamily="50" charset="-128"/>
                <a:ea typeface="Meiryo UI" panose="020B0604030504040204" pitchFamily="50" charset="-128"/>
                <a:cs typeface="Meiryo UI" panose="020B0604030504040204" pitchFamily="50" charset="-128"/>
              </a:rPr>
              <a:t>○集約型都市構造のあり方</a:t>
            </a:r>
            <a:endParaRPr lang="ja-JP" altLang="ja-JP" sz="1400" b="1" kern="1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180" name="正方形/長方形 11"/>
          <p:cNvSpPr/>
          <p:nvPr/>
        </p:nvSpPr>
        <p:spPr>
          <a:xfrm>
            <a:off x="5090857" y="1826227"/>
            <a:ext cx="2629340" cy="307777"/>
          </a:xfrm>
          <a:prstGeom prst="rect">
            <a:avLst/>
          </a:prstGeom>
          <a:ln>
            <a:noFill/>
          </a:ln>
        </p:spPr>
        <p:txBody>
          <a:bodyPr wrap="square">
            <a:spAutoFit/>
          </a:bodyPr>
          <a:lstStyle/>
          <a:p>
            <a:pPr marL="363538" indent="-344488">
              <a:spcAft>
                <a:spcPts val="0"/>
              </a:spcAft>
            </a:pPr>
            <a:r>
              <a:rPr lang="ja-JP" altLang="en-US" sz="1400" b="1" kern="100" dirty="0">
                <a:latin typeface="Meiryo UI" panose="020B0604030504040204" pitchFamily="50" charset="-128"/>
                <a:ea typeface="Meiryo UI" panose="020B0604030504040204" pitchFamily="50" charset="-128"/>
                <a:cs typeface="Meiryo UI" panose="020B0604030504040204" pitchFamily="50" charset="-128"/>
              </a:rPr>
              <a:t>○実現にむけた戦略的取組</a:t>
            </a:r>
            <a:endParaRPr lang="en-US" altLang="ja-JP" sz="1400" b="1" kern="1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1181" name="図 13"/>
          <p:cNvPicPr>
            <a:picLocks noChangeAspect="1"/>
          </p:cNvPicPr>
          <p:nvPr/>
        </p:nvPicPr>
        <p:blipFill>
          <a:blip r:embed="rId3"/>
          <a:stretch>
            <a:fillRect/>
          </a:stretch>
        </p:blipFill>
        <p:spPr>
          <a:xfrm>
            <a:off x="5178447" y="2188601"/>
            <a:ext cx="4259441" cy="2068622"/>
          </a:xfrm>
          <a:prstGeom prst="rect">
            <a:avLst/>
          </a:prstGeom>
        </p:spPr>
      </p:pic>
      <p:grpSp>
        <p:nvGrpSpPr>
          <p:cNvPr id="1182" name="Group 7"/>
          <p:cNvGrpSpPr>
            <a:grpSpLocks noChangeAspect="1"/>
          </p:cNvGrpSpPr>
          <p:nvPr/>
        </p:nvGrpSpPr>
        <p:grpSpPr>
          <a:xfrm>
            <a:off x="2962171" y="2238126"/>
            <a:ext cx="2200990" cy="1366198"/>
            <a:chOff x="3260" y="1375"/>
            <a:chExt cx="2133" cy="1324"/>
          </a:xfrm>
        </p:grpSpPr>
        <p:pic>
          <p:nvPicPr>
            <p:cNvPr id="1183" name="Picture 8" descr="集約のコピー"/>
            <p:cNvPicPr>
              <a:picLocks noChangeAspect="1" noChangeArrowheads="1"/>
            </p:cNvPicPr>
            <p:nvPr/>
          </p:nvPicPr>
          <p:blipFill>
            <a:blip r:embed="rId4"/>
            <a:stretch>
              <a:fillRect/>
            </a:stretch>
          </p:blipFill>
          <p:spPr>
            <a:xfrm>
              <a:off x="3288" y="1389"/>
              <a:ext cx="1995" cy="1259"/>
            </a:xfrm>
            <a:prstGeom prst="rect">
              <a:avLst/>
            </a:prstGeom>
            <a:noFill/>
            <a:ln w="9525">
              <a:solidFill>
                <a:schemeClr val="tx1"/>
              </a:solidFill>
              <a:miter lim="800000"/>
              <a:headEnd/>
              <a:tailEnd/>
            </a:ln>
          </p:spPr>
        </p:pic>
        <p:sp>
          <p:nvSpPr>
            <p:cNvPr id="1184" name="Text Box 9"/>
            <p:cNvSpPr txBox="1">
              <a:spLocks noChangeArrowheads="1"/>
            </p:cNvSpPr>
            <p:nvPr/>
          </p:nvSpPr>
          <p:spPr>
            <a:xfrm>
              <a:off x="3260" y="1375"/>
              <a:ext cx="1571" cy="246"/>
            </a:xfrm>
            <a:prstGeom prst="rect">
              <a:avLst/>
            </a:prstGeom>
            <a:noFill/>
            <a:ln>
              <a:noFill/>
            </a:ln>
          </p:spPr>
          <p:txBody>
            <a:bodyPr wrap="square">
              <a:spAutoFit/>
            </a:bodyPr>
            <a:lstStyle>
              <a:lvl1pPr>
                <a:defRPr kumimoji="1" sz="2000" b="1">
                  <a:solidFill>
                    <a:schemeClr val="tx1"/>
                  </a:solidFill>
                  <a:latin typeface="Arial" pitchFamily="34" charset="0"/>
                  <a:ea typeface="ＭＳ Ｐゴシック" pitchFamily="50" charset="-128"/>
                </a:defRPr>
              </a:lvl1pPr>
              <a:lvl2pPr marL="742950" indent="-285750">
                <a:defRPr kumimoji="1" sz="2000" b="1">
                  <a:solidFill>
                    <a:schemeClr val="tx1"/>
                  </a:solidFill>
                  <a:latin typeface="Arial" pitchFamily="34" charset="0"/>
                  <a:ea typeface="ＭＳ Ｐゴシック" pitchFamily="50" charset="-128"/>
                </a:defRPr>
              </a:lvl2pPr>
              <a:lvl3pPr marL="1143000" indent="-228600">
                <a:defRPr kumimoji="1" sz="2000" b="1">
                  <a:solidFill>
                    <a:schemeClr val="tx1"/>
                  </a:solidFill>
                  <a:latin typeface="Arial" pitchFamily="34" charset="0"/>
                  <a:ea typeface="ＭＳ Ｐゴシック" pitchFamily="50" charset="-128"/>
                </a:defRPr>
              </a:lvl3pPr>
              <a:lvl4pPr marL="1600200" indent="-228600">
                <a:defRPr kumimoji="1" sz="2000" b="1">
                  <a:solidFill>
                    <a:schemeClr val="tx1"/>
                  </a:solidFill>
                  <a:latin typeface="Arial" pitchFamily="34" charset="0"/>
                  <a:ea typeface="ＭＳ Ｐゴシック" pitchFamily="50" charset="-128"/>
                </a:defRPr>
              </a:lvl4pPr>
              <a:lvl5pPr marL="2057400" indent="-228600">
                <a:defRPr kumimoji="1" sz="2000" b="1">
                  <a:solidFill>
                    <a:schemeClr val="tx1"/>
                  </a:solidFill>
                  <a:latin typeface="Arial" pitchFamily="34" charset="0"/>
                  <a:ea typeface="ＭＳ Ｐゴシック" pitchFamily="50" charset="-128"/>
                </a:defRPr>
              </a:lvl5pPr>
              <a:lvl6pPr marL="2514600" indent="-228600" algn="r" eaLnBrk="0" fontAlgn="base" hangingPunct="0">
                <a:spcBef>
                  <a:spcPct val="0"/>
                </a:spcBef>
                <a:spcAft>
                  <a:spcPct val="0"/>
                </a:spcAft>
                <a:defRPr kumimoji="1" sz="2000" b="1">
                  <a:solidFill>
                    <a:schemeClr val="tx1"/>
                  </a:solidFill>
                  <a:latin typeface="Arial" pitchFamily="34" charset="0"/>
                  <a:ea typeface="ＭＳ Ｐゴシック" pitchFamily="50" charset="-128"/>
                </a:defRPr>
              </a:lvl6pPr>
              <a:lvl7pPr marL="2971800" indent="-228600" algn="r" eaLnBrk="0" fontAlgn="base" hangingPunct="0">
                <a:spcBef>
                  <a:spcPct val="0"/>
                </a:spcBef>
                <a:spcAft>
                  <a:spcPct val="0"/>
                </a:spcAft>
                <a:defRPr kumimoji="1" sz="2000" b="1">
                  <a:solidFill>
                    <a:schemeClr val="tx1"/>
                  </a:solidFill>
                  <a:latin typeface="Arial" pitchFamily="34" charset="0"/>
                  <a:ea typeface="ＭＳ Ｐゴシック" pitchFamily="50" charset="-128"/>
                </a:defRPr>
              </a:lvl7pPr>
              <a:lvl8pPr marL="3429000" indent="-228600" algn="r" eaLnBrk="0" fontAlgn="base" hangingPunct="0">
                <a:spcBef>
                  <a:spcPct val="0"/>
                </a:spcBef>
                <a:spcAft>
                  <a:spcPct val="0"/>
                </a:spcAft>
                <a:defRPr kumimoji="1" sz="2000" b="1">
                  <a:solidFill>
                    <a:schemeClr val="tx1"/>
                  </a:solidFill>
                  <a:latin typeface="Arial" pitchFamily="34" charset="0"/>
                  <a:ea typeface="ＭＳ Ｐゴシック" pitchFamily="50" charset="-128"/>
                </a:defRPr>
              </a:lvl8pPr>
              <a:lvl9pPr marL="3886200" indent="-228600" algn="r" eaLnBrk="0" fontAlgn="base" hangingPunct="0">
                <a:spcBef>
                  <a:spcPct val="0"/>
                </a:spcBef>
                <a:spcAft>
                  <a:spcPct val="0"/>
                </a:spcAft>
                <a:defRPr kumimoji="1" sz="2000" b="1">
                  <a:solidFill>
                    <a:schemeClr val="tx1"/>
                  </a:solidFill>
                  <a:latin typeface="Arial" pitchFamily="34" charset="0"/>
                  <a:ea typeface="ＭＳ Ｐゴシック" pitchFamily="50" charset="-128"/>
                </a:defRPr>
              </a:lvl9pPr>
            </a:lstStyle>
            <a:p>
              <a:pPr algn="l" eaLnBrk="1" hangingPunct="1">
                <a:spcBef>
                  <a:spcPct val="50000"/>
                </a:spcBef>
              </a:pPr>
              <a:r>
                <a:rPr lang="en-US" altLang="ja-JP" sz="1050" dirty="0">
                  <a:latin typeface="Meiryo UI" panose="020B0604030504040204" pitchFamily="50" charset="-128"/>
                  <a:ea typeface="Meiryo UI" panose="020B0604030504040204" pitchFamily="50" charset="-128"/>
                  <a:cs typeface="Meiryo UI" panose="020B0604030504040204" pitchFamily="50" charset="-128"/>
                </a:rPr>
                <a:t>(4)</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求めるべき市街地像</a:t>
              </a:r>
            </a:p>
          </p:txBody>
        </p:sp>
        <p:sp>
          <p:nvSpPr>
            <p:cNvPr id="1185" name="Text Box 10"/>
            <p:cNvSpPr txBox="1">
              <a:spLocks noChangeArrowheads="1"/>
            </p:cNvSpPr>
            <p:nvPr/>
          </p:nvSpPr>
          <p:spPr>
            <a:xfrm>
              <a:off x="3270" y="2296"/>
              <a:ext cx="2123" cy="403"/>
            </a:xfrm>
            <a:prstGeom prst="rect">
              <a:avLst/>
            </a:prstGeom>
            <a:noFill/>
            <a:ln>
              <a:noFill/>
            </a:ln>
          </p:spPr>
          <p:txBody>
            <a:bodyPr wrap="square">
              <a:spAutoFit/>
            </a:bodyPr>
            <a:lstStyle>
              <a:lvl1pPr>
                <a:defRPr kumimoji="1" sz="2000" b="1">
                  <a:solidFill>
                    <a:schemeClr val="tx1"/>
                  </a:solidFill>
                  <a:latin typeface="Arial" pitchFamily="34" charset="0"/>
                  <a:ea typeface="ＭＳ Ｐゴシック" pitchFamily="50" charset="-128"/>
                </a:defRPr>
              </a:lvl1pPr>
              <a:lvl2pPr marL="742950" indent="-285750">
                <a:defRPr kumimoji="1" sz="2000" b="1">
                  <a:solidFill>
                    <a:schemeClr val="tx1"/>
                  </a:solidFill>
                  <a:latin typeface="Arial" pitchFamily="34" charset="0"/>
                  <a:ea typeface="ＭＳ Ｐゴシック" pitchFamily="50" charset="-128"/>
                </a:defRPr>
              </a:lvl2pPr>
              <a:lvl3pPr marL="1143000" indent="-228600">
                <a:defRPr kumimoji="1" sz="2000" b="1">
                  <a:solidFill>
                    <a:schemeClr val="tx1"/>
                  </a:solidFill>
                  <a:latin typeface="Arial" pitchFamily="34" charset="0"/>
                  <a:ea typeface="ＭＳ Ｐゴシック" pitchFamily="50" charset="-128"/>
                </a:defRPr>
              </a:lvl3pPr>
              <a:lvl4pPr marL="1600200" indent="-228600">
                <a:defRPr kumimoji="1" sz="2000" b="1">
                  <a:solidFill>
                    <a:schemeClr val="tx1"/>
                  </a:solidFill>
                  <a:latin typeface="Arial" pitchFamily="34" charset="0"/>
                  <a:ea typeface="ＭＳ Ｐゴシック" pitchFamily="50" charset="-128"/>
                </a:defRPr>
              </a:lvl4pPr>
              <a:lvl5pPr marL="2057400" indent="-228600">
                <a:defRPr kumimoji="1" sz="2000" b="1">
                  <a:solidFill>
                    <a:schemeClr val="tx1"/>
                  </a:solidFill>
                  <a:latin typeface="Arial" pitchFamily="34" charset="0"/>
                  <a:ea typeface="ＭＳ Ｐゴシック" pitchFamily="50" charset="-128"/>
                </a:defRPr>
              </a:lvl5pPr>
              <a:lvl6pPr marL="2514600" indent="-228600" algn="r" eaLnBrk="0" fontAlgn="base" hangingPunct="0">
                <a:spcBef>
                  <a:spcPct val="0"/>
                </a:spcBef>
                <a:spcAft>
                  <a:spcPct val="0"/>
                </a:spcAft>
                <a:defRPr kumimoji="1" sz="2000" b="1">
                  <a:solidFill>
                    <a:schemeClr val="tx1"/>
                  </a:solidFill>
                  <a:latin typeface="Arial" pitchFamily="34" charset="0"/>
                  <a:ea typeface="ＭＳ Ｐゴシック" pitchFamily="50" charset="-128"/>
                </a:defRPr>
              </a:lvl6pPr>
              <a:lvl7pPr marL="2971800" indent="-228600" algn="r" eaLnBrk="0" fontAlgn="base" hangingPunct="0">
                <a:spcBef>
                  <a:spcPct val="0"/>
                </a:spcBef>
                <a:spcAft>
                  <a:spcPct val="0"/>
                </a:spcAft>
                <a:defRPr kumimoji="1" sz="2000" b="1">
                  <a:solidFill>
                    <a:schemeClr val="tx1"/>
                  </a:solidFill>
                  <a:latin typeface="Arial" pitchFamily="34" charset="0"/>
                  <a:ea typeface="ＭＳ Ｐゴシック" pitchFamily="50" charset="-128"/>
                </a:defRPr>
              </a:lvl7pPr>
              <a:lvl8pPr marL="3429000" indent="-228600" algn="r" eaLnBrk="0" fontAlgn="base" hangingPunct="0">
                <a:spcBef>
                  <a:spcPct val="0"/>
                </a:spcBef>
                <a:spcAft>
                  <a:spcPct val="0"/>
                </a:spcAft>
                <a:defRPr kumimoji="1" sz="2000" b="1">
                  <a:solidFill>
                    <a:schemeClr val="tx1"/>
                  </a:solidFill>
                  <a:latin typeface="Arial" pitchFamily="34" charset="0"/>
                  <a:ea typeface="ＭＳ Ｐゴシック" pitchFamily="50" charset="-128"/>
                </a:defRPr>
              </a:lvl8pPr>
              <a:lvl9pPr marL="3886200" indent="-228600" algn="r" eaLnBrk="0" fontAlgn="base" hangingPunct="0">
                <a:spcBef>
                  <a:spcPct val="0"/>
                </a:spcBef>
                <a:spcAft>
                  <a:spcPct val="0"/>
                </a:spcAft>
                <a:defRPr kumimoji="1" sz="2000" b="1">
                  <a:solidFill>
                    <a:schemeClr val="tx1"/>
                  </a:solidFill>
                  <a:latin typeface="Arial" pitchFamily="34" charset="0"/>
                  <a:ea typeface="ＭＳ Ｐゴシック" pitchFamily="50" charset="-128"/>
                </a:defRPr>
              </a:lvl9pPr>
            </a:lstStyle>
            <a:p>
              <a:pPr algn="l" eaLnBrk="1" hangingPunct="1"/>
              <a:r>
                <a:rPr lang="ja-JP" altLang="en-US" sz="1000" dirty="0">
                  <a:latin typeface="Meiryo UI" panose="020B0604030504040204" pitchFamily="50" charset="-128"/>
                  <a:ea typeface="Meiryo UI" panose="020B0604030504040204" pitchFamily="50" charset="-128"/>
                  <a:cs typeface="Meiryo UI" panose="020B0604030504040204" pitchFamily="50" charset="-128"/>
                </a:rPr>
                <a:t>基幹的な公共交通沿いに集約拠点の形成を促進</a:t>
              </a:r>
            </a:p>
          </p:txBody>
        </p:sp>
      </p:grpSp>
      <p:sp>
        <p:nvSpPr>
          <p:cNvPr id="1186" name="Text Box 11"/>
          <p:cNvSpPr txBox="1">
            <a:spLocks noChangeArrowheads="1"/>
          </p:cNvSpPr>
          <p:nvPr/>
        </p:nvSpPr>
        <p:spPr>
          <a:xfrm>
            <a:off x="2353484" y="4279409"/>
            <a:ext cx="3333750" cy="246221"/>
          </a:xfrm>
          <a:prstGeom prst="rect">
            <a:avLst/>
          </a:prstGeom>
          <a:noFill/>
          <a:ln>
            <a:noFill/>
          </a:ln>
        </p:spPr>
        <p:txBody>
          <a:bodyPr>
            <a:spAutoFit/>
          </a:bodyPr>
          <a:lstStyle>
            <a:lvl1pPr>
              <a:defRPr kumimoji="1" sz="2000" b="1">
                <a:solidFill>
                  <a:schemeClr val="tx1"/>
                </a:solidFill>
                <a:latin typeface="Arial" pitchFamily="34" charset="0"/>
                <a:ea typeface="ＭＳ Ｐゴシック" pitchFamily="50" charset="-128"/>
              </a:defRPr>
            </a:lvl1pPr>
            <a:lvl2pPr marL="742950" indent="-285750">
              <a:defRPr kumimoji="1" sz="2000" b="1">
                <a:solidFill>
                  <a:schemeClr val="tx1"/>
                </a:solidFill>
                <a:latin typeface="Arial" pitchFamily="34" charset="0"/>
                <a:ea typeface="ＭＳ Ｐゴシック" pitchFamily="50" charset="-128"/>
              </a:defRPr>
            </a:lvl2pPr>
            <a:lvl3pPr marL="1143000" indent="-228600">
              <a:defRPr kumimoji="1" sz="2000" b="1">
                <a:solidFill>
                  <a:schemeClr val="tx1"/>
                </a:solidFill>
                <a:latin typeface="Arial" pitchFamily="34" charset="0"/>
                <a:ea typeface="ＭＳ Ｐゴシック" pitchFamily="50" charset="-128"/>
              </a:defRPr>
            </a:lvl3pPr>
            <a:lvl4pPr marL="1600200" indent="-228600">
              <a:defRPr kumimoji="1" sz="2000" b="1">
                <a:solidFill>
                  <a:schemeClr val="tx1"/>
                </a:solidFill>
                <a:latin typeface="Arial" pitchFamily="34" charset="0"/>
                <a:ea typeface="ＭＳ Ｐゴシック" pitchFamily="50" charset="-128"/>
              </a:defRPr>
            </a:lvl4pPr>
            <a:lvl5pPr marL="2057400" indent="-228600">
              <a:defRPr kumimoji="1" sz="2000" b="1">
                <a:solidFill>
                  <a:schemeClr val="tx1"/>
                </a:solidFill>
                <a:latin typeface="Arial" pitchFamily="34" charset="0"/>
                <a:ea typeface="ＭＳ Ｐゴシック" pitchFamily="50" charset="-128"/>
              </a:defRPr>
            </a:lvl5pPr>
            <a:lvl6pPr marL="2514600" indent="-228600" algn="r" eaLnBrk="0" fontAlgn="base" hangingPunct="0">
              <a:spcBef>
                <a:spcPct val="0"/>
              </a:spcBef>
              <a:spcAft>
                <a:spcPct val="0"/>
              </a:spcAft>
              <a:defRPr kumimoji="1" sz="2000" b="1">
                <a:solidFill>
                  <a:schemeClr val="tx1"/>
                </a:solidFill>
                <a:latin typeface="Arial" pitchFamily="34" charset="0"/>
                <a:ea typeface="ＭＳ Ｐゴシック" pitchFamily="50" charset="-128"/>
              </a:defRPr>
            </a:lvl6pPr>
            <a:lvl7pPr marL="2971800" indent="-228600" algn="r" eaLnBrk="0" fontAlgn="base" hangingPunct="0">
              <a:spcBef>
                <a:spcPct val="0"/>
              </a:spcBef>
              <a:spcAft>
                <a:spcPct val="0"/>
              </a:spcAft>
              <a:defRPr kumimoji="1" sz="2000" b="1">
                <a:solidFill>
                  <a:schemeClr val="tx1"/>
                </a:solidFill>
                <a:latin typeface="Arial" pitchFamily="34" charset="0"/>
                <a:ea typeface="ＭＳ Ｐゴシック" pitchFamily="50" charset="-128"/>
              </a:defRPr>
            </a:lvl7pPr>
            <a:lvl8pPr marL="3429000" indent="-228600" algn="r" eaLnBrk="0" fontAlgn="base" hangingPunct="0">
              <a:spcBef>
                <a:spcPct val="0"/>
              </a:spcBef>
              <a:spcAft>
                <a:spcPct val="0"/>
              </a:spcAft>
              <a:defRPr kumimoji="1" sz="2000" b="1">
                <a:solidFill>
                  <a:schemeClr val="tx1"/>
                </a:solidFill>
                <a:latin typeface="Arial" pitchFamily="34" charset="0"/>
                <a:ea typeface="ＭＳ Ｐゴシック" pitchFamily="50" charset="-128"/>
              </a:defRPr>
            </a:lvl8pPr>
            <a:lvl9pPr marL="3886200" indent="-228600" algn="r" eaLnBrk="0" fontAlgn="base" hangingPunct="0">
              <a:spcBef>
                <a:spcPct val="0"/>
              </a:spcBef>
              <a:spcAft>
                <a:spcPct val="0"/>
              </a:spcAft>
              <a:defRPr kumimoji="1" sz="2000" b="1">
                <a:solidFill>
                  <a:schemeClr val="tx1"/>
                </a:solidFill>
                <a:latin typeface="Arial" pitchFamily="34" charset="0"/>
                <a:ea typeface="ＭＳ Ｐゴシック" pitchFamily="50" charset="-128"/>
              </a:defRPr>
            </a:lvl9pPr>
          </a:lstStyle>
          <a:p>
            <a:pPr algn="ctr" eaLnBrk="1" hangingPunct="1">
              <a:spcBef>
                <a:spcPct val="50000"/>
              </a:spcBef>
            </a:pPr>
            <a:r>
              <a:rPr lang="en-US" altLang="ja-JP" sz="10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低密度市街地が拡大した結果</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a:t>
            </a:r>
          </a:p>
        </p:txBody>
      </p:sp>
      <p:sp>
        <p:nvSpPr>
          <p:cNvPr id="1187" name="AutoShape 13"/>
          <p:cNvSpPr>
            <a:spLocks noChangeAspect="1" noChangeArrowheads="1"/>
          </p:cNvSpPr>
          <p:nvPr/>
        </p:nvSpPr>
        <p:spPr>
          <a:xfrm rot="5400000">
            <a:off x="827787" y="3555852"/>
            <a:ext cx="457391" cy="776154"/>
          </a:xfrm>
          <a:prstGeom prst="rightArrow">
            <a:avLst>
              <a:gd name="adj1" fmla="val 50000"/>
              <a:gd name="adj2" fmla="val 25000"/>
            </a:avLst>
          </a:prstGeom>
          <a:gradFill rotWithShape="1">
            <a:gsLst>
              <a:gs pos="0">
                <a:schemeClr val="bg1"/>
              </a:gs>
              <a:gs pos="100000">
                <a:srgbClr val="C0C0C0"/>
              </a:gs>
            </a:gsLst>
            <a:lin ang="0" scaled="1"/>
            <a:tileRect/>
          </a:gradFill>
          <a:ln w="25400" algn="ctr">
            <a:solidFill>
              <a:schemeClr val="tx1"/>
            </a:solidFill>
            <a:prstDash val="sysDot"/>
            <a:miter lim="800000"/>
            <a:headEnd/>
            <a:tailEnd/>
          </a:ln>
        </p:spPr>
        <p:txBody>
          <a:bodyPr wrap="none" anchor="ctr"/>
          <a:lstStyle/>
          <a:p>
            <a:endParaRPr lang="ja-JP" altLang="en-US"/>
          </a:p>
        </p:txBody>
      </p:sp>
      <p:grpSp>
        <p:nvGrpSpPr>
          <p:cNvPr id="1188" name="Group 15"/>
          <p:cNvGrpSpPr>
            <a:grpSpLocks noChangeAspect="1"/>
          </p:cNvGrpSpPr>
          <p:nvPr/>
        </p:nvGrpSpPr>
        <p:grpSpPr>
          <a:xfrm>
            <a:off x="520023" y="2258941"/>
            <a:ext cx="2080263" cy="1352788"/>
            <a:chOff x="249" y="1434"/>
            <a:chExt cx="2016" cy="1311"/>
          </a:xfrm>
        </p:grpSpPr>
        <p:pic>
          <p:nvPicPr>
            <p:cNvPr id="1189" name="Picture 16"/>
            <p:cNvPicPr>
              <a:picLocks noChangeAspect="1" noChangeArrowheads="1"/>
            </p:cNvPicPr>
            <p:nvPr/>
          </p:nvPicPr>
          <p:blipFill>
            <a:blip r:embed="rId5"/>
            <a:stretch>
              <a:fillRect/>
            </a:stretch>
          </p:blipFill>
          <p:spPr>
            <a:xfrm>
              <a:off x="259" y="1434"/>
              <a:ext cx="1995" cy="1279"/>
            </a:xfrm>
            <a:prstGeom prst="rect">
              <a:avLst/>
            </a:prstGeom>
            <a:noFill/>
            <a:ln w="9525">
              <a:solidFill>
                <a:schemeClr val="tx1"/>
              </a:solidFill>
              <a:miter lim="800000"/>
              <a:headEnd/>
              <a:tailEnd/>
            </a:ln>
          </p:spPr>
        </p:pic>
        <p:sp>
          <p:nvSpPr>
            <p:cNvPr id="1190" name="Text Box 17"/>
            <p:cNvSpPr txBox="1">
              <a:spLocks noChangeArrowheads="1"/>
            </p:cNvSpPr>
            <p:nvPr/>
          </p:nvSpPr>
          <p:spPr>
            <a:xfrm>
              <a:off x="312" y="2342"/>
              <a:ext cx="1953" cy="403"/>
            </a:xfrm>
            <a:prstGeom prst="rect">
              <a:avLst/>
            </a:prstGeom>
            <a:noFill/>
            <a:ln>
              <a:noFill/>
            </a:ln>
          </p:spPr>
          <p:txBody>
            <a:bodyPr wrap="square">
              <a:spAutoFit/>
            </a:bodyPr>
            <a:lstStyle>
              <a:lvl1pPr>
                <a:defRPr kumimoji="1" sz="2000" b="1">
                  <a:solidFill>
                    <a:schemeClr val="tx1"/>
                  </a:solidFill>
                  <a:latin typeface="Arial" pitchFamily="34" charset="0"/>
                  <a:ea typeface="ＭＳ Ｐゴシック" pitchFamily="50" charset="-128"/>
                </a:defRPr>
              </a:lvl1pPr>
              <a:lvl2pPr marL="742950" indent="-285750">
                <a:defRPr kumimoji="1" sz="2000" b="1">
                  <a:solidFill>
                    <a:schemeClr val="tx1"/>
                  </a:solidFill>
                  <a:latin typeface="Arial" pitchFamily="34" charset="0"/>
                  <a:ea typeface="ＭＳ Ｐゴシック" pitchFamily="50" charset="-128"/>
                </a:defRPr>
              </a:lvl2pPr>
              <a:lvl3pPr marL="1143000" indent="-228600">
                <a:defRPr kumimoji="1" sz="2000" b="1">
                  <a:solidFill>
                    <a:schemeClr val="tx1"/>
                  </a:solidFill>
                  <a:latin typeface="Arial" pitchFamily="34" charset="0"/>
                  <a:ea typeface="ＭＳ Ｐゴシック" pitchFamily="50" charset="-128"/>
                </a:defRPr>
              </a:lvl3pPr>
              <a:lvl4pPr marL="1600200" indent="-228600">
                <a:defRPr kumimoji="1" sz="2000" b="1">
                  <a:solidFill>
                    <a:schemeClr val="tx1"/>
                  </a:solidFill>
                  <a:latin typeface="Arial" pitchFamily="34" charset="0"/>
                  <a:ea typeface="ＭＳ Ｐゴシック" pitchFamily="50" charset="-128"/>
                </a:defRPr>
              </a:lvl4pPr>
              <a:lvl5pPr marL="2057400" indent="-228600">
                <a:defRPr kumimoji="1" sz="2000" b="1">
                  <a:solidFill>
                    <a:schemeClr val="tx1"/>
                  </a:solidFill>
                  <a:latin typeface="Arial" pitchFamily="34" charset="0"/>
                  <a:ea typeface="ＭＳ Ｐゴシック" pitchFamily="50" charset="-128"/>
                </a:defRPr>
              </a:lvl5pPr>
              <a:lvl6pPr marL="2514600" indent="-228600" algn="r" eaLnBrk="0" fontAlgn="base" hangingPunct="0">
                <a:spcBef>
                  <a:spcPct val="0"/>
                </a:spcBef>
                <a:spcAft>
                  <a:spcPct val="0"/>
                </a:spcAft>
                <a:defRPr kumimoji="1" sz="2000" b="1">
                  <a:solidFill>
                    <a:schemeClr val="tx1"/>
                  </a:solidFill>
                  <a:latin typeface="Arial" pitchFamily="34" charset="0"/>
                  <a:ea typeface="ＭＳ Ｐゴシック" pitchFamily="50" charset="-128"/>
                </a:defRPr>
              </a:lvl6pPr>
              <a:lvl7pPr marL="2971800" indent="-228600" algn="r" eaLnBrk="0" fontAlgn="base" hangingPunct="0">
                <a:spcBef>
                  <a:spcPct val="0"/>
                </a:spcBef>
                <a:spcAft>
                  <a:spcPct val="0"/>
                </a:spcAft>
                <a:defRPr kumimoji="1" sz="2000" b="1">
                  <a:solidFill>
                    <a:schemeClr val="tx1"/>
                  </a:solidFill>
                  <a:latin typeface="Arial" pitchFamily="34" charset="0"/>
                  <a:ea typeface="ＭＳ Ｐゴシック" pitchFamily="50" charset="-128"/>
                </a:defRPr>
              </a:lvl7pPr>
              <a:lvl8pPr marL="3429000" indent="-228600" algn="r" eaLnBrk="0" fontAlgn="base" hangingPunct="0">
                <a:spcBef>
                  <a:spcPct val="0"/>
                </a:spcBef>
                <a:spcAft>
                  <a:spcPct val="0"/>
                </a:spcAft>
                <a:defRPr kumimoji="1" sz="2000" b="1">
                  <a:solidFill>
                    <a:schemeClr val="tx1"/>
                  </a:solidFill>
                  <a:latin typeface="Arial" pitchFamily="34" charset="0"/>
                  <a:ea typeface="ＭＳ Ｐゴシック" pitchFamily="50" charset="-128"/>
                </a:defRPr>
              </a:lvl8pPr>
              <a:lvl9pPr marL="3886200" indent="-228600" algn="r" eaLnBrk="0" fontAlgn="base" hangingPunct="0">
                <a:spcBef>
                  <a:spcPct val="0"/>
                </a:spcBef>
                <a:spcAft>
                  <a:spcPct val="0"/>
                </a:spcAft>
                <a:defRPr kumimoji="1" sz="2000" b="1">
                  <a:solidFill>
                    <a:schemeClr val="tx1"/>
                  </a:solidFill>
                  <a:latin typeface="Arial" pitchFamily="34" charset="0"/>
                  <a:ea typeface="ＭＳ Ｐゴシック" pitchFamily="50" charset="-128"/>
                </a:defRPr>
              </a:lvl9pPr>
            </a:lstStyle>
            <a:p>
              <a:pPr algn="l" eaLnBrk="1" hangingPunct="1"/>
              <a:r>
                <a:rPr lang="ja-JP" altLang="en-US" sz="1000" dirty="0">
                  <a:latin typeface="Meiryo UI" panose="020B0604030504040204" pitchFamily="50" charset="-128"/>
                  <a:ea typeface="Meiryo UI" panose="020B0604030504040204" pitchFamily="50" charset="-128"/>
                  <a:cs typeface="Meiryo UI" panose="020B0604030504040204" pitchFamily="50" charset="-128"/>
                </a:rPr>
                <a:t>中心部に基幹的市街地、郊外は低密で分散</a:t>
              </a:r>
              <a:endParaRPr lang="ja-JP" altLang="en-US" sz="1000" u="sng"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191" name="Text Box 18"/>
            <p:cNvSpPr txBox="1">
              <a:spLocks noChangeArrowheads="1"/>
            </p:cNvSpPr>
            <p:nvPr/>
          </p:nvSpPr>
          <p:spPr>
            <a:xfrm>
              <a:off x="249" y="1434"/>
              <a:ext cx="1285" cy="246"/>
            </a:xfrm>
            <a:prstGeom prst="rect">
              <a:avLst/>
            </a:prstGeom>
            <a:noFill/>
            <a:ln>
              <a:noFill/>
            </a:ln>
          </p:spPr>
          <p:txBody>
            <a:bodyPr wrap="square">
              <a:spAutoFit/>
            </a:bodyPr>
            <a:lstStyle>
              <a:lvl1pPr>
                <a:defRPr kumimoji="1" sz="2000" b="1">
                  <a:solidFill>
                    <a:schemeClr val="tx1"/>
                  </a:solidFill>
                  <a:latin typeface="Arial" pitchFamily="34" charset="0"/>
                  <a:ea typeface="ＭＳ Ｐゴシック" pitchFamily="50" charset="-128"/>
                </a:defRPr>
              </a:lvl1pPr>
              <a:lvl2pPr marL="742950" indent="-285750">
                <a:defRPr kumimoji="1" sz="2000" b="1">
                  <a:solidFill>
                    <a:schemeClr val="tx1"/>
                  </a:solidFill>
                  <a:latin typeface="Arial" pitchFamily="34" charset="0"/>
                  <a:ea typeface="ＭＳ Ｐゴシック" pitchFamily="50" charset="-128"/>
                </a:defRPr>
              </a:lvl2pPr>
              <a:lvl3pPr marL="1143000" indent="-228600">
                <a:defRPr kumimoji="1" sz="2000" b="1">
                  <a:solidFill>
                    <a:schemeClr val="tx1"/>
                  </a:solidFill>
                  <a:latin typeface="Arial" pitchFamily="34" charset="0"/>
                  <a:ea typeface="ＭＳ Ｐゴシック" pitchFamily="50" charset="-128"/>
                </a:defRPr>
              </a:lvl3pPr>
              <a:lvl4pPr marL="1600200" indent="-228600">
                <a:defRPr kumimoji="1" sz="2000" b="1">
                  <a:solidFill>
                    <a:schemeClr val="tx1"/>
                  </a:solidFill>
                  <a:latin typeface="Arial" pitchFamily="34" charset="0"/>
                  <a:ea typeface="ＭＳ Ｐゴシック" pitchFamily="50" charset="-128"/>
                </a:defRPr>
              </a:lvl4pPr>
              <a:lvl5pPr marL="2057400" indent="-228600">
                <a:defRPr kumimoji="1" sz="2000" b="1">
                  <a:solidFill>
                    <a:schemeClr val="tx1"/>
                  </a:solidFill>
                  <a:latin typeface="Arial" pitchFamily="34" charset="0"/>
                  <a:ea typeface="ＭＳ Ｐゴシック" pitchFamily="50" charset="-128"/>
                </a:defRPr>
              </a:lvl5pPr>
              <a:lvl6pPr marL="2514600" indent="-228600" algn="r" eaLnBrk="0" fontAlgn="base" hangingPunct="0">
                <a:spcBef>
                  <a:spcPct val="0"/>
                </a:spcBef>
                <a:spcAft>
                  <a:spcPct val="0"/>
                </a:spcAft>
                <a:defRPr kumimoji="1" sz="2000" b="1">
                  <a:solidFill>
                    <a:schemeClr val="tx1"/>
                  </a:solidFill>
                  <a:latin typeface="Arial" pitchFamily="34" charset="0"/>
                  <a:ea typeface="ＭＳ Ｐゴシック" pitchFamily="50" charset="-128"/>
                </a:defRPr>
              </a:lvl6pPr>
              <a:lvl7pPr marL="2971800" indent="-228600" algn="r" eaLnBrk="0" fontAlgn="base" hangingPunct="0">
                <a:spcBef>
                  <a:spcPct val="0"/>
                </a:spcBef>
                <a:spcAft>
                  <a:spcPct val="0"/>
                </a:spcAft>
                <a:defRPr kumimoji="1" sz="2000" b="1">
                  <a:solidFill>
                    <a:schemeClr val="tx1"/>
                  </a:solidFill>
                  <a:latin typeface="Arial" pitchFamily="34" charset="0"/>
                  <a:ea typeface="ＭＳ Ｐゴシック" pitchFamily="50" charset="-128"/>
                </a:defRPr>
              </a:lvl7pPr>
              <a:lvl8pPr marL="3429000" indent="-228600" algn="r" eaLnBrk="0" fontAlgn="base" hangingPunct="0">
                <a:spcBef>
                  <a:spcPct val="0"/>
                </a:spcBef>
                <a:spcAft>
                  <a:spcPct val="0"/>
                </a:spcAft>
                <a:defRPr kumimoji="1" sz="2000" b="1">
                  <a:solidFill>
                    <a:schemeClr val="tx1"/>
                  </a:solidFill>
                  <a:latin typeface="Arial" pitchFamily="34" charset="0"/>
                  <a:ea typeface="ＭＳ Ｐゴシック" pitchFamily="50" charset="-128"/>
                </a:defRPr>
              </a:lvl8pPr>
              <a:lvl9pPr marL="3886200" indent="-228600" algn="r" eaLnBrk="0" fontAlgn="base" hangingPunct="0">
                <a:spcBef>
                  <a:spcPct val="0"/>
                </a:spcBef>
                <a:spcAft>
                  <a:spcPct val="0"/>
                </a:spcAft>
                <a:defRPr kumimoji="1" sz="2000" b="1">
                  <a:solidFill>
                    <a:schemeClr val="tx1"/>
                  </a:solidFill>
                  <a:latin typeface="Arial" pitchFamily="34" charset="0"/>
                  <a:ea typeface="ＭＳ Ｐゴシック" pitchFamily="50" charset="-128"/>
                </a:defRPr>
              </a:lvl9pPr>
            </a:lstStyle>
            <a:p>
              <a:pPr algn="l" eaLnBrk="1" hangingPunct="1">
                <a:spcBef>
                  <a:spcPct val="50000"/>
                </a:spcBef>
              </a:pPr>
              <a:r>
                <a:rPr lang="en-US" altLang="ja-JP" sz="1050" dirty="0">
                  <a:latin typeface="Meiryo UI" panose="020B0604030504040204" pitchFamily="50" charset="-128"/>
                  <a:ea typeface="Meiryo UI" panose="020B0604030504040204" pitchFamily="50" charset="-128"/>
                  <a:cs typeface="Meiryo UI" panose="020B0604030504040204" pitchFamily="50" charset="-128"/>
                </a:rPr>
                <a:t>(1)</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かつての市街地</a:t>
              </a:r>
            </a:p>
          </p:txBody>
        </p:sp>
      </p:grpSp>
      <p:grpSp>
        <p:nvGrpSpPr>
          <p:cNvPr id="1192" name="Group 19"/>
          <p:cNvGrpSpPr>
            <a:grpSpLocks noChangeAspect="1"/>
          </p:cNvGrpSpPr>
          <p:nvPr/>
        </p:nvGrpSpPr>
        <p:grpSpPr>
          <a:xfrm>
            <a:off x="518109" y="4607806"/>
            <a:ext cx="2067878" cy="1358979"/>
            <a:chOff x="567" y="2795"/>
            <a:chExt cx="2004" cy="1317"/>
          </a:xfrm>
        </p:grpSpPr>
        <p:pic>
          <p:nvPicPr>
            <p:cNvPr id="1193" name="Picture 20"/>
            <p:cNvPicPr>
              <a:picLocks noChangeAspect="1" noChangeArrowheads="1"/>
            </p:cNvPicPr>
            <p:nvPr/>
          </p:nvPicPr>
          <p:blipFill>
            <a:blip r:embed="rId6"/>
            <a:stretch>
              <a:fillRect/>
            </a:stretch>
          </p:blipFill>
          <p:spPr>
            <a:xfrm>
              <a:off x="567" y="2795"/>
              <a:ext cx="1995" cy="1288"/>
            </a:xfrm>
            <a:prstGeom prst="rect">
              <a:avLst/>
            </a:prstGeom>
            <a:noFill/>
            <a:ln w="9525">
              <a:solidFill>
                <a:schemeClr val="tx1"/>
              </a:solidFill>
              <a:miter lim="800000"/>
              <a:headEnd/>
              <a:tailEnd/>
            </a:ln>
          </p:spPr>
        </p:pic>
        <p:sp>
          <p:nvSpPr>
            <p:cNvPr id="1194" name="Text Box 21"/>
            <p:cNvSpPr txBox="1">
              <a:spLocks noChangeArrowheads="1"/>
            </p:cNvSpPr>
            <p:nvPr/>
          </p:nvSpPr>
          <p:spPr>
            <a:xfrm>
              <a:off x="567" y="2795"/>
              <a:ext cx="1191" cy="246"/>
            </a:xfrm>
            <a:prstGeom prst="rect">
              <a:avLst/>
            </a:prstGeom>
            <a:noFill/>
            <a:ln>
              <a:noFill/>
            </a:ln>
          </p:spPr>
          <p:txBody>
            <a:bodyPr wrap="square">
              <a:spAutoFit/>
            </a:bodyPr>
            <a:lstStyle>
              <a:lvl1pPr>
                <a:defRPr kumimoji="1" sz="2000" b="1">
                  <a:solidFill>
                    <a:schemeClr val="tx1"/>
                  </a:solidFill>
                  <a:latin typeface="Arial" pitchFamily="34" charset="0"/>
                  <a:ea typeface="ＭＳ Ｐゴシック" pitchFamily="50" charset="-128"/>
                </a:defRPr>
              </a:lvl1pPr>
              <a:lvl2pPr marL="742950" indent="-285750">
                <a:defRPr kumimoji="1" sz="2000" b="1">
                  <a:solidFill>
                    <a:schemeClr val="tx1"/>
                  </a:solidFill>
                  <a:latin typeface="Arial" pitchFamily="34" charset="0"/>
                  <a:ea typeface="ＭＳ Ｐゴシック" pitchFamily="50" charset="-128"/>
                </a:defRPr>
              </a:lvl2pPr>
              <a:lvl3pPr marL="1143000" indent="-228600">
                <a:defRPr kumimoji="1" sz="2000" b="1">
                  <a:solidFill>
                    <a:schemeClr val="tx1"/>
                  </a:solidFill>
                  <a:latin typeface="Arial" pitchFamily="34" charset="0"/>
                  <a:ea typeface="ＭＳ Ｐゴシック" pitchFamily="50" charset="-128"/>
                </a:defRPr>
              </a:lvl3pPr>
              <a:lvl4pPr marL="1600200" indent="-228600">
                <a:defRPr kumimoji="1" sz="2000" b="1">
                  <a:solidFill>
                    <a:schemeClr val="tx1"/>
                  </a:solidFill>
                  <a:latin typeface="Arial" pitchFamily="34" charset="0"/>
                  <a:ea typeface="ＭＳ Ｐゴシック" pitchFamily="50" charset="-128"/>
                </a:defRPr>
              </a:lvl4pPr>
              <a:lvl5pPr marL="2057400" indent="-228600">
                <a:defRPr kumimoji="1" sz="2000" b="1">
                  <a:solidFill>
                    <a:schemeClr val="tx1"/>
                  </a:solidFill>
                  <a:latin typeface="Arial" pitchFamily="34" charset="0"/>
                  <a:ea typeface="ＭＳ Ｐゴシック" pitchFamily="50" charset="-128"/>
                </a:defRPr>
              </a:lvl5pPr>
              <a:lvl6pPr marL="2514600" indent="-228600" algn="r" eaLnBrk="0" fontAlgn="base" hangingPunct="0">
                <a:spcBef>
                  <a:spcPct val="0"/>
                </a:spcBef>
                <a:spcAft>
                  <a:spcPct val="0"/>
                </a:spcAft>
                <a:defRPr kumimoji="1" sz="2000" b="1">
                  <a:solidFill>
                    <a:schemeClr val="tx1"/>
                  </a:solidFill>
                  <a:latin typeface="Arial" pitchFamily="34" charset="0"/>
                  <a:ea typeface="ＭＳ Ｐゴシック" pitchFamily="50" charset="-128"/>
                </a:defRPr>
              </a:lvl6pPr>
              <a:lvl7pPr marL="2971800" indent="-228600" algn="r" eaLnBrk="0" fontAlgn="base" hangingPunct="0">
                <a:spcBef>
                  <a:spcPct val="0"/>
                </a:spcBef>
                <a:spcAft>
                  <a:spcPct val="0"/>
                </a:spcAft>
                <a:defRPr kumimoji="1" sz="2000" b="1">
                  <a:solidFill>
                    <a:schemeClr val="tx1"/>
                  </a:solidFill>
                  <a:latin typeface="Arial" pitchFamily="34" charset="0"/>
                  <a:ea typeface="ＭＳ Ｐゴシック" pitchFamily="50" charset="-128"/>
                </a:defRPr>
              </a:lvl7pPr>
              <a:lvl8pPr marL="3429000" indent="-228600" algn="r" eaLnBrk="0" fontAlgn="base" hangingPunct="0">
                <a:spcBef>
                  <a:spcPct val="0"/>
                </a:spcBef>
                <a:spcAft>
                  <a:spcPct val="0"/>
                </a:spcAft>
                <a:defRPr kumimoji="1" sz="2000" b="1">
                  <a:solidFill>
                    <a:schemeClr val="tx1"/>
                  </a:solidFill>
                  <a:latin typeface="Arial" pitchFamily="34" charset="0"/>
                  <a:ea typeface="ＭＳ Ｐゴシック" pitchFamily="50" charset="-128"/>
                </a:defRPr>
              </a:lvl8pPr>
              <a:lvl9pPr marL="3886200" indent="-228600" algn="r" eaLnBrk="0" fontAlgn="base" hangingPunct="0">
                <a:spcBef>
                  <a:spcPct val="0"/>
                </a:spcBef>
                <a:spcAft>
                  <a:spcPct val="0"/>
                </a:spcAft>
                <a:defRPr kumimoji="1" sz="2000" b="1">
                  <a:solidFill>
                    <a:schemeClr val="tx1"/>
                  </a:solidFill>
                  <a:latin typeface="Arial" pitchFamily="34" charset="0"/>
                  <a:ea typeface="ＭＳ Ｐゴシック" pitchFamily="50" charset="-128"/>
                </a:defRPr>
              </a:lvl9pPr>
            </a:lstStyle>
            <a:p>
              <a:pPr algn="l" eaLnBrk="1" hangingPunct="1">
                <a:spcBef>
                  <a:spcPct val="50000"/>
                </a:spcBef>
              </a:pPr>
              <a:r>
                <a:rPr lang="en-US" altLang="ja-JP" sz="1050" dirty="0">
                  <a:latin typeface="Meiryo UI" panose="020B0604030504040204" pitchFamily="50" charset="-128"/>
                  <a:ea typeface="Meiryo UI" panose="020B0604030504040204" pitchFamily="50" charset="-128"/>
                  <a:cs typeface="Meiryo UI" panose="020B0604030504040204" pitchFamily="50" charset="-128"/>
                </a:rPr>
                <a:t>(2)</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今の市街地</a:t>
              </a:r>
            </a:p>
          </p:txBody>
        </p:sp>
        <p:sp>
          <p:nvSpPr>
            <p:cNvPr id="1195" name="Text Box 22"/>
            <p:cNvSpPr txBox="1">
              <a:spLocks noChangeArrowheads="1"/>
            </p:cNvSpPr>
            <p:nvPr/>
          </p:nvSpPr>
          <p:spPr>
            <a:xfrm>
              <a:off x="621" y="3866"/>
              <a:ext cx="1950" cy="246"/>
            </a:xfrm>
            <a:prstGeom prst="rect">
              <a:avLst/>
            </a:prstGeom>
            <a:noFill/>
            <a:ln>
              <a:noFill/>
            </a:ln>
          </p:spPr>
          <p:txBody>
            <a:bodyPr>
              <a:spAutoFit/>
            </a:bodyPr>
            <a:lstStyle>
              <a:lvl1pPr>
                <a:defRPr kumimoji="1" sz="2000" b="1">
                  <a:solidFill>
                    <a:schemeClr val="tx1"/>
                  </a:solidFill>
                  <a:latin typeface="Arial" pitchFamily="34" charset="0"/>
                  <a:ea typeface="ＭＳ Ｐゴシック" pitchFamily="50" charset="-128"/>
                </a:defRPr>
              </a:lvl1pPr>
              <a:lvl2pPr marL="742950" indent="-285750">
                <a:defRPr kumimoji="1" sz="2000" b="1">
                  <a:solidFill>
                    <a:schemeClr val="tx1"/>
                  </a:solidFill>
                  <a:latin typeface="Arial" pitchFamily="34" charset="0"/>
                  <a:ea typeface="ＭＳ Ｐゴシック" pitchFamily="50" charset="-128"/>
                </a:defRPr>
              </a:lvl2pPr>
              <a:lvl3pPr marL="1143000" indent="-228600">
                <a:defRPr kumimoji="1" sz="2000" b="1">
                  <a:solidFill>
                    <a:schemeClr val="tx1"/>
                  </a:solidFill>
                  <a:latin typeface="Arial" pitchFamily="34" charset="0"/>
                  <a:ea typeface="ＭＳ Ｐゴシック" pitchFamily="50" charset="-128"/>
                </a:defRPr>
              </a:lvl3pPr>
              <a:lvl4pPr marL="1600200" indent="-228600">
                <a:defRPr kumimoji="1" sz="2000" b="1">
                  <a:solidFill>
                    <a:schemeClr val="tx1"/>
                  </a:solidFill>
                  <a:latin typeface="Arial" pitchFamily="34" charset="0"/>
                  <a:ea typeface="ＭＳ Ｐゴシック" pitchFamily="50" charset="-128"/>
                </a:defRPr>
              </a:lvl4pPr>
              <a:lvl5pPr marL="2057400" indent="-228600">
                <a:defRPr kumimoji="1" sz="2000" b="1">
                  <a:solidFill>
                    <a:schemeClr val="tx1"/>
                  </a:solidFill>
                  <a:latin typeface="Arial" pitchFamily="34" charset="0"/>
                  <a:ea typeface="ＭＳ Ｐゴシック" pitchFamily="50" charset="-128"/>
                </a:defRPr>
              </a:lvl5pPr>
              <a:lvl6pPr marL="2514600" indent="-228600" algn="r" eaLnBrk="0" fontAlgn="base" hangingPunct="0">
                <a:spcBef>
                  <a:spcPct val="0"/>
                </a:spcBef>
                <a:spcAft>
                  <a:spcPct val="0"/>
                </a:spcAft>
                <a:defRPr kumimoji="1" sz="2000" b="1">
                  <a:solidFill>
                    <a:schemeClr val="tx1"/>
                  </a:solidFill>
                  <a:latin typeface="Arial" pitchFamily="34" charset="0"/>
                  <a:ea typeface="ＭＳ Ｐゴシック" pitchFamily="50" charset="-128"/>
                </a:defRPr>
              </a:lvl6pPr>
              <a:lvl7pPr marL="2971800" indent="-228600" algn="r" eaLnBrk="0" fontAlgn="base" hangingPunct="0">
                <a:spcBef>
                  <a:spcPct val="0"/>
                </a:spcBef>
                <a:spcAft>
                  <a:spcPct val="0"/>
                </a:spcAft>
                <a:defRPr kumimoji="1" sz="2000" b="1">
                  <a:solidFill>
                    <a:schemeClr val="tx1"/>
                  </a:solidFill>
                  <a:latin typeface="Arial" pitchFamily="34" charset="0"/>
                  <a:ea typeface="ＭＳ Ｐゴシック" pitchFamily="50" charset="-128"/>
                </a:defRPr>
              </a:lvl7pPr>
              <a:lvl8pPr marL="3429000" indent="-228600" algn="r" eaLnBrk="0" fontAlgn="base" hangingPunct="0">
                <a:spcBef>
                  <a:spcPct val="0"/>
                </a:spcBef>
                <a:spcAft>
                  <a:spcPct val="0"/>
                </a:spcAft>
                <a:defRPr kumimoji="1" sz="2000" b="1">
                  <a:solidFill>
                    <a:schemeClr val="tx1"/>
                  </a:solidFill>
                  <a:latin typeface="Arial" pitchFamily="34" charset="0"/>
                  <a:ea typeface="ＭＳ Ｐゴシック" pitchFamily="50" charset="-128"/>
                </a:defRPr>
              </a:lvl8pPr>
              <a:lvl9pPr marL="3886200" indent="-228600" algn="r" eaLnBrk="0" fontAlgn="base" hangingPunct="0">
                <a:spcBef>
                  <a:spcPct val="0"/>
                </a:spcBef>
                <a:spcAft>
                  <a:spcPct val="0"/>
                </a:spcAft>
                <a:defRPr kumimoji="1" sz="2000" b="1">
                  <a:solidFill>
                    <a:schemeClr val="tx1"/>
                  </a:solidFill>
                  <a:latin typeface="Arial" pitchFamily="34" charset="0"/>
                  <a:ea typeface="ＭＳ Ｐゴシック" pitchFamily="50" charset="-128"/>
                </a:defRPr>
              </a:lvl9pPr>
            </a:lstStyle>
            <a:p>
              <a:pPr algn="l" eaLnBrk="1" hangingPunct="1">
                <a:spcBef>
                  <a:spcPct val="50000"/>
                </a:spcBef>
              </a:pPr>
              <a:r>
                <a:rPr lang="ja-JP" altLang="en-US" sz="1000" dirty="0">
                  <a:latin typeface="Meiryo UI" panose="020B0604030504040204" pitchFamily="50" charset="-128"/>
                  <a:ea typeface="Meiryo UI" panose="020B0604030504040204" pitchFamily="50" charset="-128"/>
                  <a:cs typeface="Meiryo UI" panose="020B0604030504040204" pitchFamily="50" charset="-128"/>
                </a:rPr>
                <a:t>全面的な市街化の進行過程</a:t>
              </a:r>
              <a:endParaRPr lang="ja-JP" altLang="en-US" sz="1000" u="sng" dirty="0">
                <a:latin typeface="Meiryo UI" panose="020B0604030504040204" pitchFamily="50" charset="-128"/>
                <a:ea typeface="Meiryo UI" panose="020B0604030504040204" pitchFamily="50" charset="-128"/>
                <a:cs typeface="Meiryo UI" panose="020B0604030504040204" pitchFamily="50" charset="-128"/>
              </a:endParaRPr>
            </a:p>
          </p:txBody>
        </p:sp>
      </p:grpSp>
      <p:grpSp>
        <p:nvGrpSpPr>
          <p:cNvPr id="1196" name="Group 23"/>
          <p:cNvGrpSpPr>
            <a:grpSpLocks noChangeAspect="1"/>
          </p:cNvGrpSpPr>
          <p:nvPr/>
        </p:nvGrpSpPr>
        <p:grpSpPr>
          <a:xfrm>
            <a:off x="3008015" y="4590521"/>
            <a:ext cx="2059623" cy="1377549"/>
            <a:chOff x="3379" y="3331"/>
            <a:chExt cx="1996" cy="1335"/>
          </a:xfrm>
        </p:grpSpPr>
        <p:pic>
          <p:nvPicPr>
            <p:cNvPr id="1197" name="Picture 24"/>
            <p:cNvPicPr>
              <a:picLocks noChangeAspect="1" noChangeArrowheads="1"/>
            </p:cNvPicPr>
            <p:nvPr/>
          </p:nvPicPr>
          <p:blipFill>
            <a:blip r:embed="rId7"/>
            <a:stretch>
              <a:fillRect/>
            </a:stretch>
          </p:blipFill>
          <p:spPr>
            <a:xfrm>
              <a:off x="3379" y="3331"/>
              <a:ext cx="1996" cy="1294"/>
            </a:xfrm>
            <a:prstGeom prst="rect">
              <a:avLst/>
            </a:prstGeom>
            <a:noFill/>
            <a:ln w="9525">
              <a:solidFill>
                <a:schemeClr val="tx1"/>
              </a:solidFill>
              <a:miter lim="800000"/>
              <a:headEnd/>
              <a:tailEnd/>
            </a:ln>
          </p:spPr>
        </p:pic>
        <p:sp>
          <p:nvSpPr>
            <p:cNvPr id="1198" name="Text Box 25"/>
            <p:cNvSpPr txBox="1">
              <a:spLocks noChangeArrowheads="1"/>
            </p:cNvSpPr>
            <p:nvPr/>
          </p:nvSpPr>
          <p:spPr>
            <a:xfrm>
              <a:off x="3379" y="3331"/>
              <a:ext cx="1918" cy="246"/>
            </a:xfrm>
            <a:prstGeom prst="rect">
              <a:avLst/>
            </a:prstGeom>
            <a:noFill/>
            <a:ln>
              <a:noFill/>
            </a:ln>
          </p:spPr>
          <p:txBody>
            <a:bodyPr wrap="square">
              <a:spAutoFit/>
            </a:bodyPr>
            <a:lstStyle>
              <a:lvl1pPr>
                <a:defRPr kumimoji="1" sz="2000" b="1">
                  <a:solidFill>
                    <a:schemeClr val="tx1"/>
                  </a:solidFill>
                  <a:latin typeface="Arial" pitchFamily="34" charset="0"/>
                  <a:ea typeface="ＭＳ Ｐゴシック" pitchFamily="50" charset="-128"/>
                </a:defRPr>
              </a:lvl1pPr>
              <a:lvl2pPr marL="742950" indent="-285750">
                <a:defRPr kumimoji="1" sz="2000" b="1">
                  <a:solidFill>
                    <a:schemeClr val="tx1"/>
                  </a:solidFill>
                  <a:latin typeface="Arial" pitchFamily="34" charset="0"/>
                  <a:ea typeface="ＭＳ Ｐゴシック" pitchFamily="50" charset="-128"/>
                </a:defRPr>
              </a:lvl2pPr>
              <a:lvl3pPr marL="1143000" indent="-228600">
                <a:defRPr kumimoji="1" sz="2000" b="1">
                  <a:solidFill>
                    <a:schemeClr val="tx1"/>
                  </a:solidFill>
                  <a:latin typeface="Arial" pitchFamily="34" charset="0"/>
                  <a:ea typeface="ＭＳ Ｐゴシック" pitchFamily="50" charset="-128"/>
                </a:defRPr>
              </a:lvl3pPr>
              <a:lvl4pPr marL="1600200" indent="-228600">
                <a:defRPr kumimoji="1" sz="2000" b="1">
                  <a:solidFill>
                    <a:schemeClr val="tx1"/>
                  </a:solidFill>
                  <a:latin typeface="Arial" pitchFamily="34" charset="0"/>
                  <a:ea typeface="ＭＳ Ｐゴシック" pitchFamily="50" charset="-128"/>
                </a:defRPr>
              </a:lvl4pPr>
              <a:lvl5pPr marL="2057400" indent="-228600">
                <a:defRPr kumimoji="1" sz="2000" b="1">
                  <a:solidFill>
                    <a:schemeClr val="tx1"/>
                  </a:solidFill>
                  <a:latin typeface="Arial" pitchFamily="34" charset="0"/>
                  <a:ea typeface="ＭＳ Ｐゴシック" pitchFamily="50" charset="-128"/>
                </a:defRPr>
              </a:lvl5pPr>
              <a:lvl6pPr marL="2514600" indent="-228600" algn="r" eaLnBrk="0" fontAlgn="base" hangingPunct="0">
                <a:spcBef>
                  <a:spcPct val="0"/>
                </a:spcBef>
                <a:spcAft>
                  <a:spcPct val="0"/>
                </a:spcAft>
                <a:defRPr kumimoji="1" sz="2000" b="1">
                  <a:solidFill>
                    <a:schemeClr val="tx1"/>
                  </a:solidFill>
                  <a:latin typeface="Arial" pitchFamily="34" charset="0"/>
                  <a:ea typeface="ＭＳ Ｐゴシック" pitchFamily="50" charset="-128"/>
                </a:defRPr>
              </a:lvl6pPr>
              <a:lvl7pPr marL="2971800" indent="-228600" algn="r" eaLnBrk="0" fontAlgn="base" hangingPunct="0">
                <a:spcBef>
                  <a:spcPct val="0"/>
                </a:spcBef>
                <a:spcAft>
                  <a:spcPct val="0"/>
                </a:spcAft>
                <a:defRPr kumimoji="1" sz="2000" b="1">
                  <a:solidFill>
                    <a:schemeClr val="tx1"/>
                  </a:solidFill>
                  <a:latin typeface="Arial" pitchFamily="34" charset="0"/>
                  <a:ea typeface="ＭＳ Ｐゴシック" pitchFamily="50" charset="-128"/>
                </a:defRPr>
              </a:lvl7pPr>
              <a:lvl8pPr marL="3429000" indent="-228600" algn="r" eaLnBrk="0" fontAlgn="base" hangingPunct="0">
                <a:spcBef>
                  <a:spcPct val="0"/>
                </a:spcBef>
                <a:spcAft>
                  <a:spcPct val="0"/>
                </a:spcAft>
                <a:defRPr kumimoji="1" sz="2000" b="1">
                  <a:solidFill>
                    <a:schemeClr val="tx1"/>
                  </a:solidFill>
                  <a:latin typeface="Arial" pitchFamily="34" charset="0"/>
                  <a:ea typeface="ＭＳ Ｐゴシック" pitchFamily="50" charset="-128"/>
                </a:defRPr>
              </a:lvl8pPr>
              <a:lvl9pPr marL="3886200" indent="-228600" algn="r" eaLnBrk="0" fontAlgn="base" hangingPunct="0">
                <a:spcBef>
                  <a:spcPct val="0"/>
                </a:spcBef>
                <a:spcAft>
                  <a:spcPct val="0"/>
                </a:spcAft>
                <a:defRPr kumimoji="1" sz="2000" b="1">
                  <a:solidFill>
                    <a:schemeClr val="tx1"/>
                  </a:solidFill>
                  <a:latin typeface="Arial" pitchFamily="34" charset="0"/>
                  <a:ea typeface="ＭＳ Ｐゴシック" pitchFamily="50" charset="-128"/>
                </a:defRPr>
              </a:lvl9pPr>
            </a:lstStyle>
            <a:p>
              <a:pPr algn="l" eaLnBrk="1" hangingPunct="1">
                <a:spcBef>
                  <a:spcPct val="50000"/>
                </a:spcBef>
              </a:pPr>
              <a:r>
                <a:rPr lang="en-US" altLang="ja-JP" sz="1050" dirty="0">
                  <a:latin typeface="Meiryo UI" panose="020B0604030504040204" pitchFamily="50" charset="-128"/>
                  <a:ea typeface="Meiryo UI" panose="020B0604030504040204" pitchFamily="50" charset="-128"/>
                  <a:cs typeface="Meiryo UI" panose="020B0604030504040204" pitchFamily="50" charset="-128"/>
                </a:rPr>
                <a:t>(3)</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低密度になった拡散市街地</a:t>
              </a:r>
            </a:p>
          </p:txBody>
        </p:sp>
        <p:sp>
          <p:nvSpPr>
            <p:cNvPr id="1199" name="Text Box 26"/>
            <p:cNvSpPr txBox="1">
              <a:spLocks noChangeArrowheads="1"/>
            </p:cNvSpPr>
            <p:nvPr/>
          </p:nvSpPr>
          <p:spPr>
            <a:xfrm>
              <a:off x="3424" y="4420"/>
              <a:ext cx="1935" cy="246"/>
            </a:xfrm>
            <a:prstGeom prst="rect">
              <a:avLst/>
            </a:prstGeom>
            <a:noFill/>
            <a:ln>
              <a:noFill/>
            </a:ln>
          </p:spPr>
          <p:txBody>
            <a:bodyPr wrap="square">
              <a:spAutoFit/>
            </a:bodyPr>
            <a:lstStyle>
              <a:lvl1pPr>
                <a:defRPr kumimoji="1" sz="2000" b="1">
                  <a:solidFill>
                    <a:schemeClr val="tx1"/>
                  </a:solidFill>
                  <a:latin typeface="Arial" pitchFamily="34" charset="0"/>
                  <a:ea typeface="ＭＳ Ｐゴシック" pitchFamily="50" charset="-128"/>
                </a:defRPr>
              </a:lvl1pPr>
              <a:lvl2pPr marL="742950" indent="-285750">
                <a:defRPr kumimoji="1" sz="2000" b="1">
                  <a:solidFill>
                    <a:schemeClr val="tx1"/>
                  </a:solidFill>
                  <a:latin typeface="Arial" pitchFamily="34" charset="0"/>
                  <a:ea typeface="ＭＳ Ｐゴシック" pitchFamily="50" charset="-128"/>
                </a:defRPr>
              </a:lvl2pPr>
              <a:lvl3pPr marL="1143000" indent="-228600">
                <a:defRPr kumimoji="1" sz="2000" b="1">
                  <a:solidFill>
                    <a:schemeClr val="tx1"/>
                  </a:solidFill>
                  <a:latin typeface="Arial" pitchFamily="34" charset="0"/>
                  <a:ea typeface="ＭＳ Ｐゴシック" pitchFamily="50" charset="-128"/>
                </a:defRPr>
              </a:lvl3pPr>
              <a:lvl4pPr marL="1600200" indent="-228600">
                <a:defRPr kumimoji="1" sz="2000" b="1">
                  <a:solidFill>
                    <a:schemeClr val="tx1"/>
                  </a:solidFill>
                  <a:latin typeface="Arial" pitchFamily="34" charset="0"/>
                  <a:ea typeface="ＭＳ Ｐゴシック" pitchFamily="50" charset="-128"/>
                </a:defRPr>
              </a:lvl4pPr>
              <a:lvl5pPr marL="2057400" indent="-228600">
                <a:defRPr kumimoji="1" sz="2000" b="1">
                  <a:solidFill>
                    <a:schemeClr val="tx1"/>
                  </a:solidFill>
                  <a:latin typeface="Arial" pitchFamily="34" charset="0"/>
                  <a:ea typeface="ＭＳ Ｐゴシック" pitchFamily="50" charset="-128"/>
                </a:defRPr>
              </a:lvl5pPr>
              <a:lvl6pPr marL="2514600" indent="-228600" algn="r" eaLnBrk="0" fontAlgn="base" hangingPunct="0">
                <a:spcBef>
                  <a:spcPct val="0"/>
                </a:spcBef>
                <a:spcAft>
                  <a:spcPct val="0"/>
                </a:spcAft>
                <a:defRPr kumimoji="1" sz="2000" b="1">
                  <a:solidFill>
                    <a:schemeClr val="tx1"/>
                  </a:solidFill>
                  <a:latin typeface="Arial" pitchFamily="34" charset="0"/>
                  <a:ea typeface="ＭＳ Ｐゴシック" pitchFamily="50" charset="-128"/>
                </a:defRPr>
              </a:lvl6pPr>
              <a:lvl7pPr marL="2971800" indent="-228600" algn="r" eaLnBrk="0" fontAlgn="base" hangingPunct="0">
                <a:spcBef>
                  <a:spcPct val="0"/>
                </a:spcBef>
                <a:spcAft>
                  <a:spcPct val="0"/>
                </a:spcAft>
                <a:defRPr kumimoji="1" sz="2000" b="1">
                  <a:solidFill>
                    <a:schemeClr val="tx1"/>
                  </a:solidFill>
                  <a:latin typeface="Arial" pitchFamily="34" charset="0"/>
                  <a:ea typeface="ＭＳ Ｐゴシック" pitchFamily="50" charset="-128"/>
                </a:defRPr>
              </a:lvl7pPr>
              <a:lvl8pPr marL="3429000" indent="-228600" algn="r" eaLnBrk="0" fontAlgn="base" hangingPunct="0">
                <a:spcBef>
                  <a:spcPct val="0"/>
                </a:spcBef>
                <a:spcAft>
                  <a:spcPct val="0"/>
                </a:spcAft>
                <a:defRPr kumimoji="1" sz="2000" b="1">
                  <a:solidFill>
                    <a:schemeClr val="tx1"/>
                  </a:solidFill>
                  <a:latin typeface="Arial" pitchFamily="34" charset="0"/>
                  <a:ea typeface="ＭＳ Ｐゴシック" pitchFamily="50" charset="-128"/>
                </a:defRPr>
              </a:lvl8pPr>
              <a:lvl9pPr marL="3886200" indent="-228600" algn="r" eaLnBrk="0" fontAlgn="base" hangingPunct="0">
                <a:spcBef>
                  <a:spcPct val="0"/>
                </a:spcBef>
                <a:spcAft>
                  <a:spcPct val="0"/>
                </a:spcAft>
                <a:defRPr kumimoji="1" sz="2000" b="1">
                  <a:solidFill>
                    <a:schemeClr val="tx1"/>
                  </a:solidFill>
                  <a:latin typeface="Arial" pitchFamily="34" charset="0"/>
                  <a:ea typeface="ＭＳ Ｐゴシック" pitchFamily="50" charset="-128"/>
                </a:defRPr>
              </a:lvl9pPr>
            </a:lstStyle>
            <a:p>
              <a:pPr algn="l" eaLnBrk="1" hangingPunct="1"/>
              <a:r>
                <a:rPr lang="ja-JP" altLang="en-US" sz="1050" dirty="0">
                  <a:latin typeface="Meiryo UI" panose="020B0604030504040204" pitchFamily="50" charset="-128"/>
                  <a:ea typeface="Meiryo UI" panose="020B0604030504040204" pitchFamily="50" charset="-128"/>
                  <a:cs typeface="Meiryo UI" panose="020B0604030504040204" pitchFamily="50" charset="-128"/>
                </a:rPr>
                <a:t>市街地が全体的に希薄化</a:t>
              </a:r>
              <a:endParaRPr lang="ja-JP" altLang="en-US" sz="1050" u="sng" dirty="0">
                <a:latin typeface="Meiryo UI" panose="020B0604030504040204" pitchFamily="50" charset="-128"/>
                <a:ea typeface="Meiryo UI" panose="020B0604030504040204" pitchFamily="50" charset="-128"/>
                <a:cs typeface="Meiryo UI" panose="020B0604030504040204" pitchFamily="50" charset="-128"/>
              </a:endParaRPr>
            </a:p>
          </p:txBody>
        </p:sp>
      </p:grpSp>
      <p:sp>
        <p:nvSpPr>
          <p:cNvPr id="1200" name="AutoShape 28"/>
          <p:cNvSpPr>
            <a:spLocks noChangeAspect="1" noChangeArrowheads="1"/>
          </p:cNvSpPr>
          <p:nvPr/>
        </p:nvSpPr>
        <p:spPr>
          <a:xfrm rot="18700608">
            <a:off x="2440719" y="3786063"/>
            <a:ext cx="762317" cy="473772"/>
          </a:xfrm>
          <a:prstGeom prst="chevron">
            <a:avLst>
              <a:gd name="adj" fmla="val 40226"/>
            </a:avLst>
          </a:prstGeom>
          <a:gradFill rotWithShape="1">
            <a:gsLst>
              <a:gs pos="0">
                <a:srgbClr val="FF0000"/>
              </a:gs>
              <a:gs pos="100000">
                <a:srgbClr val="AA0000"/>
              </a:gs>
            </a:gsLst>
            <a:lin ang="18900000" scaled="1"/>
            <a:tileRect/>
          </a:gradFill>
          <a:ln w="9525" algn="ctr">
            <a:solidFill>
              <a:schemeClr val="tx1"/>
            </a:solidFill>
            <a:miter lim="800000"/>
            <a:headEnd/>
            <a:tailEnd/>
          </a:ln>
        </p:spPr>
        <p:txBody>
          <a:bodyPr wrap="none" anchor="ctr"/>
          <a:lstStyle/>
          <a:p>
            <a:endParaRPr lang="ja-JP" altLang="en-US"/>
          </a:p>
        </p:txBody>
      </p:sp>
      <p:sp>
        <p:nvSpPr>
          <p:cNvPr id="1201" name="Text Box 29"/>
          <p:cNvSpPr txBox="1">
            <a:spLocks noChangeArrowheads="1"/>
          </p:cNvSpPr>
          <p:nvPr/>
        </p:nvSpPr>
        <p:spPr>
          <a:xfrm>
            <a:off x="2420699" y="3824921"/>
            <a:ext cx="827367" cy="630942"/>
          </a:xfrm>
          <a:prstGeom prst="rect">
            <a:avLst/>
          </a:prstGeom>
          <a:noFill/>
          <a:ln>
            <a:noFill/>
          </a:ln>
        </p:spPr>
        <p:txBody>
          <a:bodyPr wrap="square">
            <a:spAutoFit/>
          </a:bodyPr>
          <a:lstStyle>
            <a:lvl1pPr>
              <a:defRPr kumimoji="1" sz="2000" b="1">
                <a:solidFill>
                  <a:schemeClr val="tx1"/>
                </a:solidFill>
                <a:latin typeface="Arial" pitchFamily="34" charset="0"/>
                <a:ea typeface="ＭＳ Ｐゴシック" pitchFamily="50" charset="-128"/>
              </a:defRPr>
            </a:lvl1pPr>
            <a:lvl2pPr marL="742950" indent="-285750">
              <a:defRPr kumimoji="1" sz="2000" b="1">
                <a:solidFill>
                  <a:schemeClr val="tx1"/>
                </a:solidFill>
                <a:latin typeface="Arial" pitchFamily="34" charset="0"/>
                <a:ea typeface="ＭＳ Ｐゴシック" pitchFamily="50" charset="-128"/>
              </a:defRPr>
            </a:lvl2pPr>
            <a:lvl3pPr marL="1143000" indent="-228600">
              <a:defRPr kumimoji="1" sz="2000" b="1">
                <a:solidFill>
                  <a:schemeClr val="tx1"/>
                </a:solidFill>
                <a:latin typeface="Arial" pitchFamily="34" charset="0"/>
                <a:ea typeface="ＭＳ Ｐゴシック" pitchFamily="50" charset="-128"/>
              </a:defRPr>
            </a:lvl3pPr>
            <a:lvl4pPr marL="1600200" indent="-228600">
              <a:defRPr kumimoji="1" sz="2000" b="1">
                <a:solidFill>
                  <a:schemeClr val="tx1"/>
                </a:solidFill>
                <a:latin typeface="Arial" pitchFamily="34" charset="0"/>
                <a:ea typeface="ＭＳ Ｐゴシック" pitchFamily="50" charset="-128"/>
              </a:defRPr>
            </a:lvl4pPr>
            <a:lvl5pPr marL="2057400" indent="-228600">
              <a:defRPr kumimoji="1" sz="2000" b="1">
                <a:solidFill>
                  <a:schemeClr val="tx1"/>
                </a:solidFill>
                <a:latin typeface="Arial" pitchFamily="34" charset="0"/>
                <a:ea typeface="ＭＳ Ｐゴシック" pitchFamily="50" charset="-128"/>
              </a:defRPr>
            </a:lvl5pPr>
            <a:lvl6pPr marL="2514600" indent="-228600" algn="r" eaLnBrk="0" fontAlgn="base" hangingPunct="0">
              <a:spcBef>
                <a:spcPct val="0"/>
              </a:spcBef>
              <a:spcAft>
                <a:spcPct val="0"/>
              </a:spcAft>
              <a:defRPr kumimoji="1" sz="2000" b="1">
                <a:solidFill>
                  <a:schemeClr val="tx1"/>
                </a:solidFill>
                <a:latin typeface="Arial" pitchFamily="34" charset="0"/>
                <a:ea typeface="ＭＳ Ｐゴシック" pitchFamily="50" charset="-128"/>
              </a:defRPr>
            </a:lvl6pPr>
            <a:lvl7pPr marL="2971800" indent="-228600" algn="r" eaLnBrk="0" fontAlgn="base" hangingPunct="0">
              <a:spcBef>
                <a:spcPct val="0"/>
              </a:spcBef>
              <a:spcAft>
                <a:spcPct val="0"/>
              </a:spcAft>
              <a:defRPr kumimoji="1" sz="2000" b="1">
                <a:solidFill>
                  <a:schemeClr val="tx1"/>
                </a:solidFill>
                <a:latin typeface="Arial" pitchFamily="34" charset="0"/>
                <a:ea typeface="ＭＳ Ｐゴシック" pitchFamily="50" charset="-128"/>
              </a:defRPr>
            </a:lvl7pPr>
            <a:lvl8pPr marL="3429000" indent="-228600" algn="r" eaLnBrk="0" fontAlgn="base" hangingPunct="0">
              <a:spcBef>
                <a:spcPct val="0"/>
              </a:spcBef>
              <a:spcAft>
                <a:spcPct val="0"/>
              </a:spcAft>
              <a:defRPr kumimoji="1" sz="2000" b="1">
                <a:solidFill>
                  <a:schemeClr val="tx1"/>
                </a:solidFill>
                <a:latin typeface="Arial" pitchFamily="34" charset="0"/>
                <a:ea typeface="ＭＳ Ｐゴシック" pitchFamily="50" charset="-128"/>
              </a:defRPr>
            </a:lvl8pPr>
            <a:lvl9pPr marL="3886200" indent="-228600" algn="r" eaLnBrk="0" fontAlgn="base" hangingPunct="0">
              <a:spcBef>
                <a:spcPct val="0"/>
              </a:spcBef>
              <a:spcAft>
                <a:spcPct val="0"/>
              </a:spcAft>
              <a:defRPr kumimoji="1" sz="2000" b="1">
                <a:solidFill>
                  <a:schemeClr val="tx1"/>
                </a:solidFill>
                <a:latin typeface="Arial" pitchFamily="34" charset="0"/>
                <a:ea typeface="ＭＳ Ｐゴシック" pitchFamily="50" charset="-128"/>
              </a:defRPr>
            </a:lvl9pPr>
          </a:lstStyle>
          <a:p>
            <a:pPr algn="ctr" eaLnBrk="1" hangingPunct="1"/>
            <a:r>
              <a:rPr lang="ja-JP" altLang="en-US" sz="1050" dirty="0">
                <a:solidFill>
                  <a:schemeClr val="bg1"/>
                </a:solidFill>
                <a:latin typeface="ＭＳ ゴシック" pitchFamily="49" charset="-128"/>
                <a:ea typeface="ＭＳ ゴシック" pitchFamily="49" charset="-128"/>
              </a:rPr>
              <a:t>都市構造</a:t>
            </a:r>
          </a:p>
          <a:p>
            <a:pPr algn="ctr" eaLnBrk="1" hangingPunct="1"/>
            <a:r>
              <a:rPr lang="ja-JP" altLang="en-US" sz="1050" dirty="0">
                <a:solidFill>
                  <a:schemeClr val="bg1"/>
                </a:solidFill>
                <a:latin typeface="ＭＳ ゴシック" pitchFamily="49" charset="-128"/>
                <a:ea typeface="ＭＳ ゴシック" pitchFamily="49" charset="-128"/>
              </a:rPr>
              <a:t>改革</a:t>
            </a:r>
          </a:p>
          <a:p>
            <a:pPr algn="ctr" eaLnBrk="1" hangingPunct="1"/>
            <a:endParaRPr lang="ja-JP" altLang="en-US" sz="1400" b="0" u="sng" dirty="0">
              <a:ea typeface="ＭＳ ゴシック" pitchFamily="49" charset="-128"/>
            </a:endParaRPr>
          </a:p>
        </p:txBody>
      </p:sp>
      <p:sp>
        <p:nvSpPr>
          <p:cNvPr id="1202" name="Text Box 30"/>
          <p:cNvSpPr txBox="1">
            <a:spLocks noChangeArrowheads="1"/>
          </p:cNvSpPr>
          <p:nvPr/>
        </p:nvSpPr>
        <p:spPr>
          <a:xfrm>
            <a:off x="131123" y="4290013"/>
            <a:ext cx="2832563" cy="246221"/>
          </a:xfrm>
          <a:prstGeom prst="rect">
            <a:avLst/>
          </a:prstGeom>
          <a:noFill/>
          <a:ln>
            <a:noFill/>
          </a:ln>
        </p:spPr>
        <p:txBody>
          <a:bodyPr wrap="square">
            <a:spAutoFit/>
          </a:bodyPr>
          <a:lstStyle>
            <a:lvl1pPr>
              <a:defRPr kumimoji="1" sz="2000" b="1">
                <a:solidFill>
                  <a:schemeClr val="tx1"/>
                </a:solidFill>
                <a:latin typeface="Arial" pitchFamily="34" charset="0"/>
                <a:ea typeface="ＭＳ Ｐゴシック" pitchFamily="50" charset="-128"/>
              </a:defRPr>
            </a:lvl1pPr>
            <a:lvl2pPr marL="742950" indent="-285750">
              <a:defRPr kumimoji="1" sz="2000" b="1">
                <a:solidFill>
                  <a:schemeClr val="tx1"/>
                </a:solidFill>
                <a:latin typeface="Arial" pitchFamily="34" charset="0"/>
                <a:ea typeface="ＭＳ Ｐゴシック" pitchFamily="50" charset="-128"/>
              </a:defRPr>
            </a:lvl2pPr>
            <a:lvl3pPr marL="1143000" indent="-228600">
              <a:defRPr kumimoji="1" sz="2000" b="1">
                <a:solidFill>
                  <a:schemeClr val="tx1"/>
                </a:solidFill>
                <a:latin typeface="Arial" pitchFamily="34" charset="0"/>
                <a:ea typeface="ＭＳ Ｐゴシック" pitchFamily="50" charset="-128"/>
              </a:defRPr>
            </a:lvl3pPr>
            <a:lvl4pPr marL="1600200" indent="-228600">
              <a:defRPr kumimoji="1" sz="2000" b="1">
                <a:solidFill>
                  <a:schemeClr val="tx1"/>
                </a:solidFill>
                <a:latin typeface="Arial" pitchFamily="34" charset="0"/>
                <a:ea typeface="ＭＳ Ｐゴシック" pitchFamily="50" charset="-128"/>
              </a:defRPr>
            </a:lvl4pPr>
            <a:lvl5pPr marL="2057400" indent="-228600">
              <a:defRPr kumimoji="1" sz="2000" b="1">
                <a:solidFill>
                  <a:schemeClr val="tx1"/>
                </a:solidFill>
                <a:latin typeface="Arial" pitchFamily="34" charset="0"/>
                <a:ea typeface="ＭＳ Ｐゴシック" pitchFamily="50" charset="-128"/>
              </a:defRPr>
            </a:lvl5pPr>
            <a:lvl6pPr marL="2514600" indent="-228600" algn="r" eaLnBrk="0" fontAlgn="base" hangingPunct="0">
              <a:spcBef>
                <a:spcPct val="0"/>
              </a:spcBef>
              <a:spcAft>
                <a:spcPct val="0"/>
              </a:spcAft>
              <a:defRPr kumimoji="1" sz="2000" b="1">
                <a:solidFill>
                  <a:schemeClr val="tx1"/>
                </a:solidFill>
                <a:latin typeface="Arial" pitchFamily="34" charset="0"/>
                <a:ea typeface="ＭＳ Ｐゴシック" pitchFamily="50" charset="-128"/>
              </a:defRPr>
            </a:lvl6pPr>
            <a:lvl7pPr marL="2971800" indent="-228600" algn="r" eaLnBrk="0" fontAlgn="base" hangingPunct="0">
              <a:spcBef>
                <a:spcPct val="0"/>
              </a:spcBef>
              <a:spcAft>
                <a:spcPct val="0"/>
              </a:spcAft>
              <a:defRPr kumimoji="1" sz="2000" b="1">
                <a:solidFill>
                  <a:schemeClr val="tx1"/>
                </a:solidFill>
                <a:latin typeface="Arial" pitchFamily="34" charset="0"/>
                <a:ea typeface="ＭＳ Ｐゴシック" pitchFamily="50" charset="-128"/>
              </a:defRPr>
            </a:lvl7pPr>
            <a:lvl8pPr marL="3429000" indent="-228600" algn="r" eaLnBrk="0" fontAlgn="base" hangingPunct="0">
              <a:spcBef>
                <a:spcPct val="0"/>
              </a:spcBef>
              <a:spcAft>
                <a:spcPct val="0"/>
              </a:spcAft>
              <a:defRPr kumimoji="1" sz="2000" b="1">
                <a:solidFill>
                  <a:schemeClr val="tx1"/>
                </a:solidFill>
                <a:latin typeface="Arial" pitchFamily="34" charset="0"/>
                <a:ea typeface="ＭＳ Ｐゴシック" pitchFamily="50" charset="-128"/>
              </a:defRPr>
            </a:lvl8pPr>
            <a:lvl9pPr marL="3886200" indent="-228600" algn="r" eaLnBrk="0" fontAlgn="base" hangingPunct="0">
              <a:spcBef>
                <a:spcPct val="0"/>
              </a:spcBef>
              <a:spcAft>
                <a:spcPct val="0"/>
              </a:spcAft>
              <a:defRPr kumimoji="1" sz="2000" b="1">
                <a:solidFill>
                  <a:schemeClr val="tx1"/>
                </a:solidFill>
                <a:latin typeface="Arial" pitchFamily="34" charset="0"/>
                <a:ea typeface="ＭＳ Ｐゴシック" pitchFamily="50" charset="-128"/>
              </a:defRPr>
            </a:lvl9pPr>
          </a:lstStyle>
          <a:p>
            <a:pPr algn="ctr" eaLnBrk="1" hangingPunct="1">
              <a:spcBef>
                <a:spcPct val="50000"/>
              </a:spcBef>
            </a:pPr>
            <a:r>
              <a:rPr lang="en-US" altLang="ja-JP" sz="10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各都市に見られる市街地の傾向</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a:t>
            </a:r>
          </a:p>
        </p:txBody>
      </p:sp>
      <p:sp>
        <p:nvSpPr>
          <p:cNvPr id="1203" name="Text Box 6"/>
          <p:cNvSpPr txBox="1">
            <a:spLocks noChangeArrowheads="1"/>
          </p:cNvSpPr>
          <p:nvPr/>
        </p:nvSpPr>
        <p:spPr>
          <a:xfrm>
            <a:off x="1476632" y="3712510"/>
            <a:ext cx="863600" cy="415498"/>
          </a:xfrm>
          <a:prstGeom prst="rect">
            <a:avLst/>
          </a:prstGeom>
          <a:noFill/>
          <a:ln>
            <a:noFill/>
          </a:ln>
        </p:spPr>
        <p:txBody>
          <a:bodyPr>
            <a:spAutoFit/>
          </a:bodyPr>
          <a:lstStyle>
            <a:lvl1pPr>
              <a:defRPr kumimoji="1" sz="2000" b="1">
                <a:solidFill>
                  <a:schemeClr val="tx1"/>
                </a:solidFill>
                <a:latin typeface="Arial" pitchFamily="34" charset="0"/>
                <a:ea typeface="ＭＳ Ｐゴシック" pitchFamily="50" charset="-128"/>
              </a:defRPr>
            </a:lvl1pPr>
            <a:lvl2pPr marL="742950" indent="-285750">
              <a:defRPr kumimoji="1" sz="2000" b="1">
                <a:solidFill>
                  <a:schemeClr val="tx1"/>
                </a:solidFill>
                <a:latin typeface="Arial" pitchFamily="34" charset="0"/>
                <a:ea typeface="ＭＳ Ｐゴシック" pitchFamily="50" charset="-128"/>
              </a:defRPr>
            </a:lvl2pPr>
            <a:lvl3pPr marL="1143000" indent="-228600">
              <a:defRPr kumimoji="1" sz="2000" b="1">
                <a:solidFill>
                  <a:schemeClr val="tx1"/>
                </a:solidFill>
                <a:latin typeface="Arial" pitchFamily="34" charset="0"/>
                <a:ea typeface="ＭＳ Ｐゴシック" pitchFamily="50" charset="-128"/>
              </a:defRPr>
            </a:lvl3pPr>
            <a:lvl4pPr marL="1600200" indent="-228600">
              <a:defRPr kumimoji="1" sz="2000" b="1">
                <a:solidFill>
                  <a:schemeClr val="tx1"/>
                </a:solidFill>
                <a:latin typeface="Arial" pitchFamily="34" charset="0"/>
                <a:ea typeface="ＭＳ Ｐゴシック" pitchFamily="50" charset="-128"/>
              </a:defRPr>
            </a:lvl4pPr>
            <a:lvl5pPr marL="2057400" indent="-228600">
              <a:defRPr kumimoji="1" sz="2000" b="1">
                <a:solidFill>
                  <a:schemeClr val="tx1"/>
                </a:solidFill>
                <a:latin typeface="Arial" pitchFamily="34" charset="0"/>
                <a:ea typeface="ＭＳ Ｐゴシック" pitchFamily="50" charset="-128"/>
              </a:defRPr>
            </a:lvl5pPr>
            <a:lvl6pPr marL="2514600" indent="-228600" algn="r" eaLnBrk="0" fontAlgn="base" hangingPunct="0">
              <a:spcBef>
                <a:spcPct val="0"/>
              </a:spcBef>
              <a:spcAft>
                <a:spcPct val="0"/>
              </a:spcAft>
              <a:defRPr kumimoji="1" sz="2000" b="1">
                <a:solidFill>
                  <a:schemeClr val="tx1"/>
                </a:solidFill>
                <a:latin typeface="Arial" pitchFamily="34" charset="0"/>
                <a:ea typeface="ＭＳ Ｐゴシック" pitchFamily="50" charset="-128"/>
              </a:defRPr>
            </a:lvl6pPr>
            <a:lvl7pPr marL="2971800" indent="-228600" algn="r" eaLnBrk="0" fontAlgn="base" hangingPunct="0">
              <a:spcBef>
                <a:spcPct val="0"/>
              </a:spcBef>
              <a:spcAft>
                <a:spcPct val="0"/>
              </a:spcAft>
              <a:defRPr kumimoji="1" sz="2000" b="1">
                <a:solidFill>
                  <a:schemeClr val="tx1"/>
                </a:solidFill>
                <a:latin typeface="Arial" pitchFamily="34" charset="0"/>
                <a:ea typeface="ＭＳ Ｐゴシック" pitchFamily="50" charset="-128"/>
              </a:defRPr>
            </a:lvl7pPr>
            <a:lvl8pPr marL="3429000" indent="-228600" algn="r" eaLnBrk="0" fontAlgn="base" hangingPunct="0">
              <a:spcBef>
                <a:spcPct val="0"/>
              </a:spcBef>
              <a:spcAft>
                <a:spcPct val="0"/>
              </a:spcAft>
              <a:defRPr kumimoji="1" sz="2000" b="1">
                <a:solidFill>
                  <a:schemeClr val="tx1"/>
                </a:solidFill>
                <a:latin typeface="Arial" pitchFamily="34" charset="0"/>
                <a:ea typeface="ＭＳ Ｐゴシック" pitchFamily="50" charset="-128"/>
              </a:defRPr>
            </a:lvl8pPr>
            <a:lvl9pPr marL="3886200" indent="-228600" algn="r" eaLnBrk="0" fontAlgn="base" hangingPunct="0">
              <a:spcBef>
                <a:spcPct val="0"/>
              </a:spcBef>
              <a:spcAft>
                <a:spcPct val="0"/>
              </a:spcAft>
              <a:defRPr kumimoji="1" sz="2000" b="1">
                <a:solidFill>
                  <a:schemeClr val="tx1"/>
                </a:solidFill>
                <a:latin typeface="Arial" pitchFamily="34" charset="0"/>
                <a:ea typeface="ＭＳ Ｐゴシック" pitchFamily="50" charset="-128"/>
              </a:defRPr>
            </a:lvl9pPr>
          </a:lstStyle>
          <a:p>
            <a:pPr algn="ctr" eaLnBrk="1" hangingPunct="1">
              <a:spcBef>
                <a:spcPct val="50000"/>
              </a:spcBef>
            </a:pPr>
            <a:r>
              <a:rPr lang="ja-JP" altLang="en-US" sz="1050" dirty="0">
                <a:latin typeface="Meiryo UI" panose="020B0604030504040204" pitchFamily="50" charset="-128"/>
                <a:ea typeface="Meiryo UI" panose="020B0604030504040204" pitchFamily="50" charset="-128"/>
                <a:cs typeface="Meiryo UI" panose="020B0604030504040204" pitchFamily="50" charset="-128"/>
              </a:rPr>
              <a:t>現在の市街化の傾向</a:t>
            </a:r>
          </a:p>
        </p:txBody>
      </p:sp>
      <p:sp>
        <p:nvSpPr>
          <p:cNvPr id="1204" name="AutoShape 13"/>
          <p:cNvSpPr>
            <a:spLocks noChangeArrowheads="1"/>
          </p:cNvSpPr>
          <p:nvPr/>
        </p:nvSpPr>
        <p:spPr>
          <a:xfrm>
            <a:off x="2591259" y="4819299"/>
            <a:ext cx="576000" cy="684000"/>
          </a:xfrm>
          <a:prstGeom prst="rightArrow">
            <a:avLst>
              <a:gd name="adj1" fmla="val 50000"/>
              <a:gd name="adj2" fmla="val 25000"/>
            </a:avLst>
          </a:prstGeom>
          <a:gradFill rotWithShape="1">
            <a:gsLst>
              <a:gs pos="0">
                <a:schemeClr val="bg1"/>
              </a:gs>
              <a:gs pos="100000">
                <a:srgbClr val="C0C0C0"/>
              </a:gs>
            </a:gsLst>
            <a:lin ang="0" scaled="1"/>
            <a:tileRect/>
          </a:gradFill>
          <a:ln w="25400" algn="ctr">
            <a:solidFill>
              <a:schemeClr val="tx1"/>
            </a:solidFill>
            <a:prstDash val="sysDot"/>
            <a:miter lim="800000"/>
            <a:headEnd/>
            <a:tailEnd/>
          </a:ln>
        </p:spPr>
        <p:txBody>
          <a:bodyPr wrap="none" anchor="ctr"/>
          <a:lstStyle/>
          <a:p>
            <a:endParaRPr lang="ja-JP" altLang="en-US"/>
          </a:p>
        </p:txBody>
      </p:sp>
      <p:sp>
        <p:nvSpPr>
          <p:cNvPr id="1205" name="Text Box 14"/>
          <p:cNvSpPr txBox="1">
            <a:spLocks noChangeArrowheads="1"/>
          </p:cNvSpPr>
          <p:nvPr/>
        </p:nvSpPr>
        <p:spPr>
          <a:xfrm>
            <a:off x="2532872" y="4969609"/>
            <a:ext cx="706438" cy="415498"/>
          </a:xfrm>
          <a:prstGeom prst="rect">
            <a:avLst/>
          </a:prstGeom>
          <a:noFill/>
          <a:ln>
            <a:noFill/>
          </a:ln>
        </p:spPr>
        <p:txBody>
          <a:bodyPr>
            <a:spAutoFit/>
          </a:bodyPr>
          <a:lstStyle>
            <a:lvl1pPr>
              <a:defRPr kumimoji="1" sz="2000" b="1">
                <a:solidFill>
                  <a:schemeClr val="tx1"/>
                </a:solidFill>
                <a:latin typeface="Arial" pitchFamily="34" charset="0"/>
                <a:ea typeface="ＭＳ Ｐゴシック" pitchFamily="50" charset="-128"/>
              </a:defRPr>
            </a:lvl1pPr>
            <a:lvl2pPr marL="742950" indent="-285750">
              <a:defRPr kumimoji="1" sz="2000" b="1">
                <a:solidFill>
                  <a:schemeClr val="tx1"/>
                </a:solidFill>
                <a:latin typeface="Arial" pitchFamily="34" charset="0"/>
                <a:ea typeface="ＭＳ Ｐゴシック" pitchFamily="50" charset="-128"/>
              </a:defRPr>
            </a:lvl2pPr>
            <a:lvl3pPr marL="1143000" indent="-228600">
              <a:defRPr kumimoji="1" sz="2000" b="1">
                <a:solidFill>
                  <a:schemeClr val="tx1"/>
                </a:solidFill>
                <a:latin typeface="Arial" pitchFamily="34" charset="0"/>
                <a:ea typeface="ＭＳ Ｐゴシック" pitchFamily="50" charset="-128"/>
              </a:defRPr>
            </a:lvl3pPr>
            <a:lvl4pPr marL="1600200" indent="-228600">
              <a:defRPr kumimoji="1" sz="2000" b="1">
                <a:solidFill>
                  <a:schemeClr val="tx1"/>
                </a:solidFill>
                <a:latin typeface="Arial" pitchFamily="34" charset="0"/>
                <a:ea typeface="ＭＳ Ｐゴシック" pitchFamily="50" charset="-128"/>
              </a:defRPr>
            </a:lvl4pPr>
            <a:lvl5pPr marL="2057400" indent="-228600">
              <a:defRPr kumimoji="1" sz="2000" b="1">
                <a:solidFill>
                  <a:schemeClr val="tx1"/>
                </a:solidFill>
                <a:latin typeface="Arial" pitchFamily="34" charset="0"/>
                <a:ea typeface="ＭＳ Ｐゴシック" pitchFamily="50" charset="-128"/>
              </a:defRPr>
            </a:lvl5pPr>
            <a:lvl6pPr marL="2514600" indent="-228600" algn="r" eaLnBrk="0" fontAlgn="base" hangingPunct="0">
              <a:spcBef>
                <a:spcPct val="0"/>
              </a:spcBef>
              <a:spcAft>
                <a:spcPct val="0"/>
              </a:spcAft>
              <a:defRPr kumimoji="1" sz="2000" b="1">
                <a:solidFill>
                  <a:schemeClr val="tx1"/>
                </a:solidFill>
                <a:latin typeface="Arial" pitchFamily="34" charset="0"/>
                <a:ea typeface="ＭＳ Ｐゴシック" pitchFamily="50" charset="-128"/>
              </a:defRPr>
            </a:lvl6pPr>
            <a:lvl7pPr marL="2971800" indent="-228600" algn="r" eaLnBrk="0" fontAlgn="base" hangingPunct="0">
              <a:spcBef>
                <a:spcPct val="0"/>
              </a:spcBef>
              <a:spcAft>
                <a:spcPct val="0"/>
              </a:spcAft>
              <a:defRPr kumimoji="1" sz="2000" b="1">
                <a:solidFill>
                  <a:schemeClr val="tx1"/>
                </a:solidFill>
                <a:latin typeface="Arial" pitchFamily="34" charset="0"/>
                <a:ea typeface="ＭＳ Ｐゴシック" pitchFamily="50" charset="-128"/>
              </a:defRPr>
            </a:lvl7pPr>
            <a:lvl8pPr marL="3429000" indent="-228600" algn="r" eaLnBrk="0" fontAlgn="base" hangingPunct="0">
              <a:spcBef>
                <a:spcPct val="0"/>
              </a:spcBef>
              <a:spcAft>
                <a:spcPct val="0"/>
              </a:spcAft>
              <a:defRPr kumimoji="1" sz="2000" b="1">
                <a:solidFill>
                  <a:schemeClr val="tx1"/>
                </a:solidFill>
                <a:latin typeface="Arial" pitchFamily="34" charset="0"/>
                <a:ea typeface="ＭＳ Ｐゴシック" pitchFamily="50" charset="-128"/>
              </a:defRPr>
            </a:lvl8pPr>
            <a:lvl9pPr marL="3886200" indent="-228600" algn="r" eaLnBrk="0" fontAlgn="base" hangingPunct="0">
              <a:spcBef>
                <a:spcPct val="0"/>
              </a:spcBef>
              <a:spcAft>
                <a:spcPct val="0"/>
              </a:spcAft>
              <a:defRPr kumimoji="1" sz="2000" b="1">
                <a:solidFill>
                  <a:schemeClr val="tx1"/>
                </a:solidFill>
                <a:latin typeface="Arial" pitchFamily="34" charset="0"/>
                <a:ea typeface="ＭＳ Ｐゴシック" pitchFamily="50" charset="-128"/>
              </a:defRPr>
            </a:lvl9pPr>
          </a:lstStyle>
          <a:p>
            <a:pPr algn="ctr" eaLnBrk="1" hangingPunct="1"/>
            <a:r>
              <a:rPr lang="ja-JP" altLang="en-US" sz="1050" u="sng" dirty="0">
                <a:latin typeface="Meiryo UI" panose="020B0604030504040204" pitchFamily="50" charset="-128"/>
                <a:ea typeface="Meiryo UI" panose="020B0604030504040204" pitchFamily="50" charset="-128"/>
                <a:cs typeface="Meiryo UI" panose="020B0604030504040204" pitchFamily="50" charset="-128"/>
              </a:rPr>
              <a:t>低密化を放置</a:t>
            </a:r>
          </a:p>
        </p:txBody>
      </p:sp>
    </p:spTree>
    <p:extLst>
      <p:ext uri="{BB962C8B-B14F-4D97-AF65-F5344CB8AC3E}">
        <p14:creationId xmlns:p14="http://schemas.microsoft.com/office/powerpoint/2010/main" val="35980427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4" name="タイトル 1"/>
          <p:cNvSpPr>
            <a:spLocks noGrp="1"/>
          </p:cNvSpPr>
          <p:nvPr>
            <p:ph type="title"/>
          </p:nvPr>
        </p:nvSpPr>
        <p:spPr>
          <a:xfrm>
            <a:off x="381000" y="0"/>
            <a:ext cx="7668344" cy="476250"/>
          </a:xfrm>
        </p:spPr>
        <p:txBody>
          <a:bodyPr/>
          <a:lstStyle/>
          <a:p>
            <a:r>
              <a:rPr lang="ja-JP" altLang="en-US" sz="2400"/>
              <a:t>シェアサイクルの取組動向</a:t>
            </a:r>
          </a:p>
        </p:txBody>
      </p:sp>
      <p:sp>
        <p:nvSpPr>
          <p:cNvPr id="1195" name="テキスト ボックス 16"/>
          <p:cNvSpPr txBox="1"/>
          <p:nvPr/>
        </p:nvSpPr>
        <p:spPr>
          <a:xfrm>
            <a:off x="567051" y="578280"/>
            <a:ext cx="6623526" cy="338554"/>
          </a:xfrm>
          <a:prstGeom prst="rect">
            <a:avLst/>
          </a:prstGeom>
          <a:noFill/>
        </p:spPr>
        <p:txBody>
          <a:bodyPr wrap="square" rtlCol="0">
            <a:spAutoFit/>
          </a:bodyPr>
          <a:lstStyle/>
          <a:p>
            <a:r>
              <a:rPr lang="ja-JP" altLang="en-US" sz="1600" b="1" dirty="0">
                <a:latin typeface="ＭＳ Ｐゴシック" pitchFamily="50" charset="-128"/>
              </a:rPr>
              <a:t>ポート数の推移</a:t>
            </a:r>
          </a:p>
        </p:txBody>
      </p:sp>
      <p:sp>
        <p:nvSpPr>
          <p:cNvPr id="1196" name="テキスト ボックス 19"/>
          <p:cNvSpPr txBox="1"/>
          <p:nvPr/>
        </p:nvSpPr>
        <p:spPr>
          <a:xfrm>
            <a:off x="681224" y="937716"/>
            <a:ext cx="8208000" cy="307777"/>
          </a:xfrm>
          <a:prstGeom prst="rect">
            <a:avLst/>
          </a:prstGeom>
          <a:solidFill>
            <a:schemeClr val="accent5"/>
          </a:solidFill>
        </p:spPr>
        <p:txBody>
          <a:bodyPr wrap="square" rtlCol="0">
            <a:spAutoFit/>
          </a:bodyPr>
          <a:lstStyle/>
          <a:p>
            <a:pPr marL="180975" indent="-180975">
              <a:spcBef>
                <a:spcPts val="600"/>
              </a:spcBef>
              <a:buFont typeface="Wingdings" pitchFamily="2" charset="2"/>
              <a:buChar char="Ø"/>
            </a:pPr>
            <a:r>
              <a:rPr lang="ja-JP" altLang="en-US" sz="1400" dirty="0">
                <a:latin typeface="HG丸ｺﾞｼｯｸM-PRO" pitchFamily="50" charset="-128"/>
                <a:ea typeface="HG丸ｺﾞｼｯｸM-PRO" pitchFamily="50" charset="-128"/>
              </a:rPr>
              <a:t>ポート数は年々増加し、</a:t>
            </a:r>
            <a:r>
              <a:rPr lang="en-US" altLang="ja-JP" sz="1400" dirty="0">
                <a:latin typeface="HG丸ｺﾞｼｯｸM-PRO" pitchFamily="50" charset="-128"/>
                <a:ea typeface="HG丸ｺﾞｼｯｸM-PRO" pitchFamily="50" charset="-128"/>
              </a:rPr>
              <a:t>2024</a:t>
            </a:r>
            <a:r>
              <a:rPr lang="ja-JP" altLang="en-US" sz="1400" dirty="0">
                <a:latin typeface="HG丸ｺﾞｼｯｸM-PRO" pitchFamily="50" charset="-128"/>
                <a:ea typeface="HG丸ｺﾞｼｯｸM-PRO" pitchFamily="50" charset="-128"/>
              </a:rPr>
              <a:t>年</a:t>
            </a:r>
            <a:r>
              <a:rPr lang="en-US" altLang="ja-JP" sz="1400" dirty="0">
                <a:latin typeface="HG丸ｺﾞｼｯｸM-PRO" pitchFamily="50" charset="-128"/>
                <a:ea typeface="HG丸ｺﾞｼｯｸM-PRO" pitchFamily="50" charset="-128"/>
              </a:rPr>
              <a:t>3</a:t>
            </a:r>
            <a:r>
              <a:rPr lang="ja-JP" altLang="en-US" sz="1400" dirty="0">
                <a:latin typeface="HG丸ｺﾞｼｯｸM-PRO" pitchFamily="50" charset="-128"/>
                <a:ea typeface="HG丸ｺﾞｼｯｸM-PRO" pitchFamily="50" charset="-128"/>
              </a:rPr>
              <a:t>月末時点で全国で</a:t>
            </a:r>
            <a:r>
              <a:rPr lang="en-US" altLang="ja-JP" sz="1400" dirty="0">
                <a:latin typeface="HG丸ｺﾞｼｯｸM-PRO" pitchFamily="50" charset="-128"/>
                <a:ea typeface="HG丸ｺﾞｼｯｸM-PRO" pitchFamily="50" charset="-128"/>
              </a:rPr>
              <a:t>20,000</a:t>
            </a:r>
            <a:r>
              <a:rPr lang="ja-JP" altLang="en-US" sz="1400" dirty="0">
                <a:latin typeface="HG丸ｺﾞｼｯｸM-PRO" pitchFamily="50" charset="-128"/>
                <a:ea typeface="HG丸ｺﾞｼｯｸM-PRO" pitchFamily="50" charset="-128"/>
              </a:rPr>
              <a:t>箇所を超えている。</a:t>
            </a:r>
            <a:endParaRPr lang="en-US" altLang="ja-JP" sz="1400" dirty="0">
              <a:latin typeface="HG丸ｺﾞｼｯｸM-PRO" pitchFamily="50" charset="-128"/>
              <a:ea typeface="HG丸ｺﾞｼｯｸM-PRO" pitchFamily="50" charset="-128"/>
            </a:endParaRPr>
          </a:p>
        </p:txBody>
      </p:sp>
      <p:sp>
        <p:nvSpPr>
          <p:cNvPr id="1199" name="テキスト ボックス 24"/>
          <p:cNvSpPr txBox="1"/>
          <p:nvPr/>
        </p:nvSpPr>
        <p:spPr>
          <a:xfrm>
            <a:off x="745654" y="1313180"/>
            <a:ext cx="3486150" cy="307777"/>
          </a:xfrm>
          <a:prstGeom prst="rect">
            <a:avLst/>
          </a:prstGeom>
          <a:noFill/>
        </p:spPr>
        <p:txBody>
          <a:bodyPr wrap="square" rtlCol="0">
            <a:spAutoFit/>
          </a:bodyPr>
          <a:lstStyle/>
          <a:p>
            <a:r>
              <a:rPr lang="en-US" altLang="ja-JP" sz="1400" b="1">
                <a:latin typeface="ＭＳ Ｐゴシック" pitchFamily="50" charset="-128"/>
              </a:rPr>
              <a:t>【</a:t>
            </a:r>
            <a:r>
              <a:rPr lang="ja-JP" altLang="en-US" sz="1400" b="1">
                <a:latin typeface="ＭＳ Ｐゴシック" pitchFamily="50" charset="-128"/>
              </a:rPr>
              <a:t>ポート設置数の推移</a:t>
            </a:r>
            <a:r>
              <a:rPr lang="en-US" altLang="ja-JP" sz="1400" b="1">
                <a:latin typeface="ＭＳ Ｐゴシック" pitchFamily="50" charset="-128"/>
              </a:rPr>
              <a:t>】</a:t>
            </a:r>
            <a:endParaRPr lang="ja-JP" altLang="en-US" sz="1400" b="1">
              <a:latin typeface="ＭＳ Ｐゴシック" pitchFamily="50" charset="-128"/>
            </a:endParaRPr>
          </a:p>
        </p:txBody>
      </p:sp>
      <p:sp>
        <p:nvSpPr>
          <p:cNvPr id="1213" name="スライド番号プレースホルダー 5"/>
          <p:cNvSpPr>
            <a:spLocks noGrp="1"/>
          </p:cNvSpPr>
          <p:nvPr>
            <p:ph type="sldNum" sz="quarter" idx="12"/>
          </p:nvPr>
        </p:nvSpPr>
        <p:spPr/>
        <p:txBody>
          <a:bodyPr/>
          <a:lstStyle/>
          <a:p>
            <a:fld id="{89EC475F-7EDF-44D4-A0F6-630DCCC876C2}" type="slidenum">
              <a:rPr kumimoji="1" lang="ja-JP" altLang="en-US" smtClean="0"/>
              <a:pPr/>
              <a:t>29</a:t>
            </a:fld>
            <a:endParaRPr kumimoji="1" lang="ja-JP" altLang="en-US"/>
          </a:p>
        </p:txBody>
      </p:sp>
      <p:sp>
        <p:nvSpPr>
          <p:cNvPr id="39" name="テキスト ボックス 37"/>
          <p:cNvSpPr txBox="1"/>
          <p:nvPr/>
        </p:nvSpPr>
        <p:spPr>
          <a:xfrm>
            <a:off x="888227" y="6219422"/>
            <a:ext cx="3660681" cy="369332"/>
          </a:xfrm>
          <a:prstGeom prst="rect">
            <a:avLst/>
          </a:prstGeom>
          <a:noFill/>
          <a:ln>
            <a:noFill/>
          </a:ln>
        </p:spPr>
        <p:style>
          <a:lnRef idx="0">
            <a:srgbClr val="000000"/>
          </a:lnRef>
          <a:fillRef idx="0">
            <a:srgbClr val="000000"/>
          </a:fillRef>
          <a:effectRef idx="0">
            <a:srgbClr val="000000"/>
          </a:effectRef>
          <a:fontRef idx="minor">
            <a:schemeClr val="lt1"/>
          </a:fontRef>
        </p:style>
        <p:txBody>
          <a:bodyPr wrap="square" rtlCol="0" anchor="t">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114300" indent="-114300"/>
            <a:r>
              <a:rPr lang="en-US" altLang="ja-JP" sz="900">
                <a:solidFill>
                  <a:schemeClr val="tx1"/>
                </a:solidFill>
                <a:latin typeface="ＭＳ Ｐゴシック" pitchFamily="50" charset="-128"/>
                <a:ea typeface="ＭＳ Ｐゴシック" pitchFamily="50" charset="-128"/>
              </a:rPr>
              <a:t>※</a:t>
            </a:r>
            <a:r>
              <a:rPr lang="ja-JP" altLang="en-US" sz="900">
                <a:solidFill>
                  <a:schemeClr val="tx1"/>
                </a:solidFill>
                <a:latin typeface="ＭＳ Ｐゴシック" pitchFamily="50" charset="-128"/>
                <a:ea typeface="ＭＳ Ｐゴシック" pitchFamily="50" charset="-128"/>
              </a:rPr>
              <a:t>国土交通省アンケートに本格実施、社会実験実施と回答のあった都市および国土交通省調べにより実施が確認された都市の集計　</a:t>
            </a:r>
            <a:endParaRPr lang="en-US" altLang="ja-JP" sz="900">
              <a:solidFill>
                <a:schemeClr val="tx1"/>
              </a:solidFill>
              <a:latin typeface="ＭＳ Ｐゴシック" pitchFamily="50" charset="-128"/>
              <a:ea typeface="ＭＳ Ｐゴシック" pitchFamily="50" charset="-128"/>
            </a:endParaRPr>
          </a:p>
        </p:txBody>
      </p:sp>
      <p:sp>
        <p:nvSpPr>
          <p:cNvPr id="40" name="テキスト ボックス 630"/>
          <p:cNvSpPr txBox="1"/>
          <p:nvPr/>
        </p:nvSpPr>
        <p:spPr>
          <a:xfrm>
            <a:off x="886451" y="6067891"/>
            <a:ext cx="5302467" cy="229939"/>
          </a:xfrm>
          <a:prstGeom prst="rect">
            <a:avLst/>
          </a:prstGeom>
          <a:noFill/>
        </p:spPr>
        <p:txBody>
          <a:bodyPr wrap="square" rtlCol="0">
            <a:spAutoFit/>
          </a:bodyPr>
          <a:lstStyle/>
          <a:p>
            <a:pPr marL="85725" indent="-85725"/>
            <a:r>
              <a:rPr lang="en-US" altLang="ja-JP" sz="900">
                <a:latin typeface="ＭＳ Ｐゴシック" pitchFamily="50" charset="-128"/>
              </a:rPr>
              <a:t>※</a:t>
            </a:r>
            <a:r>
              <a:rPr lang="ja-JP" altLang="en-US" sz="900">
                <a:latin typeface="ＭＳ Ｐゴシック" pitchFamily="50" charset="-128"/>
              </a:rPr>
              <a:t>複数事業行う都市であっても、すべての事業を集計対象としている</a:t>
            </a:r>
            <a:endParaRPr lang="en-US" altLang="ja-JP" sz="900">
              <a:latin typeface="ＭＳ Ｐゴシック" pitchFamily="50" charset="-128"/>
            </a:endParaRPr>
          </a:p>
        </p:txBody>
      </p:sp>
      <p:pic>
        <p:nvPicPr>
          <p:cNvPr id="5" name="図 4">
            <a:extLst>
              <a:ext uri="{FF2B5EF4-FFF2-40B4-BE49-F238E27FC236}">
                <a16:creationId xmlns:a16="http://schemas.microsoft.com/office/drawing/2014/main" id="{C8552D17-EF80-D4BC-F86B-3CCA00E10D3C}"/>
              </a:ext>
            </a:extLst>
          </p:cNvPr>
          <p:cNvPicPr>
            <a:picLocks noChangeAspect="1"/>
          </p:cNvPicPr>
          <p:nvPr/>
        </p:nvPicPr>
        <p:blipFill>
          <a:blip r:embed="rId3"/>
          <a:stretch>
            <a:fillRect/>
          </a:stretch>
        </p:blipFill>
        <p:spPr>
          <a:xfrm>
            <a:off x="1312842" y="1620957"/>
            <a:ext cx="6944765" cy="4482667"/>
          </a:xfrm>
          <a:prstGeom prst="rect">
            <a:avLst/>
          </a:prstGeom>
        </p:spPr>
      </p:pic>
    </p:spTree>
    <p:extLst>
      <p:ext uri="{BB962C8B-B14F-4D97-AF65-F5344CB8AC3E}">
        <p14:creationId xmlns:p14="http://schemas.microsoft.com/office/powerpoint/2010/main" val="17957263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4" name="タイトル 1"/>
          <p:cNvSpPr>
            <a:spLocks noGrp="1"/>
          </p:cNvSpPr>
          <p:nvPr>
            <p:ph type="title"/>
          </p:nvPr>
        </p:nvSpPr>
        <p:spPr>
          <a:xfrm>
            <a:off x="381000" y="0"/>
            <a:ext cx="7668344" cy="476250"/>
          </a:xfrm>
        </p:spPr>
        <p:txBody>
          <a:bodyPr/>
          <a:lstStyle/>
          <a:p>
            <a:r>
              <a:rPr lang="ja-JP" altLang="en-US" sz="2400"/>
              <a:t>シェアサイクルの取組動向</a:t>
            </a:r>
          </a:p>
        </p:txBody>
      </p:sp>
      <p:sp>
        <p:nvSpPr>
          <p:cNvPr id="1195" name="テキスト ボックス 16"/>
          <p:cNvSpPr txBox="1"/>
          <p:nvPr/>
        </p:nvSpPr>
        <p:spPr>
          <a:xfrm>
            <a:off x="567051" y="578280"/>
            <a:ext cx="6623526" cy="338554"/>
          </a:xfrm>
          <a:prstGeom prst="rect">
            <a:avLst/>
          </a:prstGeom>
          <a:noFill/>
        </p:spPr>
        <p:txBody>
          <a:bodyPr wrap="square" rtlCol="0">
            <a:spAutoFit/>
          </a:bodyPr>
          <a:lstStyle/>
          <a:p>
            <a:r>
              <a:rPr lang="ja-JP" altLang="en-US" sz="1600" b="1">
                <a:latin typeface="ＭＳ Ｐゴシック" pitchFamily="50" charset="-128"/>
              </a:rPr>
              <a:t>ポート数の推移</a:t>
            </a:r>
          </a:p>
        </p:txBody>
      </p:sp>
      <p:sp>
        <p:nvSpPr>
          <p:cNvPr id="1196" name="テキスト ボックス 19"/>
          <p:cNvSpPr txBox="1"/>
          <p:nvPr/>
        </p:nvSpPr>
        <p:spPr>
          <a:xfrm>
            <a:off x="681224" y="937715"/>
            <a:ext cx="8507714" cy="815608"/>
          </a:xfrm>
          <a:prstGeom prst="rect">
            <a:avLst/>
          </a:prstGeom>
          <a:solidFill>
            <a:schemeClr val="accent5"/>
          </a:solidFill>
        </p:spPr>
        <p:txBody>
          <a:bodyPr wrap="square" rtlCol="0">
            <a:spAutoFit/>
          </a:bodyPr>
          <a:lstStyle/>
          <a:p>
            <a:pPr marL="180975" indent="-180975">
              <a:spcBef>
                <a:spcPts val="600"/>
              </a:spcBef>
              <a:buFont typeface="Wingdings" pitchFamily="2" charset="2"/>
              <a:buChar char="Ø"/>
            </a:pPr>
            <a:r>
              <a:rPr lang="en-US" altLang="ja-JP" sz="1400">
                <a:latin typeface="HG丸ｺﾞｼｯｸM-PRO" pitchFamily="50" charset="-128"/>
                <a:ea typeface="HG丸ｺﾞｼｯｸM-PRO" pitchFamily="50" charset="-128"/>
              </a:rPr>
              <a:t>10</a:t>
            </a:r>
            <a:r>
              <a:rPr lang="ja-JP" altLang="en-US" sz="1400">
                <a:latin typeface="HG丸ｺﾞｼｯｸM-PRO" pitchFamily="50" charset="-128"/>
                <a:ea typeface="HG丸ｺﾞｼｯｸM-PRO" pitchFamily="50" charset="-128"/>
              </a:rPr>
              <a:t>年間の都市規模別のポート数推移をみると、政令市・特別区での伸びが著しい。</a:t>
            </a:r>
            <a:endParaRPr lang="en-US" altLang="ja-JP" sz="1400">
              <a:latin typeface="HG丸ｺﾞｼｯｸM-PRO" pitchFamily="50" charset="-128"/>
              <a:ea typeface="HG丸ｺﾞｼｯｸM-PRO" pitchFamily="50" charset="-128"/>
            </a:endParaRPr>
          </a:p>
          <a:p>
            <a:pPr marL="180975" indent="-180975">
              <a:spcBef>
                <a:spcPts val="600"/>
              </a:spcBef>
              <a:buFont typeface="Wingdings" pitchFamily="2" charset="2"/>
              <a:buChar char="Ø"/>
            </a:pPr>
            <a:r>
              <a:rPr lang="en-US" altLang="ja-JP" sz="1400">
                <a:latin typeface="HG丸ｺﾞｼｯｸM-PRO" pitchFamily="50" charset="-128"/>
                <a:ea typeface="HG丸ｺﾞｼｯｸM-PRO" pitchFamily="50" charset="-128"/>
              </a:rPr>
              <a:t>1</a:t>
            </a:r>
            <a:r>
              <a:rPr lang="ja-JP" altLang="en-US" sz="1400">
                <a:latin typeface="HG丸ｺﾞｼｯｸM-PRO" pitchFamily="50" charset="-128"/>
                <a:ea typeface="HG丸ｺﾞｼｯｸM-PRO" pitchFamily="50" charset="-128"/>
              </a:rPr>
              <a:t>都市当たりの平均ポート数でみると、政令市・特別区で大きく増加しており、都市部におけるポート密度の上昇がわかる。</a:t>
            </a:r>
            <a:endParaRPr lang="en-US" altLang="ja-JP" sz="1400">
              <a:latin typeface="HG丸ｺﾞｼｯｸM-PRO" pitchFamily="50" charset="-128"/>
              <a:ea typeface="HG丸ｺﾞｼｯｸM-PRO" pitchFamily="50" charset="-128"/>
            </a:endParaRPr>
          </a:p>
        </p:txBody>
      </p:sp>
      <p:sp>
        <p:nvSpPr>
          <p:cNvPr id="1199" name="テキスト ボックス 24"/>
          <p:cNvSpPr txBox="1"/>
          <p:nvPr/>
        </p:nvSpPr>
        <p:spPr>
          <a:xfrm>
            <a:off x="744653" y="1740370"/>
            <a:ext cx="3486150" cy="307777"/>
          </a:xfrm>
          <a:prstGeom prst="rect">
            <a:avLst/>
          </a:prstGeom>
          <a:noFill/>
        </p:spPr>
        <p:txBody>
          <a:bodyPr wrap="square" rtlCol="0">
            <a:spAutoFit/>
          </a:bodyPr>
          <a:lstStyle/>
          <a:p>
            <a:r>
              <a:rPr lang="en-US" altLang="ja-JP" sz="1400" b="1">
                <a:latin typeface="ＭＳ Ｐゴシック" pitchFamily="50" charset="-128"/>
              </a:rPr>
              <a:t>【</a:t>
            </a:r>
            <a:r>
              <a:rPr lang="ja-JP" altLang="en-US" sz="1400" b="1">
                <a:latin typeface="ＭＳ Ｐゴシック" pitchFamily="50" charset="-128"/>
              </a:rPr>
              <a:t>ポート設置数の都市規模別推移</a:t>
            </a:r>
            <a:r>
              <a:rPr lang="en-US" altLang="ja-JP" sz="1400" b="1">
                <a:latin typeface="ＭＳ Ｐゴシック" pitchFamily="50" charset="-128"/>
              </a:rPr>
              <a:t>】</a:t>
            </a:r>
            <a:endParaRPr lang="ja-JP" altLang="en-US" sz="1400" b="1">
              <a:latin typeface="ＭＳ Ｐゴシック" pitchFamily="50" charset="-128"/>
            </a:endParaRPr>
          </a:p>
        </p:txBody>
      </p:sp>
      <p:sp>
        <p:nvSpPr>
          <p:cNvPr id="14" name="テキスト ボックス 24"/>
          <p:cNvSpPr txBox="1"/>
          <p:nvPr/>
        </p:nvSpPr>
        <p:spPr>
          <a:xfrm>
            <a:off x="4888508" y="1740370"/>
            <a:ext cx="3486150" cy="307777"/>
          </a:xfrm>
          <a:prstGeom prst="rect">
            <a:avLst/>
          </a:prstGeom>
          <a:noFill/>
        </p:spPr>
        <p:txBody>
          <a:bodyPr wrap="square" rtlCol="0">
            <a:spAutoFit/>
          </a:bodyPr>
          <a:lstStyle/>
          <a:p>
            <a:r>
              <a:rPr lang="en-US" altLang="ja-JP" sz="1400" b="1">
                <a:latin typeface="ＭＳ Ｐゴシック" pitchFamily="50" charset="-128"/>
              </a:rPr>
              <a:t>【</a:t>
            </a:r>
            <a:r>
              <a:rPr lang="ja-JP" altLang="en-US" sz="1400" b="1">
                <a:latin typeface="ＭＳ Ｐゴシック" pitchFamily="50" charset="-128"/>
              </a:rPr>
              <a:t>１都市当たりの平均ポート数</a:t>
            </a:r>
            <a:r>
              <a:rPr lang="en-US" altLang="ja-JP" sz="1400" b="1">
                <a:latin typeface="ＭＳ Ｐゴシック" pitchFamily="50" charset="-128"/>
              </a:rPr>
              <a:t>】</a:t>
            </a:r>
            <a:endParaRPr lang="ja-JP" altLang="en-US" sz="1400" b="1">
              <a:latin typeface="ＭＳ Ｐゴシック" pitchFamily="50" charset="-128"/>
            </a:endParaRPr>
          </a:p>
        </p:txBody>
      </p:sp>
      <p:sp>
        <p:nvSpPr>
          <p:cNvPr id="16" name="テキスト ボックス 15"/>
          <p:cNvSpPr txBox="1"/>
          <p:nvPr/>
        </p:nvSpPr>
        <p:spPr>
          <a:xfrm>
            <a:off x="434182" y="3017093"/>
            <a:ext cx="400110" cy="1328249"/>
          </a:xfrm>
          <a:prstGeom prst="rect">
            <a:avLst/>
          </a:prstGeom>
          <a:noFill/>
        </p:spPr>
        <p:txBody>
          <a:bodyPr vert="eaVert" wrap="none" rtlCol="0">
            <a:spAutoFit/>
          </a:bodyPr>
          <a:lstStyle/>
          <a:p>
            <a:r>
              <a:rPr lang="ja-JP" altLang="en-US" sz="1400">
                <a:latin typeface="BIZ UDPゴシック" panose="020B0400000000000000" pitchFamily="50" charset="-128"/>
                <a:ea typeface="BIZ UDPゴシック" panose="020B0400000000000000" pitchFamily="50" charset="-128"/>
              </a:rPr>
              <a:t>ポート数（箇所）</a:t>
            </a:r>
          </a:p>
        </p:txBody>
      </p:sp>
      <p:sp>
        <p:nvSpPr>
          <p:cNvPr id="19" name="テキスト ボックス 18"/>
          <p:cNvSpPr txBox="1"/>
          <p:nvPr/>
        </p:nvSpPr>
        <p:spPr>
          <a:xfrm>
            <a:off x="4840550" y="3102583"/>
            <a:ext cx="400110" cy="2831865"/>
          </a:xfrm>
          <a:prstGeom prst="rect">
            <a:avLst/>
          </a:prstGeom>
          <a:noFill/>
        </p:spPr>
        <p:txBody>
          <a:bodyPr vert="eaVert" wrap="none" rtlCol="0">
            <a:spAutoFit/>
          </a:bodyPr>
          <a:lstStyle/>
          <a:p>
            <a:r>
              <a:rPr lang="ja-JP" altLang="en-US" sz="1400">
                <a:latin typeface="BIZ UDPゴシック" panose="020B0400000000000000" pitchFamily="50" charset="-128"/>
                <a:ea typeface="BIZ UDPゴシック" panose="020B0400000000000000" pitchFamily="50" charset="-128"/>
              </a:rPr>
              <a:t>平均ポート数（箇所</a:t>
            </a:r>
            <a:r>
              <a:rPr lang="en-US" altLang="ja-JP" sz="1400">
                <a:latin typeface="BIZ UDPゴシック" panose="020B0400000000000000" pitchFamily="50" charset="-128"/>
                <a:ea typeface="BIZ UDPゴシック" panose="020B0400000000000000" pitchFamily="50" charset="-128"/>
              </a:rPr>
              <a:t>/</a:t>
            </a:r>
            <a:r>
              <a:rPr lang="ja-JP" altLang="en-US" sz="1400">
                <a:latin typeface="BIZ UDPゴシック" panose="020B0400000000000000" pitchFamily="50" charset="-128"/>
                <a:ea typeface="BIZ UDPゴシック" panose="020B0400000000000000" pitchFamily="50" charset="-128"/>
              </a:rPr>
              <a:t>１都市当たり）</a:t>
            </a:r>
          </a:p>
        </p:txBody>
      </p:sp>
      <p:pic>
        <p:nvPicPr>
          <p:cNvPr id="2" name="図 1"/>
          <p:cNvPicPr>
            <a:picLocks noChangeAspect="1"/>
          </p:cNvPicPr>
          <p:nvPr/>
        </p:nvPicPr>
        <p:blipFill>
          <a:blip r:embed="rId3"/>
          <a:stretch>
            <a:fillRect/>
          </a:stretch>
        </p:blipFill>
        <p:spPr>
          <a:xfrm>
            <a:off x="794346" y="2048147"/>
            <a:ext cx="3638931" cy="4684709"/>
          </a:xfrm>
          <a:prstGeom prst="rect">
            <a:avLst/>
          </a:prstGeom>
        </p:spPr>
      </p:pic>
      <p:pic>
        <p:nvPicPr>
          <p:cNvPr id="3" name="図 2"/>
          <p:cNvPicPr>
            <a:picLocks noChangeAspect="1"/>
          </p:cNvPicPr>
          <p:nvPr/>
        </p:nvPicPr>
        <p:blipFill>
          <a:blip r:embed="rId4"/>
          <a:stretch>
            <a:fillRect/>
          </a:stretch>
        </p:blipFill>
        <p:spPr>
          <a:xfrm>
            <a:off x="5240661" y="2048147"/>
            <a:ext cx="4190543" cy="4645731"/>
          </a:xfrm>
          <a:prstGeom prst="rect">
            <a:avLst/>
          </a:prstGeom>
        </p:spPr>
      </p:pic>
      <p:sp>
        <p:nvSpPr>
          <p:cNvPr id="1213" name="スライド番号プレースホルダー 5"/>
          <p:cNvSpPr>
            <a:spLocks noGrp="1"/>
          </p:cNvSpPr>
          <p:nvPr>
            <p:ph type="sldNum" sz="quarter" idx="12"/>
          </p:nvPr>
        </p:nvSpPr>
        <p:spPr/>
        <p:txBody>
          <a:bodyPr/>
          <a:lstStyle/>
          <a:p>
            <a:fld id="{89EC475F-7EDF-44D4-A0F6-630DCCC876C2}" type="slidenum">
              <a:rPr kumimoji="1" lang="ja-JP" altLang="en-US" smtClean="0"/>
              <a:pPr/>
              <a:t>30</a:t>
            </a:fld>
            <a:endParaRPr kumimoji="1" lang="ja-JP" altLang="en-US" dirty="0"/>
          </a:p>
        </p:txBody>
      </p:sp>
    </p:spTree>
    <p:extLst>
      <p:ext uri="{BB962C8B-B14F-4D97-AF65-F5344CB8AC3E}">
        <p14:creationId xmlns:p14="http://schemas.microsoft.com/office/powerpoint/2010/main" val="10741113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rotWithShape="1">
          <a:blip r:embed="rId3"/>
          <a:srcRect l="6887" r="6091"/>
          <a:stretch/>
        </p:blipFill>
        <p:spPr>
          <a:xfrm>
            <a:off x="6472336" y="1861253"/>
            <a:ext cx="3008923" cy="3249621"/>
          </a:xfrm>
          <a:prstGeom prst="rect">
            <a:avLst/>
          </a:prstGeom>
        </p:spPr>
      </p:pic>
      <p:sp>
        <p:nvSpPr>
          <p:cNvPr id="16" name="テキスト ボックス 15"/>
          <p:cNvSpPr txBox="1"/>
          <p:nvPr/>
        </p:nvSpPr>
        <p:spPr>
          <a:xfrm>
            <a:off x="6651762" y="1723163"/>
            <a:ext cx="1346844" cy="261610"/>
          </a:xfrm>
          <a:prstGeom prst="rect">
            <a:avLst/>
          </a:prstGeom>
          <a:noFill/>
        </p:spPr>
        <p:txBody>
          <a:bodyPr wrap="none" rtlCol="0">
            <a:spAutoFit/>
          </a:bodyPr>
          <a:lstStyle/>
          <a:p>
            <a:r>
              <a:rPr lang="en-US" altLang="ja-JP" sz="1100" dirty="0"/>
              <a:t>R6.10</a:t>
            </a:r>
            <a:r>
              <a:rPr lang="ja-JP" altLang="en-US" sz="1100" dirty="0"/>
              <a:t>のポート配置</a:t>
            </a:r>
          </a:p>
        </p:txBody>
      </p:sp>
      <p:pic>
        <p:nvPicPr>
          <p:cNvPr id="10" name="図 9"/>
          <p:cNvPicPr>
            <a:picLocks noChangeAspect="1"/>
          </p:cNvPicPr>
          <p:nvPr/>
        </p:nvPicPr>
        <p:blipFill rotWithShape="1">
          <a:blip r:embed="rId4"/>
          <a:srcRect l="10255" r="7493" b="2996"/>
          <a:stretch/>
        </p:blipFill>
        <p:spPr>
          <a:xfrm>
            <a:off x="3474792" y="1599903"/>
            <a:ext cx="2998140" cy="3547640"/>
          </a:xfrm>
          <a:prstGeom prst="rect">
            <a:avLst/>
          </a:prstGeom>
        </p:spPr>
      </p:pic>
      <p:sp>
        <p:nvSpPr>
          <p:cNvPr id="1194" name="タイトル 1"/>
          <p:cNvSpPr>
            <a:spLocks noGrp="1"/>
          </p:cNvSpPr>
          <p:nvPr>
            <p:ph type="title"/>
          </p:nvPr>
        </p:nvSpPr>
        <p:spPr>
          <a:xfrm>
            <a:off x="381000" y="0"/>
            <a:ext cx="7668344" cy="476250"/>
          </a:xfrm>
        </p:spPr>
        <p:txBody>
          <a:bodyPr/>
          <a:lstStyle/>
          <a:p>
            <a:r>
              <a:rPr lang="ja-JP" altLang="en-US" sz="2400"/>
              <a:t>シェアサイクルの取組動向</a:t>
            </a:r>
          </a:p>
        </p:txBody>
      </p:sp>
      <p:sp>
        <p:nvSpPr>
          <p:cNvPr id="1195" name="テキスト ボックス 16"/>
          <p:cNvSpPr txBox="1"/>
          <p:nvPr/>
        </p:nvSpPr>
        <p:spPr>
          <a:xfrm>
            <a:off x="567051" y="578280"/>
            <a:ext cx="6623526" cy="338554"/>
          </a:xfrm>
          <a:prstGeom prst="rect">
            <a:avLst/>
          </a:prstGeom>
          <a:noFill/>
        </p:spPr>
        <p:txBody>
          <a:bodyPr wrap="square" rtlCol="0">
            <a:spAutoFit/>
          </a:bodyPr>
          <a:lstStyle/>
          <a:p>
            <a:r>
              <a:rPr lang="ja-JP" altLang="en-US" sz="1600" b="1">
                <a:latin typeface="ＭＳ Ｐゴシック" pitchFamily="50" charset="-128"/>
              </a:rPr>
              <a:t>ポート密度の変化</a:t>
            </a:r>
            <a:endParaRPr lang="en-US" altLang="ja-JP" sz="1600" b="1">
              <a:latin typeface="ＭＳ Ｐゴシック" pitchFamily="50" charset="-128"/>
            </a:endParaRPr>
          </a:p>
        </p:txBody>
      </p:sp>
      <p:sp>
        <p:nvSpPr>
          <p:cNvPr id="1196" name="テキスト ボックス 19"/>
          <p:cNvSpPr txBox="1"/>
          <p:nvPr/>
        </p:nvSpPr>
        <p:spPr>
          <a:xfrm>
            <a:off x="681224" y="937716"/>
            <a:ext cx="8507714" cy="307777"/>
          </a:xfrm>
          <a:prstGeom prst="rect">
            <a:avLst/>
          </a:prstGeom>
          <a:solidFill>
            <a:schemeClr val="accent5"/>
          </a:solidFill>
        </p:spPr>
        <p:txBody>
          <a:bodyPr wrap="square" rtlCol="0">
            <a:spAutoFit/>
          </a:bodyPr>
          <a:lstStyle/>
          <a:p>
            <a:pPr marL="180975" indent="-180975">
              <a:spcBef>
                <a:spcPts val="600"/>
              </a:spcBef>
              <a:buFont typeface="Wingdings" pitchFamily="2" charset="2"/>
              <a:buChar char="Ø"/>
            </a:pPr>
            <a:r>
              <a:rPr lang="ja-JP" altLang="en-US" sz="1400" dirty="0">
                <a:latin typeface="HG丸ｺﾞｼｯｸM-PRO" pitchFamily="50" charset="-128"/>
                <a:ea typeface="HG丸ｺﾞｼｯｸM-PRO" pitchFamily="50" charset="-128"/>
              </a:rPr>
              <a:t>東京</a:t>
            </a:r>
            <a:r>
              <a:rPr lang="en-US" altLang="ja-JP" sz="1400" dirty="0">
                <a:latin typeface="HG丸ｺﾞｼｯｸM-PRO" pitchFamily="50" charset="-128"/>
                <a:ea typeface="HG丸ｺﾞｼｯｸM-PRO" pitchFamily="50" charset="-128"/>
              </a:rPr>
              <a:t>23</a:t>
            </a:r>
            <a:r>
              <a:rPr lang="ja-JP" altLang="en-US" sz="1400" dirty="0">
                <a:latin typeface="HG丸ｺﾞｼｯｸM-PRO" pitchFamily="50" charset="-128"/>
                <a:ea typeface="HG丸ｺﾞｼｯｸM-PRO" pitchFamily="50" charset="-128"/>
              </a:rPr>
              <a:t>区におけるポート密度の変化をみると、エリア拡大とともに密度が高まっていることがわかる。</a:t>
            </a:r>
            <a:endParaRPr lang="en-US" altLang="ja-JP" sz="1400" dirty="0">
              <a:latin typeface="HG丸ｺﾞｼｯｸM-PRO" pitchFamily="50" charset="-128"/>
              <a:ea typeface="HG丸ｺﾞｼｯｸM-PRO" pitchFamily="50" charset="-128"/>
            </a:endParaRPr>
          </a:p>
        </p:txBody>
      </p:sp>
      <p:sp>
        <p:nvSpPr>
          <p:cNvPr id="1213" name="スライド番号プレースホルダー 5"/>
          <p:cNvSpPr>
            <a:spLocks noGrp="1"/>
          </p:cNvSpPr>
          <p:nvPr>
            <p:ph type="sldNum" sz="quarter" idx="12"/>
          </p:nvPr>
        </p:nvSpPr>
        <p:spPr/>
        <p:txBody>
          <a:bodyPr/>
          <a:lstStyle/>
          <a:p>
            <a:fld id="{89EC475F-7EDF-44D4-A0F6-630DCCC876C2}" type="slidenum">
              <a:rPr kumimoji="1" lang="ja-JP" altLang="en-US" smtClean="0"/>
              <a:pPr/>
              <a:t>31</a:t>
            </a:fld>
            <a:endParaRPr kumimoji="1" lang="ja-JP" altLang="en-US"/>
          </a:p>
        </p:txBody>
      </p:sp>
      <p:pic>
        <p:nvPicPr>
          <p:cNvPr id="5" name="図 4"/>
          <p:cNvPicPr>
            <a:picLocks noChangeAspect="1"/>
          </p:cNvPicPr>
          <p:nvPr/>
        </p:nvPicPr>
        <p:blipFill rotWithShape="1">
          <a:blip r:embed="rId5"/>
          <a:srcRect l="12371" r="7543"/>
          <a:stretch/>
        </p:blipFill>
        <p:spPr>
          <a:xfrm>
            <a:off x="394572" y="1825853"/>
            <a:ext cx="3061783" cy="3492045"/>
          </a:xfrm>
          <a:prstGeom prst="rect">
            <a:avLst/>
          </a:prstGeom>
          <a:ln>
            <a:noFill/>
          </a:ln>
        </p:spPr>
      </p:pic>
      <p:sp>
        <p:nvSpPr>
          <p:cNvPr id="7" name="テキスト ボックス 6"/>
          <p:cNvSpPr txBox="1"/>
          <p:nvPr/>
        </p:nvSpPr>
        <p:spPr>
          <a:xfrm>
            <a:off x="444591" y="1757500"/>
            <a:ext cx="1425390" cy="261610"/>
          </a:xfrm>
          <a:prstGeom prst="rect">
            <a:avLst/>
          </a:prstGeom>
          <a:noFill/>
          <a:ln>
            <a:noFill/>
          </a:ln>
        </p:spPr>
        <p:txBody>
          <a:bodyPr wrap="none" rtlCol="0">
            <a:spAutoFit/>
          </a:bodyPr>
          <a:lstStyle/>
          <a:p>
            <a:r>
              <a:rPr lang="en-US" altLang="ja-JP" sz="1100"/>
              <a:t>H28.10</a:t>
            </a:r>
            <a:r>
              <a:rPr lang="ja-JP" altLang="en-US" sz="1100"/>
              <a:t>のポート配置</a:t>
            </a:r>
          </a:p>
        </p:txBody>
      </p:sp>
      <p:sp>
        <p:nvSpPr>
          <p:cNvPr id="8" name="テキスト ボックス 7"/>
          <p:cNvSpPr txBox="1"/>
          <p:nvPr/>
        </p:nvSpPr>
        <p:spPr>
          <a:xfrm>
            <a:off x="5749412" y="6532244"/>
            <a:ext cx="3731846" cy="276999"/>
          </a:xfrm>
          <a:prstGeom prst="rect">
            <a:avLst/>
          </a:prstGeom>
          <a:noFill/>
        </p:spPr>
        <p:txBody>
          <a:bodyPr wrap="square" rtlCol="0">
            <a:spAutoFit/>
          </a:bodyPr>
          <a:lstStyle/>
          <a:p>
            <a:r>
              <a:rPr lang="ja-JP" altLang="en-US" sz="1200" dirty="0"/>
              <a:t>ドコモバイクシェア社・</a:t>
            </a:r>
            <a:r>
              <a:rPr lang="en-US" altLang="ja-JP" sz="1200" dirty="0" err="1"/>
              <a:t>OpenStreet</a:t>
            </a:r>
            <a:r>
              <a:rPr lang="ja-JP" altLang="en-US" sz="1200" dirty="0"/>
              <a:t>社のポートを表示</a:t>
            </a:r>
          </a:p>
        </p:txBody>
      </p:sp>
      <p:sp>
        <p:nvSpPr>
          <p:cNvPr id="17" name="テキスト ボックス 16"/>
          <p:cNvSpPr txBox="1"/>
          <p:nvPr/>
        </p:nvSpPr>
        <p:spPr>
          <a:xfrm>
            <a:off x="3422757" y="1718090"/>
            <a:ext cx="1346844" cy="261610"/>
          </a:xfrm>
          <a:prstGeom prst="rect">
            <a:avLst/>
          </a:prstGeom>
          <a:noFill/>
        </p:spPr>
        <p:txBody>
          <a:bodyPr wrap="none" rtlCol="0">
            <a:spAutoFit/>
          </a:bodyPr>
          <a:lstStyle/>
          <a:p>
            <a:r>
              <a:rPr lang="en-US" altLang="ja-JP" sz="1100" dirty="0"/>
              <a:t>R2.12</a:t>
            </a:r>
            <a:r>
              <a:rPr lang="ja-JP" altLang="en-US" sz="1100" dirty="0"/>
              <a:t>のポート配置</a:t>
            </a:r>
          </a:p>
        </p:txBody>
      </p:sp>
      <p:sp>
        <p:nvSpPr>
          <p:cNvPr id="11" name="右矢印 10"/>
          <p:cNvSpPr/>
          <p:nvPr/>
        </p:nvSpPr>
        <p:spPr>
          <a:xfrm>
            <a:off x="3377810" y="3382967"/>
            <a:ext cx="193964" cy="37781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右矢印 18"/>
          <p:cNvSpPr/>
          <p:nvPr/>
        </p:nvSpPr>
        <p:spPr>
          <a:xfrm>
            <a:off x="6411281" y="3382967"/>
            <a:ext cx="193964" cy="37781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aphicFrame>
        <p:nvGraphicFramePr>
          <p:cNvPr id="15" name="表 14"/>
          <p:cNvGraphicFramePr>
            <a:graphicFrameLocks noGrp="1"/>
          </p:cNvGraphicFramePr>
          <p:nvPr/>
        </p:nvGraphicFramePr>
        <p:xfrm>
          <a:off x="1228968" y="5147543"/>
          <a:ext cx="7147171" cy="1220160"/>
        </p:xfrm>
        <a:graphic>
          <a:graphicData uri="http://schemas.openxmlformats.org/drawingml/2006/table">
            <a:tbl>
              <a:tblPr firstRow="1" bandRow="1">
                <a:tableStyleId>{00A15C55-8517-42AA-B614-E9B94910E393}</a:tableStyleId>
              </a:tblPr>
              <a:tblGrid>
                <a:gridCol w="2262556">
                  <a:extLst>
                    <a:ext uri="{9D8B030D-6E8A-4147-A177-3AD203B41FA5}">
                      <a16:colId xmlns:a16="http://schemas.microsoft.com/office/drawing/2014/main" val="3158949514"/>
                    </a:ext>
                  </a:extLst>
                </a:gridCol>
                <a:gridCol w="1628205">
                  <a:extLst>
                    <a:ext uri="{9D8B030D-6E8A-4147-A177-3AD203B41FA5}">
                      <a16:colId xmlns:a16="http://schemas.microsoft.com/office/drawing/2014/main" val="2958479564"/>
                    </a:ext>
                  </a:extLst>
                </a:gridCol>
                <a:gridCol w="1628205">
                  <a:extLst>
                    <a:ext uri="{9D8B030D-6E8A-4147-A177-3AD203B41FA5}">
                      <a16:colId xmlns:a16="http://schemas.microsoft.com/office/drawing/2014/main" val="240273334"/>
                    </a:ext>
                  </a:extLst>
                </a:gridCol>
                <a:gridCol w="1628205">
                  <a:extLst>
                    <a:ext uri="{9D8B030D-6E8A-4147-A177-3AD203B41FA5}">
                      <a16:colId xmlns:a16="http://schemas.microsoft.com/office/drawing/2014/main" val="3749153385"/>
                    </a:ext>
                  </a:extLst>
                </a:gridCol>
              </a:tblGrid>
              <a:tr h="305040">
                <a:tc>
                  <a:txBody>
                    <a:bodyPr/>
                    <a:lstStyle/>
                    <a:p>
                      <a:endParaRPr kumimoji="1" lang="ja-JP" altLang="en-US" sz="1400" dirty="0">
                        <a:latin typeface="+mn-ea"/>
                        <a:ea typeface="+mn-ea"/>
                      </a:endParaRPr>
                    </a:p>
                  </a:txBody>
                  <a:tcPr/>
                </a:tc>
                <a:tc>
                  <a:txBody>
                    <a:bodyPr/>
                    <a:lstStyle/>
                    <a:p>
                      <a:pPr algn="ctr"/>
                      <a:r>
                        <a:rPr kumimoji="1" lang="en-US" altLang="ja-JP" sz="1400" dirty="0">
                          <a:latin typeface="+mn-ea"/>
                          <a:ea typeface="+mn-ea"/>
                        </a:rPr>
                        <a:t>H28.10</a:t>
                      </a:r>
                      <a:endParaRPr kumimoji="1" lang="ja-JP" altLang="en-US" sz="1400" dirty="0">
                        <a:latin typeface="+mn-ea"/>
                        <a:ea typeface="+mn-ea"/>
                      </a:endParaRPr>
                    </a:p>
                  </a:txBody>
                  <a:tcPr/>
                </a:tc>
                <a:tc>
                  <a:txBody>
                    <a:bodyPr/>
                    <a:lstStyle/>
                    <a:p>
                      <a:pPr algn="ctr"/>
                      <a:r>
                        <a:rPr kumimoji="1" lang="en-US" altLang="ja-JP" sz="1400" dirty="0">
                          <a:latin typeface="+mn-ea"/>
                          <a:ea typeface="+mn-ea"/>
                        </a:rPr>
                        <a:t>R2.12</a:t>
                      </a:r>
                      <a:endParaRPr kumimoji="1" lang="ja-JP" altLang="en-US" sz="1400" dirty="0">
                        <a:latin typeface="+mn-ea"/>
                        <a:ea typeface="+mn-ea"/>
                      </a:endParaRPr>
                    </a:p>
                  </a:txBody>
                  <a:tcPr/>
                </a:tc>
                <a:tc>
                  <a:txBody>
                    <a:bodyPr/>
                    <a:lstStyle/>
                    <a:p>
                      <a:pPr algn="ctr"/>
                      <a:r>
                        <a:rPr kumimoji="1" lang="en-US" altLang="ja-JP" sz="1400" dirty="0">
                          <a:latin typeface="+mn-ea"/>
                          <a:ea typeface="+mn-ea"/>
                        </a:rPr>
                        <a:t>R6.10</a:t>
                      </a:r>
                    </a:p>
                  </a:txBody>
                  <a:tcPr/>
                </a:tc>
                <a:extLst>
                  <a:ext uri="{0D108BD9-81ED-4DB2-BD59-A6C34878D82A}">
                    <a16:rowId xmlns:a16="http://schemas.microsoft.com/office/drawing/2014/main" val="725025086"/>
                  </a:ext>
                </a:extLst>
              </a:tr>
              <a:tr h="305040">
                <a:tc>
                  <a:txBody>
                    <a:bodyPr/>
                    <a:lstStyle/>
                    <a:p>
                      <a:r>
                        <a:rPr kumimoji="1" lang="ja-JP" altLang="en-US" sz="1400" dirty="0">
                          <a:latin typeface="+mn-ea"/>
                          <a:ea typeface="+mn-ea"/>
                        </a:rPr>
                        <a:t>ポート数</a:t>
                      </a:r>
                    </a:p>
                  </a:txBody>
                  <a:tcPr/>
                </a:tc>
                <a:tc>
                  <a:txBody>
                    <a:bodyPr/>
                    <a:lstStyle/>
                    <a:p>
                      <a:pPr algn="ctr"/>
                      <a:r>
                        <a:rPr kumimoji="1" lang="en-US" altLang="ja-JP" sz="1400" dirty="0">
                          <a:latin typeface="+mn-ea"/>
                          <a:ea typeface="+mn-ea"/>
                        </a:rPr>
                        <a:t>196</a:t>
                      </a:r>
                      <a:r>
                        <a:rPr kumimoji="1" lang="ja-JP" altLang="en-US" sz="1400" dirty="0">
                          <a:latin typeface="+mn-ea"/>
                          <a:ea typeface="+mn-ea"/>
                        </a:rPr>
                        <a:t>箇所</a:t>
                      </a:r>
                    </a:p>
                  </a:txBody>
                  <a:tcPr/>
                </a:tc>
                <a:tc>
                  <a:txBody>
                    <a:bodyPr/>
                    <a:lstStyle/>
                    <a:p>
                      <a:pPr algn="ctr"/>
                      <a:r>
                        <a:rPr kumimoji="1" lang="en-US" altLang="ja-JP" sz="1400" dirty="0">
                          <a:latin typeface="+mn-ea"/>
                          <a:ea typeface="+mn-ea"/>
                        </a:rPr>
                        <a:t>842</a:t>
                      </a:r>
                      <a:r>
                        <a:rPr kumimoji="1" lang="ja-JP" altLang="en-US" sz="1400" dirty="0">
                          <a:latin typeface="+mn-ea"/>
                          <a:ea typeface="+mn-ea"/>
                        </a:rPr>
                        <a:t>箇所</a:t>
                      </a:r>
                    </a:p>
                  </a:txBody>
                  <a:tcPr/>
                </a:tc>
                <a:tc>
                  <a:txBody>
                    <a:bodyPr/>
                    <a:lstStyle/>
                    <a:p>
                      <a:pPr algn="ctr"/>
                      <a:r>
                        <a:rPr kumimoji="1" lang="en-US" altLang="ja-JP" sz="1400" dirty="0">
                          <a:latin typeface="+mn-ea"/>
                          <a:ea typeface="+mn-ea"/>
                        </a:rPr>
                        <a:t>3,124</a:t>
                      </a:r>
                      <a:r>
                        <a:rPr kumimoji="1" lang="ja-JP" altLang="en-US" sz="1400" dirty="0">
                          <a:latin typeface="+mn-ea"/>
                          <a:ea typeface="+mn-ea"/>
                        </a:rPr>
                        <a:t>箇所</a:t>
                      </a:r>
                    </a:p>
                  </a:txBody>
                  <a:tcPr/>
                </a:tc>
                <a:extLst>
                  <a:ext uri="{0D108BD9-81ED-4DB2-BD59-A6C34878D82A}">
                    <a16:rowId xmlns:a16="http://schemas.microsoft.com/office/drawing/2014/main" val="303524550"/>
                  </a:ext>
                </a:extLst>
              </a:tr>
              <a:tr h="305040">
                <a:tc>
                  <a:txBody>
                    <a:bodyPr/>
                    <a:lstStyle/>
                    <a:p>
                      <a:r>
                        <a:rPr kumimoji="1" lang="ja-JP" altLang="en-US" sz="1400" dirty="0">
                          <a:latin typeface="+mn-ea"/>
                          <a:ea typeface="+mn-ea"/>
                        </a:rPr>
                        <a:t>ポート密度（</a:t>
                      </a:r>
                      <a:r>
                        <a:rPr kumimoji="1" lang="en-US" altLang="ja-JP" sz="1400" dirty="0">
                          <a:latin typeface="+mn-ea"/>
                          <a:ea typeface="+mn-ea"/>
                        </a:rPr>
                        <a:t>1㎞</a:t>
                      </a:r>
                      <a:r>
                        <a:rPr kumimoji="1" lang="en-US" altLang="ja-JP" sz="1400" baseline="30000" dirty="0">
                          <a:latin typeface="+mn-ea"/>
                          <a:ea typeface="+mn-ea"/>
                        </a:rPr>
                        <a:t>2</a:t>
                      </a:r>
                      <a:r>
                        <a:rPr kumimoji="1" lang="ja-JP" altLang="en-US" sz="1400" dirty="0">
                          <a:latin typeface="+mn-ea"/>
                          <a:ea typeface="+mn-ea"/>
                        </a:rPr>
                        <a:t>あたり）</a:t>
                      </a:r>
                      <a:endParaRPr kumimoji="1" lang="en-US" altLang="ja-JP" sz="1400" dirty="0">
                        <a:latin typeface="+mn-ea"/>
                        <a:ea typeface="+mn-ea"/>
                      </a:endParaRPr>
                    </a:p>
                  </a:txBody>
                  <a:tcPr/>
                </a:tc>
                <a:tc>
                  <a:txBody>
                    <a:bodyPr/>
                    <a:lstStyle/>
                    <a:p>
                      <a:pPr algn="ctr"/>
                      <a:r>
                        <a:rPr kumimoji="1" lang="en-US" altLang="ja-JP" sz="1400" dirty="0">
                          <a:latin typeface="+mn-ea"/>
                          <a:ea typeface="+mn-ea"/>
                        </a:rPr>
                        <a:t>1.89</a:t>
                      </a:r>
                      <a:r>
                        <a:rPr kumimoji="1" lang="ja-JP" altLang="en-US" sz="1400" dirty="0">
                          <a:latin typeface="+mn-ea"/>
                          <a:ea typeface="+mn-ea"/>
                        </a:rPr>
                        <a:t>箇所</a:t>
                      </a:r>
                      <a:r>
                        <a:rPr kumimoji="1" lang="en-US" altLang="ja-JP" sz="1400" dirty="0">
                          <a:latin typeface="+mn-ea"/>
                          <a:ea typeface="+mn-ea"/>
                        </a:rPr>
                        <a:t>/km</a:t>
                      </a:r>
                      <a:r>
                        <a:rPr kumimoji="1" lang="en-US" altLang="ja-JP" sz="1400" baseline="30000" dirty="0">
                          <a:latin typeface="+mn-ea"/>
                          <a:ea typeface="+mn-ea"/>
                        </a:rPr>
                        <a:t>2</a:t>
                      </a:r>
                      <a:endParaRPr kumimoji="1" lang="ja-JP" altLang="en-US" sz="1400" baseline="30000" dirty="0">
                        <a:latin typeface="+mn-ea"/>
                        <a:ea typeface="+mn-ea"/>
                      </a:endParaRPr>
                    </a:p>
                  </a:txBody>
                  <a:tcPr/>
                </a:tc>
                <a:tc>
                  <a:txBody>
                    <a:bodyPr/>
                    <a:lstStyle/>
                    <a:p>
                      <a:pPr algn="ctr"/>
                      <a:r>
                        <a:rPr kumimoji="1" lang="en-US" altLang="ja-JP" sz="1400" dirty="0">
                          <a:latin typeface="+mn-ea"/>
                          <a:ea typeface="+mn-ea"/>
                        </a:rPr>
                        <a:t>3.93</a:t>
                      </a:r>
                      <a:r>
                        <a:rPr kumimoji="1" lang="ja-JP" altLang="en-US" sz="1400" dirty="0">
                          <a:latin typeface="+mn-ea"/>
                          <a:ea typeface="+mn-ea"/>
                        </a:rPr>
                        <a:t>箇所</a:t>
                      </a:r>
                      <a:r>
                        <a:rPr kumimoji="1" lang="en-US" altLang="ja-JP" sz="1400" dirty="0">
                          <a:latin typeface="+mn-ea"/>
                          <a:ea typeface="+mn-ea"/>
                        </a:rPr>
                        <a:t>/km</a:t>
                      </a:r>
                      <a:r>
                        <a:rPr kumimoji="1" lang="en-US" altLang="ja-JP" sz="1400" baseline="30000" dirty="0">
                          <a:latin typeface="+mn-ea"/>
                          <a:ea typeface="+mn-ea"/>
                        </a:rPr>
                        <a:t>2</a:t>
                      </a:r>
                      <a:endParaRPr kumimoji="1" lang="ja-JP" altLang="en-US" sz="1400" baseline="30000" dirty="0">
                        <a:latin typeface="+mn-ea"/>
                        <a:ea typeface="+mn-ea"/>
                      </a:endParaRPr>
                    </a:p>
                  </a:txBody>
                  <a:tcPr/>
                </a:tc>
                <a:tc>
                  <a:txBody>
                    <a:bodyPr/>
                    <a:lstStyle/>
                    <a:p>
                      <a:pPr algn="ctr"/>
                      <a:r>
                        <a:rPr kumimoji="1" lang="en-US" altLang="ja-JP" sz="1400" dirty="0">
                          <a:latin typeface="+mn-ea"/>
                          <a:ea typeface="+mn-ea"/>
                        </a:rPr>
                        <a:t>5.02</a:t>
                      </a:r>
                      <a:r>
                        <a:rPr kumimoji="1" lang="ja-JP" altLang="en-US" sz="1400" dirty="0">
                          <a:latin typeface="+mn-ea"/>
                          <a:ea typeface="+mn-ea"/>
                        </a:rPr>
                        <a:t>箇所</a:t>
                      </a:r>
                      <a:r>
                        <a:rPr kumimoji="1" lang="en-US" altLang="ja-JP" sz="1400" dirty="0">
                          <a:latin typeface="+mn-ea"/>
                          <a:ea typeface="+mn-ea"/>
                        </a:rPr>
                        <a:t>/km</a:t>
                      </a:r>
                      <a:r>
                        <a:rPr kumimoji="1" lang="en-US" altLang="ja-JP" sz="1400" baseline="30000" dirty="0">
                          <a:latin typeface="+mn-ea"/>
                          <a:ea typeface="+mn-ea"/>
                        </a:rPr>
                        <a:t>2</a:t>
                      </a:r>
                      <a:endParaRPr kumimoji="1" lang="ja-JP" altLang="en-US" sz="1400" baseline="30000" dirty="0">
                        <a:latin typeface="+mn-ea"/>
                        <a:ea typeface="+mn-ea"/>
                      </a:endParaRPr>
                    </a:p>
                  </a:txBody>
                  <a:tcPr/>
                </a:tc>
                <a:extLst>
                  <a:ext uri="{0D108BD9-81ED-4DB2-BD59-A6C34878D82A}">
                    <a16:rowId xmlns:a16="http://schemas.microsoft.com/office/drawing/2014/main" val="477436537"/>
                  </a:ext>
                </a:extLst>
              </a:tr>
              <a:tr h="305040">
                <a:tc>
                  <a:txBody>
                    <a:bodyPr/>
                    <a:lstStyle/>
                    <a:p>
                      <a:r>
                        <a:rPr kumimoji="1" lang="ja-JP" altLang="en-US" sz="1400" dirty="0">
                          <a:latin typeface="+mn-ea"/>
                          <a:ea typeface="+mn-ea"/>
                        </a:rPr>
                        <a:t>人口</a:t>
                      </a:r>
                      <a:r>
                        <a:rPr kumimoji="1" lang="en-US" altLang="ja-JP" sz="1400" dirty="0">
                          <a:latin typeface="+mn-ea"/>
                          <a:ea typeface="+mn-ea"/>
                        </a:rPr>
                        <a:t>1000</a:t>
                      </a:r>
                      <a:r>
                        <a:rPr kumimoji="1" lang="ja-JP" altLang="en-US" sz="1400" dirty="0">
                          <a:latin typeface="+mn-ea"/>
                          <a:ea typeface="+mn-ea"/>
                        </a:rPr>
                        <a:t>人当たりポート数</a:t>
                      </a:r>
                    </a:p>
                  </a:txBody>
                  <a:tcPr/>
                </a:tc>
                <a:tc>
                  <a:txBody>
                    <a:bodyPr/>
                    <a:lstStyle/>
                    <a:p>
                      <a:pPr algn="ctr"/>
                      <a:r>
                        <a:rPr kumimoji="1" lang="en-US" altLang="ja-JP" sz="1400" dirty="0">
                          <a:latin typeface="+mn-ea"/>
                          <a:ea typeface="+mn-ea"/>
                        </a:rPr>
                        <a:t>0.15</a:t>
                      </a:r>
                      <a:r>
                        <a:rPr kumimoji="1" lang="ja-JP" altLang="en-US" sz="1400" dirty="0">
                          <a:latin typeface="+mn-ea"/>
                          <a:ea typeface="+mn-ea"/>
                        </a:rPr>
                        <a:t>箇所</a:t>
                      </a:r>
                      <a:r>
                        <a:rPr kumimoji="1" lang="en-US" altLang="ja-JP" sz="1400" dirty="0">
                          <a:latin typeface="+mn-ea"/>
                          <a:ea typeface="+mn-ea"/>
                        </a:rPr>
                        <a:t>/1000</a:t>
                      </a:r>
                      <a:r>
                        <a:rPr kumimoji="1" lang="ja-JP" altLang="en-US" sz="1400" dirty="0">
                          <a:latin typeface="+mn-ea"/>
                          <a:ea typeface="+mn-ea"/>
                        </a:rPr>
                        <a:t>人</a:t>
                      </a:r>
                    </a:p>
                  </a:txBody>
                  <a:tcPr/>
                </a:tc>
                <a:tc>
                  <a:txBody>
                    <a:bodyPr/>
                    <a:lstStyle/>
                    <a:p>
                      <a:pPr algn="ctr"/>
                      <a:r>
                        <a:rPr kumimoji="1" lang="en-US" altLang="ja-JP" sz="1400" dirty="0">
                          <a:latin typeface="+mn-ea"/>
                          <a:ea typeface="+mn-ea"/>
                        </a:rPr>
                        <a:t>0.28</a:t>
                      </a:r>
                      <a:r>
                        <a:rPr kumimoji="1" lang="ja-JP" altLang="en-US" sz="1400" dirty="0">
                          <a:latin typeface="+mn-ea"/>
                          <a:ea typeface="+mn-ea"/>
                        </a:rPr>
                        <a:t>箇所</a:t>
                      </a:r>
                      <a:r>
                        <a:rPr kumimoji="1" lang="en-US" altLang="ja-JP" sz="1400" dirty="0">
                          <a:latin typeface="+mn-ea"/>
                          <a:ea typeface="+mn-ea"/>
                        </a:rPr>
                        <a:t>/1000</a:t>
                      </a:r>
                      <a:r>
                        <a:rPr kumimoji="1" lang="ja-JP" altLang="en-US" sz="1400" dirty="0">
                          <a:latin typeface="+mn-ea"/>
                          <a:ea typeface="+mn-ea"/>
                        </a:rPr>
                        <a:t>人</a:t>
                      </a:r>
                    </a:p>
                  </a:txBody>
                  <a:tcPr/>
                </a:tc>
                <a:tc>
                  <a:txBody>
                    <a:bodyPr/>
                    <a:lstStyle/>
                    <a:p>
                      <a:pPr algn="ctr"/>
                      <a:r>
                        <a:rPr kumimoji="1" lang="en-US" altLang="ja-JP" sz="1400" dirty="0">
                          <a:latin typeface="+mn-ea"/>
                          <a:ea typeface="+mn-ea"/>
                        </a:rPr>
                        <a:t>0.32</a:t>
                      </a:r>
                      <a:r>
                        <a:rPr kumimoji="1" lang="ja-JP" altLang="en-US" sz="1400" dirty="0">
                          <a:latin typeface="+mn-ea"/>
                          <a:ea typeface="+mn-ea"/>
                        </a:rPr>
                        <a:t>箇所</a:t>
                      </a:r>
                      <a:r>
                        <a:rPr kumimoji="1" lang="en-US" altLang="ja-JP" sz="1400" dirty="0">
                          <a:latin typeface="+mn-ea"/>
                          <a:ea typeface="+mn-ea"/>
                        </a:rPr>
                        <a:t>/1000</a:t>
                      </a:r>
                      <a:r>
                        <a:rPr kumimoji="1" lang="ja-JP" altLang="en-US" sz="1400" dirty="0">
                          <a:latin typeface="+mn-ea"/>
                          <a:ea typeface="+mn-ea"/>
                        </a:rPr>
                        <a:t>人</a:t>
                      </a:r>
                      <a:endParaRPr kumimoji="1" lang="en-US" altLang="ja-JP" sz="1400" dirty="0">
                        <a:latin typeface="+mn-ea"/>
                        <a:ea typeface="+mn-ea"/>
                      </a:endParaRPr>
                    </a:p>
                  </a:txBody>
                  <a:tcPr/>
                </a:tc>
                <a:extLst>
                  <a:ext uri="{0D108BD9-81ED-4DB2-BD59-A6C34878D82A}">
                    <a16:rowId xmlns:a16="http://schemas.microsoft.com/office/drawing/2014/main" val="756900581"/>
                  </a:ext>
                </a:extLst>
              </a:tr>
            </a:tbl>
          </a:graphicData>
        </a:graphic>
      </p:graphicFrame>
    </p:spTree>
    <p:extLst>
      <p:ext uri="{BB962C8B-B14F-4D97-AF65-F5344CB8AC3E}">
        <p14:creationId xmlns:p14="http://schemas.microsoft.com/office/powerpoint/2010/main" val="21138341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図 22"/>
          <p:cNvPicPr>
            <a:picLocks noChangeAspect="1"/>
          </p:cNvPicPr>
          <p:nvPr/>
        </p:nvPicPr>
        <p:blipFill>
          <a:blip r:embed="rId3"/>
          <a:stretch>
            <a:fillRect/>
          </a:stretch>
        </p:blipFill>
        <p:spPr>
          <a:xfrm>
            <a:off x="3455400" y="2906294"/>
            <a:ext cx="2895982" cy="3438373"/>
          </a:xfrm>
          <a:prstGeom prst="rect">
            <a:avLst/>
          </a:prstGeom>
        </p:spPr>
      </p:pic>
      <p:sp>
        <p:nvSpPr>
          <p:cNvPr id="2" name="タイトル 1"/>
          <p:cNvSpPr>
            <a:spLocks noGrp="1"/>
          </p:cNvSpPr>
          <p:nvPr>
            <p:ph type="title"/>
          </p:nvPr>
        </p:nvSpPr>
        <p:spPr>
          <a:xfrm>
            <a:off x="381001" y="0"/>
            <a:ext cx="6561117" cy="476250"/>
          </a:xfrm>
        </p:spPr>
        <p:txBody>
          <a:bodyPr/>
          <a:lstStyle/>
          <a:p>
            <a:r>
              <a:rPr lang="ja-JP" altLang="en-US"/>
              <a:t>シェアサイクルの取組動向</a:t>
            </a:r>
            <a:endParaRPr kumimoji="1" lang="ja-JP" altLang="en-US"/>
          </a:p>
        </p:txBody>
      </p:sp>
      <p:sp>
        <p:nvSpPr>
          <p:cNvPr id="4" name="スライド番号プレースホルダー 3"/>
          <p:cNvSpPr>
            <a:spLocks noGrp="1"/>
          </p:cNvSpPr>
          <p:nvPr>
            <p:ph type="sldNum" sz="quarter" idx="12"/>
          </p:nvPr>
        </p:nvSpPr>
        <p:spPr/>
        <p:txBody>
          <a:bodyPr/>
          <a:lstStyle/>
          <a:p>
            <a:fld id="{89EC475F-7EDF-44D4-A0F6-630DCCC876C2}" type="slidenum">
              <a:rPr kumimoji="1" lang="ja-JP" altLang="en-US" smtClean="0"/>
              <a:pPr/>
              <a:t>32</a:t>
            </a:fld>
            <a:endParaRPr kumimoji="1" lang="ja-JP" altLang="en-US"/>
          </a:p>
        </p:txBody>
      </p:sp>
      <p:sp>
        <p:nvSpPr>
          <p:cNvPr id="5" name="テキスト ボックス 16"/>
          <p:cNvSpPr txBox="1"/>
          <p:nvPr/>
        </p:nvSpPr>
        <p:spPr>
          <a:xfrm>
            <a:off x="567051" y="578280"/>
            <a:ext cx="6623526" cy="338554"/>
          </a:xfrm>
          <a:prstGeom prst="rect">
            <a:avLst/>
          </a:prstGeom>
          <a:noFill/>
        </p:spPr>
        <p:txBody>
          <a:bodyPr wrap="square" rtlCol="0">
            <a:spAutoFit/>
          </a:bodyPr>
          <a:lstStyle/>
          <a:p>
            <a:r>
              <a:rPr lang="ja-JP" altLang="en-US" sz="1600" b="1">
                <a:latin typeface="ＭＳ Ｐゴシック" pitchFamily="50" charset="-128"/>
              </a:rPr>
              <a:t>回転率の変化</a:t>
            </a:r>
          </a:p>
        </p:txBody>
      </p:sp>
      <p:sp>
        <p:nvSpPr>
          <p:cNvPr id="6" name="テキスト ボックス 19"/>
          <p:cNvSpPr txBox="1"/>
          <p:nvPr/>
        </p:nvSpPr>
        <p:spPr>
          <a:xfrm>
            <a:off x="681224" y="937715"/>
            <a:ext cx="8615176" cy="523220"/>
          </a:xfrm>
          <a:prstGeom prst="rect">
            <a:avLst/>
          </a:prstGeom>
          <a:solidFill>
            <a:schemeClr val="accent5"/>
          </a:solidFill>
        </p:spPr>
        <p:txBody>
          <a:bodyPr wrap="square" rtlCol="0">
            <a:spAutoFit/>
          </a:bodyPr>
          <a:lstStyle/>
          <a:p>
            <a:pPr marL="180975" indent="-180975">
              <a:spcBef>
                <a:spcPts val="600"/>
              </a:spcBef>
              <a:buFont typeface="Wingdings" pitchFamily="2" charset="2"/>
              <a:buChar char="Ø"/>
            </a:pPr>
            <a:r>
              <a:rPr lang="ja-JP" altLang="en-US" sz="1400" dirty="0">
                <a:latin typeface="HG丸ｺﾞｼｯｸM-PRO" pitchFamily="50" charset="-128"/>
                <a:ea typeface="HG丸ｺﾞｼｯｸM-PRO" pitchFamily="50" charset="-128"/>
              </a:rPr>
              <a:t>回転率でみると</a:t>
            </a:r>
            <a:r>
              <a:rPr lang="en-US" altLang="ja-JP" sz="1400" dirty="0">
                <a:latin typeface="HG丸ｺﾞｼｯｸM-PRO" pitchFamily="50" charset="-128"/>
                <a:ea typeface="HG丸ｺﾞｼｯｸM-PRO" pitchFamily="50" charset="-128"/>
              </a:rPr>
              <a:t>H2</a:t>
            </a:r>
            <a:r>
              <a:rPr lang="ja-JP" altLang="en-US" sz="1400" dirty="0">
                <a:latin typeface="HG丸ｺﾞｼｯｸM-PRO" pitchFamily="50" charset="-128"/>
                <a:ea typeface="HG丸ｺﾞｼｯｸM-PRO" pitchFamily="50" charset="-128"/>
              </a:rPr>
              <a:t>７→</a:t>
            </a:r>
            <a:r>
              <a:rPr lang="en-US" altLang="ja-JP" sz="1400" dirty="0">
                <a:latin typeface="HG丸ｺﾞｼｯｸM-PRO" pitchFamily="50" charset="-128"/>
                <a:ea typeface="HG丸ｺﾞｼｯｸM-PRO" pitchFamily="50" charset="-128"/>
              </a:rPr>
              <a:t>H29</a:t>
            </a:r>
            <a:r>
              <a:rPr lang="ja-JP" altLang="en-US" sz="1400" dirty="0">
                <a:latin typeface="HG丸ｺﾞｼｯｸM-PRO" pitchFamily="50" charset="-128"/>
                <a:ea typeface="HG丸ｺﾞｼｯｸM-PRO" pitchFamily="50" charset="-128"/>
              </a:rPr>
              <a:t>→</a:t>
            </a:r>
            <a:r>
              <a:rPr lang="en-US" altLang="ja-JP" sz="1400" dirty="0">
                <a:latin typeface="HG丸ｺﾞｼｯｸM-PRO" pitchFamily="50" charset="-128"/>
                <a:ea typeface="HG丸ｺﾞｼｯｸM-PRO" pitchFamily="50" charset="-128"/>
              </a:rPr>
              <a:t>R</a:t>
            </a:r>
            <a:r>
              <a:rPr lang="ja-JP" altLang="en-US" sz="1400" dirty="0">
                <a:latin typeface="HG丸ｺﾞｼｯｸM-PRO" pitchFamily="50" charset="-128"/>
                <a:ea typeface="HG丸ｺﾞｼｯｸM-PRO" pitchFamily="50" charset="-128"/>
              </a:rPr>
              <a:t>４（各年度末）と時間の経過により全体的に高くなっており、最大値・平均値共に向上している。</a:t>
            </a:r>
            <a:endParaRPr lang="en-US" altLang="ja-JP" sz="1400" dirty="0">
              <a:latin typeface="HG丸ｺﾞｼｯｸM-PRO" pitchFamily="50" charset="-128"/>
              <a:ea typeface="HG丸ｺﾞｼｯｸM-PRO" pitchFamily="50" charset="-128"/>
            </a:endParaRPr>
          </a:p>
        </p:txBody>
      </p:sp>
      <p:sp>
        <p:nvSpPr>
          <p:cNvPr id="14" name="テキスト ボックス 13"/>
          <p:cNvSpPr txBox="1"/>
          <p:nvPr/>
        </p:nvSpPr>
        <p:spPr>
          <a:xfrm>
            <a:off x="7611025" y="1669270"/>
            <a:ext cx="1172116" cy="369332"/>
          </a:xfrm>
          <a:prstGeom prst="rect">
            <a:avLst/>
          </a:prstGeom>
          <a:noFill/>
        </p:spPr>
        <p:txBody>
          <a:bodyPr wrap="none" rtlCol="0">
            <a:spAutoFit/>
          </a:bodyPr>
          <a:lstStyle/>
          <a:p>
            <a:r>
              <a:rPr kumimoji="1" lang="en-US" altLang="ja-JP" dirty="0"/>
              <a:t>R4</a:t>
            </a:r>
            <a:r>
              <a:rPr kumimoji="1" lang="ja-JP" altLang="en-US" dirty="0"/>
              <a:t>年度末</a:t>
            </a:r>
          </a:p>
        </p:txBody>
      </p:sp>
      <p:pic>
        <p:nvPicPr>
          <p:cNvPr id="17" name="図 16"/>
          <p:cNvPicPr>
            <a:picLocks noChangeAspect="1"/>
          </p:cNvPicPr>
          <p:nvPr/>
        </p:nvPicPr>
        <p:blipFill>
          <a:blip r:embed="rId4"/>
          <a:stretch>
            <a:fillRect/>
          </a:stretch>
        </p:blipFill>
        <p:spPr>
          <a:xfrm>
            <a:off x="512662" y="2972911"/>
            <a:ext cx="2822580" cy="3598206"/>
          </a:xfrm>
          <a:prstGeom prst="rect">
            <a:avLst/>
          </a:prstGeom>
        </p:spPr>
      </p:pic>
      <p:pic>
        <p:nvPicPr>
          <p:cNvPr id="20" name="図 19"/>
          <p:cNvPicPr>
            <a:picLocks noChangeAspect="1"/>
          </p:cNvPicPr>
          <p:nvPr/>
        </p:nvPicPr>
        <p:blipFill>
          <a:blip r:embed="rId5"/>
          <a:stretch>
            <a:fillRect/>
          </a:stretch>
        </p:blipFill>
        <p:spPr>
          <a:xfrm>
            <a:off x="6520045" y="1981799"/>
            <a:ext cx="2913775" cy="4380407"/>
          </a:xfrm>
          <a:prstGeom prst="rect">
            <a:avLst/>
          </a:prstGeom>
        </p:spPr>
      </p:pic>
      <p:sp>
        <p:nvSpPr>
          <p:cNvPr id="15" name="右矢印 14"/>
          <p:cNvSpPr/>
          <p:nvPr/>
        </p:nvSpPr>
        <p:spPr>
          <a:xfrm>
            <a:off x="3132632" y="4172002"/>
            <a:ext cx="334536" cy="94891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0" name="直線コネクタ 9"/>
          <p:cNvCxnSpPr/>
          <p:nvPr/>
        </p:nvCxnSpPr>
        <p:spPr>
          <a:xfrm>
            <a:off x="6981415" y="2481706"/>
            <a:ext cx="2313878" cy="557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テキスト ボックス 11"/>
          <p:cNvSpPr txBox="1"/>
          <p:nvPr/>
        </p:nvSpPr>
        <p:spPr>
          <a:xfrm>
            <a:off x="8004073" y="2201920"/>
            <a:ext cx="1370888" cy="276999"/>
          </a:xfrm>
          <a:prstGeom prst="rect">
            <a:avLst/>
          </a:prstGeom>
          <a:noFill/>
        </p:spPr>
        <p:txBody>
          <a:bodyPr wrap="none" rtlCol="0">
            <a:spAutoFit/>
          </a:bodyPr>
          <a:lstStyle/>
          <a:p>
            <a:r>
              <a:rPr lang="ja-JP" altLang="en-US" sz="1200">
                <a:latin typeface="+mn-ea"/>
              </a:rPr>
              <a:t>最大</a:t>
            </a:r>
            <a:r>
              <a:rPr lang="en-US" altLang="ja-JP" sz="1200">
                <a:latin typeface="+mn-ea"/>
              </a:rPr>
              <a:t>6.34</a:t>
            </a:r>
            <a:r>
              <a:rPr lang="ja-JP" altLang="en-US" sz="1200">
                <a:latin typeface="+mn-ea"/>
              </a:rPr>
              <a:t>回</a:t>
            </a:r>
            <a:r>
              <a:rPr lang="en-US" altLang="ja-JP" sz="1200">
                <a:latin typeface="+mn-ea"/>
              </a:rPr>
              <a:t>/</a:t>
            </a:r>
            <a:r>
              <a:rPr lang="ja-JP" altLang="en-US" sz="1200">
                <a:latin typeface="+mn-ea"/>
              </a:rPr>
              <a:t>台・日</a:t>
            </a:r>
          </a:p>
        </p:txBody>
      </p:sp>
      <p:sp>
        <p:nvSpPr>
          <p:cNvPr id="13" name="テキスト ボックス 12"/>
          <p:cNvSpPr txBox="1"/>
          <p:nvPr/>
        </p:nvSpPr>
        <p:spPr>
          <a:xfrm>
            <a:off x="7774616" y="5363504"/>
            <a:ext cx="1524776" cy="276999"/>
          </a:xfrm>
          <a:prstGeom prst="rect">
            <a:avLst/>
          </a:prstGeom>
          <a:noFill/>
        </p:spPr>
        <p:txBody>
          <a:bodyPr wrap="none" rtlCol="0">
            <a:spAutoFit/>
          </a:bodyPr>
          <a:lstStyle>
            <a:defPPr>
              <a:defRPr lang="ja-JP"/>
            </a:defPPr>
            <a:lvl1pPr>
              <a:defRPr sz="1200">
                <a:latin typeface="BIZ UDPゴシック" panose="020B0400000000000000" pitchFamily="50" charset="-128"/>
                <a:ea typeface="BIZ UDPゴシック" panose="020B0400000000000000" pitchFamily="50" charset="-128"/>
              </a:defRPr>
            </a:lvl1pPr>
          </a:lstStyle>
          <a:p>
            <a:r>
              <a:rPr lang="ja-JP" altLang="en-US" dirty="0">
                <a:latin typeface="+mn-ea"/>
                <a:ea typeface="+mn-ea"/>
              </a:rPr>
              <a:t>平均約</a:t>
            </a:r>
            <a:r>
              <a:rPr lang="en-US" altLang="ja-JP" dirty="0">
                <a:latin typeface="+mn-ea"/>
                <a:ea typeface="+mn-ea"/>
              </a:rPr>
              <a:t>1.00</a:t>
            </a:r>
            <a:r>
              <a:rPr lang="ja-JP" altLang="en-US" dirty="0">
                <a:latin typeface="+mn-ea"/>
                <a:ea typeface="+mn-ea"/>
              </a:rPr>
              <a:t>回</a:t>
            </a:r>
            <a:r>
              <a:rPr lang="en-US" altLang="ja-JP" dirty="0">
                <a:latin typeface="+mn-ea"/>
                <a:ea typeface="+mn-ea"/>
              </a:rPr>
              <a:t>/</a:t>
            </a:r>
            <a:r>
              <a:rPr lang="ja-JP" altLang="en-US" dirty="0">
                <a:latin typeface="+mn-ea"/>
                <a:ea typeface="+mn-ea"/>
              </a:rPr>
              <a:t>台・日</a:t>
            </a:r>
          </a:p>
        </p:txBody>
      </p:sp>
      <p:cxnSp>
        <p:nvCxnSpPr>
          <p:cNvPr id="22" name="直線コネクタ 21"/>
          <p:cNvCxnSpPr/>
          <p:nvPr/>
        </p:nvCxnSpPr>
        <p:spPr>
          <a:xfrm>
            <a:off x="6981415" y="5640502"/>
            <a:ext cx="2313878" cy="5576"/>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sp>
        <p:nvSpPr>
          <p:cNvPr id="24" name="右矢印 23"/>
          <p:cNvSpPr/>
          <p:nvPr/>
        </p:nvSpPr>
        <p:spPr>
          <a:xfrm>
            <a:off x="6145018" y="4102902"/>
            <a:ext cx="334536" cy="94891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テキスト ボックス 24"/>
          <p:cNvSpPr txBox="1"/>
          <p:nvPr/>
        </p:nvSpPr>
        <p:spPr>
          <a:xfrm>
            <a:off x="1487574" y="2500456"/>
            <a:ext cx="1300356" cy="369332"/>
          </a:xfrm>
          <a:prstGeom prst="rect">
            <a:avLst/>
          </a:prstGeom>
          <a:noFill/>
        </p:spPr>
        <p:txBody>
          <a:bodyPr wrap="none" rtlCol="0">
            <a:spAutoFit/>
          </a:bodyPr>
          <a:lstStyle/>
          <a:p>
            <a:r>
              <a:rPr kumimoji="1" lang="en-US" altLang="ja-JP" dirty="0"/>
              <a:t>H27</a:t>
            </a:r>
            <a:r>
              <a:rPr kumimoji="1" lang="ja-JP" altLang="en-US" dirty="0"/>
              <a:t>年度末</a:t>
            </a:r>
          </a:p>
        </p:txBody>
      </p:sp>
      <p:sp>
        <p:nvSpPr>
          <p:cNvPr id="26" name="テキスト ボックス 25"/>
          <p:cNvSpPr txBox="1"/>
          <p:nvPr/>
        </p:nvSpPr>
        <p:spPr>
          <a:xfrm>
            <a:off x="4466217" y="2463062"/>
            <a:ext cx="1300356" cy="369332"/>
          </a:xfrm>
          <a:prstGeom prst="rect">
            <a:avLst/>
          </a:prstGeom>
          <a:noFill/>
        </p:spPr>
        <p:txBody>
          <a:bodyPr wrap="none" rtlCol="0">
            <a:spAutoFit/>
          </a:bodyPr>
          <a:lstStyle/>
          <a:p>
            <a:r>
              <a:rPr kumimoji="1" lang="en-US" altLang="ja-JP" dirty="0"/>
              <a:t>H29</a:t>
            </a:r>
            <a:r>
              <a:rPr kumimoji="1" lang="ja-JP" altLang="en-US" dirty="0"/>
              <a:t>年度末</a:t>
            </a:r>
          </a:p>
        </p:txBody>
      </p:sp>
      <p:cxnSp>
        <p:nvCxnSpPr>
          <p:cNvPr id="27" name="直線コネクタ 26"/>
          <p:cNvCxnSpPr/>
          <p:nvPr/>
        </p:nvCxnSpPr>
        <p:spPr>
          <a:xfrm>
            <a:off x="3970725" y="3317389"/>
            <a:ext cx="2313878" cy="557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8" name="テキスト ボックス 27"/>
          <p:cNvSpPr txBox="1"/>
          <p:nvPr/>
        </p:nvSpPr>
        <p:spPr>
          <a:xfrm>
            <a:off x="4993383" y="3037603"/>
            <a:ext cx="1370888" cy="276999"/>
          </a:xfrm>
          <a:prstGeom prst="rect">
            <a:avLst/>
          </a:prstGeom>
          <a:noFill/>
        </p:spPr>
        <p:txBody>
          <a:bodyPr wrap="none" rtlCol="0">
            <a:spAutoFit/>
          </a:bodyPr>
          <a:lstStyle/>
          <a:p>
            <a:r>
              <a:rPr lang="ja-JP" altLang="en-US" sz="1200">
                <a:latin typeface="+mn-ea"/>
              </a:rPr>
              <a:t>最大</a:t>
            </a:r>
            <a:r>
              <a:rPr lang="en-US" altLang="ja-JP" sz="1200">
                <a:latin typeface="+mn-ea"/>
              </a:rPr>
              <a:t>5.00</a:t>
            </a:r>
            <a:r>
              <a:rPr lang="ja-JP" altLang="en-US" sz="1200">
                <a:latin typeface="+mn-ea"/>
              </a:rPr>
              <a:t>回</a:t>
            </a:r>
            <a:r>
              <a:rPr lang="en-US" altLang="ja-JP" sz="1200">
                <a:latin typeface="+mn-ea"/>
              </a:rPr>
              <a:t>/</a:t>
            </a:r>
            <a:r>
              <a:rPr lang="ja-JP" altLang="en-US" sz="1200">
                <a:latin typeface="+mn-ea"/>
              </a:rPr>
              <a:t>台・日</a:t>
            </a:r>
          </a:p>
        </p:txBody>
      </p:sp>
      <p:sp>
        <p:nvSpPr>
          <p:cNvPr id="29" name="テキスト ボックス 28"/>
          <p:cNvSpPr txBox="1"/>
          <p:nvPr/>
        </p:nvSpPr>
        <p:spPr>
          <a:xfrm>
            <a:off x="4721221" y="5701613"/>
            <a:ext cx="1524776" cy="276999"/>
          </a:xfrm>
          <a:prstGeom prst="rect">
            <a:avLst/>
          </a:prstGeom>
          <a:noFill/>
        </p:spPr>
        <p:txBody>
          <a:bodyPr wrap="none" rtlCol="0">
            <a:spAutoFit/>
          </a:bodyPr>
          <a:lstStyle>
            <a:defPPr>
              <a:defRPr lang="ja-JP"/>
            </a:defPPr>
            <a:lvl1pPr>
              <a:defRPr sz="1200">
                <a:latin typeface="BIZ UDPゴシック" panose="020B0400000000000000" pitchFamily="50" charset="-128"/>
                <a:ea typeface="BIZ UDPゴシック" panose="020B0400000000000000" pitchFamily="50" charset="-128"/>
              </a:defRPr>
            </a:lvl1pPr>
          </a:lstStyle>
          <a:p>
            <a:r>
              <a:rPr lang="ja-JP" altLang="en-US" dirty="0">
                <a:latin typeface="+mn-ea"/>
                <a:ea typeface="+mn-ea"/>
              </a:rPr>
              <a:t>平均約</a:t>
            </a:r>
            <a:r>
              <a:rPr lang="en-US" altLang="ja-JP" dirty="0">
                <a:latin typeface="+mn-ea"/>
                <a:ea typeface="+mn-ea"/>
              </a:rPr>
              <a:t>0.47</a:t>
            </a:r>
            <a:r>
              <a:rPr lang="ja-JP" altLang="en-US" dirty="0">
                <a:latin typeface="+mn-ea"/>
                <a:ea typeface="+mn-ea"/>
              </a:rPr>
              <a:t>回</a:t>
            </a:r>
            <a:r>
              <a:rPr lang="en-US" altLang="ja-JP" dirty="0">
                <a:latin typeface="+mn-ea"/>
                <a:ea typeface="+mn-ea"/>
              </a:rPr>
              <a:t>/</a:t>
            </a:r>
            <a:r>
              <a:rPr lang="ja-JP" altLang="en-US" dirty="0">
                <a:latin typeface="+mn-ea"/>
                <a:ea typeface="+mn-ea"/>
              </a:rPr>
              <a:t>台・日</a:t>
            </a:r>
          </a:p>
        </p:txBody>
      </p:sp>
      <p:cxnSp>
        <p:nvCxnSpPr>
          <p:cNvPr id="30" name="直線コネクタ 29"/>
          <p:cNvCxnSpPr/>
          <p:nvPr/>
        </p:nvCxnSpPr>
        <p:spPr>
          <a:xfrm>
            <a:off x="3996016" y="5975823"/>
            <a:ext cx="2313878" cy="5576"/>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0245037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 name="AutoShape 2"/>
          <p:cNvSpPr>
            <a:spLocks noChangeArrowheads="1"/>
          </p:cNvSpPr>
          <p:nvPr/>
        </p:nvSpPr>
        <p:spPr>
          <a:xfrm>
            <a:off x="684207" y="2328752"/>
            <a:ext cx="5056036" cy="3122375"/>
          </a:xfrm>
          <a:prstGeom prst="roundRect">
            <a:avLst>
              <a:gd name="adj" fmla="val 2685"/>
            </a:avLst>
          </a:prstGeom>
          <a:noFill/>
          <a:ln w="28575">
            <a:solidFill>
              <a:srgbClr val="FF9900"/>
            </a:solidFill>
            <a:round/>
            <a:headEnd/>
            <a:tailEnd/>
          </a:ln>
        </p:spPr>
        <p:txBody>
          <a:bodyPr wrap="none" anchor="ctr"/>
          <a:lstStyle/>
          <a:p>
            <a:endParaRPr lang="ja-JP" altLang="ja-JP"/>
          </a:p>
        </p:txBody>
      </p:sp>
      <p:sp>
        <p:nvSpPr>
          <p:cNvPr id="1383" name="Rectangle 9"/>
          <p:cNvSpPr>
            <a:spLocks noChangeArrowheads="1"/>
          </p:cNvSpPr>
          <p:nvPr/>
        </p:nvSpPr>
        <p:spPr>
          <a:xfrm>
            <a:off x="647700" y="272534"/>
            <a:ext cx="319318"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indent="133350" eaLnBrk="1" hangingPunct="1"/>
            <a:endParaRPr lang="ja-JP" altLang="ja-JP">
              <a:cs typeface="ＭＳ Ｐゴシック" pitchFamily="50" charset="-128"/>
            </a:endParaRPr>
          </a:p>
        </p:txBody>
      </p:sp>
      <p:sp>
        <p:nvSpPr>
          <p:cNvPr id="1384" name="Rectangle 18"/>
          <p:cNvSpPr>
            <a:spLocks noChangeArrowheads="1"/>
          </p:cNvSpPr>
          <p:nvPr/>
        </p:nvSpPr>
        <p:spPr>
          <a:xfrm>
            <a:off x="647700" y="272534"/>
            <a:ext cx="319318"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indent="133350" eaLnBrk="1" hangingPunct="1"/>
            <a:endParaRPr lang="ja-JP" altLang="ja-JP">
              <a:cs typeface="ＭＳ Ｐゴシック" pitchFamily="50" charset="-128"/>
            </a:endParaRPr>
          </a:p>
        </p:txBody>
      </p:sp>
      <p:sp>
        <p:nvSpPr>
          <p:cNvPr id="1385" name="テキスト ボックス 9"/>
          <p:cNvSpPr txBox="1"/>
          <p:nvPr/>
        </p:nvSpPr>
        <p:spPr>
          <a:xfrm>
            <a:off x="755055" y="1083801"/>
            <a:ext cx="8538236" cy="954107"/>
          </a:xfrm>
          <a:prstGeom prst="rect">
            <a:avLst/>
          </a:prstGeom>
          <a:solidFill>
            <a:schemeClr val="accent5"/>
          </a:solidFill>
        </p:spPr>
        <p:txBody>
          <a:bodyPr wrap="square" rtlCol="0">
            <a:spAutoFit/>
          </a:bodyPr>
          <a:lstStyle/>
          <a:p>
            <a:pPr marL="180975" indent="-180975">
              <a:buFont typeface="Wingdings" pitchFamily="2" charset="2"/>
              <a:buChar char="Ø"/>
            </a:pPr>
            <a:r>
              <a:rPr lang="ja-JP" altLang="en-US" sz="1400" dirty="0">
                <a:latin typeface="HG丸ｺﾞｼｯｸM-PRO" pitchFamily="50" charset="-128"/>
                <a:ea typeface="HG丸ｺﾞｼｯｸM-PRO" pitchFamily="50" charset="-128"/>
              </a:rPr>
              <a:t>ポート設置位置等を明示した都市再生整備計画（案）を策定し、公共施設管理者協議を経て、ＨＰへの掲載等により公表することにより、公共施設におけるサイクルポートの占用特例が活用できる。</a:t>
            </a:r>
            <a:endParaRPr lang="en-US" altLang="ja-JP" sz="1400" dirty="0">
              <a:latin typeface="HG丸ｺﾞｼｯｸM-PRO" pitchFamily="50" charset="-128"/>
              <a:ea typeface="HG丸ｺﾞｼｯｸM-PRO" pitchFamily="50" charset="-128"/>
            </a:endParaRPr>
          </a:p>
          <a:p>
            <a:pPr marL="180975" indent="-180975">
              <a:buFont typeface="Wingdings" pitchFamily="2" charset="2"/>
              <a:buChar char="Ø"/>
            </a:pPr>
            <a:r>
              <a:rPr lang="ja-JP" altLang="en-US" sz="1400" dirty="0">
                <a:latin typeface="HG丸ｺﾞｼｯｸM-PRO" pitchFamily="50" charset="-128"/>
                <a:ea typeface="HG丸ｺﾞｼｯｸM-PRO" pitchFamily="50" charset="-128"/>
              </a:rPr>
              <a:t>占用特例の活用のみを行う場合は、事務手続き上、国や都道府県との協議は必要とせず、地方公共団体の裁量で、都市再生整備計画の策定・公表ができる。</a:t>
            </a:r>
            <a:endParaRPr lang="en-US" altLang="ja-JP" sz="1400" dirty="0">
              <a:latin typeface="HG丸ｺﾞｼｯｸM-PRO" pitchFamily="50" charset="-128"/>
              <a:ea typeface="HG丸ｺﾞｼｯｸM-PRO" pitchFamily="50" charset="-128"/>
            </a:endParaRPr>
          </a:p>
        </p:txBody>
      </p:sp>
      <p:sp>
        <p:nvSpPr>
          <p:cNvPr id="1386" name="AutoShape 2"/>
          <p:cNvSpPr>
            <a:spLocks noChangeArrowheads="1"/>
          </p:cNvSpPr>
          <p:nvPr/>
        </p:nvSpPr>
        <p:spPr>
          <a:xfrm>
            <a:off x="5908252" y="2328752"/>
            <a:ext cx="3005188" cy="3122374"/>
          </a:xfrm>
          <a:prstGeom prst="roundRect">
            <a:avLst>
              <a:gd name="adj" fmla="val 2685"/>
            </a:avLst>
          </a:prstGeom>
          <a:noFill/>
          <a:ln w="28575">
            <a:solidFill>
              <a:srgbClr val="FF9900"/>
            </a:solidFill>
            <a:round/>
            <a:headEnd/>
            <a:tailEnd/>
          </a:ln>
        </p:spPr>
        <p:txBody>
          <a:bodyPr wrap="none" anchor="ctr"/>
          <a:lstStyle/>
          <a:p>
            <a:endParaRPr lang="ja-JP" altLang="ja-JP"/>
          </a:p>
        </p:txBody>
      </p:sp>
      <p:sp>
        <p:nvSpPr>
          <p:cNvPr id="1387" name="テキスト ボックス 12"/>
          <p:cNvSpPr txBox="1"/>
          <p:nvPr/>
        </p:nvSpPr>
        <p:spPr>
          <a:xfrm>
            <a:off x="6025123" y="2178837"/>
            <a:ext cx="2072691" cy="332281"/>
          </a:xfrm>
          <a:prstGeom prst="rect">
            <a:avLst/>
          </a:prstGeom>
          <a:solidFill>
            <a:srgbClr val="FF9900"/>
          </a:solidFill>
          <a:ln>
            <a:noFill/>
          </a:ln>
          <a:effectLst>
            <a:outerShdw blurRad="44450" dist="27940" dir="5400000" algn="ctr">
              <a:srgbClr val="000000">
                <a:alpha val="32000"/>
              </a:srgbClr>
            </a:outerShdw>
          </a:effectLst>
        </p:spPr>
        <p:txBody>
          <a:bodyPr wrap="square" rtlCol="0" anchor="ctr">
            <a:noAutofit/>
          </a:bodyPr>
          <a:lstStyle/>
          <a:p>
            <a:r>
              <a:rPr lang="ja-JP" altLang="en-US" sz="1600" dirty="0">
                <a:solidFill>
                  <a:schemeClr val="bg1"/>
                </a:solidFill>
                <a:latin typeface="HG創英角ｺﾞｼｯｸUB" panose="020B0909000000000000" pitchFamily="49" charset="-128"/>
                <a:ea typeface="HG創英角ｺﾞｼｯｸUB" panose="020B0909000000000000" pitchFamily="49" charset="-128"/>
              </a:rPr>
              <a:t>都市公園の占用特例</a:t>
            </a:r>
            <a:endParaRPr lang="en-US" altLang="ja-JP" sz="1600" dirty="0">
              <a:solidFill>
                <a:schemeClr val="bg1"/>
              </a:solidFill>
              <a:latin typeface="HG創英角ｺﾞｼｯｸUB" panose="020B0909000000000000" pitchFamily="49" charset="-128"/>
              <a:ea typeface="HG創英角ｺﾞｼｯｸUB" panose="020B0909000000000000" pitchFamily="49" charset="-128"/>
            </a:endParaRPr>
          </a:p>
        </p:txBody>
      </p:sp>
      <p:sp>
        <p:nvSpPr>
          <p:cNvPr id="1388" name="テキスト ボックス 16"/>
          <p:cNvSpPr txBox="1"/>
          <p:nvPr/>
        </p:nvSpPr>
        <p:spPr>
          <a:xfrm>
            <a:off x="5930201" y="2728446"/>
            <a:ext cx="3051477" cy="769441"/>
          </a:xfrm>
          <a:prstGeom prst="rect">
            <a:avLst/>
          </a:prstGeom>
          <a:noFill/>
        </p:spPr>
        <p:txBody>
          <a:bodyPr wrap="square" rtlCol="0">
            <a:spAutoFit/>
          </a:bodyPr>
          <a:lstStyle/>
          <a:p>
            <a:pPr marL="85725" indent="-85725">
              <a:lnSpc>
                <a:spcPts val="600"/>
              </a:lnSpc>
              <a:tabLst>
                <a:tab pos="180975" algn="l"/>
              </a:tabLst>
            </a:pPr>
            <a:endParaRPr lang="en-US" altLang="ja-JP" sz="1300" dirty="0">
              <a:solidFill>
                <a:srgbClr val="000000"/>
              </a:solidFill>
              <a:latin typeface="ＭＳ Ｐゴシック"/>
              <a:ea typeface="ＭＳ Ｐゴシック"/>
            </a:endParaRPr>
          </a:p>
          <a:p>
            <a:pPr marL="85725" indent="-85725">
              <a:tabLst>
                <a:tab pos="180975" algn="l"/>
              </a:tabLst>
            </a:pPr>
            <a:r>
              <a:rPr lang="ja-JP" altLang="en-US" sz="1300" dirty="0">
                <a:solidFill>
                  <a:srgbClr val="000000"/>
                </a:solidFill>
                <a:latin typeface="ＭＳ Ｐゴシック"/>
                <a:ea typeface="ＭＳ Ｐゴシック"/>
              </a:rPr>
              <a:t>○賑わいの創出に寄与する施設（観光案内所、</a:t>
            </a:r>
            <a:r>
              <a:rPr lang="ja-JP" altLang="en-US" sz="1300" u="sng" dirty="0">
                <a:solidFill>
                  <a:srgbClr val="FF0000"/>
                </a:solidFill>
                <a:latin typeface="ＭＳ Ｐゴシック"/>
                <a:ea typeface="ＭＳ Ｐゴシック"/>
              </a:rPr>
              <a:t>サイクルポート</a:t>
            </a:r>
            <a:r>
              <a:rPr lang="ja-JP" altLang="en-US" sz="1300" dirty="0">
                <a:solidFill>
                  <a:srgbClr val="000000"/>
                </a:solidFill>
                <a:latin typeface="ＭＳ Ｐゴシック"/>
                <a:ea typeface="ＭＳ Ｐゴシック"/>
              </a:rPr>
              <a:t>等）を都市公園の占用許可対象に追加</a:t>
            </a:r>
            <a:endParaRPr lang="en-US" altLang="ja-JP" sz="1300" dirty="0">
              <a:solidFill>
                <a:srgbClr val="000000"/>
              </a:solidFill>
              <a:latin typeface="ＭＳ Ｐゴシック"/>
              <a:ea typeface="ＭＳ Ｐゴシック"/>
            </a:endParaRPr>
          </a:p>
        </p:txBody>
      </p:sp>
      <p:pic>
        <p:nvPicPr>
          <p:cNvPr id="1389" name="図 27"/>
          <p:cNvPicPr>
            <a:picLocks noChangeAspect="1"/>
          </p:cNvPicPr>
          <p:nvPr/>
        </p:nvPicPr>
        <p:blipFill>
          <a:blip r:embed="rId3"/>
          <a:stretch>
            <a:fillRect/>
          </a:stretch>
        </p:blipFill>
        <p:spPr>
          <a:xfrm>
            <a:off x="6658970" y="3621144"/>
            <a:ext cx="1660246" cy="1326046"/>
          </a:xfrm>
          <a:prstGeom prst="rect">
            <a:avLst/>
          </a:prstGeom>
        </p:spPr>
      </p:pic>
      <p:sp>
        <p:nvSpPr>
          <p:cNvPr id="1390" name="テキスト ボックス 28"/>
          <p:cNvSpPr txBox="1"/>
          <p:nvPr/>
        </p:nvSpPr>
        <p:spPr>
          <a:xfrm>
            <a:off x="6311271" y="4947191"/>
            <a:ext cx="2574865" cy="430887"/>
          </a:xfrm>
          <a:prstGeom prst="rect">
            <a:avLst/>
          </a:prstGeom>
          <a:noFill/>
        </p:spPr>
        <p:txBody>
          <a:bodyPr wrap="square" rtlCol="0">
            <a:spAutoFit/>
          </a:bodyPr>
          <a:lstStyle/>
          <a:p>
            <a:r>
              <a:rPr lang="ja-JP" altLang="en-US" sz="1100" dirty="0">
                <a:solidFill>
                  <a:srgbClr val="000000"/>
                </a:solidFill>
                <a:latin typeface="HGP創英角ｺﾞｼｯｸUB" panose="020B0900000000000000" pitchFamily="50" charset="-128"/>
                <a:ea typeface="HGP創英角ｺﾞｼｯｸUB" panose="020B0900000000000000" pitchFamily="50" charset="-128"/>
              </a:rPr>
              <a:t>都市公園への</a:t>
            </a:r>
            <a:endParaRPr lang="en-US" altLang="ja-JP" sz="1100" dirty="0">
              <a:solidFill>
                <a:srgbClr val="000000"/>
              </a:solidFill>
              <a:latin typeface="HGP創英角ｺﾞｼｯｸUB" panose="020B0900000000000000" pitchFamily="50" charset="-128"/>
              <a:ea typeface="HGP創英角ｺﾞｼｯｸUB" panose="020B0900000000000000" pitchFamily="50" charset="-128"/>
            </a:endParaRPr>
          </a:p>
          <a:p>
            <a:r>
              <a:rPr lang="ja-JP" altLang="en-US" sz="1100" dirty="0">
                <a:solidFill>
                  <a:srgbClr val="000000"/>
                </a:solidFill>
                <a:latin typeface="HGP創英角ｺﾞｼｯｸUB" panose="020B0900000000000000" pitchFamily="50" charset="-128"/>
                <a:ea typeface="HGP創英角ｺﾞｼｯｸUB" panose="020B0900000000000000" pitchFamily="50" charset="-128"/>
              </a:rPr>
              <a:t>サイクルポート設置</a:t>
            </a:r>
            <a:r>
              <a:rPr lang="ja-JP" altLang="en-US" sz="1100" dirty="0">
                <a:latin typeface="HG創英角ｺﾞｼｯｸUB" panose="020B0909000000000000" pitchFamily="49" charset="-128"/>
                <a:ea typeface="HG創英角ｺﾞｼｯｸUB" panose="020B0909000000000000" pitchFamily="49" charset="-128"/>
              </a:rPr>
              <a:t>（イメージ）</a:t>
            </a:r>
          </a:p>
        </p:txBody>
      </p:sp>
      <p:sp>
        <p:nvSpPr>
          <p:cNvPr id="1391" name="テキスト ボックス 24"/>
          <p:cNvSpPr txBox="1"/>
          <p:nvPr/>
        </p:nvSpPr>
        <p:spPr>
          <a:xfrm>
            <a:off x="5810513" y="2605188"/>
            <a:ext cx="3482779" cy="169277"/>
          </a:xfrm>
          <a:prstGeom prst="rect">
            <a:avLst/>
          </a:prstGeom>
          <a:noFill/>
        </p:spPr>
        <p:txBody>
          <a:bodyPr wrap="square" rtlCol="0">
            <a:spAutoFit/>
          </a:bodyPr>
          <a:lstStyle/>
          <a:p>
            <a:pPr marL="85725" indent="-85725">
              <a:lnSpc>
                <a:spcPts val="600"/>
              </a:lnSpc>
              <a:tabLst>
                <a:tab pos="180975" algn="l"/>
              </a:tabLst>
            </a:pPr>
            <a:r>
              <a:rPr lang="zh-TW" altLang="en-US" sz="1300" dirty="0">
                <a:solidFill>
                  <a:srgbClr val="000000"/>
                </a:solidFill>
                <a:latin typeface="ＭＳ Ｐゴシック"/>
              </a:rPr>
              <a:t>　平成</a:t>
            </a:r>
            <a:r>
              <a:rPr lang="en-US" altLang="zh-TW" sz="1300" dirty="0">
                <a:solidFill>
                  <a:srgbClr val="000000"/>
                </a:solidFill>
                <a:latin typeface="ＭＳ Ｐゴシック"/>
              </a:rPr>
              <a:t>28</a:t>
            </a:r>
            <a:r>
              <a:rPr lang="zh-TW" altLang="en-US" sz="1300" dirty="0">
                <a:solidFill>
                  <a:srgbClr val="000000"/>
                </a:solidFill>
                <a:latin typeface="ＭＳ Ｐゴシック"/>
              </a:rPr>
              <a:t>年　都市再生特別措置法改正</a:t>
            </a:r>
            <a:endParaRPr lang="en-US" altLang="ja-JP" sz="1300" dirty="0">
              <a:solidFill>
                <a:srgbClr val="000000"/>
              </a:solidFill>
              <a:latin typeface="ＭＳ Ｐゴシック"/>
              <a:ea typeface="ＭＳ Ｐゴシック"/>
            </a:endParaRPr>
          </a:p>
        </p:txBody>
      </p:sp>
      <p:sp>
        <p:nvSpPr>
          <p:cNvPr id="1392" name="テキスト ボックス 25"/>
          <p:cNvSpPr txBox="1"/>
          <p:nvPr/>
        </p:nvSpPr>
        <p:spPr>
          <a:xfrm>
            <a:off x="757512" y="2178837"/>
            <a:ext cx="2072691" cy="332281"/>
          </a:xfrm>
          <a:prstGeom prst="rect">
            <a:avLst/>
          </a:prstGeom>
          <a:solidFill>
            <a:srgbClr val="FF9900"/>
          </a:solidFill>
          <a:ln>
            <a:noFill/>
          </a:ln>
          <a:effectLst>
            <a:outerShdw blurRad="44450" dist="27940" dir="5400000" algn="ctr">
              <a:srgbClr val="000000">
                <a:alpha val="32000"/>
              </a:srgbClr>
            </a:outerShdw>
          </a:effectLst>
        </p:spPr>
        <p:txBody>
          <a:bodyPr wrap="square" rtlCol="0" anchor="ctr">
            <a:noAutofit/>
          </a:bodyPr>
          <a:lstStyle/>
          <a:p>
            <a:r>
              <a:rPr lang="ja-JP" altLang="en-US" sz="1600" dirty="0">
                <a:solidFill>
                  <a:schemeClr val="bg1"/>
                </a:solidFill>
                <a:latin typeface="HG創英角ｺﾞｼｯｸUB" panose="020B0909000000000000" pitchFamily="49" charset="-128"/>
                <a:ea typeface="HG創英角ｺﾞｼｯｸUB" panose="020B0909000000000000" pitchFamily="49" charset="-128"/>
              </a:rPr>
              <a:t>道路の占用特例</a:t>
            </a:r>
            <a:endParaRPr lang="en-US" altLang="ja-JP" sz="1600" dirty="0">
              <a:solidFill>
                <a:schemeClr val="bg1"/>
              </a:solidFill>
              <a:latin typeface="HG創英角ｺﾞｼｯｸUB" panose="020B0909000000000000" pitchFamily="49" charset="-128"/>
              <a:ea typeface="HG創英角ｺﾞｼｯｸUB" panose="020B0909000000000000" pitchFamily="49" charset="-128"/>
            </a:endParaRPr>
          </a:p>
        </p:txBody>
      </p:sp>
      <p:sp>
        <p:nvSpPr>
          <p:cNvPr id="1393" name="テキスト ボックス 30"/>
          <p:cNvSpPr txBox="1"/>
          <p:nvPr/>
        </p:nvSpPr>
        <p:spPr>
          <a:xfrm>
            <a:off x="700851" y="2623294"/>
            <a:ext cx="3482779" cy="169277"/>
          </a:xfrm>
          <a:prstGeom prst="rect">
            <a:avLst/>
          </a:prstGeom>
          <a:noFill/>
        </p:spPr>
        <p:txBody>
          <a:bodyPr wrap="square" rtlCol="0">
            <a:spAutoFit/>
          </a:bodyPr>
          <a:lstStyle/>
          <a:p>
            <a:pPr marL="85725" indent="-85725">
              <a:lnSpc>
                <a:spcPts val="600"/>
              </a:lnSpc>
              <a:tabLst>
                <a:tab pos="180975" algn="l"/>
              </a:tabLst>
            </a:pPr>
            <a:r>
              <a:rPr lang="zh-TW" altLang="en-US" sz="1300" dirty="0">
                <a:solidFill>
                  <a:srgbClr val="000000"/>
                </a:solidFill>
                <a:latin typeface="ＭＳ Ｐゴシック"/>
              </a:rPr>
              <a:t>　平成</a:t>
            </a:r>
            <a:r>
              <a:rPr lang="en-US" altLang="zh-TW" sz="1300" dirty="0">
                <a:solidFill>
                  <a:srgbClr val="000000"/>
                </a:solidFill>
                <a:latin typeface="ＭＳ Ｐゴシック"/>
              </a:rPr>
              <a:t>23</a:t>
            </a:r>
            <a:r>
              <a:rPr lang="zh-TW" altLang="en-US" sz="1300" dirty="0">
                <a:solidFill>
                  <a:srgbClr val="000000"/>
                </a:solidFill>
                <a:latin typeface="ＭＳ Ｐゴシック"/>
              </a:rPr>
              <a:t>年　都市再生特別措置法改正</a:t>
            </a:r>
            <a:endParaRPr lang="en-US" altLang="ja-JP" sz="1300" dirty="0">
              <a:solidFill>
                <a:srgbClr val="000000"/>
              </a:solidFill>
              <a:latin typeface="ＭＳ Ｐゴシック"/>
              <a:ea typeface="ＭＳ Ｐゴシック"/>
            </a:endParaRPr>
          </a:p>
        </p:txBody>
      </p:sp>
      <p:sp>
        <p:nvSpPr>
          <p:cNvPr id="1394" name="テキスト ボックス 2"/>
          <p:cNvSpPr txBox="1">
            <a:spLocks noChangeArrowheads="1"/>
          </p:cNvSpPr>
          <p:nvPr/>
        </p:nvSpPr>
        <p:spPr>
          <a:xfrm>
            <a:off x="750466" y="2787167"/>
            <a:ext cx="5060046" cy="492443"/>
          </a:xfrm>
          <a:prstGeom prst="rect">
            <a:avLst/>
          </a:prstGeom>
          <a:noFill/>
          <a:ln>
            <a:noFill/>
          </a:ln>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300" dirty="0">
                <a:latin typeface="+mn-ea"/>
                <a:ea typeface="+mn-ea"/>
                <a:cs typeface="Meiryo UI" panose="020B0604030504040204" pitchFamily="50" charset="-128"/>
              </a:rPr>
              <a:t>○サイクルポート等について、一定の条件の下で、道路占用許可の特例として、無余地性の基準が緩和できる。</a:t>
            </a:r>
          </a:p>
        </p:txBody>
      </p:sp>
      <p:sp>
        <p:nvSpPr>
          <p:cNvPr id="1396" name="テキスト ボックス 22"/>
          <p:cNvSpPr txBox="1"/>
          <p:nvPr/>
        </p:nvSpPr>
        <p:spPr>
          <a:xfrm>
            <a:off x="647700" y="705917"/>
            <a:ext cx="8091992" cy="338554"/>
          </a:xfrm>
          <a:prstGeom prst="rect">
            <a:avLst/>
          </a:prstGeom>
          <a:noFill/>
        </p:spPr>
        <p:txBody>
          <a:bodyPr wrap="square" rtlCol="0">
            <a:spAutoFit/>
          </a:bodyPr>
          <a:lstStyle>
            <a:defPPr>
              <a:defRPr lang="ja-JP"/>
            </a:defPPr>
            <a:lvl1pPr>
              <a:defRPr sz="1600" b="1">
                <a:latin typeface="ＭＳ Ｐゴシック" pitchFamily="50" charset="-128"/>
              </a:defRPr>
            </a:lvl1pPr>
          </a:lstStyle>
          <a:p>
            <a:r>
              <a:rPr lang="ja-JP" altLang="en-US" dirty="0"/>
              <a:t>ポートの設置方法の紹介～都市再生特別措置法に基づく占用特例の活用～</a:t>
            </a:r>
          </a:p>
        </p:txBody>
      </p:sp>
      <p:sp>
        <p:nvSpPr>
          <p:cNvPr id="1397" name="正方形/長方形 1"/>
          <p:cNvSpPr>
            <a:spLocks noChangeArrowheads="1"/>
          </p:cNvSpPr>
          <p:nvPr/>
        </p:nvSpPr>
        <p:spPr>
          <a:xfrm>
            <a:off x="647701" y="5721116"/>
            <a:ext cx="4288353" cy="338554"/>
          </a:xfrm>
          <a:prstGeom prst="rect">
            <a:avLst/>
          </a:prstGeom>
          <a:noFill/>
          <a:ln>
            <a:noFill/>
          </a:ln>
        </p:spPr>
        <p:txBody>
          <a:bodyPr wrap="none">
            <a:spAutoFit/>
          </a:bodyPr>
          <a:lstStyle>
            <a:lvl1pPr>
              <a:defRPr kumimoji="1" sz="1400">
                <a:solidFill>
                  <a:schemeClr val="tx1"/>
                </a:solidFill>
                <a:latin typeface="Arial" panose="020B0604020202020204" pitchFamily="34" charset="0"/>
                <a:ea typeface="ＭＳ Ｐゴシック" panose="020B0600070205080204" pitchFamily="50" charset="-128"/>
              </a:defRPr>
            </a:lvl1pPr>
            <a:lvl2pPr marL="742950" indent="-285750">
              <a:defRPr kumimoji="1" sz="1400">
                <a:solidFill>
                  <a:schemeClr val="tx1"/>
                </a:solidFill>
                <a:latin typeface="Arial" panose="020B0604020202020204" pitchFamily="34" charset="0"/>
                <a:ea typeface="ＭＳ Ｐゴシック" panose="020B0600070205080204" pitchFamily="50" charset="-128"/>
              </a:defRPr>
            </a:lvl2pPr>
            <a:lvl3pPr marL="1143000" indent="-228600">
              <a:defRPr kumimoji="1" sz="1400">
                <a:solidFill>
                  <a:schemeClr val="tx1"/>
                </a:solidFill>
                <a:latin typeface="Arial" panose="020B0604020202020204" pitchFamily="34" charset="0"/>
                <a:ea typeface="ＭＳ Ｐゴシック" panose="020B0600070205080204" pitchFamily="50" charset="-128"/>
              </a:defRPr>
            </a:lvl3pPr>
            <a:lvl4pPr marL="1600200" indent="-228600">
              <a:defRPr kumimoji="1" sz="1400">
                <a:solidFill>
                  <a:schemeClr val="tx1"/>
                </a:solidFill>
                <a:latin typeface="Arial" panose="020B0604020202020204" pitchFamily="34" charset="0"/>
                <a:ea typeface="ＭＳ Ｐゴシック" panose="020B0600070205080204" pitchFamily="50" charset="-128"/>
              </a:defRPr>
            </a:lvl4pPr>
            <a:lvl5pPr marL="2057400" indent="-22860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r>
              <a:rPr lang="ja-JP" altLang="en-US" sz="1600" b="1" dirty="0">
                <a:solidFill>
                  <a:srgbClr val="002060"/>
                </a:solidFill>
                <a:latin typeface="メイリオ" panose="020B0604030504040204" pitchFamily="50" charset="-128"/>
                <a:ea typeface="メイリオ" panose="020B0604030504040204" pitchFamily="50" charset="-128"/>
                <a:cs typeface="メイリオ" panose="020B0604030504040204" pitchFamily="50" charset="-128"/>
              </a:rPr>
              <a:t>■占用特例の活用都市（令和４年３月時点）</a:t>
            </a:r>
            <a:endParaRPr lang="ja-JP" altLang="en-US" sz="1600" b="1" dirty="0">
              <a:solidFill>
                <a:srgbClr val="002060"/>
              </a:solidFill>
            </a:endParaRPr>
          </a:p>
        </p:txBody>
      </p:sp>
      <p:sp>
        <p:nvSpPr>
          <p:cNvPr id="1398" name="正方形/長方形 1"/>
          <p:cNvSpPr>
            <a:spLocks noChangeArrowheads="1"/>
          </p:cNvSpPr>
          <p:nvPr/>
        </p:nvSpPr>
        <p:spPr>
          <a:xfrm>
            <a:off x="891066" y="6027643"/>
            <a:ext cx="7562465" cy="584775"/>
          </a:xfrm>
          <a:prstGeom prst="rect">
            <a:avLst/>
          </a:prstGeom>
          <a:noFill/>
          <a:ln>
            <a:noFill/>
          </a:ln>
        </p:spPr>
        <p:txBody>
          <a:bodyPr wrap="square">
            <a:spAutoFit/>
          </a:bodyPr>
          <a:lstStyle>
            <a:lvl1pPr>
              <a:defRPr kumimoji="1" sz="1400">
                <a:solidFill>
                  <a:schemeClr val="tx1"/>
                </a:solidFill>
                <a:latin typeface="Arial" panose="020B0604020202020204" pitchFamily="34" charset="0"/>
                <a:ea typeface="ＭＳ Ｐゴシック" panose="020B0600070205080204" pitchFamily="50" charset="-128"/>
              </a:defRPr>
            </a:lvl1pPr>
            <a:lvl2pPr marL="742950" indent="-285750">
              <a:defRPr kumimoji="1" sz="1400">
                <a:solidFill>
                  <a:schemeClr val="tx1"/>
                </a:solidFill>
                <a:latin typeface="Arial" panose="020B0604020202020204" pitchFamily="34" charset="0"/>
                <a:ea typeface="ＭＳ Ｐゴシック" panose="020B0600070205080204" pitchFamily="50" charset="-128"/>
              </a:defRPr>
            </a:lvl2pPr>
            <a:lvl3pPr marL="1143000" indent="-228600">
              <a:defRPr kumimoji="1" sz="1400">
                <a:solidFill>
                  <a:schemeClr val="tx1"/>
                </a:solidFill>
                <a:latin typeface="Arial" panose="020B0604020202020204" pitchFamily="34" charset="0"/>
                <a:ea typeface="ＭＳ Ｐゴシック" panose="020B0600070205080204" pitchFamily="50" charset="-128"/>
              </a:defRPr>
            </a:lvl3pPr>
            <a:lvl4pPr marL="1600200" indent="-228600">
              <a:defRPr kumimoji="1" sz="1400">
                <a:solidFill>
                  <a:schemeClr val="tx1"/>
                </a:solidFill>
                <a:latin typeface="Arial" panose="020B0604020202020204" pitchFamily="34" charset="0"/>
                <a:ea typeface="ＭＳ Ｐゴシック" panose="020B0600070205080204" pitchFamily="50" charset="-128"/>
              </a:defRPr>
            </a:lvl4pPr>
            <a:lvl5pPr marL="2057400" indent="-22860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r>
              <a:rPr lang="ja-JP" altLang="en-US" sz="1600" b="1" dirty="0"/>
              <a:t>○道路・・・高崎市、名古屋市、神戸市、姫路市、岡山市　等</a:t>
            </a:r>
            <a:endParaRPr lang="en-US" altLang="ja-JP" sz="1600" b="1" dirty="0"/>
          </a:p>
          <a:p>
            <a:r>
              <a:rPr lang="ja-JP" altLang="en-US" sz="1600" b="1" dirty="0"/>
              <a:t>○都市公園・・・江東区、名古屋市、姫路市　等</a:t>
            </a:r>
          </a:p>
        </p:txBody>
      </p:sp>
      <p:pic>
        <p:nvPicPr>
          <p:cNvPr id="1399" name="図 2"/>
          <p:cNvPicPr>
            <a:picLocks noChangeAspect="1"/>
          </p:cNvPicPr>
          <p:nvPr/>
        </p:nvPicPr>
        <p:blipFill>
          <a:blip r:embed="rId4"/>
          <a:stretch>
            <a:fillRect/>
          </a:stretch>
        </p:blipFill>
        <p:spPr>
          <a:xfrm>
            <a:off x="755055" y="3424372"/>
            <a:ext cx="4950582" cy="1968880"/>
          </a:xfrm>
          <a:prstGeom prst="rect">
            <a:avLst/>
          </a:prstGeom>
        </p:spPr>
      </p:pic>
      <p:sp>
        <p:nvSpPr>
          <p:cNvPr id="1400" name="正方形/長方形 3"/>
          <p:cNvSpPr/>
          <p:nvPr/>
        </p:nvSpPr>
        <p:spPr>
          <a:xfrm>
            <a:off x="815386" y="4958766"/>
            <a:ext cx="2628000" cy="177823"/>
          </a:xfrm>
          <a:prstGeom prst="rect">
            <a:avLst/>
          </a:prstGeom>
          <a:noFill/>
          <a:ln>
            <a:solidFill>
              <a:srgbClr val="EA0F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タイトル 2"/>
          <p:cNvSpPr>
            <a:spLocks noGrp="1"/>
          </p:cNvSpPr>
          <p:nvPr>
            <p:ph type="title"/>
          </p:nvPr>
        </p:nvSpPr>
        <p:spPr>
          <a:xfrm>
            <a:off x="0" y="0"/>
            <a:ext cx="9906000" cy="476250"/>
          </a:xfrm>
        </p:spPr>
        <p:txBody>
          <a:bodyPr/>
          <a:lstStyle/>
          <a:p>
            <a:r>
              <a:rPr lang="ja-JP" altLang="en-US" dirty="0"/>
              <a:t>サイクルポート設置の特例</a:t>
            </a:r>
            <a:endParaRPr kumimoji="1" lang="ja-JP" altLang="en-US" dirty="0"/>
          </a:p>
        </p:txBody>
      </p:sp>
    </p:spTree>
    <p:extLst>
      <p:ext uri="{BB962C8B-B14F-4D97-AF65-F5344CB8AC3E}">
        <p14:creationId xmlns:p14="http://schemas.microsoft.com/office/powerpoint/2010/main" val="82676409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5" name="テキスト ボックス 4"/>
          <p:cNvSpPr txBox="1">
            <a:spLocks noChangeArrowheads="1"/>
          </p:cNvSpPr>
          <p:nvPr/>
        </p:nvSpPr>
        <p:spPr bwMode="auto">
          <a:xfrm>
            <a:off x="647700" y="706438"/>
            <a:ext cx="76676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600" b="1" dirty="0">
                <a:solidFill>
                  <a:srgbClr val="000000"/>
                </a:solidFill>
                <a:latin typeface="ＭＳ Ｐゴシック" panose="020B0600070205080204" pitchFamily="50" charset="-128"/>
              </a:rPr>
              <a:t>都市再生特別措置法に基づく都市公園の占用特例を活用して設置した事例</a:t>
            </a:r>
          </a:p>
        </p:txBody>
      </p:sp>
      <p:sp>
        <p:nvSpPr>
          <p:cNvPr id="110596" name="Rectangle 9"/>
          <p:cNvSpPr>
            <a:spLocks noChangeArrowheads="1"/>
          </p:cNvSpPr>
          <p:nvPr/>
        </p:nvSpPr>
        <p:spPr bwMode="auto">
          <a:xfrm>
            <a:off x="647700" y="273050"/>
            <a:ext cx="3190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indent="13335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ja-JP" sz="1800">
              <a:solidFill>
                <a:srgbClr val="000000"/>
              </a:solidFill>
            </a:endParaRPr>
          </a:p>
        </p:txBody>
      </p:sp>
      <p:sp>
        <p:nvSpPr>
          <p:cNvPr id="110597" name="Rectangle 18"/>
          <p:cNvSpPr>
            <a:spLocks noChangeArrowheads="1"/>
          </p:cNvSpPr>
          <p:nvPr/>
        </p:nvSpPr>
        <p:spPr bwMode="auto">
          <a:xfrm>
            <a:off x="647700" y="273050"/>
            <a:ext cx="3190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indent="13335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ja-JP" sz="1800">
              <a:solidFill>
                <a:srgbClr val="000000"/>
              </a:solidFill>
            </a:endParaRPr>
          </a:p>
        </p:txBody>
      </p:sp>
      <p:sp>
        <p:nvSpPr>
          <p:cNvPr id="110599" name="テキスト ボックス 13"/>
          <p:cNvSpPr txBox="1">
            <a:spLocks noChangeArrowheads="1"/>
          </p:cNvSpPr>
          <p:nvPr/>
        </p:nvSpPr>
        <p:spPr bwMode="auto">
          <a:xfrm>
            <a:off x="647700" y="1179513"/>
            <a:ext cx="3663950"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400" b="1">
                <a:solidFill>
                  <a:srgbClr val="000000"/>
                </a:solidFill>
              </a:rPr>
              <a:t>【</a:t>
            </a:r>
            <a:r>
              <a:rPr lang="ja-JP" altLang="en-US" sz="1400" b="1">
                <a:solidFill>
                  <a:srgbClr val="000000"/>
                </a:solidFill>
              </a:rPr>
              <a:t>江東区の計画事例（平成</a:t>
            </a:r>
            <a:r>
              <a:rPr lang="en-US" altLang="ja-JP" sz="1400" b="1">
                <a:solidFill>
                  <a:srgbClr val="000000"/>
                </a:solidFill>
              </a:rPr>
              <a:t>30</a:t>
            </a:r>
            <a:r>
              <a:rPr lang="ja-JP" altLang="en-US" sz="1400" b="1">
                <a:solidFill>
                  <a:srgbClr val="000000"/>
                </a:solidFill>
              </a:rPr>
              <a:t>年</a:t>
            </a:r>
            <a:r>
              <a:rPr lang="en-US" altLang="ja-JP" sz="1400" b="1">
                <a:solidFill>
                  <a:srgbClr val="000000"/>
                </a:solidFill>
              </a:rPr>
              <a:t>11</a:t>
            </a:r>
            <a:r>
              <a:rPr lang="ja-JP" altLang="en-US" sz="1400" b="1">
                <a:solidFill>
                  <a:srgbClr val="000000"/>
                </a:solidFill>
              </a:rPr>
              <a:t>月策定）</a:t>
            </a:r>
            <a:r>
              <a:rPr lang="en-US" altLang="ja-JP" sz="1400" b="1">
                <a:solidFill>
                  <a:srgbClr val="000000"/>
                </a:solidFill>
              </a:rPr>
              <a:t>】</a:t>
            </a:r>
            <a:endParaRPr lang="ja-JP" altLang="en-US" sz="1400" b="1">
              <a:solidFill>
                <a:srgbClr val="000000"/>
              </a:solidFill>
            </a:endParaRPr>
          </a:p>
        </p:txBody>
      </p:sp>
      <p:pic>
        <p:nvPicPr>
          <p:cNvPr id="11060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6763" y="1592263"/>
            <a:ext cx="8415337" cy="4629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タイトル 1"/>
          <p:cNvSpPr>
            <a:spLocks noGrp="1"/>
          </p:cNvSpPr>
          <p:nvPr>
            <p:ph type="title"/>
          </p:nvPr>
        </p:nvSpPr>
        <p:spPr/>
        <p:txBody>
          <a:bodyPr/>
          <a:lstStyle/>
          <a:p>
            <a:r>
              <a:rPr lang="ja-JP" altLang="en-US" dirty="0"/>
              <a:t>サイクルポート設置の特例</a:t>
            </a:r>
            <a:endParaRPr kumimoji="1" lang="ja-JP" altLang="en-US" dirty="0"/>
          </a:p>
        </p:txBody>
      </p:sp>
    </p:spTree>
    <p:extLst>
      <p:ext uri="{BB962C8B-B14F-4D97-AF65-F5344CB8AC3E}">
        <p14:creationId xmlns:p14="http://schemas.microsoft.com/office/powerpoint/2010/main" val="117480470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3" name="テキスト ボックス 4"/>
          <p:cNvSpPr txBox="1">
            <a:spLocks noChangeArrowheads="1"/>
          </p:cNvSpPr>
          <p:nvPr/>
        </p:nvSpPr>
        <p:spPr bwMode="auto">
          <a:xfrm>
            <a:off x="647700" y="706438"/>
            <a:ext cx="76676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600" b="1" dirty="0">
                <a:solidFill>
                  <a:srgbClr val="000000"/>
                </a:solidFill>
                <a:latin typeface="ＭＳ Ｐゴシック" panose="020B0600070205080204" pitchFamily="50" charset="-128"/>
              </a:rPr>
              <a:t>都市再生特別措置法に基づく都市公園の占用特例を活用して設置した事例</a:t>
            </a:r>
          </a:p>
        </p:txBody>
      </p:sp>
      <p:sp>
        <p:nvSpPr>
          <p:cNvPr id="112644" name="Rectangle 9"/>
          <p:cNvSpPr>
            <a:spLocks noChangeArrowheads="1"/>
          </p:cNvSpPr>
          <p:nvPr/>
        </p:nvSpPr>
        <p:spPr bwMode="auto">
          <a:xfrm>
            <a:off x="647700" y="273050"/>
            <a:ext cx="3190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indent="13335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ja-JP" sz="1800">
              <a:solidFill>
                <a:srgbClr val="000000"/>
              </a:solidFill>
            </a:endParaRPr>
          </a:p>
        </p:txBody>
      </p:sp>
      <p:sp>
        <p:nvSpPr>
          <p:cNvPr id="112645" name="Rectangle 18"/>
          <p:cNvSpPr>
            <a:spLocks noChangeArrowheads="1"/>
          </p:cNvSpPr>
          <p:nvPr/>
        </p:nvSpPr>
        <p:spPr bwMode="auto">
          <a:xfrm>
            <a:off x="647700" y="273050"/>
            <a:ext cx="3190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indent="13335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ja-JP" sz="1800">
              <a:solidFill>
                <a:srgbClr val="000000"/>
              </a:solidFill>
            </a:endParaRPr>
          </a:p>
        </p:txBody>
      </p:sp>
      <p:sp>
        <p:nvSpPr>
          <p:cNvPr id="112647" name="テキスト ボックス 10"/>
          <p:cNvSpPr txBox="1">
            <a:spLocks noChangeArrowheads="1"/>
          </p:cNvSpPr>
          <p:nvPr/>
        </p:nvSpPr>
        <p:spPr bwMode="auto">
          <a:xfrm>
            <a:off x="755650" y="1074738"/>
            <a:ext cx="36242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400" b="1">
                <a:solidFill>
                  <a:srgbClr val="000000"/>
                </a:solidFill>
              </a:rPr>
              <a:t>【</a:t>
            </a:r>
            <a:r>
              <a:rPr lang="ja-JP" altLang="en-US" sz="1400" b="1">
                <a:solidFill>
                  <a:srgbClr val="000000"/>
                </a:solidFill>
              </a:rPr>
              <a:t>江東区の計画事例（平成</a:t>
            </a:r>
            <a:r>
              <a:rPr lang="en-US" altLang="ja-JP" sz="1400" b="1">
                <a:solidFill>
                  <a:srgbClr val="000000"/>
                </a:solidFill>
              </a:rPr>
              <a:t>30</a:t>
            </a:r>
            <a:r>
              <a:rPr lang="ja-JP" altLang="en-US" sz="1400" b="1">
                <a:solidFill>
                  <a:srgbClr val="000000"/>
                </a:solidFill>
              </a:rPr>
              <a:t>年</a:t>
            </a:r>
            <a:r>
              <a:rPr lang="en-US" altLang="ja-JP" sz="1400" b="1">
                <a:solidFill>
                  <a:srgbClr val="000000"/>
                </a:solidFill>
              </a:rPr>
              <a:t>11</a:t>
            </a:r>
            <a:r>
              <a:rPr lang="ja-JP" altLang="en-US" sz="1400" b="1">
                <a:solidFill>
                  <a:srgbClr val="000000"/>
                </a:solidFill>
              </a:rPr>
              <a:t>月策定） </a:t>
            </a:r>
            <a:r>
              <a:rPr lang="en-US" altLang="ja-JP" sz="1400" b="1">
                <a:solidFill>
                  <a:srgbClr val="000000"/>
                </a:solidFill>
              </a:rPr>
              <a:t>】</a:t>
            </a:r>
            <a:endParaRPr lang="ja-JP" altLang="en-US" sz="1400" b="1">
              <a:solidFill>
                <a:srgbClr val="000000"/>
              </a:solidFill>
            </a:endParaRPr>
          </a:p>
        </p:txBody>
      </p:sp>
      <p:pic>
        <p:nvPicPr>
          <p:cNvPr id="11264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9000" y="1449388"/>
            <a:ext cx="5938838" cy="416083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1264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59113" y="2514600"/>
            <a:ext cx="5997575" cy="420211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タイトル 1"/>
          <p:cNvSpPr>
            <a:spLocks noGrp="1"/>
          </p:cNvSpPr>
          <p:nvPr>
            <p:ph type="title"/>
          </p:nvPr>
        </p:nvSpPr>
        <p:spPr/>
        <p:txBody>
          <a:bodyPr/>
          <a:lstStyle/>
          <a:p>
            <a:r>
              <a:rPr lang="ja-JP" altLang="en-US" dirty="0"/>
              <a:t>サイクルポート設置の特例</a:t>
            </a:r>
            <a:endParaRPr kumimoji="1" lang="ja-JP" altLang="en-US" dirty="0"/>
          </a:p>
        </p:txBody>
      </p:sp>
    </p:spTree>
    <p:extLst>
      <p:ext uri="{BB962C8B-B14F-4D97-AF65-F5344CB8AC3E}">
        <p14:creationId xmlns:p14="http://schemas.microsoft.com/office/powerpoint/2010/main" val="418141527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 name="Picture 7"/>
          <p:cNvPicPr>
            <a:picLocks noChangeAspect="1" noChangeArrowheads="1"/>
          </p:cNvPicPr>
          <p:nvPr/>
        </p:nvPicPr>
        <p:blipFill>
          <a:blip r:embed="rId2"/>
          <a:srcRect t="18613"/>
          <a:stretch>
            <a:fillRect/>
          </a:stretch>
        </p:blipFill>
        <p:spPr>
          <a:xfrm>
            <a:off x="2515990" y="3071662"/>
            <a:ext cx="4974034" cy="2790268"/>
          </a:xfrm>
          <a:prstGeom prst="rect">
            <a:avLst/>
          </a:prstGeom>
          <a:noFill/>
          <a:ln w="9525">
            <a:noFill/>
            <a:miter lim="800000"/>
            <a:headEnd/>
            <a:tailEnd/>
          </a:ln>
        </p:spPr>
      </p:pic>
      <p:sp>
        <p:nvSpPr>
          <p:cNvPr id="2" name="タイトル 1"/>
          <p:cNvSpPr>
            <a:spLocks noGrp="1"/>
          </p:cNvSpPr>
          <p:nvPr>
            <p:ph type="title"/>
          </p:nvPr>
        </p:nvSpPr>
        <p:spPr/>
        <p:txBody>
          <a:bodyPr/>
          <a:lstStyle/>
          <a:p>
            <a:r>
              <a:rPr lang="ja-JP" altLang="en-US" dirty="0"/>
              <a:t>　シェアサイクルに関する支援制度　都市・地域交通戦略推進事業</a:t>
            </a:r>
            <a:endParaRPr kumimoji="1" lang="ja-JP" altLang="en-US" dirty="0"/>
          </a:p>
        </p:txBody>
      </p:sp>
      <p:pic>
        <p:nvPicPr>
          <p:cNvPr id="105" name="図 54"/>
          <p:cNvPicPr>
            <a:picLocks noChangeAspect="1"/>
          </p:cNvPicPr>
          <p:nvPr/>
        </p:nvPicPr>
        <p:blipFill>
          <a:blip r:embed="rId3"/>
          <a:stretch>
            <a:fillRect/>
          </a:stretch>
        </p:blipFill>
        <p:spPr>
          <a:xfrm>
            <a:off x="8058358" y="5239559"/>
            <a:ext cx="1219619" cy="860773"/>
          </a:xfrm>
          <a:prstGeom prst="rect">
            <a:avLst/>
          </a:prstGeom>
          <a:ln>
            <a:noFill/>
          </a:ln>
        </p:spPr>
      </p:pic>
      <p:grpSp>
        <p:nvGrpSpPr>
          <p:cNvPr id="106" name="グループ化 1"/>
          <p:cNvGrpSpPr/>
          <p:nvPr/>
        </p:nvGrpSpPr>
        <p:grpSpPr>
          <a:xfrm>
            <a:off x="6832607" y="5231601"/>
            <a:ext cx="1249334" cy="868730"/>
            <a:chOff x="8999971" y="4315031"/>
            <a:chExt cx="1711969" cy="1190426"/>
          </a:xfrm>
        </p:grpSpPr>
        <p:pic>
          <p:nvPicPr>
            <p:cNvPr id="107" name="図 133"/>
            <p:cNvPicPr/>
            <p:nvPr/>
          </p:nvPicPr>
          <p:blipFill>
            <a:blip r:embed="rId4"/>
            <a:stretch>
              <a:fillRect/>
            </a:stretch>
          </p:blipFill>
          <p:spPr>
            <a:xfrm>
              <a:off x="8999971" y="4315031"/>
              <a:ext cx="1711969" cy="1190426"/>
            </a:xfrm>
            <a:prstGeom prst="rect">
              <a:avLst/>
            </a:prstGeom>
          </p:spPr>
        </p:pic>
        <p:pic>
          <p:nvPicPr>
            <p:cNvPr id="108" name="図 16"/>
            <p:cNvPicPr>
              <a:picLocks noChangeAspect="1"/>
            </p:cNvPicPr>
            <p:nvPr/>
          </p:nvPicPr>
          <p:blipFill>
            <a:blip r:embed="rId5"/>
            <a:stretch>
              <a:fillRect/>
            </a:stretch>
          </p:blipFill>
          <p:spPr>
            <a:xfrm>
              <a:off x="10266952" y="4472052"/>
              <a:ext cx="424496" cy="504088"/>
            </a:xfrm>
            <a:prstGeom prst="rect">
              <a:avLst/>
            </a:prstGeom>
          </p:spPr>
        </p:pic>
      </p:grpSp>
      <p:pic>
        <p:nvPicPr>
          <p:cNvPr id="110" name="Picture 8" descr="4"/>
          <p:cNvPicPr>
            <a:picLocks noChangeAspect="1" noChangeArrowheads="1"/>
          </p:cNvPicPr>
          <p:nvPr/>
        </p:nvPicPr>
        <p:blipFill>
          <a:blip r:embed="rId6"/>
          <a:srcRect l="22614" r="21777"/>
          <a:stretch>
            <a:fillRect/>
          </a:stretch>
        </p:blipFill>
        <p:spPr>
          <a:xfrm>
            <a:off x="2907639" y="5264813"/>
            <a:ext cx="738498" cy="940836"/>
          </a:xfrm>
          <a:prstGeom prst="rect">
            <a:avLst/>
          </a:prstGeom>
          <a:noFill/>
          <a:ln w="9525">
            <a:noFill/>
            <a:miter lim="800000"/>
            <a:headEnd/>
            <a:tailEnd/>
          </a:ln>
        </p:spPr>
      </p:pic>
      <p:pic>
        <p:nvPicPr>
          <p:cNvPr id="111" name="Picture 22" descr="3"/>
          <p:cNvPicPr>
            <a:picLocks noChangeAspect="1" noChangeArrowheads="1"/>
          </p:cNvPicPr>
          <p:nvPr/>
        </p:nvPicPr>
        <p:blipFill>
          <a:blip r:embed="rId7"/>
          <a:srcRect l="42197"/>
          <a:stretch>
            <a:fillRect/>
          </a:stretch>
        </p:blipFill>
        <p:spPr>
          <a:xfrm>
            <a:off x="2195459" y="5260562"/>
            <a:ext cx="773080" cy="945181"/>
          </a:xfrm>
          <a:prstGeom prst="rect">
            <a:avLst/>
          </a:prstGeom>
          <a:noFill/>
          <a:ln w="9525">
            <a:noFill/>
            <a:miter lim="800000"/>
            <a:headEnd/>
            <a:tailEnd/>
          </a:ln>
        </p:spPr>
      </p:pic>
      <p:sp>
        <p:nvSpPr>
          <p:cNvPr id="113" name="角丸四角形 7"/>
          <p:cNvSpPr/>
          <p:nvPr/>
        </p:nvSpPr>
        <p:spPr>
          <a:xfrm>
            <a:off x="514841" y="770245"/>
            <a:ext cx="8941752" cy="468577"/>
          </a:xfrm>
          <a:prstGeom prst="roundRect">
            <a:avLst>
              <a:gd name="adj" fmla="val 0"/>
            </a:avLst>
          </a:prstGeom>
          <a:noFill/>
          <a:ln w="3175"/>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844083" rtl="0" eaLnBrk="1" fontAlgn="base" latinLnBrk="0" hangingPunct="1">
              <a:lnSpc>
                <a:spcPct val="100000"/>
              </a:lnSpc>
              <a:spcBef>
                <a:spcPct val="0"/>
              </a:spcBef>
              <a:spcAft>
                <a:spcPct val="0"/>
              </a:spcAft>
              <a:buClrTx/>
              <a:buSzTx/>
              <a:buFontTx/>
              <a:buNone/>
              <a:tabLst/>
              <a:defRPr/>
            </a:pPr>
            <a:endParaRPr kumimoji="1" lang="ja-JP" altLang="en-US" sz="1122"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sp>
        <p:nvSpPr>
          <p:cNvPr id="114" name="Rectangle 19"/>
          <p:cNvSpPr>
            <a:spLocks noChangeArrowheads="1"/>
          </p:cNvSpPr>
          <p:nvPr/>
        </p:nvSpPr>
        <p:spPr>
          <a:xfrm>
            <a:off x="2195460" y="6073039"/>
            <a:ext cx="1450679" cy="158377"/>
          </a:xfrm>
          <a:prstGeom prst="rect">
            <a:avLst/>
          </a:prstGeom>
          <a:solidFill>
            <a:srgbClr val="FFFFFF">
              <a:alpha val="69804"/>
            </a:srgbClr>
          </a:solidFill>
          <a:ln w="9525">
            <a:noFill/>
            <a:miter lim="800000"/>
            <a:headEnd/>
            <a:tailEnd/>
          </a:ln>
        </p:spPr>
        <p:txBody>
          <a:bodyPr wrap="square" lIns="0" tIns="0" rIns="0" bIns="0">
            <a:spAutoFit/>
          </a:bodyPr>
          <a:lstStyle/>
          <a:p>
            <a:pPr marL="0" marR="0" lvl="0" indent="0" algn="ctr" defTabSz="844083" rtl="0" eaLnBrk="1" fontAlgn="base" latinLnBrk="0" hangingPunct="1">
              <a:lnSpc>
                <a:spcPct val="100000"/>
              </a:lnSpc>
              <a:spcBef>
                <a:spcPct val="0"/>
              </a:spcBef>
              <a:spcAft>
                <a:spcPct val="0"/>
              </a:spcAft>
              <a:buClrTx/>
              <a:buSzTx/>
              <a:buFontTx/>
              <a:buNone/>
              <a:tabLst/>
              <a:defRPr/>
            </a:pPr>
            <a:r>
              <a:rPr kumimoji="1" lang="ja-JP" altLang="en-US" sz="1029"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バリアフリー交通施設</a:t>
            </a:r>
            <a:endParaRPr kumimoji="1" lang="ja-JP" altLang="en-US" sz="1662"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pic>
        <p:nvPicPr>
          <p:cNvPr id="116" name="Picture 29"/>
          <p:cNvPicPr>
            <a:picLocks noChangeAspect="1" noChangeArrowheads="1"/>
          </p:cNvPicPr>
          <p:nvPr/>
        </p:nvPicPr>
        <p:blipFill>
          <a:blip r:embed="rId8"/>
          <a:srcRect t="5849" b="5748"/>
          <a:stretch>
            <a:fillRect/>
          </a:stretch>
        </p:blipFill>
        <p:spPr>
          <a:xfrm>
            <a:off x="3635651" y="2219018"/>
            <a:ext cx="1410278" cy="918599"/>
          </a:xfrm>
          <a:prstGeom prst="rect">
            <a:avLst/>
          </a:prstGeom>
          <a:noFill/>
          <a:ln w="9525">
            <a:noFill/>
            <a:miter lim="800000"/>
            <a:headEnd/>
            <a:tailEnd/>
          </a:ln>
        </p:spPr>
      </p:pic>
      <p:pic>
        <p:nvPicPr>
          <p:cNvPr id="117" name="Picture 35"/>
          <p:cNvPicPr>
            <a:picLocks noChangeAspect="1" noChangeArrowheads="1"/>
          </p:cNvPicPr>
          <p:nvPr/>
        </p:nvPicPr>
        <p:blipFill>
          <a:blip r:embed="rId9"/>
          <a:srcRect t="-2" b="5199"/>
          <a:stretch>
            <a:fillRect/>
          </a:stretch>
        </p:blipFill>
        <p:spPr>
          <a:xfrm>
            <a:off x="5116553" y="2206082"/>
            <a:ext cx="1406834" cy="922866"/>
          </a:xfrm>
          <a:prstGeom prst="rect">
            <a:avLst/>
          </a:prstGeom>
          <a:noFill/>
          <a:ln w="9525">
            <a:noFill/>
            <a:miter lim="800000"/>
            <a:headEnd/>
            <a:tailEnd/>
          </a:ln>
        </p:spPr>
      </p:pic>
      <p:pic>
        <p:nvPicPr>
          <p:cNvPr id="118" name="Picture 40"/>
          <p:cNvPicPr>
            <a:picLocks noChangeAspect="1" noChangeArrowheads="1"/>
          </p:cNvPicPr>
          <p:nvPr/>
        </p:nvPicPr>
        <p:blipFill>
          <a:blip r:embed="rId10"/>
          <a:srcRect t="4716" b="-1204"/>
          <a:stretch>
            <a:fillRect/>
          </a:stretch>
        </p:blipFill>
        <p:spPr>
          <a:xfrm>
            <a:off x="3763075" y="5244854"/>
            <a:ext cx="1458989" cy="981215"/>
          </a:xfrm>
          <a:prstGeom prst="rect">
            <a:avLst/>
          </a:prstGeom>
          <a:noFill/>
          <a:ln w="9525">
            <a:noFill/>
            <a:miter lim="800000"/>
            <a:headEnd/>
            <a:tailEnd/>
          </a:ln>
        </p:spPr>
      </p:pic>
      <p:pic>
        <p:nvPicPr>
          <p:cNvPr id="119" name="Picture 2" descr="D:\Documents and Settings\nagai-h2e4\デスクトップ\全国結節点事例\秋田\コンコース.jpg"/>
          <p:cNvPicPr>
            <a:picLocks noChangeArrowheads="1"/>
          </p:cNvPicPr>
          <p:nvPr/>
        </p:nvPicPr>
        <p:blipFill>
          <a:blip r:embed="rId11"/>
          <a:srcRect r="6853" b="3729"/>
          <a:stretch>
            <a:fillRect/>
          </a:stretch>
        </p:blipFill>
        <p:spPr>
          <a:xfrm>
            <a:off x="2130021" y="2216315"/>
            <a:ext cx="1424558" cy="929435"/>
          </a:xfrm>
          <a:prstGeom prst="rect">
            <a:avLst/>
          </a:prstGeom>
          <a:noFill/>
          <a:ln w="9525">
            <a:noFill/>
            <a:miter lim="800000"/>
            <a:headEnd/>
            <a:tailEnd/>
          </a:ln>
        </p:spPr>
      </p:pic>
      <p:sp>
        <p:nvSpPr>
          <p:cNvPr id="120" name="Rectangle 10"/>
          <p:cNvSpPr>
            <a:spLocks noChangeArrowheads="1"/>
          </p:cNvSpPr>
          <p:nvPr/>
        </p:nvSpPr>
        <p:spPr>
          <a:xfrm>
            <a:off x="514841" y="784243"/>
            <a:ext cx="8905337" cy="490006"/>
          </a:xfrm>
          <a:prstGeom prst="rect">
            <a:avLst/>
          </a:prstGeom>
          <a:noFill/>
          <a:ln w="9525">
            <a:noFill/>
            <a:miter lim="800000"/>
            <a:headEnd/>
            <a:tailEnd/>
          </a:ln>
        </p:spPr>
        <p:txBody>
          <a:bodyPr wrap="square">
            <a:spAutoFit/>
          </a:bodyPr>
          <a:lstStyle/>
          <a:p>
            <a:pPr marL="0" marR="0" lvl="0" indent="0" algn="l" defTabSz="844083" rtl="0" eaLnBrk="1" fontAlgn="base" latinLnBrk="0" hangingPunct="1">
              <a:lnSpc>
                <a:spcPct val="100000"/>
              </a:lnSpc>
              <a:spcBef>
                <a:spcPct val="0"/>
              </a:spcBef>
              <a:spcAft>
                <a:spcPct val="0"/>
              </a:spcAft>
              <a:buClrTx/>
              <a:buSzTx/>
              <a:buFontTx/>
              <a:buNone/>
              <a:tabLst/>
              <a:defRPr/>
            </a:pPr>
            <a:r>
              <a:rPr kumimoji="1" lang="ja-JP" altLang="en-US" sz="1292"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徒歩、自転車、自動車、公共交通など多様なモードの連携が図られた、自由通路、地下街、駐車場等の公共的空間や公共交通などからなる都市の交通システムを明確な政策目的の下、都市・地域総合交通戦略等に基づき、パッケージ施策として総合的に支援</a:t>
            </a:r>
          </a:p>
        </p:txBody>
      </p:sp>
      <p:pic>
        <p:nvPicPr>
          <p:cNvPr id="122" name="図 73"/>
          <p:cNvPicPr/>
          <p:nvPr/>
        </p:nvPicPr>
        <p:blipFill>
          <a:blip r:embed="rId12"/>
          <a:srcRect l="8284" r="4243"/>
          <a:stretch>
            <a:fillRect/>
          </a:stretch>
        </p:blipFill>
        <p:spPr>
          <a:xfrm>
            <a:off x="691986" y="4347293"/>
            <a:ext cx="1370792" cy="886584"/>
          </a:xfrm>
          <a:prstGeom prst="rect">
            <a:avLst/>
          </a:prstGeom>
          <a:noFill/>
          <a:ln w="9525">
            <a:noFill/>
            <a:miter lim="800000"/>
            <a:headEnd/>
            <a:tailEnd/>
          </a:ln>
        </p:spPr>
      </p:pic>
      <p:pic>
        <p:nvPicPr>
          <p:cNvPr id="127" name="Picture 36"/>
          <p:cNvPicPr>
            <a:picLocks noChangeAspect="1" noChangeArrowheads="1"/>
          </p:cNvPicPr>
          <p:nvPr/>
        </p:nvPicPr>
        <p:blipFill>
          <a:blip r:embed="rId13"/>
          <a:srcRect l="5379" r="3487"/>
          <a:stretch>
            <a:fillRect/>
          </a:stretch>
        </p:blipFill>
        <p:spPr>
          <a:xfrm>
            <a:off x="8081941" y="2196552"/>
            <a:ext cx="1223068" cy="913861"/>
          </a:xfrm>
          <a:prstGeom prst="rect">
            <a:avLst/>
          </a:prstGeom>
          <a:noFill/>
          <a:ln w="9525">
            <a:noFill/>
            <a:miter lim="800000"/>
            <a:headEnd/>
            <a:tailEnd/>
          </a:ln>
        </p:spPr>
      </p:pic>
      <p:sp>
        <p:nvSpPr>
          <p:cNvPr id="129" name="角丸四角形 124"/>
          <p:cNvSpPr/>
          <p:nvPr/>
        </p:nvSpPr>
        <p:spPr>
          <a:xfrm>
            <a:off x="542227" y="2135819"/>
            <a:ext cx="8854426" cy="4120615"/>
          </a:xfrm>
          <a:prstGeom prst="roundRect">
            <a:avLst>
              <a:gd name="adj" fmla="val 3893"/>
            </a:avLst>
          </a:prstGeom>
          <a:no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44083" rtl="0" eaLnBrk="1" fontAlgn="base" latinLnBrk="0" hangingPunct="1">
              <a:lnSpc>
                <a:spcPct val="100000"/>
              </a:lnSpc>
              <a:spcBef>
                <a:spcPct val="0"/>
              </a:spcBef>
              <a:spcAft>
                <a:spcPct val="0"/>
              </a:spcAft>
              <a:buClrTx/>
              <a:buSzTx/>
              <a:buFontTx/>
              <a:buNone/>
              <a:tabLst/>
              <a:defRPr/>
            </a:pPr>
            <a:endParaRPr kumimoji="1" lang="ja-JP" altLang="en-US" sz="1662" b="0" i="0" u="none" strike="noStrike" kern="120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pic>
        <p:nvPicPr>
          <p:cNvPr id="130" name="Picture 2"/>
          <p:cNvPicPr>
            <a:picLocks noChangeAspect="1" noChangeArrowheads="1"/>
          </p:cNvPicPr>
          <p:nvPr/>
        </p:nvPicPr>
        <p:blipFill>
          <a:blip r:embed="rId14"/>
          <a:stretch>
            <a:fillRect/>
          </a:stretch>
        </p:blipFill>
        <p:spPr>
          <a:xfrm rot="5640000">
            <a:off x="3767814" y="3760544"/>
            <a:ext cx="251326" cy="706350"/>
          </a:xfrm>
          <a:prstGeom prst="rect">
            <a:avLst/>
          </a:prstGeom>
          <a:noFill/>
          <a:ln>
            <a:noFill/>
          </a:ln>
          <a:effectLst/>
        </p:spPr>
      </p:pic>
      <p:pic>
        <p:nvPicPr>
          <p:cNvPr id="132" name="Picture 32" descr="C:\Users\ezawa-k2p5\Desktop\car_free_bus.jpg"/>
          <p:cNvPicPr>
            <a:picLocks noChangeAspect="1" noChangeArrowheads="1"/>
          </p:cNvPicPr>
          <p:nvPr/>
        </p:nvPicPr>
        <p:blipFill>
          <a:blip r:embed="rId15"/>
          <a:stretch>
            <a:fillRect/>
          </a:stretch>
        </p:blipFill>
        <p:spPr>
          <a:xfrm>
            <a:off x="7943235" y="4204759"/>
            <a:ext cx="1385053" cy="929638"/>
          </a:xfrm>
          <a:prstGeom prst="rect">
            <a:avLst/>
          </a:prstGeom>
          <a:noFill/>
          <a:ln>
            <a:noFill/>
          </a:ln>
        </p:spPr>
      </p:pic>
      <p:pic>
        <p:nvPicPr>
          <p:cNvPr id="133" name="図 96"/>
          <p:cNvPicPr>
            <a:picLocks noChangeAspect="1" noChangeArrowheads="1"/>
          </p:cNvPicPr>
          <p:nvPr/>
        </p:nvPicPr>
        <p:blipFill>
          <a:blip r:embed="rId16"/>
          <a:srcRect l="8701" t="17183" r="9856" b="13800"/>
          <a:stretch>
            <a:fillRect/>
          </a:stretch>
        </p:blipFill>
        <p:spPr>
          <a:xfrm>
            <a:off x="5272524" y="5214408"/>
            <a:ext cx="1463692" cy="968427"/>
          </a:xfrm>
          <a:prstGeom prst="rect">
            <a:avLst/>
          </a:prstGeom>
          <a:noFill/>
          <a:ln w="9525">
            <a:noFill/>
            <a:miter lim="800000"/>
            <a:headEnd/>
            <a:tailEnd/>
          </a:ln>
        </p:spPr>
      </p:pic>
      <p:sp>
        <p:nvSpPr>
          <p:cNvPr id="135" name="テキスト ボックス 6"/>
          <p:cNvSpPr txBox="1"/>
          <p:nvPr/>
        </p:nvSpPr>
        <p:spPr>
          <a:xfrm>
            <a:off x="4889872" y="6258498"/>
            <a:ext cx="4516546" cy="348044"/>
          </a:xfrm>
          <a:prstGeom prst="rect">
            <a:avLst/>
          </a:prstGeom>
          <a:noFill/>
        </p:spPr>
        <p:txBody>
          <a:bodyPr wrap="square" rtlCol="0">
            <a:spAutoFit/>
          </a:bodyPr>
          <a:lstStyle/>
          <a:p>
            <a:pPr marL="0" marR="0" lvl="0" indent="0" algn="l" defTabSz="844083" rtl="0" eaLnBrk="1" fontAlgn="base" latinLnBrk="0" hangingPunct="1">
              <a:lnSpc>
                <a:spcPct val="100000"/>
              </a:lnSpc>
              <a:spcBef>
                <a:spcPct val="0"/>
              </a:spcBef>
              <a:spcAft>
                <a:spcPct val="0"/>
              </a:spcAft>
              <a:buClrTx/>
              <a:buSzTx/>
              <a:buFontTx/>
              <a:buNone/>
              <a:tabLst/>
              <a:defRPr/>
            </a:pPr>
            <a:r>
              <a:rPr kumimoji="1" lang="en-US" altLang="ja-JP" sz="831"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a:t>
            </a:r>
            <a:r>
              <a:rPr kumimoji="1" lang="ja-JP" altLang="en-US" sz="831"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４</a:t>
            </a:r>
            <a:r>
              <a:rPr kumimoji="1" lang="en-US" altLang="ja-JP" sz="831"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 </a:t>
            </a:r>
            <a:r>
              <a:rPr kumimoji="1" lang="ja-JP" altLang="en-US" sz="831"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情報化基盤施設：センサー、ビーコン、画像解析カメラその他先進的な技術を活用した施設、</a:t>
            </a:r>
            <a:endParaRPr kumimoji="1" lang="en-US" altLang="ja-JP" sz="831"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0" marR="0" lvl="0" indent="0" algn="l" defTabSz="844083" rtl="0" eaLnBrk="1" fontAlgn="base" latinLnBrk="0" hangingPunct="1">
              <a:lnSpc>
                <a:spcPct val="100000"/>
              </a:lnSpc>
              <a:spcBef>
                <a:spcPct val="0"/>
              </a:spcBef>
              <a:spcAft>
                <a:spcPct val="0"/>
              </a:spcAft>
              <a:buClrTx/>
              <a:buSzTx/>
              <a:buFontTx/>
              <a:buNone/>
              <a:tabLst/>
              <a:defRPr/>
            </a:pPr>
            <a:r>
              <a:rPr kumimoji="1" lang="ja-JP" altLang="en-US" sz="831"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　　　　　　　　　　　　　    サービス提供のための設備の導入、情報の収集・発信等のための基盤整備等</a:t>
            </a:r>
          </a:p>
        </p:txBody>
      </p:sp>
      <p:sp>
        <p:nvSpPr>
          <p:cNvPr id="137" name="Rectangle 16"/>
          <p:cNvSpPr>
            <a:spLocks noChangeArrowheads="1"/>
          </p:cNvSpPr>
          <p:nvPr/>
        </p:nvSpPr>
        <p:spPr>
          <a:xfrm>
            <a:off x="2117811" y="2997041"/>
            <a:ext cx="1436766" cy="158377"/>
          </a:xfrm>
          <a:prstGeom prst="rect">
            <a:avLst/>
          </a:prstGeom>
          <a:solidFill>
            <a:srgbClr val="FFFFFF">
              <a:alpha val="69804"/>
            </a:srgbClr>
          </a:solidFill>
          <a:ln w="9525">
            <a:noFill/>
            <a:miter lim="800000"/>
            <a:headEnd/>
            <a:tailEnd/>
          </a:ln>
        </p:spPr>
        <p:txBody>
          <a:bodyPr wrap="square" lIns="0" tIns="0" rIns="0" bIns="0">
            <a:spAutoFit/>
          </a:bodyPr>
          <a:lstStyle/>
          <a:p>
            <a:pPr marL="0" marR="0" lvl="0" indent="0" algn="ctr" defTabSz="844083" rtl="0" eaLnBrk="1" fontAlgn="base" latinLnBrk="0" hangingPunct="1">
              <a:lnSpc>
                <a:spcPct val="100000"/>
              </a:lnSpc>
              <a:spcBef>
                <a:spcPct val="0"/>
              </a:spcBef>
              <a:spcAft>
                <a:spcPct val="0"/>
              </a:spcAft>
              <a:buClrTx/>
              <a:buSzTx/>
              <a:buFontTx/>
              <a:buNone/>
              <a:tabLst/>
              <a:defRPr/>
            </a:pPr>
            <a:r>
              <a:rPr kumimoji="1" lang="ja-JP" altLang="en-US" sz="1029"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自由通路</a:t>
            </a:r>
            <a:endParaRPr kumimoji="1" lang="ja-JP" altLang="en-US" sz="1662"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pic>
        <p:nvPicPr>
          <p:cNvPr id="138" name="図 102"/>
          <p:cNvPicPr>
            <a:picLocks noChangeAspect="1"/>
          </p:cNvPicPr>
          <p:nvPr/>
        </p:nvPicPr>
        <p:blipFill>
          <a:blip r:embed="rId17"/>
          <a:srcRect b="10789"/>
          <a:stretch>
            <a:fillRect/>
          </a:stretch>
        </p:blipFill>
        <p:spPr>
          <a:xfrm>
            <a:off x="6615259" y="2199528"/>
            <a:ext cx="1403566" cy="928155"/>
          </a:xfrm>
          <a:prstGeom prst="rect">
            <a:avLst/>
          </a:prstGeom>
        </p:spPr>
      </p:pic>
      <p:sp>
        <p:nvSpPr>
          <p:cNvPr id="139" name="Rectangle 17"/>
          <p:cNvSpPr>
            <a:spLocks noChangeArrowheads="1"/>
          </p:cNvSpPr>
          <p:nvPr/>
        </p:nvSpPr>
        <p:spPr>
          <a:xfrm>
            <a:off x="3642523" y="2996712"/>
            <a:ext cx="1403464" cy="151132"/>
          </a:xfrm>
          <a:prstGeom prst="rect">
            <a:avLst/>
          </a:prstGeom>
          <a:solidFill>
            <a:srgbClr val="FFFFFF">
              <a:alpha val="69804"/>
            </a:srgbClr>
          </a:solidFill>
          <a:ln w="9525">
            <a:noFill/>
            <a:miter lim="800000"/>
            <a:headEnd/>
            <a:tailEnd/>
          </a:ln>
        </p:spPr>
        <p:txBody>
          <a:bodyPr wrap="square" lIns="0" tIns="0" rIns="0" bIns="0">
            <a:spAutoFit/>
          </a:bodyPr>
          <a:lstStyle/>
          <a:p>
            <a:pPr marL="0" marR="0" lvl="0" indent="0" algn="ctr" defTabSz="844083" rtl="0" eaLnBrk="1" fontAlgn="base" latinLnBrk="0" hangingPunct="1">
              <a:lnSpc>
                <a:spcPct val="100000"/>
              </a:lnSpc>
              <a:spcBef>
                <a:spcPct val="0"/>
              </a:spcBef>
              <a:spcAft>
                <a:spcPct val="0"/>
              </a:spcAft>
              <a:buClrTx/>
              <a:buSzTx/>
              <a:buFontTx/>
              <a:buNone/>
              <a:tabLst/>
              <a:defRPr/>
            </a:pPr>
            <a:r>
              <a:rPr kumimoji="1" lang="ja-JP" altLang="en-US" sz="982"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ペデストリアンデッキ</a:t>
            </a:r>
          </a:p>
        </p:txBody>
      </p:sp>
      <p:sp>
        <p:nvSpPr>
          <p:cNvPr id="140" name="Rectangle 20"/>
          <p:cNvSpPr>
            <a:spLocks noChangeArrowheads="1"/>
          </p:cNvSpPr>
          <p:nvPr/>
        </p:nvSpPr>
        <p:spPr>
          <a:xfrm>
            <a:off x="5109492" y="2979221"/>
            <a:ext cx="1413895" cy="158377"/>
          </a:xfrm>
          <a:prstGeom prst="rect">
            <a:avLst/>
          </a:prstGeom>
          <a:solidFill>
            <a:srgbClr val="FFFFFF">
              <a:alpha val="69804"/>
            </a:srgbClr>
          </a:solidFill>
          <a:ln w="9525">
            <a:noFill/>
            <a:miter lim="800000"/>
            <a:headEnd/>
            <a:tailEnd/>
          </a:ln>
        </p:spPr>
        <p:txBody>
          <a:bodyPr wrap="square" lIns="0" tIns="0" rIns="0" bIns="0">
            <a:spAutoFit/>
          </a:bodyPr>
          <a:lstStyle/>
          <a:p>
            <a:pPr marL="0" marR="0" lvl="0" indent="0" algn="ctr" defTabSz="844083" rtl="0" eaLnBrk="1" fontAlgn="base" latinLnBrk="0" hangingPunct="1">
              <a:lnSpc>
                <a:spcPct val="100000"/>
              </a:lnSpc>
              <a:spcBef>
                <a:spcPct val="0"/>
              </a:spcBef>
              <a:spcAft>
                <a:spcPct val="0"/>
              </a:spcAft>
              <a:buClrTx/>
              <a:buSzTx/>
              <a:buFontTx/>
              <a:buNone/>
              <a:tabLst/>
              <a:defRPr/>
            </a:pPr>
            <a:r>
              <a:rPr kumimoji="1" lang="ja-JP" altLang="en-US" sz="1029"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自転車駐車場　</a:t>
            </a:r>
            <a:endParaRPr kumimoji="1" lang="ja-JP" altLang="en-US" sz="1662"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sp>
        <p:nvSpPr>
          <p:cNvPr id="141" name="Rectangle 49"/>
          <p:cNvSpPr>
            <a:spLocks noChangeArrowheads="1"/>
          </p:cNvSpPr>
          <p:nvPr/>
        </p:nvSpPr>
        <p:spPr>
          <a:xfrm>
            <a:off x="6617498" y="2970089"/>
            <a:ext cx="1401328" cy="158377"/>
          </a:xfrm>
          <a:prstGeom prst="rect">
            <a:avLst/>
          </a:prstGeom>
          <a:solidFill>
            <a:srgbClr val="FFFFFF">
              <a:alpha val="69804"/>
            </a:srgbClr>
          </a:solidFill>
          <a:ln w="9525">
            <a:noFill/>
            <a:miter lim="800000"/>
            <a:headEnd/>
            <a:tailEnd/>
          </a:ln>
        </p:spPr>
        <p:txBody>
          <a:bodyPr wrap="square" lIns="0" tIns="0" rIns="0" bIns="0">
            <a:spAutoFit/>
          </a:bodyPr>
          <a:lstStyle/>
          <a:p>
            <a:pPr marL="0" marR="0" lvl="0" indent="0" algn="ctr" defTabSz="844083" rtl="0" eaLnBrk="1" fontAlgn="base" latinLnBrk="0" hangingPunct="1">
              <a:lnSpc>
                <a:spcPct val="100000"/>
              </a:lnSpc>
              <a:spcBef>
                <a:spcPct val="0"/>
              </a:spcBef>
              <a:spcAft>
                <a:spcPct val="0"/>
              </a:spcAft>
              <a:buClrTx/>
              <a:buSzTx/>
              <a:buFontTx/>
              <a:buNone/>
              <a:tabLst/>
              <a:defRPr/>
            </a:pPr>
            <a:r>
              <a:rPr kumimoji="1" lang="ja-JP" altLang="en-US" sz="1029"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シェアモビリティ設備</a:t>
            </a:r>
            <a:endParaRPr kumimoji="1" lang="ja-JP" altLang="en-US" sz="1662"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sp>
        <p:nvSpPr>
          <p:cNvPr id="142" name="Rectangle 22"/>
          <p:cNvSpPr>
            <a:spLocks noChangeArrowheads="1"/>
          </p:cNvSpPr>
          <p:nvPr/>
        </p:nvSpPr>
        <p:spPr>
          <a:xfrm>
            <a:off x="8087940" y="2952027"/>
            <a:ext cx="1239601" cy="158377"/>
          </a:xfrm>
          <a:prstGeom prst="rect">
            <a:avLst/>
          </a:prstGeom>
          <a:solidFill>
            <a:srgbClr val="FFFFFF">
              <a:alpha val="69804"/>
            </a:srgbClr>
          </a:solidFill>
          <a:ln w="9525">
            <a:noFill/>
            <a:miter lim="800000"/>
            <a:headEnd/>
            <a:tailEnd/>
          </a:ln>
        </p:spPr>
        <p:txBody>
          <a:bodyPr wrap="square" lIns="0" tIns="0" rIns="0" bIns="0">
            <a:spAutoFit/>
          </a:bodyPr>
          <a:lstStyle/>
          <a:p>
            <a:pPr marL="0" marR="0" lvl="0" indent="0" algn="ctr" defTabSz="844083" rtl="0" eaLnBrk="1" fontAlgn="base" latinLnBrk="0" hangingPunct="1">
              <a:lnSpc>
                <a:spcPct val="100000"/>
              </a:lnSpc>
              <a:spcBef>
                <a:spcPct val="0"/>
              </a:spcBef>
              <a:spcAft>
                <a:spcPct val="0"/>
              </a:spcAft>
              <a:buClrTx/>
              <a:buSzTx/>
              <a:buFontTx/>
              <a:buNone/>
              <a:tabLst/>
              <a:defRPr/>
            </a:pPr>
            <a:r>
              <a:rPr kumimoji="1" lang="ja-JP" altLang="en-US" sz="1029"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駐車場</a:t>
            </a:r>
            <a:r>
              <a:rPr kumimoji="1" lang="en-US" altLang="ja-JP" sz="1029"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(P</a:t>
            </a:r>
            <a:r>
              <a:rPr kumimoji="1" lang="ja-JP" altLang="en-US" sz="1029"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＆Ｒ等）</a:t>
            </a:r>
            <a:endParaRPr kumimoji="1" lang="ja-JP" altLang="en-US" sz="1662"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sp>
        <p:nvSpPr>
          <p:cNvPr id="143" name="Rectangle 21"/>
          <p:cNvSpPr>
            <a:spLocks noChangeArrowheads="1"/>
          </p:cNvSpPr>
          <p:nvPr/>
        </p:nvSpPr>
        <p:spPr>
          <a:xfrm>
            <a:off x="3763074" y="6052483"/>
            <a:ext cx="1458989" cy="158377"/>
          </a:xfrm>
          <a:prstGeom prst="rect">
            <a:avLst/>
          </a:prstGeom>
          <a:solidFill>
            <a:srgbClr val="FFFFFF">
              <a:alpha val="69804"/>
            </a:srgbClr>
          </a:solidFill>
          <a:ln w="9525">
            <a:noFill/>
            <a:miter lim="800000"/>
            <a:headEnd/>
            <a:tailEnd/>
          </a:ln>
        </p:spPr>
        <p:txBody>
          <a:bodyPr wrap="square" lIns="0" tIns="0" rIns="0" bIns="0">
            <a:spAutoFit/>
          </a:bodyPr>
          <a:lstStyle/>
          <a:p>
            <a:pPr marL="0" marR="0" lvl="0" indent="0" algn="ctr" defTabSz="844083" rtl="0" eaLnBrk="1" fontAlgn="base" latinLnBrk="0" hangingPunct="1">
              <a:lnSpc>
                <a:spcPct val="100000"/>
              </a:lnSpc>
              <a:spcBef>
                <a:spcPct val="0"/>
              </a:spcBef>
              <a:spcAft>
                <a:spcPct val="0"/>
              </a:spcAft>
              <a:buClrTx/>
              <a:buSzTx/>
              <a:buFontTx/>
              <a:buNone/>
              <a:tabLst/>
              <a:defRPr/>
            </a:pPr>
            <a:r>
              <a:rPr kumimoji="1" lang="ja-JP" altLang="en-US" sz="1029"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荷捌き駐車場</a:t>
            </a:r>
            <a:endParaRPr kumimoji="1" lang="ja-JP" altLang="en-US" sz="1662"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sp>
        <p:nvSpPr>
          <p:cNvPr id="144" name="Rectangle 21"/>
          <p:cNvSpPr>
            <a:spLocks noChangeArrowheads="1"/>
          </p:cNvSpPr>
          <p:nvPr/>
        </p:nvSpPr>
        <p:spPr>
          <a:xfrm>
            <a:off x="5272525" y="5914556"/>
            <a:ext cx="1463692" cy="312393"/>
          </a:xfrm>
          <a:prstGeom prst="rect">
            <a:avLst/>
          </a:prstGeom>
          <a:solidFill>
            <a:srgbClr val="FFFFFF">
              <a:alpha val="69804"/>
            </a:srgbClr>
          </a:solidFill>
          <a:ln w="9525">
            <a:noFill/>
            <a:miter lim="800000"/>
            <a:headEnd/>
            <a:tailEnd/>
          </a:ln>
        </p:spPr>
        <p:txBody>
          <a:bodyPr wrap="square" lIns="0" tIns="0" rIns="0" bIns="0">
            <a:spAutoFit/>
          </a:bodyPr>
          <a:lstStyle/>
          <a:p>
            <a:pPr marL="0" marR="0" lvl="0" indent="0" algn="ctr" defTabSz="844083" rtl="0" eaLnBrk="1" fontAlgn="base" latinLnBrk="0" hangingPunct="1">
              <a:lnSpc>
                <a:spcPct val="100000"/>
              </a:lnSpc>
              <a:spcBef>
                <a:spcPct val="0"/>
              </a:spcBef>
              <a:spcAft>
                <a:spcPct val="0"/>
              </a:spcAft>
              <a:buClrTx/>
              <a:buSzTx/>
              <a:buFontTx/>
              <a:buNone/>
              <a:tabLst/>
              <a:defRPr/>
            </a:pPr>
            <a:r>
              <a:rPr kumimoji="1" lang="ja-JP" altLang="en-US" sz="1015"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地区交通戦略に基づく</a:t>
            </a:r>
            <a:endParaRPr kumimoji="1" lang="en-US" altLang="ja-JP" sz="1015"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0" marR="0" lvl="0" indent="0" algn="ctr" defTabSz="844083" rtl="0" eaLnBrk="1" fontAlgn="base" latinLnBrk="0" hangingPunct="1">
              <a:lnSpc>
                <a:spcPct val="100000"/>
              </a:lnSpc>
              <a:spcBef>
                <a:spcPct val="0"/>
              </a:spcBef>
              <a:spcAft>
                <a:spcPct val="0"/>
              </a:spcAft>
              <a:buClrTx/>
              <a:buSzTx/>
              <a:buFontTx/>
              <a:buNone/>
              <a:tabLst/>
              <a:defRPr/>
            </a:pPr>
            <a:r>
              <a:rPr kumimoji="1" lang="ja-JP" altLang="en-US" sz="1015"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街路空間再構築・利活用</a:t>
            </a:r>
            <a:endParaRPr kumimoji="1" lang="ja-JP" altLang="en-US" sz="1477"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sp>
        <p:nvSpPr>
          <p:cNvPr id="145" name="Rectangle 21"/>
          <p:cNvSpPr>
            <a:spLocks noChangeArrowheads="1"/>
          </p:cNvSpPr>
          <p:nvPr/>
        </p:nvSpPr>
        <p:spPr>
          <a:xfrm>
            <a:off x="7955521" y="4975690"/>
            <a:ext cx="1372766" cy="158377"/>
          </a:xfrm>
          <a:prstGeom prst="rect">
            <a:avLst/>
          </a:prstGeom>
          <a:solidFill>
            <a:srgbClr val="FFFFFF">
              <a:alpha val="69804"/>
            </a:srgbClr>
          </a:solidFill>
          <a:ln w="9525">
            <a:noFill/>
            <a:miter lim="800000"/>
            <a:headEnd/>
            <a:tailEnd/>
          </a:ln>
        </p:spPr>
        <p:txBody>
          <a:bodyPr wrap="square" lIns="0" tIns="0" rIns="0" bIns="0">
            <a:spAutoFit/>
          </a:bodyPr>
          <a:lstStyle/>
          <a:p>
            <a:pPr marL="0" marR="0" lvl="0" indent="0" algn="l" defTabSz="844083" rtl="0" eaLnBrk="1" fontAlgn="base" latinLnBrk="0" hangingPunct="1">
              <a:lnSpc>
                <a:spcPct val="100000"/>
              </a:lnSpc>
              <a:spcBef>
                <a:spcPct val="0"/>
              </a:spcBef>
              <a:spcAft>
                <a:spcPct val="0"/>
              </a:spcAft>
              <a:buClrTx/>
              <a:buSzTx/>
              <a:buFontTx/>
              <a:buNone/>
              <a:tabLst/>
              <a:defRPr/>
            </a:pPr>
            <a:r>
              <a:rPr kumimoji="1" lang="ja-JP" altLang="en-US" sz="1029"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交通まちづくり活動の推進</a:t>
            </a:r>
            <a:endParaRPr kumimoji="1" lang="ja-JP" altLang="en-US" sz="1662"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sp>
        <p:nvSpPr>
          <p:cNvPr id="146" name="Rectangle 21"/>
          <p:cNvSpPr>
            <a:spLocks noChangeArrowheads="1"/>
          </p:cNvSpPr>
          <p:nvPr/>
        </p:nvSpPr>
        <p:spPr>
          <a:xfrm>
            <a:off x="8081943" y="5905905"/>
            <a:ext cx="1196035" cy="312393"/>
          </a:xfrm>
          <a:prstGeom prst="rect">
            <a:avLst/>
          </a:prstGeom>
          <a:solidFill>
            <a:srgbClr val="FFFFFF">
              <a:alpha val="69804"/>
            </a:srgbClr>
          </a:solidFill>
          <a:ln w="9525">
            <a:noFill/>
            <a:miter lim="800000"/>
            <a:headEnd/>
            <a:tailEnd/>
          </a:ln>
        </p:spPr>
        <p:txBody>
          <a:bodyPr wrap="square" lIns="0" tIns="0" rIns="0" bIns="0">
            <a:spAutoFit/>
          </a:bodyPr>
          <a:lstStyle/>
          <a:p>
            <a:pPr marL="0" marR="0" lvl="0" indent="0" algn="ctr" defTabSz="844083" rtl="0" eaLnBrk="1" fontAlgn="base" latinLnBrk="0" hangingPunct="1">
              <a:lnSpc>
                <a:spcPct val="100000"/>
              </a:lnSpc>
              <a:spcBef>
                <a:spcPct val="0"/>
              </a:spcBef>
              <a:spcAft>
                <a:spcPct val="0"/>
              </a:spcAft>
              <a:buClrTx/>
              <a:buSzTx/>
              <a:buFontTx/>
              <a:buNone/>
              <a:tabLst/>
              <a:defRPr/>
            </a:pPr>
            <a:r>
              <a:rPr kumimoji="1" lang="ja-JP" altLang="en-US" sz="1015"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デジタルの活用に係る</a:t>
            </a:r>
            <a:endParaRPr kumimoji="1" lang="en-US" altLang="ja-JP" sz="1015"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0" marR="0" lvl="0" indent="0" algn="ctr" defTabSz="844083" rtl="0" eaLnBrk="1" fontAlgn="base" latinLnBrk="0" hangingPunct="1">
              <a:lnSpc>
                <a:spcPct val="100000"/>
              </a:lnSpc>
              <a:spcBef>
                <a:spcPct val="0"/>
              </a:spcBef>
              <a:spcAft>
                <a:spcPct val="0"/>
              </a:spcAft>
              <a:buClrTx/>
              <a:buSzTx/>
              <a:buFontTx/>
              <a:buNone/>
              <a:tabLst/>
              <a:defRPr/>
            </a:pPr>
            <a:r>
              <a:rPr kumimoji="1" lang="ja-JP" altLang="en-US" sz="1015"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社会実験</a:t>
            </a:r>
            <a:endParaRPr kumimoji="1" lang="en-US" altLang="ja-JP" sz="1015"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sp>
        <p:nvSpPr>
          <p:cNvPr id="147" name="Rectangle 21"/>
          <p:cNvSpPr>
            <a:spLocks noChangeArrowheads="1"/>
          </p:cNvSpPr>
          <p:nvPr/>
        </p:nvSpPr>
        <p:spPr>
          <a:xfrm>
            <a:off x="6832608" y="5925849"/>
            <a:ext cx="1249333" cy="312393"/>
          </a:xfrm>
          <a:prstGeom prst="rect">
            <a:avLst/>
          </a:prstGeom>
          <a:solidFill>
            <a:srgbClr val="FFFFFF">
              <a:alpha val="69804"/>
            </a:srgbClr>
          </a:solidFill>
          <a:ln w="9525">
            <a:noFill/>
            <a:miter lim="800000"/>
            <a:headEnd/>
            <a:tailEnd/>
          </a:ln>
        </p:spPr>
        <p:txBody>
          <a:bodyPr wrap="square" lIns="0" tIns="0" rIns="0" bIns="0">
            <a:spAutoFit/>
          </a:bodyPr>
          <a:lstStyle/>
          <a:p>
            <a:pPr marL="0" marR="0" lvl="0" indent="0" algn="ctr" defTabSz="844083" rtl="0" eaLnBrk="1" fontAlgn="base" latinLnBrk="0" hangingPunct="1">
              <a:lnSpc>
                <a:spcPct val="100000"/>
              </a:lnSpc>
              <a:spcBef>
                <a:spcPct val="0"/>
              </a:spcBef>
              <a:spcAft>
                <a:spcPct val="0"/>
              </a:spcAft>
              <a:buClrTx/>
              <a:buSzTx/>
              <a:buFontTx/>
              <a:buNone/>
              <a:tabLst/>
              <a:defRPr/>
            </a:pPr>
            <a:r>
              <a:rPr kumimoji="1" lang="ja-JP" altLang="en-US" sz="1015"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情報化基盤施設</a:t>
            </a:r>
            <a:r>
              <a:rPr kumimoji="1" lang="en-US" altLang="ja-JP" sz="1015" b="0" i="0" u="none" strike="noStrike" kern="1200" cap="none" spc="0" normalizeH="0" baseline="30000" noProof="0">
                <a:ln>
                  <a:noFill/>
                </a:ln>
                <a:solidFill>
                  <a:srgbClr val="000000"/>
                </a:solidFill>
                <a:effectLst/>
                <a:uLnTx/>
                <a:uFillTx/>
                <a:latin typeface="Meiryo UI" panose="020B0604030504040204" pitchFamily="50" charset="-128"/>
                <a:ea typeface="Meiryo UI" panose="020B0604030504040204" pitchFamily="50" charset="-128"/>
                <a:cs typeface="+mn-cs"/>
              </a:rPr>
              <a:t>※</a:t>
            </a:r>
            <a:r>
              <a:rPr kumimoji="1" lang="ja-JP" altLang="en-US" sz="1015" b="0" i="0" u="none" strike="noStrike" kern="1200" cap="none" spc="0" normalizeH="0" baseline="30000" noProof="0">
                <a:ln>
                  <a:noFill/>
                </a:ln>
                <a:solidFill>
                  <a:srgbClr val="000000"/>
                </a:solidFill>
                <a:effectLst/>
                <a:uLnTx/>
                <a:uFillTx/>
                <a:latin typeface="Meiryo UI" panose="020B0604030504040204" pitchFamily="50" charset="-128"/>
                <a:ea typeface="Meiryo UI" panose="020B0604030504040204" pitchFamily="50" charset="-128"/>
                <a:cs typeface="+mn-cs"/>
              </a:rPr>
              <a:t>４</a:t>
            </a:r>
            <a:endParaRPr kumimoji="1" lang="en-US" altLang="ja-JP" sz="1015" b="0" i="0" u="none" strike="noStrike" kern="1200" cap="none" spc="0" normalizeH="0" baseline="30000" noProof="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0" marR="0" lvl="0" indent="0" algn="ctr" defTabSz="844083" rtl="0" eaLnBrk="1" fontAlgn="base" latinLnBrk="0" hangingPunct="1">
              <a:lnSpc>
                <a:spcPct val="100000"/>
              </a:lnSpc>
              <a:spcBef>
                <a:spcPct val="0"/>
              </a:spcBef>
              <a:spcAft>
                <a:spcPct val="0"/>
              </a:spcAft>
              <a:buClrTx/>
              <a:buSzTx/>
              <a:buFontTx/>
              <a:buNone/>
              <a:tabLst/>
              <a:defRPr/>
            </a:pPr>
            <a:r>
              <a:rPr kumimoji="1" lang="ja-JP" altLang="en-US" sz="1015"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の整備</a:t>
            </a:r>
            <a:endParaRPr kumimoji="1" lang="en-US" altLang="ja-JP" sz="1015"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sp>
        <p:nvSpPr>
          <p:cNvPr id="151" name="テキスト ボックス 15"/>
          <p:cNvSpPr txBox="1"/>
          <p:nvPr/>
        </p:nvSpPr>
        <p:spPr>
          <a:xfrm>
            <a:off x="7119001" y="5228868"/>
            <a:ext cx="1837499" cy="220188"/>
          </a:xfrm>
          <a:prstGeom prst="rect">
            <a:avLst/>
          </a:prstGeom>
          <a:noFill/>
        </p:spPr>
        <p:txBody>
          <a:bodyPr wrap="square" rtlCol="0">
            <a:spAutoFit/>
          </a:bodyPr>
          <a:lstStyle>
            <a:defPPr>
              <a:defRPr lang="ja-JP"/>
            </a:defPPr>
            <a:lvl1pPr lvl="0" algn="ctr" fontAlgn="auto">
              <a:spcBef>
                <a:spcPts val="0"/>
              </a:spcBef>
              <a:spcAft>
                <a:spcPts val="0"/>
              </a:spcAft>
              <a:defRPr sz="800">
                <a:effectLst>
                  <a:glow rad="190500">
                    <a:prstClr val="white"/>
                  </a:glow>
                </a:effectLst>
                <a:latin typeface="Meiryo UI" panose="020B0604030504040204" pitchFamily="50" charset="-128"/>
                <a:ea typeface="Meiryo UI" panose="020B0604030504040204" pitchFamily="50" charset="-128"/>
              </a:defRPr>
            </a:lvl1pPr>
          </a:lstStyle>
          <a:p>
            <a:pPr marL="0" marR="0" lvl="0" indent="0" algn="ctr" defTabSz="844083" rtl="0" eaLnBrk="1" fontAlgn="auto" latinLnBrk="0" hangingPunct="1">
              <a:lnSpc>
                <a:spcPct val="100000"/>
              </a:lnSpc>
              <a:spcBef>
                <a:spcPts val="0"/>
              </a:spcBef>
              <a:spcAft>
                <a:spcPts val="0"/>
              </a:spcAft>
              <a:buClrTx/>
              <a:buSzTx/>
              <a:buFontTx/>
              <a:buNone/>
              <a:tabLst/>
              <a:defRPr/>
            </a:pPr>
            <a:r>
              <a:rPr kumimoji="1" lang="ja-JP" altLang="en-US" sz="831" b="0" i="0" u="none" strike="noStrike" kern="1200" cap="none" spc="0" normalizeH="0" baseline="0" noProof="0">
                <a:ln>
                  <a:noFill/>
                </a:ln>
                <a:solidFill>
                  <a:srgbClr val="000000"/>
                </a:solidFill>
                <a:effectLst>
                  <a:glow rad="190500">
                    <a:prstClr val="white"/>
                  </a:glow>
                </a:effectLst>
                <a:uLnTx/>
                <a:uFillTx/>
                <a:latin typeface="Meiryo UI" panose="020B0604030504040204" pitchFamily="50" charset="-128"/>
                <a:ea typeface="Meiryo UI" panose="020B0604030504040204" pitchFamily="50" charset="-128"/>
                <a:cs typeface="+mn-cs"/>
              </a:rPr>
              <a:t>スマートシティの推進</a:t>
            </a:r>
            <a:endParaRPr kumimoji="1" lang="en-US" altLang="ja-JP" sz="831" b="0" i="0" u="none" strike="noStrike" kern="1200" cap="none" spc="0" normalizeH="0" baseline="0" noProof="0">
              <a:ln>
                <a:noFill/>
              </a:ln>
              <a:solidFill>
                <a:srgbClr val="000000"/>
              </a:solidFill>
              <a:effectLst>
                <a:glow rad="190500">
                  <a:prstClr val="white"/>
                </a:glow>
              </a:effectLst>
              <a:uLnTx/>
              <a:uFillTx/>
              <a:latin typeface="Meiryo UI" panose="020B0604030504040204" pitchFamily="50" charset="-128"/>
              <a:ea typeface="Meiryo UI" panose="020B0604030504040204" pitchFamily="50" charset="-128"/>
              <a:cs typeface="+mn-cs"/>
            </a:endParaRPr>
          </a:p>
        </p:txBody>
      </p:sp>
      <p:sp>
        <p:nvSpPr>
          <p:cNvPr id="152" name="テキスト ボックス 15"/>
          <p:cNvSpPr txBox="1"/>
          <p:nvPr/>
        </p:nvSpPr>
        <p:spPr>
          <a:xfrm>
            <a:off x="8133559" y="4175331"/>
            <a:ext cx="1837499" cy="220188"/>
          </a:xfrm>
          <a:prstGeom prst="rect">
            <a:avLst/>
          </a:prstGeom>
          <a:noFill/>
        </p:spPr>
        <p:txBody>
          <a:bodyPr wrap="square" rtlCol="0">
            <a:spAutoFit/>
          </a:bodyPr>
          <a:lstStyle>
            <a:defPPr>
              <a:defRPr lang="ja-JP"/>
            </a:defPPr>
            <a:lvl1pPr lvl="0" algn="ctr" fontAlgn="auto">
              <a:spcBef>
                <a:spcPts val="0"/>
              </a:spcBef>
              <a:spcAft>
                <a:spcPts val="0"/>
              </a:spcAft>
              <a:defRPr sz="800">
                <a:effectLst>
                  <a:glow rad="190500">
                    <a:prstClr val="white"/>
                  </a:glow>
                </a:effectLst>
                <a:latin typeface="Meiryo UI" panose="020B0604030504040204" pitchFamily="50" charset="-128"/>
                <a:ea typeface="Meiryo UI" panose="020B0604030504040204" pitchFamily="50" charset="-128"/>
              </a:defRPr>
            </a:lvl1pPr>
          </a:lstStyle>
          <a:p>
            <a:pPr marL="0" marR="0" lvl="0" indent="0" algn="ctr" defTabSz="844083" rtl="0" eaLnBrk="1" fontAlgn="auto" latinLnBrk="0" hangingPunct="1">
              <a:lnSpc>
                <a:spcPct val="100000"/>
              </a:lnSpc>
              <a:spcBef>
                <a:spcPts val="0"/>
              </a:spcBef>
              <a:spcAft>
                <a:spcPts val="0"/>
              </a:spcAft>
              <a:buClrTx/>
              <a:buSzTx/>
              <a:buFontTx/>
              <a:buNone/>
              <a:tabLst/>
              <a:defRPr/>
            </a:pPr>
            <a:r>
              <a:rPr kumimoji="1" lang="ja-JP" altLang="en-US" sz="831" b="0" i="0" u="none" strike="noStrike" kern="1200" cap="none" spc="0" normalizeH="0" baseline="0" noProof="0">
                <a:ln>
                  <a:noFill/>
                </a:ln>
                <a:solidFill>
                  <a:srgbClr val="000000"/>
                </a:solidFill>
                <a:effectLst>
                  <a:glow rad="190500">
                    <a:prstClr val="white"/>
                  </a:glow>
                </a:effectLst>
                <a:uLnTx/>
                <a:uFillTx/>
                <a:latin typeface="Meiryo UI" panose="020B0604030504040204" pitchFamily="50" charset="-128"/>
                <a:ea typeface="Meiryo UI" panose="020B0604030504040204" pitchFamily="50" charset="-128"/>
                <a:cs typeface="+mn-cs"/>
              </a:rPr>
              <a:t>社会実験</a:t>
            </a:r>
            <a:endParaRPr kumimoji="1" lang="en-US" altLang="ja-JP" sz="831" b="0" i="0" u="none" strike="noStrike" kern="1200" cap="none" spc="0" normalizeH="0" baseline="0" noProof="0">
              <a:ln>
                <a:noFill/>
              </a:ln>
              <a:solidFill>
                <a:srgbClr val="000000"/>
              </a:solidFill>
              <a:effectLst>
                <a:glow rad="190500">
                  <a:prstClr val="white"/>
                </a:glow>
              </a:effectLst>
              <a:uLnTx/>
              <a:uFillTx/>
              <a:latin typeface="Meiryo UI" panose="020B0604030504040204" pitchFamily="50" charset="-128"/>
              <a:ea typeface="Meiryo UI" panose="020B0604030504040204" pitchFamily="50" charset="-128"/>
              <a:cs typeface="+mn-cs"/>
            </a:endParaRPr>
          </a:p>
        </p:txBody>
      </p:sp>
      <p:sp>
        <p:nvSpPr>
          <p:cNvPr id="154" name="Text Box 7"/>
          <p:cNvSpPr txBox="1">
            <a:spLocks noChangeArrowheads="1"/>
          </p:cNvSpPr>
          <p:nvPr/>
        </p:nvSpPr>
        <p:spPr>
          <a:xfrm>
            <a:off x="469790" y="1297124"/>
            <a:ext cx="9152279" cy="870879"/>
          </a:xfrm>
          <a:prstGeom prst="rect">
            <a:avLst/>
          </a:prstGeom>
          <a:noFill/>
          <a:ln w="38100" cmpd="dbl">
            <a:noFill/>
            <a:miter lim="800000"/>
            <a:headEnd/>
            <a:tailEnd/>
          </a:ln>
        </p:spPr>
        <p:txBody>
          <a:bodyPr wrap="square">
            <a:spAutoFit/>
          </a:bodyPr>
          <a:lstStyle/>
          <a:p>
            <a:pPr marL="0" marR="0" lvl="0" indent="0" algn="l" defTabSz="844083" rtl="0" eaLnBrk="1" fontAlgn="base" latinLnBrk="0" hangingPunct="1">
              <a:lnSpc>
                <a:spcPct val="100000"/>
              </a:lnSpc>
              <a:spcBef>
                <a:spcPct val="0"/>
              </a:spcBef>
              <a:spcAft>
                <a:spcPct val="0"/>
              </a:spcAft>
              <a:buClrTx/>
              <a:buSzTx/>
              <a:buFontTx/>
              <a:buNone/>
              <a:tabLst/>
              <a:defRPr/>
            </a:pPr>
            <a:r>
              <a:rPr kumimoji="1" lang="en-US" altLang="ja-JP" sz="1122"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 </a:t>
            </a:r>
            <a:r>
              <a:rPr kumimoji="1" lang="ja-JP" altLang="en-US" sz="1122"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補助対象者</a:t>
            </a:r>
            <a:r>
              <a:rPr kumimoji="1" lang="ja-JP" altLang="en-US" sz="1122" b="0" i="0" u="none" strike="noStrike" kern="1200" cap="none" spc="0" normalizeH="0" baseline="30000" noProof="0">
                <a:ln>
                  <a:noFill/>
                </a:ln>
                <a:solidFill>
                  <a:srgbClr val="000000"/>
                </a:solidFill>
                <a:effectLst/>
                <a:uLnTx/>
                <a:uFillTx/>
                <a:latin typeface="Meiryo UI" panose="020B0604030504040204" pitchFamily="50" charset="-128"/>
                <a:ea typeface="Meiryo UI" panose="020B0604030504040204" pitchFamily="50" charset="-128"/>
                <a:cs typeface="+mn-cs"/>
              </a:rPr>
              <a:t>※</a:t>
            </a:r>
            <a:r>
              <a:rPr kumimoji="1" lang="en-US" altLang="ja-JP" sz="1122" b="0" i="0" u="none" strike="noStrike" kern="1200" cap="none" spc="0" normalizeH="0" baseline="30000" noProof="0">
                <a:ln>
                  <a:noFill/>
                </a:ln>
                <a:solidFill>
                  <a:srgbClr val="000000"/>
                </a:solidFill>
                <a:effectLst/>
                <a:uLnTx/>
                <a:uFillTx/>
                <a:latin typeface="Meiryo UI" panose="020B0604030504040204" pitchFamily="50" charset="-128"/>
                <a:ea typeface="Meiryo UI" panose="020B0604030504040204" pitchFamily="50" charset="-128"/>
                <a:cs typeface="+mn-cs"/>
              </a:rPr>
              <a:t>1</a:t>
            </a:r>
            <a:r>
              <a:rPr kumimoji="1" lang="ja-JP" altLang="en-US" sz="1122"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：地方公共団体、法定協議会</a:t>
            </a:r>
            <a:r>
              <a:rPr kumimoji="1" lang="ja-JP" altLang="en-US" sz="1122" b="0" i="0" u="none" strike="noStrike" kern="1200" cap="none" spc="0" normalizeH="0" baseline="30000" noProof="0">
                <a:ln>
                  <a:noFill/>
                </a:ln>
                <a:solidFill>
                  <a:srgbClr val="000000"/>
                </a:solidFill>
                <a:effectLst/>
                <a:uLnTx/>
                <a:uFillTx/>
                <a:latin typeface="Meiryo UI" panose="020B0604030504040204" pitchFamily="50" charset="-128"/>
                <a:ea typeface="Meiryo UI" panose="020B0604030504040204" pitchFamily="50" charset="-128"/>
                <a:cs typeface="+mn-cs"/>
              </a:rPr>
              <a:t>※</a:t>
            </a:r>
            <a:r>
              <a:rPr kumimoji="1" lang="en-US" altLang="ja-JP" sz="1122" b="0" i="0" u="none" strike="noStrike" kern="1200" cap="none" spc="0" normalizeH="0" baseline="30000" noProof="0">
                <a:ln>
                  <a:noFill/>
                </a:ln>
                <a:solidFill>
                  <a:srgbClr val="000000"/>
                </a:solidFill>
                <a:effectLst/>
                <a:uLnTx/>
                <a:uFillTx/>
                <a:latin typeface="Meiryo UI" panose="020B0604030504040204" pitchFamily="50" charset="-128"/>
                <a:ea typeface="Meiryo UI" panose="020B0604030504040204" pitchFamily="50" charset="-128"/>
                <a:cs typeface="+mn-cs"/>
              </a:rPr>
              <a:t>2</a:t>
            </a:r>
            <a:r>
              <a:rPr kumimoji="1" lang="ja-JP" altLang="en-US" sz="1122" b="0" i="0" u="none" strike="noStrike" kern="1200" cap="none" spc="0" normalizeH="0" baseline="0" noProof="0" err="1">
                <a:ln>
                  <a:noFill/>
                </a:ln>
                <a:solidFill>
                  <a:srgbClr val="000000"/>
                </a:solidFill>
                <a:effectLst/>
                <a:uLnTx/>
                <a:uFillTx/>
                <a:latin typeface="Meiryo UI" panose="020B0604030504040204" pitchFamily="50" charset="-128"/>
                <a:ea typeface="Meiryo UI" panose="020B0604030504040204" pitchFamily="50" charset="-128"/>
                <a:cs typeface="+mn-cs"/>
              </a:rPr>
              <a:t>、</a:t>
            </a:r>
            <a:r>
              <a:rPr kumimoji="1" lang="ja-JP" altLang="en-US" sz="1122"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独立行政法人都市再生機構、都市再生推進法人、認定地域来訪者等利便増進活動実施団体</a:t>
            </a:r>
          </a:p>
          <a:p>
            <a:pPr marL="1488868" marR="0" lvl="0" indent="-247657" algn="l" defTabSz="844083" rtl="0" eaLnBrk="1" fontAlgn="base" latinLnBrk="0" hangingPunct="1">
              <a:lnSpc>
                <a:spcPct val="100000"/>
              </a:lnSpc>
              <a:spcBef>
                <a:spcPct val="0"/>
              </a:spcBef>
              <a:spcAft>
                <a:spcPct val="0"/>
              </a:spcAft>
              <a:buClrTx/>
              <a:buSzTx/>
              <a:buFontTx/>
              <a:buNone/>
              <a:tabLst/>
              <a:defRPr/>
            </a:pPr>
            <a:r>
              <a:rPr kumimoji="1" lang="en-US" altLang="ja-JP" sz="923"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※1 </a:t>
            </a:r>
            <a:r>
              <a:rPr kumimoji="1" lang="ja-JP" altLang="en-US" sz="923"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交付金については、地方公共団体からの補助金を受けて、民間事業者等（独立行政法人都市再生機構や特定非営利活動法人等を含む）も事業実施可能</a:t>
            </a:r>
            <a:endParaRPr kumimoji="1" lang="en-US" altLang="ja-JP" sz="923"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1488868" marR="0" lvl="0" indent="-247657" algn="l" defTabSz="844083" rtl="0" eaLnBrk="1" fontAlgn="base" latinLnBrk="0" hangingPunct="1">
              <a:lnSpc>
                <a:spcPct val="100000"/>
              </a:lnSpc>
              <a:spcBef>
                <a:spcPct val="0"/>
              </a:spcBef>
              <a:spcAft>
                <a:spcPct val="0"/>
              </a:spcAft>
              <a:buClrTx/>
              <a:buSzTx/>
              <a:buFontTx/>
              <a:buNone/>
              <a:tabLst/>
              <a:defRPr/>
            </a:pPr>
            <a:r>
              <a:rPr kumimoji="1" lang="ja-JP" altLang="en-US" sz="923"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a:t>
            </a:r>
            <a:r>
              <a:rPr kumimoji="1" lang="en-US" altLang="ja-JP" sz="923"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2</a:t>
            </a:r>
            <a:r>
              <a:rPr kumimoji="1" lang="ja-JP" altLang="en-US" sz="923"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 整備計画の作成に関する事業については、法定化を見据えた任意協議会も対象　</a:t>
            </a:r>
            <a:endParaRPr kumimoji="1" lang="en-US" altLang="ja-JP" sz="923"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1927433" marR="0" lvl="0" indent="-1927433" algn="l" defTabSz="844083" rtl="0" eaLnBrk="1" fontAlgn="base" latinLnBrk="0" hangingPunct="1">
              <a:lnSpc>
                <a:spcPct val="100000"/>
              </a:lnSpc>
              <a:spcBef>
                <a:spcPct val="0"/>
              </a:spcBef>
              <a:spcAft>
                <a:spcPct val="0"/>
              </a:spcAft>
              <a:buClrTx/>
              <a:buSzTx/>
              <a:buFontTx/>
              <a:buNone/>
              <a:tabLst/>
              <a:defRPr/>
            </a:pPr>
            <a:r>
              <a:rPr kumimoji="1" lang="ja-JP" altLang="en-US" sz="1122"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 補</a:t>
            </a:r>
            <a:r>
              <a:rPr kumimoji="1" lang="ja-JP" altLang="en-US" sz="935"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　 </a:t>
            </a:r>
            <a:r>
              <a:rPr kumimoji="1" lang="ja-JP" altLang="en-US" sz="1122"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助</a:t>
            </a:r>
            <a:r>
              <a:rPr kumimoji="1" lang="ja-JP" altLang="en-US" sz="935"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　 </a:t>
            </a:r>
            <a:r>
              <a:rPr kumimoji="1" lang="ja-JP" altLang="en-US" sz="1122"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率：１／３、１／２ </a:t>
            </a:r>
            <a:r>
              <a:rPr kumimoji="1" lang="ja-JP" altLang="en-US" sz="969"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（立地適正化計画に位置付けられた事業、滞在快適性等向上区域へのアクセス等に寄与する都市交通施設整備に係る事業、</a:t>
            </a:r>
            <a:endParaRPr kumimoji="1" lang="en-US" altLang="ja-JP" sz="969"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2157100" marR="0" lvl="0" indent="0" algn="l" defTabSz="844083" rtl="0" eaLnBrk="1" fontAlgn="base" latinLnBrk="0" hangingPunct="1">
              <a:lnSpc>
                <a:spcPct val="100000"/>
              </a:lnSpc>
              <a:spcBef>
                <a:spcPct val="0"/>
              </a:spcBef>
              <a:spcAft>
                <a:spcPct val="0"/>
              </a:spcAft>
              <a:buClrTx/>
              <a:buSzTx/>
              <a:buFontTx/>
              <a:buNone/>
              <a:tabLst/>
              <a:defRPr/>
            </a:pPr>
            <a:r>
              <a:rPr kumimoji="1" lang="ja-JP" altLang="en-US" sz="969"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地区交通戦略に位置づけられた滞在快適性等向上区域等で行われる事業、脱炭素先行地域において実施する事業）</a:t>
            </a:r>
          </a:p>
        </p:txBody>
      </p:sp>
      <p:pic>
        <p:nvPicPr>
          <p:cNvPr id="155" name="図 82" descr="インテック本社前電停１.jpg"/>
          <p:cNvPicPr>
            <a:picLocks noChangeAspect="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596305" y="2215216"/>
            <a:ext cx="1487195" cy="912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6" name="図 155"/>
          <p:cNvPicPr>
            <a:picLocks noChangeAspect="1"/>
          </p:cNvPicPr>
          <p:nvPr/>
        </p:nvPicPr>
        <p:blipFill rotWithShape="1">
          <a:blip r:embed="rId19"/>
          <a:srcRect t="7900" r="6947"/>
          <a:stretch/>
        </p:blipFill>
        <p:spPr>
          <a:xfrm>
            <a:off x="630233" y="3244845"/>
            <a:ext cx="1374963" cy="1080626"/>
          </a:xfrm>
          <a:prstGeom prst="rect">
            <a:avLst/>
          </a:prstGeom>
        </p:spPr>
      </p:pic>
      <p:sp>
        <p:nvSpPr>
          <p:cNvPr id="157" name="Rectangle 16"/>
          <p:cNvSpPr>
            <a:spLocks noChangeArrowheads="1"/>
          </p:cNvSpPr>
          <p:nvPr/>
        </p:nvSpPr>
        <p:spPr>
          <a:xfrm>
            <a:off x="620467" y="4089396"/>
            <a:ext cx="1407270" cy="255711"/>
          </a:xfrm>
          <a:prstGeom prst="rect">
            <a:avLst/>
          </a:prstGeom>
          <a:solidFill>
            <a:srgbClr val="FFFFFF">
              <a:alpha val="69804"/>
            </a:srgbClr>
          </a:solidFill>
          <a:ln w="9525">
            <a:noFill/>
            <a:miter lim="800000"/>
            <a:headEnd/>
            <a:tailEnd/>
          </a:ln>
        </p:spPr>
        <p:txBody>
          <a:bodyPr wrap="square" lIns="0" tIns="0" rIns="0" bIns="0">
            <a:spAutoFit/>
          </a:bodyPr>
          <a:lstStyle/>
          <a:p>
            <a:pPr marL="0" marR="0" lvl="0" indent="0" algn="ctr" defTabSz="844083" rtl="0" eaLnBrk="1" fontAlgn="base" latinLnBrk="0" hangingPunct="1">
              <a:lnSpc>
                <a:spcPct val="100000"/>
              </a:lnSpc>
              <a:spcBef>
                <a:spcPct val="0"/>
              </a:spcBef>
              <a:spcAft>
                <a:spcPct val="0"/>
              </a:spcAft>
              <a:buClrTx/>
              <a:buSzTx/>
              <a:buFontTx/>
              <a:buNone/>
              <a:tabLst/>
              <a:defRPr/>
            </a:pPr>
            <a:r>
              <a:rPr kumimoji="1" lang="ja-JP" altLang="en-US" sz="831"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駅舎の地域拠点施設への</a:t>
            </a:r>
            <a:endParaRPr kumimoji="1" lang="en-US" altLang="ja-JP" sz="831"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0" marR="0" lvl="0" indent="0" algn="ctr" defTabSz="844083" rtl="0" eaLnBrk="1" fontAlgn="base" latinLnBrk="0" hangingPunct="1">
              <a:lnSpc>
                <a:spcPct val="100000"/>
              </a:lnSpc>
              <a:spcBef>
                <a:spcPct val="0"/>
              </a:spcBef>
              <a:spcAft>
                <a:spcPct val="0"/>
              </a:spcAft>
              <a:buClrTx/>
              <a:buSzTx/>
              <a:buFontTx/>
              <a:buNone/>
              <a:tabLst/>
              <a:defRPr/>
            </a:pPr>
            <a:r>
              <a:rPr kumimoji="1" lang="ja-JP" altLang="en-US" sz="831"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改修・減築</a:t>
            </a:r>
          </a:p>
        </p:txBody>
      </p:sp>
      <p:sp>
        <p:nvSpPr>
          <p:cNvPr id="158" name="Rectangle 16"/>
          <p:cNvSpPr>
            <a:spLocks noChangeArrowheads="1"/>
          </p:cNvSpPr>
          <p:nvPr/>
        </p:nvSpPr>
        <p:spPr>
          <a:xfrm>
            <a:off x="768014" y="5095837"/>
            <a:ext cx="1249285" cy="153440"/>
          </a:xfrm>
          <a:prstGeom prst="rect">
            <a:avLst/>
          </a:prstGeom>
          <a:solidFill>
            <a:srgbClr val="FFFFFF">
              <a:alpha val="69804"/>
            </a:srgbClr>
          </a:solidFill>
          <a:ln w="9525">
            <a:noFill/>
            <a:miter lim="800000"/>
            <a:headEnd/>
            <a:tailEnd/>
          </a:ln>
        </p:spPr>
        <p:txBody>
          <a:bodyPr wrap="square" lIns="0" tIns="0" rIns="0" bIns="0">
            <a:spAutoFit/>
          </a:bodyPr>
          <a:lstStyle/>
          <a:p>
            <a:pPr marL="0" marR="0" lvl="0" indent="0" algn="ctr" defTabSz="844083" rtl="0" eaLnBrk="1" fontAlgn="auto" latinLnBrk="0" hangingPunct="1">
              <a:lnSpc>
                <a:spcPct val="90000"/>
              </a:lnSpc>
              <a:spcBef>
                <a:spcPts val="0"/>
              </a:spcBef>
              <a:spcAft>
                <a:spcPts val="0"/>
              </a:spcAft>
              <a:buClrTx/>
              <a:buSzTx/>
              <a:buFontTx/>
              <a:buNone/>
              <a:tabLst/>
              <a:defRPr/>
            </a:pPr>
            <a:r>
              <a:rPr kumimoji="0" lang="ja-JP" altLang="en-US" sz="1108" b="0" i="0" u="none" strike="noStrike" kern="0" cap="none" spc="0" normalizeH="0" baseline="0" noProof="0">
                <a:ln>
                  <a:noFill/>
                </a:ln>
                <a:solidFill>
                  <a:sysClr val="windowText" lastClr="000000"/>
                </a:solidFill>
                <a:effectLst/>
                <a:uLnTx/>
                <a:uFillTx/>
                <a:latin typeface="Meiryo UI" panose="020B0604030504040204" pitchFamily="50" charset="-128"/>
                <a:ea typeface="Meiryo UI" panose="020B0604030504040204" pitchFamily="50" charset="-128"/>
                <a:cs typeface="+mn-cs"/>
              </a:rPr>
              <a:t>交通結節点整備</a:t>
            </a:r>
            <a:endParaRPr kumimoji="0" lang="en-US" altLang="ja-JP" sz="1108" b="0" i="0" u="none" strike="noStrike" kern="0" cap="none" spc="0" normalizeH="0" baseline="0" noProof="0">
              <a:ln>
                <a:noFill/>
              </a:ln>
              <a:solidFill>
                <a:sysClr val="windowText" lastClr="000000"/>
              </a:solidFill>
              <a:effectLst/>
              <a:uLnTx/>
              <a:uFillTx/>
              <a:latin typeface="Meiryo UI" panose="020B0604030504040204" pitchFamily="50" charset="-128"/>
              <a:ea typeface="Meiryo UI" panose="020B0604030504040204" pitchFamily="50" charset="-128"/>
              <a:cs typeface="+mn-cs"/>
            </a:endParaRPr>
          </a:p>
        </p:txBody>
      </p:sp>
      <p:sp>
        <p:nvSpPr>
          <p:cNvPr id="160" name="テキスト ボックス 6"/>
          <p:cNvSpPr txBox="1"/>
          <p:nvPr/>
        </p:nvSpPr>
        <p:spPr>
          <a:xfrm>
            <a:off x="835268" y="6277242"/>
            <a:ext cx="4516546" cy="220188"/>
          </a:xfrm>
          <a:prstGeom prst="rect">
            <a:avLst/>
          </a:prstGeom>
          <a:noFill/>
        </p:spPr>
        <p:txBody>
          <a:bodyPr wrap="square" rtlCol="0">
            <a:spAutoFit/>
          </a:bodyPr>
          <a:lstStyle/>
          <a:p>
            <a:pPr marL="0" marR="0" lvl="0" indent="0" algn="l" defTabSz="844083" rtl="0" eaLnBrk="1" fontAlgn="base" latinLnBrk="0" hangingPunct="1">
              <a:lnSpc>
                <a:spcPct val="100000"/>
              </a:lnSpc>
              <a:spcBef>
                <a:spcPct val="0"/>
              </a:spcBef>
              <a:spcAft>
                <a:spcPct val="0"/>
              </a:spcAft>
              <a:buClrTx/>
              <a:buSzTx/>
              <a:buFontTx/>
              <a:buNone/>
              <a:tabLst/>
              <a:defRPr/>
            </a:pPr>
            <a:r>
              <a:rPr kumimoji="1" lang="en-US" altLang="ja-JP" sz="831"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a:t>
            </a:r>
            <a:r>
              <a:rPr kumimoji="1" lang="ja-JP" altLang="en-US" sz="831"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３</a:t>
            </a:r>
            <a:r>
              <a:rPr kumimoji="1" lang="en-US" altLang="ja-JP" sz="831"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 </a:t>
            </a:r>
            <a:r>
              <a:rPr kumimoji="1" lang="ja-JP" altLang="en-US" sz="831"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インフラ整備と一体となった車両について、効果促進事業において支援可能</a:t>
            </a:r>
            <a:endParaRPr kumimoji="1" lang="en-US" altLang="ja-JP" sz="831"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sp>
        <p:nvSpPr>
          <p:cNvPr id="3" name="スライド番号プレースホルダー 2"/>
          <p:cNvSpPr>
            <a:spLocks noGrp="1"/>
          </p:cNvSpPr>
          <p:nvPr>
            <p:ph type="sldNum" sz="quarter" idx="12"/>
          </p:nvPr>
        </p:nvSpPr>
        <p:spPr/>
        <p:txBody>
          <a:bodyPr/>
          <a:lstStyle/>
          <a:p>
            <a:pPr marL="0" marR="0" lvl="0" indent="0" algn="r" defTabSz="844083" rtl="0" eaLnBrk="1" fontAlgn="base" latinLnBrk="0" hangingPunct="1">
              <a:lnSpc>
                <a:spcPct val="100000"/>
              </a:lnSpc>
              <a:spcBef>
                <a:spcPct val="0"/>
              </a:spcBef>
              <a:spcAft>
                <a:spcPct val="0"/>
              </a:spcAft>
              <a:buClrTx/>
              <a:buSzTx/>
              <a:buFontTx/>
              <a:buNone/>
              <a:tabLst/>
              <a:defRPr/>
            </a:pPr>
            <a:fld id="{35C1E978-A3B9-4673-8199-379729392307}" type="slidenum">
              <a:rPr kumimoji="1" lang="en-US" altLang="ja-JP" sz="1292"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pPr marL="0" marR="0" lvl="0" indent="0" algn="r" defTabSz="844083" rtl="0" eaLnBrk="1" fontAlgn="base" latinLnBrk="0" hangingPunct="1">
                <a:lnSpc>
                  <a:spcPct val="100000"/>
                </a:lnSpc>
                <a:spcBef>
                  <a:spcPct val="0"/>
                </a:spcBef>
                <a:spcAft>
                  <a:spcPct val="0"/>
                </a:spcAft>
                <a:buClrTx/>
                <a:buSzTx/>
                <a:buFontTx/>
                <a:buNone/>
                <a:tabLst/>
                <a:defRPr/>
              </a:pPr>
              <a:t>36</a:t>
            </a:fld>
            <a:endParaRPr kumimoji="1" lang="en-US" altLang="ja-JP" sz="1292"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pic>
        <p:nvPicPr>
          <p:cNvPr id="10" name="図 9">
            <a:extLst>
              <a:ext uri="{FF2B5EF4-FFF2-40B4-BE49-F238E27FC236}">
                <a16:creationId xmlns:a16="http://schemas.microsoft.com/office/drawing/2014/main" id="{98EFDE09-3CF5-868B-A407-6ECD37EC9D76}"/>
              </a:ext>
            </a:extLst>
          </p:cNvPr>
          <p:cNvPicPr>
            <a:picLocks noChangeAspect="1"/>
          </p:cNvPicPr>
          <p:nvPr/>
        </p:nvPicPr>
        <p:blipFill>
          <a:blip r:embed="rId20"/>
          <a:stretch>
            <a:fillRect/>
          </a:stretch>
        </p:blipFill>
        <p:spPr>
          <a:xfrm>
            <a:off x="694014" y="5276407"/>
            <a:ext cx="1423797" cy="899240"/>
          </a:xfrm>
          <a:prstGeom prst="rect">
            <a:avLst/>
          </a:prstGeom>
        </p:spPr>
      </p:pic>
      <p:sp>
        <p:nvSpPr>
          <p:cNvPr id="11" name="Rectangle 16">
            <a:extLst>
              <a:ext uri="{FF2B5EF4-FFF2-40B4-BE49-F238E27FC236}">
                <a16:creationId xmlns:a16="http://schemas.microsoft.com/office/drawing/2014/main" id="{B1032D4C-45E5-3D84-E970-9BC558661429}"/>
              </a:ext>
            </a:extLst>
          </p:cNvPr>
          <p:cNvSpPr>
            <a:spLocks noChangeArrowheads="1"/>
          </p:cNvSpPr>
          <p:nvPr/>
        </p:nvSpPr>
        <p:spPr>
          <a:xfrm>
            <a:off x="778453" y="6013929"/>
            <a:ext cx="1249285" cy="153440"/>
          </a:xfrm>
          <a:prstGeom prst="rect">
            <a:avLst/>
          </a:prstGeom>
          <a:solidFill>
            <a:srgbClr val="FFFFFF">
              <a:alpha val="69804"/>
            </a:srgbClr>
          </a:solidFill>
          <a:ln w="9525">
            <a:noFill/>
            <a:miter lim="800000"/>
            <a:headEnd/>
            <a:tailEnd/>
          </a:ln>
        </p:spPr>
        <p:txBody>
          <a:bodyPr wrap="square" lIns="0" tIns="0" rIns="0" bIns="0">
            <a:spAutoFit/>
          </a:bodyPr>
          <a:lstStyle/>
          <a:p>
            <a:pPr marL="0" marR="0" lvl="0" indent="0" algn="ctr" defTabSz="844083" rtl="0" eaLnBrk="1" fontAlgn="auto" latinLnBrk="0" hangingPunct="1">
              <a:lnSpc>
                <a:spcPct val="90000"/>
              </a:lnSpc>
              <a:spcBef>
                <a:spcPts val="0"/>
              </a:spcBef>
              <a:spcAft>
                <a:spcPts val="0"/>
              </a:spcAft>
              <a:buClrTx/>
              <a:buSzTx/>
              <a:buFontTx/>
              <a:buNone/>
              <a:tabLst/>
              <a:defRPr/>
            </a:pPr>
            <a:r>
              <a:rPr kumimoji="0" lang="ja-JP" altLang="en-US" sz="1108" b="0" i="0" u="none" strike="noStrike" kern="0" cap="none" spc="0" normalizeH="0" baseline="0" noProof="0">
                <a:ln>
                  <a:noFill/>
                </a:ln>
                <a:solidFill>
                  <a:sysClr val="windowText" lastClr="000000"/>
                </a:solidFill>
                <a:effectLst/>
                <a:uLnTx/>
                <a:uFillTx/>
                <a:latin typeface="Meiryo UI" panose="020B0604030504040204" pitchFamily="50" charset="-128"/>
                <a:ea typeface="Meiryo UI" panose="020B0604030504040204" pitchFamily="50" charset="-128"/>
                <a:cs typeface="+mn-cs"/>
              </a:rPr>
              <a:t>モビリティハブ整備</a:t>
            </a:r>
            <a:endParaRPr kumimoji="0" lang="en-US" altLang="ja-JP" sz="1108" b="0" i="0" u="none" strike="noStrike" kern="0" cap="none" spc="0" normalizeH="0" baseline="0" noProof="0">
              <a:ln>
                <a:noFill/>
              </a:ln>
              <a:solidFill>
                <a:sysClr val="windowText" lastClr="000000"/>
              </a:solidFill>
              <a:effectLst/>
              <a:uLnTx/>
              <a:uFillTx/>
              <a:latin typeface="Meiryo UI" panose="020B0604030504040204" pitchFamily="50" charset="-128"/>
              <a:ea typeface="Meiryo UI" panose="020B0604030504040204" pitchFamily="50" charset="-128"/>
              <a:cs typeface="+mn-cs"/>
            </a:endParaRPr>
          </a:p>
        </p:txBody>
      </p:sp>
      <p:sp>
        <p:nvSpPr>
          <p:cNvPr id="115" name="Rectangle 25"/>
          <p:cNvSpPr>
            <a:spLocks noChangeArrowheads="1"/>
          </p:cNvSpPr>
          <p:nvPr/>
        </p:nvSpPr>
        <p:spPr>
          <a:xfrm>
            <a:off x="605948" y="2922510"/>
            <a:ext cx="1477552" cy="298287"/>
          </a:xfrm>
          <a:prstGeom prst="rect">
            <a:avLst/>
          </a:prstGeom>
          <a:solidFill>
            <a:srgbClr val="FFFFFF">
              <a:alpha val="69804"/>
            </a:srgbClr>
          </a:solidFill>
          <a:ln w="9525">
            <a:noFill/>
            <a:miter lim="800000"/>
            <a:headEnd/>
            <a:tailEnd/>
          </a:ln>
        </p:spPr>
        <p:txBody>
          <a:bodyPr wrap="square" lIns="0" tIns="0" rIns="0" bIns="0">
            <a:spAutoFit/>
          </a:bodyPr>
          <a:lstStyle/>
          <a:p>
            <a:pPr marL="0" marR="0" lvl="0" indent="0" algn="ctr" defTabSz="844083" rtl="0" eaLnBrk="1" fontAlgn="base" latinLnBrk="0" hangingPunct="1">
              <a:lnSpc>
                <a:spcPct val="100000"/>
              </a:lnSpc>
              <a:spcBef>
                <a:spcPct val="0"/>
              </a:spcBef>
              <a:spcAft>
                <a:spcPct val="0"/>
              </a:spcAft>
              <a:buClrTx/>
              <a:buSzTx/>
              <a:buFontTx/>
              <a:buNone/>
              <a:tabLst/>
              <a:defRPr/>
            </a:pPr>
            <a:r>
              <a:rPr kumimoji="1" lang="ja-JP" altLang="en-US" sz="969"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路面電車・バス・鉄道等の</a:t>
            </a:r>
            <a:endParaRPr kumimoji="1" lang="en-US" altLang="ja-JP" sz="969"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0" marR="0" lvl="0" indent="0" algn="ctr" defTabSz="844083" rtl="0" eaLnBrk="1" fontAlgn="base" latinLnBrk="0" hangingPunct="1">
              <a:lnSpc>
                <a:spcPct val="100000"/>
              </a:lnSpc>
              <a:spcBef>
                <a:spcPct val="0"/>
              </a:spcBef>
              <a:spcAft>
                <a:spcPct val="0"/>
              </a:spcAft>
              <a:buClrTx/>
              <a:buSzTx/>
              <a:buFontTx/>
              <a:buNone/>
              <a:tabLst/>
              <a:defRPr/>
            </a:pPr>
            <a:r>
              <a:rPr kumimoji="1" lang="ja-JP" altLang="en-US" sz="969"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公共交通の施設</a:t>
            </a:r>
            <a:r>
              <a:rPr kumimoji="1" lang="en-US" altLang="ja-JP" sz="1029" b="0" i="0" u="none" strike="noStrike" kern="1200" cap="none" spc="0" normalizeH="0" baseline="30000" noProof="0">
                <a:ln>
                  <a:noFill/>
                </a:ln>
                <a:solidFill>
                  <a:srgbClr val="000000"/>
                </a:solidFill>
                <a:effectLst/>
                <a:uLnTx/>
                <a:uFillTx/>
                <a:latin typeface="Meiryo UI" panose="020B0604030504040204" pitchFamily="50" charset="-128"/>
                <a:ea typeface="Meiryo UI" panose="020B0604030504040204" pitchFamily="50" charset="-128"/>
                <a:cs typeface="+mn-cs"/>
              </a:rPr>
              <a:t>※</a:t>
            </a:r>
            <a:r>
              <a:rPr kumimoji="1" lang="ja-JP" altLang="en-US" sz="1029" b="0" i="0" u="none" strike="noStrike" kern="1200" cap="none" spc="0" normalizeH="0" baseline="30000" noProof="0">
                <a:ln>
                  <a:noFill/>
                </a:ln>
                <a:solidFill>
                  <a:srgbClr val="000000"/>
                </a:solidFill>
                <a:effectLst/>
                <a:uLnTx/>
                <a:uFillTx/>
                <a:latin typeface="Meiryo UI" panose="020B0604030504040204" pitchFamily="50" charset="-128"/>
                <a:ea typeface="Meiryo UI" panose="020B0604030504040204" pitchFamily="50" charset="-128"/>
                <a:cs typeface="+mn-cs"/>
              </a:rPr>
              <a:t>３</a:t>
            </a:r>
            <a:endParaRPr kumimoji="1" lang="en-US" altLang="ja-JP" sz="1029" b="0" i="0" u="none" strike="noStrike" kern="1200" cap="none" spc="0" normalizeH="0" baseline="30000" noProof="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sp>
        <p:nvSpPr>
          <p:cNvPr id="5" name="Rectangle 22">
            <a:extLst>
              <a:ext uri="{FF2B5EF4-FFF2-40B4-BE49-F238E27FC236}">
                <a16:creationId xmlns:a16="http://schemas.microsoft.com/office/drawing/2014/main" id="{F2EA1D5E-618C-709D-5672-78BB4C89E5E8}"/>
              </a:ext>
            </a:extLst>
          </p:cNvPr>
          <p:cNvSpPr>
            <a:spLocks noChangeArrowheads="1"/>
          </p:cNvSpPr>
          <p:nvPr/>
        </p:nvSpPr>
        <p:spPr>
          <a:xfrm>
            <a:off x="8087940" y="2952027"/>
            <a:ext cx="1239601" cy="158377"/>
          </a:xfrm>
          <a:prstGeom prst="rect">
            <a:avLst/>
          </a:prstGeom>
          <a:solidFill>
            <a:srgbClr val="FFFFFF">
              <a:alpha val="69804"/>
            </a:srgbClr>
          </a:solidFill>
          <a:ln w="9525">
            <a:noFill/>
            <a:miter lim="800000"/>
            <a:headEnd/>
            <a:tailEnd/>
          </a:ln>
        </p:spPr>
        <p:txBody>
          <a:bodyPr wrap="square" lIns="0" tIns="0" rIns="0" bIns="0">
            <a:spAutoFit/>
          </a:bodyPr>
          <a:lstStyle/>
          <a:p>
            <a:pPr marL="0" marR="0" lvl="0" indent="0" algn="ctr" defTabSz="844083" rtl="0" eaLnBrk="1" fontAlgn="base" latinLnBrk="0" hangingPunct="1">
              <a:lnSpc>
                <a:spcPct val="100000"/>
              </a:lnSpc>
              <a:spcBef>
                <a:spcPct val="0"/>
              </a:spcBef>
              <a:spcAft>
                <a:spcPct val="0"/>
              </a:spcAft>
              <a:buClrTx/>
              <a:buSzTx/>
              <a:buFontTx/>
              <a:buNone/>
              <a:tabLst/>
              <a:defRPr/>
            </a:pPr>
            <a:r>
              <a:rPr kumimoji="1" lang="ja-JP" altLang="en-US" sz="1029"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駐車場</a:t>
            </a:r>
            <a:r>
              <a:rPr kumimoji="1" lang="en-US" altLang="ja-JP" sz="1029"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(P</a:t>
            </a:r>
            <a:r>
              <a:rPr kumimoji="1" lang="ja-JP" altLang="en-US" sz="1029"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＆Ｒ等）</a:t>
            </a:r>
            <a:endParaRPr kumimoji="1" lang="ja-JP" altLang="en-US" sz="1662"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pic>
        <p:nvPicPr>
          <p:cNvPr id="6" name="図 919">
            <a:extLst>
              <a:ext uri="{FF2B5EF4-FFF2-40B4-BE49-F238E27FC236}">
                <a16:creationId xmlns:a16="http://schemas.microsoft.com/office/drawing/2014/main" id="{7D555364-0DC3-7275-B1CC-EA8AA511084A}"/>
              </a:ext>
            </a:extLst>
          </p:cNvPr>
          <p:cNvPicPr>
            <a:picLocks noChangeAspect="1"/>
          </p:cNvPicPr>
          <p:nvPr/>
        </p:nvPicPr>
        <p:blipFill>
          <a:blip r:embed="rId21"/>
          <a:srcRect b="9288"/>
          <a:stretch>
            <a:fillRect/>
          </a:stretch>
        </p:blipFill>
        <p:spPr>
          <a:xfrm>
            <a:off x="6931903" y="3222127"/>
            <a:ext cx="1219119" cy="789642"/>
          </a:xfrm>
          <a:prstGeom prst="rect">
            <a:avLst/>
          </a:prstGeom>
        </p:spPr>
      </p:pic>
      <p:pic>
        <p:nvPicPr>
          <p:cNvPr id="7" name="図 12">
            <a:extLst>
              <a:ext uri="{FF2B5EF4-FFF2-40B4-BE49-F238E27FC236}">
                <a16:creationId xmlns:a16="http://schemas.microsoft.com/office/drawing/2014/main" id="{7A9D9A42-CB18-2419-39F7-609C7AAC9764}"/>
              </a:ext>
            </a:extLst>
          </p:cNvPr>
          <p:cNvPicPr>
            <a:picLocks noChangeAspect="1"/>
          </p:cNvPicPr>
          <p:nvPr/>
        </p:nvPicPr>
        <p:blipFill>
          <a:blip r:embed="rId22"/>
          <a:stretch>
            <a:fillRect/>
          </a:stretch>
        </p:blipFill>
        <p:spPr>
          <a:xfrm>
            <a:off x="8111257" y="3229593"/>
            <a:ext cx="1182520" cy="788346"/>
          </a:xfrm>
          <a:prstGeom prst="rect">
            <a:avLst/>
          </a:prstGeom>
        </p:spPr>
      </p:pic>
      <p:sp>
        <p:nvSpPr>
          <p:cNvPr id="8" name="Rectangle 22">
            <a:extLst>
              <a:ext uri="{FF2B5EF4-FFF2-40B4-BE49-F238E27FC236}">
                <a16:creationId xmlns:a16="http://schemas.microsoft.com/office/drawing/2014/main" id="{C357BB1F-4609-D910-84AA-03116EF07D0A}"/>
              </a:ext>
            </a:extLst>
          </p:cNvPr>
          <p:cNvSpPr>
            <a:spLocks noChangeArrowheads="1"/>
          </p:cNvSpPr>
          <p:nvPr/>
        </p:nvSpPr>
        <p:spPr>
          <a:xfrm>
            <a:off x="6922137" y="3874911"/>
            <a:ext cx="2363396" cy="298287"/>
          </a:xfrm>
          <a:prstGeom prst="rect">
            <a:avLst/>
          </a:prstGeom>
          <a:solidFill>
            <a:srgbClr val="FFFFFF">
              <a:alpha val="69804"/>
            </a:srgbClr>
          </a:solidFill>
          <a:ln w="9525">
            <a:noFill/>
            <a:miter lim="800000"/>
            <a:headEnd/>
            <a:tailEnd/>
          </a:ln>
        </p:spPr>
        <p:txBody>
          <a:bodyPr wrap="square" lIns="0" tIns="0" rIns="0" bIns="0">
            <a:spAutoFit/>
          </a:bodyPr>
          <a:lstStyle/>
          <a:p>
            <a:pPr marL="0" marR="0" lvl="0" indent="0" algn="ctr" defTabSz="844083" rtl="0" eaLnBrk="1" fontAlgn="base" latinLnBrk="0" hangingPunct="1">
              <a:lnSpc>
                <a:spcPct val="100000"/>
              </a:lnSpc>
              <a:spcBef>
                <a:spcPct val="0"/>
              </a:spcBef>
              <a:spcAft>
                <a:spcPct val="0"/>
              </a:spcAft>
              <a:buClrTx/>
              <a:buSzTx/>
              <a:buFontTx/>
              <a:buNone/>
              <a:tabLst/>
              <a:defRPr/>
            </a:pPr>
            <a:r>
              <a:rPr kumimoji="1" lang="ja-JP" altLang="en-US" sz="969"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公共交通施設と一体的に整備する</a:t>
            </a:r>
            <a:endParaRPr kumimoji="1" lang="en-US" altLang="ja-JP" sz="969"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ctr" defTabSz="844083" rtl="0" eaLnBrk="1" fontAlgn="base" latinLnBrk="0" hangingPunct="1">
              <a:lnSpc>
                <a:spcPct val="100000"/>
              </a:lnSpc>
              <a:spcBef>
                <a:spcPct val="0"/>
              </a:spcBef>
              <a:spcAft>
                <a:spcPct val="0"/>
              </a:spcAft>
              <a:buClrTx/>
              <a:buSzTx/>
              <a:buFontTx/>
              <a:buNone/>
              <a:tabLst/>
              <a:defRPr/>
            </a:pPr>
            <a:r>
              <a:rPr kumimoji="1" lang="ja-JP" altLang="en-US" sz="969"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再生可能エネルギー施設等</a:t>
            </a:r>
            <a:endParaRPr kumimoji="1" lang="ja-JP" altLang="en-US" sz="1292"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spTree>
    <p:extLst>
      <p:ext uri="{BB962C8B-B14F-4D97-AF65-F5344CB8AC3E}">
        <p14:creationId xmlns:p14="http://schemas.microsoft.com/office/powerpoint/2010/main" val="275282928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　シェアサイクルに関する支援制度　まちなかウォーカブル推進事業</a:t>
            </a:r>
            <a:endParaRPr kumimoji="1" lang="ja-JP" altLang="en-US" dirty="0"/>
          </a:p>
        </p:txBody>
      </p:sp>
      <p:sp>
        <p:nvSpPr>
          <p:cNvPr id="47" name="正方形/長方形 78"/>
          <p:cNvSpPr>
            <a:spLocks noChangeArrowheads="1"/>
          </p:cNvSpPr>
          <p:nvPr/>
        </p:nvSpPr>
        <p:spPr>
          <a:xfrm>
            <a:off x="433116" y="2905329"/>
            <a:ext cx="9038767" cy="3647710"/>
          </a:xfrm>
          <a:prstGeom prst="rect">
            <a:avLst/>
          </a:prstGeom>
          <a:solidFill>
            <a:sysClr val="window" lastClr="FFFFFF">
              <a:alpha val="45000"/>
            </a:sysClr>
          </a:solidFill>
          <a:ln w="9525" algn="ctr">
            <a:solidFill>
              <a:sysClr val="windowText" lastClr="000000"/>
            </a:solidFill>
            <a:round/>
            <a:headEnd/>
            <a:tailEnd/>
          </a:ln>
        </p:spPr>
        <p:txBody>
          <a:bodyPr/>
          <a:lstStyle/>
          <a:p>
            <a:pPr marL="0" marR="0" lvl="0" indent="0" algn="l" defTabSz="844083" rtl="0" eaLnBrk="1" fontAlgn="auto" latinLnBrk="0" hangingPunct="1">
              <a:lnSpc>
                <a:spcPct val="100000"/>
              </a:lnSpc>
              <a:spcBef>
                <a:spcPts val="0"/>
              </a:spcBef>
              <a:spcAft>
                <a:spcPts val="0"/>
              </a:spcAft>
              <a:buClrTx/>
              <a:buSzTx/>
              <a:buFontTx/>
              <a:buNone/>
              <a:tabLst/>
              <a:defRPr/>
            </a:pPr>
            <a:endParaRPr kumimoji="0" lang="ja-JP" altLang="en-US" sz="831" b="0"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48" name="正方形/長方形 78"/>
          <p:cNvSpPr>
            <a:spLocks noChangeArrowheads="1"/>
          </p:cNvSpPr>
          <p:nvPr/>
        </p:nvSpPr>
        <p:spPr>
          <a:xfrm>
            <a:off x="433115" y="1960961"/>
            <a:ext cx="9038768" cy="918608"/>
          </a:xfrm>
          <a:prstGeom prst="rect">
            <a:avLst/>
          </a:prstGeom>
          <a:solidFill>
            <a:sysClr val="window" lastClr="FFFFFF">
              <a:alpha val="45000"/>
            </a:sysClr>
          </a:solidFill>
          <a:ln w="9525" algn="ctr">
            <a:solidFill>
              <a:sysClr val="windowText" lastClr="000000"/>
            </a:solidFill>
            <a:round/>
            <a:headEnd/>
            <a:tailEnd/>
          </a:ln>
        </p:spPr>
        <p:txBody>
          <a:bodyPr/>
          <a:lstStyle/>
          <a:p>
            <a:pPr marL="0" marR="0" lvl="0" indent="0" algn="l" defTabSz="844083" rtl="0" eaLnBrk="1" fontAlgn="auto" latinLnBrk="0" hangingPunct="1">
              <a:lnSpc>
                <a:spcPct val="100000"/>
              </a:lnSpc>
              <a:spcBef>
                <a:spcPts val="0"/>
              </a:spcBef>
              <a:spcAft>
                <a:spcPts val="0"/>
              </a:spcAft>
              <a:buClrTx/>
              <a:buSzTx/>
              <a:buFontTx/>
              <a:buNone/>
              <a:tabLst/>
              <a:defRPr/>
            </a:pPr>
            <a:endParaRPr kumimoji="0" lang="ja-JP" altLang="en-US" sz="831" b="0"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49" name="テキスト ボックス 7"/>
          <p:cNvSpPr txBox="1"/>
          <p:nvPr/>
        </p:nvSpPr>
        <p:spPr>
          <a:xfrm>
            <a:off x="1490537" y="1623372"/>
            <a:ext cx="7995694" cy="312843"/>
          </a:xfrm>
          <a:prstGeom prst="rect">
            <a:avLst/>
          </a:prstGeom>
          <a:noFill/>
          <a:ln>
            <a:noFill/>
          </a:ln>
        </p:spPr>
        <p:txBody>
          <a:bodyPr wrap="square" rtlCol="0">
            <a:spAutoFit/>
          </a:bodyPr>
          <a:lstStyle/>
          <a:p>
            <a:pPr marL="0" marR="0" lvl="0" indent="0" algn="l" defTabSz="844083" rtl="0" eaLnBrk="1" fontAlgn="base" latinLnBrk="0" hangingPunct="1">
              <a:lnSpc>
                <a:spcPts val="2031"/>
              </a:lnSpc>
              <a:spcBef>
                <a:spcPct val="0"/>
              </a:spcBef>
              <a:spcAft>
                <a:spcPct val="0"/>
              </a:spcAft>
              <a:buClrTx/>
              <a:buSzTx/>
              <a:buFontTx/>
              <a:buNone/>
              <a:tabLst/>
              <a:defRPr/>
            </a:pPr>
            <a:r>
              <a:rPr kumimoji="1" lang="ja-JP" altLang="en-US" sz="1108"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●市町村、市町村都市再生協議会</a:t>
            </a:r>
            <a:r>
              <a:rPr kumimoji="1" lang="ja-JP" altLang="en-US" sz="646"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（社会資本整備総合交付金）</a:t>
            </a:r>
            <a:r>
              <a:rPr kumimoji="1" lang="ja-JP" altLang="en-US" sz="1108"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　●都道府県、民間事業者等</a:t>
            </a:r>
            <a:r>
              <a:rPr kumimoji="1" lang="ja-JP" altLang="en-US" sz="646"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（都市再生推進事業費補助）</a:t>
            </a:r>
            <a:r>
              <a:rPr kumimoji="1" lang="ja-JP" altLang="en-US" sz="1108"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　いずれも国費率：１／２</a:t>
            </a:r>
            <a:endParaRPr kumimoji="1" lang="ja-JP" altLang="en-US" sz="1015"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sp>
        <p:nvSpPr>
          <p:cNvPr id="50" name="テキスト ボックス 8"/>
          <p:cNvSpPr txBox="1"/>
          <p:nvPr/>
        </p:nvSpPr>
        <p:spPr>
          <a:xfrm>
            <a:off x="433114" y="1957953"/>
            <a:ext cx="1012938" cy="291170"/>
          </a:xfrm>
          <a:prstGeom prst="rect">
            <a:avLst/>
          </a:prstGeom>
          <a:solidFill>
            <a:srgbClr val="1F497D">
              <a:lumMod val="75000"/>
            </a:srgbClr>
          </a:solidFill>
          <a:ln w="9525">
            <a:noFill/>
            <a:miter lim="800000"/>
            <a:headEnd/>
            <a:tailEnd/>
          </a:ln>
        </p:spPr>
        <p:txBody>
          <a:bodyPr wrap="square" rtlCol="0">
            <a:spAutoFit/>
          </a:bodyPr>
          <a:lstStyle/>
          <a:p>
            <a:pPr marL="0" marR="0" lvl="0" indent="0" algn="dist" defTabSz="844083" rtl="0" eaLnBrk="1" fontAlgn="auto" latinLnBrk="0" hangingPunct="1">
              <a:lnSpc>
                <a:spcPct val="100000"/>
              </a:lnSpc>
              <a:spcBef>
                <a:spcPts val="0"/>
              </a:spcBef>
              <a:spcAft>
                <a:spcPts val="0"/>
              </a:spcAft>
              <a:buClrTx/>
              <a:buSzTx/>
              <a:buFontTx/>
              <a:buNone/>
              <a:tabLst/>
              <a:defRPr/>
            </a:pPr>
            <a:r>
              <a:rPr kumimoji="0" lang="ja-JP" altLang="en-US" sz="1292" b="1" i="0" u="none" strike="noStrike" kern="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施行地区</a:t>
            </a:r>
            <a:endParaRPr kumimoji="0" lang="en-US" altLang="ja-JP" sz="1292" b="1" i="0" u="none" strike="noStrike" kern="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51" name="AutoShape 49"/>
          <p:cNvSpPr>
            <a:spLocks noChangeArrowheads="1"/>
          </p:cNvSpPr>
          <p:nvPr/>
        </p:nvSpPr>
        <p:spPr>
          <a:xfrm>
            <a:off x="506171" y="3211027"/>
            <a:ext cx="5027149" cy="691488"/>
          </a:xfrm>
          <a:prstGeom prst="roundRect">
            <a:avLst>
              <a:gd name="adj" fmla="val 7287"/>
            </a:avLst>
          </a:prstGeom>
          <a:solidFill>
            <a:srgbClr val="D5E8FF"/>
          </a:solidFill>
          <a:ln w="9525">
            <a:solidFill>
              <a:sysClr val="windowText" lastClr="000000"/>
            </a:solidFill>
            <a:round/>
            <a:headEnd/>
            <a:tailEnd/>
          </a:ln>
        </p:spPr>
        <p:txBody>
          <a:bodyPr lIns="33231" rIns="33231" anchor="t"/>
          <a:lstStyle/>
          <a:p>
            <a:pPr marL="0" marR="0" lvl="0" indent="0" algn="l" defTabSz="844083" rtl="0" eaLnBrk="1" fontAlgn="auto" latinLnBrk="0" hangingPunct="1">
              <a:lnSpc>
                <a:spcPts val="1108"/>
              </a:lnSpc>
              <a:spcBef>
                <a:spcPts val="0"/>
              </a:spcBef>
              <a:spcAft>
                <a:spcPts val="0"/>
              </a:spcAft>
              <a:buClrTx/>
              <a:buSzTx/>
              <a:buFontTx/>
              <a:buNone/>
              <a:tabLst/>
              <a:defRPr/>
            </a:pPr>
            <a:r>
              <a:rPr kumimoji="0" lang="en-US" altLang="ja-JP" sz="831"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831"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基幹事業</a:t>
            </a:r>
            <a:r>
              <a:rPr kumimoji="0" lang="en-US" altLang="ja-JP" sz="831"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831"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endParaRPr kumimoji="0" lang="en-US" altLang="ja-JP" sz="831"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844083" rtl="0" eaLnBrk="1" fontAlgn="auto" latinLnBrk="0" hangingPunct="1">
              <a:lnSpc>
                <a:spcPts val="1108"/>
              </a:lnSpc>
              <a:spcBef>
                <a:spcPts val="0"/>
              </a:spcBef>
              <a:spcAft>
                <a:spcPts val="0"/>
              </a:spcAft>
              <a:buClrTx/>
              <a:buSzTx/>
              <a:buFontTx/>
              <a:buNone/>
              <a:tabLst/>
              <a:defRPr/>
            </a:pPr>
            <a:r>
              <a:rPr kumimoji="0" lang="ja-JP" altLang="en-US" sz="831"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道路、公園、</a:t>
            </a:r>
            <a:r>
              <a:rPr kumimoji="0" lang="zh-TW" altLang="en-US" sz="831"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地域生活基盤施設（緑地、広場、地域防災施設等）、高質空間形成施設（歩行支援施設等）</a:t>
            </a:r>
            <a:r>
              <a:rPr kumimoji="0" lang="ja-JP" altLang="en-US" sz="831"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0" lang="en-US" altLang="ja-JP" sz="831"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844083" rtl="0" eaLnBrk="1" fontAlgn="auto" latinLnBrk="0" hangingPunct="1">
              <a:lnSpc>
                <a:spcPts val="1108"/>
              </a:lnSpc>
              <a:spcBef>
                <a:spcPts val="0"/>
              </a:spcBef>
              <a:spcAft>
                <a:spcPts val="0"/>
              </a:spcAft>
              <a:buClrTx/>
              <a:buSzTx/>
              <a:buFontTx/>
              <a:buNone/>
              <a:tabLst/>
              <a:defRPr/>
            </a:pPr>
            <a:r>
              <a:rPr kumimoji="0" lang="ja-JP" altLang="en-US" sz="831"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既存建造物活用事業、エリア価値向上整備事業、</a:t>
            </a:r>
            <a:r>
              <a:rPr kumimoji="0" lang="ja-JP" altLang="en-US" sz="831"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こどもまんなかまちづくり事業、</a:t>
            </a:r>
            <a:r>
              <a:rPr kumimoji="0" lang="ja-JP" altLang="en-US" sz="831"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滞在環境整備事業、計画策定支　</a:t>
            </a:r>
            <a:endParaRPr kumimoji="0" lang="en-US" altLang="ja-JP" sz="831"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844083" rtl="0" eaLnBrk="1" fontAlgn="auto" latinLnBrk="0" hangingPunct="1">
              <a:lnSpc>
                <a:spcPts val="1108"/>
              </a:lnSpc>
              <a:spcBef>
                <a:spcPts val="0"/>
              </a:spcBef>
              <a:spcAft>
                <a:spcPts val="0"/>
              </a:spcAft>
              <a:buClrTx/>
              <a:buSzTx/>
              <a:buFontTx/>
              <a:buNone/>
              <a:tabLst/>
              <a:defRPr/>
            </a:pPr>
            <a:r>
              <a:rPr kumimoji="0" lang="ja-JP" altLang="en-US" sz="831"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援事業</a:t>
            </a:r>
            <a:r>
              <a:rPr kumimoji="0" lang="en-US" altLang="ja-JP" sz="831" b="1" i="0" u="none" strike="noStrike" kern="0" cap="none" spc="0" normalizeH="0" baseline="3000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831"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、等</a:t>
            </a:r>
          </a:p>
        </p:txBody>
      </p:sp>
      <p:sp>
        <p:nvSpPr>
          <p:cNvPr id="52" name="テキスト ボックス 10"/>
          <p:cNvSpPr txBox="1"/>
          <p:nvPr/>
        </p:nvSpPr>
        <p:spPr>
          <a:xfrm>
            <a:off x="433114" y="2912385"/>
            <a:ext cx="1012939" cy="291170"/>
          </a:xfrm>
          <a:prstGeom prst="rect">
            <a:avLst/>
          </a:prstGeom>
          <a:solidFill>
            <a:srgbClr val="1F497D">
              <a:lumMod val="75000"/>
            </a:srgbClr>
          </a:solidFill>
          <a:ln w="9525">
            <a:noFill/>
            <a:miter lim="800000"/>
            <a:headEnd/>
            <a:tailEnd/>
          </a:ln>
        </p:spPr>
        <p:txBody>
          <a:bodyPr wrap="square" rtlCol="0">
            <a:spAutoFit/>
          </a:bodyPr>
          <a:lstStyle/>
          <a:p>
            <a:pPr marL="0" marR="0" lvl="0" indent="0" algn="dist" defTabSz="844083" rtl="0" eaLnBrk="1" fontAlgn="auto" latinLnBrk="0" hangingPunct="1">
              <a:lnSpc>
                <a:spcPct val="100000"/>
              </a:lnSpc>
              <a:spcBef>
                <a:spcPts val="0"/>
              </a:spcBef>
              <a:spcAft>
                <a:spcPts val="0"/>
              </a:spcAft>
              <a:buClrTx/>
              <a:buSzTx/>
              <a:buFontTx/>
              <a:buNone/>
              <a:tabLst/>
              <a:defRPr/>
            </a:pPr>
            <a:r>
              <a:rPr kumimoji="0" lang="ja-JP" altLang="en-US" sz="1292" b="1" i="0" u="none" strike="noStrike" kern="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対象事業</a:t>
            </a:r>
          </a:p>
        </p:txBody>
      </p:sp>
      <p:sp>
        <p:nvSpPr>
          <p:cNvPr id="53" name="正方形/長方形 78"/>
          <p:cNvSpPr>
            <a:spLocks noChangeArrowheads="1"/>
          </p:cNvSpPr>
          <p:nvPr/>
        </p:nvSpPr>
        <p:spPr>
          <a:xfrm>
            <a:off x="433115" y="1642202"/>
            <a:ext cx="9038768" cy="290220"/>
          </a:xfrm>
          <a:prstGeom prst="rect">
            <a:avLst/>
          </a:prstGeom>
          <a:noFill/>
          <a:ln w="9525" algn="ctr">
            <a:solidFill>
              <a:sysClr val="windowText" lastClr="000000"/>
            </a:solidFill>
            <a:round/>
            <a:headEnd/>
            <a:tailEnd/>
          </a:ln>
        </p:spPr>
        <p:txBody>
          <a:bodyPr/>
          <a:lstStyle/>
          <a:p>
            <a:pPr marL="0" marR="0" lvl="0" indent="0" algn="l" defTabSz="844083" rtl="0" eaLnBrk="1" fontAlgn="auto" latinLnBrk="0" hangingPunct="1">
              <a:lnSpc>
                <a:spcPct val="100000"/>
              </a:lnSpc>
              <a:spcBef>
                <a:spcPts val="0"/>
              </a:spcBef>
              <a:spcAft>
                <a:spcPts val="0"/>
              </a:spcAft>
              <a:buClrTx/>
              <a:buSzTx/>
              <a:buFontTx/>
              <a:buNone/>
              <a:tabLst/>
              <a:defRPr/>
            </a:pPr>
            <a:endParaRPr kumimoji="0" lang="ja-JP" altLang="en-US" sz="831" b="0"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54" name="テキスト ボックス 13"/>
          <p:cNvSpPr txBox="1"/>
          <p:nvPr/>
        </p:nvSpPr>
        <p:spPr>
          <a:xfrm>
            <a:off x="1512523" y="1966065"/>
            <a:ext cx="7958067" cy="916085"/>
          </a:xfrm>
          <a:prstGeom prst="rect">
            <a:avLst/>
          </a:prstGeom>
          <a:noFill/>
        </p:spPr>
        <p:txBody>
          <a:bodyPr wrap="square" rtlCol="0">
            <a:spAutoFit/>
          </a:bodyPr>
          <a:lstStyle/>
          <a:p>
            <a:pPr marL="0" marR="0" lvl="0" indent="0" algn="l" defTabSz="844083" rtl="0" eaLnBrk="1" fontAlgn="base" latinLnBrk="0" hangingPunct="1">
              <a:lnSpc>
                <a:spcPct val="100000"/>
              </a:lnSpc>
              <a:spcBef>
                <a:spcPct val="0"/>
              </a:spcBef>
              <a:spcAft>
                <a:spcPct val="0"/>
              </a:spcAft>
              <a:buClrTx/>
              <a:buSzTx/>
              <a:buFontTx/>
              <a:buNone/>
              <a:tabLst/>
              <a:defRPr/>
            </a:pPr>
            <a:r>
              <a:rPr kumimoji="1" lang="ja-JP" altLang="en-US" sz="1108"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次のいずれかの要件に該当する地区、かつ、</a:t>
            </a:r>
            <a:r>
              <a:rPr kumimoji="1" lang="ja-JP" altLang="en-US" sz="1108"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都市再生特別措置法に基づく</a:t>
            </a:r>
            <a:r>
              <a:rPr kumimoji="1" lang="ja-JP" altLang="en-US" sz="1108" b="1" i="0" u="none" strike="noStrike" kern="1200" cap="none" spc="0" normalizeH="0" baseline="0" noProof="0">
                <a:ln>
                  <a:noFill/>
                </a:ln>
                <a:solidFill>
                  <a:srgbClr val="FF6600"/>
                </a:solidFill>
                <a:effectLst/>
                <a:uLnTx/>
                <a:uFillTx/>
                <a:latin typeface="Meiryo UI" panose="020B0604030504040204" pitchFamily="50" charset="-128"/>
                <a:ea typeface="Meiryo UI" panose="020B0604030504040204" pitchFamily="50" charset="-128"/>
                <a:cs typeface="+mn-cs"/>
              </a:rPr>
              <a:t>滞在快適性等向上区域</a:t>
            </a:r>
            <a:r>
              <a:rPr kumimoji="1" lang="ja-JP" altLang="en-US" sz="646"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（当該区域の周辺整備に係る事業が実施される地区を含む）</a:t>
            </a:r>
            <a:endParaRPr kumimoji="1" lang="en-US" altLang="ja-JP" sz="646"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844083" rtl="0" eaLnBrk="1" fontAlgn="base" latinLnBrk="0" hangingPunct="1">
              <a:lnSpc>
                <a:spcPct val="100000"/>
              </a:lnSpc>
              <a:spcBef>
                <a:spcPct val="0"/>
              </a:spcBef>
              <a:spcAft>
                <a:spcPct val="0"/>
              </a:spcAft>
              <a:buClrTx/>
              <a:buSzTx/>
              <a:buFontTx/>
              <a:buNone/>
              <a:tabLst/>
              <a:defRPr/>
            </a:pPr>
            <a:endParaRPr kumimoji="1" lang="ja-JP" altLang="en-US" sz="185"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844083" rtl="0" eaLnBrk="1" fontAlgn="base" latinLnBrk="0" hangingPunct="1">
              <a:lnSpc>
                <a:spcPct val="100000"/>
              </a:lnSpc>
              <a:spcBef>
                <a:spcPct val="0"/>
              </a:spcBef>
              <a:spcAft>
                <a:spcPct val="0"/>
              </a:spcAft>
              <a:buClrTx/>
              <a:buSzTx/>
              <a:buFontTx/>
              <a:buNone/>
              <a:tabLst/>
              <a:defRPr/>
            </a:pPr>
            <a:r>
              <a:rPr kumimoji="1" lang="ja-JP" altLang="en-US" sz="1015"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　① 立地適正化計画策定に向けた具体的な取組を開始・公表している市町村の、市街化区域等内のうち、鉄道・地下鉄駅</a:t>
            </a:r>
            <a:r>
              <a:rPr kumimoji="1" lang="en-US" altLang="ja-JP" sz="1015" b="0" i="0" u="none" strike="noStrike" kern="1200" cap="none" spc="0" normalizeH="0" baseline="30000" noProof="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015"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から半径</a:t>
            </a:r>
            <a:r>
              <a:rPr kumimoji="1" lang="en-US" altLang="ja-JP" sz="1015"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1㎞</a:t>
            </a:r>
            <a:r>
              <a:rPr kumimoji="1" lang="ja-JP" altLang="en-US" sz="1015"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の範囲内</a:t>
            </a:r>
            <a:endParaRPr kumimoji="1" lang="en-US" altLang="ja-JP" sz="1015"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844083" rtl="0" eaLnBrk="1" fontAlgn="base" latinLnBrk="0" hangingPunct="1">
              <a:lnSpc>
                <a:spcPct val="100000"/>
              </a:lnSpc>
              <a:spcBef>
                <a:spcPct val="0"/>
              </a:spcBef>
              <a:spcAft>
                <a:spcPct val="0"/>
              </a:spcAft>
              <a:buClrTx/>
              <a:buSzTx/>
              <a:buFontTx/>
              <a:buNone/>
              <a:tabLst/>
              <a:defRPr/>
            </a:pPr>
            <a:r>
              <a:rPr kumimoji="1" lang="ja-JP" altLang="en-US" sz="1015"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　　　又はバス・軌道の停留所・停車場</a:t>
            </a:r>
            <a:r>
              <a:rPr kumimoji="1" lang="en-US" altLang="ja-JP" sz="1015" b="0" i="0" u="none" strike="noStrike" kern="1200" cap="none" spc="0" normalizeH="0" baseline="30000" noProof="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015"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から半径</a:t>
            </a:r>
            <a:r>
              <a:rPr kumimoji="1" lang="en-US" altLang="ja-JP" sz="1015"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500m</a:t>
            </a:r>
            <a:r>
              <a:rPr kumimoji="1" lang="ja-JP" altLang="en-US" sz="1015"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の範囲内の区域等　</a:t>
            </a:r>
            <a:r>
              <a:rPr kumimoji="1" lang="en-US" altLang="ja-JP" sz="646"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646"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ピーク時間運行本数が片道で１時間当たり３本以上あるものに限る。</a:t>
            </a:r>
          </a:p>
          <a:p>
            <a:pPr marL="0" marR="0" lvl="0" indent="0" algn="l" defTabSz="844083" rtl="0" eaLnBrk="1" fontAlgn="base" latinLnBrk="0" hangingPunct="1">
              <a:lnSpc>
                <a:spcPct val="100000"/>
              </a:lnSpc>
              <a:spcBef>
                <a:spcPct val="0"/>
              </a:spcBef>
              <a:spcAft>
                <a:spcPct val="0"/>
              </a:spcAft>
              <a:buClrTx/>
              <a:buSzTx/>
              <a:buFontTx/>
              <a:buNone/>
              <a:tabLst/>
              <a:defRPr/>
            </a:pPr>
            <a:r>
              <a:rPr kumimoji="1" lang="ja-JP" altLang="en-US" sz="1015"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　② 観光等地域資源の活用に関する計画があり、かつ、当該区域の整備が都市のコンパクト化の方針と齟齬がないと認められる市街化区域等外の区域</a:t>
            </a:r>
          </a:p>
          <a:p>
            <a:pPr marL="0" marR="0" lvl="0" indent="0" algn="l" defTabSz="844083" rtl="0" eaLnBrk="1" fontAlgn="base" latinLnBrk="0" hangingPunct="1">
              <a:lnSpc>
                <a:spcPct val="100000"/>
              </a:lnSpc>
              <a:spcBef>
                <a:spcPct val="0"/>
              </a:spcBef>
              <a:spcAft>
                <a:spcPct val="0"/>
              </a:spcAft>
              <a:buClrTx/>
              <a:buSzTx/>
              <a:buFontTx/>
              <a:buNone/>
              <a:tabLst/>
              <a:defRPr/>
            </a:pPr>
            <a:r>
              <a:rPr kumimoji="1" lang="ja-JP" altLang="en-US" sz="1015"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　③ 立地適正化計画、広域的な立地適正化の方針等に位置づけられた都市計画区域外の地域生活拠点</a:t>
            </a:r>
            <a:endParaRPr kumimoji="1" lang="ja-JP" altLang="en-US" sz="831"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56" name="テキスト ボックス 24"/>
          <p:cNvSpPr txBox="1"/>
          <p:nvPr/>
        </p:nvSpPr>
        <p:spPr>
          <a:xfrm>
            <a:off x="433114" y="1642202"/>
            <a:ext cx="1012938" cy="291170"/>
          </a:xfrm>
          <a:prstGeom prst="rect">
            <a:avLst/>
          </a:prstGeom>
          <a:solidFill>
            <a:srgbClr val="1F497D">
              <a:lumMod val="75000"/>
            </a:srgbClr>
          </a:solidFill>
          <a:ln w="9525">
            <a:noFill/>
            <a:miter lim="800000"/>
            <a:headEnd/>
            <a:tailEnd/>
          </a:ln>
        </p:spPr>
        <p:txBody>
          <a:bodyPr wrap="square" rtlCol="0">
            <a:spAutoFit/>
          </a:bodyPr>
          <a:lstStyle/>
          <a:p>
            <a:pPr marL="0" marR="0" lvl="0" indent="0" algn="dist" defTabSz="844083" rtl="0" eaLnBrk="1" fontAlgn="auto" latinLnBrk="0" hangingPunct="1">
              <a:lnSpc>
                <a:spcPct val="100000"/>
              </a:lnSpc>
              <a:spcBef>
                <a:spcPts val="0"/>
              </a:spcBef>
              <a:spcAft>
                <a:spcPts val="0"/>
              </a:spcAft>
              <a:buClrTx/>
              <a:buSzTx/>
              <a:buFontTx/>
              <a:buNone/>
              <a:tabLst/>
              <a:defRPr/>
            </a:pPr>
            <a:r>
              <a:rPr kumimoji="0" lang="ja-JP" altLang="en-US" sz="1292" b="1" i="0" u="none" strike="noStrike" kern="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事業主体等</a:t>
            </a:r>
            <a:endParaRPr kumimoji="0" lang="en-US" altLang="ja-JP" sz="1292" b="1" i="0" u="none" strike="noStrike" kern="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pic>
        <p:nvPicPr>
          <p:cNvPr id="57" name="図 25"/>
          <p:cNvPicPr>
            <a:picLocks noChangeAspect="1"/>
          </p:cNvPicPr>
          <p:nvPr/>
        </p:nvPicPr>
        <p:blipFill>
          <a:blip r:embed="rId2"/>
          <a:stretch>
            <a:fillRect/>
          </a:stretch>
        </p:blipFill>
        <p:spPr>
          <a:xfrm>
            <a:off x="1656034" y="4610384"/>
            <a:ext cx="3059049" cy="1598468"/>
          </a:xfrm>
          <a:prstGeom prst="rect">
            <a:avLst/>
          </a:prstGeom>
        </p:spPr>
      </p:pic>
      <p:cxnSp>
        <p:nvCxnSpPr>
          <p:cNvPr id="58" name="直線コネクタ 26"/>
          <p:cNvCxnSpPr>
            <a:stCxn id="59" idx="3"/>
          </p:cNvCxnSpPr>
          <p:nvPr/>
        </p:nvCxnSpPr>
        <p:spPr>
          <a:xfrm flipH="1">
            <a:off x="4238061" y="5217881"/>
            <a:ext cx="515533" cy="539533"/>
          </a:xfrm>
          <a:prstGeom prst="line">
            <a:avLst/>
          </a:prstGeom>
          <a:noFill/>
          <a:ln w="12700" cap="flat" cmpd="sng" algn="ctr">
            <a:solidFill>
              <a:sysClr val="windowText" lastClr="000000"/>
            </a:solidFill>
            <a:prstDash val="solid"/>
          </a:ln>
          <a:effectLst/>
        </p:spPr>
      </p:cxnSp>
      <p:pic>
        <p:nvPicPr>
          <p:cNvPr id="59" name="図 27"/>
          <p:cNvPicPr>
            <a:picLocks noChangeAspect="1"/>
          </p:cNvPicPr>
          <p:nvPr/>
        </p:nvPicPr>
        <p:blipFill>
          <a:blip r:embed="rId3"/>
          <a:stretch>
            <a:fillRect/>
          </a:stretch>
        </p:blipFill>
        <p:spPr>
          <a:xfrm flipH="1">
            <a:off x="4753593" y="4974762"/>
            <a:ext cx="764308" cy="486236"/>
          </a:xfrm>
          <a:prstGeom prst="rect">
            <a:avLst/>
          </a:prstGeom>
          <a:ln w="9525">
            <a:solidFill>
              <a:sysClr val="windowText" lastClr="000000"/>
            </a:solidFill>
          </a:ln>
        </p:spPr>
      </p:pic>
      <p:sp>
        <p:nvSpPr>
          <p:cNvPr id="60" name="正方形/長方形 28"/>
          <p:cNvSpPr/>
          <p:nvPr/>
        </p:nvSpPr>
        <p:spPr>
          <a:xfrm>
            <a:off x="2211402" y="4226628"/>
            <a:ext cx="1428595" cy="232615"/>
          </a:xfrm>
          <a:prstGeom prst="rect">
            <a:avLst/>
          </a:prstGeom>
          <a:solidFill>
            <a:sysClr val="window" lastClr="FFFFFF"/>
          </a:solidFill>
          <a:ln w="25400" cap="flat" cmpd="sng" algn="ctr">
            <a:noFill/>
            <a:prstDash val="solid"/>
          </a:ln>
          <a:effectLst/>
        </p:spPr>
        <p:txBody>
          <a:bodyPr lIns="0" tIns="0" rIns="0" bIns="0" rtlCol="0" anchor="ctr"/>
          <a:lstStyle/>
          <a:p>
            <a:pPr marL="0" marR="0" lvl="0" indent="0" algn="ctr" defTabSz="844083" rtl="0" eaLnBrk="1" fontAlgn="auto" latinLnBrk="0" hangingPunct="1">
              <a:lnSpc>
                <a:spcPct val="100000"/>
              </a:lnSpc>
              <a:spcBef>
                <a:spcPts val="0"/>
              </a:spcBef>
              <a:spcAft>
                <a:spcPts val="0"/>
              </a:spcAft>
              <a:buClrTx/>
              <a:buSzTx/>
              <a:buFontTx/>
              <a:buNone/>
              <a:tabLst/>
              <a:defRPr/>
            </a:pPr>
            <a:r>
              <a:rPr kumimoji="0" lang="ja-JP" altLang="en-US" sz="646" b="0"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沿道施設の１階部分の開放・ガラス張り化</a:t>
            </a:r>
            <a:endParaRPr kumimoji="0" lang="en-US" altLang="ja-JP" sz="646" b="0"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cxnSp>
        <p:nvCxnSpPr>
          <p:cNvPr id="61" name="直線コネクタ 29"/>
          <p:cNvCxnSpPr>
            <a:stCxn id="77" idx="2"/>
          </p:cNvCxnSpPr>
          <p:nvPr/>
        </p:nvCxnSpPr>
        <p:spPr>
          <a:xfrm>
            <a:off x="3350220" y="4946223"/>
            <a:ext cx="163074" cy="394170"/>
          </a:xfrm>
          <a:prstGeom prst="line">
            <a:avLst/>
          </a:prstGeom>
          <a:noFill/>
          <a:ln w="12700" cap="flat" cmpd="sng" algn="ctr">
            <a:solidFill>
              <a:sysClr val="windowText" lastClr="000000"/>
            </a:solidFill>
            <a:prstDash val="solid"/>
          </a:ln>
          <a:effectLst/>
        </p:spPr>
      </p:cxnSp>
      <p:pic>
        <p:nvPicPr>
          <p:cNvPr id="62" name="コンテンツ プレースホルダー 3"/>
          <p:cNvPicPr>
            <a:picLocks noChangeAspect="1"/>
          </p:cNvPicPr>
          <p:nvPr/>
        </p:nvPicPr>
        <p:blipFill>
          <a:blip r:embed="rId4"/>
          <a:stretch>
            <a:fillRect/>
          </a:stretch>
        </p:blipFill>
        <p:spPr>
          <a:xfrm>
            <a:off x="2127764" y="4414531"/>
            <a:ext cx="764700" cy="531692"/>
          </a:xfrm>
          <a:prstGeom prst="rect">
            <a:avLst/>
          </a:prstGeom>
          <a:noFill/>
          <a:ln w="9525">
            <a:solidFill>
              <a:sysClr val="windowText" lastClr="000000"/>
            </a:solidFill>
          </a:ln>
        </p:spPr>
      </p:pic>
      <p:pic>
        <p:nvPicPr>
          <p:cNvPr id="63" name="図 31"/>
          <p:cNvPicPr>
            <a:picLocks noChangeAspect="1"/>
          </p:cNvPicPr>
          <p:nvPr/>
        </p:nvPicPr>
        <p:blipFill>
          <a:blip r:embed="rId5"/>
          <a:stretch>
            <a:fillRect/>
          </a:stretch>
        </p:blipFill>
        <p:spPr>
          <a:xfrm>
            <a:off x="2296709" y="5954819"/>
            <a:ext cx="799732" cy="531692"/>
          </a:xfrm>
          <a:prstGeom prst="rect">
            <a:avLst/>
          </a:prstGeom>
          <a:ln>
            <a:solidFill>
              <a:sysClr val="windowText" lastClr="000000"/>
            </a:solidFill>
          </a:ln>
        </p:spPr>
      </p:pic>
      <p:sp>
        <p:nvSpPr>
          <p:cNvPr id="64" name="正方形/長方形 32"/>
          <p:cNvSpPr/>
          <p:nvPr/>
        </p:nvSpPr>
        <p:spPr>
          <a:xfrm>
            <a:off x="1327468" y="6287164"/>
            <a:ext cx="942060" cy="217140"/>
          </a:xfrm>
          <a:prstGeom prst="rect">
            <a:avLst/>
          </a:prstGeom>
          <a:noFill/>
          <a:ln w="25400" cap="flat" cmpd="sng" algn="ctr">
            <a:noFill/>
            <a:prstDash val="solid"/>
          </a:ln>
          <a:effectLst/>
        </p:spPr>
        <p:txBody>
          <a:bodyPr lIns="0" tIns="0" rIns="0" bIns="0" rtlCol="0" anchor="ctr"/>
          <a:lstStyle/>
          <a:p>
            <a:pPr marL="0" marR="0" lvl="0" indent="0" algn="r" defTabSz="844083" rtl="0" eaLnBrk="1" fontAlgn="auto" latinLnBrk="0" hangingPunct="1">
              <a:lnSpc>
                <a:spcPct val="100000"/>
              </a:lnSpc>
              <a:spcBef>
                <a:spcPts val="0"/>
              </a:spcBef>
              <a:spcAft>
                <a:spcPts val="0"/>
              </a:spcAft>
              <a:buClrTx/>
              <a:buSzTx/>
              <a:buFontTx/>
              <a:buNone/>
              <a:tabLst/>
              <a:defRPr/>
            </a:pPr>
            <a:r>
              <a:rPr kumimoji="0" lang="ja-JP" altLang="en-US" sz="646" b="0"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社会実験や</a:t>
            </a:r>
            <a:endParaRPr kumimoji="0" lang="en-US" altLang="ja-JP" sz="646" b="0"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r" defTabSz="844083" rtl="0" eaLnBrk="1" fontAlgn="auto" latinLnBrk="0" hangingPunct="1">
              <a:lnSpc>
                <a:spcPct val="100000"/>
              </a:lnSpc>
              <a:spcBef>
                <a:spcPts val="0"/>
              </a:spcBef>
              <a:spcAft>
                <a:spcPts val="0"/>
              </a:spcAft>
              <a:buClrTx/>
              <a:buSzTx/>
              <a:buFontTx/>
              <a:buNone/>
              <a:tabLst/>
              <a:defRPr/>
            </a:pPr>
            <a:r>
              <a:rPr kumimoji="0" lang="ja-JP" altLang="en-US" sz="646" b="0"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デザインコーディネート</a:t>
            </a:r>
          </a:p>
        </p:txBody>
      </p:sp>
      <p:pic>
        <p:nvPicPr>
          <p:cNvPr id="65" name="図 33"/>
          <p:cNvPicPr>
            <a:picLocks noChangeAspect="1"/>
          </p:cNvPicPr>
          <p:nvPr/>
        </p:nvPicPr>
        <p:blipFill>
          <a:blip r:embed="rId6"/>
          <a:stretch>
            <a:fillRect/>
          </a:stretch>
        </p:blipFill>
        <p:spPr>
          <a:xfrm>
            <a:off x="4609331" y="4414531"/>
            <a:ext cx="729914" cy="531692"/>
          </a:xfrm>
          <a:prstGeom prst="rect">
            <a:avLst/>
          </a:prstGeom>
          <a:ln>
            <a:solidFill>
              <a:sysClr val="windowText" lastClr="000000"/>
            </a:solidFill>
          </a:ln>
        </p:spPr>
      </p:pic>
      <p:sp>
        <p:nvSpPr>
          <p:cNvPr id="66" name="正方形/長方形 34"/>
          <p:cNvSpPr/>
          <p:nvPr/>
        </p:nvSpPr>
        <p:spPr>
          <a:xfrm>
            <a:off x="4293205" y="4265178"/>
            <a:ext cx="498462" cy="160856"/>
          </a:xfrm>
          <a:prstGeom prst="rect">
            <a:avLst/>
          </a:prstGeom>
          <a:noFill/>
          <a:ln w="25400" cap="flat" cmpd="sng" algn="ctr">
            <a:noFill/>
            <a:prstDash val="solid"/>
          </a:ln>
          <a:effectLst/>
        </p:spPr>
        <p:txBody>
          <a:bodyPr lIns="0" tIns="0" rIns="0" bIns="0" rtlCol="0" anchor="ctr"/>
          <a:lstStyle/>
          <a:p>
            <a:pPr marL="0" marR="0" lvl="0" indent="0" algn="ctr" defTabSz="844083" rtl="0" eaLnBrk="1" fontAlgn="auto" latinLnBrk="0" hangingPunct="1">
              <a:lnSpc>
                <a:spcPct val="100000"/>
              </a:lnSpc>
              <a:spcBef>
                <a:spcPts val="0"/>
              </a:spcBef>
              <a:spcAft>
                <a:spcPts val="0"/>
              </a:spcAft>
              <a:buClrTx/>
              <a:buSzTx/>
              <a:buFontTx/>
              <a:buNone/>
              <a:tabLst/>
              <a:defRPr/>
            </a:pPr>
            <a:r>
              <a:rPr kumimoji="0" lang="ja-JP" altLang="en-US" sz="646" b="0"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修景整備</a:t>
            </a:r>
          </a:p>
        </p:txBody>
      </p:sp>
      <p:cxnSp>
        <p:nvCxnSpPr>
          <p:cNvPr id="67" name="直線コネクタ 35"/>
          <p:cNvCxnSpPr>
            <a:endCxn id="63" idx="0"/>
          </p:cNvCxnSpPr>
          <p:nvPr/>
        </p:nvCxnSpPr>
        <p:spPr>
          <a:xfrm>
            <a:off x="2538748" y="5755413"/>
            <a:ext cx="157828" cy="199407"/>
          </a:xfrm>
          <a:prstGeom prst="line">
            <a:avLst/>
          </a:prstGeom>
          <a:noFill/>
          <a:ln w="12700" cap="flat" cmpd="sng" algn="ctr">
            <a:solidFill>
              <a:sysClr val="windowText" lastClr="000000"/>
            </a:solidFill>
            <a:prstDash val="solid"/>
          </a:ln>
          <a:effectLst/>
        </p:spPr>
      </p:cxnSp>
      <p:sp>
        <p:nvSpPr>
          <p:cNvPr id="68" name="正方形/長方形 36"/>
          <p:cNvSpPr/>
          <p:nvPr/>
        </p:nvSpPr>
        <p:spPr>
          <a:xfrm>
            <a:off x="4154649" y="6325715"/>
            <a:ext cx="563649" cy="160856"/>
          </a:xfrm>
          <a:prstGeom prst="rect">
            <a:avLst/>
          </a:prstGeom>
          <a:noFill/>
          <a:ln w="25400" cap="flat" cmpd="sng" algn="ctr">
            <a:noFill/>
            <a:prstDash val="solid"/>
          </a:ln>
          <a:effectLst/>
        </p:spPr>
        <p:txBody>
          <a:bodyPr lIns="0" tIns="0" rIns="0" bIns="0" rtlCol="0" anchor="ctr"/>
          <a:lstStyle/>
          <a:p>
            <a:pPr marL="0" marR="0" lvl="0" indent="0" algn="r" defTabSz="844083" rtl="0" eaLnBrk="1" fontAlgn="auto" latinLnBrk="0" hangingPunct="1">
              <a:lnSpc>
                <a:spcPct val="100000"/>
              </a:lnSpc>
              <a:spcBef>
                <a:spcPts val="0"/>
              </a:spcBef>
              <a:spcAft>
                <a:spcPts val="0"/>
              </a:spcAft>
              <a:buClrTx/>
              <a:buSzTx/>
              <a:buFontTx/>
              <a:buNone/>
              <a:tabLst/>
              <a:defRPr/>
            </a:pPr>
            <a:r>
              <a:rPr kumimoji="0" lang="ja-JP" altLang="en-US" sz="646" b="0"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街路の再構築</a:t>
            </a:r>
            <a:endParaRPr kumimoji="0" lang="en-US" altLang="ja-JP" sz="646" b="0"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r" defTabSz="844083" rtl="0" eaLnBrk="1" fontAlgn="auto" latinLnBrk="0" hangingPunct="1">
              <a:lnSpc>
                <a:spcPct val="100000"/>
              </a:lnSpc>
              <a:spcBef>
                <a:spcPts val="0"/>
              </a:spcBef>
              <a:spcAft>
                <a:spcPts val="0"/>
              </a:spcAft>
              <a:buClrTx/>
              <a:buSzTx/>
              <a:buFontTx/>
              <a:buNone/>
              <a:tabLst/>
              <a:defRPr/>
            </a:pPr>
            <a:r>
              <a:rPr kumimoji="0" lang="ja-JP" altLang="en-US" sz="646" b="0"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広場化・芝生化</a:t>
            </a:r>
          </a:p>
        </p:txBody>
      </p:sp>
      <p:pic>
        <p:nvPicPr>
          <p:cNvPr id="69" name="図 37"/>
          <p:cNvPicPr>
            <a:picLocks noChangeAspect="1"/>
          </p:cNvPicPr>
          <p:nvPr/>
        </p:nvPicPr>
        <p:blipFill>
          <a:blip r:embed="rId7"/>
          <a:stretch>
            <a:fillRect/>
          </a:stretch>
        </p:blipFill>
        <p:spPr>
          <a:xfrm>
            <a:off x="639919" y="4293098"/>
            <a:ext cx="1070205" cy="1377335"/>
          </a:xfrm>
          <a:prstGeom prst="rect">
            <a:avLst/>
          </a:prstGeom>
        </p:spPr>
      </p:pic>
      <p:cxnSp>
        <p:nvCxnSpPr>
          <p:cNvPr id="70" name="直線コネクタ 38"/>
          <p:cNvCxnSpPr>
            <a:stCxn id="73" idx="1"/>
          </p:cNvCxnSpPr>
          <p:nvPr/>
        </p:nvCxnSpPr>
        <p:spPr>
          <a:xfrm flipH="1" flipV="1">
            <a:off x="1117525" y="5036864"/>
            <a:ext cx="400492" cy="264589"/>
          </a:xfrm>
          <a:prstGeom prst="line">
            <a:avLst/>
          </a:prstGeom>
          <a:noFill/>
          <a:ln w="9525" cap="flat" cmpd="sng" algn="ctr">
            <a:solidFill>
              <a:srgbClr val="FF3300"/>
            </a:solidFill>
            <a:prstDash val="solid"/>
            <a:headEnd type="none" w="med" len="med"/>
            <a:tailEnd type="triangle" w="med" len="med"/>
          </a:ln>
          <a:effectLst/>
        </p:spPr>
      </p:cxnSp>
      <p:cxnSp>
        <p:nvCxnSpPr>
          <p:cNvPr id="71" name="直線コネクタ 39"/>
          <p:cNvCxnSpPr>
            <a:stCxn id="72" idx="2"/>
          </p:cNvCxnSpPr>
          <p:nvPr/>
        </p:nvCxnSpPr>
        <p:spPr>
          <a:xfrm>
            <a:off x="1490537" y="4581717"/>
            <a:ext cx="365538" cy="271721"/>
          </a:xfrm>
          <a:prstGeom prst="line">
            <a:avLst/>
          </a:prstGeom>
          <a:noFill/>
          <a:ln w="9525" cap="flat" cmpd="sng" algn="ctr">
            <a:solidFill>
              <a:srgbClr val="0000FF"/>
            </a:solidFill>
            <a:prstDash val="solid"/>
            <a:headEnd type="none" w="med" len="med"/>
            <a:tailEnd type="triangle" w="med" len="med"/>
          </a:ln>
          <a:effectLst/>
        </p:spPr>
      </p:cxnSp>
      <p:sp>
        <p:nvSpPr>
          <p:cNvPr id="72" name="正方形/長方形 40"/>
          <p:cNvSpPr/>
          <p:nvPr/>
        </p:nvSpPr>
        <p:spPr>
          <a:xfrm>
            <a:off x="1124999" y="4315870"/>
            <a:ext cx="731077" cy="265846"/>
          </a:xfrm>
          <a:prstGeom prst="rect">
            <a:avLst/>
          </a:prstGeom>
          <a:solidFill>
            <a:srgbClr val="0000FF"/>
          </a:solidFill>
          <a:ln w="25400" cap="flat" cmpd="sng" algn="ctr">
            <a:noFill/>
            <a:prstDash val="solid"/>
          </a:ln>
          <a:effectLst/>
        </p:spPr>
        <p:txBody>
          <a:bodyPr lIns="0" tIns="0" rIns="0" bIns="0" rtlCol="0" anchor="ctr"/>
          <a:lstStyle/>
          <a:p>
            <a:pPr marL="0" marR="0" lvl="0" indent="0" algn="ctr" defTabSz="844083" rtl="0" eaLnBrk="1" fontAlgn="auto" latinLnBrk="0" hangingPunct="1">
              <a:lnSpc>
                <a:spcPct val="100000"/>
              </a:lnSpc>
              <a:spcBef>
                <a:spcPts val="0"/>
              </a:spcBef>
              <a:spcAft>
                <a:spcPts val="0"/>
              </a:spcAft>
              <a:buClrTx/>
              <a:buSzTx/>
              <a:buFontTx/>
              <a:buNone/>
              <a:tabLst/>
              <a:defRPr/>
            </a:pPr>
            <a:r>
              <a:rPr kumimoji="0" lang="ja-JP" altLang="en-US" sz="831" b="1" i="0" u="none" strike="noStrike" kern="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rPr>
              <a:t>都市再生整備</a:t>
            </a:r>
            <a:endParaRPr kumimoji="0" lang="en-US" altLang="ja-JP" sz="831" b="1" i="0" u="none" strike="noStrike" kern="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endParaRPr>
          </a:p>
          <a:p>
            <a:pPr marL="0" marR="0" lvl="0" indent="0" algn="ctr" defTabSz="844083" rtl="0" eaLnBrk="1" fontAlgn="auto" latinLnBrk="0" hangingPunct="1">
              <a:lnSpc>
                <a:spcPct val="100000"/>
              </a:lnSpc>
              <a:spcBef>
                <a:spcPts val="0"/>
              </a:spcBef>
              <a:spcAft>
                <a:spcPts val="0"/>
              </a:spcAft>
              <a:buClrTx/>
              <a:buSzTx/>
              <a:buFontTx/>
              <a:buNone/>
              <a:tabLst/>
              <a:defRPr/>
            </a:pPr>
            <a:r>
              <a:rPr kumimoji="0" lang="ja-JP" altLang="en-US" sz="831" b="1" i="0" u="none" strike="noStrike" kern="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rPr>
              <a:t>計画区域</a:t>
            </a:r>
          </a:p>
        </p:txBody>
      </p:sp>
      <p:sp>
        <p:nvSpPr>
          <p:cNvPr id="73" name="正方形/長方形 41"/>
          <p:cNvSpPr/>
          <p:nvPr/>
        </p:nvSpPr>
        <p:spPr>
          <a:xfrm>
            <a:off x="1518018" y="5168529"/>
            <a:ext cx="731077" cy="265846"/>
          </a:xfrm>
          <a:prstGeom prst="rect">
            <a:avLst/>
          </a:prstGeom>
          <a:solidFill>
            <a:srgbClr val="FF3300"/>
          </a:solidFill>
          <a:ln w="25400" cap="flat" cmpd="sng" algn="ctr">
            <a:noFill/>
            <a:prstDash val="solid"/>
          </a:ln>
          <a:effectLst/>
        </p:spPr>
        <p:txBody>
          <a:bodyPr lIns="0" tIns="0" rIns="0" bIns="0" rtlCol="0" anchor="ctr"/>
          <a:lstStyle/>
          <a:p>
            <a:pPr marL="0" marR="0" lvl="0" indent="0" algn="ctr" defTabSz="844083" rtl="0" eaLnBrk="1" fontAlgn="auto" latinLnBrk="0" hangingPunct="1">
              <a:lnSpc>
                <a:spcPct val="100000"/>
              </a:lnSpc>
              <a:spcBef>
                <a:spcPts val="0"/>
              </a:spcBef>
              <a:spcAft>
                <a:spcPts val="0"/>
              </a:spcAft>
              <a:buClrTx/>
              <a:buSzTx/>
              <a:buFontTx/>
              <a:buNone/>
              <a:tabLst/>
              <a:defRPr/>
            </a:pPr>
            <a:r>
              <a:rPr kumimoji="0" lang="ja-JP" altLang="en-US" sz="831" b="1" i="0" u="none" strike="noStrike" kern="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rPr>
              <a:t>滞在快適性等</a:t>
            </a:r>
            <a:endParaRPr kumimoji="0" lang="en-US" altLang="ja-JP" sz="831" b="1" i="0" u="none" strike="noStrike" kern="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a:p>
            <a:pPr marL="0" marR="0" lvl="0" indent="0" algn="ctr" defTabSz="844083" rtl="0" eaLnBrk="1" fontAlgn="auto" latinLnBrk="0" hangingPunct="1">
              <a:lnSpc>
                <a:spcPct val="100000"/>
              </a:lnSpc>
              <a:spcBef>
                <a:spcPts val="0"/>
              </a:spcBef>
              <a:spcAft>
                <a:spcPts val="0"/>
              </a:spcAft>
              <a:buClrTx/>
              <a:buSzTx/>
              <a:buFontTx/>
              <a:buNone/>
              <a:tabLst/>
              <a:defRPr/>
            </a:pPr>
            <a:r>
              <a:rPr kumimoji="0" lang="ja-JP" altLang="en-US" sz="831" b="1" i="0" u="none" strike="noStrike" kern="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rPr>
              <a:t>向上区域</a:t>
            </a:r>
          </a:p>
        </p:txBody>
      </p:sp>
      <p:cxnSp>
        <p:nvCxnSpPr>
          <p:cNvPr id="74" name="直線コネクタ 42"/>
          <p:cNvCxnSpPr>
            <a:stCxn id="59" idx="3"/>
          </p:cNvCxnSpPr>
          <p:nvPr/>
        </p:nvCxnSpPr>
        <p:spPr>
          <a:xfrm flipH="1">
            <a:off x="3291277" y="5217880"/>
            <a:ext cx="1462316" cy="474666"/>
          </a:xfrm>
          <a:prstGeom prst="line">
            <a:avLst/>
          </a:prstGeom>
          <a:noFill/>
          <a:ln w="12700" cap="flat" cmpd="sng" algn="ctr">
            <a:solidFill>
              <a:sysClr val="windowText" lastClr="000000"/>
            </a:solidFill>
            <a:prstDash val="solid"/>
          </a:ln>
          <a:effectLst/>
        </p:spPr>
      </p:cxnSp>
      <p:pic>
        <p:nvPicPr>
          <p:cNvPr id="75" name="図 43"/>
          <p:cNvPicPr>
            <a:picLocks noChangeAspect="1"/>
          </p:cNvPicPr>
          <p:nvPr/>
        </p:nvPicPr>
        <p:blipFill>
          <a:blip r:embed="rId8"/>
          <a:stretch>
            <a:fillRect/>
          </a:stretch>
        </p:blipFill>
        <p:spPr>
          <a:xfrm>
            <a:off x="3162911" y="5954819"/>
            <a:ext cx="842417" cy="531692"/>
          </a:xfrm>
          <a:prstGeom prst="rect">
            <a:avLst/>
          </a:prstGeom>
          <a:ln w="9525">
            <a:solidFill>
              <a:sysClr val="windowText" lastClr="000000"/>
            </a:solidFill>
          </a:ln>
        </p:spPr>
      </p:pic>
      <p:pic>
        <p:nvPicPr>
          <p:cNvPr id="76" name="図 44"/>
          <p:cNvPicPr>
            <a:picLocks noChangeAspect="1"/>
          </p:cNvPicPr>
          <p:nvPr/>
        </p:nvPicPr>
        <p:blipFill>
          <a:blip r:embed="rId9"/>
          <a:stretch>
            <a:fillRect/>
          </a:stretch>
        </p:blipFill>
        <p:spPr>
          <a:xfrm>
            <a:off x="4753593" y="5489537"/>
            <a:ext cx="764308" cy="491886"/>
          </a:xfrm>
          <a:prstGeom prst="rect">
            <a:avLst/>
          </a:prstGeom>
          <a:ln w="9525" cap="flat" cmpd="sng" algn="ctr">
            <a:solidFill>
              <a:sysClr val="windowText" lastClr="000000"/>
            </a:solidFill>
            <a:prstDash val="solid"/>
            <a:round/>
            <a:headEnd type="none" w="med" len="med"/>
            <a:tailEnd type="none" w="med" len="med"/>
          </a:ln>
        </p:spPr>
      </p:pic>
      <p:pic>
        <p:nvPicPr>
          <p:cNvPr id="77" name="図 45"/>
          <p:cNvPicPr>
            <a:picLocks noChangeAspect="1"/>
          </p:cNvPicPr>
          <p:nvPr/>
        </p:nvPicPr>
        <p:blipFill>
          <a:blip r:embed="rId10"/>
          <a:stretch>
            <a:fillRect/>
          </a:stretch>
        </p:blipFill>
        <p:spPr>
          <a:xfrm>
            <a:off x="2958933" y="4414531"/>
            <a:ext cx="782574" cy="531692"/>
          </a:xfrm>
          <a:prstGeom prst="rect">
            <a:avLst/>
          </a:prstGeom>
          <a:noFill/>
          <a:ln w="9525">
            <a:solidFill>
              <a:sysClr val="windowText" lastClr="000000"/>
            </a:solidFill>
          </a:ln>
        </p:spPr>
      </p:pic>
      <p:pic>
        <p:nvPicPr>
          <p:cNvPr id="78" name="図 46"/>
          <p:cNvPicPr>
            <a:picLocks noChangeAspect="1"/>
          </p:cNvPicPr>
          <p:nvPr/>
        </p:nvPicPr>
        <p:blipFill>
          <a:blip r:embed="rId11"/>
          <a:stretch>
            <a:fillRect/>
          </a:stretch>
        </p:blipFill>
        <p:spPr>
          <a:xfrm>
            <a:off x="584765" y="5641376"/>
            <a:ext cx="846678" cy="531692"/>
          </a:xfrm>
          <a:prstGeom prst="rect">
            <a:avLst/>
          </a:prstGeom>
          <a:ln>
            <a:solidFill>
              <a:sysClr val="windowText" lastClr="000000"/>
            </a:solidFill>
          </a:ln>
        </p:spPr>
      </p:pic>
      <p:sp>
        <p:nvSpPr>
          <p:cNvPr id="79" name="正方形/長方形 47"/>
          <p:cNvSpPr/>
          <p:nvPr/>
        </p:nvSpPr>
        <p:spPr>
          <a:xfrm>
            <a:off x="584765" y="6188279"/>
            <a:ext cx="846678" cy="232615"/>
          </a:xfrm>
          <a:prstGeom prst="rect">
            <a:avLst/>
          </a:prstGeom>
          <a:noFill/>
          <a:ln w="25400" cap="flat" cmpd="sng" algn="ctr">
            <a:noFill/>
            <a:prstDash val="solid"/>
          </a:ln>
          <a:effectLst/>
        </p:spPr>
        <p:txBody>
          <a:bodyPr lIns="0" tIns="0" rIns="0" bIns="0" rtlCol="0" anchor="ctr"/>
          <a:lstStyle/>
          <a:p>
            <a:pPr marL="0" marR="0" lvl="0" indent="0" algn="ctr" defTabSz="844083" rtl="0" eaLnBrk="1" fontAlgn="auto" latinLnBrk="0" hangingPunct="1">
              <a:lnSpc>
                <a:spcPct val="100000"/>
              </a:lnSpc>
              <a:spcBef>
                <a:spcPts val="0"/>
              </a:spcBef>
              <a:spcAft>
                <a:spcPts val="0"/>
              </a:spcAft>
              <a:buClrTx/>
              <a:buSzTx/>
              <a:buFontTx/>
              <a:buNone/>
              <a:tabLst/>
              <a:defRPr/>
            </a:pPr>
            <a:r>
              <a:rPr kumimoji="0" lang="ja-JP" altLang="en-US" sz="646" b="0"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周辺環境の整備</a:t>
            </a:r>
            <a:endParaRPr kumimoji="0" lang="en-US" altLang="ja-JP" sz="646" b="0"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ctr" defTabSz="844083" rtl="0" eaLnBrk="1" fontAlgn="auto" latinLnBrk="0" hangingPunct="1">
              <a:lnSpc>
                <a:spcPct val="100000"/>
              </a:lnSpc>
              <a:spcBef>
                <a:spcPts val="0"/>
              </a:spcBef>
              <a:spcAft>
                <a:spcPts val="0"/>
              </a:spcAft>
              <a:buClrTx/>
              <a:buSzTx/>
              <a:buFontTx/>
              <a:buNone/>
              <a:tabLst/>
              <a:defRPr/>
            </a:pPr>
            <a:r>
              <a:rPr kumimoji="0" lang="ja-JP" altLang="en-US" sz="646" b="0"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（外周道路の整備等）</a:t>
            </a:r>
          </a:p>
        </p:txBody>
      </p:sp>
      <p:cxnSp>
        <p:nvCxnSpPr>
          <p:cNvPr id="80" name="直線コネクタ 48"/>
          <p:cNvCxnSpPr>
            <a:stCxn id="78" idx="0"/>
          </p:cNvCxnSpPr>
          <p:nvPr/>
        </p:nvCxnSpPr>
        <p:spPr>
          <a:xfrm flipV="1">
            <a:off x="1008106" y="5316043"/>
            <a:ext cx="69965" cy="325333"/>
          </a:xfrm>
          <a:prstGeom prst="line">
            <a:avLst/>
          </a:prstGeom>
          <a:noFill/>
          <a:ln w="12700" cap="flat" cmpd="sng" algn="ctr">
            <a:solidFill>
              <a:sysClr val="windowText" lastClr="000000"/>
            </a:solidFill>
            <a:prstDash val="solid"/>
          </a:ln>
          <a:effectLst/>
        </p:spPr>
      </p:cxnSp>
      <p:pic>
        <p:nvPicPr>
          <p:cNvPr id="81" name="コンテンツ プレースホルダー 6"/>
          <p:cNvPicPr>
            <a:picLocks noChangeAspect="1"/>
          </p:cNvPicPr>
          <p:nvPr/>
        </p:nvPicPr>
        <p:blipFill>
          <a:blip r:embed="rId12"/>
          <a:srcRect l="-185"/>
          <a:stretch>
            <a:fillRect/>
          </a:stretch>
        </p:blipFill>
        <p:spPr>
          <a:xfrm>
            <a:off x="4753593" y="6012180"/>
            <a:ext cx="764308" cy="474391"/>
          </a:xfrm>
          <a:prstGeom prst="rect">
            <a:avLst/>
          </a:prstGeom>
          <a:ln>
            <a:solidFill>
              <a:sysClr val="windowText" lastClr="000000"/>
            </a:solidFill>
          </a:ln>
        </p:spPr>
      </p:pic>
      <p:pic>
        <p:nvPicPr>
          <p:cNvPr id="82" name="図 50"/>
          <p:cNvPicPr>
            <a:picLocks noChangeAspect="1"/>
          </p:cNvPicPr>
          <p:nvPr/>
        </p:nvPicPr>
        <p:blipFill>
          <a:blip r:embed="rId13"/>
          <a:srcRect r="-497"/>
          <a:stretch>
            <a:fillRect/>
          </a:stretch>
        </p:blipFill>
        <p:spPr>
          <a:xfrm>
            <a:off x="3904940" y="4416354"/>
            <a:ext cx="637922" cy="531692"/>
          </a:xfrm>
          <a:prstGeom prst="rect">
            <a:avLst/>
          </a:prstGeom>
          <a:ln>
            <a:solidFill>
              <a:sysClr val="windowText" lastClr="000000"/>
            </a:solidFill>
          </a:ln>
        </p:spPr>
      </p:pic>
      <p:sp>
        <p:nvSpPr>
          <p:cNvPr id="83" name="AutoShape 29"/>
          <p:cNvSpPr>
            <a:spLocks noChangeArrowheads="1"/>
          </p:cNvSpPr>
          <p:nvPr/>
        </p:nvSpPr>
        <p:spPr>
          <a:xfrm>
            <a:off x="506171" y="3925255"/>
            <a:ext cx="5027148" cy="294675"/>
          </a:xfrm>
          <a:prstGeom prst="roundRect">
            <a:avLst>
              <a:gd name="adj" fmla="val 7287"/>
            </a:avLst>
          </a:prstGeom>
          <a:solidFill>
            <a:srgbClr val="E2FFA7"/>
          </a:solidFill>
          <a:ln w="9525">
            <a:solidFill>
              <a:sysClr val="windowText" lastClr="000000"/>
            </a:solidFill>
            <a:round/>
            <a:headEnd/>
            <a:tailEnd/>
          </a:ln>
        </p:spPr>
        <p:txBody>
          <a:bodyPr lIns="33231" rIns="33231" anchor="ctr"/>
          <a:lstStyle/>
          <a:p>
            <a:pPr marL="0" marR="0" lvl="0" indent="0" algn="l" defTabSz="844083" rtl="0" eaLnBrk="1" fontAlgn="auto" latinLnBrk="0" hangingPunct="1">
              <a:lnSpc>
                <a:spcPts val="1108"/>
              </a:lnSpc>
              <a:spcBef>
                <a:spcPts val="0"/>
              </a:spcBef>
              <a:spcAft>
                <a:spcPts val="0"/>
              </a:spcAft>
              <a:buClrTx/>
              <a:buSzTx/>
              <a:buFontTx/>
              <a:buNone/>
              <a:tabLst/>
              <a:defRPr/>
            </a:pPr>
            <a:r>
              <a:rPr kumimoji="0" lang="en-US" altLang="ja-JP" sz="831" b="0"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831" b="0"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提案事業</a:t>
            </a:r>
            <a:r>
              <a:rPr kumimoji="0" lang="en-US" altLang="ja-JP" sz="831" b="0"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a:t>
            </a:r>
          </a:p>
          <a:p>
            <a:pPr marL="0" marR="0" lvl="0" indent="0" algn="l" defTabSz="844083" rtl="0" eaLnBrk="1" fontAlgn="auto" latinLnBrk="0" hangingPunct="1">
              <a:lnSpc>
                <a:spcPts val="1108"/>
              </a:lnSpc>
              <a:spcBef>
                <a:spcPts val="0"/>
              </a:spcBef>
              <a:spcAft>
                <a:spcPts val="0"/>
              </a:spcAft>
              <a:buClrTx/>
              <a:buSzTx/>
              <a:buFontTx/>
              <a:buNone/>
              <a:tabLst/>
              <a:defRPr/>
            </a:pPr>
            <a:r>
              <a:rPr kumimoji="0" lang="ja-JP" altLang="en-US" sz="831" b="0"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　事業活用調査、まちづくり活動推進事業、地域創造支援事業（市町村の提案に基づくソフト事業・ハード事業）</a:t>
            </a:r>
            <a:endParaRPr kumimoji="0" lang="en-US" altLang="ja-JP" sz="831" b="0"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85" name="テキスト ボックス 14"/>
          <p:cNvSpPr txBox="1"/>
          <p:nvPr/>
        </p:nvSpPr>
        <p:spPr>
          <a:xfrm>
            <a:off x="5605436" y="2973828"/>
            <a:ext cx="3269230" cy="262829"/>
          </a:xfrm>
          <a:prstGeom prst="rect">
            <a:avLst/>
          </a:prstGeom>
          <a:noFill/>
        </p:spPr>
        <p:txBody>
          <a:bodyPr wrap="square" rtlCol="0">
            <a:spAutoFit/>
          </a:bodyPr>
          <a:lstStyle/>
          <a:p>
            <a:pPr marL="0" marR="0" lvl="0" indent="0" algn="l" defTabSz="844083" rtl="0" eaLnBrk="1" fontAlgn="base" latinLnBrk="0" hangingPunct="1">
              <a:lnSpc>
                <a:spcPct val="100000"/>
              </a:lnSpc>
              <a:spcBef>
                <a:spcPct val="0"/>
              </a:spcBef>
              <a:spcAft>
                <a:spcPct val="0"/>
              </a:spcAft>
              <a:buClrTx/>
              <a:buSzTx/>
              <a:buFontTx/>
              <a:buNone/>
              <a:tabLst/>
              <a:defRPr/>
            </a:pPr>
            <a:r>
              <a:rPr kumimoji="1" lang="ja-JP" altLang="en-US" sz="1108" b="1" i="0" u="sng"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事業のイメージ</a:t>
            </a:r>
          </a:p>
        </p:txBody>
      </p:sp>
      <p:sp>
        <p:nvSpPr>
          <p:cNvPr id="86" name="正方形/長方形 78"/>
          <p:cNvSpPr>
            <a:spLocks noChangeArrowheads="1"/>
          </p:cNvSpPr>
          <p:nvPr/>
        </p:nvSpPr>
        <p:spPr>
          <a:xfrm>
            <a:off x="433114" y="799722"/>
            <a:ext cx="9038769" cy="810831"/>
          </a:xfrm>
          <a:prstGeom prst="rect">
            <a:avLst/>
          </a:prstGeom>
          <a:solidFill>
            <a:srgbClr val="FFFF99">
              <a:alpha val="45000"/>
            </a:srgbClr>
          </a:solidFill>
          <a:ln w="9525" algn="ctr">
            <a:solidFill>
              <a:schemeClr val="tx1"/>
            </a:solidFill>
            <a:round/>
            <a:headEnd/>
            <a:tailEnd/>
          </a:ln>
        </p:spPr>
        <p:txBody>
          <a:bodyPr wrap="square" tIns="66462" anchor="ctr" anchorCtr="0"/>
          <a:lstStyle/>
          <a:p>
            <a:pPr marL="164127" marR="0" lvl="0" indent="-164127" algn="just" defTabSz="844083" rtl="0" eaLnBrk="1" fontAlgn="base" latinLnBrk="0" hangingPunct="1">
              <a:lnSpc>
                <a:spcPts val="1846"/>
              </a:lnSpc>
              <a:spcBef>
                <a:spcPct val="0"/>
              </a:spcBef>
              <a:spcAft>
                <a:spcPct val="0"/>
              </a:spcAft>
              <a:buClrTx/>
              <a:buSzTx/>
              <a:buFontTx/>
              <a:buNone/>
              <a:tabLst/>
              <a:defRPr/>
            </a:pPr>
            <a:r>
              <a:rPr kumimoji="1" lang="ja-JP" altLang="en-US" sz="1477"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車中心から人中心の空間へと転換を図る、まちなかの歩いて移動できる範囲において、滞在の快適性の向上を目的として市町村や民間事業者等が実施する、道路・公園・広場等の整備や修復・利活用、滞在環境の向上に資する取組を重点的・一体的に支援し、「居心地が良く歩きたくなる」まちなかづくりを推進する事業</a:t>
            </a:r>
          </a:p>
        </p:txBody>
      </p:sp>
      <p:sp>
        <p:nvSpPr>
          <p:cNvPr id="87" name="正方形/長方形 93"/>
          <p:cNvSpPr/>
          <p:nvPr/>
        </p:nvSpPr>
        <p:spPr>
          <a:xfrm>
            <a:off x="5586437" y="3218846"/>
            <a:ext cx="3884153" cy="3330784"/>
          </a:xfrm>
          <a:prstGeom prst="rect">
            <a:avLst/>
          </a:prstGeom>
        </p:spPr>
        <p:txBody>
          <a:bodyPr wrap="square">
            <a:spAutoFit/>
          </a:bodyPr>
          <a:lstStyle/>
          <a:p>
            <a:pPr marL="0" marR="0" lvl="0" indent="0" algn="just" defTabSz="844083" rtl="0" eaLnBrk="1" fontAlgn="base" latinLnBrk="0" hangingPunct="1">
              <a:lnSpc>
                <a:spcPct val="100000"/>
              </a:lnSpc>
              <a:spcBef>
                <a:spcPct val="0"/>
              </a:spcBef>
              <a:spcAft>
                <a:spcPts val="0"/>
              </a:spcAft>
              <a:buClrTx/>
              <a:buSzTx/>
              <a:buFontTx/>
              <a:buNone/>
              <a:tabLst/>
              <a:defRPr/>
            </a:pPr>
            <a:r>
              <a:rPr kumimoji="1" lang="ja-JP" altLang="en-US" sz="1108" b="1" i="0" u="none" strike="noStrike" kern="100" cap="none" spc="0" normalizeH="0" baseline="0" noProof="0">
                <a:ln>
                  <a:noFill/>
                </a:ln>
                <a:solidFill>
                  <a:srgbClr val="FF6600"/>
                </a:solidFill>
                <a:effectLst/>
                <a:uLnTx/>
                <a:uFillTx/>
                <a:latin typeface="Meiryo UI" panose="020B0604030504040204" pitchFamily="50" charset="-128"/>
                <a:ea typeface="Meiryo UI" panose="020B0604030504040204" pitchFamily="50" charset="-128"/>
                <a:cs typeface="Times New Roman" panose="02020603050405020304" pitchFamily="18" charset="0"/>
              </a:rPr>
              <a:t>●　</a:t>
            </a:r>
            <a:r>
              <a:rPr kumimoji="1" lang="ja-JP" altLang="ja-JP" sz="1108" b="1" i="0" u="none" strike="noStrike" kern="1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歩きたくなる空間の創出</a:t>
            </a:r>
            <a:r>
              <a:rPr kumimoji="1" lang="ja-JP" altLang="en-US" sz="1108" b="1" i="0" u="none" strike="noStrike" kern="1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　</a:t>
            </a:r>
            <a:r>
              <a:rPr kumimoji="1" lang="en-US" altLang="ja-JP" sz="1108" b="1" i="0" u="none" strike="noStrike" kern="100" cap="none" spc="0" normalizeH="0" baseline="0" noProof="0">
                <a:ln>
                  <a:noFill/>
                </a:ln>
                <a:solidFill>
                  <a:srgbClr val="FF6600"/>
                </a:solidFill>
                <a:effectLst/>
                <a:uLnTx/>
                <a:uFillTx/>
                <a:latin typeface="Meiryo UI" panose="020B0604030504040204" pitchFamily="50" charset="-128"/>
                <a:ea typeface="Meiryo UI" panose="020B0604030504040204" pitchFamily="50" charset="-128"/>
                <a:cs typeface="Times New Roman" panose="02020603050405020304" pitchFamily="18" charset="0"/>
              </a:rPr>
              <a:t>W</a:t>
            </a:r>
            <a:r>
              <a:rPr kumimoji="1" lang="en-US" altLang="ja-JP" sz="1108" b="1" i="0" u="none" strike="noStrike" kern="1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alkable</a:t>
            </a:r>
            <a:endParaRPr kumimoji="1" lang="ja-JP" altLang="ja-JP" sz="1108" b="1" i="0" u="none" strike="noStrike" kern="1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a:p>
            <a:pPr marL="232621" marR="0" lvl="0" indent="-158265" algn="just" defTabSz="844083" rtl="0" eaLnBrk="1" fontAlgn="base" latinLnBrk="0" hangingPunct="1">
              <a:lnSpc>
                <a:spcPct val="100000"/>
              </a:lnSpc>
              <a:spcBef>
                <a:spcPct val="0"/>
              </a:spcBef>
              <a:spcAft>
                <a:spcPts val="0"/>
              </a:spcAft>
              <a:buClrTx/>
              <a:buSzTx/>
              <a:buFont typeface="Wingdings" panose="05000000000000000000" pitchFamily="2" charset="2"/>
              <a:buChar char="l"/>
              <a:tabLst/>
              <a:defRPr/>
            </a:pPr>
            <a:r>
              <a:rPr kumimoji="1" lang="ja-JP" altLang="en-US" sz="923" b="0" i="0" u="none" strike="noStrike" kern="1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街路空間の再構築</a:t>
            </a:r>
            <a:endParaRPr kumimoji="1" lang="en-US" altLang="ja-JP" sz="923" b="0" i="0" u="none" strike="noStrike" kern="1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a:p>
            <a:pPr marL="232621" marR="0" lvl="0" indent="-158265" algn="just" defTabSz="844083" rtl="0" eaLnBrk="1" fontAlgn="base" latinLnBrk="0" hangingPunct="1">
              <a:lnSpc>
                <a:spcPct val="100000"/>
              </a:lnSpc>
              <a:spcBef>
                <a:spcPct val="0"/>
              </a:spcBef>
              <a:spcAft>
                <a:spcPts val="0"/>
              </a:spcAft>
              <a:buClrTx/>
              <a:buSzTx/>
              <a:buFont typeface="Wingdings" panose="05000000000000000000" pitchFamily="2" charset="2"/>
              <a:buChar char="l"/>
              <a:tabLst/>
              <a:defRPr/>
            </a:pPr>
            <a:r>
              <a:rPr kumimoji="1" lang="ja-JP" altLang="ja-JP" sz="923" b="0" i="0" u="none" strike="noStrike" kern="1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道路・公園・広場等の整備及び既存ストックの改修・改変</a:t>
            </a:r>
          </a:p>
          <a:p>
            <a:pPr marL="232621" marR="0" lvl="0" indent="-158265" algn="just" defTabSz="844083" rtl="0" eaLnBrk="1" fontAlgn="base" latinLnBrk="0" hangingPunct="1">
              <a:lnSpc>
                <a:spcPct val="100000"/>
              </a:lnSpc>
              <a:spcBef>
                <a:spcPct val="0"/>
              </a:spcBef>
              <a:spcAft>
                <a:spcPts val="0"/>
              </a:spcAft>
              <a:buClrTx/>
              <a:buSzTx/>
              <a:buFont typeface="Wingdings" panose="05000000000000000000" pitchFamily="2" charset="2"/>
              <a:buChar char="l"/>
              <a:tabLst/>
              <a:defRPr/>
            </a:pPr>
            <a:r>
              <a:rPr kumimoji="1" lang="ja-JP" altLang="en-US" sz="923" b="0" i="0" u="none" strike="noStrike" kern="1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道路</a:t>
            </a:r>
            <a:r>
              <a:rPr kumimoji="1" lang="ja-JP" altLang="ja-JP" sz="923" b="0" i="0" u="none" strike="noStrike" kern="1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の美装化</a:t>
            </a:r>
            <a:r>
              <a:rPr kumimoji="1" lang="ja-JP" altLang="en-US" sz="923" b="0" i="0" u="none" strike="noStrike" kern="1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・芝生化</a:t>
            </a:r>
            <a:r>
              <a:rPr kumimoji="1" lang="ja-JP" altLang="ja-JP" sz="923" b="0" i="0" u="none" strike="noStrike" kern="1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a:t>
            </a:r>
            <a:r>
              <a:rPr kumimoji="1" lang="ja-JP" altLang="en-US" sz="923" b="0" i="0" u="none" strike="noStrike" kern="1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植栽・緑化施設や</a:t>
            </a:r>
            <a:r>
              <a:rPr kumimoji="1" lang="ja-JP" altLang="ja-JP" sz="923" b="0" i="0" u="none" strike="noStrike" kern="1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水上デッキの整備等</a:t>
            </a:r>
            <a:r>
              <a:rPr kumimoji="1" lang="ja-JP" altLang="en-US" sz="923" b="0" i="0" u="none" strike="noStrike" kern="1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による</a:t>
            </a:r>
            <a:r>
              <a:rPr kumimoji="1" lang="ja-JP" altLang="ja-JP" sz="923" b="0" i="0" u="none" strike="noStrike" kern="1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公共空間の高質化</a:t>
            </a:r>
          </a:p>
          <a:p>
            <a:pPr marL="232621" marR="0" lvl="0" indent="-158265" algn="just" defTabSz="844083" rtl="0" eaLnBrk="1" fontAlgn="base" latinLnBrk="0" hangingPunct="1">
              <a:lnSpc>
                <a:spcPct val="100000"/>
              </a:lnSpc>
              <a:spcBef>
                <a:spcPct val="0"/>
              </a:spcBef>
              <a:spcAft>
                <a:spcPts val="0"/>
              </a:spcAft>
              <a:buClrTx/>
              <a:buSzTx/>
              <a:buFont typeface="Wingdings" panose="05000000000000000000" pitchFamily="2" charset="2"/>
              <a:buChar char="l"/>
              <a:tabLst/>
              <a:defRPr/>
            </a:pPr>
            <a:r>
              <a:rPr kumimoji="1" lang="ja-JP" altLang="en-US" sz="923" b="0" i="0" u="none" strike="noStrike" kern="1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滞在快適性等向上区域</a:t>
            </a:r>
            <a:r>
              <a:rPr kumimoji="1" lang="ja-JP" altLang="ja-JP" sz="923" b="0" i="0" u="none" strike="noStrike" kern="1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を下支えする周辺環境の整備（</a:t>
            </a:r>
            <a:r>
              <a:rPr kumimoji="1" lang="ja-JP" altLang="en-US" sz="923" b="0" i="0" u="none" strike="noStrike" kern="1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フリンジ駐車場、外周</a:t>
            </a:r>
            <a:r>
              <a:rPr kumimoji="1" lang="ja-JP" altLang="ja-JP" sz="923" b="0" i="0" u="none" strike="noStrike" kern="1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道路等</a:t>
            </a:r>
            <a:r>
              <a:rPr kumimoji="1" lang="ja-JP" altLang="en-US" sz="923" b="0" i="0" u="none" strike="noStrike" kern="1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の整備</a:t>
            </a:r>
            <a:r>
              <a:rPr kumimoji="1" lang="ja-JP" altLang="ja-JP" sz="923" b="0" i="0" u="none" strike="noStrike" kern="1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a:t>
            </a:r>
          </a:p>
          <a:p>
            <a:pPr marL="0" marR="0" lvl="0" indent="0" algn="just" defTabSz="844083" rtl="0" eaLnBrk="1" fontAlgn="base" latinLnBrk="0" hangingPunct="1">
              <a:lnSpc>
                <a:spcPct val="100000"/>
              </a:lnSpc>
              <a:spcBef>
                <a:spcPct val="0"/>
              </a:spcBef>
              <a:spcAft>
                <a:spcPts val="0"/>
              </a:spcAft>
              <a:buClrTx/>
              <a:buSzTx/>
              <a:buFontTx/>
              <a:buNone/>
              <a:tabLst/>
              <a:defRPr/>
            </a:pPr>
            <a:r>
              <a:rPr kumimoji="1" lang="en-US" altLang="ja-JP" sz="923" b="0" i="0" u="none" strike="noStrike" kern="1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 </a:t>
            </a:r>
            <a:endParaRPr kumimoji="1" lang="ja-JP" altLang="ja-JP" sz="923" b="0" i="0" u="none" strike="noStrike" kern="1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a:p>
            <a:pPr marL="0" marR="0" lvl="0" indent="0" algn="just" defTabSz="844083" rtl="0" eaLnBrk="1" fontAlgn="base" latinLnBrk="0" hangingPunct="1">
              <a:lnSpc>
                <a:spcPct val="100000"/>
              </a:lnSpc>
              <a:spcBef>
                <a:spcPct val="0"/>
              </a:spcBef>
              <a:spcAft>
                <a:spcPts val="0"/>
              </a:spcAft>
              <a:buClrTx/>
              <a:buSzTx/>
              <a:buFontTx/>
              <a:buNone/>
              <a:tabLst/>
              <a:defRPr/>
            </a:pPr>
            <a:r>
              <a:rPr kumimoji="1" lang="ja-JP" altLang="en-US" sz="1108" b="1" i="0" u="none" strike="noStrike" kern="100" cap="none" spc="0" normalizeH="0" baseline="0" noProof="0">
                <a:ln>
                  <a:noFill/>
                </a:ln>
                <a:solidFill>
                  <a:srgbClr val="FF6600"/>
                </a:solidFill>
                <a:effectLst/>
                <a:uLnTx/>
                <a:uFillTx/>
                <a:latin typeface="Meiryo UI" panose="020B0604030504040204" pitchFamily="50" charset="-128"/>
                <a:ea typeface="Meiryo UI" panose="020B0604030504040204" pitchFamily="50" charset="-128"/>
                <a:cs typeface="Times New Roman" panose="02020603050405020304" pitchFamily="18" charset="0"/>
              </a:rPr>
              <a:t>●　</a:t>
            </a:r>
            <a:r>
              <a:rPr kumimoji="1" lang="ja-JP" altLang="ja-JP" sz="1108" b="1" i="0" u="none" strike="noStrike" kern="1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歩行者目線の１階をまちに開放</a:t>
            </a:r>
            <a:r>
              <a:rPr kumimoji="1" lang="ja-JP" altLang="en-US" sz="1108" b="1" i="0" u="none" strike="noStrike" kern="1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　</a:t>
            </a:r>
            <a:r>
              <a:rPr kumimoji="1" lang="en-US" altLang="ja-JP" sz="1108" b="1" i="0" u="none" strike="noStrike" kern="100" cap="none" spc="0" normalizeH="0" baseline="0" noProof="0">
                <a:ln>
                  <a:noFill/>
                </a:ln>
                <a:solidFill>
                  <a:srgbClr val="FF6600"/>
                </a:solidFill>
                <a:effectLst/>
                <a:uLnTx/>
                <a:uFillTx/>
                <a:latin typeface="Meiryo UI" panose="020B0604030504040204" pitchFamily="50" charset="-128"/>
                <a:ea typeface="Meiryo UI" panose="020B0604030504040204" pitchFamily="50" charset="-128"/>
                <a:cs typeface="Times New Roman" panose="02020603050405020304" pitchFamily="18" charset="0"/>
              </a:rPr>
              <a:t>E</a:t>
            </a:r>
            <a:r>
              <a:rPr kumimoji="1" lang="en-US" altLang="ja-JP" sz="1108" b="1" i="0" u="none" strike="noStrike" kern="1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ye</a:t>
            </a:r>
            <a:r>
              <a:rPr kumimoji="1" lang="ja-JP" altLang="en-US" sz="1108" b="1" i="0" u="none" strike="noStrike" kern="1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 </a:t>
            </a:r>
            <a:r>
              <a:rPr kumimoji="1" lang="en-US" altLang="ja-JP" sz="1108" b="1" i="0" u="none" strike="noStrike" kern="1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Level</a:t>
            </a:r>
            <a:endParaRPr kumimoji="1" lang="ja-JP" altLang="ja-JP" sz="1108" b="1" i="0" u="none" strike="noStrike" kern="1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a:p>
            <a:pPr marL="232621" marR="0" lvl="0" indent="-158265" algn="just" defTabSz="844083" rtl="0" eaLnBrk="1" fontAlgn="base" latinLnBrk="0" hangingPunct="1">
              <a:lnSpc>
                <a:spcPct val="100000"/>
              </a:lnSpc>
              <a:spcBef>
                <a:spcPct val="0"/>
              </a:spcBef>
              <a:spcAft>
                <a:spcPts val="0"/>
              </a:spcAft>
              <a:buClrTx/>
              <a:buSzTx/>
              <a:buFont typeface="Wingdings" panose="05000000000000000000" pitchFamily="2" charset="2"/>
              <a:buChar char="l"/>
              <a:tabLst/>
              <a:defRPr/>
            </a:pPr>
            <a:r>
              <a:rPr kumimoji="1" lang="ja-JP" altLang="ja-JP" sz="923" b="0" i="0" u="none" strike="noStrike" kern="1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沿道施設の１階部分をリノベーションし、公共空間として</a:t>
            </a:r>
            <a:r>
              <a:rPr kumimoji="1" lang="ja-JP" altLang="en-US" sz="923" b="0" i="0" u="none" strike="noStrike" kern="1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開放</a:t>
            </a:r>
            <a:endParaRPr kumimoji="1" lang="ja-JP" altLang="ja-JP" sz="923" b="0" i="0" u="none" strike="noStrike" kern="1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a:p>
            <a:pPr marL="232621" marR="0" lvl="0" indent="-158265" algn="just" defTabSz="844083" rtl="0" eaLnBrk="1" fontAlgn="base" latinLnBrk="0" hangingPunct="1">
              <a:lnSpc>
                <a:spcPct val="100000"/>
              </a:lnSpc>
              <a:spcBef>
                <a:spcPct val="0"/>
              </a:spcBef>
              <a:spcAft>
                <a:spcPts val="0"/>
              </a:spcAft>
              <a:buClrTx/>
              <a:buSzTx/>
              <a:buFont typeface="Wingdings" panose="05000000000000000000" pitchFamily="2" charset="2"/>
              <a:buChar char="l"/>
              <a:tabLst/>
              <a:defRPr/>
            </a:pPr>
            <a:r>
              <a:rPr kumimoji="1" lang="ja-JP" altLang="ja-JP" sz="923" b="0" i="0" u="none" strike="noStrike" kern="1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１階部分のガラス張り化等の修景整備</a:t>
            </a:r>
          </a:p>
          <a:p>
            <a:pPr marL="0" marR="0" lvl="0" indent="0" algn="just" defTabSz="844083" rtl="0" eaLnBrk="1" fontAlgn="base" latinLnBrk="0" hangingPunct="1">
              <a:lnSpc>
                <a:spcPct val="100000"/>
              </a:lnSpc>
              <a:spcBef>
                <a:spcPct val="0"/>
              </a:spcBef>
              <a:spcAft>
                <a:spcPts val="0"/>
              </a:spcAft>
              <a:buClrTx/>
              <a:buSzTx/>
              <a:buFontTx/>
              <a:buNone/>
              <a:tabLst/>
              <a:defRPr/>
            </a:pPr>
            <a:r>
              <a:rPr kumimoji="1" lang="en-US" altLang="ja-JP" sz="923" b="0" i="0" u="none" strike="noStrike" kern="1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 </a:t>
            </a:r>
            <a:endParaRPr kumimoji="1" lang="ja-JP" altLang="ja-JP" sz="923" b="0" i="0" u="none" strike="noStrike" kern="1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a:p>
            <a:pPr marL="0" marR="0" lvl="0" indent="0" algn="just" defTabSz="844083" rtl="0" eaLnBrk="1" fontAlgn="base" latinLnBrk="0" hangingPunct="1">
              <a:lnSpc>
                <a:spcPct val="100000"/>
              </a:lnSpc>
              <a:spcBef>
                <a:spcPct val="0"/>
              </a:spcBef>
              <a:spcAft>
                <a:spcPts val="0"/>
              </a:spcAft>
              <a:buClrTx/>
              <a:buSzTx/>
              <a:buFontTx/>
              <a:buNone/>
              <a:tabLst/>
              <a:defRPr/>
            </a:pPr>
            <a:r>
              <a:rPr kumimoji="1" lang="ja-JP" altLang="en-US" sz="1108" b="1" i="0" u="none" strike="noStrike" kern="100" cap="none" spc="0" normalizeH="0" baseline="0" noProof="0">
                <a:ln>
                  <a:noFill/>
                </a:ln>
                <a:solidFill>
                  <a:srgbClr val="FF6600"/>
                </a:solidFill>
                <a:effectLst/>
                <a:uLnTx/>
                <a:uFillTx/>
                <a:latin typeface="Meiryo UI" panose="020B0604030504040204" pitchFamily="50" charset="-128"/>
                <a:ea typeface="Meiryo UI" panose="020B0604030504040204" pitchFamily="50" charset="-128"/>
                <a:cs typeface="Times New Roman" panose="02020603050405020304" pitchFamily="18" charset="0"/>
              </a:rPr>
              <a:t>●　</a:t>
            </a:r>
            <a:r>
              <a:rPr kumimoji="1" lang="ja-JP" altLang="ja-JP" sz="1108" b="1" i="0" u="none" strike="noStrike" kern="1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既存ストックの多様な主体による多様な利活用</a:t>
            </a:r>
            <a:r>
              <a:rPr kumimoji="1" lang="ja-JP" altLang="en-US" sz="1108" b="1" i="0" u="none" strike="noStrike" kern="1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　</a:t>
            </a:r>
            <a:r>
              <a:rPr kumimoji="1" lang="en-US" altLang="ja-JP" sz="1108" b="1" i="0" u="none" strike="noStrike" kern="100" cap="none" spc="0" normalizeH="0" baseline="0" noProof="0">
                <a:ln>
                  <a:noFill/>
                </a:ln>
                <a:solidFill>
                  <a:srgbClr val="FF6600"/>
                </a:solidFill>
                <a:effectLst/>
                <a:uLnTx/>
                <a:uFillTx/>
                <a:latin typeface="Meiryo UI" panose="020B0604030504040204" pitchFamily="50" charset="-128"/>
                <a:ea typeface="Meiryo UI" panose="020B0604030504040204" pitchFamily="50" charset="-128"/>
                <a:cs typeface="Times New Roman" panose="02020603050405020304" pitchFamily="18" charset="0"/>
              </a:rPr>
              <a:t>D</a:t>
            </a:r>
            <a:r>
              <a:rPr kumimoji="1" lang="en-US" altLang="ja-JP" sz="1108" b="1" i="0" u="none" strike="noStrike" kern="1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iversity</a:t>
            </a:r>
            <a:endParaRPr kumimoji="1" lang="ja-JP" altLang="ja-JP" sz="1015" b="1" i="0" u="none" strike="noStrike" kern="1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a:p>
            <a:pPr marL="232621" marR="0" lvl="0" indent="-158265" algn="just" defTabSz="844083" rtl="0" eaLnBrk="1" fontAlgn="base" latinLnBrk="0" hangingPunct="1">
              <a:lnSpc>
                <a:spcPct val="100000"/>
              </a:lnSpc>
              <a:spcBef>
                <a:spcPct val="0"/>
              </a:spcBef>
              <a:spcAft>
                <a:spcPts val="0"/>
              </a:spcAft>
              <a:buClrTx/>
              <a:buSzTx/>
              <a:buFont typeface="Wingdings" panose="05000000000000000000" pitchFamily="2" charset="2"/>
              <a:buChar char="l"/>
              <a:tabLst/>
              <a:defRPr/>
            </a:pPr>
            <a:r>
              <a:rPr kumimoji="1" lang="ja-JP" altLang="ja-JP" sz="923" b="0" i="0" u="none" strike="noStrike" kern="1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官民</a:t>
            </a:r>
            <a:r>
              <a:rPr kumimoji="1" lang="ja-JP" altLang="en-US" sz="923" b="0" i="0" u="none" strike="noStrike" kern="1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の土地・施設を一体的に改修し、</a:t>
            </a:r>
            <a:r>
              <a:rPr kumimoji="1" lang="ja-JP" altLang="ja-JP" sz="923" b="0" i="0" u="none" strike="noStrike" kern="1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自由に利活用できる</a:t>
            </a:r>
            <a:r>
              <a:rPr kumimoji="1" lang="ja-JP" altLang="en-US" sz="923" b="0" i="0" u="none" strike="noStrike" kern="1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まちなかハブや公開空地として開放</a:t>
            </a:r>
            <a:endParaRPr kumimoji="1" lang="ja-JP" altLang="ja-JP" sz="923" b="0" i="0" u="none" strike="noStrike" kern="1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a:p>
            <a:pPr marL="232621" marR="0" lvl="0" indent="-158265" algn="just" defTabSz="844083" rtl="0" eaLnBrk="1" fontAlgn="base" latinLnBrk="0" hangingPunct="1">
              <a:lnSpc>
                <a:spcPct val="100000"/>
              </a:lnSpc>
              <a:spcBef>
                <a:spcPct val="0"/>
              </a:spcBef>
              <a:spcAft>
                <a:spcPts val="0"/>
              </a:spcAft>
              <a:buClrTx/>
              <a:buSzTx/>
              <a:buFont typeface="Wingdings" panose="05000000000000000000" pitchFamily="2" charset="2"/>
              <a:buChar char="l"/>
              <a:tabLst/>
              <a:defRPr/>
            </a:pPr>
            <a:r>
              <a:rPr kumimoji="1" lang="ja-JP" altLang="en-US" sz="923" b="0" i="0" u="none" strike="noStrike" kern="1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公共空間にイベント等で利用できる</a:t>
            </a:r>
            <a:r>
              <a:rPr kumimoji="1" lang="ja-JP" altLang="ja-JP" sz="923" b="0" i="0" u="none" strike="noStrike" kern="1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給電・給排水施設</a:t>
            </a:r>
            <a:r>
              <a:rPr kumimoji="1" lang="ja-JP" altLang="en-US" sz="923" b="0" i="0" u="none" strike="noStrike" kern="1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等を</a:t>
            </a:r>
            <a:r>
              <a:rPr kumimoji="1" lang="ja-JP" altLang="ja-JP" sz="923" b="0" i="0" u="none" strike="noStrike" kern="1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整備</a:t>
            </a:r>
            <a:endParaRPr kumimoji="1" lang="en-US" altLang="ja-JP" sz="923" b="0" i="0" u="none" strike="noStrike" kern="1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a:p>
            <a:pPr marL="232621" marR="0" lvl="0" indent="-158265" algn="just" defTabSz="844083" rtl="0" eaLnBrk="1" fontAlgn="base" latinLnBrk="0" hangingPunct="1">
              <a:lnSpc>
                <a:spcPct val="100000"/>
              </a:lnSpc>
              <a:spcBef>
                <a:spcPct val="0"/>
              </a:spcBef>
              <a:spcAft>
                <a:spcPts val="0"/>
              </a:spcAft>
              <a:buClrTx/>
              <a:buSzTx/>
              <a:buFont typeface="Wingdings" panose="05000000000000000000" pitchFamily="2" charset="2"/>
              <a:buChar char="l"/>
              <a:tabLst/>
              <a:defRPr/>
            </a:pPr>
            <a:r>
              <a:rPr kumimoji="1" lang="ja-JP" altLang="en-US" sz="923" b="0" i="0" u="none" strike="noStrike" kern="1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利活用状況を計測するセンサーの設置や、データを分析・見える化し、まちの情報を発信するシステムの整備</a:t>
            </a:r>
            <a:endParaRPr kumimoji="1" lang="ja-JP" altLang="ja-JP" sz="923" b="0" i="0" u="none" strike="noStrike" kern="1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a:p>
            <a:pPr marL="0" marR="0" lvl="0" indent="0" algn="just" defTabSz="844083" rtl="0" eaLnBrk="1" fontAlgn="base" latinLnBrk="0" hangingPunct="1">
              <a:lnSpc>
                <a:spcPct val="100000"/>
              </a:lnSpc>
              <a:spcBef>
                <a:spcPct val="0"/>
              </a:spcBef>
              <a:spcAft>
                <a:spcPts val="0"/>
              </a:spcAft>
              <a:buClrTx/>
              <a:buSzTx/>
              <a:buFontTx/>
              <a:buNone/>
              <a:tabLst/>
              <a:defRPr/>
            </a:pPr>
            <a:r>
              <a:rPr kumimoji="1" lang="en-US" altLang="ja-JP" sz="923" b="0" i="0" u="none" strike="noStrike" kern="1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 </a:t>
            </a:r>
            <a:endParaRPr kumimoji="1" lang="ja-JP" altLang="ja-JP" sz="923" b="0" i="0" u="none" strike="noStrike" kern="1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a:p>
            <a:pPr marL="0" marR="0" lvl="0" indent="0" algn="just" defTabSz="844083" rtl="0" eaLnBrk="1" fontAlgn="base" latinLnBrk="0" hangingPunct="1">
              <a:lnSpc>
                <a:spcPct val="100000"/>
              </a:lnSpc>
              <a:spcBef>
                <a:spcPct val="0"/>
              </a:spcBef>
              <a:spcAft>
                <a:spcPts val="0"/>
              </a:spcAft>
              <a:buClrTx/>
              <a:buSzTx/>
              <a:buFontTx/>
              <a:buNone/>
              <a:tabLst/>
              <a:defRPr/>
            </a:pPr>
            <a:r>
              <a:rPr kumimoji="1" lang="ja-JP" altLang="en-US" sz="1108" b="1" i="0" u="none" strike="noStrike" kern="100" cap="none" spc="0" normalizeH="0" baseline="0" noProof="0">
                <a:ln>
                  <a:noFill/>
                </a:ln>
                <a:solidFill>
                  <a:srgbClr val="FF6600"/>
                </a:solidFill>
                <a:effectLst/>
                <a:uLnTx/>
                <a:uFillTx/>
                <a:latin typeface="Meiryo UI" panose="020B0604030504040204" pitchFamily="50" charset="-128"/>
                <a:ea typeface="Meiryo UI" panose="020B0604030504040204" pitchFamily="50" charset="-128"/>
                <a:cs typeface="Times New Roman" panose="02020603050405020304" pitchFamily="18" charset="0"/>
              </a:rPr>
              <a:t>●　</a:t>
            </a:r>
            <a:r>
              <a:rPr kumimoji="1" lang="ja-JP" altLang="ja-JP" sz="1108" b="1" i="0" u="none" strike="noStrike" kern="1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開かれた空間の滞在環境の向上</a:t>
            </a:r>
            <a:r>
              <a:rPr kumimoji="1" lang="ja-JP" altLang="en-US" sz="1108" b="1" i="0" u="none" strike="noStrike" kern="1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　</a:t>
            </a:r>
            <a:r>
              <a:rPr kumimoji="1" lang="en-US" altLang="ja-JP" sz="1108" b="1" i="0" u="none" strike="noStrike" kern="100" cap="none" spc="0" normalizeH="0" baseline="0" noProof="0">
                <a:ln>
                  <a:noFill/>
                </a:ln>
                <a:solidFill>
                  <a:srgbClr val="FF6600"/>
                </a:solidFill>
                <a:effectLst/>
                <a:uLnTx/>
                <a:uFillTx/>
                <a:latin typeface="Meiryo UI" panose="020B0604030504040204" pitchFamily="50" charset="-128"/>
                <a:ea typeface="Meiryo UI" panose="020B0604030504040204" pitchFamily="50" charset="-128"/>
                <a:cs typeface="Times New Roman" panose="02020603050405020304" pitchFamily="18" charset="0"/>
              </a:rPr>
              <a:t>O</a:t>
            </a:r>
            <a:r>
              <a:rPr kumimoji="1" lang="en-US" altLang="ja-JP" sz="1108" b="1" i="0" u="none" strike="noStrike" kern="1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pen</a:t>
            </a:r>
            <a:endParaRPr kumimoji="1" lang="ja-JP" altLang="ja-JP" sz="1108" b="1" i="0" u="none" strike="noStrike" kern="1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a:p>
            <a:pPr marL="232621" marR="0" lvl="0" indent="-158265" algn="just" defTabSz="844083" rtl="0" eaLnBrk="1" fontAlgn="base" latinLnBrk="0" hangingPunct="1">
              <a:lnSpc>
                <a:spcPct val="100000"/>
              </a:lnSpc>
              <a:spcBef>
                <a:spcPct val="0"/>
              </a:spcBef>
              <a:spcAft>
                <a:spcPts val="0"/>
              </a:spcAft>
              <a:buClrTx/>
              <a:buSzTx/>
              <a:buFont typeface="Wingdings" panose="05000000000000000000" pitchFamily="2" charset="2"/>
              <a:buChar char="l"/>
              <a:tabLst/>
              <a:defRPr/>
            </a:pPr>
            <a:r>
              <a:rPr kumimoji="1" lang="ja-JP" altLang="ja-JP" sz="923" b="0" i="0" u="none" strike="noStrike" kern="1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屋根やトイレ、照明施設、ストリートファーニチャー等の整備</a:t>
            </a:r>
          </a:p>
          <a:p>
            <a:pPr marL="232621" marR="0" lvl="0" indent="-158265" algn="just" defTabSz="844083" rtl="0" eaLnBrk="1" fontAlgn="base" latinLnBrk="0" hangingPunct="1">
              <a:lnSpc>
                <a:spcPct val="100000"/>
              </a:lnSpc>
              <a:spcBef>
                <a:spcPct val="0"/>
              </a:spcBef>
              <a:spcAft>
                <a:spcPts val="0"/>
              </a:spcAft>
              <a:buClrTx/>
              <a:buSzTx/>
              <a:buFont typeface="Wingdings" panose="05000000000000000000" pitchFamily="2" charset="2"/>
              <a:buChar char="l"/>
              <a:tabLst/>
              <a:defRPr/>
            </a:pPr>
            <a:r>
              <a:rPr kumimoji="1" lang="ja-JP" altLang="ja-JP" sz="923" b="0" i="0" u="none" strike="noStrike" kern="1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滞在環境整備に関する社会実験やコーディネート等の調査</a:t>
            </a:r>
            <a:endParaRPr kumimoji="1" lang="en-US" altLang="ja-JP" sz="923" b="0" i="0" u="none" strike="noStrike" kern="1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cxnSp>
        <p:nvCxnSpPr>
          <p:cNvPr id="88" name="直線コネクタ 38"/>
          <p:cNvCxnSpPr>
            <a:stCxn id="73" idx="2"/>
          </p:cNvCxnSpPr>
          <p:nvPr/>
        </p:nvCxnSpPr>
        <p:spPr>
          <a:xfrm>
            <a:off x="1883555" y="5434376"/>
            <a:ext cx="125852" cy="236056"/>
          </a:xfrm>
          <a:prstGeom prst="line">
            <a:avLst/>
          </a:prstGeom>
          <a:noFill/>
          <a:ln w="9525" cap="flat" cmpd="sng" algn="ctr">
            <a:solidFill>
              <a:srgbClr val="FF3300"/>
            </a:solidFill>
            <a:prstDash val="solid"/>
            <a:headEnd type="none" w="med" len="med"/>
            <a:tailEnd type="triangle" w="med" len="med"/>
          </a:ln>
          <a:effectLst/>
        </p:spPr>
      </p:cxnSp>
      <p:cxnSp>
        <p:nvCxnSpPr>
          <p:cNvPr id="89" name="直線コネクタ 39"/>
          <p:cNvCxnSpPr>
            <a:stCxn id="72" idx="2"/>
          </p:cNvCxnSpPr>
          <p:nvPr/>
        </p:nvCxnSpPr>
        <p:spPr>
          <a:xfrm flipH="1">
            <a:off x="1305044" y="4581716"/>
            <a:ext cx="185492" cy="244006"/>
          </a:xfrm>
          <a:prstGeom prst="line">
            <a:avLst/>
          </a:prstGeom>
          <a:noFill/>
          <a:ln w="9525" cap="flat" cmpd="sng" algn="ctr">
            <a:solidFill>
              <a:srgbClr val="0000FF"/>
            </a:solidFill>
            <a:prstDash val="solid"/>
            <a:headEnd type="none" w="med" len="med"/>
            <a:tailEnd type="triangle" w="med" len="med"/>
          </a:ln>
          <a:effectLst/>
        </p:spPr>
      </p:cxnSp>
      <p:sp>
        <p:nvSpPr>
          <p:cNvPr id="90" name="正方形/長方形 28"/>
          <p:cNvSpPr/>
          <p:nvPr/>
        </p:nvSpPr>
        <p:spPr>
          <a:xfrm>
            <a:off x="629160" y="3771480"/>
            <a:ext cx="4855593" cy="137734"/>
          </a:xfrm>
          <a:prstGeom prst="rect">
            <a:avLst/>
          </a:prstGeom>
          <a:noFill/>
          <a:ln w="25400" cap="flat" cmpd="sng" algn="ctr">
            <a:noFill/>
            <a:prstDash val="solid"/>
          </a:ln>
          <a:effectLst/>
        </p:spPr>
        <p:txBody>
          <a:bodyPr lIns="0" tIns="0" rIns="0" bIns="0" rtlCol="0" anchor="ctr"/>
          <a:lstStyle/>
          <a:p>
            <a:pPr marL="0" marR="0" lvl="0" indent="0" algn="l" defTabSz="844083" rtl="0" eaLnBrk="1" fontAlgn="auto" latinLnBrk="0" hangingPunct="1">
              <a:lnSpc>
                <a:spcPct val="100000"/>
              </a:lnSpc>
              <a:spcBef>
                <a:spcPts val="0"/>
              </a:spcBef>
              <a:spcAft>
                <a:spcPts val="0"/>
              </a:spcAft>
              <a:buClrTx/>
              <a:buSzTx/>
              <a:buFontTx/>
              <a:buNone/>
              <a:tabLst/>
              <a:defRPr/>
            </a:pPr>
            <a:r>
              <a:rPr kumimoji="0" lang="en-US" altLang="ja-JP" sz="508" b="0" i="0" u="none" strike="noStrike" kern="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a:t>
            </a:r>
            <a:r>
              <a:rPr kumimoji="0" lang="ja-JP" altLang="en-US" sz="508" b="0" i="0" u="none" strike="noStrike" kern="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都市再生整備計画にグリーン化、デジタル技術・データの活用、子ども・子育て支援等の国が指定する「重点的に取り組むテーマ」及びテーマに即した目標・指標を設定した場合に実施可能</a:t>
            </a:r>
          </a:p>
        </p:txBody>
      </p:sp>
      <p:sp>
        <p:nvSpPr>
          <p:cNvPr id="4" name="スライド番号プレースホルダー 2">
            <a:extLst>
              <a:ext uri="{FF2B5EF4-FFF2-40B4-BE49-F238E27FC236}">
                <a16:creationId xmlns:a16="http://schemas.microsoft.com/office/drawing/2014/main" id="{22B0DF9B-F7A0-3615-108F-3886C99D782A}"/>
              </a:ext>
            </a:extLst>
          </p:cNvPr>
          <p:cNvSpPr>
            <a:spLocks noGrp="1"/>
          </p:cNvSpPr>
          <p:nvPr>
            <p:ph type="sldNum" sz="quarter" idx="12"/>
          </p:nvPr>
        </p:nvSpPr>
        <p:spPr>
          <a:xfrm>
            <a:off x="8933054" y="6525344"/>
            <a:ext cx="591947" cy="332656"/>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5C1E978-A3B9-4673-8199-379729392307}" type="slidenum">
              <a:rPr kumimoji="1" lang="en-US" altLang="ja-JP" sz="1292"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1" lang="en-US" altLang="ja-JP" sz="1292"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spTree>
    <p:extLst>
      <p:ext uri="{BB962C8B-B14F-4D97-AF65-F5344CB8AC3E}">
        <p14:creationId xmlns:p14="http://schemas.microsoft.com/office/powerpoint/2010/main" val="392910900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p:cNvSpPr>
            <a:spLocks noGrp="1" noChangeArrowheads="1"/>
          </p:cNvSpPr>
          <p:nvPr>
            <p:ph type="ctrTitle"/>
          </p:nvPr>
        </p:nvSpPr>
        <p:spPr>
          <a:xfrm>
            <a:off x="1640632" y="2204864"/>
            <a:ext cx="8841432" cy="1470025"/>
          </a:xfrm>
        </p:spPr>
        <p:txBody>
          <a:bodyPr/>
          <a:lstStyle/>
          <a:p>
            <a:pPr eaLnBrk="1" hangingPunct="1"/>
            <a:r>
              <a:rPr lang="ja-JP" altLang="en-US" spc="-150" dirty="0"/>
              <a:t>４．</a:t>
            </a:r>
            <a:r>
              <a:rPr lang="ja-JP" altLang="en-US" dirty="0"/>
              <a:t>自動運転技術の活用について</a:t>
            </a:r>
            <a:endParaRPr lang="ja-JP" altLang="en-US" spc="-150" dirty="0"/>
          </a:p>
        </p:txBody>
      </p:sp>
    </p:spTree>
    <p:extLst>
      <p:ext uri="{BB962C8B-B14F-4D97-AF65-F5344CB8AC3E}">
        <p14:creationId xmlns:p14="http://schemas.microsoft.com/office/powerpoint/2010/main" val="19699075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0" name="タイトル 1"/>
          <p:cNvSpPr>
            <a:spLocks noGrp="1"/>
          </p:cNvSpPr>
          <p:nvPr>
            <p:ph type="title"/>
          </p:nvPr>
        </p:nvSpPr>
        <p:spPr/>
        <p:txBody>
          <a:bodyPr/>
          <a:lstStyle/>
          <a:p>
            <a:r>
              <a:rPr kumimoji="1" lang="ja-JP" altLang="en-US" dirty="0"/>
              <a:t>総合的な都市交通戦略の推進</a:t>
            </a:r>
          </a:p>
        </p:txBody>
      </p:sp>
      <p:sp>
        <p:nvSpPr>
          <p:cNvPr id="1601" name="スライド番号プレースホルダ 2"/>
          <p:cNvSpPr>
            <a:spLocks noGrp="1"/>
          </p:cNvSpPr>
          <p:nvPr>
            <p:ph type="sldNum" sz="quarter" idx="12"/>
          </p:nvPr>
        </p:nvSpPr>
        <p:spPr/>
        <p:txBody>
          <a:bodyPr/>
          <a:lstStyle/>
          <a:p>
            <a:pPr>
              <a:defRPr/>
            </a:pPr>
            <a:fld id="{309A9406-7811-4395-B584-0E5BEBB99143}" type="slidenum">
              <a:rPr lang="en-US" altLang="ja-JP" smtClean="0"/>
              <a:pPr>
                <a:defRPr/>
              </a:pPr>
              <a:t>3</a:t>
            </a:fld>
            <a:endParaRPr lang="en-US" altLang="ja-JP"/>
          </a:p>
        </p:txBody>
      </p:sp>
      <p:sp>
        <p:nvSpPr>
          <p:cNvPr id="1602" name="Text Box 3"/>
          <p:cNvSpPr txBox="1">
            <a:spLocks noChangeArrowheads="1"/>
          </p:cNvSpPr>
          <p:nvPr/>
        </p:nvSpPr>
        <p:spPr>
          <a:xfrm>
            <a:off x="203200" y="752475"/>
            <a:ext cx="9574336" cy="844326"/>
          </a:xfrm>
          <a:prstGeom prst="rect">
            <a:avLst/>
          </a:prstGeom>
          <a:noFill/>
          <a:ln w="9525">
            <a:solidFill>
              <a:schemeClr val="tx1"/>
            </a:solidFill>
            <a:miter lim="800000"/>
            <a:headEnd/>
            <a:tailEnd/>
          </a:ln>
          <a:effectLst/>
        </p:spPr>
        <p:txBody>
          <a:bodyPr wrap="square" tIns="82800" bIns="82800">
            <a:spAutoFit/>
          </a:bodyPr>
          <a:lstStyle/>
          <a:p>
            <a:pPr algn="l">
              <a:lnSpc>
                <a:spcPct val="85000"/>
              </a:lnSpc>
              <a:spcBef>
                <a:spcPct val="20000"/>
              </a:spcBef>
              <a:buClr>
                <a:schemeClr val="accent2"/>
              </a:buClr>
              <a:buFont typeface="Wingdings" pitchFamily="2" charset="2"/>
              <a:buChar char="p"/>
            </a:pPr>
            <a:r>
              <a:rPr lang="ja-JP" altLang="en-US" sz="1600" b="1" dirty="0">
                <a:solidFill>
                  <a:srgbClr val="FF0000"/>
                </a:solidFill>
                <a:latin typeface="HG丸ｺﾞｼｯｸM-PRO" pitchFamily="50" charset="-128"/>
                <a:ea typeface="HG丸ｺﾞｼｯｸM-PRO" pitchFamily="50" charset="-128"/>
              </a:rPr>
              <a:t>徒歩、自転車、自動車、公共交通の適正分担</a:t>
            </a:r>
            <a:r>
              <a:rPr lang="ja-JP" altLang="en-US" sz="1600" dirty="0">
                <a:latin typeface="HG丸ｺﾞｼｯｸM-PRO" pitchFamily="50" charset="-128"/>
                <a:ea typeface="HG丸ｺﾞｼｯｸM-PRO" pitchFamily="50" charset="-128"/>
              </a:rPr>
              <a:t>を図り、都市・地域の魅力ある将来像と安全で円滑な交</a:t>
            </a:r>
            <a:br>
              <a:rPr lang="en-US" altLang="ja-JP" sz="1600" dirty="0">
                <a:latin typeface="HG丸ｺﾞｼｯｸM-PRO" pitchFamily="50" charset="-128"/>
                <a:ea typeface="HG丸ｺﾞｼｯｸM-PRO" pitchFamily="50" charset="-128"/>
              </a:rPr>
            </a:br>
            <a:r>
              <a:rPr lang="ja-JP" altLang="en-US" sz="1600" dirty="0">
                <a:latin typeface="HG丸ｺﾞｼｯｸM-PRO" pitchFamily="50" charset="-128"/>
                <a:ea typeface="HG丸ｺﾞｼｯｸM-PRO" pitchFamily="50" charset="-128"/>
              </a:rPr>
              <a:t>　通を実現するため、</a:t>
            </a:r>
            <a:r>
              <a:rPr lang="ja-JP" altLang="en-US" sz="1600" b="1" dirty="0">
                <a:solidFill>
                  <a:srgbClr val="FF0000"/>
                </a:solidFill>
                <a:latin typeface="HG丸ｺﾞｼｯｸM-PRO" pitchFamily="50" charset="-128"/>
                <a:ea typeface="HG丸ｺﾞｼｯｸM-PRO" pitchFamily="50" charset="-128"/>
              </a:rPr>
              <a:t>総合的な都市交通の戦略の策定</a:t>
            </a:r>
          </a:p>
          <a:p>
            <a:pPr algn="l">
              <a:lnSpc>
                <a:spcPct val="85000"/>
              </a:lnSpc>
              <a:spcBef>
                <a:spcPct val="20000"/>
              </a:spcBef>
              <a:buClr>
                <a:schemeClr val="accent2"/>
              </a:buClr>
              <a:buFont typeface="Wingdings" pitchFamily="2" charset="2"/>
              <a:buChar char="p"/>
            </a:pPr>
            <a:r>
              <a:rPr lang="ja-JP" altLang="en-US" sz="1600" dirty="0">
                <a:latin typeface="HG丸ｺﾞｼｯｸM-PRO" pitchFamily="50" charset="-128"/>
                <a:ea typeface="HG丸ｺﾞｼｯｸM-PRO" pitchFamily="50" charset="-128"/>
              </a:rPr>
              <a:t>戦略の実現のためには、</a:t>
            </a:r>
            <a:r>
              <a:rPr lang="ja-JP" altLang="en-US" sz="1600" b="1" dirty="0">
                <a:solidFill>
                  <a:srgbClr val="FF0000"/>
                </a:solidFill>
                <a:latin typeface="HG丸ｺﾞｼｯｸM-PRO" pitchFamily="50" charset="-128"/>
                <a:ea typeface="HG丸ｺﾞｼｯｸM-PRO" pitchFamily="50" charset="-128"/>
              </a:rPr>
              <a:t>関係者が目標を共有し、一丸となって取り組む</a:t>
            </a:r>
            <a:r>
              <a:rPr lang="ja-JP" altLang="en-US" sz="1600" dirty="0">
                <a:latin typeface="HG丸ｺﾞｼｯｸM-PRO" pitchFamily="50" charset="-128"/>
                <a:ea typeface="HG丸ｺﾞｼｯｸM-PRO" pitchFamily="50" charset="-128"/>
              </a:rPr>
              <a:t>ことが必要</a:t>
            </a:r>
          </a:p>
        </p:txBody>
      </p:sp>
      <p:sp>
        <p:nvSpPr>
          <p:cNvPr id="1603" name="Rectangle 13"/>
          <p:cNvSpPr>
            <a:spLocks noChangeArrowheads="1"/>
          </p:cNvSpPr>
          <p:nvPr/>
        </p:nvSpPr>
        <p:spPr>
          <a:xfrm>
            <a:off x="1409700" y="5854700"/>
            <a:ext cx="361950" cy="139700"/>
          </a:xfrm>
          <a:prstGeom prst="rect">
            <a:avLst/>
          </a:prstGeom>
          <a:solidFill>
            <a:schemeClr val="bg1"/>
          </a:solidFill>
          <a:ln w="9525" algn="ctr">
            <a:noFill/>
            <a:miter lim="800000"/>
            <a:headEnd/>
            <a:tailEnd/>
          </a:ln>
          <a:effectLst/>
        </p:spPr>
        <p:txBody>
          <a:bodyPr wrap="none" anchor="ctr"/>
          <a:lstStyle/>
          <a:p>
            <a:endParaRPr lang="ja-JP" altLang="en-US"/>
          </a:p>
        </p:txBody>
      </p:sp>
      <p:pic>
        <p:nvPicPr>
          <p:cNvPr id="1604" name="Picture 15"/>
          <p:cNvPicPr>
            <a:picLocks noChangeAspect="1" noChangeArrowheads="1"/>
          </p:cNvPicPr>
          <p:nvPr/>
        </p:nvPicPr>
        <p:blipFill>
          <a:blip r:embed="rId2"/>
          <a:stretch>
            <a:fillRect/>
          </a:stretch>
        </p:blipFill>
        <p:spPr>
          <a:xfrm>
            <a:off x="431800" y="1944688"/>
            <a:ext cx="8204200" cy="4887912"/>
          </a:xfrm>
          <a:prstGeom prst="rect">
            <a:avLst/>
          </a:prstGeom>
          <a:noFill/>
          <a:ln w="9525">
            <a:noFill/>
            <a:miter lim="800000"/>
            <a:headEnd/>
            <a:tailEnd/>
          </a:ln>
          <a:effec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国土交通省全体における取組１</a:t>
            </a:r>
            <a:endParaRPr kumimoji="1" lang="ja-JP" altLang="en-US" dirty="0"/>
          </a:p>
        </p:txBody>
      </p:sp>
      <p:sp>
        <p:nvSpPr>
          <p:cNvPr id="5" name="正方形/長方形 4">
            <a:extLst>
              <a:ext uri="{FF2B5EF4-FFF2-40B4-BE49-F238E27FC236}">
                <a16:creationId xmlns:a16="http://schemas.microsoft.com/office/drawing/2014/main" id="{B06AE11E-086D-CC04-1433-5541E308D9F3}"/>
              </a:ext>
            </a:extLst>
          </p:cNvPr>
          <p:cNvSpPr/>
          <p:nvPr/>
        </p:nvSpPr>
        <p:spPr>
          <a:xfrm>
            <a:off x="72008" y="548680"/>
            <a:ext cx="9777536" cy="1302595"/>
          </a:xfrm>
          <a:prstGeom prst="rect">
            <a:avLst/>
          </a:prstGeom>
          <a:solidFill>
            <a:schemeClr val="bg1"/>
          </a:solidFill>
          <a:ln w="12700" cap="flat" cmpd="sng" algn="ctr">
            <a:solidFill>
              <a:srgbClr val="000000"/>
            </a:solidFill>
            <a:prstDash val="solid"/>
            <a:tailEnd type="none"/>
          </a:ln>
          <a:effectLst/>
        </p:spPr>
        <p:txBody>
          <a:bodyPr lIns="144000" tIns="144000" rIns="144000" bIns="144000" rtlCol="0" anchor="t"/>
          <a:lstStyle/>
          <a:p>
            <a:pPr marL="180975" indent="-180975" algn="just" defTabSz="457200" fontAlgn="auto">
              <a:spcBef>
                <a:spcPts val="0"/>
              </a:spcBef>
              <a:spcAft>
                <a:spcPts val="0"/>
              </a:spcAft>
            </a:pPr>
            <a:r>
              <a:rPr kumimoji="0" lang="ja-JP" altLang="en-US" sz="1700" kern="0" dirty="0">
                <a:solidFill>
                  <a:srgbClr val="000000"/>
                </a:solidFill>
                <a:latin typeface="メイリオ" panose="020B0604030504040204" pitchFamily="50" charset="-128"/>
                <a:ea typeface="メイリオ" panose="020B0604030504040204" pitchFamily="50" charset="-128"/>
              </a:rPr>
              <a:t>○交通事故の削減、地域公共交通の活性化、国際競争力の強化などの自動車及び道路を巡る諸課題の解決に大きな効果が期待される自動運転について、国土交通省として的確に対応するため、</a:t>
            </a:r>
            <a:r>
              <a:rPr kumimoji="0" lang="ja-JP" altLang="en-US" sz="1700" b="1" u="sng" kern="0" dirty="0">
                <a:solidFill>
                  <a:srgbClr val="FF0000"/>
                </a:solidFill>
                <a:latin typeface="メイリオ" panose="020B0604030504040204" pitchFamily="50" charset="-128"/>
                <a:ea typeface="メイリオ" panose="020B0604030504040204" pitchFamily="50" charset="-128"/>
              </a:rPr>
              <a:t>自動運転戦略本部</a:t>
            </a:r>
            <a:r>
              <a:rPr kumimoji="0" lang="ja-JP" altLang="en-US" sz="1700" kern="0" dirty="0">
                <a:solidFill>
                  <a:srgbClr val="000000"/>
                </a:solidFill>
                <a:latin typeface="メイリオ" panose="020B0604030504040204" pitchFamily="50" charset="-128"/>
                <a:ea typeface="メイリオ" panose="020B0604030504040204" pitchFamily="50" charset="-128"/>
              </a:rPr>
              <a:t>を省内に設置（本部長：国土交通大臣）。</a:t>
            </a:r>
            <a:endParaRPr kumimoji="0" lang="en-US" altLang="ja-JP" sz="1700" kern="0" dirty="0">
              <a:solidFill>
                <a:srgbClr val="000000"/>
              </a:solidFill>
              <a:latin typeface="メイリオ" panose="020B0604030504040204" pitchFamily="50" charset="-128"/>
              <a:ea typeface="メイリオ" panose="020B0604030504040204" pitchFamily="50" charset="-128"/>
            </a:endParaRPr>
          </a:p>
          <a:p>
            <a:pPr marL="180975" indent="-180975" algn="just" defTabSz="457200" fontAlgn="auto">
              <a:spcBef>
                <a:spcPts val="0"/>
              </a:spcBef>
              <a:spcAft>
                <a:spcPts val="0"/>
              </a:spcAft>
            </a:pPr>
            <a:r>
              <a:rPr kumimoji="0" lang="ja-JP" altLang="en-US" sz="1700" kern="0" dirty="0">
                <a:solidFill>
                  <a:srgbClr val="000000"/>
                </a:solidFill>
                <a:latin typeface="メイリオ" panose="020B0604030504040204" pitchFamily="50" charset="-128"/>
                <a:ea typeface="メイリオ" panose="020B0604030504040204" pitchFamily="50" charset="-128"/>
              </a:rPr>
              <a:t>○自動運転移動サービスの実現に向けて、国土交通省各局で連携した取り組みが進められている。</a:t>
            </a:r>
            <a:endParaRPr kumimoji="0" lang="en-US" altLang="ja-JP" sz="1700" kern="0" dirty="0">
              <a:solidFill>
                <a:srgbClr val="000000"/>
              </a:solidFill>
              <a:latin typeface="メイリオ" panose="020B0604030504040204" pitchFamily="50" charset="-128"/>
              <a:ea typeface="メイリオ" panose="020B0604030504040204" pitchFamily="50" charset="-128"/>
            </a:endParaRPr>
          </a:p>
        </p:txBody>
      </p:sp>
      <p:sp>
        <p:nvSpPr>
          <p:cNvPr id="6" name="テキスト ボックス 5">
            <a:extLst>
              <a:ext uri="{FF2B5EF4-FFF2-40B4-BE49-F238E27FC236}">
                <a16:creationId xmlns:a16="http://schemas.microsoft.com/office/drawing/2014/main" id="{137FD5C8-B462-9DF6-2FA9-4267C8B845DD}"/>
              </a:ext>
            </a:extLst>
          </p:cNvPr>
          <p:cNvSpPr txBox="1"/>
          <p:nvPr/>
        </p:nvSpPr>
        <p:spPr>
          <a:xfrm>
            <a:off x="3512841" y="6597352"/>
            <a:ext cx="5472608" cy="276999"/>
          </a:xfrm>
          <a:prstGeom prst="rect">
            <a:avLst/>
          </a:prstGeom>
          <a:noFill/>
        </p:spPr>
        <p:txBody>
          <a:bodyPr wrap="square" rtlCol="0">
            <a:spAutoFit/>
          </a:bodyPr>
          <a:lstStyle/>
          <a:p>
            <a:pPr algn="r"/>
            <a:r>
              <a:rPr kumimoji="1" lang="ja-JP" altLang="en-US" sz="1200" dirty="0">
                <a:latin typeface="メイリオ" panose="020B0604030504040204" pitchFamily="50" charset="-128"/>
                <a:ea typeface="メイリオ" panose="020B0604030504040204" pitchFamily="50" charset="-128"/>
              </a:rPr>
              <a:t>出典：「</a:t>
            </a:r>
            <a:r>
              <a:rPr kumimoji="1" lang="zh-TW" altLang="en-US" sz="1200" dirty="0">
                <a:latin typeface="メイリオ" panose="020B0604030504040204" pitchFamily="50" charset="-128"/>
                <a:ea typeface="メイリオ" panose="020B0604030504040204" pitchFamily="50" charset="-128"/>
              </a:rPr>
              <a:t>第</a:t>
            </a:r>
            <a:r>
              <a:rPr kumimoji="1" lang="en-US" altLang="ja-JP" sz="1200" dirty="0">
                <a:latin typeface="メイリオ" panose="020B0604030504040204" pitchFamily="50" charset="-128"/>
                <a:ea typeface="メイリオ" panose="020B0604030504040204" pitchFamily="50" charset="-128"/>
              </a:rPr>
              <a:t>7</a:t>
            </a:r>
            <a:r>
              <a:rPr kumimoji="1" lang="zh-TW" altLang="en-US" sz="1200" dirty="0">
                <a:latin typeface="メイリオ" panose="020B0604030504040204" pitchFamily="50" charset="-128"/>
                <a:ea typeface="メイリオ" panose="020B0604030504040204" pitchFamily="50" charset="-128"/>
              </a:rPr>
              <a:t>回</a:t>
            </a:r>
            <a:r>
              <a:rPr kumimoji="1" lang="ja-JP" altLang="en-US" sz="1200" dirty="0">
                <a:latin typeface="メイリオ" panose="020B0604030504040204" pitchFamily="50" charset="-128"/>
                <a:ea typeface="メイリオ" panose="020B0604030504040204" pitchFamily="50" charset="-128"/>
              </a:rPr>
              <a:t>　</a:t>
            </a:r>
            <a:r>
              <a:rPr kumimoji="1" lang="zh-TW" altLang="en-US" sz="1200" dirty="0">
                <a:latin typeface="メイリオ" panose="020B0604030504040204" pitchFamily="50" charset="-128"/>
                <a:ea typeface="メイリオ" panose="020B0604030504040204" pitchFamily="50" charset="-128"/>
              </a:rPr>
              <a:t>国土交通省自動運転戦略本部</a:t>
            </a:r>
            <a:r>
              <a:rPr kumimoji="1" lang="ja-JP" altLang="en-US" sz="1200" dirty="0">
                <a:latin typeface="メイリオ" panose="020B0604030504040204" pitchFamily="50" charset="-128"/>
                <a:ea typeface="メイリオ" panose="020B0604030504040204" pitchFamily="50" charset="-128"/>
              </a:rPr>
              <a:t>」（</a:t>
            </a:r>
            <a:r>
              <a:rPr kumimoji="1" lang="en-US" altLang="ja-JP" sz="1200" dirty="0">
                <a:latin typeface="メイリオ" panose="020B0604030504040204" pitchFamily="50" charset="-128"/>
                <a:ea typeface="メイリオ" panose="020B0604030504040204" pitchFamily="50" charset="-128"/>
              </a:rPr>
              <a:t>2023</a:t>
            </a:r>
            <a:r>
              <a:rPr kumimoji="1" lang="ja-JP" altLang="en-US" sz="1200" dirty="0">
                <a:latin typeface="メイリオ" panose="020B0604030504040204" pitchFamily="50" charset="-128"/>
                <a:ea typeface="メイリオ" panose="020B0604030504040204" pitchFamily="50" charset="-128"/>
              </a:rPr>
              <a:t>年</a:t>
            </a:r>
            <a:r>
              <a:rPr kumimoji="1" lang="en-US" altLang="ja-JP" sz="1200" dirty="0">
                <a:latin typeface="メイリオ" panose="020B0604030504040204" pitchFamily="50" charset="-128"/>
                <a:ea typeface="メイリオ" panose="020B0604030504040204" pitchFamily="50" charset="-128"/>
              </a:rPr>
              <a:t>1</a:t>
            </a:r>
            <a:r>
              <a:rPr kumimoji="1" lang="ja-JP" altLang="en-US" sz="1200" dirty="0">
                <a:latin typeface="メイリオ" panose="020B0604030504040204" pitchFamily="50" charset="-128"/>
                <a:ea typeface="メイリオ" panose="020B0604030504040204" pitchFamily="50" charset="-128"/>
              </a:rPr>
              <a:t>月</a:t>
            </a:r>
            <a:r>
              <a:rPr kumimoji="1" lang="en-US" altLang="ja-JP" sz="1200" dirty="0">
                <a:latin typeface="メイリオ" panose="020B0604030504040204" pitchFamily="50" charset="-128"/>
                <a:ea typeface="メイリオ" panose="020B0604030504040204" pitchFamily="50" charset="-128"/>
              </a:rPr>
              <a:t>20</a:t>
            </a:r>
            <a:r>
              <a:rPr kumimoji="1" lang="ja-JP" altLang="en-US" sz="1200" dirty="0">
                <a:latin typeface="メイリオ" panose="020B0604030504040204" pitchFamily="50" charset="-128"/>
                <a:ea typeface="メイリオ" panose="020B0604030504040204" pitchFamily="50" charset="-128"/>
              </a:rPr>
              <a:t>日）より</a:t>
            </a:r>
          </a:p>
        </p:txBody>
      </p:sp>
      <p:sp>
        <p:nvSpPr>
          <p:cNvPr id="3" name="スライド番号プレースホルダー 2"/>
          <p:cNvSpPr>
            <a:spLocks noGrp="1"/>
          </p:cNvSpPr>
          <p:nvPr>
            <p:ph type="sldNum" sz="quarter" idx="12"/>
          </p:nvPr>
        </p:nvSpPr>
        <p:spPr/>
        <p:txBody>
          <a:bodyPr/>
          <a:lstStyle/>
          <a:p>
            <a:pPr>
              <a:defRPr/>
            </a:pPr>
            <a:fld id="{651FC12D-27C1-4F31-90C9-A93D49E44687}" type="slidenum">
              <a:rPr lang="en-US" altLang="ja-JP" smtClean="0"/>
              <a:pPr>
                <a:defRPr/>
              </a:pPr>
              <a:t>39</a:t>
            </a:fld>
            <a:endParaRPr lang="en-US" altLang="ja-JP" dirty="0"/>
          </a:p>
        </p:txBody>
      </p:sp>
      <p:pic>
        <p:nvPicPr>
          <p:cNvPr id="11" name="図 10">
            <a:extLst>
              <a:ext uri="{FF2B5EF4-FFF2-40B4-BE49-F238E27FC236}">
                <a16:creationId xmlns:a16="http://schemas.microsoft.com/office/drawing/2014/main" id="{A65582F5-4752-35EB-C19A-FD3725BE2DB9}"/>
              </a:ext>
            </a:extLst>
          </p:cNvPr>
          <p:cNvPicPr>
            <a:picLocks noChangeAspect="1"/>
          </p:cNvPicPr>
          <p:nvPr/>
        </p:nvPicPr>
        <p:blipFill>
          <a:blip r:embed="rId2"/>
          <a:stretch>
            <a:fillRect/>
          </a:stretch>
        </p:blipFill>
        <p:spPr>
          <a:xfrm>
            <a:off x="661790" y="1916832"/>
            <a:ext cx="8486960" cy="4614963"/>
          </a:xfrm>
          <a:prstGeom prst="rect">
            <a:avLst/>
          </a:prstGeom>
        </p:spPr>
      </p:pic>
    </p:spTree>
    <p:extLst>
      <p:ext uri="{BB962C8B-B14F-4D97-AF65-F5344CB8AC3E}">
        <p14:creationId xmlns:p14="http://schemas.microsoft.com/office/powerpoint/2010/main" val="291897774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r>
              <a:rPr lang="ja-JP" altLang="en-US" dirty="0"/>
              <a:t>国土交通省全体における取組２</a:t>
            </a:r>
            <a:endParaRPr lang="ja-JP" altLang="en-US" sz="2400" dirty="0"/>
          </a:p>
        </p:txBody>
      </p:sp>
      <p:grpSp>
        <p:nvGrpSpPr>
          <p:cNvPr id="3" name="グループ化 2">
            <a:extLst>
              <a:ext uri="{FF2B5EF4-FFF2-40B4-BE49-F238E27FC236}">
                <a16:creationId xmlns:a16="http://schemas.microsoft.com/office/drawing/2014/main" id="{76BEF840-0F96-137D-37F5-A33A317DF806}"/>
              </a:ext>
            </a:extLst>
          </p:cNvPr>
          <p:cNvGrpSpPr/>
          <p:nvPr/>
        </p:nvGrpSpPr>
        <p:grpSpPr>
          <a:xfrm>
            <a:off x="3828167" y="5598357"/>
            <a:ext cx="2728655" cy="1207608"/>
            <a:chOff x="5029719" y="3754526"/>
            <a:chExt cx="1877176" cy="1818984"/>
          </a:xfrm>
        </p:grpSpPr>
        <p:sp>
          <p:nvSpPr>
            <p:cNvPr id="4" name="フリーフォーム: 図形 45">
              <a:extLst>
                <a:ext uri="{FF2B5EF4-FFF2-40B4-BE49-F238E27FC236}">
                  <a16:creationId xmlns:a16="http://schemas.microsoft.com/office/drawing/2014/main" id="{76663958-4A55-918B-343D-386919AABD08}"/>
                </a:ext>
              </a:extLst>
            </p:cNvPr>
            <p:cNvSpPr/>
            <p:nvPr/>
          </p:nvSpPr>
          <p:spPr>
            <a:xfrm>
              <a:off x="5439279" y="4430509"/>
              <a:ext cx="529028" cy="391678"/>
            </a:xfrm>
            <a:custGeom>
              <a:avLst/>
              <a:gdLst>
                <a:gd name="connsiteX0" fmla="*/ 195721 w 529028"/>
                <a:gd name="connsiteY0" fmla="*/ 0 h 391678"/>
                <a:gd name="connsiteX1" fmla="*/ 431324 w 529028"/>
                <a:gd name="connsiteY1" fmla="*/ 44911 h 391678"/>
                <a:gd name="connsiteX2" fmla="*/ 529028 w 529028"/>
                <a:gd name="connsiteY2" fmla="*/ 94983 h 391678"/>
                <a:gd name="connsiteX3" fmla="*/ 523915 w 529028"/>
                <a:gd name="connsiteY3" fmla="*/ 97603 h 391678"/>
                <a:gd name="connsiteX4" fmla="*/ 304618 w 529028"/>
                <a:gd name="connsiteY4" fmla="*/ 349046 h 391678"/>
                <a:gd name="connsiteX5" fmla="*/ 290602 w 529028"/>
                <a:gd name="connsiteY5" fmla="*/ 391678 h 391678"/>
                <a:gd name="connsiteX6" fmla="*/ 247159 w 529028"/>
                <a:gd name="connsiteY6" fmla="*/ 369414 h 391678"/>
                <a:gd name="connsiteX7" fmla="*/ 27862 w 529028"/>
                <a:gd name="connsiteY7" fmla="*/ 117971 h 391678"/>
                <a:gd name="connsiteX8" fmla="*/ 0 w 529028"/>
                <a:gd name="connsiteY8" fmla="*/ 33222 h 391678"/>
                <a:gd name="connsiteX9" fmla="*/ 73736 w 529028"/>
                <a:gd name="connsiteY9" fmla="*/ 11611 h 391678"/>
                <a:gd name="connsiteX10" fmla="*/ 195721 w 529028"/>
                <a:gd name="connsiteY10" fmla="*/ 0 h 391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9028" h="391678">
                  <a:moveTo>
                    <a:pt x="195721" y="0"/>
                  </a:moveTo>
                  <a:cubicBezTo>
                    <a:pt x="279293" y="0"/>
                    <a:pt x="358909" y="15992"/>
                    <a:pt x="431324" y="44911"/>
                  </a:cubicBezTo>
                  <a:lnTo>
                    <a:pt x="529028" y="94983"/>
                  </a:lnTo>
                  <a:lnTo>
                    <a:pt x="523915" y="97603"/>
                  </a:lnTo>
                  <a:cubicBezTo>
                    <a:pt x="427312" y="159225"/>
                    <a:pt x="350562" y="246487"/>
                    <a:pt x="304618" y="349046"/>
                  </a:cubicBezTo>
                  <a:lnTo>
                    <a:pt x="290602" y="391678"/>
                  </a:lnTo>
                  <a:lnTo>
                    <a:pt x="247159" y="369414"/>
                  </a:lnTo>
                  <a:cubicBezTo>
                    <a:pt x="150556" y="307793"/>
                    <a:pt x="73806" y="220531"/>
                    <a:pt x="27862" y="117971"/>
                  </a:cubicBezTo>
                  <a:lnTo>
                    <a:pt x="0" y="33222"/>
                  </a:lnTo>
                  <a:lnTo>
                    <a:pt x="73736" y="11611"/>
                  </a:lnTo>
                  <a:cubicBezTo>
                    <a:pt x="113138" y="3998"/>
                    <a:pt x="153935" y="0"/>
                    <a:pt x="195721" y="0"/>
                  </a:cubicBezTo>
                  <a:close/>
                </a:path>
              </a:pathLst>
            </a:custGeom>
            <a:solidFill>
              <a:srgbClr val="D3ECFB"/>
            </a:solidFill>
            <a:ln w="9525">
              <a:solidFill>
                <a:srgbClr val="7DC7FF"/>
              </a:solidFill>
              <a:tailEnd type="none" w="med" len="me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sz="1200"/>
            </a:p>
          </p:txBody>
        </p:sp>
        <p:sp>
          <p:nvSpPr>
            <p:cNvPr id="5" name="フリーフォーム: 図形 44">
              <a:extLst>
                <a:ext uri="{FF2B5EF4-FFF2-40B4-BE49-F238E27FC236}">
                  <a16:creationId xmlns:a16="http://schemas.microsoft.com/office/drawing/2014/main" id="{75D8F87E-1C6F-1D9D-DCA4-6FC69FCD6D2F}"/>
                </a:ext>
              </a:extLst>
            </p:cNvPr>
            <p:cNvSpPr/>
            <p:nvPr/>
          </p:nvSpPr>
          <p:spPr>
            <a:xfrm>
              <a:off x="5968307" y="4430510"/>
              <a:ext cx="628282" cy="433795"/>
            </a:xfrm>
            <a:custGeom>
              <a:avLst/>
              <a:gdLst>
                <a:gd name="connsiteX0" fmla="*/ 333306 w 628282"/>
                <a:gd name="connsiteY0" fmla="*/ 0 h 433795"/>
                <a:gd name="connsiteX1" fmla="*/ 568909 w 628282"/>
                <a:gd name="connsiteY1" fmla="*/ 44911 h 433795"/>
                <a:gd name="connsiteX2" fmla="*/ 628282 w 628282"/>
                <a:gd name="connsiteY2" fmla="*/ 75339 h 433795"/>
                <a:gd name="connsiteX3" fmla="*/ 614266 w 628282"/>
                <a:gd name="connsiteY3" fmla="*/ 117971 h 433795"/>
                <a:gd name="connsiteX4" fmla="*/ 292153 w 628282"/>
                <a:gd name="connsiteY4" fmla="*/ 422106 h 433795"/>
                <a:gd name="connsiteX5" fmla="*/ 252272 w 628282"/>
                <a:gd name="connsiteY5" fmla="*/ 433795 h 433795"/>
                <a:gd name="connsiteX6" fmla="*/ 224409 w 628282"/>
                <a:gd name="connsiteY6" fmla="*/ 349046 h 433795"/>
                <a:gd name="connsiteX7" fmla="*/ 5112 w 628282"/>
                <a:gd name="connsiteY7" fmla="*/ 97603 h 433795"/>
                <a:gd name="connsiteX8" fmla="*/ 0 w 628282"/>
                <a:gd name="connsiteY8" fmla="*/ 94983 h 433795"/>
                <a:gd name="connsiteX9" fmla="*/ 97703 w 628282"/>
                <a:gd name="connsiteY9" fmla="*/ 44911 h 433795"/>
                <a:gd name="connsiteX10" fmla="*/ 333306 w 628282"/>
                <a:gd name="connsiteY10" fmla="*/ 0 h 433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28282" h="433795">
                  <a:moveTo>
                    <a:pt x="333306" y="0"/>
                  </a:moveTo>
                  <a:cubicBezTo>
                    <a:pt x="416878" y="0"/>
                    <a:pt x="496494" y="15992"/>
                    <a:pt x="568909" y="44911"/>
                  </a:cubicBezTo>
                  <a:lnTo>
                    <a:pt x="628282" y="75339"/>
                  </a:lnTo>
                  <a:lnTo>
                    <a:pt x="614266" y="117971"/>
                  </a:lnTo>
                  <a:cubicBezTo>
                    <a:pt x="553008" y="254718"/>
                    <a:pt x="436983" y="364267"/>
                    <a:pt x="292153" y="422106"/>
                  </a:cubicBezTo>
                  <a:lnTo>
                    <a:pt x="252272" y="433795"/>
                  </a:lnTo>
                  <a:lnTo>
                    <a:pt x="224409" y="349046"/>
                  </a:lnTo>
                  <a:cubicBezTo>
                    <a:pt x="178466" y="246487"/>
                    <a:pt x="101716" y="159225"/>
                    <a:pt x="5112" y="97603"/>
                  </a:cubicBezTo>
                  <a:lnTo>
                    <a:pt x="0" y="94983"/>
                  </a:lnTo>
                  <a:lnTo>
                    <a:pt x="97703" y="44911"/>
                  </a:lnTo>
                  <a:cubicBezTo>
                    <a:pt x="170118" y="15992"/>
                    <a:pt x="249734" y="0"/>
                    <a:pt x="333306" y="0"/>
                  </a:cubicBezTo>
                  <a:close/>
                </a:path>
              </a:pathLst>
            </a:custGeom>
            <a:solidFill>
              <a:srgbClr val="D3ECFB"/>
            </a:solidFill>
            <a:ln w="9525">
              <a:solidFill>
                <a:srgbClr val="7DC7FF"/>
              </a:solidFill>
              <a:tailEnd type="none" w="med" len="me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sz="1200"/>
            </a:p>
          </p:txBody>
        </p:sp>
        <p:sp>
          <p:nvSpPr>
            <p:cNvPr id="6" name="フリーフォーム: 図形 43">
              <a:extLst>
                <a:ext uri="{FF2B5EF4-FFF2-40B4-BE49-F238E27FC236}">
                  <a16:creationId xmlns:a16="http://schemas.microsoft.com/office/drawing/2014/main" id="{503BB928-454B-F449-2788-3A5D3778A8F1}"/>
                </a:ext>
              </a:extLst>
            </p:cNvPr>
            <p:cNvSpPr/>
            <p:nvPr/>
          </p:nvSpPr>
          <p:spPr>
            <a:xfrm>
              <a:off x="5696332" y="4822188"/>
              <a:ext cx="543951" cy="656339"/>
            </a:xfrm>
            <a:custGeom>
              <a:avLst/>
              <a:gdLst>
                <a:gd name="connsiteX0" fmla="*/ 33550 w 543951"/>
                <a:gd name="connsiteY0" fmla="*/ 0 h 656339"/>
                <a:gd name="connsiteX1" fmla="*/ 92923 w 543951"/>
                <a:gd name="connsiteY1" fmla="*/ 30428 h 656339"/>
                <a:gd name="connsiteX2" fmla="*/ 328526 w 543951"/>
                <a:gd name="connsiteY2" fmla="*/ 75339 h 656339"/>
                <a:gd name="connsiteX3" fmla="*/ 450511 w 543951"/>
                <a:gd name="connsiteY3" fmla="*/ 63728 h 656339"/>
                <a:gd name="connsiteX4" fmla="*/ 524248 w 543951"/>
                <a:gd name="connsiteY4" fmla="*/ 42117 h 656339"/>
                <a:gd name="connsiteX5" fmla="*/ 531654 w 543951"/>
                <a:gd name="connsiteY5" fmla="*/ 64645 h 656339"/>
                <a:gd name="connsiteX6" fmla="*/ 543951 w 543951"/>
                <a:gd name="connsiteY6" fmla="*/ 179822 h 656339"/>
                <a:gd name="connsiteX7" fmla="*/ 277088 w 543951"/>
                <a:gd name="connsiteY7" fmla="*/ 653719 h 656339"/>
                <a:gd name="connsiteX8" fmla="*/ 271976 w 543951"/>
                <a:gd name="connsiteY8" fmla="*/ 656339 h 656339"/>
                <a:gd name="connsiteX9" fmla="*/ 266863 w 543951"/>
                <a:gd name="connsiteY9" fmla="*/ 653719 h 656339"/>
                <a:gd name="connsiteX10" fmla="*/ 0 w 543951"/>
                <a:gd name="connsiteY10" fmla="*/ 179822 h 656339"/>
                <a:gd name="connsiteX11" fmla="*/ 12297 w 543951"/>
                <a:gd name="connsiteY11" fmla="*/ 64645 h 656339"/>
                <a:gd name="connsiteX12" fmla="*/ 33550 w 543951"/>
                <a:gd name="connsiteY12" fmla="*/ 0 h 656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43951" h="656339">
                  <a:moveTo>
                    <a:pt x="33550" y="0"/>
                  </a:moveTo>
                  <a:lnTo>
                    <a:pt x="92923" y="30428"/>
                  </a:lnTo>
                  <a:cubicBezTo>
                    <a:pt x="165338" y="59347"/>
                    <a:pt x="244954" y="75339"/>
                    <a:pt x="328526" y="75339"/>
                  </a:cubicBezTo>
                  <a:cubicBezTo>
                    <a:pt x="370312" y="75339"/>
                    <a:pt x="411109" y="71341"/>
                    <a:pt x="450511" y="63728"/>
                  </a:cubicBezTo>
                  <a:lnTo>
                    <a:pt x="524248" y="42117"/>
                  </a:lnTo>
                  <a:lnTo>
                    <a:pt x="531654" y="64645"/>
                  </a:lnTo>
                  <a:cubicBezTo>
                    <a:pt x="539717" y="101848"/>
                    <a:pt x="543951" y="140368"/>
                    <a:pt x="543951" y="179822"/>
                  </a:cubicBezTo>
                  <a:cubicBezTo>
                    <a:pt x="543951" y="377092"/>
                    <a:pt x="438094" y="551016"/>
                    <a:pt x="277088" y="653719"/>
                  </a:cubicBezTo>
                  <a:lnTo>
                    <a:pt x="271976" y="656339"/>
                  </a:lnTo>
                  <a:lnTo>
                    <a:pt x="266863" y="653719"/>
                  </a:lnTo>
                  <a:cubicBezTo>
                    <a:pt x="105857" y="551016"/>
                    <a:pt x="0" y="377092"/>
                    <a:pt x="0" y="179822"/>
                  </a:cubicBezTo>
                  <a:cubicBezTo>
                    <a:pt x="0" y="140368"/>
                    <a:pt x="4235" y="101848"/>
                    <a:pt x="12297" y="64645"/>
                  </a:cubicBezTo>
                  <a:lnTo>
                    <a:pt x="33550" y="0"/>
                  </a:lnTo>
                  <a:close/>
                </a:path>
              </a:pathLst>
            </a:custGeom>
            <a:solidFill>
              <a:srgbClr val="D3ECFB"/>
            </a:solidFill>
            <a:ln w="9525">
              <a:solidFill>
                <a:srgbClr val="7DC7FF"/>
              </a:solidFill>
              <a:tailEnd type="none" w="med" len="me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sz="1200"/>
            </a:p>
          </p:txBody>
        </p:sp>
        <p:sp>
          <p:nvSpPr>
            <p:cNvPr id="7" name="フリーフォーム: 図形 42">
              <a:extLst>
                <a:ext uri="{FF2B5EF4-FFF2-40B4-BE49-F238E27FC236}">
                  <a16:creationId xmlns:a16="http://schemas.microsoft.com/office/drawing/2014/main" id="{2DE187D6-C9F0-829D-522B-FDC676EF04E9}"/>
                </a:ext>
              </a:extLst>
            </p:cNvPr>
            <p:cNvSpPr/>
            <p:nvPr/>
          </p:nvSpPr>
          <p:spPr>
            <a:xfrm>
              <a:off x="5419575" y="3754526"/>
              <a:ext cx="1210564" cy="770966"/>
            </a:xfrm>
            <a:custGeom>
              <a:avLst/>
              <a:gdLst>
                <a:gd name="connsiteX0" fmla="*/ 605282 w 1210564"/>
                <a:gd name="connsiteY0" fmla="*/ 0 h 770966"/>
                <a:gd name="connsiteX1" fmla="*/ 1210564 w 1210564"/>
                <a:gd name="connsiteY1" fmla="*/ 571500 h 770966"/>
                <a:gd name="connsiteX2" fmla="*/ 1198267 w 1210564"/>
                <a:gd name="connsiteY2" fmla="*/ 686677 h 770966"/>
                <a:gd name="connsiteX3" fmla="*/ 1177014 w 1210564"/>
                <a:gd name="connsiteY3" fmla="*/ 751322 h 770966"/>
                <a:gd name="connsiteX4" fmla="*/ 1117641 w 1210564"/>
                <a:gd name="connsiteY4" fmla="*/ 720894 h 770966"/>
                <a:gd name="connsiteX5" fmla="*/ 882038 w 1210564"/>
                <a:gd name="connsiteY5" fmla="*/ 675983 h 770966"/>
                <a:gd name="connsiteX6" fmla="*/ 646435 w 1210564"/>
                <a:gd name="connsiteY6" fmla="*/ 720894 h 770966"/>
                <a:gd name="connsiteX7" fmla="*/ 548732 w 1210564"/>
                <a:gd name="connsiteY7" fmla="*/ 770966 h 770966"/>
                <a:gd name="connsiteX8" fmla="*/ 451028 w 1210564"/>
                <a:gd name="connsiteY8" fmla="*/ 720894 h 770966"/>
                <a:gd name="connsiteX9" fmla="*/ 215425 w 1210564"/>
                <a:gd name="connsiteY9" fmla="*/ 675983 h 770966"/>
                <a:gd name="connsiteX10" fmla="*/ 93440 w 1210564"/>
                <a:gd name="connsiteY10" fmla="*/ 687594 h 770966"/>
                <a:gd name="connsiteX11" fmla="*/ 19704 w 1210564"/>
                <a:gd name="connsiteY11" fmla="*/ 709205 h 770966"/>
                <a:gd name="connsiteX12" fmla="*/ 12297 w 1210564"/>
                <a:gd name="connsiteY12" fmla="*/ 686677 h 770966"/>
                <a:gd name="connsiteX13" fmla="*/ 0 w 1210564"/>
                <a:gd name="connsiteY13" fmla="*/ 571500 h 770966"/>
                <a:gd name="connsiteX14" fmla="*/ 605282 w 1210564"/>
                <a:gd name="connsiteY14" fmla="*/ 0 h 770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0564" h="770966">
                  <a:moveTo>
                    <a:pt x="605282" y="0"/>
                  </a:moveTo>
                  <a:cubicBezTo>
                    <a:pt x="939570" y="0"/>
                    <a:pt x="1210564" y="255869"/>
                    <a:pt x="1210564" y="571500"/>
                  </a:cubicBezTo>
                  <a:cubicBezTo>
                    <a:pt x="1210564" y="610954"/>
                    <a:pt x="1206330" y="649474"/>
                    <a:pt x="1198267" y="686677"/>
                  </a:cubicBezTo>
                  <a:lnTo>
                    <a:pt x="1177014" y="751322"/>
                  </a:lnTo>
                  <a:lnTo>
                    <a:pt x="1117641" y="720894"/>
                  </a:lnTo>
                  <a:cubicBezTo>
                    <a:pt x="1045226" y="691975"/>
                    <a:pt x="965610" y="675983"/>
                    <a:pt x="882038" y="675983"/>
                  </a:cubicBezTo>
                  <a:cubicBezTo>
                    <a:pt x="798466" y="675983"/>
                    <a:pt x="718850" y="691975"/>
                    <a:pt x="646435" y="720894"/>
                  </a:cubicBezTo>
                  <a:lnTo>
                    <a:pt x="548732" y="770966"/>
                  </a:lnTo>
                  <a:lnTo>
                    <a:pt x="451028" y="720894"/>
                  </a:lnTo>
                  <a:cubicBezTo>
                    <a:pt x="378613" y="691975"/>
                    <a:pt x="298997" y="675983"/>
                    <a:pt x="215425" y="675983"/>
                  </a:cubicBezTo>
                  <a:cubicBezTo>
                    <a:pt x="173639" y="675983"/>
                    <a:pt x="132842" y="679981"/>
                    <a:pt x="93440" y="687594"/>
                  </a:cubicBezTo>
                  <a:lnTo>
                    <a:pt x="19704" y="709205"/>
                  </a:lnTo>
                  <a:lnTo>
                    <a:pt x="12297" y="686677"/>
                  </a:lnTo>
                  <a:cubicBezTo>
                    <a:pt x="4235" y="649474"/>
                    <a:pt x="0" y="610954"/>
                    <a:pt x="0" y="571500"/>
                  </a:cubicBezTo>
                  <a:cubicBezTo>
                    <a:pt x="0" y="255869"/>
                    <a:pt x="270994" y="0"/>
                    <a:pt x="605282" y="0"/>
                  </a:cubicBezTo>
                  <a:close/>
                </a:path>
              </a:pathLst>
            </a:custGeom>
            <a:solidFill>
              <a:srgbClr val="D3ECFB"/>
            </a:solidFill>
            <a:ln w="9525">
              <a:solidFill>
                <a:srgbClr val="7DC7FF"/>
              </a:solidFill>
              <a:tailEnd type="none" w="med" len="me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sz="1200"/>
            </a:p>
          </p:txBody>
        </p:sp>
        <p:sp>
          <p:nvSpPr>
            <p:cNvPr id="8" name="フリーフォーム: 図形 41">
              <a:extLst>
                <a:ext uri="{FF2B5EF4-FFF2-40B4-BE49-F238E27FC236}">
                  <a16:creationId xmlns:a16="http://schemas.microsoft.com/office/drawing/2014/main" id="{738E1B92-07FA-F890-20EB-C54D84C51F4E}"/>
                </a:ext>
              </a:extLst>
            </p:cNvPr>
            <p:cNvSpPr/>
            <p:nvPr/>
          </p:nvSpPr>
          <p:spPr>
            <a:xfrm>
              <a:off x="5029719" y="4463731"/>
              <a:ext cx="938589" cy="1109778"/>
            </a:xfrm>
            <a:custGeom>
              <a:avLst/>
              <a:gdLst>
                <a:gd name="connsiteX0" fmla="*/ 409561 w 938589"/>
                <a:gd name="connsiteY0" fmla="*/ 0 h 1109778"/>
                <a:gd name="connsiteX1" fmla="*/ 437423 w 938589"/>
                <a:gd name="connsiteY1" fmla="*/ 84749 h 1109778"/>
                <a:gd name="connsiteX2" fmla="*/ 656720 w 938589"/>
                <a:gd name="connsiteY2" fmla="*/ 336192 h 1109778"/>
                <a:gd name="connsiteX3" fmla="*/ 700163 w 938589"/>
                <a:gd name="connsiteY3" fmla="*/ 358456 h 1109778"/>
                <a:gd name="connsiteX4" fmla="*/ 678910 w 938589"/>
                <a:gd name="connsiteY4" fmla="*/ 423101 h 1109778"/>
                <a:gd name="connsiteX5" fmla="*/ 666613 w 938589"/>
                <a:gd name="connsiteY5" fmla="*/ 538278 h 1109778"/>
                <a:gd name="connsiteX6" fmla="*/ 933476 w 938589"/>
                <a:gd name="connsiteY6" fmla="*/ 1012175 h 1109778"/>
                <a:gd name="connsiteX7" fmla="*/ 938589 w 938589"/>
                <a:gd name="connsiteY7" fmla="*/ 1014795 h 1109778"/>
                <a:gd name="connsiteX8" fmla="*/ 840885 w 938589"/>
                <a:gd name="connsiteY8" fmla="*/ 1064867 h 1109778"/>
                <a:gd name="connsiteX9" fmla="*/ 605282 w 938589"/>
                <a:gd name="connsiteY9" fmla="*/ 1109778 h 1109778"/>
                <a:gd name="connsiteX10" fmla="*/ 0 w 938589"/>
                <a:gd name="connsiteY10" fmla="*/ 538278 h 1109778"/>
                <a:gd name="connsiteX11" fmla="*/ 369679 w 938589"/>
                <a:gd name="connsiteY11" fmla="*/ 11689 h 1109778"/>
                <a:gd name="connsiteX12" fmla="*/ 409561 w 938589"/>
                <a:gd name="connsiteY12" fmla="*/ 0 h 1109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8589" h="1109778">
                  <a:moveTo>
                    <a:pt x="409561" y="0"/>
                  </a:moveTo>
                  <a:lnTo>
                    <a:pt x="437423" y="84749"/>
                  </a:lnTo>
                  <a:cubicBezTo>
                    <a:pt x="483367" y="187309"/>
                    <a:pt x="560117" y="274571"/>
                    <a:pt x="656720" y="336192"/>
                  </a:cubicBezTo>
                  <a:lnTo>
                    <a:pt x="700163" y="358456"/>
                  </a:lnTo>
                  <a:lnTo>
                    <a:pt x="678910" y="423101"/>
                  </a:lnTo>
                  <a:cubicBezTo>
                    <a:pt x="670848" y="460304"/>
                    <a:pt x="666613" y="498824"/>
                    <a:pt x="666613" y="538278"/>
                  </a:cubicBezTo>
                  <a:cubicBezTo>
                    <a:pt x="666613" y="735548"/>
                    <a:pt x="772470" y="909472"/>
                    <a:pt x="933476" y="1012175"/>
                  </a:cubicBezTo>
                  <a:lnTo>
                    <a:pt x="938589" y="1014795"/>
                  </a:lnTo>
                  <a:lnTo>
                    <a:pt x="840885" y="1064867"/>
                  </a:lnTo>
                  <a:cubicBezTo>
                    <a:pt x="768470" y="1093786"/>
                    <a:pt x="688854" y="1109778"/>
                    <a:pt x="605282" y="1109778"/>
                  </a:cubicBezTo>
                  <a:cubicBezTo>
                    <a:pt x="270994" y="1109778"/>
                    <a:pt x="0" y="853909"/>
                    <a:pt x="0" y="538278"/>
                  </a:cubicBezTo>
                  <a:cubicBezTo>
                    <a:pt x="0" y="301555"/>
                    <a:pt x="152434" y="98448"/>
                    <a:pt x="369679" y="11689"/>
                  </a:cubicBezTo>
                  <a:lnTo>
                    <a:pt x="409561" y="0"/>
                  </a:lnTo>
                  <a:close/>
                </a:path>
              </a:pathLst>
            </a:custGeom>
            <a:solidFill>
              <a:srgbClr val="D3ECFB"/>
            </a:solidFill>
            <a:ln w="9525">
              <a:solidFill>
                <a:srgbClr val="7DC7FF"/>
              </a:solidFill>
              <a:tailEnd type="none" w="med" len="me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sz="1200"/>
            </a:p>
          </p:txBody>
        </p:sp>
        <p:sp>
          <p:nvSpPr>
            <p:cNvPr id="9" name="フリーフォーム: 図形 40">
              <a:extLst>
                <a:ext uri="{FF2B5EF4-FFF2-40B4-BE49-F238E27FC236}">
                  <a16:creationId xmlns:a16="http://schemas.microsoft.com/office/drawing/2014/main" id="{523C9B27-4CC3-2D57-3361-002096BDF1DD}"/>
                </a:ext>
              </a:extLst>
            </p:cNvPr>
            <p:cNvSpPr/>
            <p:nvPr/>
          </p:nvSpPr>
          <p:spPr>
            <a:xfrm>
              <a:off x="5968307" y="4505849"/>
              <a:ext cx="938588" cy="1067661"/>
            </a:xfrm>
            <a:custGeom>
              <a:avLst/>
              <a:gdLst>
                <a:gd name="connsiteX0" fmla="*/ 628282 w 938588"/>
                <a:gd name="connsiteY0" fmla="*/ 0 h 1067661"/>
                <a:gd name="connsiteX1" fmla="*/ 671725 w 938588"/>
                <a:gd name="connsiteY1" fmla="*/ 22264 h 1067661"/>
                <a:gd name="connsiteX2" fmla="*/ 938588 w 938588"/>
                <a:gd name="connsiteY2" fmla="*/ 496161 h 1067661"/>
                <a:gd name="connsiteX3" fmla="*/ 333306 w 938588"/>
                <a:gd name="connsiteY3" fmla="*/ 1067661 h 1067661"/>
                <a:gd name="connsiteX4" fmla="*/ 97703 w 938588"/>
                <a:gd name="connsiteY4" fmla="*/ 1022750 h 1067661"/>
                <a:gd name="connsiteX5" fmla="*/ 0 w 938588"/>
                <a:gd name="connsiteY5" fmla="*/ 972678 h 1067661"/>
                <a:gd name="connsiteX6" fmla="*/ 5112 w 938588"/>
                <a:gd name="connsiteY6" fmla="*/ 970058 h 1067661"/>
                <a:gd name="connsiteX7" fmla="*/ 271975 w 938588"/>
                <a:gd name="connsiteY7" fmla="*/ 496161 h 1067661"/>
                <a:gd name="connsiteX8" fmla="*/ 259678 w 938588"/>
                <a:gd name="connsiteY8" fmla="*/ 380984 h 1067661"/>
                <a:gd name="connsiteX9" fmla="*/ 252272 w 938588"/>
                <a:gd name="connsiteY9" fmla="*/ 358456 h 1067661"/>
                <a:gd name="connsiteX10" fmla="*/ 292153 w 938588"/>
                <a:gd name="connsiteY10" fmla="*/ 346767 h 1067661"/>
                <a:gd name="connsiteX11" fmla="*/ 614266 w 938588"/>
                <a:gd name="connsiteY11" fmla="*/ 42632 h 1067661"/>
                <a:gd name="connsiteX12" fmla="*/ 628282 w 938588"/>
                <a:gd name="connsiteY12" fmla="*/ 0 h 1067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8588" h="1067661">
                  <a:moveTo>
                    <a:pt x="628282" y="0"/>
                  </a:moveTo>
                  <a:lnTo>
                    <a:pt x="671725" y="22264"/>
                  </a:lnTo>
                  <a:cubicBezTo>
                    <a:pt x="832731" y="124967"/>
                    <a:pt x="938588" y="298892"/>
                    <a:pt x="938588" y="496161"/>
                  </a:cubicBezTo>
                  <a:cubicBezTo>
                    <a:pt x="938588" y="811792"/>
                    <a:pt x="667594" y="1067661"/>
                    <a:pt x="333306" y="1067661"/>
                  </a:cubicBezTo>
                  <a:cubicBezTo>
                    <a:pt x="249734" y="1067661"/>
                    <a:pt x="170118" y="1051669"/>
                    <a:pt x="97703" y="1022750"/>
                  </a:cubicBezTo>
                  <a:lnTo>
                    <a:pt x="0" y="972678"/>
                  </a:lnTo>
                  <a:lnTo>
                    <a:pt x="5112" y="970058"/>
                  </a:lnTo>
                  <a:cubicBezTo>
                    <a:pt x="166118" y="867355"/>
                    <a:pt x="271975" y="693431"/>
                    <a:pt x="271975" y="496161"/>
                  </a:cubicBezTo>
                  <a:cubicBezTo>
                    <a:pt x="271975" y="456707"/>
                    <a:pt x="267741" y="418187"/>
                    <a:pt x="259678" y="380984"/>
                  </a:cubicBezTo>
                  <a:lnTo>
                    <a:pt x="252272" y="358456"/>
                  </a:lnTo>
                  <a:lnTo>
                    <a:pt x="292153" y="346767"/>
                  </a:lnTo>
                  <a:cubicBezTo>
                    <a:pt x="436983" y="288928"/>
                    <a:pt x="553008" y="179379"/>
                    <a:pt x="614266" y="42632"/>
                  </a:cubicBezTo>
                  <a:lnTo>
                    <a:pt x="628282" y="0"/>
                  </a:lnTo>
                  <a:close/>
                </a:path>
              </a:pathLst>
            </a:custGeom>
            <a:solidFill>
              <a:srgbClr val="D3ECFB"/>
            </a:solidFill>
            <a:ln w="9525">
              <a:solidFill>
                <a:srgbClr val="7DC7FF"/>
              </a:solidFill>
              <a:tailEnd type="none" w="med" len="me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sz="1200"/>
            </a:p>
          </p:txBody>
        </p:sp>
        <p:sp>
          <p:nvSpPr>
            <p:cNvPr id="10" name="フリーフォーム: 図形 39">
              <a:extLst>
                <a:ext uri="{FF2B5EF4-FFF2-40B4-BE49-F238E27FC236}">
                  <a16:creationId xmlns:a16="http://schemas.microsoft.com/office/drawing/2014/main" id="{25BC1AB7-0603-974C-8FFA-A229676526EB}"/>
                </a:ext>
              </a:extLst>
            </p:cNvPr>
            <p:cNvSpPr/>
            <p:nvPr/>
          </p:nvSpPr>
          <p:spPr>
            <a:xfrm>
              <a:off x="5729881" y="4525492"/>
              <a:ext cx="490698" cy="372034"/>
            </a:xfrm>
            <a:custGeom>
              <a:avLst/>
              <a:gdLst>
                <a:gd name="connsiteX0" fmla="*/ 238426 w 490698"/>
                <a:gd name="connsiteY0" fmla="*/ 0 h 372034"/>
                <a:gd name="connsiteX1" fmla="*/ 243538 w 490698"/>
                <a:gd name="connsiteY1" fmla="*/ 2620 h 372034"/>
                <a:gd name="connsiteX2" fmla="*/ 462835 w 490698"/>
                <a:gd name="connsiteY2" fmla="*/ 254063 h 372034"/>
                <a:gd name="connsiteX3" fmla="*/ 490698 w 490698"/>
                <a:gd name="connsiteY3" fmla="*/ 338812 h 372034"/>
                <a:gd name="connsiteX4" fmla="*/ 416961 w 490698"/>
                <a:gd name="connsiteY4" fmla="*/ 360423 h 372034"/>
                <a:gd name="connsiteX5" fmla="*/ 294976 w 490698"/>
                <a:gd name="connsiteY5" fmla="*/ 372034 h 372034"/>
                <a:gd name="connsiteX6" fmla="*/ 59373 w 490698"/>
                <a:gd name="connsiteY6" fmla="*/ 327123 h 372034"/>
                <a:gd name="connsiteX7" fmla="*/ 0 w 490698"/>
                <a:gd name="connsiteY7" fmla="*/ 296695 h 372034"/>
                <a:gd name="connsiteX8" fmla="*/ 14016 w 490698"/>
                <a:gd name="connsiteY8" fmla="*/ 254063 h 372034"/>
                <a:gd name="connsiteX9" fmla="*/ 233313 w 490698"/>
                <a:gd name="connsiteY9" fmla="*/ 2620 h 372034"/>
                <a:gd name="connsiteX10" fmla="*/ 238426 w 490698"/>
                <a:gd name="connsiteY10" fmla="*/ 0 h 372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0698" h="372034">
                  <a:moveTo>
                    <a:pt x="238426" y="0"/>
                  </a:moveTo>
                  <a:lnTo>
                    <a:pt x="243538" y="2620"/>
                  </a:lnTo>
                  <a:cubicBezTo>
                    <a:pt x="340142" y="64242"/>
                    <a:pt x="416892" y="151504"/>
                    <a:pt x="462835" y="254063"/>
                  </a:cubicBezTo>
                  <a:lnTo>
                    <a:pt x="490698" y="338812"/>
                  </a:lnTo>
                  <a:lnTo>
                    <a:pt x="416961" y="360423"/>
                  </a:lnTo>
                  <a:cubicBezTo>
                    <a:pt x="377559" y="368036"/>
                    <a:pt x="336762" y="372034"/>
                    <a:pt x="294976" y="372034"/>
                  </a:cubicBezTo>
                  <a:cubicBezTo>
                    <a:pt x="211404" y="372034"/>
                    <a:pt x="131788" y="356042"/>
                    <a:pt x="59373" y="327123"/>
                  </a:cubicBezTo>
                  <a:lnTo>
                    <a:pt x="0" y="296695"/>
                  </a:lnTo>
                  <a:lnTo>
                    <a:pt x="14016" y="254063"/>
                  </a:lnTo>
                  <a:cubicBezTo>
                    <a:pt x="59960" y="151504"/>
                    <a:pt x="136710" y="64242"/>
                    <a:pt x="233313" y="2620"/>
                  </a:cubicBezTo>
                  <a:lnTo>
                    <a:pt x="238426" y="0"/>
                  </a:lnTo>
                  <a:close/>
                </a:path>
              </a:pathLst>
            </a:custGeom>
            <a:solidFill>
              <a:srgbClr val="D3ECFB"/>
            </a:solidFill>
            <a:ln w="9525">
              <a:solidFill>
                <a:srgbClr val="7DC7FF"/>
              </a:solidFill>
              <a:tailEnd type="none" w="med" len="me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sz="1200"/>
            </a:p>
          </p:txBody>
        </p:sp>
      </p:grpSp>
      <p:sp>
        <p:nvSpPr>
          <p:cNvPr id="13" name="テキスト ボックス 12">
            <a:extLst>
              <a:ext uri="{FF2B5EF4-FFF2-40B4-BE49-F238E27FC236}">
                <a16:creationId xmlns:a16="http://schemas.microsoft.com/office/drawing/2014/main" id="{4169CEF0-8245-CB36-EB11-CB832B2E6479}"/>
              </a:ext>
            </a:extLst>
          </p:cNvPr>
          <p:cNvSpPr txBox="1"/>
          <p:nvPr/>
        </p:nvSpPr>
        <p:spPr>
          <a:xfrm>
            <a:off x="6721224" y="6074712"/>
            <a:ext cx="3056312" cy="738664"/>
          </a:xfrm>
          <a:prstGeom prst="rect">
            <a:avLst/>
          </a:prstGeom>
          <a:solidFill>
            <a:schemeClr val="bg1"/>
          </a:solidFill>
          <a:ln>
            <a:solidFill>
              <a:srgbClr val="7DC7FF"/>
            </a:solidFill>
          </a:ln>
        </p:spPr>
        <p:txBody>
          <a:bodyPr wrap="square" rtlCol="0">
            <a:spAutoFit/>
          </a:bodyPr>
          <a:lstStyle/>
          <a:p>
            <a:pPr algn="ctr"/>
            <a:r>
              <a:rPr kumimoji="1" lang="ja-JP" altLang="en-US" sz="1400" b="1" dirty="0">
                <a:solidFill>
                  <a:srgbClr val="FF0000"/>
                </a:solidFill>
                <a:latin typeface="メイリオ" panose="020B0604030504040204" pitchFamily="50" charset="-128"/>
                <a:ea typeface="メイリオ" panose="020B0604030504040204" pitchFamily="50" charset="-128"/>
              </a:rPr>
              <a:t>自動運転サービスに対応した</a:t>
            </a:r>
            <a:endParaRPr kumimoji="1" lang="en-US" altLang="ja-JP" sz="1400" b="1" dirty="0">
              <a:solidFill>
                <a:srgbClr val="FF0000"/>
              </a:solidFill>
              <a:latin typeface="メイリオ" panose="020B0604030504040204" pitchFamily="50" charset="-128"/>
              <a:ea typeface="メイリオ" panose="020B0604030504040204" pitchFamily="50" charset="-128"/>
            </a:endParaRPr>
          </a:p>
          <a:p>
            <a:pPr algn="ctr"/>
            <a:r>
              <a:rPr lang="ja-JP" altLang="en-US" sz="1400" b="1" u="sng" dirty="0">
                <a:solidFill>
                  <a:srgbClr val="FF0000"/>
                </a:solidFill>
                <a:latin typeface="メイリオ" panose="020B0604030504040204" pitchFamily="50" charset="-128"/>
                <a:ea typeface="メイリオ" panose="020B0604030504040204" pitchFamily="50" charset="-128"/>
              </a:rPr>
              <a:t>都市施設などのインフラ</a:t>
            </a:r>
            <a:r>
              <a:rPr kumimoji="1" lang="ja-JP" altLang="en-US" sz="1400" b="1" u="sng" dirty="0">
                <a:solidFill>
                  <a:srgbClr val="FF0000"/>
                </a:solidFill>
                <a:latin typeface="メイリオ" panose="020B0604030504040204" pitchFamily="50" charset="-128"/>
                <a:ea typeface="メイリオ" panose="020B0604030504040204" pitchFamily="50" charset="-128"/>
              </a:rPr>
              <a:t>再構築</a:t>
            </a:r>
            <a:endParaRPr kumimoji="1" lang="en-US" altLang="ja-JP" sz="1400" b="1" u="sng" dirty="0">
              <a:solidFill>
                <a:srgbClr val="FF0000"/>
              </a:solidFill>
              <a:latin typeface="メイリオ" panose="020B0604030504040204" pitchFamily="50" charset="-128"/>
              <a:ea typeface="メイリオ" panose="020B0604030504040204" pitchFamily="50" charset="-128"/>
            </a:endParaRPr>
          </a:p>
          <a:p>
            <a:pPr algn="ctr"/>
            <a:r>
              <a:rPr kumimoji="1" lang="ja-JP" altLang="en-US" sz="1400" b="1" dirty="0">
                <a:solidFill>
                  <a:srgbClr val="FF0000"/>
                </a:solidFill>
                <a:latin typeface="メイリオ" panose="020B0604030504040204" pitchFamily="50" charset="-128"/>
                <a:ea typeface="メイリオ" panose="020B0604030504040204" pitchFamily="50" charset="-128"/>
              </a:rPr>
              <a:t>（受け入れ環境の整備）</a:t>
            </a:r>
          </a:p>
        </p:txBody>
      </p:sp>
      <p:sp>
        <p:nvSpPr>
          <p:cNvPr id="14" name="テキスト ボックス 13">
            <a:extLst>
              <a:ext uri="{FF2B5EF4-FFF2-40B4-BE49-F238E27FC236}">
                <a16:creationId xmlns:a16="http://schemas.microsoft.com/office/drawing/2014/main" id="{03B31FE1-089B-21FC-6EB4-C6420511EDA2}"/>
              </a:ext>
            </a:extLst>
          </p:cNvPr>
          <p:cNvSpPr txBox="1"/>
          <p:nvPr/>
        </p:nvSpPr>
        <p:spPr>
          <a:xfrm>
            <a:off x="4748275" y="5726765"/>
            <a:ext cx="1037334" cy="276999"/>
          </a:xfrm>
          <a:prstGeom prst="rect">
            <a:avLst/>
          </a:prstGeom>
          <a:noFill/>
        </p:spPr>
        <p:txBody>
          <a:bodyPr wrap="square" rtlCol="0">
            <a:spAutoFit/>
          </a:bodyPr>
          <a:lstStyle/>
          <a:p>
            <a:pPr algn="ctr"/>
            <a:r>
              <a:rPr lang="ja-JP" altLang="en-US" sz="1200" dirty="0">
                <a:latin typeface="メイリオ" panose="020B0604030504040204" pitchFamily="50" charset="-128"/>
                <a:ea typeface="メイリオ" panose="020B0604030504040204" pitchFamily="50" charset="-128"/>
              </a:rPr>
              <a:t>自動車局</a:t>
            </a:r>
            <a:endParaRPr kumimoji="1" lang="ja-JP" altLang="en-US" sz="1200" dirty="0">
              <a:latin typeface="メイリオ" panose="020B0604030504040204" pitchFamily="50" charset="-128"/>
              <a:ea typeface="メイリオ" panose="020B0604030504040204" pitchFamily="50" charset="-128"/>
            </a:endParaRPr>
          </a:p>
        </p:txBody>
      </p:sp>
      <p:sp>
        <p:nvSpPr>
          <p:cNvPr id="15" name="テキスト ボックス 14">
            <a:extLst>
              <a:ext uri="{FF2B5EF4-FFF2-40B4-BE49-F238E27FC236}">
                <a16:creationId xmlns:a16="http://schemas.microsoft.com/office/drawing/2014/main" id="{DEF43B03-93BE-6E1F-1489-65742D2173B8}"/>
              </a:ext>
            </a:extLst>
          </p:cNvPr>
          <p:cNvSpPr txBox="1"/>
          <p:nvPr/>
        </p:nvSpPr>
        <p:spPr>
          <a:xfrm>
            <a:off x="3944200" y="6339989"/>
            <a:ext cx="901319" cy="276999"/>
          </a:xfrm>
          <a:prstGeom prst="rect">
            <a:avLst/>
          </a:prstGeom>
          <a:noFill/>
        </p:spPr>
        <p:txBody>
          <a:bodyPr wrap="square" rtlCol="0">
            <a:spAutoFit/>
          </a:bodyPr>
          <a:lstStyle/>
          <a:p>
            <a:pPr algn="ctr"/>
            <a:r>
              <a:rPr lang="ja-JP" altLang="en-US" sz="1200" dirty="0">
                <a:latin typeface="メイリオ" panose="020B0604030504040204" pitchFamily="50" charset="-128"/>
                <a:ea typeface="メイリオ" panose="020B0604030504040204" pitchFamily="50" charset="-128"/>
              </a:rPr>
              <a:t>道路局</a:t>
            </a:r>
            <a:endParaRPr kumimoji="1" lang="ja-JP" altLang="en-US" sz="1200" dirty="0">
              <a:latin typeface="メイリオ" panose="020B0604030504040204" pitchFamily="50" charset="-128"/>
              <a:ea typeface="メイリオ" panose="020B0604030504040204" pitchFamily="50" charset="-128"/>
            </a:endParaRPr>
          </a:p>
        </p:txBody>
      </p:sp>
      <p:sp>
        <p:nvSpPr>
          <p:cNvPr id="16" name="テキスト ボックス 15">
            <a:extLst>
              <a:ext uri="{FF2B5EF4-FFF2-40B4-BE49-F238E27FC236}">
                <a16:creationId xmlns:a16="http://schemas.microsoft.com/office/drawing/2014/main" id="{78E5A52D-0BC3-E492-83AC-7791A6384AE0}"/>
              </a:ext>
            </a:extLst>
          </p:cNvPr>
          <p:cNvSpPr txBox="1"/>
          <p:nvPr/>
        </p:nvSpPr>
        <p:spPr>
          <a:xfrm>
            <a:off x="5531382" y="6344822"/>
            <a:ext cx="901319" cy="276999"/>
          </a:xfrm>
          <a:prstGeom prst="rect">
            <a:avLst/>
          </a:prstGeom>
          <a:noFill/>
        </p:spPr>
        <p:txBody>
          <a:bodyPr wrap="square" rtlCol="0">
            <a:spAutoFit/>
          </a:bodyPr>
          <a:lstStyle/>
          <a:p>
            <a:pPr algn="ctr"/>
            <a:r>
              <a:rPr lang="ja-JP" altLang="en-US" sz="1200" dirty="0">
                <a:latin typeface="メイリオ" panose="020B0604030504040204" pitchFamily="50" charset="-128"/>
                <a:ea typeface="メイリオ" panose="020B0604030504040204" pitchFamily="50" charset="-128"/>
              </a:rPr>
              <a:t>都市局</a:t>
            </a:r>
            <a:endParaRPr kumimoji="1" lang="ja-JP" altLang="en-US" sz="1200" dirty="0">
              <a:latin typeface="メイリオ" panose="020B0604030504040204" pitchFamily="50" charset="-128"/>
              <a:ea typeface="メイリオ" panose="020B0604030504040204" pitchFamily="50" charset="-128"/>
            </a:endParaRPr>
          </a:p>
        </p:txBody>
      </p:sp>
      <p:sp>
        <p:nvSpPr>
          <p:cNvPr id="17" name="テキスト ボックス 16">
            <a:extLst>
              <a:ext uri="{FF2B5EF4-FFF2-40B4-BE49-F238E27FC236}">
                <a16:creationId xmlns:a16="http://schemas.microsoft.com/office/drawing/2014/main" id="{517BC3FD-CCD6-ADD5-D857-1574B65291F6}"/>
              </a:ext>
            </a:extLst>
          </p:cNvPr>
          <p:cNvSpPr txBox="1"/>
          <p:nvPr/>
        </p:nvSpPr>
        <p:spPr>
          <a:xfrm>
            <a:off x="848544" y="6294819"/>
            <a:ext cx="2884448" cy="461665"/>
          </a:xfrm>
          <a:prstGeom prst="rect">
            <a:avLst/>
          </a:prstGeom>
          <a:solidFill>
            <a:schemeClr val="bg1"/>
          </a:solidFill>
          <a:ln>
            <a:solidFill>
              <a:srgbClr val="7DC7FF"/>
            </a:solidFill>
          </a:ln>
        </p:spPr>
        <p:txBody>
          <a:bodyPr wrap="square" rtlCol="0">
            <a:spAutoFit/>
          </a:bodyPr>
          <a:lstStyle/>
          <a:p>
            <a:pPr algn="ctr"/>
            <a:r>
              <a:rPr kumimoji="1" lang="ja-JP" altLang="en-US" sz="1200" dirty="0">
                <a:solidFill>
                  <a:srgbClr val="0070C0"/>
                </a:solidFill>
                <a:latin typeface="メイリオ" panose="020B0604030504040204" pitchFamily="50" charset="-128"/>
                <a:ea typeface="メイリオ" panose="020B0604030504040204" pitchFamily="50" charset="-128"/>
              </a:rPr>
              <a:t>合流車両や歩行者横断などの情報発信など、</a:t>
            </a:r>
            <a:r>
              <a:rPr kumimoji="1" lang="ja-JP" altLang="en-US" sz="1200" b="1" u="sng" dirty="0">
                <a:solidFill>
                  <a:srgbClr val="0070C0"/>
                </a:solidFill>
                <a:latin typeface="メイリオ" panose="020B0604030504040204" pitchFamily="50" charset="-128"/>
                <a:ea typeface="メイリオ" panose="020B0604030504040204" pitchFamily="50" charset="-128"/>
              </a:rPr>
              <a:t>道路インフラによる支援</a:t>
            </a:r>
            <a:endParaRPr kumimoji="1" lang="ja-JP" altLang="en-US" sz="1200" dirty="0">
              <a:solidFill>
                <a:srgbClr val="0070C0"/>
              </a:solidFill>
              <a:latin typeface="メイリオ" panose="020B0604030504040204" pitchFamily="50" charset="-128"/>
              <a:ea typeface="メイリオ" panose="020B0604030504040204" pitchFamily="50" charset="-128"/>
            </a:endParaRPr>
          </a:p>
        </p:txBody>
      </p:sp>
      <p:sp>
        <p:nvSpPr>
          <p:cNvPr id="18" name="テキスト ボックス 17">
            <a:extLst>
              <a:ext uri="{FF2B5EF4-FFF2-40B4-BE49-F238E27FC236}">
                <a16:creationId xmlns:a16="http://schemas.microsoft.com/office/drawing/2014/main" id="{3DBFEFD8-86C1-05A3-C841-147FD64EFB72}"/>
              </a:ext>
            </a:extLst>
          </p:cNvPr>
          <p:cNvSpPr txBox="1"/>
          <p:nvPr/>
        </p:nvSpPr>
        <p:spPr>
          <a:xfrm>
            <a:off x="1353119" y="5645983"/>
            <a:ext cx="2412000" cy="461665"/>
          </a:xfrm>
          <a:prstGeom prst="rect">
            <a:avLst/>
          </a:prstGeom>
          <a:solidFill>
            <a:schemeClr val="bg1"/>
          </a:solidFill>
          <a:ln>
            <a:solidFill>
              <a:srgbClr val="7DC7FF"/>
            </a:solidFill>
          </a:ln>
        </p:spPr>
        <p:txBody>
          <a:bodyPr wrap="square" rtlCol="0">
            <a:spAutoFit/>
          </a:bodyPr>
          <a:lstStyle/>
          <a:p>
            <a:pPr algn="ctr"/>
            <a:r>
              <a:rPr lang="ja-JP" altLang="en-US" sz="1200" b="1" u="sng" dirty="0">
                <a:solidFill>
                  <a:srgbClr val="0070C0"/>
                </a:solidFill>
                <a:latin typeface="メイリオ" panose="020B0604030504040204" pitchFamily="50" charset="-128"/>
                <a:ea typeface="メイリオ" panose="020B0604030504040204" pitchFamily="50" charset="-128"/>
              </a:rPr>
              <a:t>自動運転車両の開発</a:t>
            </a:r>
            <a:r>
              <a:rPr lang="ja-JP" altLang="en-US" sz="1200" dirty="0">
                <a:solidFill>
                  <a:srgbClr val="0070C0"/>
                </a:solidFill>
                <a:latin typeface="メイリオ" panose="020B0604030504040204" pitchFamily="50" charset="-128"/>
                <a:ea typeface="メイリオ" panose="020B0604030504040204" pitchFamily="50" charset="-128"/>
              </a:rPr>
              <a:t>や</a:t>
            </a:r>
            <a:r>
              <a:rPr kumimoji="1" lang="ja-JP" altLang="en-US" sz="1200" dirty="0">
                <a:solidFill>
                  <a:srgbClr val="0070C0"/>
                </a:solidFill>
                <a:latin typeface="メイリオ" panose="020B0604030504040204" pitchFamily="50" charset="-128"/>
                <a:ea typeface="メイリオ" panose="020B0604030504040204" pitchFamily="50" charset="-128"/>
              </a:rPr>
              <a:t>、</a:t>
            </a:r>
            <a:endParaRPr kumimoji="1" lang="en-US" altLang="ja-JP" sz="1200" dirty="0">
              <a:solidFill>
                <a:srgbClr val="0070C0"/>
              </a:solidFill>
              <a:latin typeface="メイリオ" panose="020B0604030504040204" pitchFamily="50" charset="-128"/>
              <a:ea typeface="メイリオ" panose="020B0604030504040204" pitchFamily="50" charset="-128"/>
            </a:endParaRPr>
          </a:p>
          <a:p>
            <a:pPr algn="ctr"/>
            <a:r>
              <a:rPr kumimoji="1" lang="ja-JP" altLang="en-US" sz="1200" b="1" u="sng" dirty="0">
                <a:solidFill>
                  <a:srgbClr val="0070C0"/>
                </a:solidFill>
                <a:latin typeface="メイリオ" panose="020B0604030504040204" pitchFamily="50" charset="-128"/>
                <a:ea typeface="メイリオ" panose="020B0604030504040204" pitchFamily="50" charset="-128"/>
              </a:rPr>
              <a:t>自動運転の導入支援</a:t>
            </a:r>
          </a:p>
        </p:txBody>
      </p:sp>
      <p:cxnSp>
        <p:nvCxnSpPr>
          <p:cNvPr id="19" name="直線矢印コネクタ 18">
            <a:extLst>
              <a:ext uri="{FF2B5EF4-FFF2-40B4-BE49-F238E27FC236}">
                <a16:creationId xmlns:a16="http://schemas.microsoft.com/office/drawing/2014/main" id="{8B982065-27C1-ADB0-55F5-B2B0FC36826E}"/>
              </a:ext>
            </a:extLst>
          </p:cNvPr>
          <p:cNvCxnSpPr>
            <a:cxnSpLocks/>
            <a:stCxn id="13" idx="1"/>
            <a:endCxn id="16" idx="3"/>
          </p:cNvCxnSpPr>
          <p:nvPr/>
        </p:nvCxnSpPr>
        <p:spPr>
          <a:xfrm flipH="1">
            <a:off x="6432701" y="6444044"/>
            <a:ext cx="288523" cy="39278"/>
          </a:xfrm>
          <a:prstGeom prst="straightConnector1">
            <a:avLst/>
          </a:prstGeom>
          <a:noFill/>
          <a:ln w="9525" cap="flat" cmpd="sng" algn="ctr">
            <a:solidFill>
              <a:srgbClr val="7DC7FF"/>
            </a:solidFill>
            <a:prstDash val="solid"/>
            <a:headEnd type="none"/>
            <a:tailEnd type="oval"/>
          </a:ln>
          <a:effectLst/>
        </p:spPr>
      </p:cxnSp>
      <p:cxnSp>
        <p:nvCxnSpPr>
          <p:cNvPr id="20" name="直線矢印コネクタ 19">
            <a:extLst>
              <a:ext uri="{FF2B5EF4-FFF2-40B4-BE49-F238E27FC236}">
                <a16:creationId xmlns:a16="http://schemas.microsoft.com/office/drawing/2014/main" id="{216B4848-68CB-9CFD-AD4C-4C2E50C6A791}"/>
              </a:ext>
            </a:extLst>
          </p:cNvPr>
          <p:cNvCxnSpPr>
            <a:cxnSpLocks/>
            <a:stCxn id="18" idx="3"/>
            <a:endCxn id="14" idx="1"/>
          </p:cNvCxnSpPr>
          <p:nvPr/>
        </p:nvCxnSpPr>
        <p:spPr>
          <a:xfrm flipV="1">
            <a:off x="3765119" y="5865265"/>
            <a:ext cx="983156" cy="11551"/>
          </a:xfrm>
          <a:prstGeom prst="straightConnector1">
            <a:avLst/>
          </a:prstGeom>
          <a:noFill/>
          <a:ln w="9525" cap="flat" cmpd="sng" algn="ctr">
            <a:solidFill>
              <a:srgbClr val="7DC7FF"/>
            </a:solidFill>
            <a:prstDash val="solid"/>
            <a:headEnd type="none"/>
            <a:tailEnd type="oval"/>
          </a:ln>
          <a:effectLst/>
        </p:spPr>
      </p:cxnSp>
      <p:cxnSp>
        <p:nvCxnSpPr>
          <p:cNvPr id="21" name="直線矢印コネクタ 20">
            <a:extLst>
              <a:ext uri="{FF2B5EF4-FFF2-40B4-BE49-F238E27FC236}">
                <a16:creationId xmlns:a16="http://schemas.microsoft.com/office/drawing/2014/main" id="{0D00A999-9F24-0E9D-760C-198FC0712204}"/>
              </a:ext>
            </a:extLst>
          </p:cNvPr>
          <p:cNvCxnSpPr>
            <a:cxnSpLocks/>
            <a:stCxn id="17" idx="3"/>
            <a:endCxn id="15" idx="1"/>
          </p:cNvCxnSpPr>
          <p:nvPr/>
        </p:nvCxnSpPr>
        <p:spPr>
          <a:xfrm flipV="1">
            <a:off x="3732992" y="6478489"/>
            <a:ext cx="211208" cy="47163"/>
          </a:xfrm>
          <a:prstGeom prst="straightConnector1">
            <a:avLst/>
          </a:prstGeom>
          <a:noFill/>
          <a:ln w="9525" cap="flat" cmpd="sng" algn="ctr">
            <a:solidFill>
              <a:srgbClr val="7DC7FF"/>
            </a:solidFill>
            <a:prstDash val="solid"/>
            <a:headEnd type="none"/>
            <a:tailEnd type="oval"/>
          </a:ln>
          <a:effectLst/>
        </p:spPr>
      </p:cxnSp>
      <p:grpSp>
        <p:nvGrpSpPr>
          <p:cNvPr id="22" name="グループ化 21">
            <a:extLst>
              <a:ext uri="{FF2B5EF4-FFF2-40B4-BE49-F238E27FC236}">
                <a16:creationId xmlns:a16="http://schemas.microsoft.com/office/drawing/2014/main" id="{AFC91A8E-78C3-B3ED-ACE2-2CE105ED95AD}"/>
              </a:ext>
            </a:extLst>
          </p:cNvPr>
          <p:cNvGrpSpPr/>
          <p:nvPr/>
        </p:nvGrpSpPr>
        <p:grpSpPr>
          <a:xfrm>
            <a:off x="1495714" y="2137315"/>
            <a:ext cx="7829424" cy="2917967"/>
            <a:chOff x="611560" y="2514036"/>
            <a:chExt cx="7849211" cy="2925342"/>
          </a:xfrm>
        </p:grpSpPr>
        <p:pic>
          <p:nvPicPr>
            <p:cNvPr id="23" name="図 22">
              <a:extLst>
                <a:ext uri="{FF2B5EF4-FFF2-40B4-BE49-F238E27FC236}">
                  <a16:creationId xmlns:a16="http://schemas.microsoft.com/office/drawing/2014/main" id="{31DB0A2F-C3BB-5A82-25BA-F1A9019C071C}"/>
                </a:ext>
              </a:extLst>
            </p:cNvPr>
            <p:cNvPicPr>
              <a:picLocks noChangeAspect="1"/>
            </p:cNvPicPr>
            <p:nvPr/>
          </p:nvPicPr>
          <p:blipFill rotWithShape="1">
            <a:blip r:embed="rId2"/>
            <a:srcRect t="1" r="914" b="31651"/>
            <a:stretch/>
          </p:blipFill>
          <p:spPr>
            <a:xfrm>
              <a:off x="611560" y="2514036"/>
              <a:ext cx="7849211" cy="2925342"/>
            </a:xfrm>
            <a:prstGeom prst="rect">
              <a:avLst/>
            </a:prstGeom>
          </p:spPr>
        </p:pic>
        <p:sp>
          <p:nvSpPr>
            <p:cNvPr id="24" name="フリーフォーム: 図形 23">
              <a:extLst>
                <a:ext uri="{FF2B5EF4-FFF2-40B4-BE49-F238E27FC236}">
                  <a16:creationId xmlns:a16="http://schemas.microsoft.com/office/drawing/2014/main" id="{95BE2FEA-0EF8-0A70-BE9E-A645AFA6B53B}"/>
                </a:ext>
              </a:extLst>
            </p:cNvPr>
            <p:cNvSpPr/>
            <p:nvPr/>
          </p:nvSpPr>
          <p:spPr>
            <a:xfrm>
              <a:off x="1397479" y="4132053"/>
              <a:ext cx="3407434" cy="0"/>
            </a:xfrm>
            <a:custGeom>
              <a:avLst/>
              <a:gdLst>
                <a:gd name="connsiteX0" fmla="*/ 0 w 3407434"/>
                <a:gd name="connsiteY0" fmla="*/ 0 h 0"/>
                <a:gd name="connsiteX1" fmla="*/ 3407434 w 3407434"/>
                <a:gd name="connsiteY1" fmla="*/ 0 h 0"/>
              </a:gdLst>
              <a:ahLst/>
              <a:cxnLst>
                <a:cxn ang="0">
                  <a:pos x="connsiteX0" y="connsiteY0"/>
                </a:cxn>
                <a:cxn ang="0">
                  <a:pos x="connsiteX1" y="connsiteY1"/>
                </a:cxn>
              </a:cxnLst>
              <a:rect l="l" t="t" r="r" b="b"/>
              <a:pathLst>
                <a:path w="3407434">
                  <a:moveTo>
                    <a:pt x="0" y="0"/>
                  </a:moveTo>
                  <a:lnTo>
                    <a:pt x="3407434" y="0"/>
                  </a:lnTo>
                </a:path>
              </a:pathLst>
            </a:custGeom>
            <a:noFill/>
            <a:ln w="22225">
              <a:solidFill>
                <a:srgbClr val="FF0000"/>
              </a:solidFill>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フリーフォーム: 図形 24">
              <a:extLst>
                <a:ext uri="{FF2B5EF4-FFF2-40B4-BE49-F238E27FC236}">
                  <a16:creationId xmlns:a16="http://schemas.microsoft.com/office/drawing/2014/main" id="{DB0446EA-C58F-4ACC-2C90-973824DB3559}"/>
                </a:ext>
              </a:extLst>
            </p:cNvPr>
            <p:cNvSpPr/>
            <p:nvPr/>
          </p:nvSpPr>
          <p:spPr>
            <a:xfrm>
              <a:off x="923026" y="4287328"/>
              <a:ext cx="3856008" cy="0"/>
            </a:xfrm>
            <a:custGeom>
              <a:avLst/>
              <a:gdLst>
                <a:gd name="connsiteX0" fmla="*/ 0 w 3856008"/>
                <a:gd name="connsiteY0" fmla="*/ 0 h 0"/>
                <a:gd name="connsiteX1" fmla="*/ 3856008 w 3856008"/>
                <a:gd name="connsiteY1" fmla="*/ 0 h 0"/>
              </a:gdLst>
              <a:ahLst/>
              <a:cxnLst>
                <a:cxn ang="0">
                  <a:pos x="connsiteX0" y="connsiteY0"/>
                </a:cxn>
                <a:cxn ang="0">
                  <a:pos x="connsiteX1" y="connsiteY1"/>
                </a:cxn>
              </a:cxnLst>
              <a:rect l="l" t="t" r="r" b="b"/>
              <a:pathLst>
                <a:path w="3856008">
                  <a:moveTo>
                    <a:pt x="0" y="0"/>
                  </a:moveTo>
                  <a:lnTo>
                    <a:pt x="3856008" y="0"/>
                  </a:lnTo>
                </a:path>
              </a:pathLst>
            </a:custGeom>
            <a:noFill/>
            <a:ln w="22225">
              <a:solidFill>
                <a:srgbClr val="FF0000"/>
              </a:solidFill>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フリーフォーム: 図形 25">
              <a:extLst>
                <a:ext uri="{FF2B5EF4-FFF2-40B4-BE49-F238E27FC236}">
                  <a16:creationId xmlns:a16="http://schemas.microsoft.com/office/drawing/2014/main" id="{5ADAFA18-70F5-DC90-8731-D2B159ECACF7}"/>
                </a:ext>
              </a:extLst>
            </p:cNvPr>
            <p:cNvSpPr/>
            <p:nvPr/>
          </p:nvSpPr>
          <p:spPr>
            <a:xfrm>
              <a:off x="923026" y="4442604"/>
              <a:ext cx="3864634" cy="0"/>
            </a:xfrm>
            <a:custGeom>
              <a:avLst/>
              <a:gdLst>
                <a:gd name="connsiteX0" fmla="*/ 0 w 3864634"/>
                <a:gd name="connsiteY0" fmla="*/ 0 h 0"/>
                <a:gd name="connsiteX1" fmla="*/ 3864634 w 3864634"/>
                <a:gd name="connsiteY1" fmla="*/ 0 h 0"/>
              </a:gdLst>
              <a:ahLst/>
              <a:cxnLst>
                <a:cxn ang="0">
                  <a:pos x="connsiteX0" y="connsiteY0"/>
                </a:cxn>
                <a:cxn ang="0">
                  <a:pos x="connsiteX1" y="connsiteY1"/>
                </a:cxn>
              </a:cxnLst>
              <a:rect l="l" t="t" r="r" b="b"/>
              <a:pathLst>
                <a:path w="3864634">
                  <a:moveTo>
                    <a:pt x="0" y="0"/>
                  </a:moveTo>
                  <a:lnTo>
                    <a:pt x="3864634" y="0"/>
                  </a:lnTo>
                </a:path>
              </a:pathLst>
            </a:custGeom>
            <a:noFill/>
            <a:ln w="22225">
              <a:solidFill>
                <a:srgbClr val="FF0000"/>
              </a:solidFill>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フリーフォーム: 図形 26">
              <a:extLst>
                <a:ext uri="{FF2B5EF4-FFF2-40B4-BE49-F238E27FC236}">
                  <a16:creationId xmlns:a16="http://schemas.microsoft.com/office/drawing/2014/main" id="{6F92146D-6019-A4DD-2BC7-EF4BB0387670}"/>
                </a:ext>
              </a:extLst>
            </p:cNvPr>
            <p:cNvSpPr/>
            <p:nvPr/>
          </p:nvSpPr>
          <p:spPr>
            <a:xfrm>
              <a:off x="923026" y="4597879"/>
              <a:ext cx="1354348" cy="0"/>
            </a:xfrm>
            <a:custGeom>
              <a:avLst/>
              <a:gdLst>
                <a:gd name="connsiteX0" fmla="*/ 0 w 1354348"/>
                <a:gd name="connsiteY0" fmla="*/ 0 h 0"/>
                <a:gd name="connsiteX1" fmla="*/ 1354348 w 1354348"/>
                <a:gd name="connsiteY1" fmla="*/ 0 h 0"/>
              </a:gdLst>
              <a:ahLst/>
              <a:cxnLst>
                <a:cxn ang="0">
                  <a:pos x="connsiteX0" y="connsiteY0"/>
                </a:cxn>
                <a:cxn ang="0">
                  <a:pos x="connsiteX1" y="connsiteY1"/>
                </a:cxn>
              </a:cxnLst>
              <a:rect l="l" t="t" r="r" b="b"/>
              <a:pathLst>
                <a:path w="1354348">
                  <a:moveTo>
                    <a:pt x="0" y="0"/>
                  </a:moveTo>
                  <a:lnTo>
                    <a:pt x="1354348" y="0"/>
                  </a:lnTo>
                </a:path>
              </a:pathLst>
            </a:custGeom>
            <a:noFill/>
            <a:ln w="22225">
              <a:solidFill>
                <a:srgbClr val="FF0000"/>
              </a:solidFill>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フリーフォーム: 図形 2">
              <a:extLst>
                <a:ext uri="{FF2B5EF4-FFF2-40B4-BE49-F238E27FC236}">
                  <a16:creationId xmlns:a16="http://schemas.microsoft.com/office/drawing/2014/main" id="{B51FBA15-BA6F-C8C3-C3C1-ADE17CAB173E}"/>
                </a:ext>
              </a:extLst>
            </p:cNvPr>
            <p:cNvSpPr/>
            <p:nvPr/>
          </p:nvSpPr>
          <p:spPr>
            <a:xfrm>
              <a:off x="3793626" y="2952632"/>
              <a:ext cx="901367" cy="120480"/>
            </a:xfrm>
            <a:custGeom>
              <a:avLst/>
              <a:gdLst>
                <a:gd name="connsiteX0" fmla="*/ 0 w 3407434"/>
                <a:gd name="connsiteY0" fmla="*/ 0 h 0"/>
                <a:gd name="connsiteX1" fmla="*/ 3407434 w 3407434"/>
                <a:gd name="connsiteY1" fmla="*/ 0 h 0"/>
              </a:gdLst>
              <a:ahLst/>
              <a:cxnLst>
                <a:cxn ang="0">
                  <a:pos x="connsiteX0" y="connsiteY0"/>
                </a:cxn>
                <a:cxn ang="0">
                  <a:pos x="connsiteX1" y="connsiteY1"/>
                </a:cxn>
              </a:cxnLst>
              <a:rect l="l" t="t" r="r" b="b"/>
              <a:pathLst>
                <a:path w="3407434">
                  <a:moveTo>
                    <a:pt x="0" y="0"/>
                  </a:moveTo>
                  <a:lnTo>
                    <a:pt x="3407434" y="0"/>
                  </a:lnTo>
                </a:path>
              </a:pathLst>
            </a:custGeom>
            <a:noFill/>
            <a:ln w="22225">
              <a:solidFill>
                <a:srgbClr val="FF0000"/>
              </a:solidFill>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9" name="テキスト ボックス 28">
            <a:extLst>
              <a:ext uri="{FF2B5EF4-FFF2-40B4-BE49-F238E27FC236}">
                <a16:creationId xmlns:a16="http://schemas.microsoft.com/office/drawing/2014/main" id="{E602BBA3-0333-662C-AFF4-7F2631DE601E}"/>
              </a:ext>
            </a:extLst>
          </p:cNvPr>
          <p:cNvSpPr txBox="1"/>
          <p:nvPr/>
        </p:nvSpPr>
        <p:spPr>
          <a:xfrm>
            <a:off x="108114" y="2209323"/>
            <a:ext cx="885056" cy="338548"/>
          </a:xfrm>
          <a:prstGeom prst="rect">
            <a:avLst/>
          </a:prstGeom>
          <a:solidFill>
            <a:schemeClr val="bg1"/>
          </a:solidFill>
          <a:ln w="3175">
            <a:solidFill>
              <a:schemeClr val="tx1">
                <a:lumMod val="50000"/>
                <a:lumOff val="50000"/>
              </a:schemeClr>
            </a:solidFill>
          </a:ln>
          <a:effectLst/>
        </p:spPr>
        <p:txBody>
          <a:bodyPr wrap="none" rtlCol="0" anchor="ctr" anchorCtr="1">
            <a:noAutofit/>
          </a:bodyPr>
          <a:lstStyle/>
          <a:p>
            <a:pPr algn="ctr"/>
            <a:r>
              <a:rPr lang="ja-JP" altLang="en-US" sz="1400" dirty="0"/>
              <a:t>都市局</a:t>
            </a:r>
            <a:endParaRPr kumimoji="1" lang="ja-JP" altLang="en-US" sz="1400" dirty="0"/>
          </a:p>
        </p:txBody>
      </p:sp>
      <p:sp>
        <p:nvSpPr>
          <p:cNvPr id="12" name="テキスト ボックス 11">
            <a:extLst>
              <a:ext uri="{FF2B5EF4-FFF2-40B4-BE49-F238E27FC236}">
                <a16:creationId xmlns:a16="http://schemas.microsoft.com/office/drawing/2014/main" id="{A1FCC4F7-1676-9C11-5ADE-72B424D8842E}"/>
              </a:ext>
            </a:extLst>
          </p:cNvPr>
          <p:cNvSpPr txBox="1"/>
          <p:nvPr/>
        </p:nvSpPr>
        <p:spPr>
          <a:xfrm>
            <a:off x="128464" y="5168076"/>
            <a:ext cx="3249438" cy="277148"/>
          </a:xfrm>
          <a:prstGeom prst="rect">
            <a:avLst/>
          </a:prstGeom>
          <a:solidFill>
            <a:schemeClr val="bg1"/>
          </a:solidFill>
          <a:ln w="3175">
            <a:solidFill>
              <a:schemeClr val="tx1">
                <a:lumMod val="50000"/>
                <a:lumOff val="50000"/>
              </a:schemeClr>
            </a:solidFill>
          </a:ln>
          <a:effectLst/>
        </p:spPr>
        <p:txBody>
          <a:bodyPr wrap="none" rtlCol="0" anchor="ctr" anchorCtr="1">
            <a:noAutofit/>
          </a:bodyPr>
          <a:lstStyle>
            <a:defPPr>
              <a:defRPr lang="ja-JP"/>
            </a:defPPr>
            <a:lvl1pPr algn="ctr">
              <a:defRPr sz="1400"/>
            </a:lvl1pPr>
          </a:lstStyle>
          <a:p>
            <a:r>
              <a:rPr lang="ja-JP" altLang="en-US" dirty="0"/>
              <a:t>各局が取り組む実証実験等の主なテーマ</a:t>
            </a:r>
          </a:p>
        </p:txBody>
      </p:sp>
      <p:sp>
        <p:nvSpPr>
          <p:cNvPr id="31" name="テキスト ボックス 30">
            <a:extLst>
              <a:ext uri="{FF2B5EF4-FFF2-40B4-BE49-F238E27FC236}">
                <a16:creationId xmlns:a16="http://schemas.microsoft.com/office/drawing/2014/main" id="{137FD5C8-B462-9DF6-2FA9-4267C8B845DD}"/>
              </a:ext>
            </a:extLst>
          </p:cNvPr>
          <p:cNvSpPr txBox="1"/>
          <p:nvPr/>
        </p:nvSpPr>
        <p:spPr>
          <a:xfrm>
            <a:off x="3923850" y="5089643"/>
            <a:ext cx="5961801" cy="400110"/>
          </a:xfrm>
          <a:prstGeom prst="rect">
            <a:avLst/>
          </a:prstGeom>
          <a:noFill/>
        </p:spPr>
        <p:txBody>
          <a:bodyPr wrap="square" rtlCol="0">
            <a:spAutoFit/>
          </a:bodyPr>
          <a:lstStyle/>
          <a:p>
            <a:r>
              <a:rPr kumimoji="1" lang="ja-JP" altLang="en-US" sz="1000" dirty="0">
                <a:latin typeface="メイリオ" panose="020B0604030504040204" pitchFamily="50" charset="-128"/>
                <a:ea typeface="メイリオ" panose="020B0604030504040204" pitchFamily="50" charset="-128"/>
              </a:rPr>
              <a:t>出典：</a:t>
            </a:r>
            <a:r>
              <a:rPr lang="en-US" altLang="ja-JP" sz="1000" dirty="0">
                <a:latin typeface="メイリオ" panose="020B0604030504040204" pitchFamily="50" charset="-128"/>
                <a:ea typeface="メイリオ" panose="020B0604030504040204" pitchFamily="50" charset="-128"/>
              </a:rPr>
              <a:t>『</a:t>
            </a:r>
            <a:r>
              <a:rPr lang="ja-JP" altLang="en-US" sz="1000" dirty="0">
                <a:latin typeface="メイリオ" panose="020B0604030504040204" pitchFamily="50" charset="-128"/>
                <a:ea typeface="メイリオ" panose="020B0604030504040204" pitchFamily="50" charset="-128"/>
              </a:rPr>
              <a:t>まちづくりのデジタル・トランスフォーメーション実現ビジョン</a:t>
            </a:r>
            <a:r>
              <a:rPr lang="en-US" altLang="ja-JP" sz="1000" dirty="0">
                <a:latin typeface="メイリオ" panose="020B0604030504040204" pitchFamily="50" charset="-128"/>
                <a:ea typeface="メイリオ" panose="020B0604030504040204" pitchFamily="50" charset="-128"/>
              </a:rPr>
              <a:t>〔 ver1.0 〕』</a:t>
            </a:r>
          </a:p>
          <a:p>
            <a:r>
              <a:rPr lang="ja-JP" altLang="en-US" sz="1000" dirty="0">
                <a:latin typeface="メイリオ" panose="020B0604030504040204" pitchFamily="50" charset="-128"/>
                <a:ea typeface="メイリオ" panose="020B0604030504040204" pitchFamily="50" charset="-128"/>
              </a:rPr>
              <a:t>　　　（国土交通省</a:t>
            </a:r>
            <a:r>
              <a:rPr lang="en-US" altLang="ja-JP" sz="1000" dirty="0">
                <a:latin typeface="メイリオ" panose="020B0604030504040204" pitchFamily="50" charset="-128"/>
                <a:ea typeface="メイリオ" panose="020B0604030504040204" pitchFamily="50" charset="-128"/>
              </a:rPr>
              <a:t>_</a:t>
            </a:r>
            <a:r>
              <a:rPr lang="ja-JP" altLang="en-US" sz="1000" dirty="0">
                <a:latin typeface="メイリオ" panose="020B0604030504040204" pitchFamily="50" charset="-128"/>
                <a:ea typeface="メイリオ" panose="020B0604030504040204" pitchFamily="50" charset="-128"/>
              </a:rPr>
              <a:t>まちづくりのデジタル・トランスフォーメーション実現会議</a:t>
            </a:r>
            <a:r>
              <a:rPr lang="en-US" altLang="ja-JP" sz="1000" dirty="0">
                <a:latin typeface="メイリオ" panose="020B0604030504040204" pitchFamily="50" charset="-128"/>
                <a:ea typeface="メイリオ" panose="020B0604030504040204" pitchFamily="50" charset="-128"/>
              </a:rPr>
              <a:t>_2022</a:t>
            </a:r>
            <a:r>
              <a:rPr lang="ja-JP" altLang="en-US" sz="1000" dirty="0">
                <a:latin typeface="メイリオ" panose="020B0604030504040204" pitchFamily="50" charset="-128"/>
                <a:ea typeface="メイリオ" panose="020B0604030504040204" pitchFamily="50" charset="-128"/>
              </a:rPr>
              <a:t>年</a:t>
            </a:r>
            <a:r>
              <a:rPr lang="en-US" altLang="ja-JP" sz="1000" dirty="0">
                <a:latin typeface="メイリオ" panose="020B0604030504040204" pitchFamily="50" charset="-128"/>
                <a:ea typeface="メイリオ" panose="020B0604030504040204" pitchFamily="50" charset="-128"/>
              </a:rPr>
              <a:t>7</a:t>
            </a:r>
            <a:r>
              <a:rPr lang="ja-JP" altLang="en-US" sz="1000" dirty="0">
                <a:latin typeface="メイリオ" panose="020B0604030504040204" pitchFamily="50" charset="-128"/>
                <a:ea typeface="メイリオ" panose="020B0604030504040204" pitchFamily="50" charset="-128"/>
              </a:rPr>
              <a:t>月</a:t>
            </a:r>
            <a:r>
              <a:rPr lang="en-US" altLang="ja-JP" sz="1000" dirty="0">
                <a:latin typeface="メイリオ" panose="020B0604030504040204" pitchFamily="50" charset="-128"/>
                <a:ea typeface="メイリオ" panose="020B0604030504040204" pitchFamily="50" charset="-128"/>
              </a:rPr>
              <a:t>7</a:t>
            </a:r>
            <a:r>
              <a:rPr lang="ja-JP" altLang="en-US" sz="1000" dirty="0">
                <a:latin typeface="メイリオ" panose="020B0604030504040204" pitchFamily="50" charset="-128"/>
                <a:ea typeface="メイリオ" panose="020B0604030504040204" pitchFamily="50" charset="-128"/>
              </a:rPr>
              <a:t>日）</a:t>
            </a:r>
          </a:p>
        </p:txBody>
      </p:sp>
      <p:sp>
        <p:nvSpPr>
          <p:cNvPr id="2" name="スライド番号プレースホルダー 1"/>
          <p:cNvSpPr>
            <a:spLocks noGrp="1"/>
          </p:cNvSpPr>
          <p:nvPr>
            <p:ph type="sldNum" sz="quarter" idx="12"/>
          </p:nvPr>
        </p:nvSpPr>
        <p:spPr/>
        <p:txBody>
          <a:bodyPr/>
          <a:lstStyle/>
          <a:p>
            <a:pPr>
              <a:defRPr/>
            </a:pPr>
            <a:fld id="{651FC12D-27C1-4F31-90C9-A93D49E44687}" type="slidenum">
              <a:rPr lang="en-US" altLang="ja-JP" smtClean="0"/>
              <a:pPr>
                <a:defRPr/>
              </a:pPr>
              <a:t>40</a:t>
            </a:fld>
            <a:endParaRPr lang="en-US" altLang="ja-JP"/>
          </a:p>
        </p:txBody>
      </p:sp>
      <p:sp>
        <p:nvSpPr>
          <p:cNvPr id="11" name="正方形/長方形 10">
            <a:extLst>
              <a:ext uri="{FF2B5EF4-FFF2-40B4-BE49-F238E27FC236}">
                <a16:creationId xmlns:a16="http://schemas.microsoft.com/office/drawing/2014/main" id="{B06AE11E-086D-CC04-1433-5541E308D9F3}"/>
              </a:ext>
            </a:extLst>
          </p:cNvPr>
          <p:cNvSpPr/>
          <p:nvPr/>
        </p:nvSpPr>
        <p:spPr>
          <a:xfrm>
            <a:off x="128464" y="548680"/>
            <a:ext cx="9649072" cy="1445220"/>
          </a:xfrm>
          <a:prstGeom prst="rect">
            <a:avLst/>
          </a:prstGeom>
          <a:solidFill>
            <a:schemeClr val="bg1"/>
          </a:solidFill>
          <a:ln w="12700" cap="flat" cmpd="sng" algn="ctr">
            <a:solidFill>
              <a:srgbClr val="000000"/>
            </a:solidFill>
            <a:prstDash val="solid"/>
            <a:tailEnd type="none"/>
          </a:ln>
          <a:effectLst/>
        </p:spPr>
        <p:txBody>
          <a:bodyPr lIns="144000" tIns="144000" rIns="144000" bIns="144000" rtlCol="0" anchor="t"/>
          <a:lstStyle/>
          <a:p>
            <a:pPr marL="180975" indent="-180975" algn="just" defTabSz="457200" fontAlgn="auto">
              <a:spcBef>
                <a:spcPts val="0"/>
              </a:spcBef>
              <a:spcAft>
                <a:spcPts val="0"/>
              </a:spcAft>
            </a:pPr>
            <a:r>
              <a:rPr kumimoji="0" lang="ja-JP" altLang="en-US" sz="1600" kern="0" dirty="0">
                <a:solidFill>
                  <a:srgbClr val="000000"/>
                </a:solidFill>
                <a:latin typeface="メイリオ" panose="020B0604030504040204" pitchFamily="50" charset="-128"/>
                <a:ea typeface="メイリオ" panose="020B0604030504040204" pitchFamily="50" charset="-128"/>
              </a:rPr>
              <a:t>○都市局では、まちづくり</a:t>
            </a:r>
            <a:r>
              <a:rPr kumimoji="0" lang="en-US" altLang="ja-JP" sz="1600" kern="0" dirty="0">
                <a:solidFill>
                  <a:srgbClr val="000000"/>
                </a:solidFill>
                <a:latin typeface="メイリオ" panose="020B0604030504040204" pitchFamily="50" charset="-128"/>
                <a:ea typeface="メイリオ" panose="020B0604030504040204" pitchFamily="50" charset="-128"/>
              </a:rPr>
              <a:t>DX</a:t>
            </a:r>
            <a:r>
              <a:rPr kumimoji="0" lang="ja-JP" altLang="en-US" sz="1600" kern="0" dirty="0">
                <a:solidFill>
                  <a:srgbClr val="000000"/>
                </a:solidFill>
                <a:latin typeface="メイリオ" panose="020B0604030504040204" pitchFamily="50" charset="-128"/>
                <a:ea typeface="メイリオ" panose="020B0604030504040204" pitchFamily="50" charset="-128"/>
              </a:rPr>
              <a:t>の一環として、自動運転等の次世代交通サービスに対応した都市空間のインフラ再構築の推進を目指す。</a:t>
            </a:r>
            <a:endParaRPr kumimoji="0" lang="en-US" altLang="ja-JP" sz="1600" kern="0" dirty="0">
              <a:solidFill>
                <a:srgbClr val="000000"/>
              </a:solidFill>
              <a:latin typeface="メイリオ" panose="020B0604030504040204" pitchFamily="50" charset="-128"/>
              <a:ea typeface="メイリオ" panose="020B0604030504040204" pitchFamily="50" charset="-128"/>
            </a:endParaRPr>
          </a:p>
          <a:p>
            <a:pPr marL="180975" indent="-180975" algn="just" defTabSz="457200" fontAlgn="auto">
              <a:spcBef>
                <a:spcPts val="0"/>
              </a:spcBef>
              <a:spcAft>
                <a:spcPts val="0"/>
              </a:spcAft>
            </a:pPr>
            <a:r>
              <a:rPr kumimoji="0" lang="ja-JP" altLang="en-US" sz="1600" kern="0" dirty="0">
                <a:solidFill>
                  <a:srgbClr val="000000"/>
                </a:solidFill>
                <a:latin typeface="メイリオ" panose="020B0604030504040204" pitchFamily="50" charset="-128"/>
                <a:ea typeface="メイリオ" panose="020B0604030504040204" pitchFamily="50" charset="-128"/>
              </a:rPr>
              <a:t>○各局が主眼とする領域を踏まえ、自動運転技術を受け入れる都市施設のあり方に着目した検討のための実証実験を実施するとともに、有識者検討会における議論をふまえ、自動運転がもたらす都市政策への影響を抽出・整理し、都市にとって望ましい自動運転技術の活用のあり方を検討している。</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テキスト ボックス 59">
            <a:extLst>
              <a:ext uri="{FF2B5EF4-FFF2-40B4-BE49-F238E27FC236}">
                <a16:creationId xmlns:a16="http://schemas.microsoft.com/office/drawing/2014/main" id="{F9F6A94F-741C-BCD2-0605-A02236F7BD14}"/>
              </a:ext>
            </a:extLst>
          </p:cNvPr>
          <p:cNvSpPr txBox="1"/>
          <p:nvPr/>
        </p:nvSpPr>
        <p:spPr>
          <a:xfrm>
            <a:off x="412668" y="2638250"/>
            <a:ext cx="3621765" cy="3133327"/>
          </a:xfrm>
          <a:custGeom>
            <a:avLst/>
            <a:gdLst>
              <a:gd name="connsiteX0" fmla="*/ 0 w 1598446"/>
              <a:gd name="connsiteY0" fmla="*/ 0 h 579085"/>
              <a:gd name="connsiteX1" fmla="*/ 1598446 w 1598446"/>
              <a:gd name="connsiteY1" fmla="*/ 0 h 579085"/>
              <a:gd name="connsiteX2" fmla="*/ 1598446 w 1598446"/>
              <a:gd name="connsiteY2" fmla="*/ 579085 h 579085"/>
              <a:gd name="connsiteX3" fmla="*/ 0 w 1598446"/>
              <a:gd name="connsiteY3" fmla="*/ 579085 h 579085"/>
              <a:gd name="connsiteX4" fmla="*/ 0 w 1598446"/>
              <a:gd name="connsiteY4" fmla="*/ 0 h 579085"/>
              <a:gd name="connsiteX0" fmla="*/ 4130 w 1602576"/>
              <a:gd name="connsiteY0" fmla="*/ 0 h 579085"/>
              <a:gd name="connsiteX1" fmla="*/ 1602576 w 1602576"/>
              <a:gd name="connsiteY1" fmla="*/ 0 h 579085"/>
              <a:gd name="connsiteX2" fmla="*/ 1602576 w 1602576"/>
              <a:gd name="connsiteY2" fmla="*/ 579085 h 579085"/>
              <a:gd name="connsiteX3" fmla="*/ 4130 w 1602576"/>
              <a:gd name="connsiteY3" fmla="*/ 579085 h 579085"/>
              <a:gd name="connsiteX4" fmla="*/ 0 w 1602576"/>
              <a:gd name="connsiteY4" fmla="*/ 562750 h 579085"/>
              <a:gd name="connsiteX5" fmla="*/ 4130 w 1602576"/>
              <a:gd name="connsiteY5" fmla="*/ 0 h 579085"/>
              <a:gd name="connsiteX0" fmla="*/ 20755 w 1619201"/>
              <a:gd name="connsiteY0" fmla="*/ 0 h 1535339"/>
              <a:gd name="connsiteX1" fmla="*/ 1619201 w 1619201"/>
              <a:gd name="connsiteY1" fmla="*/ 0 h 1535339"/>
              <a:gd name="connsiteX2" fmla="*/ 1619201 w 1619201"/>
              <a:gd name="connsiteY2" fmla="*/ 579085 h 1535339"/>
              <a:gd name="connsiteX3" fmla="*/ 20755 w 1619201"/>
              <a:gd name="connsiteY3" fmla="*/ 579085 h 1535339"/>
              <a:gd name="connsiteX4" fmla="*/ 0 w 1619201"/>
              <a:gd name="connsiteY4" fmla="*/ 1535339 h 1535339"/>
              <a:gd name="connsiteX5" fmla="*/ 20755 w 1619201"/>
              <a:gd name="connsiteY5" fmla="*/ 0 h 1535339"/>
              <a:gd name="connsiteX0" fmla="*/ 511206 w 2109652"/>
              <a:gd name="connsiteY0" fmla="*/ 0 h 895259"/>
              <a:gd name="connsiteX1" fmla="*/ 2109652 w 2109652"/>
              <a:gd name="connsiteY1" fmla="*/ 0 h 895259"/>
              <a:gd name="connsiteX2" fmla="*/ 2109652 w 2109652"/>
              <a:gd name="connsiteY2" fmla="*/ 579085 h 895259"/>
              <a:gd name="connsiteX3" fmla="*/ 511206 w 2109652"/>
              <a:gd name="connsiteY3" fmla="*/ 579085 h 895259"/>
              <a:gd name="connsiteX4" fmla="*/ 0 w 2109652"/>
              <a:gd name="connsiteY4" fmla="*/ 895259 h 895259"/>
              <a:gd name="connsiteX5" fmla="*/ 511206 w 2109652"/>
              <a:gd name="connsiteY5" fmla="*/ 0 h 895259"/>
              <a:gd name="connsiteX0" fmla="*/ 511206 w 2114414"/>
              <a:gd name="connsiteY0" fmla="*/ 0 h 3050822"/>
              <a:gd name="connsiteX1" fmla="*/ 2109652 w 2114414"/>
              <a:gd name="connsiteY1" fmla="*/ 0 h 3050822"/>
              <a:gd name="connsiteX2" fmla="*/ 2114414 w 2114414"/>
              <a:gd name="connsiteY2" fmla="*/ 3050822 h 3050822"/>
              <a:gd name="connsiteX3" fmla="*/ 511206 w 2114414"/>
              <a:gd name="connsiteY3" fmla="*/ 579085 h 3050822"/>
              <a:gd name="connsiteX4" fmla="*/ 0 w 2114414"/>
              <a:gd name="connsiteY4" fmla="*/ 895259 h 3050822"/>
              <a:gd name="connsiteX5" fmla="*/ 511206 w 2114414"/>
              <a:gd name="connsiteY5" fmla="*/ 0 h 3050822"/>
              <a:gd name="connsiteX0" fmla="*/ 1924050 w 3527258"/>
              <a:gd name="connsiteY0" fmla="*/ 0 h 3050822"/>
              <a:gd name="connsiteX1" fmla="*/ 3522496 w 3527258"/>
              <a:gd name="connsiteY1" fmla="*/ 0 h 3050822"/>
              <a:gd name="connsiteX2" fmla="*/ 3527258 w 3527258"/>
              <a:gd name="connsiteY2" fmla="*/ 3050822 h 3050822"/>
              <a:gd name="connsiteX3" fmla="*/ 0 w 3527258"/>
              <a:gd name="connsiteY3" fmla="*/ 3046060 h 3050822"/>
              <a:gd name="connsiteX4" fmla="*/ 1412844 w 3527258"/>
              <a:gd name="connsiteY4" fmla="*/ 895259 h 3050822"/>
              <a:gd name="connsiteX5" fmla="*/ 1924050 w 3527258"/>
              <a:gd name="connsiteY5" fmla="*/ 0 h 3050822"/>
              <a:gd name="connsiteX0" fmla="*/ 1924050 w 3527258"/>
              <a:gd name="connsiteY0" fmla="*/ 0 h 3050822"/>
              <a:gd name="connsiteX1" fmla="*/ 3522496 w 3527258"/>
              <a:gd name="connsiteY1" fmla="*/ 0 h 3050822"/>
              <a:gd name="connsiteX2" fmla="*/ 3527258 w 3527258"/>
              <a:gd name="connsiteY2" fmla="*/ 3050822 h 3050822"/>
              <a:gd name="connsiteX3" fmla="*/ 0 w 3527258"/>
              <a:gd name="connsiteY3" fmla="*/ 3046060 h 3050822"/>
              <a:gd name="connsiteX4" fmla="*/ 1412844 w 3527258"/>
              <a:gd name="connsiteY4" fmla="*/ 895259 h 3050822"/>
              <a:gd name="connsiteX5" fmla="*/ 1415990 w 3527258"/>
              <a:gd name="connsiteY5" fmla="*/ 908988 h 3050822"/>
              <a:gd name="connsiteX6" fmla="*/ 1924050 w 3527258"/>
              <a:gd name="connsiteY6" fmla="*/ 0 h 3050822"/>
              <a:gd name="connsiteX0" fmla="*/ 1924050 w 3527258"/>
              <a:gd name="connsiteY0" fmla="*/ 0 h 3050822"/>
              <a:gd name="connsiteX1" fmla="*/ 3522496 w 3527258"/>
              <a:gd name="connsiteY1" fmla="*/ 0 h 3050822"/>
              <a:gd name="connsiteX2" fmla="*/ 3527258 w 3527258"/>
              <a:gd name="connsiteY2" fmla="*/ 3050822 h 3050822"/>
              <a:gd name="connsiteX3" fmla="*/ 0 w 3527258"/>
              <a:gd name="connsiteY3" fmla="*/ 3046060 h 3050822"/>
              <a:gd name="connsiteX4" fmla="*/ 1412844 w 3527258"/>
              <a:gd name="connsiteY4" fmla="*/ 895259 h 3050822"/>
              <a:gd name="connsiteX5" fmla="*/ 1868428 w 3527258"/>
              <a:gd name="connsiteY5" fmla="*/ 1428100 h 3050822"/>
              <a:gd name="connsiteX6" fmla="*/ 1924050 w 3527258"/>
              <a:gd name="connsiteY6" fmla="*/ 0 h 3050822"/>
              <a:gd name="connsiteX0" fmla="*/ 1944719 w 3547927"/>
              <a:gd name="connsiteY0" fmla="*/ 0 h 3050822"/>
              <a:gd name="connsiteX1" fmla="*/ 3543165 w 3547927"/>
              <a:gd name="connsiteY1" fmla="*/ 0 h 3050822"/>
              <a:gd name="connsiteX2" fmla="*/ 3547927 w 3547927"/>
              <a:gd name="connsiteY2" fmla="*/ 3050822 h 3050822"/>
              <a:gd name="connsiteX3" fmla="*/ 20669 w 3547927"/>
              <a:gd name="connsiteY3" fmla="*/ 3046060 h 3050822"/>
              <a:gd name="connsiteX4" fmla="*/ 0 w 3547927"/>
              <a:gd name="connsiteY4" fmla="*/ 1485809 h 3050822"/>
              <a:gd name="connsiteX5" fmla="*/ 1889097 w 3547927"/>
              <a:gd name="connsiteY5" fmla="*/ 1428100 h 3050822"/>
              <a:gd name="connsiteX6" fmla="*/ 1944719 w 3547927"/>
              <a:gd name="connsiteY6" fmla="*/ 0 h 3050822"/>
              <a:gd name="connsiteX0" fmla="*/ 1944719 w 3547927"/>
              <a:gd name="connsiteY0" fmla="*/ 0 h 3050822"/>
              <a:gd name="connsiteX1" fmla="*/ 3543165 w 3547927"/>
              <a:gd name="connsiteY1" fmla="*/ 0 h 3050822"/>
              <a:gd name="connsiteX2" fmla="*/ 3547927 w 3547927"/>
              <a:gd name="connsiteY2" fmla="*/ 3050822 h 3050822"/>
              <a:gd name="connsiteX3" fmla="*/ 1619 w 3547927"/>
              <a:gd name="connsiteY3" fmla="*/ 3041298 h 3050822"/>
              <a:gd name="connsiteX4" fmla="*/ 0 w 3547927"/>
              <a:gd name="connsiteY4" fmla="*/ 1485809 h 3050822"/>
              <a:gd name="connsiteX5" fmla="*/ 1889097 w 3547927"/>
              <a:gd name="connsiteY5" fmla="*/ 1428100 h 3050822"/>
              <a:gd name="connsiteX6" fmla="*/ 1944719 w 3547927"/>
              <a:gd name="connsiteY6" fmla="*/ 0 h 3050822"/>
              <a:gd name="connsiteX0" fmla="*/ 1944719 w 3547927"/>
              <a:gd name="connsiteY0" fmla="*/ 0 h 3050822"/>
              <a:gd name="connsiteX1" fmla="*/ 3543165 w 3547927"/>
              <a:gd name="connsiteY1" fmla="*/ 0 h 3050822"/>
              <a:gd name="connsiteX2" fmla="*/ 3547927 w 3547927"/>
              <a:gd name="connsiteY2" fmla="*/ 3050822 h 3050822"/>
              <a:gd name="connsiteX3" fmla="*/ 1619 w 3547927"/>
              <a:gd name="connsiteY3" fmla="*/ 3041298 h 3050822"/>
              <a:gd name="connsiteX4" fmla="*/ 0 w 3547927"/>
              <a:gd name="connsiteY4" fmla="*/ 1485809 h 3050822"/>
              <a:gd name="connsiteX5" fmla="*/ 1889097 w 3547927"/>
              <a:gd name="connsiteY5" fmla="*/ 1428100 h 3050822"/>
              <a:gd name="connsiteX6" fmla="*/ 1944719 w 3547927"/>
              <a:gd name="connsiteY6" fmla="*/ 0 h 3050822"/>
              <a:gd name="connsiteX0" fmla="*/ 1944719 w 3547927"/>
              <a:gd name="connsiteY0" fmla="*/ 0 h 3050822"/>
              <a:gd name="connsiteX1" fmla="*/ 3543165 w 3547927"/>
              <a:gd name="connsiteY1" fmla="*/ 0 h 3050822"/>
              <a:gd name="connsiteX2" fmla="*/ 3547927 w 3547927"/>
              <a:gd name="connsiteY2" fmla="*/ 3050822 h 3050822"/>
              <a:gd name="connsiteX3" fmla="*/ 1619 w 3547927"/>
              <a:gd name="connsiteY3" fmla="*/ 3041298 h 3050822"/>
              <a:gd name="connsiteX4" fmla="*/ 0 w 3547927"/>
              <a:gd name="connsiteY4" fmla="*/ 1485809 h 3050822"/>
              <a:gd name="connsiteX5" fmla="*/ 1889097 w 3547927"/>
              <a:gd name="connsiteY5" fmla="*/ 1428100 h 3050822"/>
              <a:gd name="connsiteX6" fmla="*/ 1944719 w 3547927"/>
              <a:gd name="connsiteY6" fmla="*/ 0 h 3050822"/>
              <a:gd name="connsiteX0" fmla="*/ 1944719 w 3547927"/>
              <a:gd name="connsiteY0" fmla="*/ 0 h 3050822"/>
              <a:gd name="connsiteX1" fmla="*/ 3543165 w 3547927"/>
              <a:gd name="connsiteY1" fmla="*/ 0 h 3050822"/>
              <a:gd name="connsiteX2" fmla="*/ 3547927 w 3547927"/>
              <a:gd name="connsiteY2" fmla="*/ 3050822 h 3050822"/>
              <a:gd name="connsiteX3" fmla="*/ 1619 w 3547927"/>
              <a:gd name="connsiteY3" fmla="*/ 3041298 h 3050822"/>
              <a:gd name="connsiteX4" fmla="*/ 0 w 3547927"/>
              <a:gd name="connsiteY4" fmla="*/ 1485809 h 3050822"/>
              <a:gd name="connsiteX5" fmla="*/ 1831947 w 3547927"/>
              <a:gd name="connsiteY5" fmla="*/ 1490013 h 3050822"/>
              <a:gd name="connsiteX6" fmla="*/ 1944719 w 3547927"/>
              <a:gd name="connsiteY6" fmla="*/ 0 h 3050822"/>
              <a:gd name="connsiteX0" fmla="*/ 1944719 w 3547927"/>
              <a:gd name="connsiteY0" fmla="*/ 0 h 3050822"/>
              <a:gd name="connsiteX1" fmla="*/ 3543165 w 3547927"/>
              <a:gd name="connsiteY1" fmla="*/ 0 h 3050822"/>
              <a:gd name="connsiteX2" fmla="*/ 3547927 w 3547927"/>
              <a:gd name="connsiteY2" fmla="*/ 3050822 h 3050822"/>
              <a:gd name="connsiteX3" fmla="*/ 1619 w 3547927"/>
              <a:gd name="connsiteY3" fmla="*/ 3041298 h 3050822"/>
              <a:gd name="connsiteX4" fmla="*/ 0 w 3547927"/>
              <a:gd name="connsiteY4" fmla="*/ 1485809 h 3050822"/>
              <a:gd name="connsiteX5" fmla="*/ 1831947 w 3547927"/>
              <a:gd name="connsiteY5" fmla="*/ 1490013 h 3050822"/>
              <a:gd name="connsiteX6" fmla="*/ 1944719 w 3547927"/>
              <a:gd name="connsiteY6" fmla="*/ 0 h 3050822"/>
              <a:gd name="connsiteX0" fmla="*/ 1944719 w 3547927"/>
              <a:gd name="connsiteY0" fmla="*/ 0 h 3050822"/>
              <a:gd name="connsiteX1" fmla="*/ 3543165 w 3547927"/>
              <a:gd name="connsiteY1" fmla="*/ 0 h 3050822"/>
              <a:gd name="connsiteX2" fmla="*/ 3547927 w 3547927"/>
              <a:gd name="connsiteY2" fmla="*/ 3050822 h 3050822"/>
              <a:gd name="connsiteX3" fmla="*/ 1619 w 3547927"/>
              <a:gd name="connsiteY3" fmla="*/ 3041298 h 3050822"/>
              <a:gd name="connsiteX4" fmla="*/ 0 w 3547927"/>
              <a:gd name="connsiteY4" fmla="*/ 1485809 h 3050822"/>
              <a:gd name="connsiteX5" fmla="*/ 1831947 w 3547927"/>
              <a:gd name="connsiteY5" fmla="*/ 1490013 h 3050822"/>
              <a:gd name="connsiteX6" fmla="*/ 1944719 w 3547927"/>
              <a:gd name="connsiteY6" fmla="*/ 0 h 3050822"/>
              <a:gd name="connsiteX0" fmla="*/ 1944719 w 3547927"/>
              <a:gd name="connsiteY0" fmla="*/ 0 h 3050822"/>
              <a:gd name="connsiteX1" fmla="*/ 3543165 w 3547927"/>
              <a:gd name="connsiteY1" fmla="*/ 0 h 3050822"/>
              <a:gd name="connsiteX2" fmla="*/ 3547927 w 3547927"/>
              <a:gd name="connsiteY2" fmla="*/ 3050822 h 3050822"/>
              <a:gd name="connsiteX3" fmla="*/ 1619 w 3547927"/>
              <a:gd name="connsiteY3" fmla="*/ 3041298 h 3050822"/>
              <a:gd name="connsiteX4" fmla="*/ 0 w 3547927"/>
              <a:gd name="connsiteY4" fmla="*/ 1485809 h 3050822"/>
              <a:gd name="connsiteX5" fmla="*/ 1860522 w 3547927"/>
              <a:gd name="connsiteY5" fmla="*/ 1490013 h 3050822"/>
              <a:gd name="connsiteX6" fmla="*/ 1944719 w 3547927"/>
              <a:gd name="connsiteY6" fmla="*/ 0 h 3050822"/>
              <a:gd name="connsiteX0" fmla="*/ 1882806 w 3547927"/>
              <a:gd name="connsiteY0" fmla="*/ 14287 h 3050822"/>
              <a:gd name="connsiteX1" fmla="*/ 3543165 w 3547927"/>
              <a:gd name="connsiteY1" fmla="*/ 0 h 3050822"/>
              <a:gd name="connsiteX2" fmla="*/ 3547927 w 3547927"/>
              <a:gd name="connsiteY2" fmla="*/ 3050822 h 3050822"/>
              <a:gd name="connsiteX3" fmla="*/ 1619 w 3547927"/>
              <a:gd name="connsiteY3" fmla="*/ 3041298 h 3050822"/>
              <a:gd name="connsiteX4" fmla="*/ 0 w 3547927"/>
              <a:gd name="connsiteY4" fmla="*/ 1485809 h 3050822"/>
              <a:gd name="connsiteX5" fmla="*/ 1860522 w 3547927"/>
              <a:gd name="connsiteY5" fmla="*/ 1490013 h 3050822"/>
              <a:gd name="connsiteX6" fmla="*/ 1882806 w 3547927"/>
              <a:gd name="connsiteY6" fmla="*/ 14287 h 3050822"/>
              <a:gd name="connsiteX0" fmla="*/ 1882806 w 3547927"/>
              <a:gd name="connsiteY0" fmla="*/ 14287 h 3050822"/>
              <a:gd name="connsiteX1" fmla="*/ 3543165 w 3547927"/>
              <a:gd name="connsiteY1" fmla="*/ 0 h 3050822"/>
              <a:gd name="connsiteX2" fmla="*/ 3547927 w 3547927"/>
              <a:gd name="connsiteY2" fmla="*/ 3050822 h 3050822"/>
              <a:gd name="connsiteX3" fmla="*/ 1619 w 3547927"/>
              <a:gd name="connsiteY3" fmla="*/ 3041298 h 3050822"/>
              <a:gd name="connsiteX4" fmla="*/ 0 w 3547927"/>
              <a:gd name="connsiteY4" fmla="*/ 1485809 h 3050822"/>
              <a:gd name="connsiteX5" fmla="*/ 1860522 w 3547927"/>
              <a:gd name="connsiteY5" fmla="*/ 1490013 h 3050822"/>
              <a:gd name="connsiteX6" fmla="*/ 1882806 w 3547927"/>
              <a:gd name="connsiteY6" fmla="*/ 14287 h 3050822"/>
              <a:gd name="connsiteX0" fmla="*/ 1863756 w 3547927"/>
              <a:gd name="connsiteY0" fmla="*/ 14287 h 3050822"/>
              <a:gd name="connsiteX1" fmla="*/ 3543165 w 3547927"/>
              <a:gd name="connsiteY1" fmla="*/ 0 h 3050822"/>
              <a:gd name="connsiteX2" fmla="*/ 3547927 w 3547927"/>
              <a:gd name="connsiteY2" fmla="*/ 3050822 h 3050822"/>
              <a:gd name="connsiteX3" fmla="*/ 1619 w 3547927"/>
              <a:gd name="connsiteY3" fmla="*/ 3041298 h 3050822"/>
              <a:gd name="connsiteX4" fmla="*/ 0 w 3547927"/>
              <a:gd name="connsiteY4" fmla="*/ 1485809 h 3050822"/>
              <a:gd name="connsiteX5" fmla="*/ 1860522 w 3547927"/>
              <a:gd name="connsiteY5" fmla="*/ 1490013 h 3050822"/>
              <a:gd name="connsiteX6" fmla="*/ 1863756 w 3547927"/>
              <a:gd name="connsiteY6" fmla="*/ 14287 h 3050822"/>
              <a:gd name="connsiteX0" fmla="*/ 1863756 w 3547927"/>
              <a:gd name="connsiteY0" fmla="*/ 14287 h 3050822"/>
              <a:gd name="connsiteX1" fmla="*/ 3543165 w 3547927"/>
              <a:gd name="connsiteY1" fmla="*/ 0 h 3050822"/>
              <a:gd name="connsiteX2" fmla="*/ 3547927 w 3547927"/>
              <a:gd name="connsiteY2" fmla="*/ 3050822 h 3050822"/>
              <a:gd name="connsiteX3" fmla="*/ 1619 w 3547927"/>
              <a:gd name="connsiteY3" fmla="*/ 3041298 h 3050822"/>
              <a:gd name="connsiteX4" fmla="*/ 0 w 3547927"/>
              <a:gd name="connsiteY4" fmla="*/ 1485809 h 3050822"/>
              <a:gd name="connsiteX5" fmla="*/ 1855759 w 3547927"/>
              <a:gd name="connsiteY5" fmla="*/ 1485251 h 3050822"/>
              <a:gd name="connsiteX6" fmla="*/ 1863756 w 3547927"/>
              <a:gd name="connsiteY6" fmla="*/ 14287 h 3050822"/>
              <a:gd name="connsiteX0" fmla="*/ 1863756 w 3547927"/>
              <a:gd name="connsiteY0" fmla="*/ 14287 h 3050822"/>
              <a:gd name="connsiteX1" fmla="*/ 3543165 w 3547927"/>
              <a:gd name="connsiteY1" fmla="*/ 0 h 3050822"/>
              <a:gd name="connsiteX2" fmla="*/ 3547927 w 3547927"/>
              <a:gd name="connsiteY2" fmla="*/ 3050822 h 3050822"/>
              <a:gd name="connsiteX3" fmla="*/ 1619 w 3547927"/>
              <a:gd name="connsiteY3" fmla="*/ 3041298 h 3050822"/>
              <a:gd name="connsiteX4" fmla="*/ 0 w 3547927"/>
              <a:gd name="connsiteY4" fmla="*/ 1485809 h 3050822"/>
              <a:gd name="connsiteX5" fmla="*/ 1855759 w 3547927"/>
              <a:gd name="connsiteY5" fmla="*/ 1485251 h 3050822"/>
              <a:gd name="connsiteX6" fmla="*/ 1863756 w 3547927"/>
              <a:gd name="connsiteY6" fmla="*/ 14287 h 3050822"/>
              <a:gd name="connsiteX0" fmla="*/ 1863756 w 3605108"/>
              <a:gd name="connsiteY0" fmla="*/ 0 h 3036535"/>
              <a:gd name="connsiteX1" fmla="*/ 3605078 w 3605108"/>
              <a:gd name="connsiteY1" fmla="*/ 4763 h 3036535"/>
              <a:gd name="connsiteX2" fmla="*/ 3547927 w 3605108"/>
              <a:gd name="connsiteY2" fmla="*/ 3036535 h 3036535"/>
              <a:gd name="connsiteX3" fmla="*/ 1619 w 3605108"/>
              <a:gd name="connsiteY3" fmla="*/ 3027011 h 3036535"/>
              <a:gd name="connsiteX4" fmla="*/ 0 w 3605108"/>
              <a:gd name="connsiteY4" fmla="*/ 1471522 h 3036535"/>
              <a:gd name="connsiteX5" fmla="*/ 1855759 w 3605108"/>
              <a:gd name="connsiteY5" fmla="*/ 1470964 h 3036535"/>
              <a:gd name="connsiteX6" fmla="*/ 1863756 w 3605108"/>
              <a:gd name="connsiteY6" fmla="*/ 0 h 3036535"/>
              <a:gd name="connsiteX0" fmla="*/ 1863756 w 3605288"/>
              <a:gd name="connsiteY0" fmla="*/ 0 h 3027011"/>
              <a:gd name="connsiteX1" fmla="*/ 3605078 w 3605288"/>
              <a:gd name="connsiteY1" fmla="*/ 4763 h 3027011"/>
              <a:gd name="connsiteX2" fmla="*/ 3600314 w 3605288"/>
              <a:gd name="connsiteY2" fmla="*/ 3017485 h 3027011"/>
              <a:gd name="connsiteX3" fmla="*/ 1619 w 3605288"/>
              <a:gd name="connsiteY3" fmla="*/ 3027011 h 3027011"/>
              <a:gd name="connsiteX4" fmla="*/ 0 w 3605288"/>
              <a:gd name="connsiteY4" fmla="*/ 1471522 h 3027011"/>
              <a:gd name="connsiteX5" fmla="*/ 1855759 w 3605288"/>
              <a:gd name="connsiteY5" fmla="*/ 1470964 h 3027011"/>
              <a:gd name="connsiteX6" fmla="*/ 1863756 w 3605288"/>
              <a:gd name="connsiteY6" fmla="*/ 0 h 3027011"/>
              <a:gd name="connsiteX0" fmla="*/ 1863756 w 3600314"/>
              <a:gd name="connsiteY0" fmla="*/ 4762 h 3031773"/>
              <a:gd name="connsiteX1" fmla="*/ 3576503 w 3600314"/>
              <a:gd name="connsiteY1" fmla="*/ 0 h 3031773"/>
              <a:gd name="connsiteX2" fmla="*/ 3600314 w 3600314"/>
              <a:gd name="connsiteY2" fmla="*/ 3022247 h 3031773"/>
              <a:gd name="connsiteX3" fmla="*/ 1619 w 3600314"/>
              <a:gd name="connsiteY3" fmla="*/ 3031773 h 3031773"/>
              <a:gd name="connsiteX4" fmla="*/ 0 w 3600314"/>
              <a:gd name="connsiteY4" fmla="*/ 1476284 h 3031773"/>
              <a:gd name="connsiteX5" fmla="*/ 1855759 w 3600314"/>
              <a:gd name="connsiteY5" fmla="*/ 1475726 h 3031773"/>
              <a:gd name="connsiteX6" fmla="*/ 1863756 w 3600314"/>
              <a:gd name="connsiteY6" fmla="*/ 4762 h 3031773"/>
              <a:gd name="connsiteX0" fmla="*/ 1861374 w 3600314"/>
              <a:gd name="connsiteY0" fmla="*/ 4762 h 3031773"/>
              <a:gd name="connsiteX1" fmla="*/ 3576503 w 3600314"/>
              <a:gd name="connsiteY1" fmla="*/ 0 h 3031773"/>
              <a:gd name="connsiteX2" fmla="*/ 3600314 w 3600314"/>
              <a:gd name="connsiteY2" fmla="*/ 3022247 h 3031773"/>
              <a:gd name="connsiteX3" fmla="*/ 1619 w 3600314"/>
              <a:gd name="connsiteY3" fmla="*/ 3031773 h 3031773"/>
              <a:gd name="connsiteX4" fmla="*/ 0 w 3600314"/>
              <a:gd name="connsiteY4" fmla="*/ 1476284 h 3031773"/>
              <a:gd name="connsiteX5" fmla="*/ 1855759 w 3600314"/>
              <a:gd name="connsiteY5" fmla="*/ 1475726 h 3031773"/>
              <a:gd name="connsiteX6" fmla="*/ 1861374 w 3600314"/>
              <a:gd name="connsiteY6" fmla="*/ 4762 h 3031773"/>
              <a:gd name="connsiteX0" fmla="*/ 1861374 w 3600314"/>
              <a:gd name="connsiteY0" fmla="*/ 4762 h 3031773"/>
              <a:gd name="connsiteX1" fmla="*/ 3576503 w 3600314"/>
              <a:gd name="connsiteY1" fmla="*/ 0 h 3031773"/>
              <a:gd name="connsiteX2" fmla="*/ 3600314 w 3600314"/>
              <a:gd name="connsiteY2" fmla="*/ 3022247 h 3031773"/>
              <a:gd name="connsiteX3" fmla="*/ 1619 w 3600314"/>
              <a:gd name="connsiteY3" fmla="*/ 3031773 h 3031773"/>
              <a:gd name="connsiteX4" fmla="*/ 0 w 3600314"/>
              <a:gd name="connsiteY4" fmla="*/ 1476284 h 3031773"/>
              <a:gd name="connsiteX5" fmla="*/ 1855759 w 3600314"/>
              <a:gd name="connsiteY5" fmla="*/ 1475726 h 3031773"/>
              <a:gd name="connsiteX6" fmla="*/ 1861374 w 3600314"/>
              <a:gd name="connsiteY6" fmla="*/ 4762 h 3031773"/>
              <a:gd name="connsiteX0" fmla="*/ 1861374 w 3600314"/>
              <a:gd name="connsiteY0" fmla="*/ 4762 h 3031773"/>
              <a:gd name="connsiteX1" fmla="*/ 3576503 w 3600314"/>
              <a:gd name="connsiteY1" fmla="*/ 0 h 3031773"/>
              <a:gd name="connsiteX2" fmla="*/ 3600314 w 3600314"/>
              <a:gd name="connsiteY2" fmla="*/ 3022247 h 3031773"/>
              <a:gd name="connsiteX3" fmla="*/ 1619 w 3600314"/>
              <a:gd name="connsiteY3" fmla="*/ 3031773 h 3031773"/>
              <a:gd name="connsiteX4" fmla="*/ 0 w 3600314"/>
              <a:gd name="connsiteY4" fmla="*/ 1476284 h 3031773"/>
              <a:gd name="connsiteX5" fmla="*/ 1855759 w 3600314"/>
              <a:gd name="connsiteY5" fmla="*/ 1475726 h 3031773"/>
              <a:gd name="connsiteX6" fmla="*/ 1861374 w 3600314"/>
              <a:gd name="connsiteY6" fmla="*/ 4762 h 3031773"/>
              <a:gd name="connsiteX0" fmla="*/ 1861374 w 3600314"/>
              <a:gd name="connsiteY0" fmla="*/ 4762 h 3031773"/>
              <a:gd name="connsiteX1" fmla="*/ 3576503 w 3600314"/>
              <a:gd name="connsiteY1" fmla="*/ 0 h 3031773"/>
              <a:gd name="connsiteX2" fmla="*/ 3600314 w 3600314"/>
              <a:gd name="connsiteY2" fmla="*/ 3022247 h 3031773"/>
              <a:gd name="connsiteX3" fmla="*/ 1619 w 3600314"/>
              <a:gd name="connsiteY3" fmla="*/ 3031773 h 3031773"/>
              <a:gd name="connsiteX4" fmla="*/ 0 w 3600314"/>
              <a:gd name="connsiteY4" fmla="*/ 1476284 h 3031773"/>
              <a:gd name="connsiteX5" fmla="*/ 1860522 w 3600314"/>
              <a:gd name="connsiteY5" fmla="*/ 1478108 h 3031773"/>
              <a:gd name="connsiteX6" fmla="*/ 1861374 w 3600314"/>
              <a:gd name="connsiteY6" fmla="*/ 4762 h 3031773"/>
              <a:gd name="connsiteX0" fmla="*/ 1861374 w 3605288"/>
              <a:gd name="connsiteY0" fmla="*/ 0 h 3027011"/>
              <a:gd name="connsiteX1" fmla="*/ 3605078 w 3605288"/>
              <a:gd name="connsiteY1" fmla="*/ 2382 h 3027011"/>
              <a:gd name="connsiteX2" fmla="*/ 3600314 w 3605288"/>
              <a:gd name="connsiteY2" fmla="*/ 3017485 h 3027011"/>
              <a:gd name="connsiteX3" fmla="*/ 1619 w 3605288"/>
              <a:gd name="connsiteY3" fmla="*/ 3027011 h 3027011"/>
              <a:gd name="connsiteX4" fmla="*/ 0 w 3605288"/>
              <a:gd name="connsiteY4" fmla="*/ 1471522 h 3027011"/>
              <a:gd name="connsiteX5" fmla="*/ 1860522 w 3605288"/>
              <a:gd name="connsiteY5" fmla="*/ 1473346 h 3027011"/>
              <a:gd name="connsiteX6" fmla="*/ 1861374 w 3605288"/>
              <a:gd name="connsiteY6" fmla="*/ 0 h 3027011"/>
              <a:gd name="connsiteX0" fmla="*/ 1893098 w 3637012"/>
              <a:gd name="connsiteY0" fmla="*/ 0 h 3022248"/>
              <a:gd name="connsiteX1" fmla="*/ 3636802 w 3637012"/>
              <a:gd name="connsiteY1" fmla="*/ 2382 h 3022248"/>
              <a:gd name="connsiteX2" fmla="*/ 3632038 w 3637012"/>
              <a:gd name="connsiteY2" fmla="*/ 3017485 h 3022248"/>
              <a:gd name="connsiteX3" fmla="*/ 6 w 3637012"/>
              <a:gd name="connsiteY3" fmla="*/ 3022248 h 3022248"/>
              <a:gd name="connsiteX4" fmla="*/ 31724 w 3637012"/>
              <a:gd name="connsiteY4" fmla="*/ 1471522 h 3022248"/>
              <a:gd name="connsiteX5" fmla="*/ 1892246 w 3637012"/>
              <a:gd name="connsiteY5" fmla="*/ 1473346 h 3022248"/>
              <a:gd name="connsiteX6" fmla="*/ 1893098 w 3637012"/>
              <a:gd name="connsiteY6" fmla="*/ 0 h 3022248"/>
              <a:gd name="connsiteX0" fmla="*/ 1893139 w 3637053"/>
              <a:gd name="connsiteY0" fmla="*/ 0 h 3022248"/>
              <a:gd name="connsiteX1" fmla="*/ 3636843 w 3637053"/>
              <a:gd name="connsiteY1" fmla="*/ 2382 h 3022248"/>
              <a:gd name="connsiteX2" fmla="*/ 3632079 w 3637053"/>
              <a:gd name="connsiteY2" fmla="*/ 3017485 h 3022248"/>
              <a:gd name="connsiteX3" fmla="*/ 47 w 3637053"/>
              <a:gd name="connsiteY3" fmla="*/ 3022248 h 3022248"/>
              <a:gd name="connsiteX4" fmla="*/ 3190 w 3637053"/>
              <a:gd name="connsiteY4" fmla="*/ 1512003 h 3022248"/>
              <a:gd name="connsiteX5" fmla="*/ 1892287 w 3637053"/>
              <a:gd name="connsiteY5" fmla="*/ 1473346 h 3022248"/>
              <a:gd name="connsiteX6" fmla="*/ 1893139 w 3637053"/>
              <a:gd name="connsiteY6" fmla="*/ 0 h 3022248"/>
              <a:gd name="connsiteX0" fmla="*/ 1893139 w 3637053"/>
              <a:gd name="connsiteY0" fmla="*/ 0 h 3022248"/>
              <a:gd name="connsiteX1" fmla="*/ 3636843 w 3637053"/>
              <a:gd name="connsiteY1" fmla="*/ 2382 h 3022248"/>
              <a:gd name="connsiteX2" fmla="*/ 3632079 w 3637053"/>
              <a:gd name="connsiteY2" fmla="*/ 3017485 h 3022248"/>
              <a:gd name="connsiteX3" fmla="*/ 47 w 3637053"/>
              <a:gd name="connsiteY3" fmla="*/ 3022248 h 3022248"/>
              <a:gd name="connsiteX4" fmla="*/ 3190 w 3637053"/>
              <a:gd name="connsiteY4" fmla="*/ 1512003 h 3022248"/>
              <a:gd name="connsiteX5" fmla="*/ 1892287 w 3637053"/>
              <a:gd name="connsiteY5" fmla="*/ 1473346 h 3022248"/>
              <a:gd name="connsiteX6" fmla="*/ 1893139 w 3637053"/>
              <a:gd name="connsiteY6" fmla="*/ 0 h 3022248"/>
              <a:gd name="connsiteX0" fmla="*/ 1893139 w 3637053"/>
              <a:gd name="connsiteY0" fmla="*/ 0 h 3022248"/>
              <a:gd name="connsiteX1" fmla="*/ 3636843 w 3637053"/>
              <a:gd name="connsiteY1" fmla="*/ 2382 h 3022248"/>
              <a:gd name="connsiteX2" fmla="*/ 3632079 w 3637053"/>
              <a:gd name="connsiteY2" fmla="*/ 3017485 h 3022248"/>
              <a:gd name="connsiteX3" fmla="*/ 47 w 3637053"/>
              <a:gd name="connsiteY3" fmla="*/ 3022248 h 3022248"/>
              <a:gd name="connsiteX4" fmla="*/ 3190 w 3637053"/>
              <a:gd name="connsiteY4" fmla="*/ 1512003 h 3022248"/>
              <a:gd name="connsiteX5" fmla="*/ 1889905 w 3637053"/>
              <a:gd name="connsiteY5" fmla="*/ 1511446 h 3022248"/>
              <a:gd name="connsiteX6" fmla="*/ 1893139 w 3637053"/>
              <a:gd name="connsiteY6" fmla="*/ 0 h 3022248"/>
              <a:gd name="connsiteX0" fmla="*/ 1893139 w 3637053"/>
              <a:gd name="connsiteY0" fmla="*/ 0 h 3022248"/>
              <a:gd name="connsiteX1" fmla="*/ 3636843 w 3637053"/>
              <a:gd name="connsiteY1" fmla="*/ 2382 h 3022248"/>
              <a:gd name="connsiteX2" fmla="*/ 3632079 w 3637053"/>
              <a:gd name="connsiteY2" fmla="*/ 3017485 h 3022248"/>
              <a:gd name="connsiteX3" fmla="*/ 47 w 3637053"/>
              <a:gd name="connsiteY3" fmla="*/ 3022248 h 3022248"/>
              <a:gd name="connsiteX4" fmla="*/ 3190 w 3637053"/>
              <a:gd name="connsiteY4" fmla="*/ 1512003 h 3022248"/>
              <a:gd name="connsiteX5" fmla="*/ 1889905 w 3637053"/>
              <a:gd name="connsiteY5" fmla="*/ 1511446 h 3022248"/>
              <a:gd name="connsiteX6" fmla="*/ 1893139 w 3637053"/>
              <a:gd name="connsiteY6" fmla="*/ 0 h 3022248"/>
              <a:gd name="connsiteX0" fmla="*/ 1893139 w 3641742"/>
              <a:gd name="connsiteY0" fmla="*/ 192880 h 3215128"/>
              <a:gd name="connsiteX1" fmla="*/ 3641605 w 3641742"/>
              <a:gd name="connsiteY1" fmla="*/ 0 h 3215128"/>
              <a:gd name="connsiteX2" fmla="*/ 3632079 w 3641742"/>
              <a:gd name="connsiteY2" fmla="*/ 3210365 h 3215128"/>
              <a:gd name="connsiteX3" fmla="*/ 47 w 3641742"/>
              <a:gd name="connsiteY3" fmla="*/ 3215128 h 3215128"/>
              <a:gd name="connsiteX4" fmla="*/ 3190 w 3641742"/>
              <a:gd name="connsiteY4" fmla="*/ 1704883 h 3215128"/>
              <a:gd name="connsiteX5" fmla="*/ 1889905 w 3641742"/>
              <a:gd name="connsiteY5" fmla="*/ 1704326 h 3215128"/>
              <a:gd name="connsiteX6" fmla="*/ 1893139 w 3641742"/>
              <a:gd name="connsiteY6" fmla="*/ 192880 h 3215128"/>
              <a:gd name="connsiteX0" fmla="*/ 1897902 w 3641742"/>
              <a:gd name="connsiteY0" fmla="*/ 26193 h 3215128"/>
              <a:gd name="connsiteX1" fmla="*/ 3641605 w 3641742"/>
              <a:gd name="connsiteY1" fmla="*/ 0 h 3215128"/>
              <a:gd name="connsiteX2" fmla="*/ 3632079 w 3641742"/>
              <a:gd name="connsiteY2" fmla="*/ 3210365 h 3215128"/>
              <a:gd name="connsiteX3" fmla="*/ 47 w 3641742"/>
              <a:gd name="connsiteY3" fmla="*/ 3215128 h 3215128"/>
              <a:gd name="connsiteX4" fmla="*/ 3190 w 3641742"/>
              <a:gd name="connsiteY4" fmla="*/ 1704883 h 3215128"/>
              <a:gd name="connsiteX5" fmla="*/ 1889905 w 3641742"/>
              <a:gd name="connsiteY5" fmla="*/ 1704326 h 3215128"/>
              <a:gd name="connsiteX6" fmla="*/ 1897902 w 3641742"/>
              <a:gd name="connsiteY6" fmla="*/ 26193 h 3215128"/>
              <a:gd name="connsiteX0" fmla="*/ 1897902 w 3641742"/>
              <a:gd name="connsiteY0" fmla="*/ 2380 h 3191315"/>
              <a:gd name="connsiteX1" fmla="*/ 3641605 w 3641742"/>
              <a:gd name="connsiteY1" fmla="*/ 0 h 3191315"/>
              <a:gd name="connsiteX2" fmla="*/ 3632079 w 3641742"/>
              <a:gd name="connsiteY2" fmla="*/ 3186552 h 3191315"/>
              <a:gd name="connsiteX3" fmla="*/ 47 w 3641742"/>
              <a:gd name="connsiteY3" fmla="*/ 3191315 h 3191315"/>
              <a:gd name="connsiteX4" fmla="*/ 3190 w 3641742"/>
              <a:gd name="connsiteY4" fmla="*/ 1681070 h 3191315"/>
              <a:gd name="connsiteX5" fmla="*/ 1889905 w 3641742"/>
              <a:gd name="connsiteY5" fmla="*/ 1680513 h 3191315"/>
              <a:gd name="connsiteX6" fmla="*/ 1897902 w 3641742"/>
              <a:gd name="connsiteY6" fmla="*/ 2380 h 3191315"/>
              <a:gd name="connsiteX0" fmla="*/ 1897902 w 3637053"/>
              <a:gd name="connsiteY0" fmla="*/ 0 h 3188935"/>
              <a:gd name="connsiteX1" fmla="*/ 3636843 w 3637053"/>
              <a:gd name="connsiteY1" fmla="*/ 7145 h 3188935"/>
              <a:gd name="connsiteX2" fmla="*/ 3632079 w 3637053"/>
              <a:gd name="connsiteY2" fmla="*/ 3184172 h 3188935"/>
              <a:gd name="connsiteX3" fmla="*/ 47 w 3637053"/>
              <a:gd name="connsiteY3" fmla="*/ 3188935 h 3188935"/>
              <a:gd name="connsiteX4" fmla="*/ 3190 w 3637053"/>
              <a:gd name="connsiteY4" fmla="*/ 1678690 h 3188935"/>
              <a:gd name="connsiteX5" fmla="*/ 1889905 w 3637053"/>
              <a:gd name="connsiteY5" fmla="*/ 1678133 h 3188935"/>
              <a:gd name="connsiteX6" fmla="*/ 1897902 w 3637053"/>
              <a:gd name="connsiteY6" fmla="*/ 0 h 3188935"/>
              <a:gd name="connsiteX0" fmla="*/ 1897902 w 3637053"/>
              <a:gd name="connsiteY0" fmla="*/ 7142 h 3196077"/>
              <a:gd name="connsiteX1" fmla="*/ 3636843 w 3637053"/>
              <a:gd name="connsiteY1" fmla="*/ 0 h 3196077"/>
              <a:gd name="connsiteX2" fmla="*/ 3632079 w 3637053"/>
              <a:gd name="connsiteY2" fmla="*/ 3191314 h 3196077"/>
              <a:gd name="connsiteX3" fmla="*/ 47 w 3637053"/>
              <a:gd name="connsiteY3" fmla="*/ 3196077 h 3196077"/>
              <a:gd name="connsiteX4" fmla="*/ 3190 w 3637053"/>
              <a:gd name="connsiteY4" fmla="*/ 1685832 h 3196077"/>
              <a:gd name="connsiteX5" fmla="*/ 1889905 w 3637053"/>
              <a:gd name="connsiteY5" fmla="*/ 1685275 h 3196077"/>
              <a:gd name="connsiteX6" fmla="*/ 1897902 w 3637053"/>
              <a:gd name="connsiteY6" fmla="*/ 7142 h 3196077"/>
              <a:gd name="connsiteX0" fmla="*/ 1897902 w 3633996"/>
              <a:gd name="connsiteY0" fmla="*/ 0 h 3188935"/>
              <a:gd name="connsiteX1" fmla="*/ 3633668 w 3633996"/>
              <a:gd name="connsiteY1" fmla="*/ 8733 h 3188935"/>
              <a:gd name="connsiteX2" fmla="*/ 3632079 w 3633996"/>
              <a:gd name="connsiteY2" fmla="*/ 3184172 h 3188935"/>
              <a:gd name="connsiteX3" fmla="*/ 47 w 3633996"/>
              <a:gd name="connsiteY3" fmla="*/ 3188935 h 3188935"/>
              <a:gd name="connsiteX4" fmla="*/ 3190 w 3633996"/>
              <a:gd name="connsiteY4" fmla="*/ 1678690 h 3188935"/>
              <a:gd name="connsiteX5" fmla="*/ 1889905 w 3633996"/>
              <a:gd name="connsiteY5" fmla="*/ 1678133 h 3188935"/>
              <a:gd name="connsiteX6" fmla="*/ 1897902 w 3633996"/>
              <a:gd name="connsiteY6" fmla="*/ 0 h 3188935"/>
              <a:gd name="connsiteX0" fmla="*/ 1897902 w 3633996"/>
              <a:gd name="connsiteY0" fmla="*/ 792 h 3189727"/>
              <a:gd name="connsiteX1" fmla="*/ 3633668 w 3633996"/>
              <a:gd name="connsiteY1" fmla="*/ 0 h 3189727"/>
              <a:gd name="connsiteX2" fmla="*/ 3632079 w 3633996"/>
              <a:gd name="connsiteY2" fmla="*/ 3184964 h 3189727"/>
              <a:gd name="connsiteX3" fmla="*/ 47 w 3633996"/>
              <a:gd name="connsiteY3" fmla="*/ 3189727 h 3189727"/>
              <a:gd name="connsiteX4" fmla="*/ 3190 w 3633996"/>
              <a:gd name="connsiteY4" fmla="*/ 1679482 h 3189727"/>
              <a:gd name="connsiteX5" fmla="*/ 1889905 w 3633996"/>
              <a:gd name="connsiteY5" fmla="*/ 1678925 h 3189727"/>
              <a:gd name="connsiteX6" fmla="*/ 1897902 w 3633996"/>
              <a:gd name="connsiteY6" fmla="*/ 792 h 3189727"/>
              <a:gd name="connsiteX0" fmla="*/ 1928050 w 3664144"/>
              <a:gd name="connsiteY0" fmla="*/ 792 h 3189727"/>
              <a:gd name="connsiteX1" fmla="*/ 3663816 w 3664144"/>
              <a:gd name="connsiteY1" fmla="*/ 0 h 3189727"/>
              <a:gd name="connsiteX2" fmla="*/ 3662227 w 3664144"/>
              <a:gd name="connsiteY2" fmla="*/ 3184964 h 3189727"/>
              <a:gd name="connsiteX3" fmla="*/ 30195 w 3664144"/>
              <a:gd name="connsiteY3" fmla="*/ 3189727 h 3189727"/>
              <a:gd name="connsiteX4" fmla="*/ 0 w 3664144"/>
              <a:gd name="connsiteY4" fmla="*/ 1689007 h 3189727"/>
              <a:gd name="connsiteX5" fmla="*/ 1920053 w 3664144"/>
              <a:gd name="connsiteY5" fmla="*/ 1678925 h 3189727"/>
              <a:gd name="connsiteX6" fmla="*/ 1928050 w 3664144"/>
              <a:gd name="connsiteY6" fmla="*/ 792 h 3189727"/>
              <a:gd name="connsiteX0" fmla="*/ 1928050 w 3664144"/>
              <a:gd name="connsiteY0" fmla="*/ 792 h 3189727"/>
              <a:gd name="connsiteX1" fmla="*/ 3663816 w 3664144"/>
              <a:gd name="connsiteY1" fmla="*/ 0 h 3189727"/>
              <a:gd name="connsiteX2" fmla="*/ 3662227 w 3664144"/>
              <a:gd name="connsiteY2" fmla="*/ 3184964 h 3189727"/>
              <a:gd name="connsiteX3" fmla="*/ 1620 w 3664144"/>
              <a:gd name="connsiteY3" fmla="*/ 3189727 h 3189727"/>
              <a:gd name="connsiteX4" fmla="*/ 0 w 3664144"/>
              <a:gd name="connsiteY4" fmla="*/ 1689007 h 3189727"/>
              <a:gd name="connsiteX5" fmla="*/ 1920053 w 3664144"/>
              <a:gd name="connsiteY5" fmla="*/ 1678925 h 3189727"/>
              <a:gd name="connsiteX6" fmla="*/ 1928050 w 3664144"/>
              <a:gd name="connsiteY6" fmla="*/ 792 h 3189727"/>
              <a:gd name="connsiteX0" fmla="*/ 1928050 w 3664144"/>
              <a:gd name="connsiteY0" fmla="*/ 792 h 3189727"/>
              <a:gd name="connsiteX1" fmla="*/ 3663816 w 3664144"/>
              <a:gd name="connsiteY1" fmla="*/ 0 h 3189727"/>
              <a:gd name="connsiteX2" fmla="*/ 3662227 w 3664144"/>
              <a:gd name="connsiteY2" fmla="*/ 3184964 h 3189727"/>
              <a:gd name="connsiteX3" fmla="*/ 1620 w 3664144"/>
              <a:gd name="connsiteY3" fmla="*/ 3189727 h 3189727"/>
              <a:gd name="connsiteX4" fmla="*/ 0 w 3664144"/>
              <a:gd name="connsiteY4" fmla="*/ 1679482 h 3189727"/>
              <a:gd name="connsiteX5" fmla="*/ 1920053 w 3664144"/>
              <a:gd name="connsiteY5" fmla="*/ 1678925 h 3189727"/>
              <a:gd name="connsiteX6" fmla="*/ 1928050 w 3664144"/>
              <a:gd name="connsiteY6" fmla="*/ 792 h 3189727"/>
              <a:gd name="connsiteX0" fmla="*/ 1928050 w 3682941"/>
              <a:gd name="connsiteY0" fmla="*/ 0 h 3188935"/>
              <a:gd name="connsiteX1" fmla="*/ 3682866 w 3682941"/>
              <a:gd name="connsiteY1" fmla="*/ 8733 h 3188935"/>
              <a:gd name="connsiteX2" fmla="*/ 3662227 w 3682941"/>
              <a:gd name="connsiteY2" fmla="*/ 3184172 h 3188935"/>
              <a:gd name="connsiteX3" fmla="*/ 1620 w 3682941"/>
              <a:gd name="connsiteY3" fmla="*/ 3188935 h 3188935"/>
              <a:gd name="connsiteX4" fmla="*/ 0 w 3682941"/>
              <a:gd name="connsiteY4" fmla="*/ 1678690 h 3188935"/>
              <a:gd name="connsiteX5" fmla="*/ 1920053 w 3682941"/>
              <a:gd name="connsiteY5" fmla="*/ 1678133 h 3188935"/>
              <a:gd name="connsiteX6" fmla="*/ 1928050 w 3682941"/>
              <a:gd name="connsiteY6" fmla="*/ 0 h 3188935"/>
              <a:gd name="connsiteX0" fmla="*/ 1928050 w 3686040"/>
              <a:gd name="connsiteY0" fmla="*/ 0 h 3188935"/>
              <a:gd name="connsiteX1" fmla="*/ 3682866 w 3686040"/>
              <a:gd name="connsiteY1" fmla="*/ 8733 h 3188935"/>
              <a:gd name="connsiteX2" fmla="*/ 3686040 w 3686040"/>
              <a:gd name="connsiteY2" fmla="*/ 3184172 h 3188935"/>
              <a:gd name="connsiteX3" fmla="*/ 1620 w 3686040"/>
              <a:gd name="connsiteY3" fmla="*/ 3188935 h 3188935"/>
              <a:gd name="connsiteX4" fmla="*/ 0 w 3686040"/>
              <a:gd name="connsiteY4" fmla="*/ 1678690 h 3188935"/>
              <a:gd name="connsiteX5" fmla="*/ 1920053 w 3686040"/>
              <a:gd name="connsiteY5" fmla="*/ 1678133 h 3188935"/>
              <a:gd name="connsiteX6" fmla="*/ 1928050 w 3686040"/>
              <a:gd name="connsiteY6" fmla="*/ 0 h 3188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86040" h="3188935">
                <a:moveTo>
                  <a:pt x="1928050" y="0"/>
                </a:moveTo>
                <a:lnTo>
                  <a:pt x="3682866" y="8733"/>
                </a:lnTo>
                <a:cubicBezTo>
                  <a:pt x="3684453" y="1025674"/>
                  <a:pt x="3684453" y="2167231"/>
                  <a:pt x="3686040" y="3184172"/>
                </a:cubicBezTo>
                <a:lnTo>
                  <a:pt x="1620" y="3188935"/>
                </a:lnTo>
                <a:cubicBezTo>
                  <a:pt x="1080" y="2341827"/>
                  <a:pt x="540" y="2197186"/>
                  <a:pt x="0" y="1678690"/>
                </a:cubicBezTo>
                <a:lnTo>
                  <a:pt x="1920053" y="1678133"/>
                </a:lnTo>
                <a:cubicBezTo>
                  <a:pt x="1919529" y="924086"/>
                  <a:pt x="1931772" y="832535"/>
                  <a:pt x="1928050" y="0"/>
                </a:cubicBezTo>
                <a:close/>
              </a:path>
            </a:pathLst>
          </a:custGeom>
          <a:solidFill>
            <a:srgbClr val="C9F1E3"/>
          </a:solidFill>
        </p:spPr>
        <p:txBody>
          <a:bodyPr vert="horz" wrap="square" rtlCol="0" anchor="t" anchorCtr="0">
            <a:noAutofit/>
          </a:bodyPr>
          <a:lstStyle/>
          <a:p>
            <a:pPr defTabSz="422041">
              <a:defRPr/>
            </a:pPr>
            <a:endParaRPr kumimoji="0" lang="en-US" altLang="ja-JP" sz="1100" kern="0" spc="185" dirty="0">
              <a:solidFill>
                <a:srgbClr val="0000FF"/>
              </a:solidFill>
              <a:latin typeface="Meiryo" charset="-128"/>
              <a:ea typeface="Meiryo" charset="-128"/>
              <a:cs typeface="Meiryo" charset="-128"/>
            </a:endParaRPr>
          </a:p>
        </p:txBody>
      </p:sp>
      <p:sp>
        <p:nvSpPr>
          <p:cNvPr id="11" name="スライド番号プレースホルダー 40"/>
          <p:cNvSpPr txBox="1">
            <a:spLocks/>
          </p:cNvSpPr>
          <p:nvPr/>
        </p:nvSpPr>
        <p:spPr>
          <a:xfrm>
            <a:off x="9165908" y="6555058"/>
            <a:ext cx="1248554" cy="439615"/>
          </a:xfrm>
          <a:prstGeom prst="rect">
            <a:avLst/>
          </a:prstGeom>
        </p:spPr>
        <p:txBody>
          <a:bodyPr/>
          <a:ls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pPr>
              <a:defRPr/>
            </a:pPr>
            <a:fld id="{651FC12D-27C1-4F31-90C9-A93D49E44687}" type="slidenum">
              <a:rPr lang="en-US" altLang="ja-JP" sz="1200"/>
              <a:pPr>
                <a:defRPr/>
              </a:pPr>
              <a:t>41</a:t>
            </a:fld>
            <a:endParaRPr lang="en-US" altLang="ja-JP" sz="1200" dirty="0"/>
          </a:p>
        </p:txBody>
      </p:sp>
      <p:sp>
        <p:nvSpPr>
          <p:cNvPr id="61" name="テキスト ボックス 60">
            <a:extLst>
              <a:ext uri="{FF2B5EF4-FFF2-40B4-BE49-F238E27FC236}">
                <a16:creationId xmlns:a16="http://schemas.microsoft.com/office/drawing/2014/main" id="{F9F6A94F-741C-BCD2-0605-A02236F7BD14}"/>
              </a:ext>
            </a:extLst>
          </p:cNvPr>
          <p:cNvSpPr txBox="1"/>
          <p:nvPr/>
        </p:nvSpPr>
        <p:spPr>
          <a:xfrm>
            <a:off x="424506" y="2641856"/>
            <a:ext cx="1839313" cy="1616877"/>
          </a:xfrm>
          <a:prstGeom prst="rect">
            <a:avLst/>
          </a:prstGeom>
          <a:solidFill>
            <a:srgbClr val="F6BBB3"/>
          </a:solidFill>
        </p:spPr>
        <p:txBody>
          <a:bodyPr vert="horz" wrap="square" rtlCol="0" anchor="t" anchorCtr="0">
            <a:noAutofit/>
          </a:bodyPr>
          <a:lstStyle/>
          <a:p>
            <a:pPr defTabSz="422041">
              <a:defRPr/>
            </a:pPr>
            <a:endParaRPr kumimoji="0" lang="en-US" altLang="ja-JP" sz="1100" kern="0" spc="185" dirty="0">
              <a:solidFill>
                <a:srgbClr val="0000FF"/>
              </a:solidFill>
              <a:latin typeface="Meiryo" charset="-128"/>
              <a:ea typeface="Meiryo" charset="-128"/>
              <a:cs typeface="Meiryo" charset="-128"/>
            </a:endParaRPr>
          </a:p>
        </p:txBody>
      </p:sp>
      <p:pic>
        <p:nvPicPr>
          <p:cNvPr id="4" name="図 3"/>
          <p:cNvPicPr>
            <a:picLocks noChangeAspect="1"/>
          </p:cNvPicPr>
          <p:nvPr/>
        </p:nvPicPr>
        <p:blipFill rotWithShape="1">
          <a:blip r:embed="rId3"/>
          <a:srcRect l="78138" t="54331" b="3986"/>
          <a:stretch/>
        </p:blipFill>
        <p:spPr>
          <a:xfrm>
            <a:off x="4326000" y="4654181"/>
            <a:ext cx="1538600" cy="1058947"/>
          </a:xfrm>
          <a:prstGeom prst="rect">
            <a:avLst/>
          </a:prstGeom>
        </p:spPr>
      </p:pic>
      <p:pic>
        <p:nvPicPr>
          <p:cNvPr id="5" name="図 4"/>
          <p:cNvPicPr>
            <a:picLocks noChangeAspect="1"/>
          </p:cNvPicPr>
          <p:nvPr/>
        </p:nvPicPr>
        <p:blipFill rotWithShape="1">
          <a:blip r:embed="rId4"/>
          <a:srcRect l="29846" t="12444" r="30291" b="7437"/>
          <a:stretch/>
        </p:blipFill>
        <p:spPr>
          <a:xfrm>
            <a:off x="4288816" y="3346340"/>
            <a:ext cx="1546122" cy="1121696"/>
          </a:xfrm>
          <a:prstGeom prst="rect">
            <a:avLst/>
          </a:prstGeom>
        </p:spPr>
      </p:pic>
      <p:pic>
        <p:nvPicPr>
          <p:cNvPr id="6" name="図 5"/>
          <p:cNvPicPr>
            <a:picLocks noChangeAspect="1"/>
          </p:cNvPicPr>
          <p:nvPr/>
        </p:nvPicPr>
        <p:blipFill>
          <a:blip r:embed="rId5"/>
          <a:stretch>
            <a:fillRect/>
          </a:stretch>
        </p:blipFill>
        <p:spPr>
          <a:xfrm>
            <a:off x="2353033" y="4512796"/>
            <a:ext cx="1583164" cy="1125621"/>
          </a:xfrm>
          <a:prstGeom prst="rect">
            <a:avLst/>
          </a:prstGeom>
        </p:spPr>
      </p:pic>
      <p:pic>
        <p:nvPicPr>
          <p:cNvPr id="7" name="図 6"/>
          <p:cNvPicPr>
            <a:picLocks noChangeAspect="1"/>
          </p:cNvPicPr>
          <p:nvPr/>
        </p:nvPicPr>
        <p:blipFill>
          <a:blip r:embed="rId6"/>
          <a:stretch>
            <a:fillRect/>
          </a:stretch>
        </p:blipFill>
        <p:spPr>
          <a:xfrm>
            <a:off x="538250" y="3096212"/>
            <a:ext cx="1655925" cy="1099896"/>
          </a:xfrm>
          <a:prstGeom prst="rect">
            <a:avLst/>
          </a:prstGeom>
        </p:spPr>
      </p:pic>
      <p:sp>
        <p:nvSpPr>
          <p:cNvPr id="12" name="フリーフォーム: 図形 9">
            <a:extLst>
              <a:ext uri="{FF2B5EF4-FFF2-40B4-BE49-F238E27FC236}">
                <a16:creationId xmlns:a16="http://schemas.microsoft.com/office/drawing/2014/main" id="{F79DE5C4-F8F2-6F67-0C32-A34923D8C7E1}"/>
              </a:ext>
            </a:extLst>
          </p:cNvPr>
          <p:cNvSpPr/>
          <p:nvPr/>
        </p:nvSpPr>
        <p:spPr>
          <a:xfrm>
            <a:off x="475692" y="2104998"/>
            <a:ext cx="3853282" cy="325413"/>
          </a:xfrm>
          <a:custGeom>
            <a:avLst/>
            <a:gdLst>
              <a:gd name="connsiteX0" fmla="*/ 0 w 5376862"/>
              <a:gd name="connsiteY0" fmla="*/ 0 h 741228"/>
              <a:gd name="connsiteX1" fmla="*/ 5006248 w 5376862"/>
              <a:gd name="connsiteY1" fmla="*/ 0 h 741228"/>
              <a:gd name="connsiteX2" fmla="*/ 5376862 w 5376862"/>
              <a:gd name="connsiteY2" fmla="*/ 370614 h 741228"/>
              <a:gd name="connsiteX3" fmla="*/ 5006248 w 5376862"/>
              <a:gd name="connsiteY3" fmla="*/ 741228 h 741228"/>
              <a:gd name="connsiteX4" fmla="*/ 0 w 5376862"/>
              <a:gd name="connsiteY4" fmla="*/ 741228 h 741228"/>
              <a:gd name="connsiteX5" fmla="*/ 0 w 5376862"/>
              <a:gd name="connsiteY5" fmla="*/ 0 h 741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76862" h="741228">
                <a:moveTo>
                  <a:pt x="0" y="0"/>
                </a:moveTo>
                <a:lnTo>
                  <a:pt x="5006248" y="0"/>
                </a:lnTo>
                <a:lnTo>
                  <a:pt x="5376862" y="370614"/>
                </a:lnTo>
                <a:lnTo>
                  <a:pt x="5006248" y="741228"/>
                </a:lnTo>
                <a:lnTo>
                  <a:pt x="0" y="741228"/>
                </a:lnTo>
                <a:lnTo>
                  <a:pt x="0" y="0"/>
                </a:lnTo>
                <a:close/>
              </a:path>
            </a:pathLst>
          </a:custGeom>
          <a:gradFill flip="none" rotWithShape="1">
            <a:gsLst>
              <a:gs pos="0">
                <a:schemeClr val="bg1">
                  <a:lumMod val="85000"/>
                  <a:shade val="30000"/>
                  <a:satMod val="115000"/>
                </a:schemeClr>
              </a:gs>
              <a:gs pos="50000">
                <a:schemeClr val="bg1">
                  <a:lumMod val="85000"/>
                  <a:shade val="67500"/>
                  <a:satMod val="115000"/>
                </a:schemeClr>
              </a:gs>
              <a:gs pos="100000">
                <a:schemeClr val="bg1">
                  <a:lumMod val="85000"/>
                  <a:shade val="100000"/>
                  <a:satMod val="115000"/>
                </a:schemeClr>
              </a:gs>
            </a:gsLst>
            <a:lin ang="16200000" scaled="1"/>
            <a:tileRect/>
          </a:gradFill>
          <a:ln>
            <a:noFill/>
          </a:ln>
          <a:effectLst/>
          <a:scene3d>
            <a:camera prst="orthographicFront"/>
            <a:lightRig rig="flat" dir="t"/>
          </a:scene3d>
          <a:sp3d prstMaterial="dkEdge">
            <a:bevelT w="8200" h="38100"/>
          </a:sp3d>
        </p:spPr>
        <p:style>
          <a:lnRef idx="0">
            <a:scrgbClr r="0" g="0" b="0"/>
          </a:lnRef>
          <a:fillRef idx="2">
            <a:scrgbClr r="0" g="0" b="0"/>
          </a:fillRef>
          <a:effectRef idx="1">
            <a:scrgbClr r="0" g="0" b="0"/>
          </a:effectRef>
          <a:fontRef idx="minor">
            <a:schemeClr val="dk1"/>
          </a:fontRef>
        </p:style>
        <p:txBody>
          <a:bodyPr spcFirstLastPara="0" vert="horz" wrap="square" lIns="166154" tIns="99692" rIns="190747" bIns="39390" numCol="1" spcCol="1270" anchor="t" anchorCtr="0">
            <a:noAutofit/>
          </a:bodyPr>
          <a:lstStyle/>
          <a:p>
            <a:pPr defTabSz="656509">
              <a:lnSpc>
                <a:spcPct val="90000"/>
              </a:lnSpc>
              <a:spcAft>
                <a:spcPct val="35000"/>
              </a:spcAft>
            </a:pPr>
            <a:r>
              <a:rPr lang="en-US" altLang="ja-JP" sz="1200" b="1" dirty="0">
                <a:solidFill>
                  <a:schemeClr val="tx1"/>
                </a:solidFill>
                <a:latin typeface="メイリオ"/>
                <a:ea typeface="メイリオ"/>
              </a:rPr>
              <a:t>H29</a:t>
            </a:r>
            <a:r>
              <a:rPr lang="ja-JP" altLang="en-US" sz="1200" b="1" dirty="0">
                <a:solidFill>
                  <a:schemeClr val="tx1"/>
                </a:solidFill>
                <a:latin typeface="メイリオ"/>
                <a:ea typeface="メイリオ"/>
              </a:rPr>
              <a:t>～</a:t>
            </a:r>
            <a:r>
              <a:rPr lang="en-US" altLang="ja-JP" sz="1200" b="1" dirty="0">
                <a:solidFill>
                  <a:schemeClr val="tx1"/>
                </a:solidFill>
                <a:latin typeface="メイリオ"/>
                <a:ea typeface="メイリオ"/>
              </a:rPr>
              <a:t>H30</a:t>
            </a:r>
            <a:r>
              <a:rPr lang="ja-JP" altLang="en-US" sz="1200" b="1" dirty="0">
                <a:solidFill>
                  <a:schemeClr val="tx1"/>
                </a:solidFill>
                <a:latin typeface="メイリオ"/>
                <a:ea typeface="メイリオ"/>
              </a:rPr>
              <a:t>年度</a:t>
            </a:r>
          </a:p>
        </p:txBody>
      </p:sp>
      <p:sp>
        <p:nvSpPr>
          <p:cNvPr id="13" name="フリーフォーム: 図形 10">
            <a:extLst>
              <a:ext uri="{FF2B5EF4-FFF2-40B4-BE49-F238E27FC236}">
                <a16:creationId xmlns:a16="http://schemas.microsoft.com/office/drawing/2014/main" id="{23D9358C-FEF0-D154-5B29-4EED048C9446}"/>
              </a:ext>
            </a:extLst>
          </p:cNvPr>
          <p:cNvSpPr/>
          <p:nvPr/>
        </p:nvSpPr>
        <p:spPr>
          <a:xfrm>
            <a:off x="3846146" y="2103290"/>
            <a:ext cx="2246195" cy="327718"/>
          </a:xfrm>
          <a:custGeom>
            <a:avLst/>
            <a:gdLst>
              <a:gd name="connsiteX0" fmla="*/ 0 w 3080619"/>
              <a:gd name="connsiteY0" fmla="*/ 0 h 741228"/>
              <a:gd name="connsiteX1" fmla="*/ 2710005 w 3080619"/>
              <a:gd name="connsiteY1" fmla="*/ 0 h 741228"/>
              <a:gd name="connsiteX2" fmla="*/ 3080619 w 3080619"/>
              <a:gd name="connsiteY2" fmla="*/ 370614 h 741228"/>
              <a:gd name="connsiteX3" fmla="*/ 2710005 w 3080619"/>
              <a:gd name="connsiteY3" fmla="*/ 741228 h 741228"/>
              <a:gd name="connsiteX4" fmla="*/ 0 w 3080619"/>
              <a:gd name="connsiteY4" fmla="*/ 741228 h 741228"/>
              <a:gd name="connsiteX5" fmla="*/ 370614 w 3080619"/>
              <a:gd name="connsiteY5" fmla="*/ 370614 h 741228"/>
              <a:gd name="connsiteX6" fmla="*/ 0 w 3080619"/>
              <a:gd name="connsiteY6" fmla="*/ 0 h 741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80619" h="741228">
                <a:moveTo>
                  <a:pt x="0" y="0"/>
                </a:moveTo>
                <a:lnTo>
                  <a:pt x="2710005" y="0"/>
                </a:lnTo>
                <a:lnTo>
                  <a:pt x="3080619" y="370614"/>
                </a:lnTo>
                <a:lnTo>
                  <a:pt x="2710005" y="741228"/>
                </a:lnTo>
                <a:lnTo>
                  <a:pt x="0" y="741228"/>
                </a:lnTo>
                <a:lnTo>
                  <a:pt x="370614" y="370614"/>
                </a:lnTo>
                <a:lnTo>
                  <a:pt x="0" y="0"/>
                </a:lnTo>
                <a:close/>
              </a:path>
            </a:pathLst>
          </a:custGeom>
          <a:gradFill flip="none" rotWithShape="1">
            <a:gsLst>
              <a:gs pos="0">
                <a:schemeClr val="bg1">
                  <a:lumMod val="85000"/>
                  <a:shade val="30000"/>
                  <a:satMod val="115000"/>
                </a:schemeClr>
              </a:gs>
              <a:gs pos="50000">
                <a:schemeClr val="bg1">
                  <a:lumMod val="85000"/>
                  <a:shade val="67500"/>
                  <a:satMod val="115000"/>
                </a:schemeClr>
              </a:gs>
              <a:gs pos="100000">
                <a:schemeClr val="bg1">
                  <a:lumMod val="85000"/>
                  <a:shade val="100000"/>
                  <a:satMod val="115000"/>
                </a:schemeClr>
              </a:gs>
            </a:gsLst>
            <a:lin ang="16200000" scaled="1"/>
            <a:tileRect/>
          </a:gradFill>
          <a:ln>
            <a:noFill/>
          </a:ln>
          <a:effectLst/>
          <a:scene3d>
            <a:camera prst="orthographicFront"/>
            <a:lightRig rig="flat" dir="t"/>
          </a:scene3d>
          <a:sp3d prstMaterial="dkEdge">
            <a:bevelT w="8200" h="38100"/>
          </a:sp3d>
        </p:spPr>
        <p:style>
          <a:lnRef idx="0">
            <a:scrgbClr r="0" g="0" b="0"/>
          </a:lnRef>
          <a:fillRef idx="2">
            <a:scrgbClr r="0" g="0" b="0"/>
          </a:fillRef>
          <a:effectRef idx="1">
            <a:scrgbClr r="0" g="0" b="0"/>
          </a:effectRef>
          <a:fontRef idx="minor">
            <a:schemeClr val="dk1"/>
          </a:fontRef>
        </p:style>
        <p:txBody>
          <a:bodyPr spcFirstLastPara="0" vert="horz" wrap="square" lIns="166154" tIns="99692" rIns="361800" bIns="39390" numCol="1" spcCol="1270" anchor="t" anchorCtr="0">
            <a:noAutofit/>
          </a:bodyPr>
          <a:lstStyle/>
          <a:p>
            <a:pPr defTabSz="656509">
              <a:lnSpc>
                <a:spcPct val="90000"/>
              </a:lnSpc>
              <a:spcAft>
                <a:spcPct val="35000"/>
              </a:spcAft>
            </a:pPr>
            <a:r>
              <a:rPr lang="ja-JP" altLang="en-US" sz="1200" b="1" dirty="0">
                <a:solidFill>
                  <a:schemeClr val="tx1"/>
                </a:solidFill>
                <a:latin typeface="メイリオ"/>
                <a:ea typeface="メイリオ"/>
              </a:rPr>
              <a:t>　 </a:t>
            </a:r>
            <a:r>
              <a:rPr lang="en-US" altLang="ja-JP" sz="1200" b="1" dirty="0">
                <a:solidFill>
                  <a:schemeClr val="tx1"/>
                </a:solidFill>
                <a:latin typeface="メイリオ"/>
                <a:ea typeface="メイリオ"/>
              </a:rPr>
              <a:t>R1</a:t>
            </a:r>
            <a:r>
              <a:rPr lang="ja-JP" altLang="en-US" sz="1200" b="1" dirty="0">
                <a:solidFill>
                  <a:schemeClr val="tx1"/>
                </a:solidFill>
                <a:latin typeface="メイリオ"/>
                <a:ea typeface="メイリオ"/>
              </a:rPr>
              <a:t>～</a:t>
            </a:r>
            <a:r>
              <a:rPr lang="en-US" altLang="ja-JP" sz="1200" b="1" dirty="0">
                <a:solidFill>
                  <a:schemeClr val="tx1"/>
                </a:solidFill>
                <a:latin typeface="メイリオ"/>
                <a:ea typeface="メイリオ"/>
              </a:rPr>
              <a:t>R2</a:t>
            </a:r>
            <a:r>
              <a:rPr lang="ja-JP" altLang="en-US" sz="1200" b="1" dirty="0">
                <a:solidFill>
                  <a:schemeClr val="tx1"/>
                </a:solidFill>
                <a:latin typeface="メイリオ"/>
                <a:ea typeface="メイリオ"/>
              </a:rPr>
              <a:t>年度</a:t>
            </a:r>
          </a:p>
        </p:txBody>
      </p:sp>
      <p:sp>
        <p:nvSpPr>
          <p:cNvPr id="14" name="フリーフォーム: 図形 10">
            <a:extLst>
              <a:ext uri="{FF2B5EF4-FFF2-40B4-BE49-F238E27FC236}">
                <a16:creationId xmlns:a16="http://schemas.microsoft.com/office/drawing/2014/main" id="{23D9358C-FEF0-D154-5B29-4EED048C9446}"/>
              </a:ext>
            </a:extLst>
          </p:cNvPr>
          <p:cNvSpPr/>
          <p:nvPr/>
        </p:nvSpPr>
        <p:spPr>
          <a:xfrm>
            <a:off x="5747706" y="2104187"/>
            <a:ext cx="2285845" cy="327151"/>
          </a:xfrm>
          <a:custGeom>
            <a:avLst/>
            <a:gdLst>
              <a:gd name="connsiteX0" fmla="*/ 0 w 3080619"/>
              <a:gd name="connsiteY0" fmla="*/ 0 h 741228"/>
              <a:gd name="connsiteX1" fmla="*/ 2710005 w 3080619"/>
              <a:gd name="connsiteY1" fmla="*/ 0 h 741228"/>
              <a:gd name="connsiteX2" fmla="*/ 3080619 w 3080619"/>
              <a:gd name="connsiteY2" fmla="*/ 370614 h 741228"/>
              <a:gd name="connsiteX3" fmla="*/ 2710005 w 3080619"/>
              <a:gd name="connsiteY3" fmla="*/ 741228 h 741228"/>
              <a:gd name="connsiteX4" fmla="*/ 0 w 3080619"/>
              <a:gd name="connsiteY4" fmla="*/ 741228 h 741228"/>
              <a:gd name="connsiteX5" fmla="*/ 370614 w 3080619"/>
              <a:gd name="connsiteY5" fmla="*/ 370614 h 741228"/>
              <a:gd name="connsiteX6" fmla="*/ 0 w 3080619"/>
              <a:gd name="connsiteY6" fmla="*/ 0 h 741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80619" h="741228">
                <a:moveTo>
                  <a:pt x="0" y="0"/>
                </a:moveTo>
                <a:lnTo>
                  <a:pt x="2710005" y="0"/>
                </a:lnTo>
                <a:lnTo>
                  <a:pt x="3080619" y="370614"/>
                </a:lnTo>
                <a:lnTo>
                  <a:pt x="2710005" y="741228"/>
                </a:lnTo>
                <a:lnTo>
                  <a:pt x="0" y="741228"/>
                </a:lnTo>
                <a:lnTo>
                  <a:pt x="370614" y="370614"/>
                </a:lnTo>
                <a:lnTo>
                  <a:pt x="0" y="0"/>
                </a:lnTo>
                <a:close/>
              </a:path>
            </a:pathLst>
          </a:custGeom>
          <a:gradFill flip="none" rotWithShape="1">
            <a:gsLst>
              <a:gs pos="0">
                <a:schemeClr val="bg1">
                  <a:lumMod val="85000"/>
                  <a:shade val="30000"/>
                  <a:satMod val="115000"/>
                </a:schemeClr>
              </a:gs>
              <a:gs pos="50000">
                <a:schemeClr val="bg1">
                  <a:lumMod val="85000"/>
                  <a:shade val="67500"/>
                  <a:satMod val="115000"/>
                </a:schemeClr>
              </a:gs>
              <a:gs pos="100000">
                <a:schemeClr val="bg1">
                  <a:lumMod val="85000"/>
                  <a:shade val="100000"/>
                  <a:satMod val="115000"/>
                </a:schemeClr>
              </a:gs>
            </a:gsLst>
            <a:lin ang="16200000" scaled="1"/>
            <a:tileRect/>
          </a:gradFill>
          <a:ln>
            <a:noFill/>
          </a:ln>
          <a:effectLst/>
          <a:scene3d>
            <a:camera prst="orthographicFront"/>
            <a:lightRig rig="flat" dir="t"/>
          </a:scene3d>
          <a:sp3d prstMaterial="dkEdge">
            <a:bevelT w="8200" h="38100"/>
          </a:sp3d>
        </p:spPr>
        <p:style>
          <a:lnRef idx="0">
            <a:scrgbClr r="0" g="0" b="0"/>
          </a:lnRef>
          <a:fillRef idx="2">
            <a:scrgbClr r="0" g="0" b="0"/>
          </a:fillRef>
          <a:effectRef idx="1">
            <a:scrgbClr r="0" g="0" b="0"/>
          </a:effectRef>
          <a:fontRef idx="minor">
            <a:schemeClr val="dk1"/>
          </a:fontRef>
        </p:style>
        <p:txBody>
          <a:bodyPr spcFirstLastPara="0" vert="horz" wrap="square" lIns="166154" tIns="99692" rIns="361800" bIns="39390" numCol="1" spcCol="1270" anchor="t" anchorCtr="0">
            <a:noAutofit/>
          </a:bodyPr>
          <a:lstStyle/>
          <a:p>
            <a:pPr defTabSz="656509">
              <a:lnSpc>
                <a:spcPct val="90000"/>
              </a:lnSpc>
              <a:spcAft>
                <a:spcPct val="35000"/>
              </a:spcAft>
            </a:pPr>
            <a:r>
              <a:rPr lang="ja-JP" altLang="en-US" sz="1200" b="1" dirty="0">
                <a:solidFill>
                  <a:schemeClr val="tx1"/>
                </a:solidFill>
                <a:latin typeface="メイリオ"/>
                <a:ea typeface="メイリオ"/>
              </a:rPr>
              <a:t>　 </a:t>
            </a:r>
            <a:r>
              <a:rPr lang="en-US" altLang="ja-JP" sz="1200" b="1" dirty="0">
                <a:solidFill>
                  <a:schemeClr val="tx1"/>
                </a:solidFill>
                <a:latin typeface="メイリオ"/>
                <a:ea typeface="メイリオ"/>
              </a:rPr>
              <a:t>R3</a:t>
            </a:r>
            <a:r>
              <a:rPr lang="ja-JP" altLang="en-US" sz="1200" b="1" dirty="0">
                <a:solidFill>
                  <a:schemeClr val="tx1"/>
                </a:solidFill>
                <a:latin typeface="メイリオ"/>
                <a:ea typeface="メイリオ"/>
              </a:rPr>
              <a:t>～</a:t>
            </a:r>
            <a:r>
              <a:rPr lang="en-US" altLang="ja-JP" sz="1200" b="1" dirty="0">
                <a:solidFill>
                  <a:schemeClr val="tx1"/>
                </a:solidFill>
                <a:latin typeface="メイリオ"/>
                <a:ea typeface="メイリオ"/>
              </a:rPr>
              <a:t>R4</a:t>
            </a:r>
            <a:r>
              <a:rPr lang="ja-JP" altLang="en-US" sz="1200" b="1" dirty="0">
                <a:solidFill>
                  <a:schemeClr val="tx1"/>
                </a:solidFill>
                <a:latin typeface="メイリオ"/>
                <a:ea typeface="メイリオ"/>
              </a:rPr>
              <a:t>年度</a:t>
            </a:r>
          </a:p>
        </p:txBody>
      </p:sp>
      <p:sp>
        <p:nvSpPr>
          <p:cNvPr id="15" name="フリーフォーム: 図形 10">
            <a:extLst>
              <a:ext uri="{FF2B5EF4-FFF2-40B4-BE49-F238E27FC236}">
                <a16:creationId xmlns:a16="http://schemas.microsoft.com/office/drawing/2014/main" id="{23D9358C-FEF0-D154-5B29-4EED048C9446}"/>
              </a:ext>
            </a:extLst>
          </p:cNvPr>
          <p:cNvSpPr/>
          <p:nvPr/>
        </p:nvSpPr>
        <p:spPr>
          <a:xfrm>
            <a:off x="7659491" y="2104728"/>
            <a:ext cx="1727143" cy="322172"/>
          </a:xfrm>
          <a:custGeom>
            <a:avLst/>
            <a:gdLst>
              <a:gd name="connsiteX0" fmla="*/ 0 w 3080619"/>
              <a:gd name="connsiteY0" fmla="*/ 0 h 741228"/>
              <a:gd name="connsiteX1" fmla="*/ 2710005 w 3080619"/>
              <a:gd name="connsiteY1" fmla="*/ 0 h 741228"/>
              <a:gd name="connsiteX2" fmla="*/ 3080619 w 3080619"/>
              <a:gd name="connsiteY2" fmla="*/ 370614 h 741228"/>
              <a:gd name="connsiteX3" fmla="*/ 2710005 w 3080619"/>
              <a:gd name="connsiteY3" fmla="*/ 741228 h 741228"/>
              <a:gd name="connsiteX4" fmla="*/ 0 w 3080619"/>
              <a:gd name="connsiteY4" fmla="*/ 741228 h 741228"/>
              <a:gd name="connsiteX5" fmla="*/ 370614 w 3080619"/>
              <a:gd name="connsiteY5" fmla="*/ 370614 h 741228"/>
              <a:gd name="connsiteX6" fmla="*/ 0 w 3080619"/>
              <a:gd name="connsiteY6" fmla="*/ 0 h 741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80619" h="741228">
                <a:moveTo>
                  <a:pt x="0" y="0"/>
                </a:moveTo>
                <a:lnTo>
                  <a:pt x="2710005" y="0"/>
                </a:lnTo>
                <a:lnTo>
                  <a:pt x="3080619" y="370614"/>
                </a:lnTo>
                <a:lnTo>
                  <a:pt x="2710005" y="741228"/>
                </a:lnTo>
                <a:lnTo>
                  <a:pt x="0" y="741228"/>
                </a:lnTo>
                <a:lnTo>
                  <a:pt x="370614" y="370614"/>
                </a:lnTo>
                <a:lnTo>
                  <a:pt x="0" y="0"/>
                </a:lnTo>
                <a:close/>
              </a:path>
            </a:pathLst>
          </a:custGeom>
          <a:gradFill flip="none" rotWithShape="1">
            <a:gsLst>
              <a:gs pos="0">
                <a:schemeClr val="bg1">
                  <a:lumMod val="85000"/>
                  <a:shade val="30000"/>
                  <a:satMod val="115000"/>
                </a:schemeClr>
              </a:gs>
              <a:gs pos="50000">
                <a:schemeClr val="bg1">
                  <a:lumMod val="85000"/>
                  <a:shade val="67500"/>
                  <a:satMod val="115000"/>
                </a:schemeClr>
              </a:gs>
              <a:gs pos="100000">
                <a:schemeClr val="bg1">
                  <a:lumMod val="85000"/>
                  <a:shade val="100000"/>
                  <a:satMod val="115000"/>
                </a:schemeClr>
              </a:gs>
            </a:gsLst>
            <a:lin ang="16200000" scaled="1"/>
            <a:tileRect/>
          </a:gradFill>
          <a:ln>
            <a:noFill/>
          </a:ln>
          <a:effectLst/>
          <a:scene3d>
            <a:camera prst="orthographicFront"/>
            <a:lightRig rig="flat" dir="t"/>
          </a:scene3d>
          <a:sp3d prstMaterial="dkEdge">
            <a:bevelT w="8200" h="38100"/>
          </a:sp3d>
        </p:spPr>
        <p:style>
          <a:lnRef idx="0">
            <a:scrgbClr r="0" g="0" b="0"/>
          </a:lnRef>
          <a:fillRef idx="2">
            <a:scrgbClr r="0" g="0" b="0"/>
          </a:fillRef>
          <a:effectRef idx="1">
            <a:scrgbClr r="0" g="0" b="0"/>
          </a:effectRef>
          <a:fontRef idx="minor">
            <a:schemeClr val="dk1"/>
          </a:fontRef>
        </p:style>
        <p:txBody>
          <a:bodyPr spcFirstLastPara="0" vert="horz" wrap="square" lIns="166154" tIns="99692" rIns="361800" bIns="39390" numCol="1" spcCol="1270" anchor="t" anchorCtr="0">
            <a:noAutofit/>
          </a:bodyPr>
          <a:lstStyle/>
          <a:p>
            <a:pPr defTabSz="656509">
              <a:lnSpc>
                <a:spcPct val="90000"/>
              </a:lnSpc>
              <a:spcAft>
                <a:spcPct val="35000"/>
              </a:spcAft>
            </a:pPr>
            <a:r>
              <a:rPr lang="ja-JP" altLang="en-US" sz="1200" b="1" dirty="0">
                <a:solidFill>
                  <a:schemeClr val="tx1"/>
                </a:solidFill>
                <a:latin typeface="メイリオ"/>
                <a:ea typeface="メイリオ"/>
              </a:rPr>
              <a:t>　</a:t>
            </a:r>
            <a:r>
              <a:rPr lang="en-US" altLang="ja-JP" sz="1200" b="1" dirty="0">
                <a:solidFill>
                  <a:schemeClr val="tx1"/>
                </a:solidFill>
                <a:latin typeface="メイリオ"/>
                <a:ea typeface="メイリオ"/>
              </a:rPr>
              <a:t>R5</a:t>
            </a:r>
            <a:r>
              <a:rPr lang="ja-JP" altLang="en-US" sz="1200" b="1" dirty="0">
                <a:solidFill>
                  <a:schemeClr val="tx1"/>
                </a:solidFill>
                <a:latin typeface="メイリオ"/>
                <a:ea typeface="メイリオ"/>
              </a:rPr>
              <a:t>年度～</a:t>
            </a:r>
          </a:p>
        </p:txBody>
      </p:sp>
      <p:sp>
        <p:nvSpPr>
          <p:cNvPr id="16" name="テキスト ボックス 12"/>
          <p:cNvSpPr txBox="1"/>
          <p:nvPr/>
        </p:nvSpPr>
        <p:spPr>
          <a:xfrm>
            <a:off x="513128" y="2858168"/>
            <a:ext cx="1708902" cy="290759"/>
          </a:xfrm>
          <a:prstGeom prst="rect">
            <a:avLst/>
          </a:prstGeom>
          <a:solidFill>
            <a:srgbClr val="003399"/>
          </a:solidFill>
          <a:ln w="12700">
            <a:solidFill>
              <a:schemeClr val="tx1"/>
            </a:solidFill>
          </a:ln>
        </p:spPr>
        <p:txBody>
          <a:bodyPr wrap="square" rIns="28315" rtlCol="0" anchor="ctr">
            <a:noAutofit/>
          </a:bodyPr>
          <a:lstStyle/>
          <a:p>
            <a:pPr algn="ctr"/>
            <a:r>
              <a:rPr lang="ja-JP" altLang="en-US" sz="1000" b="1" dirty="0">
                <a:solidFill>
                  <a:schemeClr val="bg1"/>
                </a:solidFill>
                <a:latin typeface="Meiryo UI" panose="020B0604030504040204" pitchFamily="50" charset="-128"/>
                <a:ea typeface="Meiryo UI" panose="020B0604030504040204" pitchFamily="50" charset="-128"/>
              </a:rPr>
              <a:t>都市交通の望ましい姿</a:t>
            </a:r>
            <a:endParaRPr lang="en-US" altLang="ja-JP" sz="1000" b="1" dirty="0">
              <a:solidFill>
                <a:schemeClr val="bg1"/>
              </a:solidFill>
              <a:latin typeface="Meiryo UI" panose="020B0604030504040204" pitchFamily="50" charset="-128"/>
              <a:ea typeface="Meiryo UI" panose="020B0604030504040204" pitchFamily="50" charset="-128"/>
            </a:endParaRPr>
          </a:p>
        </p:txBody>
      </p:sp>
      <p:sp>
        <p:nvSpPr>
          <p:cNvPr id="17" name="テキスト ボックス 12"/>
          <p:cNvSpPr txBox="1"/>
          <p:nvPr/>
        </p:nvSpPr>
        <p:spPr>
          <a:xfrm>
            <a:off x="2341806" y="2858167"/>
            <a:ext cx="1593097" cy="290759"/>
          </a:xfrm>
          <a:prstGeom prst="rect">
            <a:avLst/>
          </a:prstGeom>
          <a:solidFill>
            <a:srgbClr val="003399"/>
          </a:solidFill>
          <a:ln w="12700">
            <a:solidFill>
              <a:schemeClr val="tx1"/>
            </a:solidFill>
          </a:ln>
        </p:spPr>
        <p:txBody>
          <a:bodyPr wrap="square" rIns="28315" rtlCol="0" anchor="ctr">
            <a:noAutofit/>
          </a:bodyPr>
          <a:lstStyle/>
          <a:p>
            <a:pPr algn="ctr"/>
            <a:r>
              <a:rPr lang="ja-JP" altLang="en-US" sz="1000" b="1" dirty="0">
                <a:solidFill>
                  <a:schemeClr val="bg1"/>
                </a:solidFill>
                <a:latin typeface="Meiryo UI" panose="020B0604030504040204" pitchFamily="50" charset="-128"/>
                <a:ea typeface="Meiryo UI" panose="020B0604030504040204" pitchFamily="50" charset="-128"/>
              </a:rPr>
              <a:t>身近なエリアの望ましい姿</a:t>
            </a:r>
            <a:endParaRPr lang="en-US" altLang="ja-JP" sz="1000" b="1" dirty="0">
              <a:solidFill>
                <a:schemeClr val="bg1"/>
              </a:solidFill>
              <a:latin typeface="Meiryo UI" panose="020B0604030504040204" pitchFamily="50" charset="-128"/>
              <a:ea typeface="Meiryo UI" panose="020B0604030504040204" pitchFamily="50" charset="-128"/>
            </a:endParaRPr>
          </a:p>
        </p:txBody>
      </p:sp>
      <p:sp>
        <p:nvSpPr>
          <p:cNvPr id="18" name="テキスト ボックス 12"/>
          <p:cNvSpPr txBox="1"/>
          <p:nvPr/>
        </p:nvSpPr>
        <p:spPr>
          <a:xfrm>
            <a:off x="513127" y="4328117"/>
            <a:ext cx="1708902" cy="290759"/>
          </a:xfrm>
          <a:prstGeom prst="rect">
            <a:avLst/>
          </a:prstGeom>
          <a:solidFill>
            <a:srgbClr val="003399"/>
          </a:solidFill>
          <a:ln w="12700">
            <a:solidFill>
              <a:schemeClr val="tx1"/>
            </a:solidFill>
          </a:ln>
        </p:spPr>
        <p:txBody>
          <a:bodyPr wrap="square" rIns="28315" rtlCol="0" anchor="ctr">
            <a:noAutofit/>
          </a:bodyPr>
          <a:lstStyle/>
          <a:p>
            <a:pPr algn="ctr"/>
            <a:r>
              <a:rPr lang="ja-JP" altLang="en-US" sz="1000" b="1" dirty="0">
                <a:solidFill>
                  <a:schemeClr val="bg1"/>
                </a:solidFill>
                <a:latin typeface="Meiryo UI" panose="020B0604030504040204" pitchFamily="50" charset="-128"/>
                <a:ea typeface="Meiryo UI" panose="020B0604030504040204" pitchFamily="50" charset="-128"/>
              </a:rPr>
              <a:t>街路空間の望ましい姿</a:t>
            </a:r>
            <a:endParaRPr lang="en-US" altLang="ja-JP" sz="1000" b="1" dirty="0">
              <a:solidFill>
                <a:schemeClr val="bg1"/>
              </a:solidFill>
              <a:latin typeface="Meiryo UI" panose="020B0604030504040204" pitchFamily="50" charset="-128"/>
              <a:ea typeface="Meiryo UI" panose="020B0604030504040204" pitchFamily="50" charset="-128"/>
            </a:endParaRPr>
          </a:p>
        </p:txBody>
      </p:sp>
      <p:sp>
        <p:nvSpPr>
          <p:cNvPr id="19" name="テキスト ボックス 12"/>
          <p:cNvSpPr txBox="1"/>
          <p:nvPr/>
        </p:nvSpPr>
        <p:spPr>
          <a:xfrm>
            <a:off x="2341806" y="4328117"/>
            <a:ext cx="1593097" cy="290759"/>
          </a:xfrm>
          <a:prstGeom prst="rect">
            <a:avLst/>
          </a:prstGeom>
          <a:solidFill>
            <a:srgbClr val="003399"/>
          </a:solidFill>
          <a:ln w="12700">
            <a:solidFill>
              <a:schemeClr val="tx1"/>
            </a:solidFill>
          </a:ln>
        </p:spPr>
        <p:txBody>
          <a:bodyPr wrap="square" rIns="28315" rtlCol="0" anchor="ctr">
            <a:noAutofit/>
          </a:bodyPr>
          <a:lstStyle/>
          <a:p>
            <a:pPr algn="ctr"/>
            <a:r>
              <a:rPr lang="ja-JP" altLang="en-US" sz="1000" b="1" dirty="0">
                <a:solidFill>
                  <a:schemeClr val="bg1"/>
                </a:solidFill>
                <a:latin typeface="Meiryo UI" panose="020B0604030504040204" pitchFamily="50" charset="-128"/>
                <a:ea typeface="Meiryo UI" panose="020B0604030504040204" pitchFamily="50" charset="-128"/>
              </a:rPr>
              <a:t>駅前広場の望ましい姿</a:t>
            </a:r>
            <a:endParaRPr lang="en-US" altLang="ja-JP" sz="1000" b="1" dirty="0">
              <a:solidFill>
                <a:schemeClr val="bg1"/>
              </a:solidFill>
              <a:latin typeface="Meiryo UI" panose="020B0604030504040204" pitchFamily="50" charset="-128"/>
              <a:ea typeface="Meiryo UI" panose="020B0604030504040204" pitchFamily="50" charset="-128"/>
            </a:endParaRPr>
          </a:p>
        </p:txBody>
      </p:sp>
      <p:sp>
        <p:nvSpPr>
          <p:cNvPr id="20" name="正方形/長方形 19"/>
          <p:cNvSpPr/>
          <p:nvPr/>
        </p:nvSpPr>
        <p:spPr>
          <a:xfrm>
            <a:off x="513127" y="3148925"/>
            <a:ext cx="1708902" cy="10539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a:p>
        </p:txBody>
      </p:sp>
      <p:sp>
        <p:nvSpPr>
          <p:cNvPr id="21" name="正方形/長方形 20"/>
          <p:cNvSpPr/>
          <p:nvPr/>
        </p:nvSpPr>
        <p:spPr>
          <a:xfrm>
            <a:off x="2341806" y="3146958"/>
            <a:ext cx="1593097" cy="10539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a:p>
        </p:txBody>
      </p:sp>
      <p:sp>
        <p:nvSpPr>
          <p:cNvPr id="22" name="正方形/長方形 21"/>
          <p:cNvSpPr/>
          <p:nvPr/>
        </p:nvSpPr>
        <p:spPr>
          <a:xfrm>
            <a:off x="2341806" y="4618874"/>
            <a:ext cx="1593097" cy="10539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a:p>
        </p:txBody>
      </p:sp>
      <p:sp>
        <p:nvSpPr>
          <p:cNvPr id="23" name="正方形/長方形 22"/>
          <p:cNvSpPr/>
          <p:nvPr/>
        </p:nvSpPr>
        <p:spPr>
          <a:xfrm>
            <a:off x="513127" y="4618874"/>
            <a:ext cx="1708902" cy="10539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a:p>
        </p:txBody>
      </p:sp>
      <p:sp>
        <p:nvSpPr>
          <p:cNvPr id="24" name="角丸四角形 23"/>
          <p:cNvSpPr/>
          <p:nvPr/>
        </p:nvSpPr>
        <p:spPr>
          <a:xfrm>
            <a:off x="475692" y="2461763"/>
            <a:ext cx="1047474" cy="161885"/>
          </a:xfrm>
          <a:prstGeom prst="roundRect">
            <a:avLst>
              <a:gd name="adj" fmla="val 50000"/>
            </a:avLst>
          </a:prstGeom>
          <a:solidFill>
            <a:srgbClr val="003399"/>
          </a:solidFill>
          <a:ln w="57150" cap="flat" cmpd="sng" algn="ctr">
            <a:noFill/>
            <a:prstDash val="solid"/>
            <a:miter lim="800000"/>
          </a:ln>
          <a:effectLst/>
        </p:spPr>
        <p:txBody>
          <a:bodyPr rtlCol="0" anchor="ctr"/>
          <a:lstStyle/>
          <a:p>
            <a:pPr algn="ctr" defTabSz="422041">
              <a:defRPr/>
            </a:pPr>
            <a:r>
              <a:rPr kumimoji="0" lang="ja-JP" altLang="en-US" sz="1100" b="1" kern="0" dirty="0">
                <a:solidFill>
                  <a:schemeClr val="bg1"/>
                </a:solidFill>
                <a:latin typeface="メイリオ" panose="020B0604030504040204" pitchFamily="50" charset="-128"/>
                <a:ea typeface="メイリオ" panose="020B0604030504040204" pitchFamily="50" charset="-128"/>
              </a:rPr>
              <a:t>検討会</a:t>
            </a:r>
          </a:p>
        </p:txBody>
      </p:sp>
      <p:sp>
        <p:nvSpPr>
          <p:cNvPr id="25" name="四角形吹き出し 24"/>
          <p:cNvSpPr/>
          <p:nvPr/>
        </p:nvSpPr>
        <p:spPr>
          <a:xfrm>
            <a:off x="2303340" y="4297016"/>
            <a:ext cx="1686027" cy="1416794"/>
          </a:xfrm>
          <a:prstGeom prst="wedgeRectCallout">
            <a:avLst>
              <a:gd name="adj1" fmla="val 61039"/>
              <a:gd name="adj2" fmla="val -22298"/>
            </a:avLst>
          </a:prstGeom>
          <a:no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a:p>
        </p:txBody>
      </p:sp>
      <p:sp>
        <p:nvSpPr>
          <p:cNvPr id="26" name="テキスト ボックス 12"/>
          <p:cNvSpPr txBox="1"/>
          <p:nvPr/>
        </p:nvSpPr>
        <p:spPr>
          <a:xfrm>
            <a:off x="4237711" y="3218259"/>
            <a:ext cx="1632565" cy="204181"/>
          </a:xfrm>
          <a:prstGeom prst="rect">
            <a:avLst/>
          </a:prstGeom>
          <a:solidFill>
            <a:srgbClr val="003399"/>
          </a:solidFill>
          <a:ln w="12700">
            <a:solidFill>
              <a:schemeClr val="tx1"/>
            </a:solidFill>
          </a:ln>
        </p:spPr>
        <p:txBody>
          <a:bodyPr wrap="square" rIns="28315" rtlCol="0" anchor="ctr">
            <a:noAutofit/>
          </a:bodyPr>
          <a:lstStyle/>
          <a:p>
            <a:pPr algn="ctr"/>
            <a:r>
              <a:rPr lang="ja-JP" altLang="en-US" sz="1000" b="1" dirty="0">
                <a:solidFill>
                  <a:schemeClr val="bg1"/>
                </a:solidFill>
                <a:latin typeface="Meiryo UI" panose="020B0604030504040204" pitchFamily="50" charset="-128"/>
                <a:ea typeface="Meiryo UI" panose="020B0604030504040204" pitchFamily="50" charset="-128"/>
              </a:rPr>
              <a:t>中期（混在期）</a:t>
            </a:r>
            <a:endParaRPr lang="en-US" altLang="ja-JP" sz="1000" b="1" dirty="0">
              <a:solidFill>
                <a:schemeClr val="bg1"/>
              </a:solidFill>
              <a:latin typeface="Meiryo UI" panose="020B0604030504040204" pitchFamily="50" charset="-128"/>
              <a:ea typeface="Meiryo UI" panose="020B0604030504040204" pitchFamily="50" charset="-128"/>
            </a:endParaRPr>
          </a:p>
        </p:txBody>
      </p:sp>
      <p:sp>
        <p:nvSpPr>
          <p:cNvPr id="27" name="正方形/長方形 26"/>
          <p:cNvSpPr/>
          <p:nvPr/>
        </p:nvSpPr>
        <p:spPr>
          <a:xfrm>
            <a:off x="4238354" y="3422908"/>
            <a:ext cx="1632565" cy="10539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a:p>
        </p:txBody>
      </p:sp>
      <p:sp>
        <p:nvSpPr>
          <p:cNvPr id="28" name="正方形/長方形 27"/>
          <p:cNvSpPr/>
          <p:nvPr/>
        </p:nvSpPr>
        <p:spPr>
          <a:xfrm>
            <a:off x="4237773" y="4656458"/>
            <a:ext cx="1632565" cy="10539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a:p>
        </p:txBody>
      </p:sp>
      <p:sp>
        <p:nvSpPr>
          <p:cNvPr id="29" name="角丸四角形 28"/>
          <p:cNvSpPr/>
          <p:nvPr/>
        </p:nvSpPr>
        <p:spPr>
          <a:xfrm>
            <a:off x="4020596" y="4849574"/>
            <a:ext cx="203514" cy="592503"/>
          </a:xfrm>
          <a:prstGeom prst="roundRect">
            <a:avLst>
              <a:gd name="adj" fmla="val 50000"/>
            </a:avLst>
          </a:prstGeom>
          <a:solidFill>
            <a:srgbClr val="FFC000"/>
          </a:solidFill>
          <a:ln w="57150" cap="flat" cmpd="sng" algn="ctr">
            <a:noFill/>
            <a:prstDash val="solid"/>
            <a:miter lim="800000"/>
          </a:ln>
          <a:effectLst/>
        </p:spPr>
        <p:txBody>
          <a:bodyPr vert="eaVert" lIns="0" rIns="0" rtlCol="0" anchor="t"/>
          <a:lstStyle/>
          <a:p>
            <a:pPr algn="ctr" defTabSz="422041">
              <a:defRPr/>
            </a:pPr>
            <a:r>
              <a:rPr kumimoji="0" lang="ja-JP" altLang="en-US" sz="1100" b="1" kern="0" dirty="0">
                <a:latin typeface="メイリオ" panose="020B0604030504040204" pitchFamily="50" charset="-128"/>
                <a:ea typeface="メイリオ" panose="020B0604030504040204" pitchFamily="50" charset="-128"/>
              </a:rPr>
              <a:t>深度化</a:t>
            </a:r>
          </a:p>
        </p:txBody>
      </p:sp>
      <p:sp>
        <p:nvSpPr>
          <p:cNvPr id="30" name="テキスト ボックス 12"/>
          <p:cNvSpPr txBox="1"/>
          <p:nvPr/>
        </p:nvSpPr>
        <p:spPr>
          <a:xfrm>
            <a:off x="4237712" y="4485993"/>
            <a:ext cx="1632565" cy="204181"/>
          </a:xfrm>
          <a:prstGeom prst="rect">
            <a:avLst/>
          </a:prstGeom>
          <a:solidFill>
            <a:srgbClr val="003399"/>
          </a:solidFill>
          <a:ln w="12700">
            <a:solidFill>
              <a:schemeClr val="tx1"/>
            </a:solidFill>
          </a:ln>
        </p:spPr>
        <p:txBody>
          <a:bodyPr wrap="square" rIns="28315" rtlCol="0" anchor="ctr">
            <a:noAutofit/>
          </a:bodyPr>
          <a:lstStyle/>
          <a:p>
            <a:pPr algn="ctr"/>
            <a:r>
              <a:rPr lang="ja-JP" altLang="en-US" sz="1000" b="1" dirty="0">
                <a:solidFill>
                  <a:schemeClr val="bg1"/>
                </a:solidFill>
                <a:latin typeface="Meiryo UI" panose="020B0604030504040204" pitchFamily="50" charset="-128"/>
                <a:ea typeface="Meiryo UI" panose="020B0604030504040204" pitchFamily="50" charset="-128"/>
              </a:rPr>
              <a:t>長期</a:t>
            </a:r>
            <a:endParaRPr lang="en-US" altLang="ja-JP" sz="1000" b="1" dirty="0">
              <a:solidFill>
                <a:schemeClr val="bg1"/>
              </a:solidFill>
              <a:latin typeface="Meiryo UI" panose="020B0604030504040204" pitchFamily="50" charset="-128"/>
              <a:ea typeface="Meiryo UI" panose="020B0604030504040204" pitchFamily="50" charset="-128"/>
            </a:endParaRPr>
          </a:p>
        </p:txBody>
      </p:sp>
      <p:grpSp>
        <p:nvGrpSpPr>
          <p:cNvPr id="31" name="グループ化 30"/>
          <p:cNvGrpSpPr/>
          <p:nvPr/>
        </p:nvGrpSpPr>
        <p:grpSpPr>
          <a:xfrm>
            <a:off x="460484" y="2815441"/>
            <a:ext cx="3528882" cy="2890200"/>
            <a:chOff x="142430" y="2591882"/>
            <a:chExt cx="3890801" cy="3186618"/>
          </a:xfrm>
        </p:grpSpPr>
        <p:cxnSp>
          <p:nvCxnSpPr>
            <p:cNvPr id="32" name="直線コネクタ 31"/>
            <p:cNvCxnSpPr/>
            <p:nvPr/>
          </p:nvCxnSpPr>
          <p:spPr>
            <a:xfrm>
              <a:off x="155102" y="2591882"/>
              <a:ext cx="0" cy="3182812"/>
            </a:xfrm>
            <a:prstGeom prst="line">
              <a:avLst/>
            </a:prstGeom>
            <a:ln w="28575">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33" name="直線コネクタ 32"/>
            <p:cNvCxnSpPr/>
            <p:nvPr/>
          </p:nvCxnSpPr>
          <p:spPr>
            <a:xfrm flipV="1">
              <a:off x="142430" y="2601634"/>
              <a:ext cx="3881825" cy="1"/>
            </a:xfrm>
            <a:prstGeom prst="line">
              <a:avLst/>
            </a:prstGeom>
            <a:ln w="28575">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34" name="直線コネクタ 33"/>
            <p:cNvCxnSpPr/>
            <p:nvPr/>
          </p:nvCxnSpPr>
          <p:spPr>
            <a:xfrm>
              <a:off x="4029534" y="2592108"/>
              <a:ext cx="0" cy="1564507"/>
            </a:xfrm>
            <a:prstGeom prst="line">
              <a:avLst/>
            </a:prstGeom>
            <a:ln w="28575">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35" name="直線コネクタ 34"/>
            <p:cNvCxnSpPr/>
            <p:nvPr/>
          </p:nvCxnSpPr>
          <p:spPr>
            <a:xfrm>
              <a:off x="2129083" y="4149004"/>
              <a:ext cx="1904148" cy="1"/>
            </a:xfrm>
            <a:prstGeom prst="line">
              <a:avLst/>
            </a:prstGeom>
            <a:ln w="28575">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36" name="直線コネクタ 35"/>
            <p:cNvCxnSpPr/>
            <p:nvPr/>
          </p:nvCxnSpPr>
          <p:spPr>
            <a:xfrm>
              <a:off x="2129083" y="4151852"/>
              <a:ext cx="0" cy="1626648"/>
            </a:xfrm>
            <a:prstGeom prst="line">
              <a:avLst/>
            </a:prstGeom>
            <a:ln w="28575">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37" name="直線コネクタ 36"/>
            <p:cNvCxnSpPr/>
            <p:nvPr/>
          </p:nvCxnSpPr>
          <p:spPr>
            <a:xfrm>
              <a:off x="147709" y="5774694"/>
              <a:ext cx="1979266" cy="0"/>
            </a:xfrm>
            <a:prstGeom prst="line">
              <a:avLst/>
            </a:prstGeom>
            <a:ln w="28575">
              <a:solidFill>
                <a:srgbClr val="FF0000"/>
              </a:solidFill>
              <a:prstDash val="solid"/>
            </a:ln>
          </p:spPr>
          <p:style>
            <a:lnRef idx="1">
              <a:schemeClr val="accent1"/>
            </a:lnRef>
            <a:fillRef idx="0">
              <a:schemeClr val="accent1"/>
            </a:fillRef>
            <a:effectRef idx="0">
              <a:schemeClr val="accent1"/>
            </a:effectRef>
            <a:fontRef idx="minor">
              <a:schemeClr val="tx1"/>
            </a:fontRef>
          </p:style>
        </p:cxnSp>
      </p:grpSp>
      <p:sp>
        <p:nvSpPr>
          <p:cNvPr id="38" name="テキスト ボックス 37">
            <a:extLst>
              <a:ext uri="{FF2B5EF4-FFF2-40B4-BE49-F238E27FC236}">
                <a16:creationId xmlns:a16="http://schemas.microsoft.com/office/drawing/2014/main" id="{F9F6A94F-741C-BCD2-0605-A02236F7BD14}"/>
              </a:ext>
            </a:extLst>
          </p:cNvPr>
          <p:cNvSpPr txBox="1"/>
          <p:nvPr/>
        </p:nvSpPr>
        <p:spPr>
          <a:xfrm>
            <a:off x="7734871" y="2799141"/>
            <a:ext cx="1656082" cy="2289736"/>
          </a:xfrm>
          <a:prstGeom prst="rect">
            <a:avLst/>
          </a:prstGeom>
          <a:solidFill>
            <a:srgbClr val="CEE7F6"/>
          </a:solidFill>
        </p:spPr>
        <p:txBody>
          <a:bodyPr vert="horz" wrap="square" rtlCol="0" anchor="t" anchorCtr="0">
            <a:noAutofit/>
          </a:bodyPr>
          <a:lstStyle/>
          <a:p>
            <a:pPr marL="158265" indent="-158265" defTabSz="422041">
              <a:buFont typeface="Arial" panose="020B0604020202020204" pitchFamily="34" charset="0"/>
              <a:buChar char="•"/>
              <a:defRPr/>
            </a:pPr>
            <a:r>
              <a:rPr kumimoji="0" lang="ja-JP" altLang="en-US" sz="1100" kern="0" spc="185" dirty="0">
                <a:solidFill>
                  <a:schemeClr val="tx1">
                    <a:lumMod val="50000"/>
                    <a:lumOff val="50000"/>
                  </a:schemeClr>
                </a:solidFill>
                <a:latin typeface="Meiryo" charset="-128"/>
                <a:ea typeface="Meiryo" charset="-128"/>
                <a:cs typeface="Meiryo" charset="-128"/>
              </a:rPr>
              <a:t>都市交通、交通施設の望ましい姿を深度化</a:t>
            </a:r>
            <a:endParaRPr kumimoji="0" lang="en-US" altLang="ja-JP" sz="1100" kern="0" spc="185" dirty="0">
              <a:solidFill>
                <a:schemeClr val="tx1">
                  <a:lumMod val="50000"/>
                  <a:lumOff val="50000"/>
                </a:schemeClr>
              </a:solidFill>
              <a:latin typeface="Meiryo" charset="-128"/>
              <a:ea typeface="Meiryo" charset="-128"/>
              <a:cs typeface="Meiryo" charset="-128"/>
            </a:endParaRPr>
          </a:p>
          <a:p>
            <a:pPr marL="158265" indent="-158265" defTabSz="422041">
              <a:buFont typeface="Arial" panose="020B0604020202020204" pitchFamily="34" charset="0"/>
              <a:buChar char="•"/>
              <a:defRPr/>
            </a:pPr>
            <a:endParaRPr kumimoji="0" lang="en-US" altLang="ja-JP" sz="1100" kern="0" spc="185" dirty="0">
              <a:solidFill>
                <a:schemeClr val="tx1">
                  <a:lumMod val="50000"/>
                  <a:lumOff val="50000"/>
                </a:schemeClr>
              </a:solidFill>
              <a:latin typeface="Meiryo" charset="-128"/>
              <a:ea typeface="Meiryo" charset="-128"/>
              <a:cs typeface="Meiryo" charset="-128"/>
            </a:endParaRPr>
          </a:p>
          <a:p>
            <a:pPr marL="158265" indent="-158265" defTabSz="422041">
              <a:buFont typeface="Arial" panose="020B0604020202020204" pitchFamily="34" charset="0"/>
              <a:buChar char="•"/>
              <a:defRPr/>
            </a:pPr>
            <a:endParaRPr kumimoji="0" lang="en-US" altLang="ja-JP" sz="1100" kern="0" spc="185" dirty="0">
              <a:solidFill>
                <a:schemeClr val="tx1">
                  <a:lumMod val="50000"/>
                  <a:lumOff val="50000"/>
                </a:schemeClr>
              </a:solidFill>
              <a:latin typeface="Meiryo" charset="-128"/>
              <a:ea typeface="Meiryo" charset="-128"/>
              <a:cs typeface="Meiryo" charset="-128"/>
            </a:endParaRPr>
          </a:p>
          <a:p>
            <a:pPr marL="158265" indent="-158265" defTabSz="422041">
              <a:buFont typeface="Arial" panose="020B0604020202020204" pitchFamily="34" charset="0"/>
              <a:buChar char="•"/>
              <a:defRPr/>
            </a:pPr>
            <a:endParaRPr kumimoji="0" lang="en-US" altLang="ja-JP" sz="1100" kern="0" spc="185" dirty="0">
              <a:solidFill>
                <a:schemeClr val="tx1">
                  <a:lumMod val="50000"/>
                  <a:lumOff val="50000"/>
                </a:schemeClr>
              </a:solidFill>
              <a:latin typeface="Meiryo" charset="-128"/>
              <a:ea typeface="Meiryo" charset="-128"/>
              <a:cs typeface="Meiryo" charset="-128"/>
            </a:endParaRPr>
          </a:p>
          <a:p>
            <a:pPr marL="158265" indent="-158265" defTabSz="422041">
              <a:buFont typeface="Arial" panose="020B0604020202020204" pitchFamily="34" charset="0"/>
              <a:buChar char="•"/>
              <a:defRPr/>
            </a:pPr>
            <a:endParaRPr kumimoji="0" lang="en-US" altLang="ja-JP" sz="1100" kern="0" spc="185" dirty="0">
              <a:solidFill>
                <a:schemeClr val="tx1">
                  <a:lumMod val="50000"/>
                  <a:lumOff val="50000"/>
                </a:schemeClr>
              </a:solidFill>
              <a:latin typeface="Meiryo" charset="-128"/>
              <a:ea typeface="Meiryo" charset="-128"/>
              <a:cs typeface="Meiryo" charset="-128"/>
            </a:endParaRPr>
          </a:p>
          <a:p>
            <a:pPr marL="158265" indent="-158265" defTabSz="422041">
              <a:buFont typeface="Arial" panose="020B0604020202020204" pitchFamily="34" charset="0"/>
              <a:buChar char="•"/>
              <a:defRPr/>
            </a:pPr>
            <a:endParaRPr kumimoji="0" lang="ja-JP" altLang="en-US" sz="1100" kern="0" spc="185" dirty="0">
              <a:solidFill>
                <a:schemeClr val="tx1">
                  <a:lumMod val="50000"/>
                  <a:lumOff val="50000"/>
                </a:schemeClr>
              </a:solidFill>
              <a:latin typeface="Meiryo" charset="-128"/>
              <a:ea typeface="Meiryo" charset="-128"/>
              <a:cs typeface="Meiryo" charset="-128"/>
            </a:endParaRPr>
          </a:p>
          <a:p>
            <a:pPr marL="158265" indent="-158265" defTabSz="422041">
              <a:buFont typeface="Arial" panose="020B0604020202020204" pitchFamily="34" charset="0"/>
              <a:buChar char="•"/>
              <a:defRPr/>
            </a:pPr>
            <a:r>
              <a:rPr kumimoji="0" lang="ja-JP" altLang="en-US" sz="1100" kern="0" spc="185" dirty="0">
                <a:solidFill>
                  <a:schemeClr val="tx1">
                    <a:lumMod val="50000"/>
                    <a:lumOff val="50000"/>
                  </a:schemeClr>
                </a:solidFill>
                <a:latin typeface="Meiryo" charset="-128"/>
                <a:ea typeface="Meiryo" charset="-128"/>
                <a:cs typeface="Meiryo" charset="-128"/>
              </a:rPr>
              <a:t>都市空間における自動運転技術の導入のための考え方をまとめたポイント集の作成等</a:t>
            </a:r>
            <a:endParaRPr kumimoji="0" lang="en-US" altLang="ja-JP" sz="1100" kern="0" spc="185" dirty="0">
              <a:solidFill>
                <a:schemeClr val="tx1">
                  <a:lumMod val="50000"/>
                  <a:lumOff val="50000"/>
                </a:schemeClr>
              </a:solidFill>
              <a:latin typeface="Meiryo" charset="-128"/>
              <a:ea typeface="Meiryo" charset="-128"/>
              <a:cs typeface="Meiryo" charset="-128"/>
            </a:endParaRPr>
          </a:p>
        </p:txBody>
      </p:sp>
      <p:sp>
        <p:nvSpPr>
          <p:cNvPr id="39" name="右矢印 38"/>
          <p:cNvSpPr/>
          <p:nvPr/>
        </p:nvSpPr>
        <p:spPr>
          <a:xfrm>
            <a:off x="4045924" y="2858167"/>
            <a:ext cx="3613564" cy="288793"/>
          </a:xfrm>
          <a:prstGeom prst="rightArrow">
            <a:avLst>
              <a:gd name="adj1" fmla="val 50000"/>
              <a:gd name="adj2" fmla="val 92642"/>
            </a:avLst>
          </a:prstGeom>
          <a:gradFill flip="none" rotWithShape="1">
            <a:gsLst>
              <a:gs pos="0">
                <a:schemeClr val="bg1">
                  <a:lumMod val="85000"/>
                  <a:shade val="30000"/>
                  <a:satMod val="115000"/>
                </a:schemeClr>
              </a:gs>
              <a:gs pos="50000">
                <a:schemeClr val="bg1">
                  <a:lumMod val="85000"/>
                  <a:shade val="67500"/>
                  <a:satMod val="115000"/>
                </a:schemeClr>
              </a:gs>
              <a:gs pos="100000">
                <a:schemeClr val="bg1">
                  <a:lumMod val="85000"/>
                  <a:shade val="100000"/>
                  <a:satMod val="11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a:p>
        </p:txBody>
      </p:sp>
      <p:sp>
        <p:nvSpPr>
          <p:cNvPr id="40" name="角丸四角形 39"/>
          <p:cNvSpPr/>
          <p:nvPr/>
        </p:nvSpPr>
        <p:spPr>
          <a:xfrm>
            <a:off x="5306107" y="2752207"/>
            <a:ext cx="1047474" cy="161885"/>
          </a:xfrm>
          <a:prstGeom prst="roundRect">
            <a:avLst>
              <a:gd name="adj" fmla="val 50000"/>
            </a:avLst>
          </a:prstGeom>
          <a:solidFill>
            <a:srgbClr val="FFC000"/>
          </a:solidFill>
          <a:ln w="57150" cap="flat" cmpd="sng" algn="ctr">
            <a:noFill/>
            <a:prstDash val="solid"/>
            <a:miter lim="800000"/>
          </a:ln>
          <a:effectLst/>
        </p:spPr>
        <p:txBody>
          <a:bodyPr rtlCol="0" anchor="ctr"/>
          <a:lstStyle/>
          <a:p>
            <a:pPr algn="ctr" defTabSz="422041">
              <a:defRPr/>
            </a:pPr>
            <a:r>
              <a:rPr kumimoji="0" lang="ja-JP" altLang="en-US" sz="1100" b="1" kern="0" dirty="0">
                <a:latin typeface="メイリオ" panose="020B0604030504040204" pitchFamily="50" charset="-128"/>
                <a:ea typeface="メイリオ" panose="020B0604030504040204" pitchFamily="50" charset="-128"/>
              </a:rPr>
              <a:t>深度化</a:t>
            </a:r>
          </a:p>
        </p:txBody>
      </p:sp>
      <p:sp>
        <p:nvSpPr>
          <p:cNvPr id="41" name="下矢印 40"/>
          <p:cNvSpPr/>
          <p:nvPr/>
        </p:nvSpPr>
        <p:spPr>
          <a:xfrm>
            <a:off x="8164170" y="3521048"/>
            <a:ext cx="718408" cy="195930"/>
          </a:xfrm>
          <a:prstGeom prst="downArrow">
            <a:avLst/>
          </a:prstGeom>
          <a:solidFill>
            <a:srgbClr val="99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a:p>
        </p:txBody>
      </p:sp>
      <p:sp>
        <p:nvSpPr>
          <p:cNvPr id="42" name="角丸四角形 41"/>
          <p:cNvSpPr/>
          <p:nvPr/>
        </p:nvSpPr>
        <p:spPr>
          <a:xfrm>
            <a:off x="7777043" y="3839231"/>
            <a:ext cx="1567834" cy="213243"/>
          </a:xfrm>
          <a:prstGeom prst="roundRect">
            <a:avLst>
              <a:gd name="adj" fmla="val 50000"/>
            </a:avLst>
          </a:prstGeom>
          <a:solidFill>
            <a:srgbClr val="FFC000"/>
          </a:solidFill>
          <a:ln w="57150" cap="flat" cmpd="sng" algn="ctr">
            <a:noFill/>
            <a:prstDash val="solid"/>
            <a:miter lim="800000"/>
          </a:ln>
          <a:effectLst/>
        </p:spPr>
        <p:txBody>
          <a:bodyPr rtlCol="0" anchor="ctr"/>
          <a:lstStyle/>
          <a:p>
            <a:pPr algn="ctr" defTabSz="422041">
              <a:defRPr/>
            </a:pPr>
            <a:r>
              <a:rPr kumimoji="0" lang="ja-JP" altLang="en-US" sz="1100" b="1" kern="0" dirty="0">
                <a:latin typeface="メイリオ" panose="020B0604030504040204" pitchFamily="50" charset="-128"/>
                <a:ea typeface="メイリオ" panose="020B0604030504040204" pitchFamily="50" charset="-128"/>
              </a:rPr>
              <a:t>ポイント集作成検討</a:t>
            </a:r>
          </a:p>
        </p:txBody>
      </p:sp>
      <p:sp>
        <p:nvSpPr>
          <p:cNvPr id="43" name="テキスト ボックス 12"/>
          <p:cNvSpPr txBox="1"/>
          <p:nvPr/>
        </p:nvSpPr>
        <p:spPr>
          <a:xfrm>
            <a:off x="6005292" y="3217789"/>
            <a:ext cx="1632565" cy="204181"/>
          </a:xfrm>
          <a:prstGeom prst="rect">
            <a:avLst/>
          </a:prstGeom>
          <a:solidFill>
            <a:srgbClr val="003399"/>
          </a:solidFill>
          <a:ln w="12700">
            <a:solidFill>
              <a:schemeClr val="tx1"/>
            </a:solidFill>
          </a:ln>
        </p:spPr>
        <p:txBody>
          <a:bodyPr wrap="square" rIns="28315" rtlCol="0" anchor="ctr">
            <a:noAutofit/>
          </a:bodyPr>
          <a:lstStyle/>
          <a:p>
            <a:pPr algn="ctr"/>
            <a:r>
              <a:rPr lang="ja-JP" altLang="en-US" sz="1000" b="1" dirty="0">
                <a:solidFill>
                  <a:schemeClr val="bg1"/>
                </a:solidFill>
                <a:latin typeface="Meiryo UI" panose="020B0604030504040204" pitchFamily="50" charset="-128"/>
                <a:ea typeface="Meiryo UI" panose="020B0604030504040204" pitchFamily="50" charset="-128"/>
              </a:rPr>
              <a:t>早期実装に向けた取組</a:t>
            </a:r>
            <a:endParaRPr lang="en-US" altLang="ja-JP" sz="1000" b="1" dirty="0">
              <a:solidFill>
                <a:schemeClr val="bg1"/>
              </a:solidFill>
              <a:latin typeface="Meiryo UI" panose="020B0604030504040204" pitchFamily="50" charset="-128"/>
              <a:ea typeface="Meiryo UI" panose="020B0604030504040204" pitchFamily="50" charset="-128"/>
            </a:endParaRPr>
          </a:p>
        </p:txBody>
      </p:sp>
      <p:sp>
        <p:nvSpPr>
          <p:cNvPr id="44" name="正方形/長方形 43"/>
          <p:cNvSpPr/>
          <p:nvPr/>
        </p:nvSpPr>
        <p:spPr>
          <a:xfrm>
            <a:off x="6005934" y="3422439"/>
            <a:ext cx="1632565" cy="1923787"/>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endParaRPr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5" name="テキスト ボックス 44">
            <a:extLst>
              <a:ext uri="{FF2B5EF4-FFF2-40B4-BE49-F238E27FC236}">
                <a16:creationId xmlns:a16="http://schemas.microsoft.com/office/drawing/2014/main" id="{F9F6A94F-741C-BCD2-0605-A02236F7BD14}"/>
              </a:ext>
            </a:extLst>
          </p:cNvPr>
          <p:cNvSpPr txBox="1"/>
          <p:nvPr/>
        </p:nvSpPr>
        <p:spPr>
          <a:xfrm>
            <a:off x="6037364" y="4089542"/>
            <a:ext cx="1549795" cy="1256684"/>
          </a:xfrm>
          <a:prstGeom prst="rect">
            <a:avLst/>
          </a:prstGeom>
          <a:noFill/>
        </p:spPr>
        <p:txBody>
          <a:bodyPr vert="horz" wrap="square" rtlCol="0" anchor="t" anchorCtr="0">
            <a:noAutofit/>
          </a:bodyPr>
          <a:lstStyle/>
          <a:p>
            <a:pPr marL="158265" indent="-158265" defTabSz="422041">
              <a:buFont typeface="Arial" panose="020B0604020202020204" pitchFamily="34" charset="0"/>
              <a:buChar char="•"/>
              <a:defRPr/>
            </a:pPr>
            <a:r>
              <a:rPr kumimoji="0" lang="ja-JP" altLang="en-US" sz="1100" kern="0" spc="185" dirty="0">
                <a:latin typeface="Meiryo" charset="-128"/>
                <a:ea typeface="Meiryo" charset="-128"/>
                <a:cs typeface="Meiryo" charset="-128"/>
              </a:rPr>
              <a:t>限定空間の考え方の整理</a:t>
            </a:r>
            <a:endParaRPr kumimoji="0" lang="en-US" altLang="ja-JP" sz="1100" kern="0" spc="185" dirty="0">
              <a:latin typeface="Meiryo" charset="-128"/>
              <a:ea typeface="Meiryo" charset="-128"/>
              <a:cs typeface="Meiryo" charset="-128"/>
            </a:endParaRPr>
          </a:p>
          <a:p>
            <a:pPr marL="158265" indent="-158265" defTabSz="422041">
              <a:buFont typeface="Arial" panose="020B0604020202020204" pitchFamily="34" charset="0"/>
              <a:buChar char="•"/>
              <a:defRPr/>
            </a:pPr>
            <a:r>
              <a:rPr kumimoji="0" lang="ja-JP" altLang="en-US" sz="1100" kern="0" spc="185" dirty="0">
                <a:latin typeface="Meiryo" charset="-128"/>
                <a:ea typeface="Meiryo" charset="-128"/>
                <a:cs typeface="Meiryo" charset="-128"/>
              </a:rPr>
              <a:t>社会実装における課題整理</a:t>
            </a:r>
            <a:endParaRPr kumimoji="0" lang="en-US" altLang="ja-JP" sz="1100" kern="0" spc="185" dirty="0">
              <a:latin typeface="Meiryo" charset="-128"/>
              <a:ea typeface="Meiryo" charset="-128"/>
              <a:cs typeface="Meiryo" charset="-128"/>
            </a:endParaRPr>
          </a:p>
          <a:p>
            <a:pPr marL="158265" indent="-158265" defTabSz="422041">
              <a:buFont typeface="Arial" panose="020B0604020202020204" pitchFamily="34" charset="0"/>
              <a:buChar char="•"/>
              <a:defRPr/>
            </a:pPr>
            <a:r>
              <a:rPr kumimoji="0" lang="ja-JP" altLang="en-US" sz="1100" kern="0" spc="185" dirty="0">
                <a:latin typeface="Meiryo" charset="-128"/>
                <a:ea typeface="Meiryo" charset="-128"/>
                <a:cs typeface="Meiryo" charset="-128"/>
              </a:rPr>
              <a:t>自動運転技術を活用したサービスの提供</a:t>
            </a:r>
            <a:endParaRPr kumimoji="0" lang="en-US" altLang="ja-JP" sz="1100" kern="0" spc="185" dirty="0">
              <a:latin typeface="Meiryo" charset="-128"/>
              <a:ea typeface="Meiryo" charset="-128"/>
              <a:cs typeface="Meiryo" charset="-128"/>
            </a:endParaRPr>
          </a:p>
        </p:txBody>
      </p:sp>
      <p:sp>
        <p:nvSpPr>
          <p:cNvPr id="46" name="テキスト ボックス 45">
            <a:extLst>
              <a:ext uri="{FF2B5EF4-FFF2-40B4-BE49-F238E27FC236}">
                <a16:creationId xmlns:a16="http://schemas.microsoft.com/office/drawing/2014/main" id="{F9F6A94F-741C-BCD2-0605-A02236F7BD14}"/>
              </a:ext>
            </a:extLst>
          </p:cNvPr>
          <p:cNvSpPr txBox="1"/>
          <p:nvPr/>
        </p:nvSpPr>
        <p:spPr>
          <a:xfrm>
            <a:off x="6036633" y="3483487"/>
            <a:ext cx="1570573" cy="568987"/>
          </a:xfrm>
          <a:prstGeom prst="rect">
            <a:avLst/>
          </a:prstGeom>
          <a:solidFill>
            <a:schemeClr val="accent1">
              <a:lumMod val="40000"/>
              <a:lumOff val="60000"/>
            </a:schemeClr>
          </a:solidFill>
        </p:spPr>
        <p:txBody>
          <a:bodyPr vert="horz" wrap="square" rtlCol="0" anchor="t" anchorCtr="0">
            <a:noAutofit/>
          </a:bodyPr>
          <a:lstStyle>
            <a:defPPr>
              <a:defRPr lang="ja-JP"/>
            </a:defPPr>
            <a:lvl1pPr defTabSz="422041">
              <a:defRPr kumimoji="0" sz="1100" kern="0" spc="185">
                <a:solidFill>
                  <a:srgbClr val="0000FF"/>
                </a:solidFill>
                <a:latin typeface="Meiryo" charset="-128"/>
                <a:ea typeface="Meiryo" charset="-128"/>
                <a:cs typeface="Meiryo" charset="-128"/>
              </a:defRPr>
            </a:lvl1pPr>
          </a:lstStyle>
          <a:p>
            <a:r>
              <a:rPr lang="ja-JP" altLang="en-US" dirty="0"/>
              <a:t>短期的な社会実装として限定空間における実装に着目</a:t>
            </a:r>
            <a:endParaRPr lang="en-US" altLang="ja-JP" dirty="0"/>
          </a:p>
        </p:txBody>
      </p:sp>
      <p:sp>
        <p:nvSpPr>
          <p:cNvPr id="47" name="テキスト ボックス 46">
            <a:extLst>
              <a:ext uri="{FF2B5EF4-FFF2-40B4-BE49-F238E27FC236}">
                <a16:creationId xmlns:a16="http://schemas.microsoft.com/office/drawing/2014/main" id="{F9F6A94F-741C-BCD2-0605-A02236F7BD14}"/>
              </a:ext>
            </a:extLst>
          </p:cNvPr>
          <p:cNvSpPr txBox="1"/>
          <p:nvPr/>
        </p:nvSpPr>
        <p:spPr>
          <a:xfrm>
            <a:off x="6001702" y="5400449"/>
            <a:ext cx="1550189" cy="423644"/>
          </a:xfrm>
          <a:prstGeom prst="rect">
            <a:avLst/>
          </a:prstGeom>
          <a:noFill/>
        </p:spPr>
        <p:txBody>
          <a:bodyPr vert="horz" wrap="square" rtlCol="0" anchor="t" anchorCtr="0">
            <a:noAutofit/>
          </a:bodyPr>
          <a:lstStyle/>
          <a:p>
            <a:pPr defTabSz="422041">
              <a:defRPr/>
            </a:pPr>
            <a:r>
              <a:rPr kumimoji="0" lang="ja-JP" altLang="en-US" sz="1100" kern="0" spc="185" dirty="0">
                <a:latin typeface="Meiryo" charset="-128"/>
                <a:ea typeface="Meiryo" charset="-128"/>
                <a:cs typeface="Meiryo" charset="-128"/>
              </a:rPr>
              <a:t>都市側で検証</a:t>
            </a:r>
            <a:endParaRPr kumimoji="0" lang="en-US" altLang="ja-JP" sz="1100" kern="0" spc="185" dirty="0">
              <a:latin typeface="Meiryo" charset="-128"/>
              <a:ea typeface="Meiryo" charset="-128"/>
              <a:cs typeface="Meiryo" charset="-128"/>
            </a:endParaRPr>
          </a:p>
          <a:p>
            <a:pPr defTabSz="422041">
              <a:defRPr/>
            </a:pPr>
            <a:r>
              <a:rPr kumimoji="0" lang="ja-JP" altLang="en-US" sz="1100" kern="0" spc="185" dirty="0">
                <a:latin typeface="Meiryo" charset="-128"/>
                <a:ea typeface="Meiryo" charset="-128"/>
                <a:cs typeface="Meiryo" charset="-128"/>
              </a:rPr>
              <a:t>すべき課題の</a:t>
            </a:r>
            <a:endParaRPr kumimoji="0" lang="en-US" altLang="ja-JP" sz="1100" kern="0" spc="185" dirty="0">
              <a:latin typeface="Meiryo" charset="-128"/>
              <a:ea typeface="Meiryo" charset="-128"/>
              <a:cs typeface="Meiryo" charset="-128"/>
            </a:endParaRPr>
          </a:p>
          <a:p>
            <a:pPr defTabSz="422041">
              <a:defRPr/>
            </a:pPr>
            <a:r>
              <a:rPr kumimoji="0" lang="ja-JP" altLang="en-US" sz="1100" kern="0" spc="185" dirty="0">
                <a:latin typeface="Meiryo" charset="-128"/>
                <a:ea typeface="Meiryo" charset="-128"/>
                <a:cs typeface="Meiryo" charset="-128"/>
              </a:rPr>
              <a:t>整理</a:t>
            </a:r>
            <a:endParaRPr kumimoji="0" lang="en-US" altLang="ja-JP" sz="1100" kern="0" spc="185" dirty="0">
              <a:latin typeface="Meiryo" charset="-128"/>
              <a:ea typeface="Meiryo" charset="-128"/>
              <a:cs typeface="Meiryo" charset="-128"/>
            </a:endParaRPr>
          </a:p>
        </p:txBody>
      </p:sp>
      <p:sp>
        <p:nvSpPr>
          <p:cNvPr id="48" name="屈折矢印 47"/>
          <p:cNvSpPr/>
          <p:nvPr/>
        </p:nvSpPr>
        <p:spPr>
          <a:xfrm rot="5400000">
            <a:off x="7165417" y="5430441"/>
            <a:ext cx="592521" cy="554309"/>
          </a:xfrm>
          <a:prstGeom prst="bentUpArrow">
            <a:avLst>
              <a:gd name="adj1" fmla="val 31665"/>
              <a:gd name="adj2" fmla="val 25000"/>
              <a:gd name="adj3" fmla="val 36109"/>
            </a:avLst>
          </a:prstGeom>
          <a:gradFill flip="none" rotWithShape="1">
            <a:gsLst>
              <a:gs pos="0">
                <a:schemeClr val="bg1">
                  <a:lumMod val="75000"/>
                  <a:shade val="30000"/>
                  <a:satMod val="115000"/>
                </a:schemeClr>
              </a:gs>
              <a:gs pos="50000">
                <a:schemeClr val="bg1">
                  <a:lumMod val="75000"/>
                  <a:shade val="67500"/>
                  <a:satMod val="115000"/>
                </a:schemeClr>
              </a:gs>
              <a:gs pos="100000">
                <a:schemeClr val="bg1">
                  <a:lumMod val="75000"/>
                  <a:shade val="100000"/>
                  <a:satMod val="11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a:p>
        </p:txBody>
      </p:sp>
      <p:sp>
        <p:nvSpPr>
          <p:cNvPr id="49" name="テキスト ボックス 48">
            <a:extLst>
              <a:ext uri="{FF2B5EF4-FFF2-40B4-BE49-F238E27FC236}">
                <a16:creationId xmlns:a16="http://schemas.microsoft.com/office/drawing/2014/main" id="{F9F6A94F-741C-BCD2-0605-A02236F7BD14}"/>
              </a:ext>
            </a:extLst>
          </p:cNvPr>
          <p:cNvSpPr txBox="1"/>
          <p:nvPr/>
        </p:nvSpPr>
        <p:spPr>
          <a:xfrm>
            <a:off x="7755957" y="5462180"/>
            <a:ext cx="1654742" cy="1111120"/>
          </a:xfrm>
          <a:prstGeom prst="rect">
            <a:avLst/>
          </a:prstGeom>
          <a:solidFill>
            <a:srgbClr val="CEE7F6"/>
          </a:solidFill>
        </p:spPr>
        <p:txBody>
          <a:bodyPr vert="horz" wrap="square" rtlCol="0" anchor="t" anchorCtr="0">
            <a:noAutofit/>
          </a:bodyPr>
          <a:lstStyle/>
          <a:p>
            <a:pPr marL="158265" indent="-158265" defTabSz="422041">
              <a:buFont typeface="Arial" panose="020B0604020202020204" pitchFamily="34" charset="0"/>
              <a:buChar char="•"/>
              <a:defRPr/>
            </a:pPr>
            <a:endParaRPr kumimoji="0" lang="en-US" altLang="ja-JP" sz="1100" kern="0" spc="185" dirty="0">
              <a:solidFill>
                <a:schemeClr val="tx1">
                  <a:lumMod val="50000"/>
                  <a:lumOff val="50000"/>
                </a:schemeClr>
              </a:solidFill>
              <a:latin typeface="Meiryo" charset="-128"/>
              <a:ea typeface="Meiryo" charset="-128"/>
              <a:cs typeface="Meiryo" charset="-128"/>
            </a:endParaRPr>
          </a:p>
          <a:p>
            <a:pPr marL="158265" indent="-158265" defTabSz="422041">
              <a:buFont typeface="Arial" panose="020B0604020202020204" pitchFamily="34" charset="0"/>
              <a:buChar char="•"/>
              <a:defRPr/>
            </a:pPr>
            <a:endParaRPr kumimoji="0" lang="en-US" altLang="ja-JP" sz="1100" kern="0" spc="185" dirty="0">
              <a:solidFill>
                <a:schemeClr val="tx1">
                  <a:lumMod val="50000"/>
                  <a:lumOff val="50000"/>
                </a:schemeClr>
              </a:solidFill>
              <a:latin typeface="Meiryo" charset="-128"/>
              <a:ea typeface="Meiryo" charset="-128"/>
              <a:cs typeface="Meiryo" charset="-128"/>
            </a:endParaRPr>
          </a:p>
          <a:p>
            <a:pPr marL="158265" indent="-158265" defTabSz="422041">
              <a:buFont typeface="Arial" panose="020B0604020202020204" pitchFamily="34" charset="0"/>
              <a:buChar char="•"/>
              <a:defRPr/>
            </a:pPr>
            <a:r>
              <a:rPr kumimoji="0" lang="ja-JP" altLang="en-US" sz="1100" kern="0" spc="185" dirty="0">
                <a:solidFill>
                  <a:schemeClr val="tx1">
                    <a:lumMod val="50000"/>
                    <a:lumOff val="50000"/>
                  </a:schemeClr>
                </a:solidFill>
                <a:latin typeface="Meiryo" charset="-128"/>
                <a:ea typeface="Meiryo" charset="-128"/>
                <a:cs typeface="Meiryo" charset="-128"/>
              </a:rPr>
              <a:t>公共交通（バス）</a:t>
            </a:r>
            <a:endParaRPr kumimoji="0" lang="en-US" altLang="ja-JP" sz="1100" kern="0" spc="185" dirty="0">
              <a:solidFill>
                <a:schemeClr val="tx1">
                  <a:lumMod val="50000"/>
                  <a:lumOff val="50000"/>
                </a:schemeClr>
              </a:solidFill>
              <a:latin typeface="Meiryo" charset="-128"/>
              <a:ea typeface="Meiryo" charset="-128"/>
              <a:cs typeface="Meiryo" charset="-128"/>
            </a:endParaRPr>
          </a:p>
          <a:p>
            <a:pPr marL="158265" indent="-158265" defTabSz="422041">
              <a:buFont typeface="Arial" panose="020B0604020202020204" pitchFamily="34" charset="0"/>
              <a:buChar char="•"/>
              <a:defRPr/>
            </a:pPr>
            <a:r>
              <a:rPr kumimoji="0" lang="ja-JP" altLang="en-US" sz="1100" kern="0" spc="185" dirty="0">
                <a:solidFill>
                  <a:schemeClr val="tx1">
                    <a:lumMod val="50000"/>
                    <a:lumOff val="50000"/>
                  </a:schemeClr>
                </a:solidFill>
                <a:latin typeface="Meiryo" charset="-128"/>
                <a:ea typeface="Meiryo" charset="-128"/>
                <a:cs typeface="Meiryo" charset="-128"/>
              </a:rPr>
              <a:t>歩道を低速で走行するモビリティ（自律移動ロボ）</a:t>
            </a:r>
            <a:endParaRPr kumimoji="0" lang="en-US" altLang="ja-JP" sz="1100" kern="0" spc="185" dirty="0">
              <a:solidFill>
                <a:schemeClr val="tx1">
                  <a:lumMod val="50000"/>
                  <a:lumOff val="50000"/>
                </a:schemeClr>
              </a:solidFill>
              <a:latin typeface="Meiryo" charset="-128"/>
              <a:ea typeface="Meiryo" charset="-128"/>
              <a:cs typeface="Meiryo" charset="-128"/>
            </a:endParaRPr>
          </a:p>
          <a:p>
            <a:pPr marL="158265" indent="-158265" defTabSz="422041">
              <a:buFont typeface="Arial" panose="020B0604020202020204" pitchFamily="34" charset="0"/>
              <a:buChar char="•"/>
              <a:defRPr/>
            </a:pPr>
            <a:endParaRPr kumimoji="0" lang="en-US" altLang="ja-JP" sz="1100" kern="0" spc="185" dirty="0">
              <a:solidFill>
                <a:schemeClr val="tx1">
                  <a:lumMod val="50000"/>
                  <a:lumOff val="50000"/>
                </a:schemeClr>
              </a:solidFill>
              <a:latin typeface="Meiryo" charset="-128"/>
              <a:ea typeface="Meiryo" charset="-128"/>
              <a:cs typeface="Meiryo" charset="-128"/>
            </a:endParaRPr>
          </a:p>
          <a:p>
            <a:pPr marL="158265" indent="-158265" defTabSz="422041">
              <a:buFont typeface="Arial" panose="020B0604020202020204" pitchFamily="34" charset="0"/>
              <a:buChar char="•"/>
              <a:defRPr/>
            </a:pPr>
            <a:endParaRPr kumimoji="0" lang="en-US" altLang="ja-JP" sz="1100" kern="0" spc="185" dirty="0">
              <a:solidFill>
                <a:schemeClr val="tx1">
                  <a:lumMod val="50000"/>
                  <a:lumOff val="50000"/>
                </a:schemeClr>
              </a:solidFill>
              <a:latin typeface="Meiryo" charset="-128"/>
              <a:ea typeface="Meiryo" charset="-128"/>
              <a:cs typeface="Meiryo" charset="-128"/>
            </a:endParaRPr>
          </a:p>
        </p:txBody>
      </p:sp>
      <p:sp>
        <p:nvSpPr>
          <p:cNvPr id="50" name="角丸四角形 49"/>
          <p:cNvSpPr/>
          <p:nvPr/>
        </p:nvSpPr>
        <p:spPr>
          <a:xfrm>
            <a:off x="7790208" y="5613917"/>
            <a:ext cx="1567834" cy="213243"/>
          </a:xfrm>
          <a:prstGeom prst="roundRect">
            <a:avLst>
              <a:gd name="adj" fmla="val 50000"/>
            </a:avLst>
          </a:prstGeom>
          <a:solidFill>
            <a:srgbClr val="FFC000"/>
          </a:solidFill>
          <a:ln w="57150" cap="flat" cmpd="sng" algn="ctr">
            <a:noFill/>
            <a:prstDash val="solid"/>
            <a:miter lim="800000"/>
          </a:ln>
          <a:effectLst/>
        </p:spPr>
        <p:txBody>
          <a:bodyPr rtlCol="0" anchor="ctr"/>
          <a:lstStyle/>
          <a:p>
            <a:pPr algn="ctr" defTabSz="422041">
              <a:defRPr/>
            </a:pPr>
            <a:r>
              <a:rPr kumimoji="0" lang="ja-JP" altLang="en-US" sz="1100" b="1" kern="0" dirty="0">
                <a:latin typeface="メイリオ" panose="020B0604030504040204" pitchFamily="50" charset="-128"/>
                <a:ea typeface="メイリオ" panose="020B0604030504040204" pitchFamily="50" charset="-128"/>
              </a:rPr>
              <a:t>社会実験</a:t>
            </a:r>
          </a:p>
        </p:txBody>
      </p:sp>
      <p:sp>
        <p:nvSpPr>
          <p:cNvPr id="51" name="角丸四角形 50"/>
          <p:cNvSpPr/>
          <p:nvPr/>
        </p:nvSpPr>
        <p:spPr>
          <a:xfrm>
            <a:off x="440112" y="5835649"/>
            <a:ext cx="1047474" cy="161885"/>
          </a:xfrm>
          <a:prstGeom prst="roundRect">
            <a:avLst>
              <a:gd name="adj" fmla="val 50000"/>
            </a:avLst>
          </a:prstGeom>
          <a:solidFill>
            <a:srgbClr val="003399"/>
          </a:solidFill>
          <a:ln w="57150" cap="flat" cmpd="sng" algn="ctr">
            <a:noFill/>
            <a:prstDash val="solid"/>
            <a:miter lim="800000"/>
          </a:ln>
          <a:effectLst/>
        </p:spPr>
        <p:txBody>
          <a:bodyPr tIns="72000" bIns="36000" rtlCol="0" anchor="ctr"/>
          <a:lstStyle/>
          <a:p>
            <a:pPr algn="ctr" defTabSz="422041">
              <a:defRPr/>
            </a:pPr>
            <a:r>
              <a:rPr kumimoji="0" lang="ja-JP" altLang="en-US" sz="1100" b="1" kern="0" dirty="0">
                <a:solidFill>
                  <a:schemeClr val="bg1"/>
                </a:solidFill>
                <a:latin typeface="メイリオ" panose="020B0604030504040204" pitchFamily="50" charset="-128"/>
                <a:ea typeface="メイリオ" panose="020B0604030504040204" pitchFamily="50" charset="-128"/>
              </a:rPr>
              <a:t>ＮＴ分科会</a:t>
            </a:r>
          </a:p>
        </p:txBody>
      </p:sp>
      <p:sp>
        <p:nvSpPr>
          <p:cNvPr id="52" name="角丸四角形 51"/>
          <p:cNvSpPr/>
          <p:nvPr/>
        </p:nvSpPr>
        <p:spPr>
          <a:xfrm>
            <a:off x="440112" y="6325874"/>
            <a:ext cx="1047474" cy="161885"/>
          </a:xfrm>
          <a:prstGeom prst="roundRect">
            <a:avLst>
              <a:gd name="adj" fmla="val 50000"/>
            </a:avLst>
          </a:prstGeom>
          <a:solidFill>
            <a:srgbClr val="003399"/>
          </a:solidFill>
          <a:ln w="57150" cap="flat" cmpd="sng" algn="ctr">
            <a:noFill/>
            <a:prstDash val="solid"/>
            <a:miter lim="800000"/>
          </a:ln>
          <a:effectLst/>
        </p:spPr>
        <p:txBody>
          <a:bodyPr tIns="72000" bIns="36000" rtlCol="0" anchor="ctr"/>
          <a:lstStyle/>
          <a:p>
            <a:pPr algn="ctr" defTabSz="422041">
              <a:defRPr/>
            </a:pPr>
            <a:r>
              <a:rPr kumimoji="0" lang="ja-JP" altLang="en-US" sz="1100" b="1" kern="0" dirty="0">
                <a:solidFill>
                  <a:schemeClr val="bg1"/>
                </a:solidFill>
                <a:latin typeface="メイリオ" panose="020B0604030504040204" pitchFamily="50" charset="-128"/>
                <a:ea typeface="メイリオ" panose="020B0604030504040204" pitchFamily="50" charset="-128"/>
              </a:rPr>
              <a:t>バス分科会</a:t>
            </a:r>
          </a:p>
        </p:txBody>
      </p:sp>
      <p:sp>
        <p:nvSpPr>
          <p:cNvPr id="53" name="テキスト ボックス 52">
            <a:extLst>
              <a:ext uri="{FF2B5EF4-FFF2-40B4-BE49-F238E27FC236}">
                <a16:creationId xmlns:a16="http://schemas.microsoft.com/office/drawing/2014/main" id="{F9F6A94F-741C-BCD2-0605-A02236F7BD14}"/>
              </a:ext>
            </a:extLst>
          </p:cNvPr>
          <p:cNvSpPr txBox="1"/>
          <p:nvPr/>
        </p:nvSpPr>
        <p:spPr>
          <a:xfrm>
            <a:off x="1605044" y="5833536"/>
            <a:ext cx="4383844" cy="403106"/>
          </a:xfrm>
          <a:prstGeom prst="rect">
            <a:avLst/>
          </a:prstGeom>
          <a:solidFill>
            <a:schemeClr val="accent1">
              <a:lumMod val="40000"/>
              <a:lumOff val="60000"/>
            </a:schemeClr>
          </a:solidFill>
        </p:spPr>
        <p:txBody>
          <a:bodyPr vert="horz" wrap="square" rtlCol="0" anchor="t" anchorCtr="0">
            <a:noAutofit/>
          </a:bodyPr>
          <a:lstStyle>
            <a:defPPr>
              <a:defRPr lang="ja-JP"/>
            </a:defPPr>
            <a:lvl1pPr defTabSz="422041">
              <a:defRPr kumimoji="0" sz="1100" kern="0" spc="185">
                <a:solidFill>
                  <a:srgbClr val="0000FF"/>
                </a:solidFill>
                <a:latin typeface="Meiryo" charset="-128"/>
                <a:ea typeface="Meiryo" charset="-128"/>
                <a:cs typeface="Meiryo" charset="-128"/>
              </a:defRPr>
            </a:lvl1pPr>
          </a:lstStyle>
          <a:p>
            <a:r>
              <a:rPr lang="ja-JP" altLang="en-US" dirty="0"/>
              <a:t>ニュータウン等における端末交通サービス導入及び自動運転技術活用に向けたポイント集の発出（Ｒ２年度）</a:t>
            </a:r>
            <a:endParaRPr lang="en-US" altLang="ja-JP" dirty="0"/>
          </a:p>
        </p:txBody>
      </p:sp>
      <p:sp>
        <p:nvSpPr>
          <p:cNvPr id="54" name="テキスト ボックス 53">
            <a:extLst>
              <a:ext uri="{FF2B5EF4-FFF2-40B4-BE49-F238E27FC236}">
                <a16:creationId xmlns:a16="http://schemas.microsoft.com/office/drawing/2014/main" id="{F9F6A94F-741C-BCD2-0605-A02236F7BD14}"/>
              </a:ext>
            </a:extLst>
          </p:cNvPr>
          <p:cNvSpPr txBox="1"/>
          <p:nvPr/>
        </p:nvSpPr>
        <p:spPr>
          <a:xfrm>
            <a:off x="1605043" y="6341114"/>
            <a:ext cx="5579480" cy="256238"/>
          </a:xfrm>
          <a:prstGeom prst="rect">
            <a:avLst/>
          </a:prstGeom>
          <a:solidFill>
            <a:schemeClr val="accent1">
              <a:lumMod val="40000"/>
              <a:lumOff val="60000"/>
            </a:schemeClr>
          </a:solidFill>
        </p:spPr>
        <p:txBody>
          <a:bodyPr vert="horz" wrap="square" rtlCol="0" anchor="t" anchorCtr="0">
            <a:noAutofit/>
          </a:bodyPr>
          <a:lstStyle/>
          <a:p>
            <a:pPr defTabSz="422041">
              <a:defRPr/>
            </a:pPr>
            <a:r>
              <a:rPr kumimoji="0" lang="ja-JP" altLang="en-US" sz="1100" kern="0" spc="185" dirty="0">
                <a:solidFill>
                  <a:srgbClr val="0000FF"/>
                </a:solidFill>
                <a:latin typeface="Meiryo" charset="-128"/>
                <a:ea typeface="Meiryo" charset="-128"/>
                <a:cs typeface="Meiryo" charset="-128"/>
              </a:rPr>
              <a:t>基幹的なバスにおける自動運転導入に関する中間とりまとめ（Ｒ３年度）</a:t>
            </a:r>
            <a:endParaRPr kumimoji="0" lang="en-US" altLang="ja-JP" sz="1100" kern="0" spc="185" dirty="0">
              <a:solidFill>
                <a:srgbClr val="0000FF"/>
              </a:solidFill>
              <a:latin typeface="Meiryo" charset="-128"/>
              <a:ea typeface="Meiryo" charset="-128"/>
              <a:cs typeface="Meiryo" charset="-128"/>
            </a:endParaRPr>
          </a:p>
        </p:txBody>
      </p:sp>
      <p:pic>
        <p:nvPicPr>
          <p:cNvPr id="55" name="図 54"/>
          <p:cNvPicPr>
            <a:picLocks noChangeAspect="1"/>
          </p:cNvPicPr>
          <p:nvPr/>
        </p:nvPicPr>
        <p:blipFill>
          <a:blip r:embed="rId7"/>
          <a:stretch>
            <a:fillRect/>
          </a:stretch>
        </p:blipFill>
        <p:spPr>
          <a:xfrm>
            <a:off x="538249" y="4645456"/>
            <a:ext cx="1685553" cy="1025700"/>
          </a:xfrm>
          <a:prstGeom prst="rect">
            <a:avLst/>
          </a:prstGeom>
        </p:spPr>
      </p:pic>
      <p:pic>
        <p:nvPicPr>
          <p:cNvPr id="56" name="図 55"/>
          <p:cNvPicPr>
            <a:picLocks noChangeAspect="1"/>
          </p:cNvPicPr>
          <p:nvPr/>
        </p:nvPicPr>
        <p:blipFill rotWithShape="1">
          <a:blip r:embed="rId8"/>
          <a:srcRect l="3649" r="7373"/>
          <a:stretch/>
        </p:blipFill>
        <p:spPr>
          <a:xfrm>
            <a:off x="2360524" y="3180025"/>
            <a:ext cx="1558965" cy="991572"/>
          </a:xfrm>
          <a:prstGeom prst="rect">
            <a:avLst/>
          </a:prstGeom>
        </p:spPr>
      </p:pic>
      <p:sp>
        <p:nvSpPr>
          <p:cNvPr id="58" name="右矢印 57"/>
          <p:cNvSpPr/>
          <p:nvPr/>
        </p:nvSpPr>
        <p:spPr>
          <a:xfrm>
            <a:off x="7184524" y="6084625"/>
            <a:ext cx="533223" cy="304034"/>
          </a:xfrm>
          <a:prstGeom prst="rightArrow">
            <a:avLst>
              <a:gd name="adj1" fmla="val 50000"/>
              <a:gd name="adj2" fmla="val 92642"/>
            </a:avLst>
          </a:prstGeom>
          <a:gradFill flip="none" rotWithShape="1">
            <a:gsLst>
              <a:gs pos="0">
                <a:schemeClr val="bg1">
                  <a:lumMod val="85000"/>
                  <a:shade val="30000"/>
                  <a:satMod val="115000"/>
                </a:schemeClr>
              </a:gs>
              <a:gs pos="50000">
                <a:schemeClr val="bg1">
                  <a:lumMod val="85000"/>
                  <a:shade val="67500"/>
                  <a:satMod val="115000"/>
                </a:schemeClr>
              </a:gs>
              <a:gs pos="100000">
                <a:schemeClr val="bg1">
                  <a:lumMod val="85000"/>
                  <a:shade val="100000"/>
                  <a:satMod val="11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a:p>
        </p:txBody>
      </p:sp>
      <p:sp>
        <p:nvSpPr>
          <p:cNvPr id="59" name="右矢印 58"/>
          <p:cNvSpPr/>
          <p:nvPr/>
        </p:nvSpPr>
        <p:spPr>
          <a:xfrm rot="16200000">
            <a:off x="8422119" y="5000004"/>
            <a:ext cx="322416" cy="513292"/>
          </a:xfrm>
          <a:prstGeom prst="rightArrow">
            <a:avLst>
              <a:gd name="adj1" fmla="val 50000"/>
              <a:gd name="adj2" fmla="val 71853"/>
            </a:avLst>
          </a:prstGeom>
          <a:gradFill flip="none" rotWithShape="1">
            <a:gsLst>
              <a:gs pos="0">
                <a:schemeClr val="bg1">
                  <a:lumMod val="85000"/>
                  <a:shade val="30000"/>
                  <a:satMod val="115000"/>
                </a:schemeClr>
              </a:gs>
              <a:gs pos="50000">
                <a:schemeClr val="bg1">
                  <a:lumMod val="85000"/>
                  <a:shade val="67500"/>
                  <a:satMod val="115000"/>
                </a:schemeClr>
              </a:gs>
              <a:gs pos="100000">
                <a:schemeClr val="bg1">
                  <a:lumMod val="85000"/>
                  <a:shade val="100000"/>
                  <a:satMod val="11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a:p>
        </p:txBody>
      </p:sp>
      <p:sp>
        <p:nvSpPr>
          <p:cNvPr id="62" name="テキスト ボックス 61">
            <a:extLst>
              <a:ext uri="{FF2B5EF4-FFF2-40B4-BE49-F238E27FC236}">
                <a16:creationId xmlns:a16="http://schemas.microsoft.com/office/drawing/2014/main" id="{F9F6A94F-741C-BCD2-0605-A02236F7BD14}"/>
              </a:ext>
            </a:extLst>
          </p:cNvPr>
          <p:cNvSpPr txBox="1"/>
          <p:nvPr/>
        </p:nvSpPr>
        <p:spPr>
          <a:xfrm>
            <a:off x="2575126" y="2613578"/>
            <a:ext cx="1465411" cy="300514"/>
          </a:xfrm>
          <a:prstGeom prst="rect">
            <a:avLst/>
          </a:prstGeom>
          <a:noFill/>
        </p:spPr>
        <p:txBody>
          <a:bodyPr vert="horz" wrap="square" rtlCol="0" anchor="t" anchorCtr="0">
            <a:noAutofit/>
          </a:bodyPr>
          <a:lstStyle/>
          <a:p>
            <a:pPr defTabSz="422041">
              <a:defRPr/>
            </a:pPr>
            <a:r>
              <a:rPr kumimoji="0" lang="ja-JP" altLang="en-US" sz="1100" kern="0" spc="185" dirty="0">
                <a:latin typeface="Meiryo" charset="-128"/>
                <a:ea typeface="Meiryo" charset="-128"/>
                <a:cs typeface="Meiryo" charset="-128"/>
              </a:rPr>
              <a:t>都市交通施設</a:t>
            </a:r>
            <a:endParaRPr kumimoji="0" lang="en-US" altLang="ja-JP" sz="1100" kern="0" spc="185" dirty="0">
              <a:latin typeface="Meiryo" charset="-128"/>
              <a:ea typeface="Meiryo" charset="-128"/>
              <a:cs typeface="Meiryo" charset="-128"/>
            </a:endParaRPr>
          </a:p>
        </p:txBody>
      </p:sp>
      <p:sp>
        <p:nvSpPr>
          <p:cNvPr id="63" name="テキスト ボックス 62">
            <a:extLst>
              <a:ext uri="{FF2B5EF4-FFF2-40B4-BE49-F238E27FC236}">
                <a16:creationId xmlns:a16="http://schemas.microsoft.com/office/drawing/2014/main" id="{F9F6A94F-741C-BCD2-0605-A02236F7BD14}"/>
              </a:ext>
            </a:extLst>
          </p:cNvPr>
          <p:cNvSpPr txBox="1"/>
          <p:nvPr/>
        </p:nvSpPr>
        <p:spPr>
          <a:xfrm>
            <a:off x="797890" y="2616204"/>
            <a:ext cx="1289531" cy="423644"/>
          </a:xfrm>
          <a:prstGeom prst="rect">
            <a:avLst/>
          </a:prstGeom>
          <a:noFill/>
        </p:spPr>
        <p:txBody>
          <a:bodyPr vert="horz" wrap="square" rtlCol="0" anchor="t" anchorCtr="0">
            <a:noAutofit/>
          </a:bodyPr>
          <a:lstStyle/>
          <a:p>
            <a:pPr defTabSz="422041">
              <a:defRPr/>
            </a:pPr>
            <a:r>
              <a:rPr kumimoji="0" lang="ja-JP" altLang="en-US" sz="1100" kern="0" spc="185" dirty="0">
                <a:latin typeface="Meiryo" charset="-128"/>
                <a:ea typeface="Meiryo" charset="-128"/>
                <a:cs typeface="Meiryo" charset="-128"/>
              </a:rPr>
              <a:t>都市交通計画</a:t>
            </a:r>
            <a:endParaRPr kumimoji="0" lang="en-US" altLang="ja-JP" sz="1100" kern="0" spc="185" dirty="0">
              <a:latin typeface="Meiryo" charset="-128"/>
              <a:ea typeface="Meiryo" charset="-128"/>
              <a:cs typeface="Meiryo" charset="-128"/>
            </a:endParaRPr>
          </a:p>
        </p:txBody>
      </p:sp>
      <p:sp>
        <p:nvSpPr>
          <p:cNvPr id="3" name="正方形/長方形 2">
            <a:extLst>
              <a:ext uri="{FF2B5EF4-FFF2-40B4-BE49-F238E27FC236}">
                <a16:creationId xmlns:a16="http://schemas.microsoft.com/office/drawing/2014/main" id="{50B280EB-F8AB-5818-50E8-BBE46BB7681F}"/>
              </a:ext>
            </a:extLst>
          </p:cNvPr>
          <p:cNvSpPr/>
          <p:nvPr/>
        </p:nvSpPr>
        <p:spPr>
          <a:xfrm>
            <a:off x="128464" y="548680"/>
            <a:ext cx="9649072" cy="1445220"/>
          </a:xfrm>
          <a:prstGeom prst="rect">
            <a:avLst/>
          </a:prstGeom>
          <a:solidFill>
            <a:schemeClr val="bg1"/>
          </a:solidFill>
          <a:ln w="12700" cap="flat" cmpd="sng" algn="ctr">
            <a:solidFill>
              <a:srgbClr val="000000"/>
            </a:solidFill>
            <a:prstDash val="solid"/>
            <a:tailEnd type="none"/>
          </a:ln>
          <a:effectLst/>
        </p:spPr>
        <p:txBody>
          <a:bodyPr lIns="144000" tIns="144000" rIns="144000" bIns="144000" rtlCol="0" anchor="t"/>
          <a:lstStyle/>
          <a:p>
            <a:pPr marL="180975" indent="-180975" algn="just" defTabSz="457200" fontAlgn="auto">
              <a:spcBef>
                <a:spcPts val="0"/>
              </a:spcBef>
              <a:spcAft>
                <a:spcPts val="0"/>
              </a:spcAft>
            </a:pPr>
            <a:r>
              <a:rPr kumimoji="0" lang="ja-JP" altLang="en-US" sz="1700" kern="0" dirty="0">
                <a:solidFill>
                  <a:srgbClr val="000000"/>
                </a:solidFill>
                <a:latin typeface="メイリオ" panose="020B0604030504040204" pitchFamily="50" charset="-128"/>
                <a:ea typeface="メイリオ" panose="020B0604030504040204" pitchFamily="50" charset="-128"/>
              </a:rPr>
              <a:t>○</a:t>
            </a:r>
            <a:r>
              <a:rPr kumimoji="0" lang="en-US" altLang="ja-JP" sz="1700" kern="0" dirty="0">
                <a:solidFill>
                  <a:srgbClr val="000000"/>
                </a:solidFill>
                <a:latin typeface="メイリオ" panose="020B0604030504040204" pitchFamily="50" charset="-128"/>
                <a:ea typeface="メイリオ" panose="020B0604030504040204" pitchFamily="50" charset="-128"/>
              </a:rPr>
              <a:t>H29</a:t>
            </a:r>
            <a:r>
              <a:rPr kumimoji="0" lang="ja-JP" altLang="en-US" sz="1700" kern="0" dirty="0">
                <a:solidFill>
                  <a:srgbClr val="000000"/>
                </a:solidFill>
                <a:latin typeface="メイリオ" panose="020B0604030504040204" pitchFamily="50" charset="-128"/>
                <a:ea typeface="メイリオ" panose="020B0604030504040204" pitchFamily="50" charset="-128"/>
              </a:rPr>
              <a:t>年度より </a:t>
            </a:r>
            <a:r>
              <a:rPr kumimoji="0" lang="ja-JP" altLang="en-US" sz="1700" u="sng" kern="0" dirty="0">
                <a:solidFill>
                  <a:srgbClr val="FF0000"/>
                </a:solidFill>
                <a:latin typeface="メイリオ" panose="020B0604030504040204" pitchFamily="50" charset="-128"/>
                <a:ea typeface="メイリオ" panose="020B0604030504040204" pitchFamily="50" charset="-128"/>
              </a:rPr>
              <a:t>自動運転の普及が都市構造や都市交通・交通施設にどのような影響を及ぼすかを抽出・整理し、都市にとって望ましい自動運転技術の活用のあり方を検討</a:t>
            </a:r>
            <a:r>
              <a:rPr kumimoji="0" lang="ja-JP" altLang="en-US" sz="1700" kern="0" dirty="0">
                <a:solidFill>
                  <a:srgbClr val="000000"/>
                </a:solidFill>
                <a:latin typeface="メイリオ" panose="020B0604030504040204" pitchFamily="50" charset="-128"/>
                <a:ea typeface="メイリオ" panose="020B0604030504040204" pitchFamily="50" charset="-128"/>
              </a:rPr>
              <a:t>。</a:t>
            </a:r>
          </a:p>
          <a:p>
            <a:pPr marL="180975" indent="-180975" algn="just" defTabSz="457200" fontAlgn="auto">
              <a:spcBef>
                <a:spcPts val="0"/>
              </a:spcBef>
              <a:spcAft>
                <a:spcPts val="0"/>
              </a:spcAft>
            </a:pPr>
            <a:r>
              <a:rPr kumimoji="0" lang="ja-JP" altLang="en-US" sz="1700" kern="0" dirty="0">
                <a:solidFill>
                  <a:srgbClr val="000000"/>
                </a:solidFill>
                <a:latin typeface="メイリオ" panose="020B0604030504040204" pitchFamily="50" charset="-128"/>
                <a:ea typeface="メイリオ" panose="020B0604030504040204" pitchFamily="50" charset="-128"/>
              </a:rPr>
              <a:t>○</a:t>
            </a:r>
            <a:r>
              <a:rPr kumimoji="0" lang="en-US" altLang="ja-JP" sz="1700" kern="0" dirty="0">
                <a:solidFill>
                  <a:srgbClr val="000000"/>
                </a:solidFill>
                <a:latin typeface="メイリオ" panose="020B0604030504040204" pitchFamily="50" charset="-128"/>
                <a:ea typeface="メイリオ" panose="020B0604030504040204" pitchFamily="50" charset="-128"/>
              </a:rPr>
              <a:t>R3</a:t>
            </a:r>
            <a:r>
              <a:rPr kumimoji="0" lang="ja-JP" altLang="en-US" sz="1700" kern="0" dirty="0">
                <a:solidFill>
                  <a:srgbClr val="000000"/>
                </a:solidFill>
                <a:latin typeface="メイリオ" panose="020B0604030504040204" pitchFamily="50" charset="-128"/>
                <a:ea typeface="メイリオ" panose="020B0604030504040204" pitchFamily="50" charset="-128"/>
              </a:rPr>
              <a:t>年度からは、自動運転技術の早期実装に向け、限定空間における実装に着目し、バスや歩道を低速で走行するモビリティを活用した社会実験を通じて、都市交通施設のあり方の検討を深度化。</a:t>
            </a:r>
          </a:p>
        </p:txBody>
      </p:sp>
      <p:sp>
        <p:nvSpPr>
          <p:cNvPr id="8" name="タイトル 7">
            <a:extLst>
              <a:ext uri="{FF2B5EF4-FFF2-40B4-BE49-F238E27FC236}">
                <a16:creationId xmlns:a16="http://schemas.microsoft.com/office/drawing/2014/main" id="{C82B21BF-AA12-B5D6-D872-04C2F2A27020}"/>
              </a:ext>
            </a:extLst>
          </p:cNvPr>
          <p:cNvSpPr>
            <a:spLocks noGrp="1"/>
          </p:cNvSpPr>
          <p:nvPr>
            <p:ph type="title" idx="4294967295"/>
          </p:nvPr>
        </p:nvSpPr>
        <p:spPr>
          <a:xfrm>
            <a:off x="0" y="0"/>
            <a:ext cx="6537176" cy="476250"/>
          </a:xfrm>
        </p:spPr>
        <p:txBody>
          <a:bodyPr/>
          <a:lstStyle/>
          <a:p>
            <a:r>
              <a:rPr kumimoji="1" lang="ja-JP" altLang="en-US" dirty="0"/>
              <a:t>都市局における自動運転の取組</a:t>
            </a:r>
          </a:p>
        </p:txBody>
      </p:sp>
    </p:spTree>
    <p:extLst>
      <p:ext uri="{BB962C8B-B14F-4D97-AF65-F5344CB8AC3E}">
        <p14:creationId xmlns:p14="http://schemas.microsoft.com/office/powerpoint/2010/main" val="160607109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159EFFB8-C73A-B4DF-33B8-ABC59C5A07BB}"/>
              </a:ext>
            </a:extLst>
          </p:cNvPr>
          <p:cNvSpPr>
            <a:spLocks noGrp="1"/>
          </p:cNvSpPr>
          <p:nvPr>
            <p:ph type="sldNum" sz="quarter" idx="12"/>
          </p:nvPr>
        </p:nvSpPr>
        <p:spPr/>
        <p:txBody>
          <a:bodyPr/>
          <a:lstStyle/>
          <a:p>
            <a:pPr>
              <a:defRPr/>
            </a:pPr>
            <a:fld id="{DE9C2EA1-6911-4BAC-954D-0A2DD024DDCF}" type="slidenum">
              <a:rPr lang="en-US" altLang="ja-JP" smtClean="0"/>
              <a:pPr>
                <a:defRPr/>
              </a:pPr>
              <a:t>42</a:t>
            </a:fld>
            <a:endParaRPr lang="en-US" altLang="ja-JP"/>
          </a:p>
        </p:txBody>
      </p:sp>
      <p:sp>
        <p:nvSpPr>
          <p:cNvPr id="5" name="タイトル 1">
            <a:extLst>
              <a:ext uri="{FF2B5EF4-FFF2-40B4-BE49-F238E27FC236}">
                <a16:creationId xmlns:a16="http://schemas.microsoft.com/office/drawing/2014/main" id="{5B4E7206-F747-0182-5A9E-D0A4C33F8E44}"/>
              </a:ext>
            </a:extLst>
          </p:cNvPr>
          <p:cNvSpPr>
            <a:spLocks noGrp="1"/>
          </p:cNvSpPr>
          <p:nvPr/>
        </p:nvSpPr>
        <p:spPr bwMode="auto">
          <a:xfrm>
            <a:off x="128464" y="622004"/>
            <a:ext cx="9649072" cy="1332053"/>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36000" tIns="36000" rIns="36000" bIns="36000" numCol="1" anchor="t" anchorCtr="0" compatLnSpc="1">
            <a:prstTxWarp prst="textNoShape">
              <a:avLst/>
            </a:prstTxWarp>
          </a:bodyPr>
          <a:lstStyle>
            <a:lvl1pPr algn="l" rtl="0" eaLnBrk="1" fontAlgn="base" hangingPunct="1">
              <a:spcBef>
                <a:spcPct val="0"/>
              </a:spcBef>
              <a:spcAft>
                <a:spcPct val="0"/>
              </a:spcAft>
              <a:defRPr kumimoji="1" sz="4000" b="1" cap="all">
                <a:solidFill>
                  <a:srgbClr val="4087C8"/>
                </a:solidFill>
                <a:latin typeface="+mj-lt"/>
                <a:ea typeface="+mj-ea"/>
                <a:cs typeface="+mj-cs"/>
              </a:defRPr>
            </a:lvl1pPr>
            <a:lvl2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2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4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6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8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9pPr>
          </a:lstStyle>
          <a:p>
            <a:pPr marL="269875" indent="-269875"/>
            <a:r>
              <a:rPr lang="ja-JP" altLang="en-US" sz="1600" b="0" dirty="0">
                <a:solidFill>
                  <a:schemeClr val="tx1"/>
                </a:solidFill>
                <a:latin typeface="+mn-ea"/>
                <a:ea typeface="+mn-ea"/>
              </a:rPr>
              <a:t>〇まちづくりを支える基幹公共交通においては、日常生活における移動手段として速達性や定時性、安全性等の機能を確保した運行が望まれている。</a:t>
            </a:r>
            <a:endParaRPr lang="en-US" altLang="ja-JP" sz="1600" b="0" dirty="0">
              <a:solidFill>
                <a:schemeClr val="tx1"/>
              </a:solidFill>
              <a:latin typeface="+mn-ea"/>
              <a:ea typeface="+mn-ea"/>
            </a:endParaRPr>
          </a:p>
          <a:p>
            <a:pPr marL="269875" indent="-269875"/>
            <a:r>
              <a:rPr lang="ja-JP" altLang="en-US" sz="1600" b="0" dirty="0">
                <a:solidFill>
                  <a:schemeClr val="tx1"/>
                </a:solidFill>
                <a:latin typeface="+mn-ea"/>
                <a:ea typeface="+mn-ea"/>
              </a:rPr>
              <a:t>〇他方、運転士不足・高齢化への対応として自動運転技術が注目され、各地での実証実験が実施されている。</a:t>
            </a:r>
            <a:endParaRPr lang="en-US" altLang="ja-JP" sz="1600" b="0" dirty="0">
              <a:solidFill>
                <a:schemeClr val="tx1"/>
              </a:solidFill>
              <a:latin typeface="+mn-ea"/>
              <a:ea typeface="+mn-ea"/>
            </a:endParaRPr>
          </a:p>
          <a:p>
            <a:pPr marL="269875" indent="-269875"/>
            <a:r>
              <a:rPr lang="ja-JP" altLang="en-US" sz="1600" b="0" dirty="0">
                <a:solidFill>
                  <a:srgbClr val="0000CC"/>
                </a:solidFill>
                <a:latin typeface="+mn-ea"/>
                <a:ea typeface="+mn-ea"/>
              </a:rPr>
              <a:t>⇒目指す都市像の実現と現在の課題の解決に向けて、自動運転技術の早期導入による公共交通のサービス水準の向上を目指し実証実験による検証を実施</a:t>
            </a:r>
            <a:endParaRPr lang="ja-JP" altLang="en-US" sz="1600" dirty="0">
              <a:solidFill>
                <a:srgbClr val="0000CC"/>
              </a:solidFill>
            </a:endParaRPr>
          </a:p>
          <a:p>
            <a:pPr marL="269875" indent="-269875"/>
            <a:endParaRPr lang="en-US" altLang="ja-JP" sz="1600" b="0" dirty="0">
              <a:solidFill>
                <a:schemeClr val="tx1"/>
              </a:solidFill>
              <a:latin typeface="+mn-ea"/>
              <a:ea typeface="+mn-ea"/>
            </a:endParaRPr>
          </a:p>
        </p:txBody>
      </p:sp>
      <p:sp>
        <p:nvSpPr>
          <p:cNvPr id="12" name="タイトル 1">
            <a:extLst>
              <a:ext uri="{FF2B5EF4-FFF2-40B4-BE49-F238E27FC236}">
                <a16:creationId xmlns:a16="http://schemas.microsoft.com/office/drawing/2014/main" id="{62EE6574-836F-9D80-36AF-FFCF7425B964}"/>
              </a:ext>
            </a:extLst>
          </p:cNvPr>
          <p:cNvSpPr>
            <a:spLocks noGrp="1"/>
          </p:cNvSpPr>
          <p:nvPr/>
        </p:nvSpPr>
        <p:spPr bwMode="auto">
          <a:xfrm>
            <a:off x="685800" y="2213097"/>
            <a:ext cx="8606568" cy="949724"/>
          </a:xfrm>
          <a:prstGeom prst="rect">
            <a:avLst/>
          </a:prstGeom>
          <a:solidFill>
            <a:schemeClr val="accent5"/>
          </a:solidFill>
          <a:ln w="28575">
            <a:noFill/>
            <a:miter lim="800000"/>
            <a:headEnd/>
            <a:tailEnd/>
          </a:ln>
        </p:spPr>
        <p:txBody>
          <a:bodyPr vert="horz" wrap="square" lIns="91440" tIns="0" rIns="91440" bIns="0" numCol="1" anchor="t" anchorCtr="0" compatLnSpc="1">
            <a:prstTxWarp prst="textNoShape">
              <a:avLst/>
            </a:prstTxWarp>
          </a:bodyPr>
          <a:lstStyle>
            <a:lvl1pPr algn="l" rtl="0" eaLnBrk="1" fontAlgn="base" hangingPunct="1">
              <a:spcBef>
                <a:spcPct val="0"/>
              </a:spcBef>
              <a:spcAft>
                <a:spcPct val="0"/>
              </a:spcAft>
              <a:defRPr kumimoji="1" sz="4000" b="1" cap="all">
                <a:solidFill>
                  <a:srgbClr val="4087C8"/>
                </a:solidFill>
                <a:latin typeface="+mj-lt"/>
                <a:ea typeface="+mj-ea"/>
                <a:cs typeface="+mj-cs"/>
              </a:defRPr>
            </a:lvl1pPr>
            <a:lvl2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2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4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6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8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9pPr>
          </a:lstStyle>
          <a:p>
            <a:pPr marL="269875" indent="-269875"/>
            <a:endParaRPr lang="en-US" altLang="ja-JP" sz="1400" dirty="0">
              <a:solidFill>
                <a:schemeClr val="tx1"/>
              </a:solidFill>
              <a:latin typeface="+mn-ea"/>
              <a:ea typeface="+mn-ea"/>
            </a:endParaRPr>
          </a:p>
          <a:p>
            <a:pPr marL="269875" indent="-269875"/>
            <a:r>
              <a:rPr lang="ja-JP" altLang="en-US" sz="1400" dirty="0">
                <a:solidFill>
                  <a:schemeClr val="tx1"/>
                </a:solidFill>
                <a:latin typeface="+mn-ea"/>
                <a:ea typeface="+mn-ea"/>
              </a:rPr>
              <a:t>①正着や安全な走行に資するバス停・駅前広場の条件の検証　</a:t>
            </a:r>
            <a:r>
              <a:rPr lang="ja-JP" altLang="en-US" sz="1200" b="0" dirty="0">
                <a:solidFill>
                  <a:schemeClr val="tx1"/>
                </a:solidFill>
                <a:latin typeface="+mn-ea"/>
                <a:ea typeface="+mn-ea"/>
              </a:rPr>
              <a:t>　望まれるバス停形状の確認・駅前広場でのルール確認</a:t>
            </a:r>
            <a:endParaRPr lang="en-US" altLang="ja-JP" sz="1200" b="0" dirty="0">
              <a:solidFill>
                <a:schemeClr val="tx1"/>
              </a:solidFill>
              <a:latin typeface="+mn-ea"/>
              <a:ea typeface="+mn-ea"/>
            </a:endParaRPr>
          </a:p>
          <a:p>
            <a:pPr marL="269875" indent="-269875"/>
            <a:r>
              <a:rPr lang="ja-JP" altLang="en-US" sz="1400" dirty="0">
                <a:solidFill>
                  <a:schemeClr val="tx1"/>
                </a:solidFill>
                <a:latin typeface="+mn-ea"/>
                <a:ea typeface="+mn-ea"/>
              </a:rPr>
              <a:t>②走行空間の確保に向けた検証（ﾋｱﾘﾝｸﾞ）</a:t>
            </a:r>
            <a:r>
              <a:rPr lang="ja-JP" altLang="en-US" sz="1400" b="0" dirty="0">
                <a:solidFill>
                  <a:schemeClr val="tx1"/>
                </a:solidFill>
                <a:latin typeface="+mn-ea"/>
                <a:ea typeface="+mn-ea"/>
              </a:rPr>
              <a:t>　</a:t>
            </a:r>
            <a:r>
              <a:rPr lang="ja-JP" altLang="en-US" sz="1200" b="0" dirty="0">
                <a:solidFill>
                  <a:schemeClr val="tx1"/>
                </a:solidFill>
                <a:latin typeface="+mn-ea"/>
                <a:ea typeface="+mn-ea"/>
              </a:rPr>
              <a:t>専用道化に向けた課題の把握・駐停車車両削減に向けた対応の確認</a:t>
            </a:r>
            <a:endParaRPr lang="en-US" altLang="ja-JP" sz="1200" b="0" dirty="0">
              <a:solidFill>
                <a:schemeClr val="tx1"/>
              </a:solidFill>
              <a:latin typeface="ＭＳ Ｐゴシック 本文"/>
              <a:ea typeface="+mn-ea"/>
            </a:endParaRPr>
          </a:p>
          <a:p>
            <a:pPr marL="269875" indent="-269875"/>
            <a:r>
              <a:rPr lang="ja-JP" altLang="en-US" sz="1400" dirty="0">
                <a:solidFill>
                  <a:schemeClr val="tx1"/>
                </a:solidFill>
                <a:latin typeface="+mn-ea"/>
                <a:ea typeface="+mn-ea"/>
              </a:rPr>
              <a:t>③社会受容性の向上（ﾋｱﾘﾝｸﾞ）　</a:t>
            </a:r>
            <a:r>
              <a:rPr lang="ja-JP" altLang="en-US" sz="1200" b="0" dirty="0">
                <a:solidFill>
                  <a:schemeClr val="tx1"/>
                </a:solidFill>
                <a:latin typeface="+mn-ea"/>
                <a:ea typeface="+mn-ea"/>
              </a:rPr>
              <a:t>不安事項の解決方法の整理、解決に向けた対応の検証</a:t>
            </a:r>
            <a:endParaRPr lang="ja-JP" altLang="en-US" sz="1400" dirty="0">
              <a:solidFill>
                <a:srgbClr val="0000CC"/>
              </a:solidFill>
            </a:endParaRPr>
          </a:p>
          <a:p>
            <a:pPr marL="269875" indent="-269875"/>
            <a:endParaRPr lang="en-US" altLang="ja-JP" sz="1400" dirty="0">
              <a:solidFill>
                <a:schemeClr val="tx1"/>
              </a:solidFill>
              <a:latin typeface="+mn-ea"/>
              <a:ea typeface="+mn-ea"/>
            </a:endParaRPr>
          </a:p>
        </p:txBody>
      </p:sp>
      <p:sp>
        <p:nvSpPr>
          <p:cNvPr id="23" name="テキスト ボックス 22">
            <a:extLst>
              <a:ext uri="{FF2B5EF4-FFF2-40B4-BE49-F238E27FC236}">
                <a16:creationId xmlns:a16="http://schemas.microsoft.com/office/drawing/2014/main" id="{469271E4-102B-ECA7-9E19-85BCDDDBA9EA}"/>
              </a:ext>
            </a:extLst>
          </p:cNvPr>
          <p:cNvSpPr txBox="1"/>
          <p:nvPr/>
        </p:nvSpPr>
        <p:spPr>
          <a:xfrm>
            <a:off x="5030076" y="3452447"/>
            <a:ext cx="4262292" cy="461665"/>
          </a:xfrm>
          <a:prstGeom prst="rect">
            <a:avLst/>
          </a:prstGeom>
          <a:noFill/>
        </p:spPr>
        <p:txBody>
          <a:bodyPr wrap="square" rtlCol="0">
            <a:spAutoFit/>
          </a:bodyPr>
          <a:lstStyle/>
          <a:p>
            <a:pPr marL="269875" indent="-269875"/>
            <a:r>
              <a:rPr lang="ja-JP" altLang="en-US" sz="1200" b="1" dirty="0">
                <a:solidFill>
                  <a:schemeClr val="dk1"/>
                </a:solidFill>
              </a:rPr>
              <a:t>・</a:t>
            </a:r>
            <a:r>
              <a:rPr lang="ja-JP" altLang="en-US" sz="1200" b="1" u="sng" dirty="0">
                <a:solidFill>
                  <a:schemeClr val="dk1"/>
                </a:solidFill>
              </a:rPr>
              <a:t>広場内走行時のルールとその実現可能性の確認</a:t>
            </a:r>
            <a:endParaRPr lang="en-US" altLang="ja-JP" sz="1200" b="1" u="sng" dirty="0">
              <a:solidFill>
                <a:schemeClr val="dk1"/>
              </a:solidFill>
            </a:endParaRPr>
          </a:p>
          <a:p>
            <a:pPr marL="269875" indent="-269875"/>
            <a:r>
              <a:rPr lang="ja-JP" altLang="en-US" sz="1200" b="1" dirty="0">
                <a:solidFill>
                  <a:schemeClr val="dk1"/>
                </a:solidFill>
              </a:rPr>
              <a:t>　</a:t>
            </a:r>
            <a:r>
              <a:rPr lang="ja-JP" altLang="en-US" sz="1200" dirty="0">
                <a:solidFill>
                  <a:schemeClr val="dk1"/>
                </a:solidFill>
              </a:rPr>
              <a:t>（ルールの指定や広場形状として望まれる事項を確認・整理）</a:t>
            </a:r>
            <a:endParaRPr lang="ja-JP" altLang="en-US" sz="1200" dirty="0">
              <a:solidFill>
                <a:schemeClr val="dk1"/>
              </a:solidFill>
              <a:latin typeface="+mn-ea"/>
              <a:ea typeface="+mn-ea"/>
            </a:endParaRPr>
          </a:p>
        </p:txBody>
      </p:sp>
      <p:sp>
        <p:nvSpPr>
          <p:cNvPr id="24" name="テキスト ボックス 23">
            <a:extLst>
              <a:ext uri="{FF2B5EF4-FFF2-40B4-BE49-F238E27FC236}">
                <a16:creationId xmlns:a16="http://schemas.microsoft.com/office/drawing/2014/main" id="{34F7011D-1279-3B7B-4D22-FE2DD8C4A6E1}"/>
              </a:ext>
            </a:extLst>
          </p:cNvPr>
          <p:cNvSpPr txBox="1"/>
          <p:nvPr/>
        </p:nvSpPr>
        <p:spPr>
          <a:xfrm>
            <a:off x="590264" y="3454983"/>
            <a:ext cx="4044462" cy="461665"/>
          </a:xfrm>
          <a:prstGeom prst="rect">
            <a:avLst/>
          </a:prstGeom>
          <a:noFill/>
        </p:spPr>
        <p:txBody>
          <a:bodyPr wrap="square" rtlCol="0">
            <a:spAutoFit/>
          </a:bodyPr>
          <a:lstStyle/>
          <a:p>
            <a:pPr marL="88900" indent="-88900">
              <a:buFont typeface="Arial" panose="020B0604020202020204" pitchFamily="34" charset="0"/>
              <a:buChar char="•"/>
            </a:pPr>
            <a:r>
              <a:rPr lang="ja-JP" altLang="en-US" sz="1200" b="1" u="sng" dirty="0">
                <a:solidFill>
                  <a:schemeClr val="dk1"/>
                </a:solidFill>
              </a:rPr>
              <a:t>バス停の形状（</a:t>
            </a:r>
            <a:r>
              <a:rPr lang="en-US" altLang="ja-JP" sz="1200" b="1" u="sng" dirty="0">
                <a:solidFill>
                  <a:schemeClr val="dk1"/>
                </a:solidFill>
              </a:rPr>
              <a:t>3</a:t>
            </a:r>
            <a:r>
              <a:rPr lang="ja-JP" altLang="en-US" sz="1200" b="1" u="sng" dirty="0">
                <a:solidFill>
                  <a:schemeClr val="dk1"/>
                </a:solidFill>
              </a:rPr>
              <a:t>タイプ）と駐停車車両の位置の違いによる自動運転車両の停車の可否</a:t>
            </a:r>
          </a:p>
        </p:txBody>
      </p:sp>
      <p:pic>
        <p:nvPicPr>
          <p:cNvPr id="6" name="図 5">
            <a:extLst>
              <a:ext uri="{FF2B5EF4-FFF2-40B4-BE49-F238E27FC236}">
                <a16:creationId xmlns:a16="http://schemas.microsoft.com/office/drawing/2014/main" id="{284C2DD8-0CC5-A3CE-F270-4AF04937C4CE}"/>
              </a:ext>
            </a:extLst>
          </p:cNvPr>
          <p:cNvPicPr>
            <a:picLocks noChangeAspect="1"/>
          </p:cNvPicPr>
          <p:nvPr/>
        </p:nvPicPr>
        <p:blipFill rotWithShape="1">
          <a:blip r:embed="rId2"/>
          <a:srcRect l="40397" t="13597" r="21349" b="53669"/>
          <a:stretch/>
        </p:blipFill>
        <p:spPr>
          <a:xfrm>
            <a:off x="6601183" y="3998440"/>
            <a:ext cx="2607692" cy="2510310"/>
          </a:xfrm>
          <a:prstGeom prst="rect">
            <a:avLst/>
          </a:prstGeom>
        </p:spPr>
      </p:pic>
      <p:sp>
        <p:nvSpPr>
          <p:cNvPr id="3" name="フローチャート: 代替処理 2">
            <a:extLst>
              <a:ext uri="{FF2B5EF4-FFF2-40B4-BE49-F238E27FC236}">
                <a16:creationId xmlns:a16="http://schemas.microsoft.com/office/drawing/2014/main" id="{E1507067-1C84-B669-8D67-94D001ACECEA}"/>
              </a:ext>
            </a:extLst>
          </p:cNvPr>
          <p:cNvSpPr/>
          <p:nvPr/>
        </p:nvSpPr>
        <p:spPr>
          <a:xfrm>
            <a:off x="601909" y="2189651"/>
            <a:ext cx="990600" cy="216000"/>
          </a:xfrm>
          <a:prstGeom prst="flowChartAlternateProcess">
            <a:avLst/>
          </a:prstGeom>
          <a:solidFill>
            <a:schemeClr val="accent6">
              <a:lumMod val="75000"/>
            </a:schemeClr>
          </a:solid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r>
              <a:rPr lang="ja-JP" altLang="en-US" sz="1200" b="1" dirty="0"/>
              <a:t>検討事項</a:t>
            </a:r>
          </a:p>
        </p:txBody>
      </p:sp>
      <p:sp>
        <p:nvSpPr>
          <p:cNvPr id="8" name="テキスト ボックス 7">
            <a:extLst>
              <a:ext uri="{FF2B5EF4-FFF2-40B4-BE49-F238E27FC236}">
                <a16:creationId xmlns:a16="http://schemas.microsoft.com/office/drawing/2014/main" id="{098645E1-D58A-F315-59C4-F5FB6B67AE73}"/>
              </a:ext>
            </a:extLst>
          </p:cNvPr>
          <p:cNvSpPr txBox="1"/>
          <p:nvPr/>
        </p:nvSpPr>
        <p:spPr>
          <a:xfrm>
            <a:off x="633442" y="3236881"/>
            <a:ext cx="4096821" cy="216001"/>
          </a:xfrm>
          <a:prstGeom prst="rect">
            <a:avLst/>
          </a:prstGeom>
          <a:solidFill>
            <a:schemeClr val="accent6">
              <a:lumMod val="75000"/>
            </a:schemeClr>
          </a:solidFill>
        </p:spPr>
        <p:txBody>
          <a:bodyPr wrap="square" tIns="0" rtlCol="0">
            <a:noAutofit/>
          </a:bodyPr>
          <a:lstStyle/>
          <a:p>
            <a:r>
              <a:rPr lang="ja-JP" altLang="en-US" sz="1400" b="1" dirty="0">
                <a:solidFill>
                  <a:schemeClr val="bg1"/>
                </a:solidFill>
                <a:latin typeface="+mn-ea"/>
                <a:ea typeface="+mn-ea"/>
              </a:rPr>
              <a:t>　望まれるバス停形状の確認</a:t>
            </a:r>
          </a:p>
        </p:txBody>
      </p:sp>
      <p:sp>
        <p:nvSpPr>
          <p:cNvPr id="9" name="テキスト ボックス 8">
            <a:extLst>
              <a:ext uri="{FF2B5EF4-FFF2-40B4-BE49-F238E27FC236}">
                <a16:creationId xmlns:a16="http://schemas.microsoft.com/office/drawing/2014/main" id="{541315E9-BD1A-CCFC-1193-AD4F601442D8}"/>
              </a:ext>
            </a:extLst>
          </p:cNvPr>
          <p:cNvSpPr txBox="1"/>
          <p:nvPr/>
        </p:nvSpPr>
        <p:spPr>
          <a:xfrm>
            <a:off x="5025831" y="3236881"/>
            <a:ext cx="4096821" cy="216001"/>
          </a:xfrm>
          <a:prstGeom prst="rect">
            <a:avLst/>
          </a:prstGeom>
          <a:solidFill>
            <a:schemeClr val="accent6">
              <a:lumMod val="75000"/>
            </a:schemeClr>
          </a:solidFill>
        </p:spPr>
        <p:txBody>
          <a:bodyPr wrap="square" tIns="0" rtlCol="0">
            <a:noAutofit/>
          </a:bodyPr>
          <a:lstStyle/>
          <a:p>
            <a:r>
              <a:rPr lang="ja-JP" altLang="en-US" sz="1400" b="1" dirty="0">
                <a:solidFill>
                  <a:schemeClr val="bg1"/>
                </a:solidFill>
                <a:latin typeface="+mn-ea"/>
                <a:ea typeface="+mn-ea"/>
              </a:rPr>
              <a:t>　駅前広場でのルール確認</a:t>
            </a:r>
          </a:p>
        </p:txBody>
      </p:sp>
      <p:sp>
        <p:nvSpPr>
          <p:cNvPr id="10" name="テキスト ボックス 9">
            <a:extLst>
              <a:ext uri="{FF2B5EF4-FFF2-40B4-BE49-F238E27FC236}">
                <a16:creationId xmlns:a16="http://schemas.microsoft.com/office/drawing/2014/main" id="{3210EE47-E895-7FBD-EC17-41FE2A93E880}"/>
              </a:ext>
            </a:extLst>
          </p:cNvPr>
          <p:cNvSpPr txBox="1"/>
          <p:nvPr/>
        </p:nvSpPr>
        <p:spPr>
          <a:xfrm>
            <a:off x="670496" y="4284111"/>
            <a:ext cx="1652955" cy="646331"/>
          </a:xfrm>
          <a:prstGeom prst="rect">
            <a:avLst/>
          </a:prstGeom>
          <a:noFill/>
        </p:spPr>
        <p:txBody>
          <a:bodyPr wrap="square" rtlCol="0">
            <a:spAutoFit/>
          </a:bodyPr>
          <a:lstStyle/>
          <a:p>
            <a:r>
              <a:rPr lang="ja-JP" altLang="en-US" sz="1200" dirty="0">
                <a:solidFill>
                  <a:schemeClr val="dk1"/>
                </a:solidFill>
              </a:rPr>
              <a:t>⇒車いすやベビーカー</a:t>
            </a:r>
            <a:endParaRPr lang="en-US" altLang="ja-JP" sz="1200" dirty="0">
              <a:solidFill>
                <a:schemeClr val="dk1"/>
              </a:solidFill>
            </a:endParaRPr>
          </a:p>
          <a:p>
            <a:r>
              <a:rPr lang="ja-JP" altLang="en-US" sz="1200" dirty="0">
                <a:solidFill>
                  <a:schemeClr val="dk1"/>
                </a:solidFill>
              </a:rPr>
              <a:t>　 を用いて、円滑な乗　　</a:t>
            </a:r>
            <a:endParaRPr lang="en-US" altLang="ja-JP" sz="1200" dirty="0">
              <a:solidFill>
                <a:schemeClr val="dk1"/>
              </a:solidFill>
            </a:endParaRPr>
          </a:p>
          <a:p>
            <a:r>
              <a:rPr lang="ja-JP" altLang="en-US" sz="1200" dirty="0">
                <a:solidFill>
                  <a:schemeClr val="dk1"/>
                </a:solidFill>
              </a:rPr>
              <a:t>　 降が可能か検証</a:t>
            </a:r>
            <a:endParaRPr lang="ja-JP" altLang="en-US" sz="1200" dirty="0">
              <a:solidFill>
                <a:schemeClr val="dk1"/>
              </a:solidFill>
              <a:latin typeface="+mn-ea"/>
              <a:ea typeface="+mn-ea"/>
            </a:endParaRPr>
          </a:p>
        </p:txBody>
      </p:sp>
      <p:sp>
        <p:nvSpPr>
          <p:cNvPr id="11" name="テキスト ボックス 10">
            <a:extLst>
              <a:ext uri="{FF2B5EF4-FFF2-40B4-BE49-F238E27FC236}">
                <a16:creationId xmlns:a16="http://schemas.microsoft.com/office/drawing/2014/main" id="{F2DAB861-7894-DAAB-9617-7BF48BD88020}"/>
              </a:ext>
            </a:extLst>
          </p:cNvPr>
          <p:cNvSpPr txBox="1"/>
          <p:nvPr/>
        </p:nvSpPr>
        <p:spPr>
          <a:xfrm>
            <a:off x="5128648" y="4098777"/>
            <a:ext cx="1556422" cy="1938992"/>
          </a:xfrm>
          <a:prstGeom prst="rect">
            <a:avLst/>
          </a:prstGeom>
          <a:noFill/>
        </p:spPr>
        <p:txBody>
          <a:bodyPr wrap="square" rtlCol="0">
            <a:spAutoFit/>
          </a:bodyPr>
          <a:lstStyle/>
          <a:p>
            <a:pPr marL="88900" indent="-88900">
              <a:buFont typeface="Arial" panose="020B0604020202020204" pitchFamily="34" charset="0"/>
              <a:buChar char="•"/>
            </a:pPr>
            <a:r>
              <a:rPr lang="ja-JP" altLang="en-US" sz="1200" dirty="0">
                <a:solidFill>
                  <a:schemeClr val="dk1"/>
                </a:solidFill>
              </a:rPr>
              <a:t>複数の事業者が輻輳する場合のルールや施設整備に向けた対応事項等の確認</a:t>
            </a:r>
            <a:endParaRPr lang="en-US" altLang="ja-JP" sz="1200" dirty="0">
              <a:solidFill>
                <a:schemeClr val="dk1"/>
              </a:solidFill>
            </a:endParaRPr>
          </a:p>
          <a:p>
            <a:pPr marL="88900" indent="-88900">
              <a:buFont typeface="Arial" panose="020B0604020202020204" pitchFamily="34" charset="0"/>
              <a:buChar char="•"/>
            </a:pPr>
            <a:r>
              <a:rPr lang="ja-JP" altLang="en-US" sz="1200" dirty="0">
                <a:solidFill>
                  <a:schemeClr val="dk1"/>
                </a:solidFill>
              </a:rPr>
              <a:t>関連するバス事業者と自動運転技術提供者へのヒアリング及び意見交換会の開催</a:t>
            </a:r>
            <a:endParaRPr lang="ja-JP" altLang="en-US" sz="1200" dirty="0">
              <a:solidFill>
                <a:schemeClr val="dk1"/>
              </a:solidFill>
              <a:latin typeface="+mn-ea"/>
              <a:ea typeface="+mn-ea"/>
            </a:endParaRPr>
          </a:p>
        </p:txBody>
      </p:sp>
      <p:pic>
        <p:nvPicPr>
          <p:cNvPr id="7" name="図 6">
            <a:extLst>
              <a:ext uri="{FF2B5EF4-FFF2-40B4-BE49-F238E27FC236}">
                <a16:creationId xmlns:a16="http://schemas.microsoft.com/office/drawing/2014/main" id="{F986CE4A-80CB-40A7-5CAF-BC201869393D}"/>
              </a:ext>
            </a:extLst>
          </p:cNvPr>
          <p:cNvPicPr>
            <a:picLocks noChangeAspect="1"/>
          </p:cNvPicPr>
          <p:nvPr/>
        </p:nvPicPr>
        <p:blipFill rotWithShape="1">
          <a:blip r:embed="rId3"/>
          <a:srcRect r="4281" b="49574"/>
          <a:stretch/>
        </p:blipFill>
        <p:spPr>
          <a:xfrm>
            <a:off x="633441" y="5027632"/>
            <a:ext cx="1933798" cy="1459913"/>
          </a:xfrm>
          <a:prstGeom prst="rect">
            <a:avLst/>
          </a:prstGeom>
        </p:spPr>
      </p:pic>
      <p:sp>
        <p:nvSpPr>
          <p:cNvPr id="13" name="テキスト ボックス 12">
            <a:extLst>
              <a:ext uri="{FF2B5EF4-FFF2-40B4-BE49-F238E27FC236}">
                <a16:creationId xmlns:a16="http://schemas.microsoft.com/office/drawing/2014/main" id="{A226430C-1B14-01A6-BFD5-ADEB8076B058}"/>
              </a:ext>
            </a:extLst>
          </p:cNvPr>
          <p:cNvSpPr txBox="1"/>
          <p:nvPr/>
        </p:nvSpPr>
        <p:spPr>
          <a:xfrm>
            <a:off x="685800" y="6500477"/>
            <a:ext cx="4622314" cy="261610"/>
          </a:xfrm>
          <a:prstGeom prst="rect">
            <a:avLst/>
          </a:prstGeom>
          <a:noFill/>
        </p:spPr>
        <p:txBody>
          <a:bodyPr wrap="square" rtlCol="0">
            <a:spAutoFit/>
          </a:bodyPr>
          <a:lstStyle/>
          <a:p>
            <a:pPr marL="1166813" indent="-1166813"/>
            <a:r>
              <a:rPr lang="en-US" altLang="ja-JP" sz="1100" dirty="0"/>
              <a:t>【</a:t>
            </a:r>
            <a:r>
              <a:rPr lang="ja-JP" altLang="en-US" sz="1100" dirty="0"/>
              <a:t>使用車両</a:t>
            </a:r>
            <a:r>
              <a:rPr lang="en-US" altLang="ja-JP" sz="1100" dirty="0"/>
              <a:t>】</a:t>
            </a:r>
            <a:r>
              <a:rPr lang="ja-JP" altLang="en-US" sz="1100" dirty="0"/>
              <a:t>　日野ポンチョ　　　　</a:t>
            </a:r>
            <a:r>
              <a:rPr lang="en-US" altLang="ja-JP" sz="1100" dirty="0"/>
              <a:t>【</a:t>
            </a:r>
            <a:r>
              <a:rPr lang="ja-JP" altLang="en-US" sz="1100" dirty="0"/>
              <a:t>実験場所</a:t>
            </a:r>
            <a:r>
              <a:rPr lang="en-US" altLang="ja-JP" sz="1100" dirty="0"/>
              <a:t>】</a:t>
            </a:r>
            <a:r>
              <a:rPr lang="ja-JP" altLang="en-US" sz="1100" dirty="0"/>
              <a:t>　日本モビリティ　太田実験場</a:t>
            </a:r>
            <a:endParaRPr lang="en-US" altLang="ja-JP" sz="1100" dirty="0"/>
          </a:p>
        </p:txBody>
      </p:sp>
      <p:sp>
        <p:nvSpPr>
          <p:cNvPr id="18" name="テキスト ボックス 17">
            <a:extLst>
              <a:ext uri="{FF2B5EF4-FFF2-40B4-BE49-F238E27FC236}">
                <a16:creationId xmlns:a16="http://schemas.microsoft.com/office/drawing/2014/main" id="{3210EE47-E895-7FBD-EC17-41FE2A93E880}"/>
              </a:ext>
            </a:extLst>
          </p:cNvPr>
          <p:cNvSpPr txBox="1"/>
          <p:nvPr/>
        </p:nvSpPr>
        <p:spPr>
          <a:xfrm>
            <a:off x="670495" y="3893713"/>
            <a:ext cx="4104876" cy="461665"/>
          </a:xfrm>
          <a:prstGeom prst="rect">
            <a:avLst/>
          </a:prstGeom>
          <a:noFill/>
        </p:spPr>
        <p:txBody>
          <a:bodyPr wrap="square" rtlCol="0">
            <a:spAutoFit/>
          </a:bodyPr>
          <a:lstStyle/>
          <a:p>
            <a:r>
              <a:rPr lang="ja-JP" altLang="en-US" sz="1200" dirty="0">
                <a:solidFill>
                  <a:schemeClr val="dk1"/>
                </a:solidFill>
              </a:rPr>
              <a:t>⇒各パターンでの車両の状態、バス乗降口とバス停縁石まで</a:t>
            </a:r>
            <a:endParaRPr lang="en-US" altLang="ja-JP" sz="1200" dirty="0">
              <a:solidFill>
                <a:schemeClr val="dk1"/>
              </a:solidFill>
            </a:endParaRPr>
          </a:p>
          <a:p>
            <a:r>
              <a:rPr lang="ja-JP" altLang="en-US" sz="1200" dirty="0">
                <a:solidFill>
                  <a:schemeClr val="dk1"/>
                </a:solidFill>
              </a:rPr>
              <a:t>    の距離</a:t>
            </a:r>
          </a:p>
        </p:txBody>
      </p:sp>
      <p:sp>
        <p:nvSpPr>
          <p:cNvPr id="307" name="テキスト ボックス 306">
            <a:extLst>
              <a:ext uri="{FF2B5EF4-FFF2-40B4-BE49-F238E27FC236}">
                <a16:creationId xmlns:a16="http://schemas.microsoft.com/office/drawing/2014/main" id="{A226430C-1B14-01A6-BFD5-ADEB8076B058}"/>
              </a:ext>
            </a:extLst>
          </p:cNvPr>
          <p:cNvSpPr txBox="1"/>
          <p:nvPr/>
        </p:nvSpPr>
        <p:spPr>
          <a:xfrm>
            <a:off x="7335028" y="6508750"/>
            <a:ext cx="1479788" cy="261610"/>
          </a:xfrm>
          <a:prstGeom prst="rect">
            <a:avLst/>
          </a:prstGeom>
          <a:noFill/>
        </p:spPr>
        <p:txBody>
          <a:bodyPr wrap="square" rtlCol="0">
            <a:spAutoFit/>
          </a:bodyPr>
          <a:lstStyle/>
          <a:p>
            <a:pPr marL="1166813" indent="-1166813"/>
            <a:r>
              <a:rPr lang="en-US" altLang="ja-JP" sz="1100" dirty="0"/>
              <a:t>【</a:t>
            </a:r>
            <a:r>
              <a:rPr lang="ja-JP" altLang="en-US" sz="1100" dirty="0"/>
              <a:t>検証場所</a:t>
            </a:r>
            <a:r>
              <a:rPr lang="en-US" altLang="ja-JP" sz="1100" dirty="0"/>
              <a:t>】</a:t>
            </a:r>
            <a:r>
              <a:rPr lang="ja-JP" altLang="en-US" sz="1100" dirty="0"/>
              <a:t>　前橋駅</a:t>
            </a:r>
            <a:endParaRPr lang="en-US" altLang="ja-JP" sz="1100" dirty="0"/>
          </a:p>
        </p:txBody>
      </p:sp>
      <p:sp>
        <p:nvSpPr>
          <p:cNvPr id="14" name="タイトル 13"/>
          <p:cNvSpPr>
            <a:spLocks noGrp="1"/>
          </p:cNvSpPr>
          <p:nvPr>
            <p:ph type="title" idx="4294967295"/>
          </p:nvPr>
        </p:nvSpPr>
        <p:spPr>
          <a:xfrm>
            <a:off x="0" y="50230"/>
            <a:ext cx="8385381" cy="476250"/>
          </a:xfrm>
        </p:spPr>
        <p:txBody>
          <a:bodyPr/>
          <a:lstStyle/>
          <a:p>
            <a:r>
              <a:rPr kumimoji="1" lang="ja-JP" altLang="en-US" dirty="0"/>
              <a:t>都市の骨格となる基幹的なバスに関する実証実験</a:t>
            </a:r>
            <a:r>
              <a:rPr kumimoji="1" lang="en-US" altLang="ja-JP" dirty="0"/>
              <a:t>1</a:t>
            </a:r>
            <a:endParaRPr kumimoji="1" lang="ja-JP" altLang="en-US" dirty="0"/>
          </a:p>
        </p:txBody>
      </p:sp>
      <p:pic>
        <p:nvPicPr>
          <p:cNvPr id="16" name="図 15">
            <a:extLst>
              <a:ext uri="{FF2B5EF4-FFF2-40B4-BE49-F238E27FC236}">
                <a16:creationId xmlns:a16="http://schemas.microsoft.com/office/drawing/2014/main" id="{7182F743-F3E5-095F-909D-6755AF634E9B}"/>
              </a:ext>
            </a:extLst>
          </p:cNvPr>
          <p:cNvPicPr>
            <a:picLocks noChangeAspect="1"/>
          </p:cNvPicPr>
          <p:nvPr/>
        </p:nvPicPr>
        <p:blipFill rotWithShape="1">
          <a:blip r:embed="rId4"/>
          <a:srcRect l="9318"/>
          <a:stretch/>
        </p:blipFill>
        <p:spPr>
          <a:xfrm>
            <a:off x="2615973" y="4168002"/>
            <a:ext cx="2517979" cy="2243234"/>
          </a:xfrm>
          <a:prstGeom prst="rect">
            <a:avLst/>
          </a:prstGeom>
        </p:spPr>
      </p:pic>
      <p:sp>
        <p:nvSpPr>
          <p:cNvPr id="36" name="Rectangle 239">
            <a:extLst>
              <a:ext uri="{FF2B5EF4-FFF2-40B4-BE49-F238E27FC236}">
                <a16:creationId xmlns:a16="http://schemas.microsoft.com/office/drawing/2014/main" id="{18FD97D3-EDEE-9640-C443-8144C6FA3497}"/>
              </a:ext>
            </a:extLst>
          </p:cNvPr>
          <p:cNvSpPr>
            <a:spLocks noChangeArrowheads="1"/>
          </p:cNvSpPr>
          <p:nvPr/>
        </p:nvSpPr>
        <p:spPr bwMode="auto">
          <a:xfrm>
            <a:off x="2436587" y="4560887"/>
            <a:ext cx="171522"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kumimoji="0" lang="en-US" altLang="ja-JP" sz="600" dirty="0">
                <a:solidFill>
                  <a:srgbClr val="000000"/>
                </a:solidFill>
              </a:rPr>
              <a:t>1</a:t>
            </a:r>
            <a:r>
              <a:rPr kumimoji="0" lang="ja-JP" altLang="ja-JP" sz="600" dirty="0">
                <a:solidFill>
                  <a:srgbClr val="000000"/>
                </a:solidFill>
              </a:rPr>
              <a:t>.5m</a:t>
            </a:r>
            <a:endParaRPr kumimoji="0" lang="ja-JP" altLang="ja-JP" dirty="0"/>
          </a:p>
        </p:txBody>
      </p:sp>
      <p:sp>
        <p:nvSpPr>
          <p:cNvPr id="37" name="Rectangle 240">
            <a:extLst>
              <a:ext uri="{FF2B5EF4-FFF2-40B4-BE49-F238E27FC236}">
                <a16:creationId xmlns:a16="http://schemas.microsoft.com/office/drawing/2014/main" id="{6F7E7C75-816E-8041-94AC-6E956B0073EF}"/>
              </a:ext>
            </a:extLst>
          </p:cNvPr>
          <p:cNvSpPr>
            <a:spLocks noChangeArrowheads="1"/>
          </p:cNvSpPr>
          <p:nvPr/>
        </p:nvSpPr>
        <p:spPr bwMode="auto">
          <a:xfrm>
            <a:off x="2401662" y="4454524"/>
            <a:ext cx="214802"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kumimoji="0" lang="ja-JP" altLang="ja-JP" sz="600" dirty="0">
                <a:solidFill>
                  <a:srgbClr val="000000"/>
                </a:solidFill>
              </a:rPr>
              <a:t>3.</a:t>
            </a:r>
            <a:r>
              <a:rPr kumimoji="0" lang="en-US" altLang="ja-JP" sz="600" dirty="0">
                <a:solidFill>
                  <a:srgbClr val="000000"/>
                </a:solidFill>
              </a:rPr>
              <a:t>2</a:t>
            </a:r>
            <a:r>
              <a:rPr kumimoji="0" lang="ja-JP" altLang="ja-JP" sz="600" dirty="0">
                <a:solidFill>
                  <a:srgbClr val="000000"/>
                </a:solidFill>
              </a:rPr>
              <a:t>5m</a:t>
            </a:r>
            <a:endParaRPr kumimoji="0" lang="ja-JP" altLang="ja-JP" dirty="0"/>
          </a:p>
        </p:txBody>
      </p:sp>
      <p:sp>
        <p:nvSpPr>
          <p:cNvPr id="39" name="Rectangle 242">
            <a:extLst>
              <a:ext uri="{FF2B5EF4-FFF2-40B4-BE49-F238E27FC236}">
                <a16:creationId xmlns:a16="http://schemas.microsoft.com/office/drawing/2014/main" id="{3EA8E632-C980-26BB-4B80-8D4C2DF2F627}"/>
              </a:ext>
            </a:extLst>
          </p:cNvPr>
          <p:cNvSpPr>
            <a:spLocks noChangeArrowheads="1"/>
          </p:cNvSpPr>
          <p:nvPr/>
        </p:nvSpPr>
        <p:spPr bwMode="auto">
          <a:xfrm>
            <a:off x="2395371" y="4344814"/>
            <a:ext cx="214802"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kumimoji="0" lang="ja-JP" altLang="ja-JP" sz="600" dirty="0">
                <a:solidFill>
                  <a:srgbClr val="000000"/>
                </a:solidFill>
              </a:rPr>
              <a:t>3.</a:t>
            </a:r>
            <a:r>
              <a:rPr kumimoji="0" lang="en-US" altLang="ja-JP" sz="600" dirty="0">
                <a:solidFill>
                  <a:srgbClr val="000000"/>
                </a:solidFill>
              </a:rPr>
              <a:t>2</a:t>
            </a:r>
            <a:r>
              <a:rPr kumimoji="0" lang="ja-JP" altLang="ja-JP" sz="600" dirty="0">
                <a:solidFill>
                  <a:srgbClr val="000000"/>
                </a:solidFill>
              </a:rPr>
              <a:t>5m</a:t>
            </a:r>
            <a:endParaRPr kumimoji="0" lang="ja-JP" altLang="ja-JP" dirty="0"/>
          </a:p>
        </p:txBody>
      </p:sp>
      <p:grpSp>
        <p:nvGrpSpPr>
          <p:cNvPr id="41" name="グループ化 40">
            <a:extLst>
              <a:ext uri="{FF2B5EF4-FFF2-40B4-BE49-F238E27FC236}">
                <a16:creationId xmlns:a16="http://schemas.microsoft.com/office/drawing/2014/main" id="{47770A46-7783-42E1-A81B-0AE2C48B61BE}"/>
              </a:ext>
            </a:extLst>
          </p:cNvPr>
          <p:cNvGrpSpPr/>
          <p:nvPr/>
        </p:nvGrpSpPr>
        <p:grpSpPr>
          <a:xfrm>
            <a:off x="4748672" y="4517587"/>
            <a:ext cx="607439" cy="273470"/>
            <a:chOff x="-789237" y="4176004"/>
            <a:chExt cx="607439" cy="273470"/>
          </a:xfrm>
        </p:grpSpPr>
        <p:sp>
          <p:nvSpPr>
            <p:cNvPr id="42" name="正方形/長方形 41">
              <a:extLst>
                <a:ext uri="{FF2B5EF4-FFF2-40B4-BE49-F238E27FC236}">
                  <a16:creationId xmlns:a16="http://schemas.microsoft.com/office/drawing/2014/main" id="{57AB87D0-7EAB-3A45-7638-90980AE7D0DD}"/>
                </a:ext>
              </a:extLst>
            </p:cNvPr>
            <p:cNvSpPr/>
            <p:nvPr/>
          </p:nvSpPr>
          <p:spPr>
            <a:xfrm>
              <a:off x="-728947" y="4210717"/>
              <a:ext cx="360647" cy="109253"/>
            </a:xfrm>
            <a:prstGeom prst="rect">
              <a:avLst/>
            </a:prstGeom>
            <a:solidFill>
              <a:srgbClr val="FF0000"/>
            </a:solid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600"/>
            </a:p>
          </p:txBody>
        </p:sp>
        <p:sp>
          <p:nvSpPr>
            <p:cNvPr id="43" name="テキスト ボックス 42">
              <a:extLst>
                <a:ext uri="{FF2B5EF4-FFF2-40B4-BE49-F238E27FC236}">
                  <a16:creationId xmlns:a16="http://schemas.microsoft.com/office/drawing/2014/main" id="{F303D083-082D-8844-D8AB-29B0CF817D37}"/>
                </a:ext>
              </a:extLst>
            </p:cNvPr>
            <p:cNvSpPr txBox="1"/>
            <p:nvPr/>
          </p:nvSpPr>
          <p:spPr>
            <a:xfrm>
              <a:off x="-789237" y="4176004"/>
              <a:ext cx="607439" cy="273470"/>
            </a:xfrm>
            <a:prstGeom prst="rect">
              <a:avLst/>
            </a:prstGeom>
            <a:noFill/>
          </p:spPr>
          <p:txBody>
            <a:bodyPr wrap="square" rtlCol="0">
              <a:noAutofit/>
            </a:bodyPr>
            <a:lstStyle/>
            <a:p>
              <a:r>
                <a:rPr lang="ja-JP" altLang="en-US" sz="600" dirty="0">
                  <a:solidFill>
                    <a:schemeClr val="bg1"/>
                  </a:solidFill>
                </a:rPr>
                <a:t>停車車両</a:t>
              </a:r>
            </a:p>
          </p:txBody>
        </p:sp>
      </p:grpSp>
      <p:grpSp>
        <p:nvGrpSpPr>
          <p:cNvPr id="44" name="グループ化 43">
            <a:extLst>
              <a:ext uri="{FF2B5EF4-FFF2-40B4-BE49-F238E27FC236}">
                <a16:creationId xmlns:a16="http://schemas.microsoft.com/office/drawing/2014/main" id="{67BECACE-0EC1-B0FD-9436-F688CAAF839A}"/>
              </a:ext>
            </a:extLst>
          </p:cNvPr>
          <p:cNvGrpSpPr/>
          <p:nvPr/>
        </p:nvGrpSpPr>
        <p:grpSpPr>
          <a:xfrm>
            <a:off x="4716297" y="5245277"/>
            <a:ext cx="607439" cy="273470"/>
            <a:chOff x="-789237" y="4176004"/>
            <a:chExt cx="607439" cy="273470"/>
          </a:xfrm>
        </p:grpSpPr>
        <p:sp>
          <p:nvSpPr>
            <p:cNvPr id="45" name="正方形/長方形 44">
              <a:extLst>
                <a:ext uri="{FF2B5EF4-FFF2-40B4-BE49-F238E27FC236}">
                  <a16:creationId xmlns:a16="http://schemas.microsoft.com/office/drawing/2014/main" id="{EF0D4FF3-4056-3C94-E870-31C9B0DCDA90}"/>
                </a:ext>
              </a:extLst>
            </p:cNvPr>
            <p:cNvSpPr/>
            <p:nvPr/>
          </p:nvSpPr>
          <p:spPr>
            <a:xfrm>
              <a:off x="-728947" y="4210717"/>
              <a:ext cx="360647" cy="109253"/>
            </a:xfrm>
            <a:prstGeom prst="rect">
              <a:avLst/>
            </a:prstGeom>
            <a:solidFill>
              <a:srgbClr val="FF0000"/>
            </a:solid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600"/>
            </a:p>
          </p:txBody>
        </p:sp>
        <p:sp>
          <p:nvSpPr>
            <p:cNvPr id="46" name="テキスト ボックス 45">
              <a:extLst>
                <a:ext uri="{FF2B5EF4-FFF2-40B4-BE49-F238E27FC236}">
                  <a16:creationId xmlns:a16="http://schemas.microsoft.com/office/drawing/2014/main" id="{C67F2946-E0D5-29B9-187D-88C767237DF2}"/>
                </a:ext>
              </a:extLst>
            </p:cNvPr>
            <p:cNvSpPr txBox="1"/>
            <p:nvPr/>
          </p:nvSpPr>
          <p:spPr>
            <a:xfrm>
              <a:off x="-789237" y="4176004"/>
              <a:ext cx="607439" cy="273470"/>
            </a:xfrm>
            <a:prstGeom prst="rect">
              <a:avLst/>
            </a:prstGeom>
            <a:noFill/>
          </p:spPr>
          <p:txBody>
            <a:bodyPr wrap="square" rtlCol="0">
              <a:noAutofit/>
            </a:bodyPr>
            <a:lstStyle/>
            <a:p>
              <a:r>
                <a:rPr lang="ja-JP" altLang="en-US" sz="600" dirty="0">
                  <a:solidFill>
                    <a:schemeClr val="bg1"/>
                  </a:solidFill>
                </a:rPr>
                <a:t>停車車両</a:t>
              </a:r>
            </a:p>
          </p:txBody>
        </p:sp>
      </p:grpSp>
      <p:grpSp>
        <p:nvGrpSpPr>
          <p:cNvPr id="47" name="グループ化 46">
            <a:extLst>
              <a:ext uri="{FF2B5EF4-FFF2-40B4-BE49-F238E27FC236}">
                <a16:creationId xmlns:a16="http://schemas.microsoft.com/office/drawing/2014/main" id="{0A94A2B3-E22B-7EE6-39C8-082FC4EAEDDF}"/>
              </a:ext>
            </a:extLst>
          </p:cNvPr>
          <p:cNvGrpSpPr/>
          <p:nvPr/>
        </p:nvGrpSpPr>
        <p:grpSpPr>
          <a:xfrm>
            <a:off x="4726920" y="5977037"/>
            <a:ext cx="607439" cy="273470"/>
            <a:chOff x="-789237" y="4176004"/>
            <a:chExt cx="607439" cy="273470"/>
          </a:xfrm>
        </p:grpSpPr>
        <p:sp>
          <p:nvSpPr>
            <p:cNvPr id="48" name="正方形/長方形 47">
              <a:extLst>
                <a:ext uri="{FF2B5EF4-FFF2-40B4-BE49-F238E27FC236}">
                  <a16:creationId xmlns:a16="http://schemas.microsoft.com/office/drawing/2014/main" id="{4EC898C0-C062-991E-4C1D-8E28C5C5DEB9}"/>
                </a:ext>
              </a:extLst>
            </p:cNvPr>
            <p:cNvSpPr/>
            <p:nvPr/>
          </p:nvSpPr>
          <p:spPr>
            <a:xfrm>
              <a:off x="-728947" y="4210717"/>
              <a:ext cx="360647" cy="109253"/>
            </a:xfrm>
            <a:prstGeom prst="rect">
              <a:avLst/>
            </a:prstGeom>
            <a:solidFill>
              <a:srgbClr val="FF0000"/>
            </a:solid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600"/>
            </a:p>
          </p:txBody>
        </p:sp>
        <p:sp>
          <p:nvSpPr>
            <p:cNvPr id="49" name="テキスト ボックス 48">
              <a:extLst>
                <a:ext uri="{FF2B5EF4-FFF2-40B4-BE49-F238E27FC236}">
                  <a16:creationId xmlns:a16="http://schemas.microsoft.com/office/drawing/2014/main" id="{15B30A88-2DEF-BB94-10F1-43E7FD30333E}"/>
                </a:ext>
              </a:extLst>
            </p:cNvPr>
            <p:cNvSpPr txBox="1"/>
            <p:nvPr/>
          </p:nvSpPr>
          <p:spPr>
            <a:xfrm>
              <a:off x="-789237" y="4176004"/>
              <a:ext cx="607439" cy="273470"/>
            </a:xfrm>
            <a:prstGeom prst="rect">
              <a:avLst/>
            </a:prstGeom>
            <a:noFill/>
          </p:spPr>
          <p:txBody>
            <a:bodyPr wrap="square" rtlCol="0">
              <a:noAutofit/>
            </a:bodyPr>
            <a:lstStyle/>
            <a:p>
              <a:r>
                <a:rPr lang="ja-JP" altLang="en-US" sz="600" dirty="0">
                  <a:solidFill>
                    <a:schemeClr val="bg1"/>
                  </a:solidFill>
                </a:rPr>
                <a:t>停車車両</a:t>
              </a:r>
            </a:p>
          </p:txBody>
        </p:sp>
      </p:grpSp>
      <p:sp>
        <p:nvSpPr>
          <p:cNvPr id="50" name="フリーフォーム 30">
            <a:extLst>
              <a:ext uri="{FF2B5EF4-FFF2-40B4-BE49-F238E27FC236}">
                <a16:creationId xmlns:a16="http://schemas.microsoft.com/office/drawing/2014/main" id="{11B5F3F3-334B-D772-6B93-7D62E99974CA}"/>
              </a:ext>
            </a:extLst>
          </p:cNvPr>
          <p:cNvSpPr/>
          <p:nvPr/>
        </p:nvSpPr>
        <p:spPr>
          <a:xfrm>
            <a:off x="4151691" y="4359050"/>
            <a:ext cx="940347" cy="170573"/>
          </a:xfrm>
          <a:custGeom>
            <a:avLst/>
            <a:gdLst>
              <a:gd name="connsiteX0" fmla="*/ 1066800 w 1066800"/>
              <a:gd name="connsiteY0" fmla="*/ 0 h 196850"/>
              <a:gd name="connsiteX1" fmla="*/ 704850 w 1066800"/>
              <a:gd name="connsiteY1" fmla="*/ 0 h 196850"/>
              <a:gd name="connsiteX2" fmla="*/ 488950 w 1066800"/>
              <a:gd name="connsiteY2" fmla="*/ 0 h 196850"/>
              <a:gd name="connsiteX3" fmla="*/ 431800 w 1066800"/>
              <a:gd name="connsiteY3" fmla="*/ 12700 h 196850"/>
              <a:gd name="connsiteX4" fmla="*/ 304800 w 1066800"/>
              <a:gd name="connsiteY4" fmla="*/ 57150 h 196850"/>
              <a:gd name="connsiteX5" fmla="*/ 215900 w 1066800"/>
              <a:gd name="connsiteY5" fmla="*/ 127000 h 196850"/>
              <a:gd name="connsiteX6" fmla="*/ 133350 w 1066800"/>
              <a:gd name="connsiteY6" fmla="*/ 177800 h 196850"/>
              <a:gd name="connsiteX7" fmla="*/ 6350 w 1066800"/>
              <a:gd name="connsiteY7" fmla="*/ 196850 h 196850"/>
              <a:gd name="connsiteX8" fmla="*/ 0 w 1066800"/>
              <a:gd name="connsiteY8" fmla="*/ 196850 h 196850"/>
              <a:gd name="connsiteX0" fmla="*/ 1176684 w 1176684"/>
              <a:gd name="connsiteY0" fmla="*/ 0 h 234950"/>
              <a:gd name="connsiteX1" fmla="*/ 814734 w 1176684"/>
              <a:gd name="connsiteY1" fmla="*/ 0 h 234950"/>
              <a:gd name="connsiteX2" fmla="*/ 598834 w 1176684"/>
              <a:gd name="connsiteY2" fmla="*/ 0 h 234950"/>
              <a:gd name="connsiteX3" fmla="*/ 541684 w 1176684"/>
              <a:gd name="connsiteY3" fmla="*/ 12700 h 234950"/>
              <a:gd name="connsiteX4" fmla="*/ 414684 w 1176684"/>
              <a:gd name="connsiteY4" fmla="*/ 57150 h 234950"/>
              <a:gd name="connsiteX5" fmla="*/ 325784 w 1176684"/>
              <a:gd name="connsiteY5" fmla="*/ 127000 h 234950"/>
              <a:gd name="connsiteX6" fmla="*/ 243234 w 1176684"/>
              <a:gd name="connsiteY6" fmla="*/ 177800 h 234950"/>
              <a:gd name="connsiteX7" fmla="*/ 116234 w 1176684"/>
              <a:gd name="connsiteY7" fmla="*/ 196850 h 234950"/>
              <a:gd name="connsiteX8" fmla="*/ 0 w 1176684"/>
              <a:gd name="connsiteY8" fmla="*/ 234950 h 234950"/>
              <a:gd name="connsiteX0" fmla="*/ 1176684 w 1176684"/>
              <a:gd name="connsiteY0" fmla="*/ 0 h 234950"/>
              <a:gd name="connsiteX1" fmla="*/ 814734 w 1176684"/>
              <a:gd name="connsiteY1" fmla="*/ 0 h 234950"/>
              <a:gd name="connsiteX2" fmla="*/ 598834 w 1176684"/>
              <a:gd name="connsiteY2" fmla="*/ 0 h 234950"/>
              <a:gd name="connsiteX3" fmla="*/ 541684 w 1176684"/>
              <a:gd name="connsiteY3" fmla="*/ 12700 h 234950"/>
              <a:gd name="connsiteX4" fmla="*/ 414684 w 1176684"/>
              <a:gd name="connsiteY4" fmla="*/ 57150 h 234950"/>
              <a:gd name="connsiteX5" fmla="*/ 325784 w 1176684"/>
              <a:gd name="connsiteY5" fmla="*/ 127000 h 234950"/>
              <a:gd name="connsiteX6" fmla="*/ 243234 w 1176684"/>
              <a:gd name="connsiteY6" fmla="*/ 177800 h 234950"/>
              <a:gd name="connsiteX7" fmla="*/ 123560 w 1176684"/>
              <a:gd name="connsiteY7" fmla="*/ 228600 h 234950"/>
              <a:gd name="connsiteX8" fmla="*/ 0 w 1176684"/>
              <a:gd name="connsiteY8" fmla="*/ 234950 h 234950"/>
              <a:gd name="connsiteX0" fmla="*/ 1176684 w 1176684"/>
              <a:gd name="connsiteY0" fmla="*/ 0 h 234950"/>
              <a:gd name="connsiteX1" fmla="*/ 814734 w 1176684"/>
              <a:gd name="connsiteY1" fmla="*/ 0 h 234950"/>
              <a:gd name="connsiteX2" fmla="*/ 598834 w 1176684"/>
              <a:gd name="connsiteY2" fmla="*/ 0 h 234950"/>
              <a:gd name="connsiteX3" fmla="*/ 541684 w 1176684"/>
              <a:gd name="connsiteY3" fmla="*/ 12700 h 234950"/>
              <a:gd name="connsiteX4" fmla="*/ 422009 w 1176684"/>
              <a:gd name="connsiteY4" fmla="*/ 85725 h 234950"/>
              <a:gd name="connsiteX5" fmla="*/ 325784 w 1176684"/>
              <a:gd name="connsiteY5" fmla="*/ 127000 h 234950"/>
              <a:gd name="connsiteX6" fmla="*/ 243234 w 1176684"/>
              <a:gd name="connsiteY6" fmla="*/ 177800 h 234950"/>
              <a:gd name="connsiteX7" fmla="*/ 123560 w 1176684"/>
              <a:gd name="connsiteY7" fmla="*/ 228600 h 234950"/>
              <a:gd name="connsiteX8" fmla="*/ 0 w 1176684"/>
              <a:gd name="connsiteY8" fmla="*/ 234950 h 234950"/>
              <a:gd name="connsiteX0" fmla="*/ 1176684 w 1176684"/>
              <a:gd name="connsiteY0" fmla="*/ 0 h 234950"/>
              <a:gd name="connsiteX1" fmla="*/ 814734 w 1176684"/>
              <a:gd name="connsiteY1" fmla="*/ 0 h 234950"/>
              <a:gd name="connsiteX2" fmla="*/ 598834 w 1176684"/>
              <a:gd name="connsiteY2" fmla="*/ 0 h 234950"/>
              <a:gd name="connsiteX3" fmla="*/ 541684 w 1176684"/>
              <a:gd name="connsiteY3" fmla="*/ 12700 h 234950"/>
              <a:gd name="connsiteX4" fmla="*/ 422009 w 1176684"/>
              <a:gd name="connsiteY4" fmla="*/ 85725 h 234950"/>
              <a:gd name="connsiteX5" fmla="*/ 325784 w 1176684"/>
              <a:gd name="connsiteY5" fmla="*/ 139700 h 234950"/>
              <a:gd name="connsiteX6" fmla="*/ 243234 w 1176684"/>
              <a:gd name="connsiteY6" fmla="*/ 177800 h 234950"/>
              <a:gd name="connsiteX7" fmla="*/ 123560 w 1176684"/>
              <a:gd name="connsiteY7" fmla="*/ 228600 h 234950"/>
              <a:gd name="connsiteX8" fmla="*/ 0 w 1176684"/>
              <a:gd name="connsiteY8" fmla="*/ 234950 h 234950"/>
              <a:gd name="connsiteX0" fmla="*/ 1176684 w 1176684"/>
              <a:gd name="connsiteY0" fmla="*/ 0 h 234950"/>
              <a:gd name="connsiteX1" fmla="*/ 814734 w 1176684"/>
              <a:gd name="connsiteY1" fmla="*/ 0 h 234950"/>
              <a:gd name="connsiteX2" fmla="*/ 598834 w 1176684"/>
              <a:gd name="connsiteY2" fmla="*/ 0 h 234950"/>
              <a:gd name="connsiteX3" fmla="*/ 541684 w 1176684"/>
              <a:gd name="connsiteY3" fmla="*/ 12700 h 234950"/>
              <a:gd name="connsiteX4" fmla="*/ 425672 w 1176684"/>
              <a:gd name="connsiteY4" fmla="*/ 101600 h 234950"/>
              <a:gd name="connsiteX5" fmla="*/ 325784 w 1176684"/>
              <a:gd name="connsiteY5" fmla="*/ 139700 h 234950"/>
              <a:gd name="connsiteX6" fmla="*/ 243234 w 1176684"/>
              <a:gd name="connsiteY6" fmla="*/ 177800 h 234950"/>
              <a:gd name="connsiteX7" fmla="*/ 123560 w 1176684"/>
              <a:gd name="connsiteY7" fmla="*/ 228600 h 234950"/>
              <a:gd name="connsiteX8" fmla="*/ 0 w 1176684"/>
              <a:gd name="connsiteY8" fmla="*/ 234950 h 234950"/>
              <a:gd name="connsiteX0" fmla="*/ 1176684 w 1176684"/>
              <a:gd name="connsiteY0" fmla="*/ 0 h 234950"/>
              <a:gd name="connsiteX1" fmla="*/ 814734 w 1176684"/>
              <a:gd name="connsiteY1" fmla="*/ 0 h 234950"/>
              <a:gd name="connsiteX2" fmla="*/ 598834 w 1176684"/>
              <a:gd name="connsiteY2" fmla="*/ 0 h 234950"/>
              <a:gd name="connsiteX3" fmla="*/ 570986 w 1176684"/>
              <a:gd name="connsiteY3" fmla="*/ 53975 h 234950"/>
              <a:gd name="connsiteX4" fmla="*/ 425672 w 1176684"/>
              <a:gd name="connsiteY4" fmla="*/ 101600 h 234950"/>
              <a:gd name="connsiteX5" fmla="*/ 325784 w 1176684"/>
              <a:gd name="connsiteY5" fmla="*/ 139700 h 234950"/>
              <a:gd name="connsiteX6" fmla="*/ 243234 w 1176684"/>
              <a:gd name="connsiteY6" fmla="*/ 177800 h 234950"/>
              <a:gd name="connsiteX7" fmla="*/ 123560 w 1176684"/>
              <a:gd name="connsiteY7" fmla="*/ 228600 h 234950"/>
              <a:gd name="connsiteX8" fmla="*/ 0 w 1176684"/>
              <a:gd name="connsiteY8" fmla="*/ 234950 h 234950"/>
              <a:gd name="connsiteX0" fmla="*/ 1176684 w 1176684"/>
              <a:gd name="connsiteY0" fmla="*/ 2116 h 237066"/>
              <a:gd name="connsiteX1" fmla="*/ 814734 w 1176684"/>
              <a:gd name="connsiteY1" fmla="*/ 2116 h 237066"/>
              <a:gd name="connsiteX2" fmla="*/ 661101 w 1176684"/>
              <a:gd name="connsiteY2" fmla="*/ 30691 h 237066"/>
              <a:gd name="connsiteX3" fmla="*/ 570986 w 1176684"/>
              <a:gd name="connsiteY3" fmla="*/ 56091 h 237066"/>
              <a:gd name="connsiteX4" fmla="*/ 425672 w 1176684"/>
              <a:gd name="connsiteY4" fmla="*/ 103716 h 237066"/>
              <a:gd name="connsiteX5" fmla="*/ 325784 w 1176684"/>
              <a:gd name="connsiteY5" fmla="*/ 141816 h 237066"/>
              <a:gd name="connsiteX6" fmla="*/ 243234 w 1176684"/>
              <a:gd name="connsiteY6" fmla="*/ 179916 h 237066"/>
              <a:gd name="connsiteX7" fmla="*/ 123560 w 1176684"/>
              <a:gd name="connsiteY7" fmla="*/ 230716 h 237066"/>
              <a:gd name="connsiteX8" fmla="*/ 0 w 1176684"/>
              <a:gd name="connsiteY8" fmla="*/ 237066 h 237066"/>
              <a:gd name="connsiteX0" fmla="*/ 1176684 w 1176684"/>
              <a:gd name="connsiteY0" fmla="*/ 2116 h 237066"/>
              <a:gd name="connsiteX1" fmla="*/ 869676 w 1176684"/>
              <a:gd name="connsiteY1" fmla="*/ 2116 h 237066"/>
              <a:gd name="connsiteX2" fmla="*/ 661101 w 1176684"/>
              <a:gd name="connsiteY2" fmla="*/ 30691 h 237066"/>
              <a:gd name="connsiteX3" fmla="*/ 570986 w 1176684"/>
              <a:gd name="connsiteY3" fmla="*/ 56091 h 237066"/>
              <a:gd name="connsiteX4" fmla="*/ 425672 w 1176684"/>
              <a:gd name="connsiteY4" fmla="*/ 103716 h 237066"/>
              <a:gd name="connsiteX5" fmla="*/ 325784 w 1176684"/>
              <a:gd name="connsiteY5" fmla="*/ 141816 h 237066"/>
              <a:gd name="connsiteX6" fmla="*/ 243234 w 1176684"/>
              <a:gd name="connsiteY6" fmla="*/ 179916 h 237066"/>
              <a:gd name="connsiteX7" fmla="*/ 123560 w 1176684"/>
              <a:gd name="connsiteY7" fmla="*/ 230716 h 237066"/>
              <a:gd name="connsiteX8" fmla="*/ 0 w 1176684"/>
              <a:gd name="connsiteY8" fmla="*/ 237066 h 237066"/>
              <a:gd name="connsiteX0" fmla="*/ 1176684 w 1176684"/>
              <a:gd name="connsiteY0" fmla="*/ 2116 h 237066"/>
              <a:gd name="connsiteX1" fmla="*/ 869676 w 1176684"/>
              <a:gd name="connsiteY1" fmla="*/ 2116 h 237066"/>
              <a:gd name="connsiteX2" fmla="*/ 672090 w 1176684"/>
              <a:gd name="connsiteY2" fmla="*/ 30691 h 237066"/>
              <a:gd name="connsiteX3" fmla="*/ 570986 w 1176684"/>
              <a:gd name="connsiteY3" fmla="*/ 56091 h 237066"/>
              <a:gd name="connsiteX4" fmla="*/ 425672 w 1176684"/>
              <a:gd name="connsiteY4" fmla="*/ 103716 h 237066"/>
              <a:gd name="connsiteX5" fmla="*/ 325784 w 1176684"/>
              <a:gd name="connsiteY5" fmla="*/ 141816 h 237066"/>
              <a:gd name="connsiteX6" fmla="*/ 243234 w 1176684"/>
              <a:gd name="connsiteY6" fmla="*/ 179916 h 237066"/>
              <a:gd name="connsiteX7" fmla="*/ 123560 w 1176684"/>
              <a:gd name="connsiteY7" fmla="*/ 230716 h 237066"/>
              <a:gd name="connsiteX8" fmla="*/ 0 w 1176684"/>
              <a:gd name="connsiteY8" fmla="*/ 237066 h 237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6684" h="237066">
                <a:moveTo>
                  <a:pt x="1176684" y="2116"/>
                </a:moveTo>
                <a:cubicBezTo>
                  <a:pt x="1056034" y="2116"/>
                  <a:pt x="953775" y="-2647"/>
                  <a:pt x="869676" y="2116"/>
                </a:cubicBezTo>
                <a:cubicBezTo>
                  <a:pt x="785577" y="6879"/>
                  <a:pt x="723301" y="21166"/>
                  <a:pt x="672090" y="30691"/>
                </a:cubicBezTo>
                <a:lnTo>
                  <a:pt x="570986" y="56091"/>
                </a:lnTo>
                <a:lnTo>
                  <a:pt x="425672" y="103716"/>
                </a:lnTo>
                <a:lnTo>
                  <a:pt x="325784" y="141816"/>
                </a:lnTo>
                <a:lnTo>
                  <a:pt x="243234" y="179916"/>
                </a:lnTo>
                <a:lnTo>
                  <a:pt x="123560" y="230716"/>
                </a:lnTo>
                <a:lnTo>
                  <a:pt x="0" y="237066"/>
                </a:lnTo>
              </a:path>
            </a:pathLst>
          </a:custGeom>
          <a:noFill/>
          <a:ln>
            <a:solidFill>
              <a:srgbClr val="FFC000"/>
            </a:solidFill>
            <a:prstDash val="sysDot"/>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 name="フリーフォーム 31">
            <a:extLst>
              <a:ext uri="{FF2B5EF4-FFF2-40B4-BE49-F238E27FC236}">
                <a16:creationId xmlns:a16="http://schemas.microsoft.com/office/drawing/2014/main" id="{DAB5979A-2991-D968-BD2E-CADB1A72D1E2}"/>
              </a:ext>
            </a:extLst>
          </p:cNvPr>
          <p:cNvSpPr/>
          <p:nvPr/>
        </p:nvSpPr>
        <p:spPr>
          <a:xfrm>
            <a:off x="4066067" y="5824906"/>
            <a:ext cx="1019979" cy="349250"/>
          </a:xfrm>
          <a:custGeom>
            <a:avLst/>
            <a:gdLst>
              <a:gd name="connsiteX0" fmla="*/ 1066800 w 1066800"/>
              <a:gd name="connsiteY0" fmla="*/ 0 h 196850"/>
              <a:gd name="connsiteX1" fmla="*/ 704850 w 1066800"/>
              <a:gd name="connsiteY1" fmla="*/ 0 h 196850"/>
              <a:gd name="connsiteX2" fmla="*/ 488950 w 1066800"/>
              <a:gd name="connsiteY2" fmla="*/ 0 h 196850"/>
              <a:gd name="connsiteX3" fmla="*/ 431800 w 1066800"/>
              <a:gd name="connsiteY3" fmla="*/ 12700 h 196850"/>
              <a:gd name="connsiteX4" fmla="*/ 304800 w 1066800"/>
              <a:gd name="connsiteY4" fmla="*/ 57150 h 196850"/>
              <a:gd name="connsiteX5" fmla="*/ 215900 w 1066800"/>
              <a:gd name="connsiteY5" fmla="*/ 127000 h 196850"/>
              <a:gd name="connsiteX6" fmla="*/ 133350 w 1066800"/>
              <a:gd name="connsiteY6" fmla="*/ 177800 h 196850"/>
              <a:gd name="connsiteX7" fmla="*/ 6350 w 1066800"/>
              <a:gd name="connsiteY7" fmla="*/ 196850 h 196850"/>
              <a:gd name="connsiteX8" fmla="*/ 0 w 1066800"/>
              <a:gd name="connsiteY8" fmla="*/ 196850 h 196850"/>
              <a:gd name="connsiteX0" fmla="*/ 1213312 w 1213312"/>
              <a:gd name="connsiteY0" fmla="*/ 0 h 336550"/>
              <a:gd name="connsiteX1" fmla="*/ 851362 w 1213312"/>
              <a:gd name="connsiteY1" fmla="*/ 0 h 336550"/>
              <a:gd name="connsiteX2" fmla="*/ 635462 w 1213312"/>
              <a:gd name="connsiteY2" fmla="*/ 0 h 336550"/>
              <a:gd name="connsiteX3" fmla="*/ 578312 w 1213312"/>
              <a:gd name="connsiteY3" fmla="*/ 12700 h 336550"/>
              <a:gd name="connsiteX4" fmla="*/ 451312 w 1213312"/>
              <a:gd name="connsiteY4" fmla="*/ 57150 h 336550"/>
              <a:gd name="connsiteX5" fmla="*/ 362412 w 1213312"/>
              <a:gd name="connsiteY5" fmla="*/ 127000 h 336550"/>
              <a:gd name="connsiteX6" fmla="*/ 279862 w 1213312"/>
              <a:gd name="connsiteY6" fmla="*/ 177800 h 336550"/>
              <a:gd name="connsiteX7" fmla="*/ 152862 w 1213312"/>
              <a:gd name="connsiteY7" fmla="*/ 196850 h 336550"/>
              <a:gd name="connsiteX8" fmla="*/ 0 w 1213312"/>
              <a:gd name="connsiteY8" fmla="*/ 336550 h 336550"/>
              <a:gd name="connsiteX0" fmla="*/ 1213312 w 1213312"/>
              <a:gd name="connsiteY0" fmla="*/ 0 h 336550"/>
              <a:gd name="connsiteX1" fmla="*/ 851362 w 1213312"/>
              <a:gd name="connsiteY1" fmla="*/ 0 h 336550"/>
              <a:gd name="connsiteX2" fmla="*/ 635462 w 1213312"/>
              <a:gd name="connsiteY2" fmla="*/ 0 h 336550"/>
              <a:gd name="connsiteX3" fmla="*/ 578312 w 1213312"/>
              <a:gd name="connsiteY3" fmla="*/ 12700 h 336550"/>
              <a:gd name="connsiteX4" fmla="*/ 451312 w 1213312"/>
              <a:gd name="connsiteY4" fmla="*/ 57150 h 336550"/>
              <a:gd name="connsiteX5" fmla="*/ 362412 w 1213312"/>
              <a:gd name="connsiteY5" fmla="*/ 127000 h 336550"/>
              <a:gd name="connsiteX6" fmla="*/ 279862 w 1213312"/>
              <a:gd name="connsiteY6" fmla="*/ 177800 h 336550"/>
              <a:gd name="connsiteX7" fmla="*/ 152862 w 1213312"/>
              <a:gd name="connsiteY7" fmla="*/ 292100 h 336550"/>
              <a:gd name="connsiteX8" fmla="*/ 0 w 1213312"/>
              <a:gd name="connsiteY8" fmla="*/ 336550 h 336550"/>
              <a:gd name="connsiteX0" fmla="*/ 1213312 w 1213312"/>
              <a:gd name="connsiteY0" fmla="*/ 0 h 336550"/>
              <a:gd name="connsiteX1" fmla="*/ 851362 w 1213312"/>
              <a:gd name="connsiteY1" fmla="*/ 0 h 336550"/>
              <a:gd name="connsiteX2" fmla="*/ 635462 w 1213312"/>
              <a:gd name="connsiteY2" fmla="*/ 0 h 336550"/>
              <a:gd name="connsiteX3" fmla="*/ 578312 w 1213312"/>
              <a:gd name="connsiteY3" fmla="*/ 12700 h 336550"/>
              <a:gd name="connsiteX4" fmla="*/ 451312 w 1213312"/>
              <a:gd name="connsiteY4" fmla="*/ 57150 h 336550"/>
              <a:gd name="connsiteX5" fmla="*/ 362412 w 1213312"/>
              <a:gd name="connsiteY5" fmla="*/ 127000 h 336550"/>
              <a:gd name="connsiteX6" fmla="*/ 301838 w 1213312"/>
              <a:gd name="connsiteY6" fmla="*/ 209550 h 336550"/>
              <a:gd name="connsiteX7" fmla="*/ 152862 w 1213312"/>
              <a:gd name="connsiteY7" fmla="*/ 292100 h 336550"/>
              <a:gd name="connsiteX8" fmla="*/ 0 w 1213312"/>
              <a:gd name="connsiteY8" fmla="*/ 336550 h 336550"/>
              <a:gd name="connsiteX0" fmla="*/ 1213312 w 1213312"/>
              <a:gd name="connsiteY0" fmla="*/ 0 h 336550"/>
              <a:gd name="connsiteX1" fmla="*/ 851362 w 1213312"/>
              <a:gd name="connsiteY1" fmla="*/ 0 h 336550"/>
              <a:gd name="connsiteX2" fmla="*/ 635462 w 1213312"/>
              <a:gd name="connsiteY2" fmla="*/ 0 h 336550"/>
              <a:gd name="connsiteX3" fmla="*/ 578312 w 1213312"/>
              <a:gd name="connsiteY3" fmla="*/ 12700 h 336550"/>
              <a:gd name="connsiteX4" fmla="*/ 451312 w 1213312"/>
              <a:gd name="connsiteY4" fmla="*/ 57150 h 336550"/>
              <a:gd name="connsiteX5" fmla="*/ 399040 w 1213312"/>
              <a:gd name="connsiteY5" fmla="*/ 152400 h 336550"/>
              <a:gd name="connsiteX6" fmla="*/ 301838 w 1213312"/>
              <a:gd name="connsiteY6" fmla="*/ 209550 h 336550"/>
              <a:gd name="connsiteX7" fmla="*/ 152862 w 1213312"/>
              <a:gd name="connsiteY7" fmla="*/ 292100 h 336550"/>
              <a:gd name="connsiteX8" fmla="*/ 0 w 1213312"/>
              <a:gd name="connsiteY8" fmla="*/ 336550 h 336550"/>
              <a:gd name="connsiteX0" fmla="*/ 1213312 w 1213312"/>
              <a:gd name="connsiteY0" fmla="*/ 0 h 336550"/>
              <a:gd name="connsiteX1" fmla="*/ 851362 w 1213312"/>
              <a:gd name="connsiteY1" fmla="*/ 0 h 336550"/>
              <a:gd name="connsiteX2" fmla="*/ 635462 w 1213312"/>
              <a:gd name="connsiteY2" fmla="*/ 0 h 336550"/>
              <a:gd name="connsiteX3" fmla="*/ 578312 w 1213312"/>
              <a:gd name="connsiteY3" fmla="*/ 12700 h 336550"/>
              <a:gd name="connsiteX4" fmla="*/ 502591 w 1213312"/>
              <a:gd name="connsiteY4" fmla="*/ 88900 h 336550"/>
              <a:gd name="connsiteX5" fmla="*/ 399040 w 1213312"/>
              <a:gd name="connsiteY5" fmla="*/ 152400 h 336550"/>
              <a:gd name="connsiteX6" fmla="*/ 301838 w 1213312"/>
              <a:gd name="connsiteY6" fmla="*/ 209550 h 336550"/>
              <a:gd name="connsiteX7" fmla="*/ 152862 w 1213312"/>
              <a:gd name="connsiteY7" fmla="*/ 292100 h 336550"/>
              <a:gd name="connsiteX8" fmla="*/ 0 w 1213312"/>
              <a:gd name="connsiteY8" fmla="*/ 336550 h 336550"/>
              <a:gd name="connsiteX0" fmla="*/ 1213312 w 1213312"/>
              <a:gd name="connsiteY0" fmla="*/ 0 h 342900"/>
              <a:gd name="connsiteX1" fmla="*/ 851362 w 1213312"/>
              <a:gd name="connsiteY1" fmla="*/ 0 h 342900"/>
              <a:gd name="connsiteX2" fmla="*/ 635462 w 1213312"/>
              <a:gd name="connsiteY2" fmla="*/ 0 h 342900"/>
              <a:gd name="connsiteX3" fmla="*/ 578312 w 1213312"/>
              <a:gd name="connsiteY3" fmla="*/ 12700 h 342900"/>
              <a:gd name="connsiteX4" fmla="*/ 502591 w 1213312"/>
              <a:gd name="connsiteY4" fmla="*/ 88900 h 342900"/>
              <a:gd name="connsiteX5" fmla="*/ 399040 w 1213312"/>
              <a:gd name="connsiteY5" fmla="*/ 152400 h 342900"/>
              <a:gd name="connsiteX6" fmla="*/ 301838 w 1213312"/>
              <a:gd name="connsiteY6" fmla="*/ 209550 h 342900"/>
              <a:gd name="connsiteX7" fmla="*/ 167514 w 1213312"/>
              <a:gd name="connsiteY7" fmla="*/ 342900 h 342900"/>
              <a:gd name="connsiteX8" fmla="*/ 0 w 1213312"/>
              <a:gd name="connsiteY8" fmla="*/ 336550 h 342900"/>
              <a:gd name="connsiteX0" fmla="*/ 1176684 w 1176684"/>
              <a:gd name="connsiteY0" fmla="*/ 0 h 349250"/>
              <a:gd name="connsiteX1" fmla="*/ 814734 w 1176684"/>
              <a:gd name="connsiteY1" fmla="*/ 0 h 349250"/>
              <a:gd name="connsiteX2" fmla="*/ 598834 w 1176684"/>
              <a:gd name="connsiteY2" fmla="*/ 0 h 349250"/>
              <a:gd name="connsiteX3" fmla="*/ 541684 w 1176684"/>
              <a:gd name="connsiteY3" fmla="*/ 12700 h 349250"/>
              <a:gd name="connsiteX4" fmla="*/ 465963 w 1176684"/>
              <a:gd name="connsiteY4" fmla="*/ 88900 h 349250"/>
              <a:gd name="connsiteX5" fmla="*/ 362412 w 1176684"/>
              <a:gd name="connsiteY5" fmla="*/ 152400 h 349250"/>
              <a:gd name="connsiteX6" fmla="*/ 265210 w 1176684"/>
              <a:gd name="connsiteY6" fmla="*/ 209550 h 349250"/>
              <a:gd name="connsiteX7" fmla="*/ 130886 w 1176684"/>
              <a:gd name="connsiteY7" fmla="*/ 342900 h 349250"/>
              <a:gd name="connsiteX8" fmla="*/ 0 w 1176684"/>
              <a:gd name="connsiteY8" fmla="*/ 349250 h 349250"/>
              <a:gd name="connsiteX0" fmla="*/ 1176684 w 1176684"/>
              <a:gd name="connsiteY0" fmla="*/ 0 h 349250"/>
              <a:gd name="connsiteX1" fmla="*/ 814734 w 1176684"/>
              <a:gd name="connsiteY1" fmla="*/ 0 h 349250"/>
              <a:gd name="connsiteX2" fmla="*/ 598834 w 1176684"/>
              <a:gd name="connsiteY2" fmla="*/ 0 h 349250"/>
              <a:gd name="connsiteX3" fmla="*/ 541684 w 1176684"/>
              <a:gd name="connsiteY3" fmla="*/ 12700 h 349250"/>
              <a:gd name="connsiteX4" fmla="*/ 465963 w 1176684"/>
              <a:gd name="connsiteY4" fmla="*/ 88900 h 349250"/>
              <a:gd name="connsiteX5" fmla="*/ 362412 w 1176684"/>
              <a:gd name="connsiteY5" fmla="*/ 152400 h 349250"/>
              <a:gd name="connsiteX6" fmla="*/ 265210 w 1176684"/>
              <a:gd name="connsiteY6" fmla="*/ 209550 h 349250"/>
              <a:gd name="connsiteX7" fmla="*/ 138211 w 1176684"/>
              <a:gd name="connsiteY7" fmla="*/ 311150 h 349250"/>
              <a:gd name="connsiteX8" fmla="*/ 0 w 1176684"/>
              <a:gd name="connsiteY8" fmla="*/ 349250 h 349250"/>
              <a:gd name="connsiteX0" fmla="*/ 1176684 w 1176684"/>
              <a:gd name="connsiteY0" fmla="*/ 0 h 349250"/>
              <a:gd name="connsiteX1" fmla="*/ 814734 w 1176684"/>
              <a:gd name="connsiteY1" fmla="*/ 0 h 349250"/>
              <a:gd name="connsiteX2" fmla="*/ 598834 w 1176684"/>
              <a:gd name="connsiteY2" fmla="*/ 0 h 349250"/>
              <a:gd name="connsiteX3" fmla="*/ 541684 w 1176684"/>
              <a:gd name="connsiteY3" fmla="*/ 12700 h 349250"/>
              <a:gd name="connsiteX4" fmla="*/ 465963 w 1176684"/>
              <a:gd name="connsiteY4" fmla="*/ 88900 h 349250"/>
              <a:gd name="connsiteX5" fmla="*/ 362412 w 1176684"/>
              <a:gd name="connsiteY5" fmla="*/ 152400 h 349250"/>
              <a:gd name="connsiteX6" fmla="*/ 265210 w 1176684"/>
              <a:gd name="connsiteY6" fmla="*/ 241300 h 349250"/>
              <a:gd name="connsiteX7" fmla="*/ 138211 w 1176684"/>
              <a:gd name="connsiteY7" fmla="*/ 311150 h 349250"/>
              <a:gd name="connsiteX8" fmla="*/ 0 w 1176684"/>
              <a:gd name="connsiteY8" fmla="*/ 349250 h 349250"/>
              <a:gd name="connsiteX0" fmla="*/ 1176684 w 1176684"/>
              <a:gd name="connsiteY0" fmla="*/ 0 h 349250"/>
              <a:gd name="connsiteX1" fmla="*/ 814734 w 1176684"/>
              <a:gd name="connsiteY1" fmla="*/ 0 h 349250"/>
              <a:gd name="connsiteX2" fmla="*/ 598834 w 1176684"/>
              <a:gd name="connsiteY2" fmla="*/ 0 h 349250"/>
              <a:gd name="connsiteX3" fmla="*/ 541684 w 1176684"/>
              <a:gd name="connsiteY3" fmla="*/ 12700 h 349250"/>
              <a:gd name="connsiteX4" fmla="*/ 465963 w 1176684"/>
              <a:gd name="connsiteY4" fmla="*/ 88900 h 349250"/>
              <a:gd name="connsiteX5" fmla="*/ 369738 w 1176684"/>
              <a:gd name="connsiteY5" fmla="*/ 165100 h 349250"/>
              <a:gd name="connsiteX6" fmla="*/ 265210 w 1176684"/>
              <a:gd name="connsiteY6" fmla="*/ 241300 h 349250"/>
              <a:gd name="connsiteX7" fmla="*/ 138211 w 1176684"/>
              <a:gd name="connsiteY7" fmla="*/ 311150 h 349250"/>
              <a:gd name="connsiteX8" fmla="*/ 0 w 1176684"/>
              <a:gd name="connsiteY8" fmla="*/ 349250 h 349250"/>
              <a:gd name="connsiteX0" fmla="*/ 1176684 w 1176684"/>
              <a:gd name="connsiteY0" fmla="*/ 0 h 349250"/>
              <a:gd name="connsiteX1" fmla="*/ 814734 w 1176684"/>
              <a:gd name="connsiteY1" fmla="*/ 0 h 349250"/>
              <a:gd name="connsiteX2" fmla="*/ 598834 w 1176684"/>
              <a:gd name="connsiteY2" fmla="*/ 0 h 349250"/>
              <a:gd name="connsiteX3" fmla="*/ 541684 w 1176684"/>
              <a:gd name="connsiteY3" fmla="*/ 12700 h 349250"/>
              <a:gd name="connsiteX4" fmla="*/ 473288 w 1176684"/>
              <a:gd name="connsiteY4" fmla="*/ 88900 h 349250"/>
              <a:gd name="connsiteX5" fmla="*/ 369738 w 1176684"/>
              <a:gd name="connsiteY5" fmla="*/ 165100 h 349250"/>
              <a:gd name="connsiteX6" fmla="*/ 265210 w 1176684"/>
              <a:gd name="connsiteY6" fmla="*/ 241300 h 349250"/>
              <a:gd name="connsiteX7" fmla="*/ 138211 w 1176684"/>
              <a:gd name="connsiteY7" fmla="*/ 311150 h 349250"/>
              <a:gd name="connsiteX8" fmla="*/ 0 w 1176684"/>
              <a:gd name="connsiteY8" fmla="*/ 349250 h 349250"/>
              <a:gd name="connsiteX0" fmla="*/ 1176684 w 1176684"/>
              <a:gd name="connsiteY0" fmla="*/ 0 h 349250"/>
              <a:gd name="connsiteX1" fmla="*/ 814734 w 1176684"/>
              <a:gd name="connsiteY1" fmla="*/ 0 h 349250"/>
              <a:gd name="connsiteX2" fmla="*/ 598834 w 1176684"/>
              <a:gd name="connsiteY2" fmla="*/ 0 h 349250"/>
              <a:gd name="connsiteX3" fmla="*/ 556335 w 1176684"/>
              <a:gd name="connsiteY3" fmla="*/ 50800 h 349250"/>
              <a:gd name="connsiteX4" fmla="*/ 473288 w 1176684"/>
              <a:gd name="connsiteY4" fmla="*/ 88900 h 349250"/>
              <a:gd name="connsiteX5" fmla="*/ 369738 w 1176684"/>
              <a:gd name="connsiteY5" fmla="*/ 165100 h 349250"/>
              <a:gd name="connsiteX6" fmla="*/ 265210 w 1176684"/>
              <a:gd name="connsiteY6" fmla="*/ 241300 h 349250"/>
              <a:gd name="connsiteX7" fmla="*/ 138211 w 1176684"/>
              <a:gd name="connsiteY7" fmla="*/ 311150 h 349250"/>
              <a:gd name="connsiteX8" fmla="*/ 0 w 1176684"/>
              <a:gd name="connsiteY8" fmla="*/ 349250 h 349250"/>
              <a:gd name="connsiteX0" fmla="*/ 1176684 w 1176684"/>
              <a:gd name="connsiteY0" fmla="*/ 1881 h 351131"/>
              <a:gd name="connsiteX1" fmla="*/ 814734 w 1176684"/>
              <a:gd name="connsiteY1" fmla="*/ 1881 h 351131"/>
              <a:gd name="connsiteX2" fmla="*/ 664764 w 1176684"/>
              <a:gd name="connsiteY2" fmla="*/ 27281 h 351131"/>
              <a:gd name="connsiteX3" fmla="*/ 556335 w 1176684"/>
              <a:gd name="connsiteY3" fmla="*/ 52681 h 351131"/>
              <a:gd name="connsiteX4" fmla="*/ 473288 w 1176684"/>
              <a:gd name="connsiteY4" fmla="*/ 90781 h 351131"/>
              <a:gd name="connsiteX5" fmla="*/ 369738 w 1176684"/>
              <a:gd name="connsiteY5" fmla="*/ 166981 h 351131"/>
              <a:gd name="connsiteX6" fmla="*/ 265210 w 1176684"/>
              <a:gd name="connsiteY6" fmla="*/ 243181 h 351131"/>
              <a:gd name="connsiteX7" fmla="*/ 138211 w 1176684"/>
              <a:gd name="connsiteY7" fmla="*/ 313031 h 351131"/>
              <a:gd name="connsiteX8" fmla="*/ 0 w 1176684"/>
              <a:gd name="connsiteY8" fmla="*/ 351131 h 351131"/>
              <a:gd name="connsiteX0" fmla="*/ 1176684 w 1176684"/>
              <a:gd name="connsiteY0" fmla="*/ 0 h 349250"/>
              <a:gd name="connsiteX1" fmla="*/ 851362 w 1176684"/>
              <a:gd name="connsiteY1" fmla="*/ 6350 h 349250"/>
              <a:gd name="connsiteX2" fmla="*/ 664764 w 1176684"/>
              <a:gd name="connsiteY2" fmla="*/ 25400 h 349250"/>
              <a:gd name="connsiteX3" fmla="*/ 556335 w 1176684"/>
              <a:gd name="connsiteY3" fmla="*/ 50800 h 349250"/>
              <a:gd name="connsiteX4" fmla="*/ 473288 w 1176684"/>
              <a:gd name="connsiteY4" fmla="*/ 88900 h 349250"/>
              <a:gd name="connsiteX5" fmla="*/ 369738 w 1176684"/>
              <a:gd name="connsiteY5" fmla="*/ 165100 h 349250"/>
              <a:gd name="connsiteX6" fmla="*/ 265210 w 1176684"/>
              <a:gd name="connsiteY6" fmla="*/ 241300 h 349250"/>
              <a:gd name="connsiteX7" fmla="*/ 138211 w 1176684"/>
              <a:gd name="connsiteY7" fmla="*/ 311150 h 349250"/>
              <a:gd name="connsiteX8" fmla="*/ 0 w 1176684"/>
              <a:gd name="connsiteY8" fmla="*/ 349250 h 349250"/>
              <a:gd name="connsiteX0" fmla="*/ 1176684 w 1176684"/>
              <a:gd name="connsiteY0" fmla="*/ 0 h 349250"/>
              <a:gd name="connsiteX1" fmla="*/ 851362 w 1176684"/>
              <a:gd name="connsiteY1" fmla="*/ 6350 h 349250"/>
              <a:gd name="connsiteX2" fmla="*/ 664764 w 1176684"/>
              <a:gd name="connsiteY2" fmla="*/ 25400 h 349250"/>
              <a:gd name="connsiteX3" fmla="*/ 567323 w 1176684"/>
              <a:gd name="connsiteY3" fmla="*/ 63500 h 349250"/>
              <a:gd name="connsiteX4" fmla="*/ 473288 w 1176684"/>
              <a:gd name="connsiteY4" fmla="*/ 88900 h 349250"/>
              <a:gd name="connsiteX5" fmla="*/ 369738 w 1176684"/>
              <a:gd name="connsiteY5" fmla="*/ 165100 h 349250"/>
              <a:gd name="connsiteX6" fmla="*/ 265210 w 1176684"/>
              <a:gd name="connsiteY6" fmla="*/ 241300 h 349250"/>
              <a:gd name="connsiteX7" fmla="*/ 138211 w 1176684"/>
              <a:gd name="connsiteY7" fmla="*/ 311150 h 349250"/>
              <a:gd name="connsiteX8" fmla="*/ 0 w 1176684"/>
              <a:gd name="connsiteY8" fmla="*/ 349250 h 349250"/>
              <a:gd name="connsiteX0" fmla="*/ 1176684 w 1176684"/>
              <a:gd name="connsiteY0" fmla="*/ 0 h 349250"/>
              <a:gd name="connsiteX1" fmla="*/ 851362 w 1176684"/>
              <a:gd name="connsiteY1" fmla="*/ 6350 h 349250"/>
              <a:gd name="connsiteX2" fmla="*/ 664764 w 1176684"/>
              <a:gd name="connsiteY2" fmla="*/ 25400 h 349250"/>
              <a:gd name="connsiteX3" fmla="*/ 567323 w 1176684"/>
              <a:gd name="connsiteY3" fmla="*/ 63500 h 349250"/>
              <a:gd name="connsiteX4" fmla="*/ 480614 w 1176684"/>
              <a:gd name="connsiteY4" fmla="*/ 123825 h 349250"/>
              <a:gd name="connsiteX5" fmla="*/ 369738 w 1176684"/>
              <a:gd name="connsiteY5" fmla="*/ 165100 h 349250"/>
              <a:gd name="connsiteX6" fmla="*/ 265210 w 1176684"/>
              <a:gd name="connsiteY6" fmla="*/ 241300 h 349250"/>
              <a:gd name="connsiteX7" fmla="*/ 138211 w 1176684"/>
              <a:gd name="connsiteY7" fmla="*/ 311150 h 349250"/>
              <a:gd name="connsiteX8" fmla="*/ 0 w 1176684"/>
              <a:gd name="connsiteY8" fmla="*/ 349250 h 349250"/>
              <a:gd name="connsiteX0" fmla="*/ 1176684 w 1176684"/>
              <a:gd name="connsiteY0" fmla="*/ 0 h 349250"/>
              <a:gd name="connsiteX1" fmla="*/ 851362 w 1176684"/>
              <a:gd name="connsiteY1" fmla="*/ 6350 h 349250"/>
              <a:gd name="connsiteX2" fmla="*/ 664764 w 1176684"/>
              <a:gd name="connsiteY2" fmla="*/ 25400 h 349250"/>
              <a:gd name="connsiteX3" fmla="*/ 567323 w 1176684"/>
              <a:gd name="connsiteY3" fmla="*/ 63500 h 349250"/>
              <a:gd name="connsiteX4" fmla="*/ 480614 w 1176684"/>
              <a:gd name="connsiteY4" fmla="*/ 123825 h 349250"/>
              <a:gd name="connsiteX5" fmla="*/ 380726 w 1176684"/>
              <a:gd name="connsiteY5" fmla="*/ 187325 h 349250"/>
              <a:gd name="connsiteX6" fmla="*/ 265210 w 1176684"/>
              <a:gd name="connsiteY6" fmla="*/ 241300 h 349250"/>
              <a:gd name="connsiteX7" fmla="*/ 138211 w 1176684"/>
              <a:gd name="connsiteY7" fmla="*/ 311150 h 349250"/>
              <a:gd name="connsiteX8" fmla="*/ 0 w 1176684"/>
              <a:gd name="connsiteY8" fmla="*/ 349250 h 349250"/>
              <a:gd name="connsiteX0" fmla="*/ 1176684 w 1176684"/>
              <a:gd name="connsiteY0" fmla="*/ 0 h 349250"/>
              <a:gd name="connsiteX1" fmla="*/ 851362 w 1176684"/>
              <a:gd name="connsiteY1" fmla="*/ 6350 h 349250"/>
              <a:gd name="connsiteX2" fmla="*/ 664764 w 1176684"/>
              <a:gd name="connsiteY2" fmla="*/ 25400 h 349250"/>
              <a:gd name="connsiteX3" fmla="*/ 567323 w 1176684"/>
              <a:gd name="connsiteY3" fmla="*/ 63500 h 349250"/>
              <a:gd name="connsiteX4" fmla="*/ 480614 w 1176684"/>
              <a:gd name="connsiteY4" fmla="*/ 123825 h 349250"/>
              <a:gd name="connsiteX5" fmla="*/ 380726 w 1176684"/>
              <a:gd name="connsiteY5" fmla="*/ 187325 h 349250"/>
              <a:gd name="connsiteX6" fmla="*/ 265210 w 1176684"/>
              <a:gd name="connsiteY6" fmla="*/ 250825 h 349250"/>
              <a:gd name="connsiteX7" fmla="*/ 138211 w 1176684"/>
              <a:gd name="connsiteY7" fmla="*/ 311150 h 349250"/>
              <a:gd name="connsiteX8" fmla="*/ 0 w 1176684"/>
              <a:gd name="connsiteY8" fmla="*/ 349250 h 349250"/>
              <a:gd name="connsiteX0" fmla="*/ 1176684 w 1176684"/>
              <a:gd name="connsiteY0" fmla="*/ 0 h 349250"/>
              <a:gd name="connsiteX1" fmla="*/ 851362 w 1176684"/>
              <a:gd name="connsiteY1" fmla="*/ 6350 h 349250"/>
              <a:gd name="connsiteX2" fmla="*/ 664764 w 1176684"/>
              <a:gd name="connsiteY2" fmla="*/ 25400 h 349250"/>
              <a:gd name="connsiteX3" fmla="*/ 567323 w 1176684"/>
              <a:gd name="connsiteY3" fmla="*/ 63500 h 349250"/>
              <a:gd name="connsiteX4" fmla="*/ 480614 w 1176684"/>
              <a:gd name="connsiteY4" fmla="*/ 123825 h 349250"/>
              <a:gd name="connsiteX5" fmla="*/ 380726 w 1176684"/>
              <a:gd name="connsiteY5" fmla="*/ 187325 h 349250"/>
              <a:gd name="connsiteX6" fmla="*/ 265210 w 1176684"/>
              <a:gd name="connsiteY6" fmla="*/ 250825 h 349250"/>
              <a:gd name="connsiteX7" fmla="*/ 138211 w 1176684"/>
              <a:gd name="connsiteY7" fmla="*/ 311150 h 349250"/>
              <a:gd name="connsiteX8" fmla="*/ 0 w 1176684"/>
              <a:gd name="connsiteY8" fmla="*/ 349250 h 349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6684" h="349250">
                <a:moveTo>
                  <a:pt x="1176684" y="0"/>
                </a:moveTo>
                <a:cubicBezTo>
                  <a:pt x="1056034" y="0"/>
                  <a:pt x="936682" y="2117"/>
                  <a:pt x="851362" y="6350"/>
                </a:cubicBezTo>
                <a:cubicBezTo>
                  <a:pt x="766042" y="10583"/>
                  <a:pt x="714754" y="16933"/>
                  <a:pt x="664764" y="25400"/>
                </a:cubicBezTo>
                <a:lnTo>
                  <a:pt x="567323" y="63500"/>
                </a:lnTo>
                <a:lnTo>
                  <a:pt x="480614" y="123825"/>
                </a:lnTo>
                <a:lnTo>
                  <a:pt x="380726" y="187325"/>
                </a:lnTo>
                <a:lnTo>
                  <a:pt x="265210" y="250825"/>
                </a:lnTo>
                <a:lnTo>
                  <a:pt x="138211" y="311150"/>
                </a:lnTo>
                <a:lnTo>
                  <a:pt x="0" y="349250"/>
                </a:lnTo>
              </a:path>
            </a:pathLst>
          </a:custGeom>
          <a:noFill/>
          <a:ln>
            <a:solidFill>
              <a:srgbClr val="FFC000"/>
            </a:solidFill>
            <a:prstDash val="sysDot"/>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 name="フリーフォーム 32">
            <a:extLst>
              <a:ext uri="{FF2B5EF4-FFF2-40B4-BE49-F238E27FC236}">
                <a16:creationId xmlns:a16="http://schemas.microsoft.com/office/drawing/2014/main" id="{84F6A5B2-17C1-1D26-9171-453BA1CCCA8A}"/>
              </a:ext>
            </a:extLst>
          </p:cNvPr>
          <p:cNvSpPr/>
          <p:nvPr/>
        </p:nvSpPr>
        <p:spPr>
          <a:xfrm>
            <a:off x="4118097" y="5094457"/>
            <a:ext cx="940347" cy="223639"/>
          </a:xfrm>
          <a:custGeom>
            <a:avLst/>
            <a:gdLst>
              <a:gd name="connsiteX0" fmla="*/ 1066800 w 1066800"/>
              <a:gd name="connsiteY0" fmla="*/ 0 h 196850"/>
              <a:gd name="connsiteX1" fmla="*/ 704850 w 1066800"/>
              <a:gd name="connsiteY1" fmla="*/ 0 h 196850"/>
              <a:gd name="connsiteX2" fmla="*/ 488950 w 1066800"/>
              <a:gd name="connsiteY2" fmla="*/ 0 h 196850"/>
              <a:gd name="connsiteX3" fmla="*/ 431800 w 1066800"/>
              <a:gd name="connsiteY3" fmla="*/ 12700 h 196850"/>
              <a:gd name="connsiteX4" fmla="*/ 304800 w 1066800"/>
              <a:gd name="connsiteY4" fmla="*/ 57150 h 196850"/>
              <a:gd name="connsiteX5" fmla="*/ 215900 w 1066800"/>
              <a:gd name="connsiteY5" fmla="*/ 127000 h 196850"/>
              <a:gd name="connsiteX6" fmla="*/ 133350 w 1066800"/>
              <a:gd name="connsiteY6" fmla="*/ 177800 h 196850"/>
              <a:gd name="connsiteX7" fmla="*/ 6350 w 1066800"/>
              <a:gd name="connsiteY7" fmla="*/ 196850 h 196850"/>
              <a:gd name="connsiteX8" fmla="*/ 0 w 1066800"/>
              <a:gd name="connsiteY8" fmla="*/ 196850 h 196850"/>
              <a:gd name="connsiteX0" fmla="*/ 1213312 w 1213312"/>
              <a:gd name="connsiteY0" fmla="*/ 0 h 336550"/>
              <a:gd name="connsiteX1" fmla="*/ 851362 w 1213312"/>
              <a:gd name="connsiteY1" fmla="*/ 0 h 336550"/>
              <a:gd name="connsiteX2" fmla="*/ 635462 w 1213312"/>
              <a:gd name="connsiteY2" fmla="*/ 0 h 336550"/>
              <a:gd name="connsiteX3" fmla="*/ 578312 w 1213312"/>
              <a:gd name="connsiteY3" fmla="*/ 12700 h 336550"/>
              <a:gd name="connsiteX4" fmla="*/ 451312 w 1213312"/>
              <a:gd name="connsiteY4" fmla="*/ 57150 h 336550"/>
              <a:gd name="connsiteX5" fmla="*/ 362412 w 1213312"/>
              <a:gd name="connsiteY5" fmla="*/ 127000 h 336550"/>
              <a:gd name="connsiteX6" fmla="*/ 279862 w 1213312"/>
              <a:gd name="connsiteY6" fmla="*/ 177800 h 336550"/>
              <a:gd name="connsiteX7" fmla="*/ 152862 w 1213312"/>
              <a:gd name="connsiteY7" fmla="*/ 196850 h 336550"/>
              <a:gd name="connsiteX8" fmla="*/ 0 w 1213312"/>
              <a:gd name="connsiteY8" fmla="*/ 336550 h 336550"/>
              <a:gd name="connsiteX0" fmla="*/ 1213312 w 1213312"/>
              <a:gd name="connsiteY0" fmla="*/ 0 h 336550"/>
              <a:gd name="connsiteX1" fmla="*/ 851362 w 1213312"/>
              <a:gd name="connsiteY1" fmla="*/ 0 h 336550"/>
              <a:gd name="connsiteX2" fmla="*/ 635462 w 1213312"/>
              <a:gd name="connsiteY2" fmla="*/ 0 h 336550"/>
              <a:gd name="connsiteX3" fmla="*/ 578312 w 1213312"/>
              <a:gd name="connsiteY3" fmla="*/ 12700 h 336550"/>
              <a:gd name="connsiteX4" fmla="*/ 451312 w 1213312"/>
              <a:gd name="connsiteY4" fmla="*/ 57150 h 336550"/>
              <a:gd name="connsiteX5" fmla="*/ 362412 w 1213312"/>
              <a:gd name="connsiteY5" fmla="*/ 127000 h 336550"/>
              <a:gd name="connsiteX6" fmla="*/ 279862 w 1213312"/>
              <a:gd name="connsiteY6" fmla="*/ 177800 h 336550"/>
              <a:gd name="connsiteX7" fmla="*/ 152862 w 1213312"/>
              <a:gd name="connsiteY7" fmla="*/ 292100 h 336550"/>
              <a:gd name="connsiteX8" fmla="*/ 0 w 1213312"/>
              <a:gd name="connsiteY8" fmla="*/ 336550 h 336550"/>
              <a:gd name="connsiteX0" fmla="*/ 1213312 w 1213312"/>
              <a:gd name="connsiteY0" fmla="*/ 0 h 336550"/>
              <a:gd name="connsiteX1" fmla="*/ 851362 w 1213312"/>
              <a:gd name="connsiteY1" fmla="*/ 0 h 336550"/>
              <a:gd name="connsiteX2" fmla="*/ 635462 w 1213312"/>
              <a:gd name="connsiteY2" fmla="*/ 0 h 336550"/>
              <a:gd name="connsiteX3" fmla="*/ 578312 w 1213312"/>
              <a:gd name="connsiteY3" fmla="*/ 12700 h 336550"/>
              <a:gd name="connsiteX4" fmla="*/ 451312 w 1213312"/>
              <a:gd name="connsiteY4" fmla="*/ 57150 h 336550"/>
              <a:gd name="connsiteX5" fmla="*/ 362412 w 1213312"/>
              <a:gd name="connsiteY5" fmla="*/ 127000 h 336550"/>
              <a:gd name="connsiteX6" fmla="*/ 301838 w 1213312"/>
              <a:gd name="connsiteY6" fmla="*/ 209550 h 336550"/>
              <a:gd name="connsiteX7" fmla="*/ 152862 w 1213312"/>
              <a:gd name="connsiteY7" fmla="*/ 292100 h 336550"/>
              <a:gd name="connsiteX8" fmla="*/ 0 w 1213312"/>
              <a:gd name="connsiteY8" fmla="*/ 336550 h 336550"/>
              <a:gd name="connsiteX0" fmla="*/ 1213312 w 1213312"/>
              <a:gd name="connsiteY0" fmla="*/ 0 h 336550"/>
              <a:gd name="connsiteX1" fmla="*/ 851362 w 1213312"/>
              <a:gd name="connsiteY1" fmla="*/ 0 h 336550"/>
              <a:gd name="connsiteX2" fmla="*/ 635462 w 1213312"/>
              <a:gd name="connsiteY2" fmla="*/ 0 h 336550"/>
              <a:gd name="connsiteX3" fmla="*/ 578312 w 1213312"/>
              <a:gd name="connsiteY3" fmla="*/ 12700 h 336550"/>
              <a:gd name="connsiteX4" fmla="*/ 451312 w 1213312"/>
              <a:gd name="connsiteY4" fmla="*/ 57150 h 336550"/>
              <a:gd name="connsiteX5" fmla="*/ 399040 w 1213312"/>
              <a:gd name="connsiteY5" fmla="*/ 152400 h 336550"/>
              <a:gd name="connsiteX6" fmla="*/ 301838 w 1213312"/>
              <a:gd name="connsiteY6" fmla="*/ 209550 h 336550"/>
              <a:gd name="connsiteX7" fmla="*/ 152862 w 1213312"/>
              <a:gd name="connsiteY7" fmla="*/ 292100 h 336550"/>
              <a:gd name="connsiteX8" fmla="*/ 0 w 1213312"/>
              <a:gd name="connsiteY8" fmla="*/ 336550 h 336550"/>
              <a:gd name="connsiteX0" fmla="*/ 1213312 w 1213312"/>
              <a:gd name="connsiteY0" fmla="*/ 0 h 336550"/>
              <a:gd name="connsiteX1" fmla="*/ 851362 w 1213312"/>
              <a:gd name="connsiteY1" fmla="*/ 0 h 336550"/>
              <a:gd name="connsiteX2" fmla="*/ 635462 w 1213312"/>
              <a:gd name="connsiteY2" fmla="*/ 0 h 336550"/>
              <a:gd name="connsiteX3" fmla="*/ 578312 w 1213312"/>
              <a:gd name="connsiteY3" fmla="*/ 12700 h 336550"/>
              <a:gd name="connsiteX4" fmla="*/ 502591 w 1213312"/>
              <a:gd name="connsiteY4" fmla="*/ 88900 h 336550"/>
              <a:gd name="connsiteX5" fmla="*/ 399040 w 1213312"/>
              <a:gd name="connsiteY5" fmla="*/ 152400 h 336550"/>
              <a:gd name="connsiteX6" fmla="*/ 301838 w 1213312"/>
              <a:gd name="connsiteY6" fmla="*/ 209550 h 336550"/>
              <a:gd name="connsiteX7" fmla="*/ 152862 w 1213312"/>
              <a:gd name="connsiteY7" fmla="*/ 292100 h 336550"/>
              <a:gd name="connsiteX8" fmla="*/ 0 w 1213312"/>
              <a:gd name="connsiteY8" fmla="*/ 336550 h 336550"/>
              <a:gd name="connsiteX0" fmla="*/ 1213312 w 1213312"/>
              <a:gd name="connsiteY0" fmla="*/ 0 h 342900"/>
              <a:gd name="connsiteX1" fmla="*/ 851362 w 1213312"/>
              <a:gd name="connsiteY1" fmla="*/ 0 h 342900"/>
              <a:gd name="connsiteX2" fmla="*/ 635462 w 1213312"/>
              <a:gd name="connsiteY2" fmla="*/ 0 h 342900"/>
              <a:gd name="connsiteX3" fmla="*/ 578312 w 1213312"/>
              <a:gd name="connsiteY3" fmla="*/ 12700 h 342900"/>
              <a:gd name="connsiteX4" fmla="*/ 502591 w 1213312"/>
              <a:gd name="connsiteY4" fmla="*/ 88900 h 342900"/>
              <a:gd name="connsiteX5" fmla="*/ 399040 w 1213312"/>
              <a:gd name="connsiteY5" fmla="*/ 152400 h 342900"/>
              <a:gd name="connsiteX6" fmla="*/ 301838 w 1213312"/>
              <a:gd name="connsiteY6" fmla="*/ 209550 h 342900"/>
              <a:gd name="connsiteX7" fmla="*/ 167514 w 1213312"/>
              <a:gd name="connsiteY7" fmla="*/ 342900 h 342900"/>
              <a:gd name="connsiteX8" fmla="*/ 0 w 1213312"/>
              <a:gd name="connsiteY8" fmla="*/ 336550 h 342900"/>
              <a:gd name="connsiteX0" fmla="*/ 1176684 w 1176684"/>
              <a:gd name="connsiteY0" fmla="*/ 0 h 349250"/>
              <a:gd name="connsiteX1" fmla="*/ 814734 w 1176684"/>
              <a:gd name="connsiteY1" fmla="*/ 0 h 349250"/>
              <a:gd name="connsiteX2" fmla="*/ 598834 w 1176684"/>
              <a:gd name="connsiteY2" fmla="*/ 0 h 349250"/>
              <a:gd name="connsiteX3" fmla="*/ 541684 w 1176684"/>
              <a:gd name="connsiteY3" fmla="*/ 12700 h 349250"/>
              <a:gd name="connsiteX4" fmla="*/ 465963 w 1176684"/>
              <a:gd name="connsiteY4" fmla="*/ 88900 h 349250"/>
              <a:gd name="connsiteX5" fmla="*/ 362412 w 1176684"/>
              <a:gd name="connsiteY5" fmla="*/ 152400 h 349250"/>
              <a:gd name="connsiteX6" fmla="*/ 265210 w 1176684"/>
              <a:gd name="connsiteY6" fmla="*/ 209550 h 349250"/>
              <a:gd name="connsiteX7" fmla="*/ 130886 w 1176684"/>
              <a:gd name="connsiteY7" fmla="*/ 342900 h 349250"/>
              <a:gd name="connsiteX8" fmla="*/ 0 w 1176684"/>
              <a:gd name="connsiteY8" fmla="*/ 349250 h 349250"/>
              <a:gd name="connsiteX0" fmla="*/ 1176684 w 1176684"/>
              <a:gd name="connsiteY0" fmla="*/ 0 h 349250"/>
              <a:gd name="connsiteX1" fmla="*/ 814734 w 1176684"/>
              <a:gd name="connsiteY1" fmla="*/ 0 h 349250"/>
              <a:gd name="connsiteX2" fmla="*/ 598834 w 1176684"/>
              <a:gd name="connsiteY2" fmla="*/ 0 h 349250"/>
              <a:gd name="connsiteX3" fmla="*/ 541684 w 1176684"/>
              <a:gd name="connsiteY3" fmla="*/ 12700 h 349250"/>
              <a:gd name="connsiteX4" fmla="*/ 465963 w 1176684"/>
              <a:gd name="connsiteY4" fmla="*/ 88900 h 349250"/>
              <a:gd name="connsiteX5" fmla="*/ 362412 w 1176684"/>
              <a:gd name="connsiteY5" fmla="*/ 152400 h 349250"/>
              <a:gd name="connsiteX6" fmla="*/ 265210 w 1176684"/>
              <a:gd name="connsiteY6" fmla="*/ 209550 h 349250"/>
              <a:gd name="connsiteX7" fmla="*/ 138211 w 1176684"/>
              <a:gd name="connsiteY7" fmla="*/ 311150 h 349250"/>
              <a:gd name="connsiteX8" fmla="*/ 0 w 1176684"/>
              <a:gd name="connsiteY8" fmla="*/ 349250 h 349250"/>
              <a:gd name="connsiteX0" fmla="*/ 1176684 w 1176684"/>
              <a:gd name="connsiteY0" fmla="*/ 0 h 349250"/>
              <a:gd name="connsiteX1" fmla="*/ 814734 w 1176684"/>
              <a:gd name="connsiteY1" fmla="*/ 0 h 349250"/>
              <a:gd name="connsiteX2" fmla="*/ 598834 w 1176684"/>
              <a:gd name="connsiteY2" fmla="*/ 0 h 349250"/>
              <a:gd name="connsiteX3" fmla="*/ 541684 w 1176684"/>
              <a:gd name="connsiteY3" fmla="*/ 12700 h 349250"/>
              <a:gd name="connsiteX4" fmla="*/ 465963 w 1176684"/>
              <a:gd name="connsiteY4" fmla="*/ 88900 h 349250"/>
              <a:gd name="connsiteX5" fmla="*/ 362412 w 1176684"/>
              <a:gd name="connsiteY5" fmla="*/ 152400 h 349250"/>
              <a:gd name="connsiteX6" fmla="*/ 265210 w 1176684"/>
              <a:gd name="connsiteY6" fmla="*/ 241300 h 349250"/>
              <a:gd name="connsiteX7" fmla="*/ 138211 w 1176684"/>
              <a:gd name="connsiteY7" fmla="*/ 311150 h 349250"/>
              <a:gd name="connsiteX8" fmla="*/ 0 w 1176684"/>
              <a:gd name="connsiteY8" fmla="*/ 349250 h 349250"/>
              <a:gd name="connsiteX0" fmla="*/ 1176684 w 1176684"/>
              <a:gd name="connsiteY0" fmla="*/ 0 h 349250"/>
              <a:gd name="connsiteX1" fmla="*/ 814734 w 1176684"/>
              <a:gd name="connsiteY1" fmla="*/ 0 h 349250"/>
              <a:gd name="connsiteX2" fmla="*/ 598834 w 1176684"/>
              <a:gd name="connsiteY2" fmla="*/ 0 h 349250"/>
              <a:gd name="connsiteX3" fmla="*/ 541684 w 1176684"/>
              <a:gd name="connsiteY3" fmla="*/ 12700 h 349250"/>
              <a:gd name="connsiteX4" fmla="*/ 465963 w 1176684"/>
              <a:gd name="connsiteY4" fmla="*/ 88900 h 349250"/>
              <a:gd name="connsiteX5" fmla="*/ 369738 w 1176684"/>
              <a:gd name="connsiteY5" fmla="*/ 165100 h 349250"/>
              <a:gd name="connsiteX6" fmla="*/ 265210 w 1176684"/>
              <a:gd name="connsiteY6" fmla="*/ 241300 h 349250"/>
              <a:gd name="connsiteX7" fmla="*/ 138211 w 1176684"/>
              <a:gd name="connsiteY7" fmla="*/ 311150 h 349250"/>
              <a:gd name="connsiteX8" fmla="*/ 0 w 1176684"/>
              <a:gd name="connsiteY8" fmla="*/ 349250 h 349250"/>
              <a:gd name="connsiteX0" fmla="*/ 1176684 w 1176684"/>
              <a:gd name="connsiteY0" fmla="*/ 0 h 349250"/>
              <a:gd name="connsiteX1" fmla="*/ 814734 w 1176684"/>
              <a:gd name="connsiteY1" fmla="*/ 0 h 349250"/>
              <a:gd name="connsiteX2" fmla="*/ 598834 w 1176684"/>
              <a:gd name="connsiteY2" fmla="*/ 0 h 349250"/>
              <a:gd name="connsiteX3" fmla="*/ 541684 w 1176684"/>
              <a:gd name="connsiteY3" fmla="*/ 12700 h 349250"/>
              <a:gd name="connsiteX4" fmla="*/ 473288 w 1176684"/>
              <a:gd name="connsiteY4" fmla="*/ 88900 h 349250"/>
              <a:gd name="connsiteX5" fmla="*/ 369738 w 1176684"/>
              <a:gd name="connsiteY5" fmla="*/ 165100 h 349250"/>
              <a:gd name="connsiteX6" fmla="*/ 265210 w 1176684"/>
              <a:gd name="connsiteY6" fmla="*/ 241300 h 349250"/>
              <a:gd name="connsiteX7" fmla="*/ 138211 w 1176684"/>
              <a:gd name="connsiteY7" fmla="*/ 311150 h 349250"/>
              <a:gd name="connsiteX8" fmla="*/ 0 w 1176684"/>
              <a:gd name="connsiteY8" fmla="*/ 349250 h 349250"/>
              <a:gd name="connsiteX0" fmla="*/ 1176684 w 1176684"/>
              <a:gd name="connsiteY0" fmla="*/ 0 h 349250"/>
              <a:gd name="connsiteX1" fmla="*/ 814734 w 1176684"/>
              <a:gd name="connsiteY1" fmla="*/ 0 h 349250"/>
              <a:gd name="connsiteX2" fmla="*/ 598834 w 1176684"/>
              <a:gd name="connsiteY2" fmla="*/ 0 h 349250"/>
              <a:gd name="connsiteX3" fmla="*/ 556335 w 1176684"/>
              <a:gd name="connsiteY3" fmla="*/ 50800 h 349250"/>
              <a:gd name="connsiteX4" fmla="*/ 473288 w 1176684"/>
              <a:gd name="connsiteY4" fmla="*/ 88900 h 349250"/>
              <a:gd name="connsiteX5" fmla="*/ 369738 w 1176684"/>
              <a:gd name="connsiteY5" fmla="*/ 165100 h 349250"/>
              <a:gd name="connsiteX6" fmla="*/ 265210 w 1176684"/>
              <a:gd name="connsiteY6" fmla="*/ 241300 h 349250"/>
              <a:gd name="connsiteX7" fmla="*/ 138211 w 1176684"/>
              <a:gd name="connsiteY7" fmla="*/ 311150 h 349250"/>
              <a:gd name="connsiteX8" fmla="*/ 0 w 1176684"/>
              <a:gd name="connsiteY8" fmla="*/ 349250 h 349250"/>
              <a:gd name="connsiteX0" fmla="*/ 1176684 w 1176684"/>
              <a:gd name="connsiteY0" fmla="*/ 1881 h 351131"/>
              <a:gd name="connsiteX1" fmla="*/ 814734 w 1176684"/>
              <a:gd name="connsiteY1" fmla="*/ 1881 h 351131"/>
              <a:gd name="connsiteX2" fmla="*/ 664764 w 1176684"/>
              <a:gd name="connsiteY2" fmla="*/ 27281 h 351131"/>
              <a:gd name="connsiteX3" fmla="*/ 556335 w 1176684"/>
              <a:gd name="connsiteY3" fmla="*/ 52681 h 351131"/>
              <a:gd name="connsiteX4" fmla="*/ 473288 w 1176684"/>
              <a:gd name="connsiteY4" fmla="*/ 90781 h 351131"/>
              <a:gd name="connsiteX5" fmla="*/ 369738 w 1176684"/>
              <a:gd name="connsiteY5" fmla="*/ 166981 h 351131"/>
              <a:gd name="connsiteX6" fmla="*/ 265210 w 1176684"/>
              <a:gd name="connsiteY6" fmla="*/ 243181 h 351131"/>
              <a:gd name="connsiteX7" fmla="*/ 138211 w 1176684"/>
              <a:gd name="connsiteY7" fmla="*/ 313031 h 351131"/>
              <a:gd name="connsiteX8" fmla="*/ 0 w 1176684"/>
              <a:gd name="connsiteY8" fmla="*/ 351131 h 351131"/>
              <a:gd name="connsiteX0" fmla="*/ 1176684 w 1176684"/>
              <a:gd name="connsiteY0" fmla="*/ 0 h 349250"/>
              <a:gd name="connsiteX1" fmla="*/ 851362 w 1176684"/>
              <a:gd name="connsiteY1" fmla="*/ 6350 h 349250"/>
              <a:gd name="connsiteX2" fmla="*/ 664764 w 1176684"/>
              <a:gd name="connsiteY2" fmla="*/ 25400 h 349250"/>
              <a:gd name="connsiteX3" fmla="*/ 556335 w 1176684"/>
              <a:gd name="connsiteY3" fmla="*/ 50800 h 349250"/>
              <a:gd name="connsiteX4" fmla="*/ 473288 w 1176684"/>
              <a:gd name="connsiteY4" fmla="*/ 88900 h 349250"/>
              <a:gd name="connsiteX5" fmla="*/ 369738 w 1176684"/>
              <a:gd name="connsiteY5" fmla="*/ 165100 h 349250"/>
              <a:gd name="connsiteX6" fmla="*/ 265210 w 1176684"/>
              <a:gd name="connsiteY6" fmla="*/ 241300 h 349250"/>
              <a:gd name="connsiteX7" fmla="*/ 138211 w 1176684"/>
              <a:gd name="connsiteY7" fmla="*/ 311150 h 349250"/>
              <a:gd name="connsiteX8" fmla="*/ 0 w 1176684"/>
              <a:gd name="connsiteY8" fmla="*/ 349250 h 349250"/>
              <a:gd name="connsiteX0" fmla="*/ 1038473 w 1038473"/>
              <a:gd name="connsiteY0" fmla="*/ 0 h 311150"/>
              <a:gd name="connsiteX1" fmla="*/ 713151 w 1038473"/>
              <a:gd name="connsiteY1" fmla="*/ 6350 h 311150"/>
              <a:gd name="connsiteX2" fmla="*/ 526553 w 1038473"/>
              <a:gd name="connsiteY2" fmla="*/ 25400 h 311150"/>
              <a:gd name="connsiteX3" fmla="*/ 418124 w 1038473"/>
              <a:gd name="connsiteY3" fmla="*/ 50800 h 311150"/>
              <a:gd name="connsiteX4" fmla="*/ 335077 w 1038473"/>
              <a:gd name="connsiteY4" fmla="*/ 88900 h 311150"/>
              <a:gd name="connsiteX5" fmla="*/ 231527 w 1038473"/>
              <a:gd name="connsiteY5" fmla="*/ 165100 h 311150"/>
              <a:gd name="connsiteX6" fmla="*/ 126999 w 1038473"/>
              <a:gd name="connsiteY6" fmla="*/ 241300 h 311150"/>
              <a:gd name="connsiteX7" fmla="*/ 0 w 1038473"/>
              <a:gd name="connsiteY7" fmla="*/ 311150 h 311150"/>
              <a:gd name="connsiteX0" fmla="*/ 911474 w 911474"/>
              <a:gd name="connsiteY0" fmla="*/ 0 h 241300"/>
              <a:gd name="connsiteX1" fmla="*/ 586152 w 911474"/>
              <a:gd name="connsiteY1" fmla="*/ 6350 h 241300"/>
              <a:gd name="connsiteX2" fmla="*/ 399554 w 911474"/>
              <a:gd name="connsiteY2" fmla="*/ 25400 h 241300"/>
              <a:gd name="connsiteX3" fmla="*/ 291125 w 911474"/>
              <a:gd name="connsiteY3" fmla="*/ 50800 h 241300"/>
              <a:gd name="connsiteX4" fmla="*/ 208078 w 911474"/>
              <a:gd name="connsiteY4" fmla="*/ 88900 h 241300"/>
              <a:gd name="connsiteX5" fmla="*/ 104528 w 911474"/>
              <a:gd name="connsiteY5" fmla="*/ 165100 h 241300"/>
              <a:gd name="connsiteX6" fmla="*/ 0 w 911474"/>
              <a:gd name="connsiteY6" fmla="*/ 241300 h 241300"/>
              <a:gd name="connsiteX0" fmla="*/ 992055 w 992055"/>
              <a:gd name="connsiteY0" fmla="*/ 0 h 165100"/>
              <a:gd name="connsiteX1" fmla="*/ 666733 w 992055"/>
              <a:gd name="connsiteY1" fmla="*/ 6350 h 165100"/>
              <a:gd name="connsiteX2" fmla="*/ 480135 w 992055"/>
              <a:gd name="connsiteY2" fmla="*/ 25400 h 165100"/>
              <a:gd name="connsiteX3" fmla="*/ 371706 w 992055"/>
              <a:gd name="connsiteY3" fmla="*/ 50800 h 165100"/>
              <a:gd name="connsiteX4" fmla="*/ 288659 w 992055"/>
              <a:gd name="connsiteY4" fmla="*/ 88900 h 165100"/>
              <a:gd name="connsiteX5" fmla="*/ 185109 w 992055"/>
              <a:gd name="connsiteY5" fmla="*/ 165100 h 165100"/>
              <a:gd name="connsiteX6" fmla="*/ 0 w 992055"/>
              <a:gd name="connsiteY6" fmla="*/ 139700 h 165100"/>
              <a:gd name="connsiteX0" fmla="*/ 992055 w 992055"/>
              <a:gd name="connsiteY0" fmla="*/ 0 h 139700"/>
              <a:gd name="connsiteX1" fmla="*/ 666733 w 992055"/>
              <a:gd name="connsiteY1" fmla="*/ 6350 h 139700"/>
              <a:gd name="connsiteX2" fmla="*/ 480135 w 992055"/>
              <a:gd name="connsiteY2" fmla="*/ 25400 h 139700"/>
              <a:gd name="connsiteX3" fmla="*/ 371706 w 992055"/>
              <a:gd name="connsiteY3" fmla="*/ 50800 h 139700"/>
              <a:gd name="connsiteX4" fmla="*/ 288659 w 992055"/>
              <a:gd name="connsiteY4" fmla="*/ 88900 h 139700"/>
              <a:gd name="connsiteX5" fmla="*/ 170458 w 992055"/>
              <a:gd name="connsiteY5" fmla="*/ 95250 h 139700"/>
              <a:gd name="connsiteX6" fmla="*/ 0 w 992055"/>
              <a:gd name="connsiteY6" fmla="*/ 139700 h 139700"/>
              <a:gd name="connsiteX0" fmla="*/ 992055 w 992055"/>
              <a:gd name="connsiteY0" fmla="*/ 0 h 139700"/>
              <a:gd name="connsiteX1" fmla="*/ 666733 w 992055"/>
              <a:gd name="connsiteY1" fmla="*/ 6350 h 139700"/>
              <a:gd name="connsiteX2" fmla="*/ 480135 w 992055"/>
              <a:gd name="connsiteY2" fmla="*/ 25400 h 139700"/>
              <a:gd name="connsiteX3" fmla="*/ 371706 w 992055"/>
              <a:gd name="connsiteY3" fmla="*/ 50800 h 139700"/>
              <a:gd name="connsiteX4" fmla="*/ 295985 w 992055"/>
              <a:gd name="connsiteY4" fmla="*/ 57150 h 139700"/>
              <a:gd name="connsiteX5" fmla="*/ 170458 w 992055"/>
              <a:gd name="connsiteY5" fmla="*/ 95250 h 139700"/>
              <a:gd name="connsiteX6" fmla="*/ 0 w 992055"/>
              <a:gd name="connsiteY6" fmla="*/ 139700 h 139700"/>
              <a:gd name="connsiteX0" fmla="*/ 992055 w 992055"/>
              <a:gd name="connsiteY0" fmla="*/ 0 h 139700"/>
              <a:gd name="connsiteX1" fmla="*/ 666733 w 992055"/>
              <a:gd name="connsiteY1" fmla="*/ 6350 h 139700"/>
              <a:gd name="connsiteX2" fmla="*/ 480135 w 992055"/>
              <a:gd name="connsiteY2" fmla="*/ 25400 h 139700"/>
              <a:gd name="connsiteX3" fmla="*/ 393683 w 992055"/>
              <a:gd name="connsiteY3" fmla="*/ 31750 h 139700"/>
              <a:gd name="connsiteX4" fmla="*/ 295985 w 992055"/>
              <a:gd name="connsiteY4" fmla="*/ 57150 h 139700"/>
              <a:gd name="connsiteX5" fmla="*/ 170458 w 992055"/>
              <a:gd name="connsiteY5" fmla="*/ 95250 h 139700"/>
              <a:gd name="connsiteX6" fmla="*/ 0 w 992055"/>
              <a:gd name="connsiteY6" fmla="*/ 139700 h 139700"/>
              <a:gd name="connsiteX0" fmla="*/ 992055 w 992055"/>
              <a:gd name="connsiteY0" fmla="*/ 0 h 139700"/>
              <a:gd name="connsiteX1" fmla="*/ 666733 w 992055"/>
              <a:gd name="connsiteY1" fmla="*/ 6350 h 139700"/>
              <a:gd name="connsiteX2" fmla="*/ 524089 w 992055"/>
              <a:gd name="connsiteY2" fmla="*/ 25400 h 139700"/>
              <a:gd name="connsiteX3" fmla="*/ 393683 w 992055"/>
              <a:gd name="connsiteY3" fmla="*/ 31750 h 139700"/>
              <a:gd name="connsiteX4" fmla="*/ 295985 w 992055"/>
              <a:gd name="connsiteY4" fmla="*/ 57150 h 139700"/>
              <a:gd name="connsiteX5" fmla="*/ 170458 w 992055"/>
              <a:gd name="connsiteY5" fmla="*/ 95250 h 139700"/>
              <a:gd name="connsiteX6" fmla="*/ 0 w 992055"/>
              <a:gd name="connsiteY6" fmla="*/ 139700 h 139700"/>
              <a:gd name="connsiteX0" fmla="*/ 992055 w 992055"/>
              <a:gd name="connsiteY0" fmla="*/ 0 h 139700"/>
              <a:gd name="connsiteX1" fmla="*/ 703361 w 992055"/>
              <a:gd name="connsiteY1" fmla="*/ 6350 h 139700"/>
              <a:gd name="connsiteX2" fmla="*/ 524089 w 992055"/>
              <a:gd name="connsiteY2" fmla="*/ 25400 h 139700"/>
              <a:gd name="connsiteX3" fmla="*/ 393683 w 992055"/>
              <a:gd name="connsiteY3" fmla="*/ 31750 h 139700"/>
              <a:gd name="connsiteX4" fmla="*/ 295985 w 992055"/>
              <a:gd name="connsiteY4" fmla="*/ 57150 h 139700"/>
              <a:gd name="connsiteX5" fmla="*/ 170458 w 992055"/>
              <a:gd name="connsiteY5" fmla="*/ 95250 h 139700"/>
              <a:gd name="connsiteX6" fmla="*/ 0 w 992055"/>
              <a:gd name="connsiteY6" fmla="*/ 139700 h 139700"/>
              <a:gd name="connsiteX0" fmla="*/ 999381 w 999381"/>
              <a:gd name="connsiteY0" fmla="*/ 0 h 139700"/>
              <a:gd name="connsiteX1" fmla="*/ 703361 w 999381"/>
              <a:gd name="connsiteY1" fmla="*/ 6350 h 139700"/>
              <a:gd name="connsiteX2" fmla="*/ 524089 w 999381"/>
              <a:gd name="connsiteY2" fmla="*/ 25400 h 139700"/>
              <a:gd name="connsiteX3" fmla="*/ 393683 w 999381"/>
              <a:gd name="connsiteY3" fmla="*/ 31750 h 139700"/>
              <a:gd name="connsiteX4" fmla="*/ 295985 w 999381"/>
              <a:gd name="connsiteY4" fmla="*/ 57150 h 139700"/>
              <a:gd name="connsiteX5" fmla="*/ 170458 w 999381"/>
              <a:gd name="connsiteY5" fmla="*/ 95250 h 139700"/>
              <a:gd name="connsiteX6" fmla="*/ 0 w 999381"/>
              <a:gd name="connsiteY6" fmla="*/ 139700 h 139700"/>
              <a:gd name="connsiteX0" fmla="*/ 999381 w 999381"/>
              <a:gd name="connsiteY0" fmla="*/ 0 h 139700"/>
              <a:gd name="connsiteX1" fmla="*/ 703361 w 999381"/>
              <a:gd name="connsiteY1" fmla="*/ 6350 h 139700"/>
              <a:gd name="connsiteX2" fmla="*/ 524089 w 999381"/>
              <a:gd name="connsiteY2" fmla="*/ 25400 h 139700"/>
              <a:gd name="connsiteX3" fmla="*/ 415660 w 999381"/>
              <a:gd name="connsiteY3" fmla="*/ 63500 h 139700"/>
              <a:gd name="connsiteX4" fmla="*/ 295985 w 999381"/>
              <a:gd name="connsiteY4" fmla="*/ 57150 h 139700"/>
              <a:gd name="connsiteX5" fmla="*/ 170458 w 999381"/>
              <a:gd name="connsiteY5" fmla="*/ 95250 h 139700"/>
              <a:gd name="connsiteX6" fmla="*/ 0 w 999381"/>
              <a:gd name="connsiteY6" fmla="*/ 139700 h 139700"/>
              <a:gd name="connsiteX0" fmla="*/ 999381 w 999381"/>
              <a:gd name="connsiteY0" fmla="*/ 0 h 139700"/>
              <a:gd name="connsiteX1" fmla="*/ 703361 w 999381"/>
              <a:gd name="connsiteY1" fmla="*/ 6350 h 139700"/>
              <a:gd name="connsiteX2" fmla="*/ 524089 w 999381"/>
              <a:gd name="connsiteY2" fmla="*/ 25400 h 139700"/>
              <a:gd name="connsiteX3" fmla="*/ 415660 w 999381"/>
              <a:gd name="connsiteY3" fmla="*/ 63500 h 139700"/>
              <a:gd name="connsiteX4" fmla="*/ 295985 w 999381"/>
              <a:gd name="connsiteY4" fmla="*/ 85725 h 139700"/>
              <a:gd name="connsiteX5" fmla="*/ 170458 w 999381"/>
              <a:gd name="connsiteY5" fmla="*/ 95250 h 139700"/>
              <a:gd name="connsiteX6" fmla="*/ 0 w 999381"/>
              <a:gd name="connsiteY6" fmla="*/ 139700 h 139700"/>
              <a:gd name="connsiteX0" fmla="*/ 999381 w 999381"/>
              <a:gd name="connsiteY0" fmla="*/ 0 h 139700"/>
              <a:gd name="connsiteX1" fmla="*/ 703361 w 999381"/>
              <a:gd name="connsiteY1" fmla="*/ 6350 h 139700"/>
              <a:gd name="connsiteX2" fmla="*/ 524089 w 999381"/>
              <a:gd name="connsiteY2" fmla="*/ 25400 h 139700"/>
              <a:gd name="connsiteX3" fmla="*/ 415660 w 999381"/>
              <a:gd name="connsiteY3" fmla="*/ 63500 h 139700"/>
              <a:gd name="connsiteX4" fmla="*/ 295985 w 999381"/>
              <a:gd name="connsiteY4" fmla="*/ 85725 h 139700"/>
              <a:gd name="connsiteX5" fmla="*/ 177783 w 999381"/>
              <a:gd name="connsiteY5" fmla="*/ 111125 h 139700"/>
              <a:gd name="connsiteX6" fmla="*/ 0 w 999381"/>
              <a:gd name="connsiteY6" fmla="*/ 139700 h 139700"/>
              <a:gd name="connsiteX0" fmla="*/ 999381 w 999381"/>
              <a:gd name="connsiteY0" fmla="*/ 0 h 139700"/>
              <a:gd name="connsiteX1" fmla="*/ 703361 w 999381"/>
              <a:gd name="connsiteY1" fmla="*/ 6350 h 139700"/>
              <a:gd name="connsiteX2" fmla="*/ 549728 w 999381"/>
              <a:gd name="connsiteY2" fmla="*/ 38100 h 139700"/>
              <a:gd name="connsiteX3" fmla="*/ 415660 w 999381"/>
              <a:gd name="connsiteY3" fmla="*/ 63500 h 139700"/>
              <a:gd name="connsiteX4" fmla="*/ 295985 w 999381"/>
              <a:gd name="connsiteY4" fmla="*/ 85725 h 139700"/>
              <a:gd name="connsiteX5" fmla="*/ 177783 w 999381"/>
              <a:gd name="connsiteY5" fmla="*/ 111125 h 139700"/>
              <a:gd name="connsiteX6" fmla="*/ 0 w 999381"/>
              <a:gd name="connsiteY6" fmla="*/ 139700 h 139700"/>
              <a:gd name="connsiteX0" fmla="*/ 999381 w 999381"/>
              <a:gd name="connsiteY0" fmla="*/ 0 h 139700"/>
              <a:gd name="connsiteX1" fmla="*/ 714350 w 999381"/>
              <a:gd name="connsiteY1" fmla="*/ 15875 h 139700"/>
              <a:gd name="connsiteX2" fmla="*/ 549728 w 999381"/>
              <a:gd name="connsiteY2" fmla="*/ 38100 h 139700"/>
              <a:gd name="connsiteX3" fmla="*/ 415660 w 999381"/>
              <a:gd name="connsiteY3" fmla="*/ 63500 h 139700"/>
              <a:gd name="connsiteX4" fmla="*/ 295985 w 999381"/>
              <a:gd name="connsiteY4" fmla="*/ 85725 h 139700"/>
              <a:gd name="connsiteX5" fmla="*/ 177783 w 999381"/>
              <a:gd name="connsiteY5" fmla="*/ 111125 h 139700"/>
              <a:gd name="connsiteX6" fmla="*/ 0 w 999381"/>
              <a:gd name="connsiteY6" fmla="*/ 139700 h 139700"/>
              <a:gd name="connsiteX0" fmla="*/ 999381 w 999381"/>
              <a:gd name="connsiteY0" fmla="*/ 0 h 139700"/>
              <a:gd name="connsiteX1" fmla="*/ 714350 w 999381"/>
              <a:gd name="connsiteY1" fmla="*/ 15875 h 139700"/>
              <a:gd name="connsiteX2" fmla="*/ 560717 w 999381"/>
              <a:gd name="connsiteY2" fmla="*/ 53975 h 139700"/>
              <a:gd name="connsiteX3" fmla="*/ 415660 w 999381"/>
              <a:gd name="connsiteY3" fmla="*/ 63500 h 139700"/>
              <a:gd name="connsiteX4" fmla="*/ 295985 w 999381"/>
              <a:gd name="connsiteY4" fmla="*/ 85725 h 139700"/>
              <a:gd name="connsiteX5" fmla="*/ 177783 w 999381"/>
              <a:gd name="connsiteY5" fmla="*/ 111125 h 139700"/>
              <a:gd name="connsiteX6" fmla="*/ 0 w 999381"/>
              <a:gd name="connsiteY6" fmla="*/ 139700 h 139700"/>
              <a:gd name="connsiteX0" fmla="*/ 999381 w 999381"/>
              <a:gd name="connsiteY0" fmla="*/ 0 h 139700"/>
              <a:gd name="connsiteX1" fmla="*/ 739989 w 999381"/>
              <a:gd name="connsiteY1" fmla="*/ 41275 h 139700"/>
              <a:gd name="connsiteX2" fmla="*/ 560717 w 999381"/>
              <a:gd name="connsiteY2" fmla="*/ 53975 h 139700"/>
              <a:gd name="connsiteX3" fmla="*/ 415660 w 999381"/>
              <a:gd name="connsiteY3" fmla="*/ 63500 h 139700"/>
              <a:gd name="connsiteX4" fmla="*/ 295985 w 999381"/>
              <a:gd name="connsiteY4" fmla="*/ 85725 h 139700"/>
              <a:gd name="connsiteX5" fmla="*/ 177783 w 999381"/>
              <a:gd name="connsiteY5" fmla="*/ 111125 h 139700"/>
              <a:gd name="connsiteX6" fmla="*/ 0 w 999381"/>
              <a:gd name="connsiteY6" fmla="*/ 139700 h 139700"/>
              <a:gd name="connsiteX0" fmla="*/ 1006707 w 1006707"/>
              <a:gd name="connsiteY0" fmla="*/ 0 h 104775"/>
              <a:gd name="connsiteX1" fmla="*/ 739989 w 1006707"/>
              <a:gd name="connsiteY1" fmla="*/ 6350 h 104775"/>
              <a:gd name="connsiteX2" fmla="*/ 560717 w 1006707"/>
              <a:gd name="connsiteY2" fmla="*/ 19050 h 104775"/>
              <a:gd name="connsiteX3" fmla="*/ 415660 w 1006707"/>
              <a:gd name="connsiteY3" fmla="*/ 28575 h 104775"/>
              <a:gd name="connsiteX4" fmla="*/ 295985 w 1006707"/>
              <a:gd name="connsiteY4" fmla="*/ 50800 h 104775"/>
              <a:gd name="connsiteX5" fmla="*/ 177783 w 1006707"/>
              <a:gd name="connsiteY5" fmla="*/ 76200 h 104775"/>
              <a:gd name="connsiteX6" fmla="*/ 0 w 1006707"/>
              <a:gd name="connsiteY6" fmla="*/ 104775 h 104775"/>
              <a:gd name="connsiteX0" fmla="*/ 1006707 w 1006707"/>
              <a:gd name="connsiteY0" fmla="*/ 0 h 104775"/>
              <a:gd name="connsiteX1" fmla="*/ 739989 w 1006707"/>
              <a:gd name="connsiteY1" fmla="*/ 6350 h 104775"/>
              <a:gd name="connsiteX2" fmla="*/ 560717 w 1006707"/>
              <a:gd name="connsiteY2" fmla="*/ 19050 h 104775"/>
              <a:gd name="connsiteX3" fmla="*/ 415660 w 1006707"/>
              <a:gd name="connsiteY3" fmla="*/ 31750 h 104775"/>
              <a:gd name="connsiteX4" fmla="*/ 295985 w 1006707"/>
              <a:gd name="connsiteY4" fmla="*/ 50800 h 104775"/>
              <a:gd name="connsiteX5" fmla="*/ 177783 w 1006707"/>
              <a:gd name="connsiteY5" fmla="*/ 76200 h 104775"/>
              <a:gd name="connsiteX6" fmla="*/ 0 w 1006707"/>
              <a:gd name="connsiteY6" fmla="*/ 104775 h 104775"/>
              <a:gd name="connsiteX0" fmla="*/ 1006707 w 1006707"/>
              <a:gd name="connsiteY0" fmla="*/ 0 h 104775"/>
              <a:gd name="connsiteX1" fmla="*/ 739989 w 1006707"/>
              <a:gd name="connsiteY1" fmla="*/ 6350 h 104775"/>
              <a:gd name="connsiteX2" fmla="*/ 560717 w 1006707"/>
              <a:gd name="connsiteY2" fmla="*/ 19050 h 104775"/>
              <a:gd name="connsiteX3" fmla="*/ 415660 w 1006707"/>
              <a:gd name="connsiteY3" fmla="*/ 31750 h 104775"/>
              <a:gd name="connsiteX4" fmla="*/ 292322 w 1006707"/>
              <a:gd name="connsiteY4" fmla="*/ 60325 h 104775"/>
              <a:gd name="connsiteX5" fmla="*/ 177783 w 1006707"/>
              <a:gd name="connsiteY5" fmla="*/ 76200 h 104775"/>
              <a:gd name="connsiteX6" fmla="*/ 0 w 1006707"/>
              <a:gd name="connsiteY6" fmla="*/ 104775 h 104775"/>
              <a:gd name="connsiteX0" fmla="*/ 1006707 w 1006707"/>
              <a:gd name="connsiteY0" fmla="*/ 0 h 104775"/>
              <a:gd name="connsiteX1" fmla="*/ 739989 w 1006707"/>
              <a:gd name="connsiteY1" fmla="*/ 6350 h 104775"/>
              <a:gd name="connsiteX2" fmla="*/ 560717 w 1006707"/>
              <a:gd name="connsiteY2" fmla="*/ 19050 h 104775"/>
              <a:gd name="connsiteX3" fmla="*/ 419323 w 1006707"/>
              <a:gd name="connsiteY3" fmla="*/ 47625 h 104775"/>
              <a:gd name="connsiteX4" fmla="*/ 292322 w 1006707"/>
              <a:gd name="connsiteY4" fmla="*/ 60325 h 104775"/>
              <a:gd name="connsiteX5" fmla="*/ 177783 w 1006707"/>
              <a:gd name="connsiteY5" fmla="*/ 76200 h 104775"/>
              <a:gd name="connsiteX6" fmla="*/ 0 w 1006707"/>
              <a:gd name="connsiteY6" fmla="*/ 104775 h 104775"/>
              <a:gd name="connsiteX0" fmla="*/ 1006707 w 1006707"/>
              <a:gd name="connsiteY0" fmla="*/ 0 h 104775"/>
              <a:gd name="connsiteX1" fmla="*/ 739989 w 1006707"/>
              <a:gd name="connsiteY1" fmla="*/ 6350 h 104775"/>
              <a:gd name="connsiteX2" fmla="*/ 560717 w 1006707"/>
              <a:gd name="connsiteY2" fmla="*/ 19050 h 104775"/>
              <a:gd name="connsiteX3" fmla="*/ 419323 w 1006707"/>
              <a:gd name="connsiteY3" fmla="*/ 47625 h 104775"/>
              <a:gd name="connsiteX4" fmla="*/ 292322 w 1006707"/>
              <a:gd name="connsiteY4" fmla="*/ 60325 h 104775"/>
              <a:gd name="connsiteX5" fmla="*/ 174121 w 1006707"/>
              <a:gd name="connsiteY5" fmla="*/ 88900 h 104775"/>
              <a:gd name="connsiteX6" fmla="*/ 0 w 1006707"/>
              <a:gd name="connsiteY6" fmla="*/ 104775 h 104775"/>
              <a:gd name="connsiteX0" fmla="*/ 1006707 w 1006707"/>
              <a:gd name="connsiteY0" fmla="*/ 0 h 104775"/>
              <a:gd name="connsiteX1" fmla="*/ 739989 w 1006707"/>
              <a:gd name="connsiteY1" fmla="*/ 6350 h 104775"/>
              <a:gd name="connsiteX2" fmla="*/ 560717 w 1006707"/>
              <a:gd name="connsiteY2" fmla="*/ 19050 h 104775"/>
              <a:gd name="connsiteX3" fmla="*/ 419323 w 1006707"/>
              <a:gd name="connsiteY3" fmla="*/ 47625 h 104775"/>
              <a:gd name="connsiteX4" fmla="*/ 292322 w 1006707"/>
              <a:gd name="connsiteY4" fmla="*/ 69850 h 104775"/>
              <a:gd name="connsiteX5" fmla="*/ 174121 w 1006707"/>
              <a:gd name="connsiteY5" fmla="*/ 88900 h 104775"/>
              <a:gd name="connsiteX6" fmla="*/ 0 w 1006707"/>
              <a:gd name="connsiteY6" fmla="*/ 104775 h 104775"/>
              <a:gd name="connsiteX0" fmla="*/ 1006707 w 1006707"/>
              <a:gd name="connsiteY0" fmla="*/ 0 h 104775"/>
              <a:gd name="connsiteX1" fmla="*/ 739989 w 1006707"/>
              <a:gd name="connsiteY1" fmla="*/ 6350 h 104775"/>
              <a:gd name="connsiteX2" fmla="*/ 560717 w 1006707"/>
              <a:gd name="connsiteY2" fmla="*/ 19050 h 104775"/>
              <a:gd name="connsiteX3" fmla="*/ 430311 w 1006707"/>
              <a:gd name="connsiteY3" fmla="*/ 44450 h 104775"/>
              <a:gd name="connsiteX4" fmla="*/ 292322 w 1006707"/>
              <a:gd name="connsiteY4" fmla="*/ 69850 h 104775"/>
              <a:gd name="connsiteX5" fmla="*/ 174121 w 1006707"/>
              <a:gd name="connsiteY5" fmla="*/ 88900 h 104775"/>
              <a:gd name="connsiteX6" fmla="*/ 0 w 1006707"/>
              <a:gd name="connsiteY6" fmla="*/ 104775 h 104775"/>
              <a:gd name="connsiteX0" fmla="*/ 1006707 w 1006707"/>
              <a:gd name="connsiteY0" fmla="*/ 0 h 104775"/>
              <a:gd name="connsiteX1" fmla="*/ 739989 w 1006707"/>
              <a:gd name="connsiteY1" fmla="*/ 6350 h 104775"/>
              <a:gd name="connsiteX2" fmla="*/ 568043 w 1006707"/>
              <a:gd name="connsiteY2" fmla="*/ 19050 h 104775"/>
              <a:gd name="connsiteX3" fmla="*/ 430311 w 1006707"/>
              <a:gd name="connsiteY3" fmla="*/ 44450 h 104775"/>
              <a:gd name="connsiteX4" fmla="*/ 292322 w 1006707"/>
              <a:gd name="connsiteY4" fmla="*/ 69850 h 104775"/>
              <a:gd name="connsiteX5" fmla="*/ 174121 w 1006707"/>
              <a:gd name="connsiteY5" fmla="*/ 88900 h 104775"/>
              <a:gd name="connsiteX6" fmla="*/ 0 w 1006707"/>
              <a:gd name="connsiteY6" fmla="*/ 104775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6707" h="104775">
                <a:moveTo>
                  <a:pt x="1006707" y="0"/>
                </a:moveTo>
                <a:cubicBezTo>
                  <a:pt x="886057" y="0"/>
                  <a:pt x="813100" y="3175"/>
                  <a:pt x="739989" y="6350"/>
                </a:cubicBezTo>
                <a:cubicBezTo>
                  <a:pt x="666878" y="9525"/>
                  <a:pt x="618033" y="10583"/>
                  <a:pt x="568043" y="19050"/>
                </a:cubicBezTo>
                <a:lnTo>
                  <a:pt x="430311" y="44450"/>
                </a:lnTo>
                <a:lnTo>
                  <a:pt x="292322" y="69850"/>
                </a:lnTo>
                <a:lnTo>
                  <a:pt x="174121" y="88900"/>
                </a:lnTo>
                <a:lnTo>
                  <a:pt x="0" y="104775"/>
                </a:lnTo>
              </a:path>
            </a:pathLst>
          </a:custGeom>
          <a:noFill/>
          <a:ln>
            <a:solidFill>
              <a:srgbClr val="FFC000"/>
            </a:solidFill>
            <a:prstDash val="sysDot"/>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3" name="Freeform 252">
            <a:extLst>
              <a:ext uri="{FF2B5EF4-FFF2-40B4-BE49-F238E27FC236}">
                <a16:creationId xmlns:a16="http://schemas.microsoft.com/office/drawing/2014/main" id="{66E4E3AD-63C1-B668-6A2E-E5894B63F64E}"/>
              </a:ext>
            </a:extLst>
          </p:cNvPr>
          <p:cNvSpPr>
            <a:spLocks noEditPoints="1"/>
          </p:cNvSpPr>
          <p:nvPr/>
        </p:nvSpPr>
        <p:spPr bwMode="auto">
          <a:xfrm>
            <a:off x="4487324" y="4671965"/>
            <a:ext cx="305395" cy="45719"/>
          </a:xfrm>
          <a:custGeom>
            <a:avLst/>
            <a:gdLst>
              <a:gd name="T0" fmla="*/ 50 w 9563"/>
              <a:gd name="T1" fmla="*/ 236 h 523"/>
              <a:gd name="T2" fmla="*/ 9513 w 9563"/>
              <a:gd name="T3" fmla="*/ 236 h 523"/>
              <a:gd name="T4" fmla="*/ 9513 w 9563"/>
              <a:gd name="T5" fmla="*/ 286 h 523"/>
              <a:gd name="T6" fmla="*/ 50 w 9563"/>
              <a:gd name="T7" fmla="*/ 286 h 523"/>
              <a:gd name="T8" fmla="*/ 50 w 9563"/>
              <a:gd name="T9" fmla="*/ 236 h 523"/>
              <a:gd name="T10" fmla="*/ 437 w 9563"/>
              <a:gd name="T11" fmla="*/ 516 h 523"/>
              <a:gd name="T12" fmla="*/ 0 w 9563"/>
              <a:gd name="T13" fmla="*/ 261 h 523"/>
              <a:gd name="T14" fmla="*/ 437 w 9563"/>
              <a:gd name="T15" fmla="*/ 7 h 523"/>
              <a:gd name="T16" fmla="*/ 472 w 9563"/>
              <a:gd name="T17" fmla="*/ 16 h 523"/>
              <a:gd name="T18" fmla="*/ 463 w 9563"/>
              <a:gd name="T19" fmla="*/ 50 h 523"/>
              <a:gd name="T20" fmla="*/ 63 w 9563"/>
              <a:gd name="T21" fmla="*/ 283 h 523"/>
              <a:gd name="T22" fmla="*/ 63 w 9563"/>
              <a:gd name="T23" fmla="*/ 240 h 523"/>
              <a:gd name="T24" fmla="*/ 463 w 9563"/>
              <a:gd name="T25" fmla="*/ 473 h 523"/>
              <a:gd name="T26" fmla="*/ 463 w 9563"/>
              <a:gd name="T27" fmla="*/ 473 h 523"/>
              <a:gd name="T28" fmla="*/ 472 w 9563"/>
              <a:gd name="T29" fmla="*/ 507 h 523"/>
              <a:gd name="T30" fmla="*/ 437 w 9563"/>
              <a:gd name="T31" fmla="*/ 516 h 523"/>
              <a:gd name="T32" fmla="*/ 9126 w 9563"/>
              <a:gd name="T33" fmla="*/ 7 h 523"/>
              <a:gd name="T34" fmla="*/ 9563 w 9563"/>
              <a:gd name="T35" fmla="*/ 261 h 523"/>
              <a:gd name="T36" fmla="*/ 9126 w 9563"/>
              <a:gd name="T37" fmla="*/ 516 h 523"/>
              <a:gd name="T38" fmla="*/ 9092 w 9563"/>
              <a:gd name="T39" fmla="*/ 507 h 523"/>
              <a:gd name="T40" fmla="*/ 9101 w 9563"/>
              <a:gd name="T41" fmla="*/ 473 h 523"/>
              <a:gd name="T42" fmla="*/ 9501 w 9563"/>
              <a:gd name="T43" fmla="*/ 240 h 523"/>
              <a:gd name="T44" fmla="*/ 9501 w 9563"/>
              <a:gd name="T45" fmla="*/ 283 h 523"/>
              <a:gd name="T46" fmla="*/ 9101 w 9563"/>
              <a:gd name="T47" fmla="*/ 50 h 523"/>
              <a:gd name="T48" fmla="*/ 9092 w 9563"/>
              <a:gd name="T49" fmla="*/ 16 h 523"/>
              <a:gd name="T50" fmla="*/ 9126 w 9563"/>
              <a:gd name="T51" fmla="*/ 7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563" h="523">
                <a:moveTo>
                  <a:pt x="50" y="236"/>
                </a:moveTo>
                <a:lnTo>
                  <a:pt x="9513" y="236"/>
                </a:lnTo>
                <a:lnTo>
                  <a:pt x="9513" y="286"/>
                </a:lnTo>
                <a:lnTo>
                  <a:pt x="50" y="286"/>
                </a:lnTo>
                <a:lnTo>
                  <a:pt x="50" y="236"/>
                </a:lnTo>
                <a:close/>
                <a:moveTo>
                  <a:pt x="437" y="516"/>
                </a:moveTo>
                <a:lnTo>
                  <a:pt x="0" y="261"/>
                </a:lnTo>
                <a:lnTo>
                  <a:pt x="437" y="7"/>
                </a:lnTo>
                <a:cubicBezTo>
                  <a:pt x="449" y="0"/>
                  <a:pt x="465" y="4"/>
                  <a:pt x="472" y="16"/>
                </a:cubicBezTo>
                <a:cubicBezTo>
                  <a:pt x="479" y="27"/>
                  <a:pt x="474" y="43"/>
                  <a:pt x="463" y="50"/>
                </a:cubicBezTo>
                <a:lnTo>
                  <a:pt x="63" y="283"/>
                </a:lnTo>
                <a:lnTo>
                  <a:pt x="63" y="240"/>
                </a:lnTo>
                <a:lnTo>
                  <a:pt x="463" y="473"/>
                </a:lnTo>
                <a:lnTo>
                  <a:pt x="463" y="473"/>
                </a:lnTo>
                <a:cubicBezTo>
                  <a:pt x="474" y="480"/>
                  <a:pt x="479" y="495"/>
                  <a:pt x="472" y="507"/>
                </a:cubicBezTo>
                <a:cubicBezTo>
                  <a:pt x="465" y="519"/>
                  <a:pt x="449" y="523"/>
                  <a:pt x="437" y="516"/>
                </a:cubicBezTo>
                <a:close/>
                <a:moveTo>
                  <a:pt x="9126" y="7"/>
                </a:moveTo>
                <a:lnTo>
                  <a:pt x="9563" y="261"/>
                </a:lnTo>
                <a:lnTo>
                  <a:pt x="9126" y="516"/>
                </a:lnTo>
                <a:cubicBezTo>
                  <a:pt x="9114" y="523"/>
                  <a:pt x="9099" y="519"/>
                  <a:pt x="9092" y="507"/>
                </a:cubicBezTo>
                <a:cubicBezTo>
                  <a:pt x="9085" y="495"/>
                  <a:pt x="9089" y="480"/>
                  <a:pt x="9101" y="473"/>
                </a:cubicBezTo>
                <a:lnTo>
                  <a:pt x="9501" y="240"/>
                </a:lnTo>
                <a:lnTo>
                  <a:pt x="9501" y="283"/>
                </a:lnTo>
                <a:lnTo>
                  <a:pt x="9101" y="50"/>
                </a:lnTo>
                <a:cubicBezTo>
                  <a:pt x="9089" y="43"/>
                  <a:pt x="9085" y="27"/>
                  <a:pt x="9092" y="16"/>
                </a:cubicBezTo>
                <a:cubicBezTo>
                  <a:pt x="9099" y="4"/>
                  <a:pt x="9114" y="0"/>
                  <a:pt x="9126" y="7"/>
                </a:cubicBezTo>
                <a:close/>
              </a:path>
            </a:pathLst>
          </a:custGeom>
          <a:solidFill>
            <a:srgbClr val="000000"/>
          </a:solidFill>
          <a:ln w="0" cap="flat">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54" name="Rectangle 182">
            <a:extLst>
              <a:ext uri="{FF2B5EF4-FFF2-40B4-BE49-F238E27FC236}">
                <a16:creationId xmlns:a16="http://schemas.microsoft.com/office/drawing/2014/main" id="{FD1C8BA6-DB45-A514-6DB5-D9B9EC894447}"/>
              </a:ext>
            </a:extLst>
          </p:cNvPr>
          <p:cNvSpPr>
            <a:spLocks noChangeArrowheads="1"/>
          </p:cNvSpPr>
          <p:nvPr/>
        </p:nvSpPr>
        <p:spPr bwMode="auto">
          <a:xfrm>
            <a:off x="4491574" y="4734011"/>
            <a:ext cx="538609"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kumimoji="0" lang="ja-JP" altLang="en-US" sz="600" dirty="0">
                <a:solidFill>
                  <a:srgbClr val="FF3300"/>
                </a:solidFill>
                <a:latin typeface="ＭＳ Ｐゴシック" panose="020B0600070205080204" pitchFamily="50" charset="-128"/>
                <a:ea typeface="ＭＳ Ｐゴシック" panose="020B0600070205080204" pitchFamily="50" charset="-128"/>
              </a:rPr>
              <a:t>駐車位置の検証</a:t>
            </a:r>
            <a:endParaRPr kumimoji="0" lang="ja-JP" altLang="ja-JP" dirty="0">
              <a:solidFill>
                <a:srgbClr val="FF3300"/>
              </a:solidFill>
            </a:endParaRPr>
          </a:p>
        </p:txBody>
      </p:sp>
      <p:sp>
        <p:nvSpPr>
          <p:cNvPr id="55" name="Freeform 252">
            <a:extLst>
              <a:ext uri="{FF2B5EF4-FFF2-40B4-BE49-F238E27FC236}">
                <a16:creationId xmlns:a16="http://schemas.microsoft.com/office/drawing/2014/main" id="{E8D6C3E4-3FEC-EE40-5961-AFE38D7FF15F}"/>
              </a:ext>
            </a:extLst>
          </p:cNvPr>
          <p:cNvSpPr>
            <a:spLocks noEditPoints="1"/>
          </p:cNvSpPr>
          <p:nvPr/>
        </p:nvSpPr>
        <p:spPr bwMode="auto">
          <a:xfrm>
            <a:off x="4482658" y="5419021"/>
            <a:ext cx="305395" cy="45719"/>
          </a:xfrm>
          <a:custGeom>
            <a:avLst/>
            <a:gdLst>
              <a:gd name="T0" fmla="*/ 50 w 9563"/>
              <a:gd name="T1" fmla="*/ 236 h 523"/>
              <a:gd name="T2" fmla="*/ 9513 w 9563"/>
              <a:gd name="T3" fmla="*/ 236 h 523"/>
              <a:gd name="T4" fmla="*/ 9513 w 9563"/>
              <a:gd name="T5" fmla="*/ 286 h 523"/>
              <a:gd name="T6" fmla="*/ 50 w 9563"/>
              <a:gd name="T7" fmla="*/ 286 h 523"/>
              <a:gd name="T8" fmla="*/ 50 w 9563"/>
              <a:gd name="T9" fmla="*/ 236 h 523"/>
              <a:gd name="T10" fmla="*/ 437 w 9563"/>
              <a:gd name="T11" fmla="*/ 516 h 523"/>
              <a:gd name="T12" fmla="*/ 0 w 9563"/>
              <a:gd name="T13" fmla="*/ 261 h 523"/>
              <a:gd name="T14" fmla="*/ 437 w 9563"/>
              <a:gd name="T15" fmla="*/ 7 h 523"/>
              <a:gd name="T16" fmla="*/ 472 w 9563"/>
              <a:gd name="T17" fmla="*/ 16 h 523"/>
              <a:gd name="T18" fmla="*/ 463 w 9563"/>
              <a:gd name="T19" fmla="*/ 50 h 523"/>
              <a:gd name="T20" fmla="*/ 63 w 9563"/>
              <a:gd name="T21" fmla="*/ 283 h 523"/>
              <a:gd name="T22" fmla="*/ 63 w 9563"/>
              <a:gd name="T23" fmla="*/ 240 h 523"/>
              <a:gd name="T24" fmla="*/ 463 w 9563"/>
              <a:gd name="T25" fmla="*/ 473 h 523"/>
              <a:gd name="T26" fmla="*/ 463 w 9563"/>
              <a:gd name="T27" fmla="*/ 473 h 523"/>
              <a:gd name="T28" fmla="*/ 472 w 9563"/>
              <a:gd name="T29" fmla="*/ 507 h 523"/>
              <a:gd name="T30" fmla="*/ 437 w 9563"/>
              <a:gd name="T31" fmla="*/ 516 h 523"/>
              <a:gd name="T32" fmla="*/ 9126 w 9563"/>
              <a:gd name="T33" fmla="*/ 7 h 523"/>
              <a:gd name="T34" fmla="*/ 9563 w 9563"/>
              <a:gd name="T35" fmla="*/ 261 h 523"/>
              <a:gd name="T36" fmla="*/ 9126 w 9563"/>
              <a:gd name="T37" fmla="*/ 516 h 523"/>
              <a:gd name="T38" fmla="*/ 9092 w 9563"/>
              <a:gd name="T39" fmla="*/ 507 h 523"/>
              <a:gd name="T40" fmla="*/ 9101 w 9563"/>
              <a:gd name="T41" fmla="*/ 473 h 523"/>
              <a:gd name="T42" fmla="*/ 9501 w 9563"/>
              <a:gd name="T43" fmla="*/ 240 h 523"/>
              <a:gd name="T44" fmla="*/ 9501 w 9563"/>
              <a:gd name="T45" fmla="*/ 283 h 523"/>
              <a:gd name="T46" fmla="*/ 9101 w 9563"/>
              <a:gd name="T47" fmla="*/ 50 h 523"/>
              <a:gd name="T48" fmla="*/ 9092 w 9563"/>
              <a:gd name="T49" fmla="*/ 16 h 523"/>
              <a:gd name="T50" fmla="*/ 9126 w 9563"/>
              <a:gd name="T51" fmla="*/ 7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563" h="523">
                <a:moveTo>
                  <a:pt x="50" y="236"/>
                </a:moveTo>
                <a:lnTo>
                  <a:pt x="9513" y="236"/>
                </a:lnTo>
                <a:lnTo>
                  <a:pt x="9513" y="286"/>
                </a:lnTo>
                <a:lnTo>
                  <a:pt x="50" y="286"/>
                </a:lnTo>
                <a:lnTo>
                  <a:pt x="50" y="236"/>
                </a:lnTo>
                <a:close/>
                <a:moveTo>
                  <a:pt x="437" y="516"/>
                </a:moveTo>
                <a:lnTo>
                  <a:pt x="0" y="261"/>
                </a:lnTo>
                <a:lnTo>
                  <a:pt x="437" y="7"/>
                </a:lnTo>
                <a:cubicBezTo>
                  <a:pt x="449" y="0"/>
                  <a:pt x="465" y="4"/>
                  <a:pt x="472" y="16"/>
                </a:cubicBezTo>
                <a:cubicBezTo>
                  <a:pt x="479" y="27"/>
                  <a:pt x="474" y="43"/>
                  <a:pt x="463" y="50"/>
                </a:cubicBezTo>
                <a:lnTo>
                  <a:pt x="63" y="283"/>
                </a:lnTo>
                <a:lnTo>
                  <a:pt x="63" y="240"/>
                </a:lnTo>
                <a:lnTo>
                  <a:pt x="463" y="473"/>
                </a:lnTo>
                <a:lnTo>
                  <a:pt x="463" y="473"/>
                </a:lnTo>
                <a:cubicBezTo>
                  <a:pt x="474" y="480"/>
                  <a:pt x="479" y="495"/>
                  <a:pt x="472" y="507"/>
                </a:cubicBezTo>
                <a:cubicBezTo>
                  <a:pt x="465" y="519"/>
                  <a:pt x="449" y="523"/>
                  <a:pt x="437" y="516"/>
                </a:cubicBezTo>
                <a:close/>
                <a:moveTo>
                  <a:pt x="9126" y="7"/>
                </a:moveTo>
                <a:lnTo>
                  <a:pt x="9563" y="261"/>
                </a:lnTo>
                <a:lnTo>
                  <a:pt x="9126" y="516"/>
                </a:lnTo>
                <a:cubicBezTo>
                  <a:pt x="9114" y="523"/>
                  <a:pt x="9099" y="519"/>
                  <a:pt x="9092" y="507"/>
                </a:cubicBezTo>
                <a:cubicBezTo>
                  <a:pt x="9085" y="495"/>
                  <a:pt x="9089" y="480"/>
                  <a:pt x="9101" y="473"/>
                </a:cubicBezTo>
                <a:lnTo>
                  <a:pt x="9501" y="240"/>
                </a:lnTo>
                <a:lnTo>
                  <a:pt x="9501" y="283"/>
                </a:lnTo>
                <a:lnTo>
                  <a:pt x="9101" y="50"/>
                </a:lnTo>
                <a:cubicBezTo>
                  <a:pt x="9089" y="43"/>
                  <a:pt x="9085" y="27"/>
                  <a:pt x="9092" y="16"/>
                </a:cubicBezTo>
                <a:cubicBezTo>
                  <a:pt x="9099" y="4"/>
                  <a:pt x="9114" y="0"/>
                  <a:pt x="9126" y="7"/>
                </a:cubicBezTo>
                <a:close/>
              </a:path>
            </a:pathLst>
          </a:custGeom>
          <a:solidFill>
            <a:srgbClr val="000000"/>
          </a:solidFill>
          <a:ln w="0" cap="flat">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56" name="Rectangle 182">
            <a:extLst>
              <a:ext uri="{FF2B5EF4-FFF2-40B4-BE49-F238E27FC236}">
                <a16:creationId xmlns:a16="http://schemas.microsoft.com/office/drawing/2014/main" id="{B2D32E05-C275-28BF-B0B1-44959011B5C0}"/>
              </a:ext>
            </a:extLst>
          </p:cNvPr>
          <p:cNvSpPr>
            <a:spLocks noChangeArrowheads="1"/>
          </p:cNvSpPr>
          <p:nvPr/>
        </p:nvSpPr>
        <p:spPr bwMode="auto">
          <a:xfrm>
            <a:off x="4424250" y="5487417"/>
            <a:ext cx="538609"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kumimoji="0" lang="ja-JP" altLang="en-US" sz="600" dirty="0">
                <a:solidFill>
                  <a:srgbClr val="FF3300"/>
                </a:solidFill>
                <a:latin typeface="ＭＳ Ｐゴシック" panose="020B0600070205080204" pitchFamily="50" charset="-128"/>
                <a:ea typeface="ＭＳ Ｐゴシック" panose="020B0600070205080204" pitchFamily="50" charset="-128"/>
              </a:rPr>
              <a:t>駐車位置の検証</a:t>
            </a:r>
            <a:endParaRPr kumimoji="0" lang="ja-JP" altLang="ja-JP" dirty="0">
              <a:solidFill>
                <a:srgbClr val="FF3300"/>
              </a:solidFill>
            </a:endParaRPr>
          </a:p>
        </p:txBody>
      </p:sp>
      <p:sp>
        <p:nvSpPr>
          <p:cNvPr id="57" name="Freeform 252">
            <a:extLst>
              <a:ext uri="{FF2B5EF4-FFF2-40B4-BE49-F238E27FC236}">
                <a16:creationId xmlns:a16="http://schemas.microsoft.com/office/drawing/2014/main" id="{C7FE32AB-C645-0062-80E9-3A8D3616AC8D}"/>
              </a:ext>
            </a:extLst>
          </p:cNvPr>
          <p:cNvSpPr>
            <a:spLocks noEditPoints="1"/>
          </p:cNvSpPr>
          <p:nvPr/>
        </p:nvSpPr>
        <p:spPr bwMode="auto">
          <a:xfrm>
            <a:off x="4501219" y="6323683"/>
            <a:ext cx="305395" cy="45719"/>
          </a:xfrm>
          <a:custGeom>
            <a:avLst/>
            <a:gdLst>
              <a:gd name="T0" fmla="*/ 50 w 9563"/>
              <a:gd name="T1" fmla="*/ 236 h 523"/>
              <a:gd name="T2" fmla="*/ 9513 w 9563"/>
              <a:gd name="T3" fmla="*/ 236 h 523"/>
              <a:gd name="T4" fmla="*/ 9513 w 9563"/>
              <a:gd name="T5" fmla="*/ 286 h 523"/>
              <a:gd name="T6" fmla="*/ 50 w 9563"/>
              <a:gd name="T7" fmla="*/ 286 h 523"/>
              <a:gd name="T8" fmla="*/ 50 w 9563"/>
              <a:gd name="T9" fmla="*/ 236 h 523"/>
              <a:gd name="T10" fmla="*/ 437 w 9563"/>
              <a:gd name="T11" fmla="*/ 516 h 523"/>
              <a:gd name="T12" fmla="*/ 0 w 9563"/>
              <a:gd name="T13" fmla="*/ 261 h 523"/>
              <a:gd name="T14" fmla="*/ 437 w 9563"/>
              <a:gd name="T15" fmla="*/ 7 h 523"/>
              <a:gd name="T16" fmla="*/ 472 w 9563"/>
              <a:gd name="T17" fmla="*/ 16 h 523"/>
              <a:gd name="T18" fmla="*/ 463 w 9563"/>
              <a:gd name="T19" fmla="*/ 50 h 523"/>
              <a:gd name="T20" fmla="*/ 63 w 9563"/>
              <a:gd name="T21" fmla="*/ 283 h 523"/>
              <a:gd name="T22" fmla="*/ 63 w 9563"/>
              <a:gd name="T23" fmla="*/ 240 h 523"/>
              <a:gd name="T24" fmla="*/ 463 w 9563"/>
              <a:gd name="T25" fmla="*/ 473 h 523"/>
              <a:gd name="T26" fmla="*/ 463 w 9563"/>
              <a:gd name="T27" fmla="*/ 473 h 523"/>
              <a:gd name="T28" fmla="*/ 472 w 9563"/>
              <a:gd name="T29" fmla="*/ 507 h 523"/>
              <a:gd name="T30" fmla="*/ 437 w 9563"/>
              <a:gd name="T31" fmla="*/ 516 h 523"/>
              <a:gd name="T32" fmla="*/ 9126 w 9563"/>
              <a:gd name="T33" fmla="*/ 7 h 523"/>
              <a:gd name="T34" fmla="*/ 9563 w 9563"/>
              <a:gd name="T35" fmla="*/ 261 h 523"/>
              <a:gd name="T36" fmla="*/ 9126 w 9563"/>
              <a:gd name="T37" fmla="*/ 516 h 523"/>
              <a:gd name="T38" fmla="*/ 9092 w 9563"/>
              <a:gd name="T39" fmla="*/ 507 h 523"/>
              <a:gd name="T40" fmla="*/ 9101 w 9563"/>
              <a:gd name="T41" fmla="*/ 473 h 523"/>
              <a:gd name="T42" fmla="*/ 9501 w 9563"/>
              <a:gd name="T43" fmla="*/ 240 h 523"/>
              <a:gd name="T44" fmla="*/ 9501 w 9563"/>
              <a:gd name="T45" fmla="*/ 283 h 523"/>
              <a:gd name="T46" fmla="*/ 9101 w 9563"/>
              <a:gd name="T47" fmla="*/ 50 h 523"/>
              <a:gd name="T48" fmla="*/ 9092 w 9563"/>
              <a:gd name="T49" fmla="*/ 16 h 523"/>
              <a:gd name="T50" fmla="*/ 9126 w 9563"/>
              <a:gd name="T51" fmla="*/ 7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563" h="523">
                <a:moveTo>
                  <a:pt x="50" y="236"/>
                </a:moveTo>
                <a:lnTo>
                  <a:pt x="9513" y="236"/>
                </a:lnTo>
                <a:lnTo>
                  <a:pt x="9513" y="286"/>
                </a:lnTo>
                <a:lnTo>
                  <a:pt x="50" y="286"/>
                </a:lnTo>
                <a:lnTo>
                  <a:pt x="50" y="236"/>
                </a:lnTo>
                <a:close/>
                <a:moveTo>
                  <a:pt x="437" y="516"/>
                </a:moveTo>
                <a:lnTo>
                  <a:pt x="0" y="261"/>
                </a:lnTo>
                <a:lnTo>
                  <a:pt x="437" y="7"/>
                </a:lnTo>
                <a:cubicBezTo>
                  <a:pt x="449" y="0"/>
                  <a:pt x="465" y="4"/>
                  <a:pt x="472" y="16"/>
                </a:cubicBezTo>
                <a:cubicBezTo>
                  <a:pt x="479" y="27"/>
                  <a:pt x="474" y="43"/>
                  <a:pt x="463" y="50"/>
                </a:cubicBezTo>
                <a:lnTo>
                  <a:pt x="63" y="283"/>
                </a:lnTo>
                <a:lnTo>
                  <a:pt x="63" y="240"/>
                </a:lnTo>
                <a:lnTo>
                  <a:pt x="463" y="473"/>
                </a:lnTo>
                <a:lnTo>
                  <a:pt x="463" y="473"/>
                </a:lnTo>
                <a:cubicBezTo>
                  <a:pt x="474" y="480"/>
                  <a:pt x="479" y="495"/>
                  <a:pt x="472" y="507"/>
                </a:cubicBezTo>
                <a:cubicBezTo>
                  <a:pt x="465" y="519"/>
                  <a:pt x="449" y="523"/>
                  <a:pt x="437" y="516"/>
                </a:cubicBezTo>
                <a:close/>
                <a:moveTo>
                  <a:pt x="9126" y="7"/>
                </a:moveTo>
                <a:lnTo>
                  <a:pt x="9563" y="261"/>
                </a:lnTo>
                <a:lnTo>
                  <a:pt x="9126" y="516"/>
                </a:lnTo>
                <a:cubicBezTo>
                  <a:pt x="9114" y="523"/>
                  <a:pt x="9099" y="519"/>
                  <a:pt x="9092" y="507"/>
                </a:cubicBezTo>
                <a:cubicBezTo>
                  <a:pt x="9085" y="495"/>
                  <a:pt x="9089" y="480"/>
                  <a:pt x="9101" y="473"/>
                </a:cubicBezTo>
                <a:lnTo>
                  <a:pt x="9501" y="240"/>
                </a:lnTo>
                <a:lnTo>
                  <a:pt x="9501" y="283"/>
                </a:lnTo>
                <a:lnTo>
                  <a:pt x="9101" y="50"/>
                </a:lnTo>
                <a:cubicBezTo>
                  <a:pt x="9089" y="43"/>
                  <a:pt x="9085" y="27"/>
                  <a:pt x="9092" y="16"/>
                </a:cubicBezTo>
                <a:cubicBezTo>
                  <a:pt x="9099" y="4"/>
                  <a:pt x="9114" y="0"/>
                  <a:pt x="9126" y="7"/>
                </a:cubicBezTo>
                <a:close/>
              </a:path>
            </a:pathLst>
          </a:custGeom>
          <a:solidFill>
            <a:srgbClr val="000000"/>
          </a:solidFill>
          <a:ln w="0" cap="flat">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58" name="Rectangle 182">
            <a:extLst>
              <a:ext uri="{FF2B5EF4-FFF2-40B4-BE49-F238E27FC236}">
                <a16:creationId xmlns:a16="http://schemas.microsoft.com/office/drawing/2014/main" id="{7B89D537-E4E8-EBCD-7FEF-8A4D61D6616D}"/>
              </a:ext>
            </a:extLst>
          </p:cNvPr>
          <p:cNvSpPr>
            <a:spLocks noChangeArrowheads="1"/>
          </p:cNvSpPr>
          <p:nvPr/>
        </p:nvSpPr>
        <p:spPr bwMode="auto">
          <a:xfrm>
            <a:off x="4442811" y="6392079"/>
            <a:ext cx="538609"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kumimoji="0" lang="ja-JP" altLang="en-US" sz="600" dirty="0">
                <a:solidFill>
                  <a:srgbClr val="FF3300"/>
                </a:solidFill>
                <a:latin typeface="ＭＳ Ｐゴシック" panose="020B0600070205080204" pitchFamily="50" charset="-128"/>
                <a:ea typeface="ＭＳ Ｐゴシック" panose="020B0600070205080204" pitchFamily="50" charset="-128"/>
              </a:rPr>
              <a:t>駐車位置の検証</a:t>
            </a:r>
            <a:endParaRPr kumimoji="0" lang="ja-JP" altLang="ja-JP" dirty="0">
              <a:solidFill>
                <a:srgbClr val="FF3300"/>
              </a:solidFill>
            </a:endParaRPr>
          </a:p>
        </p:txBody>
      </p:sp>
    </p:spTree>
    <p:extLst>
      <p:ext uri="{BB962C8B-B14F-4D97-AF65-F5344CB8AC3E}">
        <p14:creationId xmlns:p14="http://schemas.microsoft.com/office/powerpoint/2010/main" val="159312653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24C1E816-9D21-A571-3109-F28F45A73305}"/>
              </a:ext>
            </a:extLst>
          </p:cNvPr>
          <p:cNvSpPr>
            <a:spLocks noGrp="1"/>
          </p:cNvSpPr>
          <p:nvPr>
            <p:ph type="sldNum" sz="quarter" idx="12"/>
          </p:nvPr>
        </p:nvSpPr>
        <p:spPr/>
        <p:txBody>
          <a:bodyPr/>
          <a:lstStyle/>
          <a:p>
            <a:pPr>
              <a:defRPr/>
            </a:pPr>
            <a:fld id="{DE9C2EA1-6911-4BAC-954D-0A2DD024DDCF}" type="slidenum">
              <a:rPr lang="en-US" altLang="ja-JP" smtClean="0"/>
              <a:pPr>
                <a:defRPr/>
              </a:pPr>
              <a:t>43</a:t>
            </a:fld>
            <a:endParaRPr lang="en-US" altLang="ja-JP" dirty="0"/>
          </a:p>
        </p:txBody>
      </p:sp>
      <p:sp>
        <p:nvSpPr>
          <p:cNvPr id="4" name="テキスト ボックス 3">
            <a:extLst>
              <a:ext uri="{FF2B5EF4-FFF2-40B4-BE49-F238E27FC236}">
                <a16:creationId xmlns:a16="http://schemas.microsoft.com/office/drawing/2014/main" id="{D3DD1194-8D34-7045-C198-04CA20D40039}"/>
              </a:ext>
            </a:extLst>
          </p:cNvPr>
          <p:cNvSpPr txBox="1"/>
          <p:nvPr/>
        </p:nvSpPr>
        <p:spPr>
          <a:xfrm>
            <a:off x="200471" y="620688"/>
            <a:ext cx="4464000" cy="216001"/>
          </a:xfrm>
          <a:prstGeom prst="rect">
            <a:avLst/>
          </a:prstGeom>
          <a:solidFill>
            <a:schemeClr val="accent6">
              <a:lumMod val="75000"/>
            </a:schemeClr>
          </a:solidFill>
        </p:spPr>
        <p:txBody>
          <a:bodyPr wrap="square" tIns="0" rtlCol="0">
            <a:noAutofit/>
          </a:bodyPr>
          <a:lstStyle/>
          <a:p>
            <a:r>
              <a:rPr lang="ja-JP" altLang="en-US" sz="1400" b="1" dirty="0">
                <a:solidFill>
                  <a:schemeClr val="bg1"/>
                </a:solidFill>
                <a:latin typeface="+mn-ea"/>
                <a:ea typeface="+mn-ea"/>
              </a:rPr>
              <a:t>実証実験の様子</a:t>
            </a:r>
          </a:p>
        </p:txBody>
      </p:sp>
      <p:pic>
        <p:nvPicPr>
          <p:cNvPr id="34" name="図 33">
            <a:extLst>
              <a:ext uri="{FF2B5EF4-FFF2-40B4-BE49-F238E27FC236}">
                <a16:creationId xmlns:a16="http://schemas.microsoft.com/office/drawing/2014/main" id="{F3EBBB3B-F6D3-AA7A-A96A-1F8718347869}"/>
              </a:ext>
            </a:extLst>
          </p:cNvPr>
          <p:cNvPicPr>
            <a:picLocks noChangeAspect="1"/>
          </p:cNvPicPr>
          <p:nvPr/>
        </p:nvPicPr>
        <p:blipFill rotWithShape="1">
          <a:blip r:embed="rId2"/>
          <a:srcRect r="23559"/>
          <a:stretch/>
        </p:blipFill>
        <p:spPr>
          <a:xfrm>
            <a:off x="7187564" y="844716"/>
            <a:ext cx="2553924" cy="1439145"/>
          </a:xfrm>
          <a:prstGeom prst="rect">
            <a:avLst/>
          </a:prstGeom>
        </p:spPr>
      </p:pic>
      <p:sp>
        <p:nvSpPr>
          <p:cNvPr id="35" name="テキスト ボックス 34">
            <a:extLst>
              <a:ext uri="{FF2B5EF4-FFF2-40B4-BE49-F238E27FC236}">
                <a16:creationId xmlns:a16="http://schemas.microsoft.com/office/drawing/2014/main" id="{B9FBE49A-7D4E-01C1-C456-E789B5F4F6E8}"/>
              </a:ext>
            </a:extLst>
          </p:cNvPr>
          <p:cNvSpPr txBox="1"/>
          <p:nvPr/>
        </p:nvSpPr>
        <p:spPr>
          <a:xfrm>
            <a:off x="4809488" y="620688"/>
            <a:ext cx="4932000" cy="216001"/>
          </a:xfrm>
          <a:prstGeom prst="rect">
            <a:avLst/>
          </a:prstGeom>
          <a:solidFill>
            <a:schemeClr val="accent6">
              <a:lumMod val="75000"/>
            </a:schemeClr>
          </a:solidFill>
        </p:spPr>
        <p:txBody>
          <a:bodyPr wrap="square" tIns="0" rtlCol="0">
            <a:noAutofit/>
          </a:bodyPr>
          <a:lstStyle/>
          <a:p>
            <a:r>
              <a:rPr lang="ja-JP" altLang="en-US" sz="1400" b="1" dirty="0">
                <a:solidFill>
                  <a:schemeClr val="bg1"/>
                </a:solidFill>
                <a:latin typeface="+mn-ea"/>
                <a:ea typeface="+mn-ea"/>
              </a:rPr>
              <a:t>実験結果の概要</a:t>
            </a:r>
          </a:p>
        </p:txBody>
      </p:sp>
      <p:sp>
        <p:nvSpPr>
          <p:cNvPr id="36" name="テキスト ボックス 35">
            <a:extLst>
              <a:ext uri="{FF2B5EF4-FFF2-40B4-BE49-F238E27FC236}">
                <a16:creationId xmlns:a16="http://schemas.microsoft.com/office/drawing/2014/main" id="{11DC6B2A-5314-2775-CB0D-82B0C67D26A1}"/>
              </a:ext>
            </a:extLst>
          </p:cNvPr>
          <p:cNvSpPr txBox="1"/>
          <p:nvPr/>
        </p:nvSpPr>
        <p:spPr>
          <a:xfrm>
            <a:off x="225750" y="877398"/>
            <a:ext cx="2492687" cy="646331"/>
          </a:xfrm>
          <a:prstGeom prst="rect">
            <a:avLst/>
          </a:prstGeom>
          <a:noFill/>
        </p:spPr>
        <p:txBody>
          <a:bodyPr wrap="square" rtlCol="0">
            <a:spAutoFit/>
          </a:bodyPr>
          <a:lstStyle/>
          <a:p>
            <a:pPr marL="88900" indent="-88900">
              <a:buFont typeface="Arial" panose="020B0604020202020204" pitchFamily="34" charset="0"/>
              <a:buChar char="•"/>
            </a:pPr>
            <a:r>
              <a:rPr lang="ja-JP" altLang="en-US" sz="1200" b="1" u="sng" dirty="0">
                <a:solidFill>
                  <a:schemeClr val="dk1"/>
                </a:solidFill>
              </a:rPr>
              <a:t>バス停形状（</a:t>
            </a:r>
            <a:r>
              <a:rPr lang="en-US" altLang="ja-JP" sz="1200" b="1" u="sng" dirty="0">
                <a:solidFill>
                  <a:schemeClr val="dk1"/>
                </a:solidFill>
              </a:rPr>
              <a:t>3</a:t>
            </a:r>
            <a:r>
              <a:rPr lang="ja-JP" altLang="en-US" sz="1200" b="1" u="sng" dirty="0">
                <a:solidFill>
                  <a:schemeClr val="dk1"/>
                </a:solidFill>
              </a:rPr>
              <a:t>タイプ）と駐停車位置（</a:t>
            </a:r>
            <a:r>
              <a:rPr lang="en-US" altLang="ja-JP" sz="1200" b="1" u="sng" dirty="0">
                <a:solidFill>
                  <a:schemeClr val="dk1"/>
                </a:solidFill>
              </a:rPr>
              <a:t>3</a:t>
            </a:r>
            <a:r>
              <a:rPr lang="ja-JP" altLang="en-US" sz="1200" b="1" u="sng" dirty="0">
                <a:solidFill>
                  <a:schemeClr val="dk1"/>
                </a:solidFill>
              </a:rPr>
              <a:t>ケース）を組み合わせて全</a:t>
            </a:r>
            <a:r>
              <a:rPr lang="en-US" altLang="ja-JP" sz="1200" b="1" u="sng" dirty="0">
                <a:solidFill>
                  <a:schemeClr val="dk1"/>
                </a:solidFill>
              </a:rPr>
              <a:t>9</a:t>
            </a:r>
            <a:r>
              <a:rPr lang="ja-JP" altLang="en-US" sz="1200" b="1" u="sng" dirty="0">
                <a:solidFill>
                  <a:schemeClr val="dk1"/>
                </a:solidFill>
              </a:rPr>
              <a:t>パターンの条件で走行実験を実施</a:t>
            </a:r>
            <a:endParaRPr lang="en-US" altLang="ja-JP" sz="1200" b="1" u="sng" dirty="0">
              <a:solidFill>
                <a:schemeClr val="dk1"/>
              </a:solidFill>
            </a:endParaRPr>
          </a:p>
        </p:txBody>
      </p:sp>
      <p:sp>
        <p:nvSpPr>
          <p:cNvPr id="39" name="テキスト ボックス 38">
            <a:extLst>
              <a:ext uri="{FF2B5EF4-FFF2-40B4-BE49-F238E27FC236}">
                <a16:creationId xmlns:a16="http://schemas.microsoft.com/office/drawing/2014/main" id="{9F4C4B13-1C3A-D7B6-4A2A-DD703FC22636}"/>
              </a:ext>
            </a:extLst>
          </p:cNvPr>
          <p:cNvSpPr txBox="1"/>
          <p:nvPr/>
        </p:nvSpPr>
        <p:spPr>
          <a:xfrm>
            <a:off x="227920" y="4836692"/>
            <a:ext cx="1452124" cy="261610"/>
          </a:xfrm>
          <a:prstGeom prst="rect">
            <a:avLst/>
          </a:prstGeom>
          <a:noFill/>
        </p:spPr>
        <p:txBody>
          <a:bodyPr wrap="square" rtlCol="0">
            <a:spAutoFit/>
          </a:bodyPr>
          <a:lstStyle/>
          <a:p>
            <a:pPr marL="1166813" indent="-1166813"/>
            <a:r>
              <a:rPr lang="en-US" altLang="ja-JP" sz="1100" dirty="0"/>
              <a:t>【</a:t>
            </a:r>
            <a:r>
              <a:rPr lang="ja-JP" altLang="en-US" sz="1100" dirty="0"/>
              <a:t>駐停車の位置</a:t>
            </a:r>
            <a:r>
              <a:rPr lang="en-US" altLang="ja-JP" sz="1100" dirty="0"/>
              <a:t>】10m</a:t>
            </a:r>
            <a:r>
              <a:rPr lang="ja-JP" altLang="en-US" sz="1100" dirty="0"/>
              <a:t>　　</a:t>
            </a:r>
            <a:endParaRPr lang="en-US" altLang="ja-JP" sz="1100" dirty="0"/>
          </a:p>
        </p:txBody>
      </p:sp>
      <p:grpSp>
        <p:nvGrpSpPr>
          <p:cNvPr id="57" name="グループ化 56">
            <a:extLst>
              <a:ext uri="{FF2B5EF4-FFF2-40B4-BE49-F238E27FC236}">
                <a16:creationId xmlns:a16="http://schemas.microsoft.com/office/drawing/2014/main" id="{8D83B9D8-56A1-8B67-9251-511911F90615}"/>
              </a:ext>
            </a:extLst>
          </p:cNvPr>
          <p:cNvGrpSpPr/>
          <p:nvPr/>
        </p:nvGrpSpPr>
        <p:grpSpPr>
          <a:xfrm>
            <a:off x="343098" y="3652889"/>
            <a:ext cx="2094871" cy="1196396"/>
            <a:chOff x="195518" y="3073757"/>
            <a:chExt cx="2387213" cy="1363355"/>
          </a:xfrm>
        </p:grpSpPr>
        <p:pic>
          <p:nvPicPr>
            <p:cNvPr id="9" name="図 8">
              <a:extLst>
                <a:ext uri="{FF2B5EF4-FFF2-40B4-BE49-F238E27FC236}">
                  <a16:creationId xmlns:a16="http://schemas.microsoft.com/office/drawing/2014/main" id="{0E280313-05B7-3C9E-83A9-D6592526037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5518" y="3094600"/>
              <a:ext cx="2387213" cy="1342512"/>
            </a:xfrm>
            <a:prstGeom prst="rect">
              <a:avLst/>
            </a:prstGeom>
            <a:noFill/>
            <a:ln>
              <a:noFill/>
            </a:ln>
          </p:spPr>
        </p:pic>
        <p:cxnSp>
          <p:nvCxnSpPr>
            <p:cNvPr id="40" name="直線矢印コネクタ 39">
              <a:extLst>
                <a:ext uri="{FF2B5EF4-FFF2-40B4-BE49-F238E27FC236}">
                  <a16:creationId xmlns:a16="http://schemas.microsoft.com/office/drawing/2014/main" id="{8F665989-6012-6934-CB9F-17D2086199A0}"/>
                </a:ext>
              </a:extLst>
            </p:cNvPr>
            <p:cNvCxnSpPr/>
            <p:nvPr/>
          </p:nvCxnSpPr>
          <p:spPr>
            <a:xfrm flipV="1">
              <a:off x="1920445" y="3633192"/>
              <a:ext cx="168910" cy="91440"/>
            </a:xfrm>
            <a:prstGeom prst="straightConnector1">
              <a:avLst/>
            </a:prstGeom>
            <a:ln w="25400">
              <a:solidFill>
                <a:srgbClr val="FF0000"/>
              </a:solidFill>
              <a:headEnd type="triangle" w="med" len="sm"/>
              <a:tailEnd type="triangle" w="med" len="sm"/>
            </a:ln>
          </p:spPr>
          <p:style>
            <a:lnRef idx="1">
              <a:schemeClr val="accent1"/>
            </a:lnRef>
            <a:fillRef idx="0">
              <a:schemeClr val="accent1"/>
            </a:fillRef>
            <a:effectRef idx="0">
              <a:schemeClr val="accent1"/>
            </a:effectRef>
            <a:fontRef idx="minor">
              <a:schemeClr val="tx1"/>
            </a:fontRef>
          </p:style>
        </p:cxnSp>
        <p:sp>
          <p:nvSpPr>
            <p:cNvPr id="41" name="テキスト ボックス 20">
              <a:extLst>
                <a:ext uri="{FF2B5EF4-FFF2-40B4-BE49-F238E27FC236}">
                  <a16:creationId xmlns:a16="http://schemas.microsoft.com/office/drawing/2014/main" id="{AD3C0D86-E7EC-582F-4A41-EA59BD0A0E25}"/>
                </a:ext>
              </a:extLst>
            </p:cNvPr>
            <p:cNvSpPr txBox="1"/>
            <p:nvPr/>
          </p:nvSpPr>
          <p:spPr>
            <a:xfrm>
              <a:off x="1901395" y="3073757"/>
              <a:ext cx="514985" cy="297180"/>
            </a:xfrm>
            <a:prstGeom prst="rect">
              <a:avLst/>
            </a:prstGeom>
            <a:solidFill>
              <a:schemeClr val="lt1"/>
            </a:solidFill>
            <a:ln w="6350">
              <a:solidFill>
                <a:prstClr val="black"/>
              </a:solidFill>
            </a:ln>
          </p:spPr>
          <p:txBody>
            <a:bodyPr rot="0" spcFirstLastPara="0" vert="horz" wrap="none" lIns="91440" tIns="45720" rIns="91440" bIns="45720" numCol="1" spcCol="0" rtlCol="0" fromWordArt="0" anchor="t" anchorCtr="0" forceAA="0" compatLnSpc="1">
              <a:prstTxWarp prst="textNoShape">
                <a:avLst/>
              </a:prstTxWarp>
              <a:noAutofit/>
            </a:bodyPr>
            <a:lstStyle/>
            <a:p>
              <a:pPr algn="just">
                <a:lnSpc>
                  <a:spcPts val="1600"/>
                </a:lnSpc>
              </a:pPr>
              <a:r>
                <a:rPr lang="en-US" sz="1100" dirty="0">
                  <a:solidFill>
                    <a:srgbClr val="FF0000"/>
                  </a:solidFill>
                  <a:effectLst/>
                  <a:latin typeface="BIZ UDPゴシック" panose="020B0400000000000000" pitchFamily="50" charset="-128"/>
                  <a:ea typeface="ＭＳ Ｐ明朝" panose="02020600040205080304" pitchFamily="18" charset="-128"/>
                  <a:cs typeface="Times New Roman" panose="02020603050405020304" pitchFamily="18" charset="0"/>
                </a:rPr>
                <a:t>10m</a:t>
              </a:r>
              <a:endParaRPr lang="ja-JP" sz="1100" dirty="0">
                <a:effectLst/>
                <a:latin typeface="ＭＳ Ｐ明朝" panose="02020600040205080304" pitchFamily="18" charset="-128"/>
                <a:ea typeface="ＭＳ Ｐ明朝" panose="02020600040205080304" pitchFamily="18" charset="-128"/>
                <a:cs typeface="Times New Roman" panose="02020603050405020304" pitchFamily="18" charset="0"/>
              </a:endParaRPr>
            </a:p>
          </p:txBody>
        </p:sp>
        <p:cxnSp>
          <p:nvCxnSpPr>
            <p:cNvPr id="42" name="直線コネクタ 41">
              <a:extLst>
                <a:ext uri="{FF2B5EF4-FFF2-40B4-BE49-F238E27FC236}">
                  <a16:creationId xmlns:a16="http://schemas.microsoft.com/office/drawing/2014/main" id="{ECDBC278-3B33-042B-4B71-10FF1640F54A}"/>
                </a:ext>
              </a:extLst>
            </p:cNvPr>
            <p:cNvCxnSpPr/>
            <p:nvPr/>
          </p:nvCxnSpPr>
          <p:spPr>
            <a:xfrm flipH="1" flipV="1">
              <a:off x="1977595" y="3371572"/>
              <a:ext cx="12065" cy="302260"/>
            </a:xfrm>
            <a:prstGeom prst="line">
              <a:avLst/>
            </a:prstGeom>
          </p:spPr>
          <p:style>
            <a:lnRef idx="1">
              <a:schemeClr val="dk1"/>
            </a:lnRef>
            <a:fillRef idx="0">
              <a:schemeClr val="dk1"/>
            </a:fillRef>
            <a:effectRef idx="0">
              <a:schemeClr val="dk1"/>
            </a:effectRef>
            <a:fontRef idx="minor">
              <a:schemeClr val="tx1"/>
            </a:fontRef>
          </p:style>
        </p:cxnSp>
      </p:grpSp>
      <p:grpSp>
        <p:nvGrpSpPr>
          <p:cNvPr id="58" name="グループ化 57">
            <a:extLst>
              <a:ext uri="{FF2B5EF4-FFF2-40B4-BE49-F238E27FC236}">
                <a16:creationId xmlns:a16="http://schemas.microsoft.com/office/drawing/2014/main" id="{D0C7C180-C798-5AAC-77BF-C44938F5CABB}"/>
              </a:ext>
            </a:extLst>
          </p:cNvPr>
          <p:cNvGrpSpPr/>
          <p:nvPr/>
        </p:nvGrpSpPr>
        <p:grpSpPr>
          <a:xfrm>
            <a:off x="2504837" y="3646866"/>
            <a:ext cx="2163675" cy="1204261"/>
            <a:chOff x="2717991" y="3066157"/>
            <a:chExt cx="2461962" cy="1370282"/>
          </a:xfrm>
        </p:grpSpPr>
        <p:pic>
          <p:nvPicPr>
            <p:cNvPr id="10" name="図 9">
              <a:extLst>
                <a:ext uri="{FF2B5EF4-FFF2-40B4-BE49-F238E27FC236}">
                  <a16:creationId xmlns:a16="http://schemas.microsoft.com/office/drawing/2014/main" id="{9031A5F8-ED68-9767-7E63-57500DE7E84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897" t="5898"/>
            <a:stretch/>
          </p:blipFill>
          <p:spPr bwMode="auto">
            <a:xfrm>
              <a:off x="2717991" y="3094600"/>
              <a:ext cx="2387213" cy="1341839"/>
            </a:xfrm>
            <a:prstGeom prst="rect">
              <a:avLst/>
            </a:prstGeom>
            <a:noFill/>
            <a:ln>
              <a:noFill/>
            </a:ln>
            <a:extLst>
              <a:ext uri="{53640926-AAD7-44D8-BBD7-CCE9431645EC}">
                <a14:shadowObscured xmlns:a14="http://schemas.microsoft.com/office/drawing/2010/main"/>
              </a:ext>
            </a:extLst>
          </p:spPr>
        </p:pic>
        <p:cxnSp>
          <p:nvCxnSpPr>
            <p:cNvPr id="43" name="直線矢印コネクタ 42">
              <a:extLst>
                <a:ext uri="{FF2B5EF4-FFF2-40B4-BE49-F238E27FC236}">
                  <a16:creationId xmlns:a16="http://schemas.microsoft.com/office/drawing/2014/main" id="{4C8A24DA-06B2-762C-3BBC-48D7A82495F2}"/>
                </a:ext>
              </a:extLst>
            </p:cNvPr>
            <p:cNvCxnSpPr>
              <a:cxnSpLocks/>
            </p:cNvCxnSpPr>
            <p:nvPr/>
          </p:nvCxnSpPr>
          <p:spPr>
            <a:xfrm flipV="1">
              <a:off x="4684018" y="3603176"/>
              <a:ext cx="210317" cy="113856"/>
            </a:xfrm>
            <a:prstGeom prst="straightConnector1">
              <a:avLst/>
            </a:prstGeom>
            <a:ln w="25400">
              <a:solidFill>
                <a:srgbClr val="FF0000"/>
              </a:solidFill>
              <a:headEnd type="triangle" w="med" len="sm"/>
              <a:tailEnd type="triangle" w="med" len="sm"/>
            </a:ln>
          </p:spPr>
          <p:style>
            <a:lnRef idx="1">
              <a:schemeClr val="accent1"/>
            </a:lnRef>
            <a:fillRef idx="0">
              <a:schemeClr val="accent1"/>
            </a:fillRef>
            <a:effectRef idx="0">
              <a:schemeClr val="accent1"/>
            </a:effectRef>
            <a:fontRef idx="minor">
              <a:schemeClr val="tx1"/>
            </a:fontRef>
          </p:style>
        </p:cxnSp>
        <p:sp>
          <p:nvSpPr>
            <p:cNvPr id="44" name="テキスト ボックス 20">
              <a:extLst>
                <a:ext uri="{FF2B5EF4-FFF2-40B4-BE49-F238E27FC236}">
                  <a16:creationId xmlns:a16="http://schemas.microsoft.com/office/drawing/2014/main" id="{658E083C-2B79-89A2-CB8F-A0670BB21EE4}"/>
                </a:ext>
              </a:extLst>
            </p:cNvPr>
            <p:cNvSpPr txBox="1"/>
            <p:nvPr/>
          </p:nvSpPr>
          <p:spPr>
            <a:xfrm>
              <a:off x="4664968" y="3066157"/>
              <a:ext cx="514985" cy="297180"/>
            </a:xfrm>
            <a:prstGeom prst="rect">
              <a:avLst/>
            </a:prstGeom>
            <a:solidFill>
              <a:schemeClr val="lt1"/>
            </a:solidFill>
            <a:ln w="6350">
              <a:solidFill>
                <a:prstClr val="black"/>
              </a:solidFill>
            </a:ln>
          </p:spPr>
          <p:txBody>
            <a:bodyPr rot="0" spcFirstLastPara="0" vert="horz" wrap="none" lIns="91440" tIns="45720" rIns="91440" bIns="45720" numCol="1" spcCol="0" rtlCol="0" fromWordArt="0" anchor="t" anchorCtr="0" forceAA="0" compatLnSpc="1">
              <a:prstTxWarp prst="textNoShape">
                <a:avLst/>
              </a:prstTxWarp>
              <a:noAutofit/>
            </a:bodyPr>
            <a:lstStyle/>
            <a:p>
              <a:pPr algn="just">
                <a:lnSpc>
                  <a:spcPts val="1600"/>
                </a:lnSpc>
              </a:pPr>
              <a:r>
                <a:rPr lang="en-US" sz="1100" dirty="0">
                  <a:solidFill>
                    <a:srgbClr val="FF0000"/>
                  </a:solidFill>
                  <a:effectLst/>
                  <a:latin typeface="BIZ UDPゴシック" panose="020B0400000000000000" pitchFamily="50" charset="-128"/>
                  <a:ea typeface="ＭＳ Ｐ明朝" panose="02020600040205080304" pitchFamily="18" charset="-128"/>
                  <a:cs typeface="Times New Roman" panose="02020603050405020304" pitchFamily="18" charset="0"/>
                </a:rPr>
                <a:t>15m</a:t>
              </a:r>
              <a:endParaRPr lang="ja-JP" sz="1100" dirty="0">
                <a:effectLst/>
                <a:latin typeface="ＭＳ Ｐ明朝" panose="02020600040205080304" pitchFamily="18" charset="-128"/>
                <a:ea typeface="ＭＳ Ｐ明朝" panose="02020600040205080304" pitchFamily="18" charset="-128"/>
                <a:cs typeface="Times New Roman" panose="02020603050405020304" pitchFamily="18" charset="0"/>
              </a:endParaRPr>
            </a:p>
          </p:txBody>
        </p:sp>
        <p:cxnSp>
          <p:nvCxnSpPr>
            <p:cNvPr id="45" name="直線コネクタ 44">
              <a:extLst>
                <a:ext uri="{FF2B5EF4-FFF2-40B4-BE49-F238E27FC236}">
                  <a16:creationId xmlns:a16="http://schemas.microsoft.com/office/drawing/2014/main" id="{82FFA1B6-0991-E953-63CE-1AAC13777F7F}"/>
                </a:ext>
              </a:extLst>
            </p:cNvPr>
            <p:cNvCxnSpPr/>
            <p:nvPr/>
          </p:nvCxnSpPr>
          <p:spPr>
            <a:xfrm flipH="1" flipV="1">
              <a:off x="4741168" y="3363972"/>
              <a:ext cx="12065" cy="302260"/>
            </a:xfrm>
            <a:prstGeom prst="line">
              <a:avLst/>
            </a:prstGeom>
          </p:spPr>
          <p:style>
            <a:lnRef idx="1">
              <a:schemeClr val="dk1"/>
            </a:lnRef>
            <a:fillRef idx="0">
              <a:schemeClr val="dk1"/>
            </a:fillRef>
            <a:effectRef idx="0">
              <a:schemeClr val="dk1"/>
            </a:effectRef>
            <a:fontRef idx="minor">
              <a:schemeClr val="tx1"/>
            </a:fontRef>
          </p:style>
        </p:cxnSp>
      </p:grpSp>
      <p:grpSp>
        <p:nvGrpSpPr>
          <p:cNvPr id="2070" name="グループ化 2069">
            <a:extLst>
              <a:ext uri="{FF2B5EF4-FFF2-40B4-BE49-F238E27FC236}">
                <a16:creationId xmlns:a16="http://schemas.microsoft.com/office/drawing/2014/main" id="{39578AE7-D8FB-B15A-B8B4-EB1E56519830}"/>
              </a:ext>
            </a:extLst>
          </p:cNvPr>
          <p:cNvGrpSpPr/>
          <p:nvPr/>
        </p:nvGrpSpPr>
        <p:grpSpPr>
          <a:xfrm>
            <a:off x="2664383" y="912212"/>
            <a:ext cx="1992282" cy="1322096"/>
            <a:chOff x="-267829" y="5654777"/>
            <a:chExt cx="1992282" cy="1322096"/>
          </a:xfrm>
        </p:grpSpPr>
        <p:pic>
          <p:nvPicPr>
            <p:cNvPr id="7" name="図 6">
              <a:extLst>
                <a:ext uri="{FF2B5EF4-FFF2-40B4-BE49-F238E27FC236}">
                  <a16:creationId xmlns:a16="http://schemas.microsoft.com/office/drawing/2014/main" id="{34587A8D-F1F1-BE50-8B62-D13A62BC499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8964" t="16554" r="419" b="116"/>
            <a:stretch/>
          </p:blipFill>
          <p:spPr bwMode="auto">
            <a:xfrm>
              <a:off x="-267829" y="5654777"/>
              <a:ext cx="1992282" cy="1322096"/>
            </a:xfrm>
            <a:prstGeom prst="rect">
              <a:avLst/>
            </a:prstGeom>
            <a:noFill/>
            <a:ln>
              <a:noFill/>
            </a:ln>
            <a:extLst>
              <a:ext uri="{53640926-AAD7-44D8-BBD7-CCE9431645EC}">
                <a14:shadowObscured xmlns:a14="http://schemas.microsoft.com/office/drawing/2010/main"/>
              </a:ext>
            </a:extLst>
          </p:spPr>
        </p:pic>
        <p:sp>
          <p:nvSpPr>
            <p:cNvPr id="48" name="テキスト ボックス 47">
              <a:extLst>
                <a:ext uri="{FF2B5EF4-FFF2-40B4-BE49-F238E27FC236}">
                  <a16:creationId xmlns:a16="http://schemas.microsoft.com/office/drawing/2014/main" id="{C2D17FD8-0288-54D1-61A7-5521081C3210}"/>
                </a:ext>
              </a:extLst>
            </p:cNvPr>
            <p:cNvSpPr txBox="1"/>
            <p:nvPr/>
          </p:nvSpPr>
          <p:spPr>
            <a:xfrm>
              <a:off x="-197408" y="5708373"/>
              <a:ext cx="1031461" cy="270560"/>
            </a:xfrm>
            <a:prstGeom prst="rect">
              <a:avLst/>
            </a:prstGeom>
            <a:solidFill>
              <a:schemeClr val="bg1"/>
            </a:solidFill>
          </p:spPr>
          <p:txBody>
            <a:bodyPr wrap="square" rtlCol="0">
              <a:spAutoFit/>
            </a:bodyPr>
            <a:lstStyle/>
            <a:p>
              <a:pPr marL="1166813" indent="-1166813"/>
              <a:r>
                <a:rPr lang="ja-JP" altLang="en-US" sz="1100" b="1" dirty="0"/>
                <a:t>ストレート型</a:t>
              </a:r>
              <a:endParaRPr lang="en-US" altLang="ja-JP" sz="1100" b="1" dirty="0"/>
            </a:p>
          </p:txBody>
        </p:sp>
      </p:grpSp>
      <p:grpSp>
        <p:nvGrpSpPr>
          <p:cNvPr id="2072" name="グループ化 2071">
            <a:extLst>
              <a:ext uri="{FF2B5EF4-FFF2-40B4-BE49-F238E27FC236}">
                <a16:creationId xmlns:a16="http://schemas.microsoft.com/office/drawing/2014/main" id="{C776C4A1-5833-1C70-9881-15E5AECA52C1}"/>
              </a:ext>
            </a:extLst>
          </p:cNvPr>
          <p:cNvGrpSpPr/>
          <p:nvPr/>
        </p:nvGrpSpPr>
        <p:grpSpPr>
          <a:xfrm>
            <a:off x="416496" y="2286286"/>
            <a:ext cx="2107917" cy="1313311"/>
            <a:chOff x="1842165" y="5665473"/>
            <a:chExt cx="2107917" cy="1313311"/>
          </a:xfrm>
        </p:grpSpPr>
        <p:pic>
          <p:nvPicPr>
            <p:cNvPr id="6" name="図 5">
              <a:extLst>
                <a:ext uri="{FF2B5EF4-FFF2-40B4-BE49-F238E27FC236}">
                  <a16:creationId xmlns:a16="http://schemas.microsoft.com/office/drawing/2014/main" id="{30FBE012-157F-182A-8632-67AB523C1F1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1456" t="24079" r="11"/>
            <a:stretch/>
          </p:blipFill>
          <p:spPr bwMode="auto">
            <a:xfrm>
              <a:off x="1842165" y="5665473"/>
              <a:ext cx="2107917" cy="1313311"/>
            </a:xfrm>
            <a:prstGeom prst="rect">
              <a:avLst/>
            </a:prstGeom>
            <a:noFill/>
            <a:ln>
              <a:noFill/>
            </a:ln>
            <a:extLst>
              <a:ext uri="{53640926-AAD7-44D8-BBD7-CCE9431645EC}">
                <a14:shadowObscured xmlns:a14="http://schemas.microsoft.com/office/drawing/2010/main"/>
              </a:ext>
            </a:extLst>
          </p:spPr>
        </p:pic>
        <p:sp>
          <p:nvSpPr>
            <p:cNvPr id="49" name="テキスト ボックス 48">
              <a:extLst>
                <a:ext uri="{FF2B5EF4-FFF2-40B4-BE49-F238E27FC236}">
                  <a16:creationId xmlns:a16="http://schemas.microsoft.com/office/drawing/2014/main" id="{F0773907-5D4B-76F4-6932-D69F6C1CE40C}"/>
                </a:ext>
              </a:extLst>
            </p:cNvPr>
            <p:cNvSpPr txBox="1"/>
            <p:nvPr/>
          </p:nvSpPr>
          <p:spPr>
            <a:xfrm>
              <a:off x="1891748" y="5700389"/>
              <a:ext cx="767034" cy="271770"/>
            </a:xfrm>
            <a:prstGeom prst="rect">
              <a:avLst/>
            </a:prstGeom>
            <a:solidFill>
              <a:schemeClr val="bg1"/>
            </a:solidFill>
          </p:spPr>
          <p:txBody>
            <a:bodyPr wrap="square" rtlCol="0">
              <a:spAutoFit/>
            </a:bodyPr>
            <a:lstStyle/>
            <a:p>
              <a:pPr marL="1166813" indent="-1166813"/>
              <a:r>
                <a:rPr lang="ja-JP" altLang="en-US" sz="1100" b="1" dirty="0"/>
                <a:t>テラス型</a:t>
              </a:r>
              <a:endParaRPr lang="en-US" altLang="ja-JP" sz="1100" b="1" dirty="0"/>
            </a:p>
          </p:txBody>
        </p:sp>
      </p:grpSp>
      <p:grpSp>
        <p:nvGrpSpPr>
          <p:cNvPr id="2071" name="グループ化 2070">
            <a:extLst>
              <a:ext uri="{FF2B5EF4-FFF2-40B4-BE49-F238E27FC236}">
                <a16:creationId xmlns:a16="http://schemas.microsoft.com/office/drawing/2014/main" id="{56623585-8D42-F431-F836-E3C247D00E9C}"/>
              </a:ext>
            </a:extLst>
          </p:cNvPr>
          <p:cNvGrpSpPr/>
          <p:nvPr/>
        </p:nvGrpSpPr>
        <p:grpSpPr>
          <a:xfrm>
            <a:off x="2672685" y="2277324"/>
            <a:ext cx="1992283" cy="1313311"/>
            <a:chOff x="4066700" y="5665473"/>
            <a:chExt cx="1992283" cy="1313311"/>
          </a:xfrm>
        </p:grpSpPr>
        <p:pic>
          <p:nvPicPr>
            <p:cNvPr id="5" name="図 4">
              <a:extLst>
                <a:ext uri="{FF2B5EF4-FFF2-40B4-BE49-F238E27FC236}">
                  <a16:creationId xmlns:a16="http://schemas.microsoft.com/office/drawing/2014/main" id="{DB5D2CF8-6E0D-8C88-4F8C-8EED349AD52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4173" t="22597" r="-206"/>
            <a:stretch/>
          </p:blipFill>
          <p:spPr bwMode="auto">
            <a:xfrm>
              <a:off x="4066700" y="5665473"/>
              <a:ext cx="1992283" cy="1313311"/>
            </a:xfrm>
            <a:prstGeom prst="rect">
              <a:avLst/>
            </a:prstGeom>
            <a:noFill/>
            <a:ln>
              <a:noFill/>
            </a:ln>
            <a:extLst>
              <a:ext uri="{53640926-AAD7-44D8-BBD7-CCE9431645EC}">
                <a14:shadowObscured xmlns:a14="http://schemas.microsoft.com/office/drawing/2010/main"/>
              </a:ext>
            </a:extLst>
          </p:spPr>
        </p:pic>
        <p:sp>
          <p:nvSpPr>
            <p:cNvPr id="50" name="テキスト ボックス 49">
              <a:extLst>
                <a:ext uri="{FF2B5EF4-FFF2-40B4-BE49-F238E27FC236}">
                  <a16:creationId xmlns:a16="http://schemas.microsoft.com/office/drawing/2014/main" id="{48BF8408-2164-1F06-BE93-AC4909087C27}"/>
                </a:ext>
              </a:extLst>
            </p:cNvPr>
            <p:cNvSpPr txBox="1"/>
            <p:nvPr/>
          </p:nvSpPr>
          <p:spPr>
            <a:xfrm>
              <a:off x="4116488" y="5710549"/>
              <a:ext cx="894030" cy="261610"/>
            </a:xfrm>
            <a:prstGeom prst="rect">
              <a:avLst/>
            </a:prstGeom>
            <a:solidFill>
              <a:schemeClr val="bg1"/>
            </a:solidFill>
          </p:spPr>
          <p:txBody>
            <a:bodyPr wrap="square" rtlCol="0">
              <a:spAutoFit/>
            </a:bodyPr>
            <a:lstStyle/>
            <a:p>
              <a:pPr marL="1166813" indent="-1166813"/>
              <a:r>
                <a:rPr lang="ja-JP" altLang="en-US" sz="1100" b="1" dirty="0"/>
                <a:t>バスベイ型</a:t>
              </a:r>
              <a:endParaRPr lang="en-US" altLang="ja-JP" sz="1100" b="1" dirty="0"/>
            </a:p>
          </p:txBody>
        </p:sp>
      </p:grpSp>
      <p:sp>
        <p:nvSpPr>
          <p:cNvPr id="51" name="テキスト ボックス 50">
            <a:extLst>
              <a:ext uri="{FF2B5EF4-FFF2-40B4-BE49-F238E27FC236}">
                <a16:creationId xmlns:a16="http://schemas.microsoft.com/office/drawing/2014/main" id="{FA94B7D7-F93A-7E5B-EAD2-418E6DB9F400}"/>
              </a:ext>
            </a:extLst>
          </p:cNvPr>
          <p:cNvSpPr txBox="1"/>
          <p:nvPr/>
        </p:nvSpPr>
        <p:spPr>
          <a:xfrm>
            <a:off x="4943229" y="1444308"/>
            <a:ext cx="1632635" cy="1015663"/>
          </a:xfrm>
          <a:prstGeom prst="rect">
            <a:avLst/>
          </a:prstGeom>
          <a:noFill/>
        </p:spPr>
        <p:txBody>
          <a:bodyPr wrap="square" rtlCol="0">
            <a:spAutoFit/>
          </a:bodyPr>
          <a:lstStyle>
            <a:defPPr>
              <a:defRPr lang="ja-JP"/>
            </a:defPPr>
            <a:lvl1pPr>
              <a:defRPr sz="1200">
                <a:solidFill>
                  <a:schemeClr val="dk1"/>
                </a:solidFill>
              </a:defRPr>
            </a:lvl1pPr>
          </a:lstStyle>
          <a:p>
            <a:r>
              <a:rPr lang="ja-JP" altLang="en-US" dirty="0"/>
              <a:t>③前角</a:t>
            </a:r>
            <a:endParaRPr lang="en-US" altLang="ja-JP" dirty="0"/>
          </a:p>
          <a:p>
            <a:r>
              <a:rPr lang="ja-JP" altLang="en-US" dirty="0"/>
              <a:t>①前扉乗車口</a:t>
            </a:r>
            <a:endParaRPr lang="en-US" altLang="ja-JP" dirty="0"/>
          </a:p>
          <a:p>
            <a:r>
              <a:rPr lang="ja-JP" altLang="en-US" dirty="0"/>
              <a:t>②後乗車口</a:t>
            </a:r>
            <a:endParaRPr lang="en-US" altLang="ja-JP" dirty="0"/>
          </a:p>
          <a:p>
            <a:r>
              <a:rPr lang="ja-JP" altLang="en-US" dirty="0"/>
              <a:t>④後角</a:t>
            </a:r>
            <a:endParaRPr lang="en-US" altLang="ja-JP" dirty="0"/>
          </a:p>
          <a:p>
            <a:r>
              <a:rPr lang="ja-JP" altLang="en-US" dirty="0"/>
              <a:t>⑤バス停車前後位置</a:t>
            </a:r>
            <a:endParaRPr lang="en-US" altLang="ja-JP" dirty="0"/>
          </a:p>
        </p:txBody>
      </p:sp>
      <p:pic>
        <p:nvPicPr>
          <p:cNvPr id="2075" name="図 2074">
            <a:extLst>
              <a:ext uri="{FF2B5EF4-FFF2-40B4-BE49-F238E27FC236}">
                <a16:creationId xmlns:a16="http://schemas.microsoft.com/office/drawing/2014/main" id="{C1F93FB5-74FE-EF5C-B9D2-C5A6DFECCD46}"/>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29315" y="5358710"/>
            <a:ext cx="1727801" cy="1295108"/>
          </a:xfrm>
          <a:prstGeom prst="rect">
            <a:avLst/>
          </a:prstGeom>
          <a:noFill/>
          <a:ln>
            <a:noFill/>
          </a:ln>
        </p:spPr>
      </p:pic>
      <p:pic>
        <p:nvPicPr>
          <p:cNvPr id="2076" name="図 2075">
            <a:extLst>
              <a:ext uri="{FF2B5EF4-FFF2-40B4-BE49-F238E27FC236}">
                <a16:creationId xmlns:a16="http://schemas.microsoft.com/office/drawing/2014/main" id="{AAA5A0CA-F384-2391-99E3-90F5D62987F7}"/>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642737" y="5350430"/>
            <a:ext cx="1727801" cy="1295108"/>
          </a:xfrm>
          <a:prstGeom prst="rect">
            <a:avLst/>
          </a:prstGeom>
          <a:noFill/>
          <a:ln>
            <a:noFill/>
          </a:ln>
        </p:spPr>
      </p:pic>
      <p:sp>
        <p:nvSpPr>
          <p:cNvPr id="2077" name="テキスト ボックス 30">
            <a:extLst>
              <a:ext uri="{FF2B5EF4-FFF2-40B4-BE49-F238E27FC236}">
                <a16:creationId xmlns:a16="http://schemas.microsoft.com/office/drawing/2014/main" id="{F5A5872C-0BBE-A6C6-C063-AD986C79D999}"/>
              </a:ext>
            </a:extLst>
          </p:cNvPr>
          <p:cNvSpPr txBox="1"/>
          <p:nvPr/>
        </p:nvSpPr>
        <p:spPr>
          <a:xfrm>
            <a:off x="1192121" y="5262502"/>
            <a:ext cx="1311603" cy="221039"/>
          </a:xfrm>
          <a:prstGeom prst="wedgeRectCallout">
            <a:avLst>
              <a:gd name="adj1" fmla="val -62454"/>
              <a:gd name="adj2" fmla="val 107914"/>
            </a:avLst>
          </a:prstGeom>
          <a:solidFill>
            <a:schemeClr val="lt1"/>
          </a:solidFill>
          <a:ln w="6350">
            <a:solidFill>
              <a:prstClr val="black"/>
            </a:solidFill>
          </a:ln>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ts val="1600"/>
              </a:lnSpc>
            </a:pPr>
            <a:r>
              <a:rPr lang="ja-JP" sz="900" dirty="0">
                <a:solidFill>
                  <a:srgbClr val="FF0000"/>
                </a:solidFill>
                <a:effectLst/>
                <a:latin typeface="ＭＳ Ｐ明朝" panose="02020600040205080304" pitchFamily="18" charset="-128"/>
                <a:ea typeface="ＭＳ Ｐゴシック" panose="020B0600070205080204" pitchFamily="50" charset="-128"/>
                <a:cs typeface="Times New Roman" panose="02020603050405020304" pitchFamily="18" charset="0"/>
              </a:rPr>
              <a:t>後方の補助員が支持</a:t>
            </a:r>
            <a:endParaRPr lang="ja-JP" sz="900" dirty="0">
              <a:effectLst/>
              <a:latin typeface="ＭＳ Ｐ明朝" panose="02020600040205080304" pitchFamily="18" charset="-128"/>
              <a:ea typeface="ＭＳ Ｐ明朝" panose="02020600040205080304" pitchFamily="18" charset="-128"/>
              <a:cs typeface="Times New Roman" panose="02020603050405020304" pitchFamily="18" charset="0"/>
            </a:endParaRPr>
          </a:p>
        </p:txBody>
      </p:sp>
      <p:sp>
        <p:nvSpPr>
          <p:cNvPr id="2078" name="テキスト ボックス 31">
            <a:extLst>
              <a:ext uri="{FF2B5EF4-FFF2-40B4-BE49-F238E27FC236}">
                <a16:creationId xmlns:a16="http://schemas.microsoft.com/office/drawing/2014/main" id="{EEBD8D08-ABA3-8605-4859-3DFAD7BC1B63}"/>
              </a:ext>
            </a:extLst>
          </p:cNvPr>
          <p:cNvSpPr txBox="1"/>
          <p:nvPr/>
        </p:nvSpPr>
        <p:spPr>
          <a:xfrm>
            <a:off x="3346042" y="5368510"/>
            <a:ext cx="1332166" cy="201761"/>
          </a:xfrm>
          <a:prstGeom prst="wedgeRectCallout">
            <a:avLst>
              <a:gd name="adj1" fmla="val -47260"/>
              <a:gd name="adj2" fmla="val 199876"/>
            </a:avLst>
          </a:prstGeom>
          <a:solidFill>
            <a:schemeClr val="lt1"/>
          </a:solidFill>
          <a:ln w="6350">
            <a:solidFill>
              <a:prstClr val="black"/>
            </a:solidFill>
          </a:ln>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ts val="1600"/>
              </a:lnSpc>
            </a:pPr>
            <a:r>
              <a:rPr lang="en-US" sz="900" dirty="0">
                <a:solidFill>
                  <a:srgbClr val="FF0000"/>
                </a:solidFill>
                <a:effectLst/>
                <a:latin typeface="ＭＳ Ｐゴシック" panose="020B0600070205080204" pitchFamily="50" charset="-128"/>
                <a:ea typeface="ＭＳ Ｐ明朝" panose="02020600040205080304" pitchFamily="18" charset="-128"/>
                <a:cs typeface="Times New Roman" panose="02020603050405020304" pitchFamily="18" charset="0"/>
              </a:rPr>
              <a:t>8kg</a:t>
            </a:r>
            <a:r>
              <a:rPr lang="ja-JP" sz="900" dirty="0">
                <a:solidFill>
                  <a:srgbClr val="FF0000"/>
                </a:solidFill>
                <a:effectLst/>
                <a:latin typeface="ＭＳ Ｐ明朝" panose="02020600040205080304" pitchFamily="18" charset="-128"/>
                <a:ea typeface="ＭＳ Ｐゴシック" panose="020B0600070205080204" pitchFamily="50" charset="-128"/>
                <a:cs typeface="Times New Roman" panose="02020603050405020304" pitchFamily="18" charset="0"/>
              </a:rPr>
              <a:t>の重り（</a:t>
            </a:r>
            <a:r>
              <a:rPr lang="en-US" sz="900" dirty="0">
                <a:solidFill>
                  <a:srgbClr val="FF0000"/>
                </a:solidFill>
                <a:effectLst/>
                <a:latin typeface="ＭＳ Ｐ明朝" panose="02020600040205080304" pitchFamily="18" charset="-128"/>
                <a:ea typeface="ＭＳ Ｐゴシック" panose="020B0600070205080204" pitchFamily="50" charset="-128"/>
                <a:cs typeface="Times New Roman" panose="02020603050405020304" pitchFamily="18" charset="0"/>
              </a:rPr>
              <a:t>1</a:t>
            </a:r>
            <a:r>
              <a:rPr lang="ja-JP" sz="900" dirty="0">
                <a:solidFill>
                  <a:srgbClr val="FF0000"/>
                </a:solidFill>
                <a:effectLst/>
                <a:latin typeface="ＭＳ Ｐ明朝" panose="02020600040205080304" pitchFamily="18" charset="-128"/>
                <a:ea typeface="ＭＳ Ｐゴシック" panose="020B0600070205080204" pitchFamily="50" charset="-128"/>
                <a:cs typeface="Times New Roman" panose="02020603050405020304" pitchFamily="18" charset="0"/>
              </a:rPr>
              <a:t>歳児相当）</a:t>
            </a:r>
            <a:endParaRPr lang="ja-JP" sz="900" dirty="0">
              <a:effectLst/>
              <a:latin typeface="ＭＳ Ｐ明朝" panose="02020600040205080304" pitchFamily="18" charset="-128"/>
              <a:ea typeface="ＭＳ Ｐ明朝" panose="02020600040205080304" pitchFamily="18" charset="-128"/>
              <a:cs typeface="Times New Roman" panose="02020603050405020304" pitchFamily="18" charset="0"/>
            </a:endParaRPr>
          </a:p>
        </p:txBody>
      </p:sp>
      <p:sp>
        <p:nvSpPr>
          <p:cNvPr id="2087" name="正方形/長方形 2086">
            <a:extLst>
              <a:ext uri="{FF2B5EF4-FFF2-40B4-BE49-F238E27FC236}">
                <a16:creationId xmlns:a16="http://schemas.microsoft.com/office/drawing/2014/main" id="{5F782CB0-1E66-4B5B-ABE8-E90B7A364499}"/>
              </a:ext>
            </a:extLst>
          </p:cNvPr>
          <p:cNvSpPr/>
          <p:nvPr/>
        </p:nvSpPr>
        <p:spPr>
          <a:xfrm>
            <a:off x="7770839" y="1488777"/>
            <a:ext cx="288464" cy="591647"/>
          </a:xfrm>
          <a:prstGeom prst="rect">
            <a:avLst/>
          </a:prstGeom>
          <a:noFill/>
          <a:ln>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88" name="正方形/長方形 2087">
            <a:extLst>
              <a:ext uri="{FF2B5EF4-FFF2-40B4-BE49-F238E27FC236}">
                <a16:creationId xmlns:a16="http://schemas.microsoft.com/office/drawing/2014/main" id="{BBA2759D-0EA9-948D-6256-E8D803689DB3}"/>
              </a:ext>
            </a:extLst>
          </p:cNvPr>
          <p:cNvSpPr/>
          <p:nvPr/>
        </p:nvSpPr>
        <p:spPr>
          <a:xfrm>
            <a:off x="8690579" y="1340768"/>
            <a:ext cx="288464" cy="746643"/>
          </a:xfrm>
          <a:prstGeom prst="rect">
            <a:avLst/>
          </a:prstGeom>
          <a:noFill/>
          <a:ln>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89" name="テキスト ボックス 2088">
            <a:extLst>
              <a:ext uri="{FF2B5EF4-FFF2-40B4-BE49-F238E27FC236}">
                <a16:creationId xmlns:a16="http://schemas.microsoft.com/office/drawing/2014/main" id="{603205BA-E2E6-24E9-D4B7-ED21E8527428}"/>
              </a:ext>
            </a:extLst>
          </p:cNvPr>
          <p:cNvSpPr txBox="1"/>
          <p:nvPr/>
        </p:nvSpPr>
        <p:spPr>
          <a:xfrm>
            <a:off x="325129" y="1469148"/>
            <a:ext cx="2810984" cy="830997"/>
          </a:xfrm>
          <a:prstGeom prst="rect">
            <a:avLst/>
          </a:prstGeom>
          <a:noFill/>
        </p:spPr>
        <p:txBody>
          <a:bodyPr wrap="square" rtlCol="0">
            <a:spAutoFit/>
          </a:bodyPr>
          <a:lstStyle/>
          <a:p>
            <a:r>
              <a:rPr lang="ja-JP" altLang="en-US" sz="1200" dirty="0">
                <a:solidFill>
                  <a:schemeClr val="dk1"/>
                </a:solidFill>
              </a:rPr>
              <a:t>○バス停形状　：　ストレート型</a:t>
            </a:r>
            <a:endParaRPr lang="en-US" altLang="ja-JP" sz="1200" dirty="0">
              <a:solidFill>
                <a:schemeClr val="dk1"/>
              </a:solidFill>
            </a:endParaRPr>
          </a:p>
          <a:p>
            <a:r>
              <a:rPr lang="ja-JP" altLang="en-US" sz="1200" dirty="0">
                <a:solidFill>
                  <a:schemeClr val="dk1"/>
                </a:solidFill>
              </a:rPr>
              <a:t>　　　／テラス型／バスベイ型</a:t>
            </a:r>
            <a:endParaRPr lang="en-US" altLang="ja-JP" sz="1200" dirty="0">
              <a:solidFill>
                <a:schemeClr val="dk1"/>
              </a:solidFill>
            </a:endParaRPr>
          </a:p>
          <a:p>
            <a:r>
              <a:rPr lang="ja-JP" altLang="en-US" sz="1200" dirty="0">
                <a:solidFill>
                  <a:schemeClr val="dk1"/>
                </a:solidFill>
                <a:latin typeface="+mn-ea"/>
                <a:ea typeface="+mn-ea"/>
              </a:rPr>
              <a:t>○駐停車位置　：　駐停車なし</a:t>
            </a:r>
            <a:endParaRPr lang="en-US" altLang="ja-JP" sz="1200" dirty="0">
              <a:solidFill>
                <a:schemeClr val="dk1"/>
              </a:solidFill>
              <a:latin typeface="+mn-ea"/>
              <a:ea typeface="+mn-ea"/>
            </a:endParaRPr>
          </a:p>
          <a:p>
            <a:r>
              <a:rPr lang="ja-JP" altLang="en-US" sz="1200" dirty="0">
                <a:solidFill>
                  <a:schemeClr val="dk1"/>
                </a:solidFill>
                <a:latin typeface="+mn-ea"/>
                <a:ea typeface="+mn-ea"/>
              </a:rPr>
              <a:t>　　　／駐停車</a:t>
            </a:r>
            <a:r>
              <a:rPr lang="en-US" altLang="ja-JP" sz="1200" dirty="0">
                <a:solidFill>
                  <a:schemeClr val="dk1"/>
                </a:solidFill>
                <a:latin typeface="+mn-ea"/>
                <a:ea typeface="+mn-ea"/>
              </a:rPr>
              <a:t>10m</a:t>
            </a:r>
            <a:r>
              <a:rPr lang="ja-JP" altLang="en-US" sz="1200" dirty="0">
                <a:solidFill>
                  <a:schemeClr val="dk1"/>
                </a:solidFill>
                <a:latin typeface="+mn-ea"/>
                <a:ea typeface="+mn-ea"/>
              </a:rPr>
              <a:t> ／駐停車</a:t>
            </a:r>
            <a:r>
              <a:rPr lang="en-US" altLang="ja-JP" sz="1200" dirty="0">
                <a:solidFill>
                  <a:schemeClr val="dk1"/>
                </a:solidFill>
                <a:latin typeface="+mn-ea"/>
                <a:ea typeface="+mn-ea"/>
              </a:rPr>
              <a:t>15m</a:t>
            </a:r>
            <a:endParaRPr lang="ja-JP" altLang="en-US" sz="1200" dirty="0">
              <a:solidFill>
                <a:schemeClr val="dk1"/>
              </a:solidFill>
              <a:latin typeface="+mn-ea"/>
              <a:ea typeface="+mn-ea"/>
            </a:endParaRPr>
          </a:p>
        </p:txBody>
      </p:sp>
      <p:sp>
        <p:nvSpPr>
          <p:cNvPr id="2090" name="テキスト ボックス 2089">
            <a:extLst>
              <a:ext uri="{FF2B5EF4-FFF2-40B4-BE49-F238E27FC236}">
                <a16:creationId xmlns:a16="http://schemas.microsoft.com/office/drawing/2014/main" id="{4FD3D43A-79DB-E441-037A-1687A94EBF12}"/>
              </a:ext>
            </a:extLst>
          </p:cNvPr>
          <p:cNvSpPr txBox="1"/>
          <p:nvPr/>
        </p:nvSpPr>
        <p:spPr>
          <a:xfrm>
            <a:off x="4808984" y="875299"/>
            <a:ext cx="2492687" cy="646331"/>
          </a:xfrm>
          <a:prstGeom prst="rect">
            <a:avLst/>
          </a:prstGeom>
          <a:noFill/>
        </p:spPr>
        <p:txBody>
          <a:bodyPr wrap="square" rtlCol="0">
            <a:spAutoFit/>
          </a:bodyPr>
          <a:lstStyle/>
          <a:p>
            <a:pPr marL="88900" indent="-88900">
              <a:buFont typeface="Arial" panose="020B0604020202020204" pitchFamily="34" charset="0"/>
              <a:buChar char="•"/>
            </a:pPr>
            <a:r>
              <a:rPr lang="ja-JP" altLang="en-US" sz="1200" b="1" u="sng" dirty="0">
                <a:solidFill>
                  <a:schemeClr val="dk1"/>
                </a:solidFill>
              </a:rPr>
              <a:t>各パターン走行でのバスの停車位置を、バス停との左右距離、前後位置の計</a:t>
            </a:r>
            <a:r>
              <a:rPr lang="en-US" altLang="ja-JP" sz="1200" b="1" u="sng" dirty="0">
                <a:solidFill>
                  <a:schemeClr val="dk1"/>
                </a:solidFill>
              </a:rPr>
              <a:t>5</a:t>
            </a:r>
            <a:r>
              <a:rPr lang="ja-JP" altLang="en-US" sz="1200" b="1" u="sng" dirty="0">
                <a:solidFill>
                  <a:schemeClr val="dk1"/>
                </a:solidFill>
              </a:rPr>
              <a:t>箇所計測</a:t>
            </a:r>
            <a:endParaRPr lang="en-US" altLang="ja-JP" sz="1200" b="1" u="sng" dirty="0">
              <a:solidFill>
                <a:schemeClr val="dk1"/>
              </a:solidFill>
            </a:endParaRPr>
          </a:p>
        </p:txBody>
      </p:sp>
      <p:grpSp>
        <p:nvGrpSpPr>
          <p:cNvPr id="2095" name="グループ化 2094">
            <a:extLst>
              <a:ext uri="{FF2B5EF4-FFF2-40B4-BE49-F238E27FC236}">
                <a16:creationId xmlns:a16="http://schemas.microsoft.com/office/drawing/2014/main" id="{F588E48C-9861-A654-0568-776F2C1F4F39}"/>
              </a:ext>
            </a:extLst>
          </p:cNvPr>
          <p:cNvGrpSpPr/>
          <p:nvPr/>
        </p:nvGrpSpPr>
        <p:grpSpPr>
          <a:xfrm>
            <a:off x="4943054" y="2493659"/>
            <a:ext cx="1540325" cy="1814493"/>
            <a:chOff x="4973279" y="2397298"/>
            <a:chExt cx="1645215" cy="1938053"/>
          </a:xfrm>
        </p:grpSpPr>
        <p:pic>
          <p:nvPicPr>
            <p:cNvPr id="2082" name="図 2081">
              <a:extLst>
                <a:ext uri="{FF2B5EF4-FFF2-40B4-BE49-F238E27FC236}">
                  <a16:creationId xmlns:a16="http://schemas.microsoft.com/office/drawing/2014/main" id="{6CF60073-6648-0514-1970-3C08C8505DAF}"/>
                </a:ext>
              </a:extLst>
            </p:cNvPr>
            <p:cNvPicPr>
              <a:picLocks noChangeAspect="1"/>
            </p:cNvPicPr>
            <p:nvPr/>
          </p:nvPicPr>
          <p:blipFill>
            <a:blip r:embed="rId10"/>
            <a:stretch>
              <a:fillRect/>
            </a:stretch>
          </p:blipFill>
          <p:spPr>
            <a:xfrm>
              <a:off x="5023256" y="2451302"/>
              <a:ext cx="1595238" cy="1884049"/>
            </a:xfrm>
            <a:prstGeom prst="rect">
              <a:avLst/>
            </a:prstGeom>
          </p:spPr>
        </p:pic>
        <p:sp>
          <p:nvSpPr>
            <p:cNvPr id="2091" name="テキスト ボックス 2090">
              <a:extLst>
                <a:ext uri="{FF2B5EF4-FFF2-40B4-BE49-F238E27FC236}">
                  <a16:creationId xmlns:a16="http://schemas.microsoft.com/office/drawing/2014/main" id="{4EC56068-0463-88D5-A08B-7FC92004078A}"/>
                </a:ext>
              </a:extLst>
            </p:cNvPr>
            <p:cNvSpPr txBox="1"/>
            <p:nvPr/>
          </p:nvSpPr>
          <p:spPr>
            <a:xfrm>
              <a:off x="4973279" y="2397298"/>
              <a:ext cx="449701" cy="169277"/>
            </a:xfrm>
            <a:prstGeom prst="rect">
              <a:avLst/>
            </a:prstGeom>
            <a:noFill/>
          </p:spPr>
          <p:txBody>
            <a:bodyPr wrap="square" rtlCol="0">
              <a:spAutoFit/>
            </a:bodyPr>
            <a:lstStyle>
              <a:defPPr>
                <a:defRPr lang="ja-JP"/>
              </a:defPPr>
              <a:lvl1pPr>
                <a:defRPr sz="1200">
                  <a:solidFill>
                    <a:schemeClr val="dk1"/>
                  </a:solidFill>
                </a:defRPr>
              </a:lvl1pPr>
            </a:lstStyle>
            <a:p>
              <a:r>
                <a:rPr lang="en-US" altLang="ja-JP" sz="500" dirty="0"/>
                <a:t>(mm)</a:t>
              </a:r>
            </a:p>
          </p:txBody>
        </p:sp>
      </p:grpSp>
      <p:grpSp>
        <p:nvGrpSpPr>
          <p:cNvPr id="2094" name="グループ化 2093">
            <a:extLst>
              <a:ext uri="{FF2B5EF4-FFF2-40B4-BE49-F238E27FC236}">
                <a16:creationId xmlns:a16="http://schemas.microsoft.com/office/drawing/2014/main" id="{90F2B2F7-B1EC-E249-F44E-116EAC14D70D}"/>
              </a:ext>
            </a:extLst>
          </p:cNvPr>
          <p:cNvGrpSpPr/>
          <p:nvPr/>
        </p:nvGrpSpPr>
        <p:grpSpPr>
          <a:xfrm>
            <a:off x="8121352" y="2499837"/>
            <a:ext cx="1555274" cy="1814048"/>
            <a:chOff x="6612096" y="2388624"/>
            <a:chExt cx="1661182" cy="1937578"/>
          </a:xfrm>
        </p:grpSpPr>
        <p:pic>
          <p:nvPicPr>
            <p:cNvPr id="2083" name="図 2082">
              <a:extLst>
                <a:ext uri="{FF2B5EF4-FFF2-40B4-BE49-F238E27FC236}">
                  <a16:creationId xmlns:a16="http://schemas.microsoft.com/office/drawing/2014/main" id="{E764B242-5F10-69B5-6969-575894F44250}"/>
                </a:ext>
              </a:extLst>
            </p:cNvPr>
            <p:cNvPicPr>
              <a:picLocks noChangeAspect="1"/>
            </p:cNvPicPr>
            <p:nvPr/>
          </p:nvPicPr>
          <p:blipFill>
            <a:blip r:embed="rId11"/>
            <a:stretch>
              <a:fillRect/>
            </a:stretch>
          </p:blipFill>
          <p:spPr>
            <a:xfrm>
              <a:off x="6676998" y="2442153"/>
              <a:ext cx="1596280" cy="1884049"/>
            </a:xfrm>
            <a:prstGeom prst="rect">
              <a:avLst/>
            </a:prstGeom>
          </p:spPr>
        </p:pic>
        <p:sp>
          <p:nvSpPr>
            <p:cNvPr id="2092" name="テキスト ボックス 2091">
              <a:extLst>
                <a:ext uri="{FF2B5EF4-FFF2-40B4-BE49-F238E27FC236}">
                  <a16:creationId xmlns:a16="http://schemas.microsoft.com/office/drawing/2014/main" id="{DB3B6910-052D-3F43-EEF3-4264F77D134C}"/>
                </a:ext>
              </a:extLst>
            </p:cNvPr>
            <p:cNvSpPr txBox="1"/>
            <p:nvPr/>
          </p:nvSpPr>
          <p:spPr>
            <a:xfrm>
              <a:off x="6612096" y="2388624"/>
              <a:ext cx="449701" cy="169277"/>
            </a:xfrm>
            <a:prstGeom prst="rect">
              <a:avLst/>
            </a:prstGeom>
            <a:noFill/>
          </p:spPr>
          <p:txBody>
            <a:bodyPr wrap="square" rtlCol="0">
              <a:spAutoFit/>
            </a:bodyPr>
            <a:lstStyle>
              <a:defPPr>
                <a:defRPr lang="ja-JP"/>
              </a:defPPr>
              <a:lvl1pPr>
                <a:defRPr sz="1200">
                  <a:solidFill>
                    <a:schemeClr val="dk1"/>
                  </a:solidFill>
                </a:defRPr>
              </a:lvl1pPr>
            </a:lstStyle>
            <a:p>
              <a:r>
                <a:rPr lang="en-US" altLang="ja-JP" sz="500" dirty="0"/>
                <a:t>(mm)</a:t>
              </a:r>
            </a:p>
          </p:txBody>
        </p:sp>
      </p:grpSp>
      <p:grpSp>
        <p:nvGrpSpPr>
          <p:cNvPr id="2098" name="グループ化 2097">
            <a:extLst>
              <a:ext uri="{FF2B5EF4-FFF2-40B4-BE49-F238E27FC236}">
                <a16:creationId xmlns:a16="http://schemas.microsoft.com/office/drawing/2014/main" id="{26B510A3-0350-BC42-513C-9604F0A30118}"/>
              </a:ext>
            </a:extLst>
          </p:cNvPr>
          <p:cNvGrpSpPr/>
          <p:nvPr/>
        </p:nvGrpSpPr>
        <p:grpSpPr>
          <a:xfrm>
            <a:off x="4985878" y="4526446"/>
            <a:ext cx="3569026" cy="2110769"/>
            <a:chOff x="5200398" y="4376063"/>
            <a:chExt cx="4010490" cy="2371857"/>
          </a:xfrm>
        </p:grpSpPr>
        <p:grpSp>
          <p:nvGrpSpPr>
            <p:cNvPr id="2086" name="グループ化 2085">
              <a:extLst>
                <a:ext uri="{FF2B5EF4-FFF2-40B4-BE49-F238E27FC236}">
                  <a16:creationId xmlns:a16="http://schemas.microsoft.com/office/drawing/2014/main" id="{E766C1FF-FBD8-4E40-77E7-9295452225A0}"/>
                </a:ext>
              </a:extLst>
            </p:cNvPr>
            <p:cNvGrpSpPr/>
            <p:nvPr/>
          </p:nvGrpSpPr>
          <p:grpSpPr>
            <a:xfrm>
              <a:off x="5200398" y="4398029"/>
              <a:ext cx="4010490" cy="2349891"/>
              <a:chOff x="4809488" y="4400689"/>
              <a:chExt cx="4010490" cy="2349891"/>
            </a:xfrm>
          </p:grpSpPr>
          <p:grpSp>
            <p:nvGrpSpPr>
              <p:cNvPr id="2084" name="グループ化 2083">
                <a:extLst>
                  <a:ext uri="{FF2B5EF4-FFF2-40B4-BE49-F238E27FC236}">
                    <a16:creationId xmlns:a16="http://schemas.microsoft.com/office/drawing/2014/main" id="{902755CD-FF18-B768-4F33-D5940CD6A0C4}"/>
                  </a:ext>
                </a:extLst>
              </p:cNvPr>
              <p:cNvGrpSpPr/>
              <p:nvPr/>
            </p:nvGrpSpPr>
            <p:grpSpPr>
              <a:xfrm>
                <a:off x="4836043" y="4464046"/>
                <a:ext cx="3983935" cy="2286534"/>
                <a:chOff x="4836041" y="3933056"/>
                <a:chExt cx="4797479" cy="2753458"/>
              </a:xfrm>
            </p:grpSpPr>
            <p:grpSp>
              <p:nvGrpSpPr>
                <p:cNvPr id="2074" name="グループ化 2073">
                  <a:extLst>
                    <a:ext uri="{FF2B5EF4-FFF2-40B4-BE49-F238E27FC236}">
                      <a16:creationId xmlns:a16="http://schemas.microsoft.com/office/drawing/2014/main" id="{B9F0BC4E-9AAA-632F-75F6-075C12BB96E2}"/>
                    </a:ext>
                  </a:extLst>
                </p:cNvPr>
                <p:cNvGrpSpPr/>
                <p:nvPr/>
              </p:nvGrpSpPr>
              <p:grpSpPr>
                <a:xfrm>
                  <a:off x="4836041" y="3984766"/>
                  <a:ext cx="4797479" cy="2701748"/>
                  <a:chOff x="4697082" y="1201875"/>
                  <a:chExt cx="4450429" cy="2506303"/>
                </a:xfrm>
              </p:grpSpPr>
              <p:pic>
                <p:nvPicPr>
                  <p:cNvPr id="2073" name="図 2072">
                    <a:extLst>
                      <a:ext uri="{FF2B5EF4-FFF2-40B4-BE49-F238E27FC236}">
                        <a16:creationId xmlns:a16="http://schemas.microsoft.com/office/drawing/2014/main" id="{51F2A113-AC57-A369-CBB3-F2FEF2838A8F}"/>
                      </a:ext>
                    </a:extLst>
                  </p:cNvPr>
                  <p:cNvPicPr>
                    <a:picLocks noChangeAspect="1"/>
                  </p:cNvPicPr>
                  <p:nvPr/>
                </p:nvPicPr>
                <p:blipFill rotWithShape="1">
                  <a:blip r:embed="rId12"/>
                  <a:srcRect l="1760" t="1319" r="1254" b="15357"/>
                  <a:stretch/>
                </p:blipFill>
                <p:spPr>
                  <a:xfrm>
                    <a:off x="4697082" y="1201875"/>
                    <a:ext cx="4450429" cy="2285755"/>
                  </a:xfrm>
                  <a:prstGeom prst="rect">
                    <a:avLst/>
                  </a:prstGeom>
                </p:spPr>
              </p:pic>
              <p:pic>
                <p:nvPicPr>
                  <p:cNvPr id="2068" name="図 2067">
                    <a:extLst>
                      <a:ext uri="{FF2B5EF4-FFF2-40B4-BE49-F238E27FC236}">
                        <a16:creationId xmlns:a16="http://schemas.microsoft.com/office/drawing/2014/main" id="{1ABAFF1B-AFA9-1BD7-16D4-D2C3EC405DE6}"/>
                      </a:ext>
                    </a:extLst>
                  </p:cNvPr>
                  <p:cNvPicPr>
                    <a:picLocks noChangeAspect="1"/>
                  </p:cNvPicPr>
                  <p:nvPr/>
                </p:nvPicPr>
                <p:blipFill rotWithShape="1">
                  <a:blip r:embed="rId12"/>
                  <a:srcRect l="31385" t="88632" r="30141" b="1831"/>
                  <a:stretch/>
                </p:blipFill>
                <p:spPr>
                  <a:xfrm>
                    <a:off x="5992101" y="3446568"/>
                    <a:ext cx="1765533" cy="261610"/>
                  </a:xfrm>
                  <a:prstGeom prst="rect">
                    <a:avLst/>
                  </a:prstGeom>
                </p:spPr>
              </p:pic>
            </p:grpSp>
            <p:sp>
              <p:nvSpPr>
                <p:cNvPr id="2079" name="テキスト ボックス 2078">
                  <a:extLst>
                    <a:ext uri="{FF2B5EF4-FFF2-40B4-BE49-F238E27FC236}">
                      <a16:creationId xmlns:a16="http://schemas.microsoft.com/office/drawing/2014/main" id="{DE4E2C68-4690-54E5-5780-874467843A25}"/>
                    </a:ext>
                  </a:extLst>
                </p:cNvPr>
                <p:cNvSpPr txBox="1"/>
                <p:nvPr/>
              </p:nvSpPr>
              <p:spPr>
                <a:xfrm>
                  <a:off x="5426889" y="3939180"/>
                  <a:ext cx="1295999" cy="343589"/>
                </a:xfrm>
                <a:prstGeom prst="rect">
                  <a:avLst/>
                </a:prstGeom>
                <a:solidFill>
                  <a:schemeClr val="bg1">
                    <a:lumMod val="95000"/>
                  </a:schemeClr>
                </a:solidFill>
              </p:spPr>
              <p:txBody>
                <a:bodyPr wrap="square" rtlCol="0">
                  <a:spAutoFit/>
                </a:bodyPr>
                <a:lstStyle/>
                <a:p>
                  <a:pPr marL="1166813" indent="-1166813" algn="ctr"/>
                  <a:r>
                    <a:rPr lang="ja-JP" altLang="en-US" sz="1000" b="1" dirty="0"/>
                    <a:t>ストレート型</a:t>
                  </a:r>
                  <a:endParaRPr lang="en-US" altLang="ja-JP" sz="1000" b="1" dirty="0"/>
                </a:p>
              </p:txBody>
            </p:sp>
            <p:sp>
              <p:nvSpPr>
                <p:cNvPr id="2080" name="テキスト ボックス 2079">
                  <a:extLst>
                    <a:ext uri="{FF2B5EF4-FFF2-40B4-BE49-F238E27FC236}">
                      <a16:creationId xmlns:a16="http://schemas.microsoft.com/office/drawing/2014/main" id="{33458A48-4B4F-2118-C163-341E491B4EE9}"/>
                    </a:ext>
                  </a:extLst>
                </p:cNvPr>
                <p:cNvSpPr txBox="1"/>
                <p:nvPr/>
              </p:nvSpPr>
              <p:spPr>
                <a:xfrm>
                  <a:off x="6839260" y="3933180"/>
                  <a:ext cx="1295999" cy="343589"/>
                </a:xfrm>
                <a:prstGeom prst="rect">
                  <a:avLst/>
                </a:prstGeom>
                <a:solidFill>
                  <a:schemeClr val="accent5"/>
                </a:solidFill>
              </p:spPr>
              <p:txBody>
                <a:bodyPr wrap="square" rtlCol="0">
                  <a:spAutoFit/>
                </a:bodyPr>
                <a:lstStyle/>
                <a:p>
                  <a:pPr marL="1166813" indent="-1166813" algn="ctr"/>
                  <a:r>
                    <a:rPr lang="ja-JP" altLang="en-US" sz="1000" b="1" dirty="0"/>
                    <a:t>テラス型</a:t>
                  </a:r>
                  <a:endParaRPr lang="en-US" altLang="ja-JP" sz="1000" b="1" dirty="0"/>
                </a:p>
              </p:txBody>
            </p:sp>
            <p:sp>
              <p:nvSpPr>
                <p:cNvPr id="2081" name="テキスト ボックス 2080">
                  <a:extLst>
                    <a:ext uri="{FF2B5EF4-FFF2-40B4-BE49-F238E27FC236}">
                      <a16:creationId xmlns:a16="http://schemas.microsoft.com/office/drawing/2014/main" id="{19463422-42F4-128F-D402-1EEDDA7F5F31}"/>
                    </a:ext>
                  </a:extLst>
                </p:cNvPr>
                <p:cNvSpPr txBox="1"/>
                <p:nvPr/>
              </p:nvSpPr>
              <p:spPr>
                <a:xfrm>
                  <a:off x="8217459" y="3933056"/>
                  <a:ext cx="1295999" cy="343589"/>
                </a:xfrm>
                <a:prstGeom prst="rect">
                  <a:avLst/>
                </a:prstGeom>
                <a:solidFill>
                  <a:schemeClr val="accent2">
                    <a:lumMod val="20000"/>
                    <a:lumOff val="80000"/>
                  </a:schemeClr>
                </a:solidFill>
              </p:spPr>
              <p:txBody>
                <a:bodyPr wrap="square" rtlCol="0">
                  <a:spAutoFit/>
                </a:bodyPr>
                <a:lstStyle/>
                <a:p>
                  <a:pPr marL="1166813" indent="-1166813" algn="ctr"/>
                  <a:r>
                    <a:rPr lang="ja-JP" altLang="en-US" sz="1000" b="1" dirty="0"/>
                    <a:t>バスベイ型</a:t>
                  </a:r>
                  <a:endParaRPr lang="en-US" altLang="ja-JP" sz="1000" b="1" dirty="0"/>
                </a:p>
              </p:txBody>
            </p:sp>
          </p:grpSp>
          <p:sp>
            <p:nvSpPr>
              <p:cNvPr id="2085" name="正方形/長方形 2084">
                <a:extLst>
                  <a:ext uri="{FF2B5EF4-FFF2-40B4-BE49-F238E27FC236}">
                    <a16:creationId xmlns:a16="http://schemas.microsoft.com/office/drawing/2014/main" id="{9A4C1E9F-BC58-C02A-CC30-40F6FAC0A844}"/>
                  </a:ext>
                </a:extLst>
              </p:cNvPr>
              <p:cNvSpPr/>
              <p:nvPr/>
            </p:nvSpPr>
            <p:spPr>
              <a:xfrm>
                <a:off x="4809488" y="4400689"/>
                <a:ext cx="4010490" cy="2349891"/>
              </a:xfrm>
              <a:prstGeom prst="rect">
                <a:avLst/>
              </a:prstGeom>
              <a:no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093" name="テキスト ボックス 2092">
              <a:extLst>
                <a:ext uri="{FF2B5EF4-FFF2-40B4-BE49-F238E27FC236}">
                  <a16:creationId xmlns:a16="http://schemas.microsoft.com/office/drawing/2014/main" id="{8154B285-07BE-74EB-E723-59BF1F7F1515}"/>
                </a:ext>
              </a:extLst>
            </p:cNvPr>
            <p:cNvSpPr txBox="1"/>
            <p:nvPr/>
          </p:nvSpPr>
          <p:spPr>
            <a:xfrm>
              <a:off x="5335879" y="4376063"/>
              <a:ext cx="449701" cy="200055"/>
            </a:xfrm>
            <a:prstGeom prst="rect">
              <a:avLst/>
            </a:prstGeom>
            <a:noFill/>
          </p:spPr>
          <p:txBody>
            <a:bodyPr wrap="square" rtlCol="0">
              <a:spAutoFit/>
            </a:bodyPr>
            <a:lstStyle>
              <a:defPPr>
                <a:defRPr lang="ja-JP"/>
              </a:defPPr>
              <a:lvl1pPr>
                <a:defRPr sz="1200">
                  <a:solidFill>
                    <a:schemeClr val="dk1"/>
                  </a:solidFill>
                </a:defRPr>
              </a:lvl1pPr>
            </a:lstStyle>
            <a:p>
              <a:r>
                <a:rPr lang="en-US" altLang="ja-JP" sz="700" dirty="0"/>
                <a:t>(mm)</a:t>
              </a:r>
            </a:p>
          </p:txBody>
        </p:sp>
      </p:grpSp>
      <p:sp>
        <p:nvSpPr>
          <p:cNvPr id="2096" name="テキスト ボックス 2095">
            <a:extLst>
              <a:ext uri="{FF2B5EF4-FFF2-40B4-BE49-F238E27FC236}">
                <a16:creationId xmlns:a16="http://schemas.microsoft.com/office/drawing/2014/main" id="{09343430-31E7-556D-4077-80C588212CFD}"/>
              </a:ext>
            </a:extLst>
          </p:cNvPr>
          <p:cNvSpPr txBox="1"/>
          <p:nvPr/>
        </p:nvSpPr>
        <p:spPr>
          <a:xfrm>
            <a:off x="7101354" y="2194161"/>
            <a:ext cx="2311399" cy="261610"/>
          </a:xfrm>
          <a:prstGeom prst="rect">
            <a:avLst/>
          </a:prstGeom>
          <a:noFill/>
        </p:spPr>
        <p:txBody>
          <a:bodyPr wrap="square" rtlCol="0">
            <a:spAutoFit/>
          </a:bodyPr>
          <a:lstStyle/>
          <a:p>
            <a:pPr marL="1166813" indent="-1166813"/>
            <a:r>
              <a:rPr lang="en-US" altLang="ja-JP" sz="1100" dirty="0"/>
              <a:t>【</a:t>
            </a:r>
            <a:r>
              <a:rPr lang="ja-JP" altLang="en-US" sz="1100" dirty="0"/>
              <a:t>バス停車位置の測定箇所</a:t>
            </a:r>
            <a:r>
              <a:rPr lang="en-US" altLang="ja-JP" sz="1100" dirty="0"/>
              <a:t>】</a:t>
            </a:r>
            <a:r>
              <a:rPr lang="ja-JP" altLang="en-US" sz="1100" dirty="0"/>
              <a:t>　　</a:t>
            </a:r>
            <a:endParaRPr lang="en-US" altLang="ja-JP" sz="1100" dirty="0"/>
          </a:p>
        </p:txBody>
      </p:sp>
      <p:sp>
        <p:nvSpPr>
          <p:cNvPr id="2097" name="テキスト ボックス 2096">
            <a:extLst>
              <a:ext uri="{FF2B5EF4-FFF2-40B4-BE49-F238E27FC236}">
                <a16:creationId xmlns:a16="http://schemas.microsoft.com/office/drawing/2014/main" id="{8E51CD2B-1582-14BB-739E-4A52EBE696F7}"/>
              </a:ext>
            </a:extLst>
          </p:cNvPr>
          <p:cNvSpPr txBox="1"/>
          <p:nvPr/>
        </p:nvSpPr>
        <p:spPr>
          <a:xfrm>
            <a:off x="4876165" y="4276042"/>
            <a:ext cx="3317195" cy="261610"/>
          </a:xfrm>
          <a:prstGeom prst="rect">
            <a:avLst/>
          </a:prstGeom>
          <a:noFill/>
        </p:spPr>
        <p:txBody>
          <a:bodyPr wrap="square" rtlCol="0">
            <a:spAutoFit/>
          </a:bodyPr>
          <a:lstStyle/>
          <a:p>
            <a:pPr marL="1166813" indent="-1166813"/>
            <a:r>
              <a:rPr lang="en-US" altLang="ja-JP" sz="1100" dirty="0"/>
              <a:t>【</a:t>
            </a:r>
            <a:r>
              <a:rPr lang="ja-JP" altLang="en-US" sz="1100" dirty="0"/>
              <a:t>計測距離の平均値（バス停形状・駐停車タイプ別）</a:t>
            </a:r>
            <a:r>
              <a:rPr lang="en-US" altLang="ja-JP" sz="1100" dirty="0"/>
              <a:t>】</a:t>
            </a:r>
            <a:r>
              <a:rPr lang="ja-JP" altLang="en-US" sz="1100" dirty="0"/>
              <a:t>　　</a:t>
            </a:r>
            <a:endParaRPr lang="en-US" altLang="ja-JP" sz="1100" dirty="0"/>
          </a:p>
        </p:txBody>
      </p:sp>
      <p:sp>
        <p:nvSpPr>
          <p:cNvPr id="2099" name="テキスト ボックス 2098">
            <a:extLst>
              <a:ext uri="{FF2B5EF4-FFF2-40B4-BE49-F238E27FC236}">
                <a16:creationId xmlns:a16="http://schemas.microsoft.com/office/drawing/2014/main" id="{F628B251-694B-92E4-99F2-53B9875506AD}"/>
              </a:ext>
            </a:extLst>
          </p:cNvPr>
          <p:cNvSpPr txBox="1"/>
          <p:nvPr/>
        </p:nvSpPr>
        <p:spPr>
          <a:xfrm>
            <a:off x="4917266" y="6619775"/>
            <a:ext cx="3317195" cy="261610"/>
          </a:xfrm>
          <a:prstGeom prst="rect">
            <a:avLst/>
          </a:prstGeom>
          <a:noFill/>
        </p:spPr>
        <p:txBody>
          <a:bodyPr wrap="square" rtlCol="0">
            <a:spAutoFit/>
          </a:bodyPr>
          <a:lstStyle/>
          <a:p>
            <a:pPr marL="1166813" indent="-1166813"/>
            <a:r>
              <a:rPr lang="en-US" altLang="ja-JP" sz="1100" dirty="0"/>
              <a:t>【</a:t>
            </a:r>
            <a:r>
              <a:rPr lang="ja-JP" altLang="en-US" sz="1100" dirty="0"/>
              <a:t>計測距離の平均値（走行パターン別）</a:t>
            </a:r>
            <a:r>
              <a:rPr lang="en-US" altLang="ja-JP" sz="1100" dirty="0"/>
              <a:t>】</a:t>
            </a:r>
            <a:r>
              <a:rPr lang="ja-JP" altLang="en-US" sz="1100" dirty="0"/>
              <a:t>　　</a:t>
            </a:r>
            <a:endParaRPr lang="en-US" altLang="ja-JP" sz="1100" dirty="0"/>
          </a:p>
        </p:txBody>
      </p:sp>
      <p:sp>
        <p:nvSpPr>
          <p:cNvPr id="2100" name="テキスト ボックス 2099">
            <a:extLst>
              <a:ext uri="{FF2B5EF4-FFF2-40B4-BE49-F238E27FC236}">
                <a16:creationId xmlns:a16="http://schemas.microsoft.com/office/drawing/2014/main" id="{CBE01523-6A30-A469-5EEC-E2E65B2A935C}"/>
              </a:ext>
            </a:extLst>
          </p:cNvPr>
          <p:cNvSpPr txBox="1"/>
          <p:nvPr/>
        </p:nvSpPr>
        <p:spPr>
          <a:xfrm>
            <a:off x="6372807" y="2532658"/>
            <a:ext cx="1713355" cy="646331"/>
          </a:xfrm>
          <a:prstGeom prst="wedgeRectCallout">
            <a:avLst>
              <a:gd name="adj1" fmla="val -74984"/>
              <a:gd name="adj2" fmla="val 113217"/>
            </a:avLst>
          </a:prstGeom>
          <a:solidFill>
            <a:srgbClr val="DAEDEF">
              <a:alpha val="38824"/>
            </a:srgbClr>
          </a:solidFill>
        </p:spPr>
        <p:txBody>
          <a:bodyPr wrap="square" rtlCol="0">
            <a:spAutoFit/>
          </a:bodyPr>
          <a:lstStyle/>
          <a:p>
            <a:pPr marL="88900" indent="-88900">
              <a:buFont typeface="Arial" panose="020B0604020202020204" pitchFamily="34" charset="0"/>
              <a:buChar char="•"/>
            </a:pPr>
            <a:r>
              <a:rPr lang="ja-JP" altLang="en-US" sz="1200" dirty="0">
                <a:solidFill>
                  <a:schemeClr val="dk1"/>
                </a:solidFill>
              </a:rPr>
              <a:t>テラス型が最もバス停に近い距離に停車しており正着性が高い</a:t>
            </a:r>
            <a:endParaRPr lang="en-US" altLang="ja-JP" sz="1200" dirty="0">
              <a:solidFill>
                <a:schemeClr val="dk1"/>
              </a:solidFill>
            </a:endParaRPr>
          </a:p>
        </p:txBody>
      </p:sp>
      <p:sp>
        <p:nvSpPr>
          <p:cNvPr id="2101" name="テキスト ボックス 2100">
            <a:extLst>
              <a:ext uri="{FF2B5EF4-FFF2-40B4-BE49-F238E27FC236}">
                <a16:creationId xmlns:a16="http://schemas.microsoft.com/office/drawing/2014/main" id="{28810C4D-7F65-1E24-78E7-82123CD6D4D3}"/>
              </a:ext>
            </a:extLst>
          </p:cNvPr>
          <p:cNvSpPr txBox="1"/>
          <p:nvPr/>
        </p:nvSpPr>
        <p:spPr>
          <a:xfrm>
            <a:off x="6551745" y="3380914"/>
            <a:ext cx="1630371" cy="830997"/>
          </a:xfrm>
          <a:prstGeom prst="wedgeRectCallout">
            <a:avLst>
              <a:gd name="adj1" fmla="val 122937"/>
              <a:gd name="adj2" fmla="val -56405"/>
            </a:avLst>
          </a:prstGeom>
          <a:solidFill>
            <a:srgbClr val="DAEDEF">
              <a:alpha val="38824"/>
            </a:srgbClr>
          </a:solidFill>
        </p:spPr>
        <p:txBody>
          <a:bodyPr wrap="square" rtlCol="0">
            <a:spAutoFit/>
          </a:bodyPr>
          <a:lstStyle/>
          <a:p>
            <a:pPr marL="88900" indent="-88900">
              <a:buFont typeface="Arial" panose="020B0604020202020204" pitchFamily="34" charset="0"/>
              <a:buChar char="•"/>
            </a:pPr>
            <a:r>
              <a:rPr lang="ja-JP" altLang="en-US" sz="1200" dirty="0">
                <a:solidFill>
                  <a:schemeClr val="dk1"/>
                </a:solidFill>
              </a:rPr>
              <a:t>駐停車</a:t>
            </a:r>
            <a:r>
              <a:rPr lang="en-US" altLang="ja-JP" sz="1200" dirty="0">
                <a:solidFill>
                  <a:schemeClr val="dk1"/>
                </a:solidFill>
              </a:rPr>
              <a:t>15m</a:t>
            </a:r>
            <a:r>
              <a:rPr lang="ja-JP" altLang="en-US" sz="1200" dirty="0">
                <a:solidFill>
                  <a:schemeClr val="dk1"/>
                </a:solidFill>
              </a:rPr>
              <a:t>では駐停車の影響はほぼ受けず駐停車なしと同程度の距離で停車</a:t>
            </a:r>
            <a:endParaRPr lang="en-US" altLang="ja-JP" sz="1200" dirty="0">
              <a:solidFill>
                <a:schemeClr val="dk1"/>
              </a:solidFill>
            </a:endParaRPr>
          </a:p>
        </p:txBody>
      </p:sp>
      <p:sp>
        <p:nvSpPr>
          <p:cNvPr id="2102" name="正方形/長方形 2101">
            <a:extLst>
              <a:ext uri="{FF2B5EF4-FFF2-40B4-BE49-F238E27FC236}">
                <a16:creationId xmlns:a16="http://schemas.microsoft.com/office/drawing/2014/main" id="{D53B5A42-01C7-993B-AAD0-B1AC5CCFDF2B}"/>
              </a:ext>
            </a:extLst>
          </p:cNvPr>
          <p:cNvSpPr/>
          <p:nvPr/>
        </p:nvSpPr>
        <p:spPr>
          <a:xfrm>
            <a:off x="5676780" y="3302938"/>
            <a:ext cx="288464" cy="746643"/>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03" name="正方形/長方形 2102">
            <a:extLst>
              <a:ext uri="{FF2B5EF4-FFF2-40B4-BE49-F238E27FC236}">
                <a16:creationId xmlns:a16="http://schemas.microsoft.com/office/drawing/2014/main" id="{96896771-7F8C-9065-4EC6-5DFE387A0AC4}"/>
              </a:ext>
            </a:extLst>
          </p:cNvPr>
          <p:cNvSpPr/>
          <p:nvPr/>
        </p:nvSpPr>
        <p:spPr>
          <a:xfrm>
            <a:off x="9263016" y="3090765"/>
            <a:ext cx="289854" cy="834987"/>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05" name="テキスト ボックス 2104">
            <a:extLst>
              <a:ext uri="{FF2B5EF4-FFF2-40B4-BE49-F238E27FC236}">
                <a16:creationId xmlns:a16="http://schemas.microsoft.com/office/drawing/2014/main" id="{3602770E-B3F8-D753-9393-3DEBCA7FDB3F}"/>
              </a:ext>
            </a:extLst>
          </p:cNvPr>
          <p:cNvSpPr txBox="1"/>
          <p:nvPr/>
        </p:nvSpPr>
        <p:spPr>
          <a:xfrm>
            <a:off x="8662806" y="4510821"/>
            <a:ext cx="1212099" cy="1754326"/>
          </a:xfrm>
          <a:prstGeom prst="wedgeRectCallout">
            <a:avLst>
              <a:gd name="adj1" fmla="val -81843"/>
              <a:gd name="adj2" fmla="val -6638"/>
            </a:avLst>
          </a:prstGeom>
          <a:solidFill>
            <a:srgbClr val="DAEDEF">
              <a:alpha val="38824"/>
            </a:srgbClr>
          </a:solidFill>
        </p:spPr>
        <p:txBody>
          <a:bodyPr wrap="square" rtlCol="0">
            <a:spAutoFit/>
          </a:bodyPr>
          <a:lstStyle/>
          <a:p>
            <a:pPr marL="88900" indent="-88900">
              <a:buFont typeface="Arial" panose="020B0604020202020204" pitchFamily="34" charset="0"/>
              <a:buChar char="•"/>
            </a:pPr>
            <a:r>
              <a:rPr lang="ja-JP" altLang="en-US" sz="1200" dirty="0">
                <a:solidFill>
                  <a:schemeClr val="dk1"/>
                </a:solidFill>
              </a:rPr>
              <a:t>ストレート型（駐停車</a:t>
            </a:r>
            <a:r>
              <a:rPr lang="en-US" altLang="ja-JP" sz="1200" dirty="0">
                <a:solidFill>
                  <a:schemeClr val="dk1"/>
                </a:solidFill>
              </a:rPr>
              <a:t>10m</a:t>
            </a:r>
            <a:r>
              <a:rPr lang="ja-JP" altLang="en-US" sz="1200" dirty="0">
                <a:solidFill>
                  <a:schemeClr val="dk1"/>
                </a:solidFill>
              </a:rPr>
              <a:t>）及びバスベイ型では前後乗車口の距離の差が大きく、バス停に対して車両が傾いた状態で停車</a:t>
            </a:r>
            <a:endParaRPr lang="en-US" altLang="ja-JP" sz="1200" dirty="0">
              <a:solidFill>
                <a:schemeClr val="dk1"/>
              </a:solidFill>
            </a:endParaRPr>
          </a:p>
        </p:txBody>
      </p:sp>
      <p:sp>
        <p:nvSpPr>
          <p:cNvPr id="2106" name="テキスト ボックス 2105">
            <a:extLst>
              <a:ext uri="{FF2B5EF4-FFF2-40B4-BE49-F238E27FC236}">
                <a16:creationId xmlns:a16="http://schemas.microsoft.com/office/drawing/2014/main" id="{B74D9755-2849-D95F-3805-FF8F7FD180C4}"/>
              </a:ext>
            </a:extLst>
          </p:cNvPr>
          <p:cNvSpPr txBox="1"/>
          <p:nvPr/>
        </p:nvSpPr>
        <p:spPr>
          <a:xfrm>
            <a:off x="136795" y="5013176"/>
            <a:ext cx="4672189" cy="276999"/>
          </a:xfrm>
          <a:prstGeom prst="rect">
            <a:avLst/>
          </a:prstGeom>
          <a:noFill/>
        </p:spPr>
        <p:txBody>
          <a:bodyPr wrap="square" rtlCol="0">
            <a:spAutoFit/>
          </a:bodyPr>
          <a:lstStyle/>
          <a:p>
            <a:pPr marL="88900" indent="-88900">
              <a:buFont typeface="Arial" panose="020B0604020202020204" pitchFamily="34" charset="0"/>
              <a:buChar char="•"/>
            </a:pPr>
            <a:r>
              <a:rPr lang="ja-JP" altLang="en-US" sz="1200" b="1" u="sng" dirty="0">
                <a:solidFill>
                  <a:schemeClr val="dk1"/>
                </a:solidFill>
              </a:rPr>
              <a:t>車いすやベビーカー を用いて、円滑な乗降が可能か検証</a:t>
            </a:r>
            <a:endParaRPr lang="en-US" altLang="ja-JP" sz="1200" b="1" u="sng" dirty="0">
              <a:solidFill>
                <a:schemeClr val="dk1"/>
              </a:solidFill>
            </a:endParaRPr>
          </a:p>
        </p:txBody>
      </p:sp>
      <p:cxnSp>
        <p:nvCxnSpPr>
          <p:cNvPr id="11" name="直線矢印コネクタ 10">
            <a:extLst>
              <a:ext uri="{FF2B5EF4-FFF2-40B4-BE49-F238E27FC236}">
                <a16:creationId xmlns:a16="http://schemas.microsoft.com/office/drawing/2014/main" id="{B363399C-BD3A-BEF4-969D-F3FE1048C309}"/>
              </a:ext>
            </a:extLst>
          </p:cNvPr>
          <p:cNvCxnSpPr/>
          <p:nvPr/>
        </p:nvCxnSpPr>
        <p:spPr>
          <a:xfrm>
            <a:off x="5889104" y="4967497"/>
            <a:ext cx="0" cy="411348"/>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2" name="直線矢印コネクタ 11">
            <a:extLst>
              <a:ext uri="{FF2B5EF4-FFF2-40B4-BE49-F238E27FC236}">
                <a16:creationId xmlns:a16="http://schemas.microsoft.com/office/drawing/2014/main" id="{D175BDB7-98B5-A6C1-2B6E-5FB2856FF870}"/>
              </a:ext>
            </a:extLst>
          </p:cNvPr>
          <p:cNvCxnSpPr/>
          <p:nvPr/>
        </p:nvCxnSpPr>
        <p:spPr>
          <a:xfrm>
            <a:off x="7591888" y="4992609"/>
            <a:ext cx="0" cy="36000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3" name="直線矢印コネクタ 12">
            <a:extLst>
              <a:ext uri="{FF2B5EF4-FFF2-40B4-BE49-F238E27FC236}">
                <a16:creationId xmlns:a16="http://schemas.microsoft.com/office/drawing/2014/main" id="{92620278-160A-4530-6302-43480CE36BD4}"/>
              </a:ext>
            </a:extLst>
          </p:cNvPr>
          <p:cNvCxnSpPr>
            <a:cxnSpLocks/>
          </p:cNvCxnSpPr>
          <p:nvPr/>
        </p:nvCxnSpPr>
        <p:spPr>
          <a:xfrm>
            <a:off x="7925972" y="4883452"/>
            <a:ext cx="0" cy="28800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5" name="直線矢印コネクタ 14">
            <a:extLst>
              <a:ext uri="{FF2B5EF4-FFF2-40B4-BE49-F238E27FC236}">
                <a16:creationId xmlns:a16="http://schemas.microsoft.com/office/drawing/2014/main" id="{30445D40-D029-4B75-29BD-863EEDDB65DD}"/>
              </a:ext>
            </a:extLst>
          </p:cNvPr>
          <p:cNvCxnSpPr>
            <a:cxnSpLocks/>
          </p:cNvCxnSpPr>
          <p:nvPr/>
        </p:nvCxnSpPr>
        <p:spPr>
          <a:xfrm>
            <a:off x="8265368" y="5064609"/>
            <a:ext cx="0" cy="32400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8" name="テキスト ボックス 7">
            <a:extLst>
              <a:ext uri="{FF2B5EF4-FFF2-40B4-BE49-F238E27FC236}">
                <a16:creationId xmlns:a16="http://schemas.microsoft.com/office/drawing/2014/main" id="{6EFA5B8C-0CCD-44D2-8A70-4B05F91BCA7E}"/>
              </a:ext>
            </a:extLst>
          </p:cNvPr>
          <p:cNvSpPr txBox="1"/>
          <p:nvPr/>
        </p:nvSpPr>
        <p:spPr>
          <a:xfrm>
            <a:off x="2432471" y="4815975"/>
            <a:ext cx="1452124" cy="261610"/>
          </a:xfrm>
          <a:prstGeom prst="rect">
            <a:avLst/>
          </a:prstGeom>
          <a:noFill/>
        </p:spPr>
        <p:txBody>
          <a:bodyPr wrap="square" rtlCol="0">
            <a:spAutoFit/>
          </a:bodyPr>
          <a:lstStyle/>
          <a:p>
            <a:pPr marL="1166813" indent="-1166813"/>
            <a:r>
              <a:rPr lang="en-US" altLang="ja-JP" sz="1100" dirty="0"/>
              <a:t>【</a:t>
            </a:r>
            <a:r>
              <a:rPr lang="ja-JP" altLang="en-US" sz="1100" dirty="0"/>
              <a:t>駐停車の位置</a:t>
            </a:r>
            <a:r>
              <a:rPr lang="en-US" altLang="ja-JP" sz="1100" dirty="0"/>
              <a:t>】15m</a:t>
            </a:r>
            <a:r>
              <a:rPr lang="ja-JP" altLang="en-US" sz="1100" dirty="0"/>
              <a:t>　　</a:t>
            </a:r>
            <a:endParaRPr lang="en-US" altLang="ja-JP" sz="1100" dirty="0"/>
          </a:p>
        </p:txBody>
      </p:sp>
      <p:sp>
        <p:nvSpPr>
          <p:cNvPr id="14" name="テキスト ボックス 13">
            <a:extLst>
              <a:ext uri="{FF2B5EF4-FFF2-40B4-BE49-F238E27FC236}">
                <a16:creationId xmlns:a16="http://schemas.microsoft.com/office/drawing/2014/main" id="{314080D0-DB12-1431-8DDA-C3F09C2848F1}"/>
              </a:ext>
            </a:extLst>
          </p:cNvPr>
          <p:cNvSpPr txBox="1"/>
          <p:nvPr/>
        </p:nvSpPr>
        <p:spPr>
          <a:xfrm>
            <a:off x="5262942" y="3989450"/>
            <a:ext cx="421030" cy="169277"/>
          </a:xfrm>
          <a:prstGeom prst="rect">
            <a:avLst/>
          </a:prstGeom>
          <a:noFill/>
        </p:spPr>
        <p:txBody>
          <a:bodyPr wrap="square" rtlCol="0">
            <a:spAutoFit/>
          </a:bodyPr>
          <a:lstStyle>
            <a:defPPr>
              <a:defRPr lang="ja-JP"/>
            </a:defPPr>
            <a:lvl1pPr>
              <a:defRPr sz="1200">
                <a:solidFill>
                  <a:schemeClr val="dk1"/>
                </a:solidFill>
              </a:defRPr>
            </a:lvl1pPr>
          </a:lstStyle>
          <a:p>
            <a:r>
              <a:rPr lang="en-US" altLang="ja-JP" sz="500" dirty="0"/>
              <a:t>(N=24)</a:t>
            </a:r>
          </a:p>
        </p:txBody>
      </p:sp>
      <p:sp>
        <p:nvSpPr>
          <p:cNvPr id="16" name="テキスト ボックス 15">
            <a:extLst>
              <a:ext uri="{FF2B5EF4-FFF2-40B4-BE49-F238E27FC236}">
                <a16:creationId xmlns:a16="http://schemas.microsoft.com/office/drawing/2014/main" id="{E440F085-4B28-86B2-3553-0B284303C554}"/>
              </a:ext>
            </a:extLst>
          </p:cNvPr>
          <p:cNvSpPr txBox="1"/>
          <p:nvPr/>
        </p:nvSpPr>
        <p:spPr>
          <a:xfrm>
            <a:off x="5634123" y="3998630"/>
            <a:ext cx="421030" cy="169277"/>
          </a:xfrm>
          <a:prstGeom prst="rect">
            <a:avLst/>
          </a:prstGeom>
          <a:noFill/>
        </p:spPr>
        <p:txBody>
          <a:bodyPr wrap="square" rtlCol="0">
            <a:spAutoFit/>
          </a:bodyPr>
          <a:lstStyle>
            <a:defPPr>
              <a:defRPr lang="ja-JP"/>
            </a:defPPr>
            <a:lvl1pPr>
              <a:defRPr sz="1200">
                <a:solidFill>
                  <a:schemeClr val="dk1"/>
                </a:solidFill>
              </a:defRPr>
            </a:lvl1pPr>
          </a:lstStyle>
          <a:p>
            <a:r>
              <a:rPr lang="en-US" altLang="ja-JP" sz="500" dirty="0"/>
              <a:t>(N=24)</a:t>
            </a:r>
          </a:p>
        </p:txBody>
      </p:sp>
      <p:sp>
        <p:nvSpPr>
          <p:cNvPr id="17" name="テキスト ボックス 16">
            <a:extLst>
              <a:ext uri="{FF2B5EF4-FFF2-40B4-BE49-F238E27FC236}">
                <a16:creationId xmlns:a16="http://schemas.microsoft.com/office/drawing/2014/main" id="{8BDFED54-685C-BB20-A087-07CBA023BDFB}"/>
              </a:ext>
            </a:extLst>
          </p:cNvPr>
          <p:cNvSpPr txBox="1"/>
          <p:nvPr/>
        </p:nvSpPr>
        <p:spPr>
          <a:xfrm>
            <a:off x="6005305" y="4000033"/>
            <a:ext cx="421030" cy="169277"/>
          </a:xfrm>
          <a:prstGeom prst="rect">
            <a:avLst/>
          </a:prstGeom>
          <a:noFill/>
        </p:spPr>
        <p:txBody>
          <a:bodyPr wrap="square" rtlCol="0">
            <a:spAutoFit/>
          </a:bodyPr>
          <a:lstStyle>
            <a:defPPr>
              <a:defRPr lang="ja-JP"/>
            </a:defPPr>
            <a:lvl1pPr>
              <a:defRPr sz="1200">
                <a:solidFill>
                  <a:schemeClr val="dk1"/>
                </a:solidFill>
              </a:defRPr>
            </a:lvl1pPr>
          </a:lstStyle>
          <a:p>
            <a:r>
              <a:rPr lang="en-US" altLang="ja-JP" sz="500" dirty="0"/>
              <a:t>(N=23)</a:t>
            </a:r>
          </a:p>
        </p:txBody>
      </p:sp>
      <p:sp>
        <p:nvSpPr>
          <p:cNvPr id="19" name="テキスト ボックス 18">
            <a:extLst>
              <a:ext uri="{FF2B5EF4-FFF2-40B4-BE49-F238E27FC236}">
                <a16:creationId xmlns:a16="http://schemas.microsoft.com/office/drawing/2014/main" id="{AD5800D0-6446-C4FD-C395-91812E72C769}"/>
              </a:ext>
            </a:extLst>
          </p:cNvPr>
          <p:cNvSpPr txBox="1"/>
          <p:nvPr/>
        </p:nvSpPr>
        <p:spPr>
          <a:xfrm>
            <a:off x="8466312" y="3990319"/>
            <a:ext cx="421030" cy="169277"/>
          </a:xfrm>
          <a:prstGeom prst="rect">
            <a:avLst/>
          </a:prstGeom>
          <a:noFill/>
        </p:spPr>
        <p:txBody>
          <a:bodyPr wrap="square" rtlCol="0">
            <a:spAutoFit/>
          </a:bodyPr>
          <a:lstStyle>
            <a:defPPr>
              <a:defRPr lang="ja-JP"/>
            </a:defPPr>
            <a:lvl1pPr>
              <a:defRPr sz="1200">
                <a:solidFill>
                  <a:schemeClr val="dk1"/>
                </a:solidFill>
              </a:defRPr>
            </a:lvl1pPr>
          </a:lstStyle>
          <a:p>
            <a:r>
              <a:rPr lang="en-US" altLang="ja-JP" sz="500" dirty="0"/>
              <a:t>(N=23)</a:t>
            </a:r>
          </a:p>
        </p:txBody>
      </p:sp>
      <p:sp>
        <p:nvSpPr>
          <p:cNvPr id="20" name="テキスト ボックス 19">
            <a:extLst>
              <a:ext uri="{FF2B5EF4-FFF2-40B4-BE49-F238E27FC236}">
                <a16:creationId xmlns:a16="http://schemas.microsoft.com/office/drawing/2014/main" id="{30029C05-093D-AF36-87BE-E9B3F3606D5C}"/>
              </a:ext>
            </a:extLst>
          </p:cNvPr>
          <p:cNvSpPr txBox="1"/>
          <p:nvPr/>
        </p:nvSpPr>
        <p:spPr>
          <a:xfrm>
            <a:off x="8837493" y="3999499"/>
            <a:ext cx="421030" cy="169277"/>
          </a:xfrm>
          <a:prstGeom prst="rect">
            <a:avLst/>
          </a:prstGeom>
          <a:noFill/>
        </p:spPr>
        <p:txBody>
          <a:bodyPr wrap="square" rtlCol="0">
            <a:spAutoFit/>
          </a:bodyPr>
          <a:lstStyle>
            <a:defPPr>
              <a:defRPr lang="ja-JP"/>
            </a:defPPr>
            <a:lvl1pPr>
              <a:defRPr sz="1200">
                <a:solidFill>
                  <a:schemeClr val="dk1"/>
                </a:solidFill>
              </a:defRPr>
            </a:lvl1pPr>
          </a:lstStyle>
          <a:p>
            <a:r>
              <a:rPr lang="en-US" altLang="ja-JP" sz="500" dirty="0"/>
              <a:t>(N=24)</a:t>
            </a:r>
          </a:p>
        </p:txBody>
      </p:sp>
      <p:sp>
        <p:nvSpPr>
          <p:cNvPr id="21" name="テキスト ボックス 20">
            <a:extLst>
              <a:ext uri="{FF2B5EF4-FFF2-40B4-BE49-F238E27FC236}">
                <a16:creationId xmlns:a16="http://schemas.microsoft.com/office/drawing/2014/main" id="{37B0A543-2F11-3DA3-1A73-AFF3830694AA}"/>
              </a:ext>
            </a:extLst>
          </p:cNvPr>
          <p:cNvSpPr txBox="1"/>
          <p:nvPr/>
        </p:nvSpPr>
        <p:spPr>
          <a:xfrm>
            <a:off x="9208675" y="4000902"/>
            <a:ext cx="421030" cy="169277"/>
          </a:xfrm>
          <a:prstGeom prst="rect">
            <a:avLst/>
          </a:prstGeom>
          <a:noFill/>
        </p:spPr>
        <p:txBody>
          <a:bodyPr wrap="square" rtlCol="0">
            <a:spAutoFit/>
          </a:bodyPr>
          <a:lstStyle>
            <a:defPPr>
              <a:defRPr lang="ja-JP"/>
            </a:defPPr>
            <a:lvl1pPr>
              <a:defRPr sz="1200">
                <a:solidFill>
                  <a:schemeClr val="dk1"/>
                </a:solidFill>
              </a:defRPr>
            </a:lvl1pPr>
          </a:lstStyle>
          <a:p>
            <a:r>
              <a:rPr lang="en-US" altLang="ja-JP" sz="500" dirty="0"/>
              <a:t>(N=24)</a:t>
            </a:r>
          </a:p>
        </p:txBody>
      </p:sp>
      <p:sp>
        <p:nvSpPr>
          <p:cNvPr id="22" name="テキスト ボックス 21">
            <a:extLst>
              <a:ext uri="{FF2B5EF4-FFF2-40B4-BE49-F238E27FC236}">
                <a16:creationId xmlns:a16="http://schemas.microsoft.com/office/drawing/2014/main" id="{60D8C331-58B5-B550-38BB-6704729BFD18}"/>
              </a:ext>
            </a:extLst>
          </p:cNvPr>
          <p:cNvSpPr txBox="1"/>
          <p:nvPr/>
        </p:nvSpPr>
        <p:spPr>
          <a:xfrm rot="19075507">
            <a:off x="5424412" y="5849426"/>
            <a:ext cx="421030" cy="169277"/>
          </a:xfrm>
          <a:prstGeom prst="rect">
            <a:avLst/>
          </a:prstGeom>
          <a:noFill/>
        </p:spPr>
        <p:txBody>
          <a:bodyPr wrap="square" rtlCol="0">
            <a:spAutoFit/>
          </a:bodyPr>
          <a:lstStyle>
            <a:defPPr>
              <a:defRPr lang="ja-JP"/>
            </a:defPPr>
            <a:lvl1pPr>
              <a:defRPr sz="1200">
                <a:solidFill>
                  <a:schemeClr val="dk1"/>
                </a:solidFill>
              </a:defRPr>
            </a:lvl1pPr>
          </a:lstStyle>
          <a:p>
            <a:r>
              <a:rPr lang="en-US" altLang="ja-JP" sz="500" dirty="0"/>
              <a:t>(N=8)</a:t>
            </a:r>
          </a:p>
        </p:txBody>
      </p:sp>
      <p:sp>
        <p:nvSpPr>
          <p:cNvPr id="23" name="テキスト ボックス 22">
            <a:extLst>
              <a:ext uri="{FF2B5EF4-FFF2-40B4-BE49-F238E27FC236}">
                <a16:creationId xmlns:a16="http://schemas.microsoft.com/office/drawing/2014/main" id="{2E3F84DA-3D67-C782-B227-529886B0B087}"/>
              </a:ext>
            </a:extLst>
          </p:cNvPr>
          <p:cNvSpPr txBox="1"/>
          <p:nvPr/>
        </p:nvSpPr>
        <p:spPr>
          <a:xfrm rot="19075507">
            <a:off x="5785059" y="5849426"/>
            <a:ext cx="421030" cy="169277"/>
          </a:xfrm>
          <a:prstGeom prst="rect">
            <a:avLst/>
          </a:prstGeom>
          <a:noFill/>
        </p:spPr>
        <p:txBody>
          <a:bodyPr wrap="square" rtlCol="0">
            <a:spAutoFit/>
          </a:bodyPr>
          <a:lstStyle>
            <a:defPPr>
              <a:defRPr lang="ja-JP"/>
            </a:defPPr>
            <a:lvl1pPr>
              <a:defRPr sz="1200">
                <a:solidFill>
                  <a:schemeClr val="dk1"/>
                </a:solidFill>
              </a:defRPr>
            </a:lvl1pPr>
          </a:lstStyle>
          <a:p>
            <a:r>
              <a:rPr lang="en-US" altLang="ja-JP" sz="500" dirty="0"/>
              <a:t>(N=8)</a:t>
            </a:r>
          </a:p>
        </p:txBody>
      </p:sp>
      <p:sp>
        <p:nvSpPr>
          <p:cNvPr id="24" name="テキスト ボックス 23">
            <a:extLst>
              <a:ext uri="{FF2B5EF4-FFF2-40B4-BE49-F238E27FC236}">
                <a16:creationId xmlns:a16="http://schemas.microsoft.com/office/drawing/2014/main" id="{588B3A6B-5A50-A2FA-8E43-566660C6E524}"/>
              </a:ext>
            </a:extLst>
          </p:cNvPr>
          <p:cNvSpPr txBox="1"/>
          <p:nvPr/>
        </p:nvSpPr>
        <p:spPr>
          <a:xfrm rot="19075507">
            <a:off x="6124807" y="5834832"/>
            <a:ext cx="421030" cy="169277"/>
          </a:xfrm>
          <a:prstGeom prst="rect">
            <a:avLst/>
          </a:prstGeom>
          <a:noFill/>
        </p:spPr>
        <p:txBody>
          <a:bodyPr wrap="square" rtlCol="0">
            <a:spAutoFit/>
          </a:bodyPr>
          <a:lstStyle>
            <a:defPPr>
              <a:defRPr lang="ja-JP"/>
            </a:defPPr>
            <a:lvl1pPr>
              <a:defRPr sz="1200">
                <a:solidFill>
                  <a:schemeClr val="dk1"/>
                </a:solidFill>
              </a:defRPr>
            </a:lvl1pPr>
          </a:lstStyle>
          <a:p>
            <a:r>
              <a:rPr lang="en-US" altLang="ja-JP" sz="500" dirty="0"/>
              <a:t>(N=8)</a:t>
            </a:r>
          </a:p>
        </p:txBody>
      </p:sp>
      <p:sp>
        <p:nvSpPr>
          <p:cNvPr id="25" name="テキスト ボックス 24">
            <a:extLst>
              <a:ext uri="{FF2B5EF4-FFF2-40B4-BE49-F238E27FC236}">
                <a16:creationId xmlns:a16="http://schemas.microsoft.com/office/drawing/2014/main" id="{36C8166E-4230-BA01-931B-411301EC1482}"/>
              </a:ext>
            </a:extLst>
          </p:cNvPr>
          <p:cNvSpPr txBox="1"/>
          <p:nvPr/>
        </p:nvSpPr>
        <p:spPr>
          <a:xfrm rot="19075507">
            <a:off x="6446582" y="5854017"/>
            <a:ext cx="421030" cy="169277"/>
          </a:xfrm>
          <a:prstGeom prst="rect">
            <a:avLst/>
          </a:prstGeom>
          <a:noFill/>
        </p:spPr>
        <p:txBody>
          <a:bodyPr wrap="square" rtlCol="0">
            <a:spAutoFit/>
          </a:bodyPr>
          <a:lstStyle>
            <a:defPPr>
              <a:defRPr lang="ja-JP"/>
            </a:defPPr>
            <a:lvl1pPr>
              <a:defRPr sz="1200">
                <a:solidFill>
                  <a:schemeClr val="dk1"/>
                </a:solidFill>
              </a:defRPr>
            </a:lvl1pPr>
          </a:lstStyle>
          <a:p>
            <a:r>
              <a:rPr lang="en-US" altLang="ja-JP" sz="500" dirty="0"/>
              <a:t>(N=8)</a:t>
            </a:r>
          </a:p>
        </p:txBody>
      </p:sp>
      <p:sp>
        <p:nvSpPr>
          <p:cNvPr id="26" name="テキスト ボックス 25">
            <a:extLst>
              <a:ext uri="{FF2B5EF4-FFF2-40B4-BE49-F238E27FC236}">
                <a16:creationId xmlns:a16="http://schemas.microsoft.com/office/drawing/2014/main" id="{7B9A8490-858A-39BA-CF5D-4BC538A1BF33}"/>
              </a:ext>
            </a:extLst>
          </p:cNvPr>
          <p:cNvSpPr txBox="1"/>
          <p:nvPr/>
        </p:nvSpPr>
        <p:spPr>
          <a:xfrm rot="19075507">
            <a:off x="6807229" y="5854017"/>
            <a:ext cx="421030" cy="169277"/>
          </a:xfrm>
          <a:prstGeom prst="rect">
            <a:avLst/>
          </a:prstGeom>
          <a:noFill/>
        </p:spPr>
        <p:txBody>
          <a:bodyPr wrap="square" rtlCol="0">
            <a:spAutoFit/>
          </a:bodyPr>
          <a:lstStyle>
            <a:defPPr>
              <a:defRPr lang="ja-JP"/>
            </a:defPPr>
            <a:lvl1pPr>
              <a:defRPr sz="1200">
                <a:solidFill>
                  <a:schemeClr val="dk1"/>
                </a:solidFill>
              </a:defRPr>
            </a:lvl1pPr>
          </a:lstStyle>
          <a:p>
            <a:r>
              <a:rPr lang="en-US" altLang="ja-JP" sz="500" dirty="0"/>
              <a:t>(N=8)</a:t>
            </a:r>
          </a:p>
        </p:txBody>
      </p:sp>
      <p:sp>
        <p:nvSpPr>
          <p:cNvPr id="27" name="テキスト ボックス 26">
            <a:extLst>
              <a:ext uri="{FF2B5EF4-FFF2-40B4-BE49-F238E27FC236}">
                <a16:creationId xmlns:a16="http://schemas.microsoft.com/office/drawing/2014/main" id="{A619DCF4-8B05-77C1-9E3A-00469169BFAA}"/>
              </a:ext>
            </a:extLst>
          </p:cNvPr>
          <p:cNvSpPr txBox="1"/>
          <p:nvPr/>
        </p:nvSpPr>
        <p:spPr>
          <a:xfrm rot="19075507">
            <a:off x="7146977" y="5839423"/>
            <a:ext cx="421030" cy="169277"/>
          </a:xfrm>
          <a:prstGeom prst="rect">
            <a:avLst/>
          </a:prstGeom>
          <a:noFill/>
        </p:spPr>
        <p:txBody>
          <a:bodyPr wrap="square" rtlCol="0">
            <a:spAutoFit/>
          </a:bodyPr>
          <a:lstStyle>
            <a:defPPr>
              <a:defRPr lang="ja-JP"/>
            </a:defPPr>
            <a:lvl1pPr>
              <a:defRPr sz="1200">
                <a:solidFill>
                  <a:schemeClr val="dk1"/>
                </a:solidFill>
              </a:defRPr>
            </a:lvl1pPr>
          </a:lstStyle>
          <a:p>
            <a:r>
              <a:rPr lang="en-US" altLang="ja-JP" sz="500" dirty="0"/>
              <a:t>(N=8)</a:t>
            </a:r>
          </a:p>
        </p:txBody>
      </p:sp>
      <p:sp>
        <p:nvSpPr>
          <p:cNvPr id="28" name="テキスト ボックス 27">
            <a:extLst>
              <a:ext uri="{FF2B5EF4-FFF2-40B4-BE49-F238E27FC236}">
                <a16:creationId xmlns:a16="http://schemas.microsoft.com/office/drawing/2014/main" id="{249FA349-4FF7-2A68-0485-DE0ABBA58FD6}"/>
              </a:ext>
            </a:extLst>
          </p:cNvPr>
          <p:cNvSpPr txBox="1"/>
          <p:nvPr/>
        </p:nvSpPr>
        <p:spPr>
          <a:xfrm rot="19075507">
            <a:off x="7460400" y="5848299"/>
            <a:ext cx="421030" cy="169277"/>
          </a:xfrm>
          <a:prstGeom prst="rect">
            <a:avLst/>
          </a:prstGeom>
          <a:noFill/>
        </p:spPr>
        <p:txBody>
          <a:bodyPr wrap="square" rtlCol="0">
            <a:spAutoFit/>
          </a:bodyPr>
          <a:lstStyle>
            <a:defPPr>
              <a:defRPr lang="ja-JP"/>
            </a:defPPr>
            <a:lvl1pPr>
              <a:defRPr sz="1200">
                <a:solidFill>
                  <a:schemeClr val="dk1"/>
                </a:solidFill>
              </a:defRPr>
            </a:lvl1pPr>
          </a:lstStyle>
          <a:p>
            <a:r>
              <a:rPr lang="en-US" altLang="ja-JP" sz="500" dirty="0"/>
              <a:t>(N=7)</a:t>
            </a:r>
          </a:p>
        </p:txBody>
      </p:sp>
      <p:sp>
        <p:nvSpPr>
          <p:cNvPr id="29" name="テキスト ボックス 28">
            <a:extLst>
              <a:ext uri="{FF2B5EF4-FFF2-40B4-BE49-F238E27FC236}">
                <a16:creationId xmlns:a16="http://schemas.microsoft.com/office/drawing/2014/main" id="{7396D887-1BDB-9FF6-E5CC-6B98EBFE11CC}"/>
              </a:ext>
            </a:extLst>
          </p:cNvPr>
          <p:cNvSpPr txBox="1"/>
          <p:nvPr/>
        </p:nvSpPr>
        <p:spPr>
          <a:xfrm rot="19075507">
            <a:off x="7821047" y="5848299"/>
            <a:ext cx="421030" cy="169277"/>
          </a:xfrm>
          <a:prstGeom prst="rect">
            <a:avLst/>
          </a:prstGeom>
          <a:noFill/>
        </p:spPr>
        <p:txBody>
          <a:bodyPr wrap="square" rtlCol="0">
            <a:spAutoFit/>
          </a:bodyPr>
          <a:lstStyle>
            <a:defPPr>
              <a:defRPr lang="ja-JP"/>
            </a:defPPr>
            <a:lvl1pPr>
              <a:defRPr sz="1200">
                <a:solidFill>
                  <a:schemeClr val="dk1"/>
                </a:solidFill>
              </a:defRPr>
            </a:lvl1pPr>
          </a:lstStyle>
          <a:p>
            <a:r>
              <a:rPr lang="en-US" altLang="ja-JP" sz="500" dirty="0"/>
              <a:t>(N=8)</a:t>
            </a:r>
          </a:p>
        </p:txBody>
      </p:sp>
      <p:sp>
        <p:nvSpPr>
          <p:cNvPr id="30" name="テキスト ボックス 29">
            <a:extLst>
              <a:ext uri="{FF2B5EF4-FFF2-40B4-BE49-F238E27FC236}">
                <a16:creationId xmlns:a16="http://schemas.microsoft.com/office/drawing/2014/main" id="{F005899B-59BE-79EE-3FC5-2BB157AD0C1A}"/>
              </a:ext>
            </a:extLst>
          </p:cNvPr>
          <p:cNvSpPr txBox="1"/>
          <p:nvPr/>
        </p:nvSpPr>
        <p:spPr>
          <a:xfrm rot="19075507">
            <a:off x="8160795" y="5833705"/>
            <a:ext cx="421030" cy="169277"/>
          </a:xfrm>
          <a:prstGeom prst="rect">
            <a:avLst/>
          </a:prstGeom>
          <a:noFill/>
        </p:spPr>
        <p:txBody>
          <a:bodyPr wrap="square" rtlCol="0">
            <a:spAutoFit/>
          </a:bodyPr>
          <a:lstStyle>
            <a:defPPr>
              <a:defRPr lang="ja-JP"/>
            </a:defPPr>
            <a:lvl1pPr>
              <a:defRPr sz="1200">
                <a:solidFill>
                  <a:schemeClr val="dk1"/>
                </a:solidFill>
              </a:defRPr>
            </a:lvl1pPr>
          </a:lstStyle>
          <a:p>
            <a:r>
              <a:rPr lang="en-US" altLang="ja-JP" sz="500" dirty="0"/>
              <a:t>(N=8)</a:t>
            </a:r>
          </a:p>
        </p:txBody>
      </p:sp>
      <p:sp>
        <p:nvSpPr>
          <p:cNvPr id="31" name="テキスト ボックス 30">
            <a:extLst>
              <a:ext uri="{FF2B5EF4-FFF2-40B4-BE49-F238E27FC236}">
                <a16:creationId xmlns:a16="http://schemas.microsoft.com/office/drawing/2014/main" id="{04EA4CF6-2C32-CDE5-4D2B-9F34BDAE54A3}"/>
              </a:ext>
            </a:extLst>
          </p:cNvPr>
          <p:cNvSpPr txBox="1"/>
          <p:nvPr/>
        </p:nvSpPr>
        <p:spPr>
          <a:xfrm>
            <a:off x="335987" y="6629692"/>
            <a:ext cx="4307915" cy="261610"/>
          </a:xfrm>
          <a:prstGeom prst="rect">
            <a:avLst/>
          </a:prstGeom>
          <a:noFill/>
        </p:spPr>
        <p:txBody>
          <a:bodyPr wrap="square" rtlCol="0">
            <a:spAutoFit/>
          </a:bodyPr>
          <a:lstStyle/>
          <a:p>
            <a:pPr marL="1166813" indent="-1166813"/>
            <a:r>
              <a:rPr lang="en-US" altLang="ja-JP" sz="1100" dirty="0"/>
              <a:t>【</a:t>
            </a:r>
            <a:r>
              <a:rPr lang="ja-JP" altLang="en-US" sz="1100" dirty="0"/>
              <a:t>車いす・ベビーカー乗降検証の様子</a:t>
            </a:r>
            <a:r>
              <a:rPr lang="en-US" altLang="ja-JP" sz="1100" dirty="0"/>
              <a:t>】</a:t>
            </a:r>
          </a:p>
        </p:txBody>
      </p:sp>
      <p:sp>
        <p:nvSpPr>
          <p:cNvPr id="32" name="タイトル 31">
            <a:extLst>
              <a:ext uri="{FF2B5EF4-FFF2-40B4-BE49-F238E27FC236}">
                <a16:creationId xmlns:a16="http://schemas.microsoft.com/office/drawing/2014/main" id="{292F673E-C611-A3C9-1FD3-4D9933F524EB}"/>
              </a:ext>
            </a:extLst>
          </p:cNvPr>
          <p:cNvSpPr>
            <a:spLocks noGrp="1"/>
          </p:cNvSpPr>
          <p:nvPr>
            <p:ph type="title" idx="4294967295"/>
          </p:nvPr>
        </p:nvSpPr>
        <p:spPr>
          <a:xfrm>
            <a:off x="0" y="422"/>
            <a:ext cx="8385381" cy="476250"/>
          </a:xfrm>
        </p:spPr>
        <p:txBody>
          <a:bodyPr/>
          <a:lstStyle/>
          <a:p>
            <a:r>
              <a:rPr kumimoji="1" lang="ja-JP" altLang="en-US" dirty="0"/>
              <a:t>都市の骨格となる基幹的なバスに関する実証実験</a:t>
            </a:r>
            <a:r>
              <a:rPr kumimoji="1" lang="en-US" altLang="ja-JP" dirty="0"/>
              <a:t>2</a:t>
            </a:r>
            <a:endParaRPr kumimoji="1" lang="ja-JP" altLang="en-US" dirty="0"/>
          </a:p>
        </p:txBody>
      </p:sp>
    </p:spTree>
    <p:extLst>
      <p:ext uri="{BB962C8B-B14F-4D97-AF65-F5344CB8AC3E}">
        <p14:creationId xmlns:p14="http://schemas.microsoft.com/office/powerpoint/2010/main" val="170799680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159EFFB8-C73A-B4DF-33B8-ABC59C5A07BB}"/>
              </a:ext>
            </a:extLst>
          </p:cNvPr>
          <p:cNvSpPr>
            <a:spLocks noGrp="1"/>
          </p:cNvSpPr>
          <p:nvPr>
            <p:ph type="sldNum" sz="quarter" idx="12"/>
          </p:nvPr>
        </p:nvSpPr>
        <p:spPr/>
        <p:txBody>
          <a:bodyPr/>
          <a:lstStyle/>
          <a:p>
            <a:pPr>
              <a:defRPr/>
            </a:pPr>
            <a:fld id="{DE9C2EA1-6911-4BAC-954D-0A2DD024DDCF}" type="slidenum">
              <a:rPr lang="en-US" altLang="ja-JP" smtClean="0"/>
              <a:pPr>
                <a:defRPr/>
              </a:pPr>
              <a:t>44</a:t>
            </a:fld>
            <a:endParaRPr lang="en-US" altLang="ja-JP"/>
          </a:p>
        </p:txBody>
      </p:sp>
      <p:sp>
        <p:nvSpPr>
          <p:cNvPr id="5" name="タイトル 1">
            <a:extLst>
              <a:ext uri="{FF2B5EF4-FFF2-40B4-BE49-F238E27FC236}">
                <a16:creationId xmlns:a16="http://schemas.microsoft.com/office/drawing/2014/main" id="{5B4E7206-F747-0182-5A9E-D0A4C33F8E44}"/>
              </a:ext>
            </a:extLst>
          </p:cNvPr>
          <p:cNvSpPr>
            <a:spLocks noGrp="1"/>
          </p:cNvSpPr>
          <p:nvPr/>
        </p:nvSpPr>
        <p:spPr bwMode="auto">
          <a:xfrm>
            <a:off x="128464" y="622005"/>
            <a:ext cx="9577064" cy="57277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36000" tIns="36000" rIns="36000" bIns="36000" numCol="1" anchor="t" anchorCtr="0" compatLnSpc="1">
            <a:prstTxWarp prst="textNoShape">
              <a:avLst/>
            </a:prstTxWarp>
          </a:bodyPr>
          <a:lstStyle/>
          <a:p>
            <a:pPr marL="269875" indent="-269875"/>
            <a:r>
              <a:rPr lang="ja-JP" altLang="en-US" sz="1600" cap="all" dirty="0">
                <a:latin typeface="+mn-ea"/>
                <a:ea typeface="+mn-ea"/>
                <a:cs typeface="+mj-cs"/>
              </a:rPr>
              <a:t>〇都市内における回遊性の向上など魅力を高める移動体験の提供や、車両が乗り入れできない空間（地下街、ビル等）における物流の効率化を図る等、サービス水準の向上を目指し実証実験による検証を実施。</a:t>
            </a:r>
            <a:endParaRPr lang="en-US" altLang="ja-JP" sz="1600" cap="all" dirty="0">
              <a:latin typeface="+mn-ea"/>
              <a:ea typeface="+mn-ea"/>
              <a:cs typeface="+mj-cs"/>
            </a:endParaRPr>
          </a:p>
        </p:txBody>
      </p:sp>
      <p:sp>
        <p:nvSpPr>
          <p:cNvPr id="12" name="タイトル 1">
            <a:extLst>
              <a:ext uri="{FF2B5EF4-FFF2-40B4-BE49-F238E27FC236}">
                <a16:creationId xmlns:a16="http://schemas.microsoft.com/office/drawing/2014/main" id="{62EE6574-836F-9D80-36AF-FFCF7425B964}"/>
              </a:ext>
            </a:extLst>
          </p:cNvPr>
          <p:cNvSpPr>
            <a:spLocks noGrp="1"/>
          </p:cNvSpPr>
          <p:nvPr/>
        </p:nvSpPr>
        <p:spPr bwMode="auto">
          <a:xfrm>
            <a:off x="685800" y="1574470"/>
            <a:ext cx="8724900" cy="1149916"/>
          </a:xfrm>
          <a:prstGeom prst="rect">
            <a:avLst/>
          </a:prstGeom>
          <a:solidFill>
            <a:schemeClr val="accent5"/>
          </a:solidFill>
          <a:ln w="28575">
            <a:noFill/>
            <a:miter lim="800000"/>
            <a:headEnd/>
            <a:tailEnd/>
          </a:ln>
        </p:spPr>
        <p:txBody>
          <a:bodyPr vert="horz" wrap="square" lIns="91440" tIns="0" rIns="91440" bIns="0" numCol="1" anchor="t" anchorCtr="0" compatLnSpc="1">
            <a:prstTxWarp prst="textNoShape">
              <a:avLst/>
            </a:prstTxWarp>
          </a:bodyPr>
          <a:lstStyle>
            <a:lvl1pPr algn="l" rtl="0" eaLnBrk="1" fontAlgn="base" hangingPunct="1">
              <a:spcBef>
                <a:spcPct val="0"/>
              </a:spcBef>
              <a:spcAft>
                <a:spcPct val="0"/>
              </a:spcAft>
              <a:defRPr kumimoji="1" sz="4000" b="1" cap="all">
                <a:solidFill>
                  <a:srgbClr val="4087C8"/>
                </a:solidFill>
                <a:latin typeface="+mj-lt"/>
                <a:ea typeface="+mj-ea"/>
                <a:cs typeface="+mj-cs"/>
              </a:defRPr>
            </a:lvl1pPr>
            <a:lvl2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2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4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6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8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9pPr>
          </a:lstStyle>
          <a:p>
            <a:pPr marL="269875" indent="-269875"/>
            <a:endParaRPr lang="en-US" altLang="ja-JP" sz="1400" dirty="0">
              <a:solidFill>
                <a:schemeClr val="tx1"/>
              </a:solidFill>
              <a:latin typeface="+mn-ea"/>
              <a:ea typeface="+mn-ea"/>
            </a:endParaRPr>
          </a:p>
          <a:p>
            <a:pPr marL="269875" indent="-269875"/>
            <a:r>
              <a:rPr lang="ja-JP" altLang="en-US" sz="1400" dirty="0">
                <a:solidFill>
                  <a:schemeClr val="tx1"/>
                </a:solidFill>
                <a:latin typeface="+mn-ea"/>
                <a:ea typeface="+mn-ea"/>
              </a:rPr>
              <a:t>①歩行者混雑時の走行可能性　</a:t>
            </a:r>
            <a:r>
              <a:rPr lang="ja-JP" altLang="en-US" sz="1200" b="0" dirty="0">
                <a:solidFill>
                  <a:schemeClr val="tx1"/>
                </a:solidFill>
                <a:latin typeface="+mn-ea"/>
                <a:ea typeface="+mn-ea"/>
              </a:rPr>
              <a:t>　車道側、中央、沿道側毎に、走行可能性の検証</a:t>
            </a:r>
            <a:endParaRPr lang="en-US" altLang="ja-JP" sz="1200" b="0" dirty="0">
              <a:solidFill>
                <a:schemeClr val="tx1"/>
              </a:solidFill>
              <a:latin typeface="+mn-ea"/>
              <a:ea typeface="+mn-ea"/>
            </a:endParaRPr>
          </a:p>
          <a:p>
            <a:pPr marL="269875" indent="-269875"/>
            <a:r>
              <a:rPr lang="ja-JP" altLang="en-US" sz="1400" dirty="0">
                <a:solidFill>
                  <a:schemeClr val="tx1"/>
                </a:solidFill>
                <a:latin typeface="+mn-ea"/>
                <a:ea typeface="+mn-ea"/>
              </a:rPr>
              <a:t>②走行位置明示による安全性の向上</a:t>
            </a:r>
            <a:r>
              <a:rPr lang="ja-JP" altLang="en-US" sz="1400" b="0" dirty="0">
                <a:solidFill>
                  <a:schemeClr val="tx1"/>
                </a:solidFill>
                <a:latin typeface="+mn-ea"/>
                <a:ea typeface="+mn-ea"/>
              </a:rPr>
              <a:t>　</a:t>
            </a:r>
            <a:r>
              <a:rPr lang="ja-JP" altLang="en-US" sz="1200" b="0" dirty="0">
                <a:solidFill>
                  <a:schemeClr val="tx1"/>
                </a:solidFill>
                <a:latin typeface="+mn-ea"/>
                <a:ea typeface="+mn-ea"/>
              </a:rPr>
              <a:t>走行位置の明示がある場合とない場合における安全性の検証</a:t>
            </a:r>
            <a:endParaRPr lang="en-US" altLang="ja-JP" sz="1200" b="0" dirty="0">
              <a:solidFill>
                <a:schemeClr val="tx1"/>
              </a:solidFill>
              <a:latin typeface="ＭＳ Ｐゴシック 本文"/>
              <a:ea typeface="+mn-ea"/>
            </a:endParaRPr>
          </a:p>
          <a:p>
            <a:pPr marL="269875" indent="-269875"/>
            <a:r>
              <a:rPr lang="ja-JP" altLang="en-US" sz="1400" dirty="0">
                <a:solidFill>
                  <a:schemeClr val="tx1"/>
                </a:solidFill>
                <a:latin typeface="+mn-ea"/>
                <a:ea typeface="+mn-ea"/>
              </a:rPr>
              <a:t>③地下街空間走行時の課題検証　</a:t>
            </a:r>
            <a:r>
              <a:rPr lang="ja-JP" altLang="en-US" sz="1200" b="0" dirty="0">
                <a:solidFill>
                  <a:schemeClr val="tx1"/>
                </a:solidFill>
                <a:latin typeface="+mn-ea"/>
                <a:ea typeface="+mn-ea"/>
              </a:rPr>
              <a:t>限定空間における通行、待機、方向転換等の走行空間の計画に関する基礎的な知見の収集</a:t>
            </a:r>
            <a:endParaRPr lang="en-US" altLang="ja-JP" sz="1200" b="0" dirty="0">
              <a:solidFill>
                <a:schemeClr val="tx1"/>
              </a:solidFill>
              <a:latin typeface="+mn-ea"/>
              <a:ea typeface="+mn-ea"/>
            </a:endParaRPr>
          </a:p>
          <a:p>
            <a:pPr marL="269875" indent="-269875"/>
            <a:r>
              <a:rPr lang="ja-JP" altLang="en-US" sz="1400" dirty="0">
                <a:solidFill>
                  <a:schemeClr val="tx1"/>
                </a:solidFill>
                <a:latin typeface="+mn-ea"/>
                <a:ea typeface="+mn-ea"/>
              </a:rPr>
              <a:t>④将来計画を見据えたロボット停留場の確保や必要な機能（ﾋｱﾘﾝｸﾞ）</a:t>
            </a:r>
            <a:r>
              <a:rPr lang="ja-JP" altLang="en-US" sz="1200" b="0" dirty="0">
                <a:solidFill>
                  <a:schemeClr val="tx1"/>
                </a:solidFill>
                <a:latin typeface="+mn-ea"/>
                <a:ea typeface="+mn-ea"/>
              </a:rPr>
              <a:t>　　事業運用上、必要な内容や設備などの条件整理</a:t>
            </a:r>
            <a:endParaRPr lang="ja-JP" altLang="en-US" sz="1400" dirty="0">
              <a:solidFill>
                <a:srgbClr val="0000CC"/>
              </a:solidFill>
            </a:endParaRPr>
          </a:p>
          <a:p>
            <a:pPr marL="269875" indent="-269875"/>
            <a:endParaRPr lang="en-US" altLang="ja-JP" sz="1400" dirty="0">
              <a:solidFill>
                <a:schemeClr val="tx1"/>
              </a:solidFill>
              <a:latin typeface="+mn-ea"/>
              <a:ea typeface="+mn-ea"/>
            </a:endParaRPr>
          </a:p>
        </p:txBody>
      </p:sp>
      <p:sp>
        <p:nvSpPr>
          <p:cNvPr id="24" name="テキスト ボックス 23">
            <a:extLst>
              <a:ext uri="{FF2B5EF4-FFF2-40B4-BE49-F238E27FC236}">
                <a16:creationId xmlns:a16="http://schemas.microsoft.com/office/drawing/2014/main" id="{34F7011D-1279-3B7B-4D22-FE2DD8C4A6E1}"/>
              </a:ext>
            </a:extLst>
          </p:cNvPr>
          <p:cNvSpPr txBox="1"/>
          <p:nvPr/>
        </p:nvSpPr>
        <p:spPr>
          <a:xfrm>
            <a:off x="688514" y="5631189"/>
            <a:ext cx="3384502" cy="1200329"/>
          </a:xfrm>
          <a:prstGeom prst="rect">
            <a:avLst/>
          </a:prstGeom>
          <a:noFill/>
        </p:spPr>
        <p:txBody>
          <a:bodyPr wrap="square" rtlCol="0">
            <a:spAutoFit/>
          </a:bodyPr>
          <a:lstStyle/>
          <a:p>
            <a:r>
              <a:rPr lang="ja-JP" altLang="en-US" sz="1200" b="1" u="sng" dirty="0">
                <a:solidFill>
                  <a:schemeClr val="dk1"/>
                </a:solidFill>
              </a:rPr>
              <a:t>・走行位置の違いによる安全性の検証</a:t>
            </a:r>
            <a:endParaRPr lang="en-US" altLang="ja-JP" sz="1200" b="1" u="sng" dirty="0">
              <a:solidFill>
                <a:schemeClr val="dk1"/>
              </a:solidFill>
            </a:endParaRPr>
          </a:p>
          <a:p>
            <a:r>
              <a:rPr lang="ja-JP" altLang="en-US" sz="1200" dirty="0">
                <a:solidFill>
                  <a:schemeClr val="dk1"/>
                </a:solidFill>
              </a:rPr>
              <a:t>　車道側、中央、沿道側</a:t>
            </a:r>
            <a:endParaRPr lang="en-US" altLang="ja-JP" sz="1200" dirty="0">
              <a:solidFill>
                <a:schemeClr val="dk1"/>
              </a:solidFill>
            </a:endParaRPr>
          </a:p>
          <a:p>
            <a:r>
              <a:rPr lang="ja-JP" altLang="en-US" sz="1200" b="1" u="sng" dirty="0">
                <a:solidFill>
                  <a:schemeClr val="dk1"/>
                </a:solidFill>
              </a:rPr>
              <a:t>・走行位置明示による安全性の検証</a:t>
            </a:r>
            <a:endParaRPr lang="en-US" altLang="ja-JP" sz="1200" b="1" u="sng" dirty="0">
              <a:solidFill>
                <a:schemeClr val="dk1"/>
              </a:solidFill>
            </a:endParaRPr>
          </a:p>
          <a:p>
            <a:endParaRPr lang="en-US" altLang="ja-JP" sz="1200" b="1" u="sng" dirty="0">
              <a:solidFill>
                <a:schemeClr val="dk1"/>
              </a:solidFill>
            </a:endParaRPr>
          </a:p>
          <a:p>
            <a:r>
              <a:rPr lang="en-US" altLang="ja-JP" sz="1200" b="1" u="sng" dirty="0">
                <a:solidFill>
                  <a:schemeClr val="dk1"/>
                </a:solidFill>
              </a:rPr>
              <a:t>【</a:t>
            </a:r>
            <a:r>
              <a:rPr lang="ja-JP" altLang="en-US" sz="1200" b="1" u="sng" dirty="0">
                <a:solidFill>
                  <a:schemeClr val="dk1"/>
                </a:solidFill>
              </a:rPr>
              <a:t>検証場所</a:t>
            </a:r>
            <a:r>
              <a:rPr lang="en-US" altLang="ja-JP" sz="1200" b="1" u="sng" dirty="0">
                <a:solidFill>
                  <a:schemeClr val="dk1"/>
                </a:solidFill>
              </a:rPr>
              <a:t>】</a:t>
            </a:r>
            <a:r>
              <a:rPr lang="ja-JP" altLang="en-US" sz="1200" b="1" u="sng" dirty="0">
                <a:solidFill>
                  <a:schemeClr val="dk1"/>
                </a:solidFill>
              </a:rPr>
              <a:t>：幹線道路（歩道）、商店街、地下街</a:t>
            </a:r>
            <a:endParaRPr lang="en-US" altLang="ja-JP" sz="1200" b="1" u="sng" dirty="0">
              <a:solidFill>
                <a:schemeClr val="dk1"/>
              </a:solidFill>
            </a:endParaRPr>
          </a:p>
          <a:p>
            <a:endParaRPr lang="ja-JP" altLang="en-US" sz="1200" dirty="0">
              <a:solidFill>
                <a:schemeClr val="dk1"/>
              </a:solidFill>
            </a:endParaRPr>
          </a:p>
        </p:txBody>
      </p:sp>
      <p:sp>
        <p:nvSpPr>
          <p:cNvPr id="3" name="フローチャート: 代替処理 2">
            <a:extLst>
              <a:ext uri="{FF2B5EF4-FFF2-40B4-BE49-F238E27FC236}">
                <a16:creationId xmlns:a16="http://schemas.microsoft.com/office/drawing/2014/main" id="{E1507067-1C84-B669-8D67-94D001ACECEA}"/>
              </a:ext>
            </a:extLst>
          </p:cNvPr>
          <p:cNvSpPr/>
          <p:nvPr/>
        </p:nvSpPr>
        <p:spPr>
          <a:xfrm>
            <a:off x="601909" y="1551024"/>
            <a:ext cx="990600" cy="216000"/>
          </a:xfrm>
          <a:prstGeom prst="flowChartAlternateProcess">
            <a:avLst/>
          </a:prstGeom>
          <a:solidFill>
            <a:schemeClr val="accent6">
              <a:lumMod val="75000"/>
            </a:schemeClr>
          </a:solid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r>
              <a:rPr lang="ja-JP" altLang="en-US" sz="1200" b="1" dirty="0"/>
              <a:t>検討事項</a:t>
            </a:r>
          </a:p>
        </p:txBody>
      </p:sp>
      <p:sp>
        <p:nvSpPr>
          <p:cNvPr id="8" name="テキスト ボックス 7">
            <a:extLst>
              <a:ext uri="{FF2B5EF4-FFF2-40B4-BE49-F238E27FC236}">
                <a16:creationId xmlns:a16="http://schemas.microsoft.com/office/drawing/2014/main" id="{098645E1-D58A-F315-59C4-F5FB6B67AE73}"/>
              </a:ext>
            </a:extLst>
          </p:cNvPr>
          <p:cNvSpPr txBox="1"/>
          <p:nvPr/>
        </p:nvSpPr>
        <p:spPr>
          <a:xfrm>
            <a:off x="601910" y="2826765"/>
            <a:ext cx="2947415" cy="253871"/>
          </a:xfrm>
          <a:prstGeom prst="rect">
            <a:avLst/>
          </a:prstGeom>
          <a:solidFill>
            <a:schemeClr val="accent6">
              <a:lumMod val="75000"/>
            </a:schemeClr>
          </a:solidFill>
        </p:spPr>
        <p:txBody>
          <a:bodyPr wrap="square" tIns="0" rtlCol="0">
            <a:noAutofit/>
          </a:bodyPr>
          <a:lstStyle/>
          <a:p>
            <a:r>
              <a:rPr lang="ja-JP" altLang="en-US" sz="1400" b="1" dirty="0">
                <a:solidFill>
                  <a:schemeClr val="bg1"/>
                </a:solidFill>
                <a:latin typeface="+mn-ea"/>
                <a:ea typeface="+mn-ea"/>
              </a:rPr>
              <a:t>　走行位置明示による安全性の向上</a:t>
            </a:r>
          </a:p>
        </p:txBody>
      </p:sp>
      <p:sp>
        <p:nvSpPr>
          <p:cNvPr id="150" name="テキスト ボックス 149">
            <a:extLst>
              <a:ext uri="{FF2B5EF4-FFF2-40B4-BE49-F238E27FC236}">
                <a16:creationId xmlns:a16="http://schemas.microsoft.com/office/drawing/2014/main" id="{A226430C-1B14-01A6-BFD5-ADEB8076B058}"/>
              </a:ext>
            </a:extLst>
          </p:cNvPr>
          <p:cNvSpPr txBox="1"/>
          <p:nvPr/>
        </p:nvSpPr>
        <p:spPr>
          <a:xfrm>
            <a:off x="7613876" y="6508750"/>
            <a:ext cx="1770854" cy="261610"/>
          </a:xfrm>
          <a:prstGeom prst="rect">
            <a:avLst/>
          </a:prstGeom>
          <a:noFill/>
        </p:spPr>
        <p:txBody>
          <a:bodyPr wrap="square" rtlCol="0">
            <a:spAutoFit/>
          </a:bodyPr>
          <a:lstStyle/>
          <a:p>
            <a:pPr marL="1166813" indent="-1166813"/>
            <a:r>
              <a:rPr lang="en-US" altLang="ja-JP" sz="1100" dirty="0"/>
              <a:t>【</a:t>
            </a:r>
            <a:r>
              <a:rPr lang="ja-JP" altLang="en-US" sz="1100" dirty="0"/>
              <a:t>検証場所</a:t>
            </a:r>
            <a:r>
              <a:rPr lang="en-US" altLang="ja-JP" sz="1100" dirty="0"/>
              <a:t>】</a:t>
            </a:r>
            <a:r>
              <a:rPr lang="ja-JP" altLang="en-US" sz="1100" dirty="0"/>
              <a:t>　姫路駅前</a:t>
            </a:r>
            <a:endParaRPr lang="en-US" altLang="ja-JP" sz="1100" dirty="0"/>
          </a:p>
        </p:txBody>
      </p:sp>
      <p:grpSp>
        <p:nvGrpSpPr>
          <p:cNvPr id="151" name="グループ化 150">
            <a:extLst>
              <a:ext uri="{FF2B5EF4-FFF2-40B4-BE49-F238E27FC236}">
                <a16:creationId xmlns:a16="http://schemas.microsoft.com/office/drawing/2014/main" id="{8454BAEC-8E09-0BC0-F894-500A941DE9E1}"/>
              </a:ext>
            </a:extLst>
          </p:cNvPr>
          <p:cNvGrpSpPr/>
          <p:nvPr/>
        </p:nvGrpSpPr>
        <p:grpSpPr>
          <a:xfrm>
            <a:off x="7559461" y="2872321"/>
            <a:ext cx="1639774" cy="3559352"/>
            <a:chOff x="5579913" y="235306"/>
            <a:chExt cx="3063343" cy="3559352"/>
          </a:xfrm>
        </p:grpSpPr>
        <p:grpSp>
          <p:nvGrpSpPr>
            <p:cNvPr id="152" name="グループ化 151">
              <a:extLst>
                <a:ext uri="{FF2B5EF4-FFF2-40B4-BE49-F238E27FC236}">
                  <a16:creationId xmlns:a16="http://schemas.microsoft.com/office/drawing/2014/main" id="{6157AB62-1AE1-FE9E-046C-D7C30A908160}"/>
                </a:ext>
              </a:extLst>
            </p:cNvPr>
            <p:cNvGrpSpPr/>
            <p:nvPr/>
          </p:nvGrpSpPr>
          <p:grpSpPr>
            <a:xfrm>
              <a:off x="5579913" y="235306"/>
              <a:ext cx="3063343" cy="3559352"/>
              <a:chOff x="5579915" y="416363"/>
              <a:chExt cx="3063344" cy="6298114"/>
            </a:xfrm>
          </p:grpSpPr>
          <p:pic>
            <p:nvPicPr>
              <p:cNvPr id="171" name="図 170" descr="マップ&#10;&#10;自動的に生成された説明">
                <a:extLst>
                  <a:ext uri="{FF2B5EF4-FFF2-40B4-BE49-F238E27FC236}">
                    <a16:creationId xmlns:a16="http://schemas.microsoft.com/office/drawing/2014/main" id="{C8537331-14C8-55AF-A55F-C94518245656}"/>
                  </a:ext>
                </a:extLst>
              </p:cNvPr>
              <p:cNvPicPr>
                <a:picLocks noChangeAspect="1"/>
              </p:cNvPicPr>
              <p:nvPr/>
            </p:nvPicPr>
            <p:blipFill rotWithShape="1">
              <a:blip r:embed="rId2" cstate="print">
                <a:grayscl/>
                <a:extLst>
                  <a:ext uri="{28A0092B-C50C-407E-A947-70E740481C1C}">
                    <a14:useLocalDpi xmlns:a14="http://schemas.microsoft.com/office/drawing/2010/main"/>
                  </a:ext>
                </a:extLst>
              </a:blip>
              <a:srcRect/>
              <a:stretch/>
            </p:blipFill>
            <p:spPr>
              <a:xfrm rot="16200000">
                <a:off x="3962530" y="2033748"/>
                <a:ext cx="6298114" cy="3063344"/>
              </a:xfrm>
              <a:prstGeom prst="rect">
                <a:avLst/>
              </a:prstGeom>
            </p:spPr>
          </p:pic>
          <p:sp>
            <p:nvSpPr>
              <p:cNvPr id="172" name="タイトル 3">
                <a:extLst>
                  <a:ext uri="{FF2B5EF4-FFF2-40B4-BE49-F238E27FC236}">
                    <a16:creationId xmlns:a16="http://schemas.microsoft.com/office/drawing/2014/main" id="{462053D3-C660-BAD1-1457-3F47E4C23EEA}"/>
                  </a:ext>
                </a:extLst>
              </p:cNvPr>
              <p:cNvSpPr txBox="1">
                <a:spLocks/>
              </p:cNvSpPr>
              <p:nvPr/>
            </p:nvSpPr>
            <p:spPr>
              <a:xfrm>
                <a:off x="6520998" y="6413572"/>
                <a:ext cx="1507127" cy="191864"/>
              </a:xfrm>
              <a:prstGeom prst="rect">
                <a:avLst/>
              </a:prstGeom>
              <a:solidFill>
                <a:schemeClr val="bg1"/>
              </a:solidFill>
            </p:spPr>
            <p:txBody>
              <a:bodyPr vert="horz" wrap="none" lIns="0" tIns="0" rIns="0" bIns="0" rtlCol="0" anchor="t" anchorCtr="0">
                <a:normAutofit fontScale="77500" lnSpcReduction="20000"/>
              </a:bodyPr>
              <a:lstStyle>
                <a:lvl1pPr algn="l" defTabSz="457200" rtl="0" eaLnBrk="1" latinLnBrk="0" hangingPunct="1">
                  <a:spcBef>
                    <a:spcPct val="0"/>
                  </a:spcBef>
                  <a:buNone/>
                  <a:defRPr kumimoji="1" sz="2400" b="0" i="0" kern="1200" spc="250" baseline="0">
                    <a:solidFill>
                      <a:schemeClr val="tx1"/>
                    </a:solidFill>
                    <a:latin typeface="+mj-ea"/>
                    <a:ea typeface="+mj-ea"/>
                    <a:cs typeface="Meiryo レギュラー" charset="-128"/>
                  </a:defRPr>
                </a:lvl1pPr>
              </a:lstStyle>
              <a:p>
                <a:pPr algn="ctr"/>
                <a:r>
                  <a:rPr lang="en-US" altLang="ja-JP" sz="1050" dirty="0"/>
                  <a:t>JR</a:t>
                </a:r>
                <a:r>
                  <a:rPr lang="ja-JP" altLang="en-US" sz="1050" dirty="0"/>
                  <a:t>姫路駅</a:t>
                </a:r>
              </a:p>
            </p:txBody>
          </p:sp>
          <p:sp>
            <p:nvSpPr>
              <p:cNvPr id="173" name="テキスト ボックス 172">
                <a:extLst>
                  <a:ext uri="{FF2B5EF4-FFF2-40B4-BE49-F238E27FC236}">
                    <a16:creationId xmlns:a16="http://schemas.microsoft.com/office/drawing/2014/main" id="{E2878E37-70DA-F8CE-EC45-762DBE590CD2}"/>
                  </a:ext>
                </a:extLst>
              </p:cNvPr>
              <p:cNvSpPr txBox="1"/>
              <p:nvPr/>
            </p:nvSpPr>
            <p:spPr>
              <a:xfrm>
                <a:off x="7974910" y="3699447"/>
                <a:ext cx="198455" cy="1339708"/>
              </a:xfrm>
              <a:prstGeom prst="rect">
                <a:avLst/>
              </a:prstGeom>
              <a:noFill/>
            </p:spPr>
            <p:txBody>
              <a:bodyPr wrap="square" rtlCol="0">
                <a:spAutoFit/>
              </a:bodyPr>
              <a:lstStyle/>
              <a:p>
                <a:pPr algn="ctr">
                  <a:lnSpc>
                    <a:spcPct val="120000"/>
                  </a:lnSpc>
                </a:pPr>
                <a:r>
                  <a:rPr lang="ja-JP" altLang="en-US" sz="900" b="1" dirty="0">
                    <a:latin typeface="+mj-ea"/>
                    <a:ea typeface="+mj-ea"/>
                  </a:rPr>
                  <a:t>御幸通り</a:t>
                </a:r>
              </a:p>
            </p:txBody>
          </p:sp>
        </p:grpSp>
        <p:cxnSp>
          <p:nvCxnSpPr>
            <p:cNvPr id="153" name="直線矢印コネクタ 152">
              <a:extLst>
                <a:ext uri="{FF2B5EF4-FFF2-40B4-BE49-F238E27FC236}">
                  <a16:creationId xmlns:a16="http://schemas.microsoft.com/office/drawing/2014/main" id="{B8F8DAFC-8593-9BAD-09C0-814970C50B9C}"/>
                </a:ext>
              </a:extLst>
            </p:cNvPr>
            <p:cNvCxnSpPr>
              <a:cxnSpLocks/>
            </p:cNvCxnSpPr>
            <p:nvPr/>
          </p:nvCxnSpPr>
          <p:spPr>
            <a:xfrm flipH="1" flipV="1">
              <a:off x="7883903" y="840164"/>
              <a:ext cx="22778" cy="1171418"/>
            </a:xfrm>
            <a:prstGeom prst="straightConnector1">
              <a:avLst/>
            </a:prstGeom>
            <a:ln w="38100">
              <a:solidFill>
                <a:srgbClr val="FF0000"/>
              </a:solidFill>
              <a:prstDash val="sysDash"/>
              <a:headEnd type="none"/>
              <a:tailEnd type="arrow"/>
            </a:ln>
            <a:effectLst/>
          </p:spPr>
          <p:style>
            <a:lnRef idx="2">
              <a:schemeClr val="accent1"/>
            </a:lnRef>
            <a:fillRef idx="0">
              <a:schemeClr val="accent1"/>
            </a:fillRef>
            <a:effectRef idx="1">
              <a:schemeClr val="accent1"/>
            </a:effectRef>
            <a:fontRef idx="minor">
              <a:schemeClr val="tx1"/>
            </a:fontRef>
          </p:style>
        </p:cxnSp>
        <p:cxnSp>
          <p:nvCxnSpPr>
            <p:cNvPr id="154" name="直線矢印コネクタ 153">
              <a:extLst>
                <a:ext uri="{FF2B5EF4-FFF2-40B4-BE49-F238E27FC236}">
                  <a16:creationId xmlns:a16="http://schemas.microsoft.com/office/drawing/2014/main" id="{9D2FAD55-3E5E-9405-A113-F4F439BD6C05}"/>
                </a:ext>
              </a:extLst>
            </p:cNvPr>
            <p:cNvCxnSpPr/>
            <p:nvPr/>
          </p:nvCxnSpPr>
          <p:spPr>
            <a:xfrm flipH="1">
              <a:off x="7335678" y="850229"/>
              <a:ext cx="552085" cy="10223"/>
            </a:xfrm>
            <a:prstGeom prst="straightConnector1">
              <a:avLst/>
            </a:prstGeom>
            <a:ln w="38100">
              <a:solidFill>
                <a:srgbClr val="FF0000"/>
              </a:solidFill>
              <a:prstDash val="sysDash"/>
              <a:headEnd type="none"/>
              <a:tailEnd type="arrow"/>
            </a:ln>
            <a:effectLst/>
          </p:spPr>
          <p:style>
            <a:lnRef idx="2">
              <a:schemeClr val="accent1"/>
            </a:lnRef>
            <a:fillRef idx="0">
              <a:schemeClr val="accent1"/>
            </a:fillRef>
            <a:effectRef idx="1">
              <a:schemeClr val="accent1"/>
            </a:effectRef>
            <a:fontRef idx="minor">
              <a:schemeClr val="tx1"/>
            </a:fontRef>
          </p:style>
        </p:cxnSp>
        <p:cxnSp>
          <p:nvCxnSpPr>
            <p:cNvPr id="155" name="直線矢印コネクタ 154">
              <a:extLst>
                <a:ext uri="{FF2B5EF4-FFF2-40B4-BE49-F238E27FC236}">
                  <a16:creationId xmlns:a16="http://schemas.microsoft.com/office/drawing/2014/main" id="{BC1964F9-FF9D-CED2-7DD8-112181CEA8F4}"/>
                </a:ext>
              </a:extLst>
            </p:cNvPr>
            <p:cNvCxnSpPr>
              <a:cxnSpLocks/>
            </p:cNvCxnSpPr>
            <p:nvPr/>
          </p:nvCxnSpPr>
          <p:spPr>
            <a:xfrm flipH="1" flipV="1">
              <a:off x="7396966" y="1937885"/>
              <a:ext cx="35534" cy="1437700"/>
            </a:xfrm>
            <a:prstGeom prst="straightConnector1">
              <a:avLst/>
            </a:prstGeom>
            <a:ln w="38100">
              <a:solidFill>
                <a:srgbClr val="FF0000"/>
              </a:solidFill>
              <a:prstDash val="sysDash"/>
              <a:headEnd type="arrow"/>
              <a:tailEnd type="none"/>
            </a:ln>
            <a:effectLst/>
          </p:spPr>
          <p:style>
            <a:lnRef idx="2">
              <a:schemeClr val="accent1"/>
            </a:lnRef>
            <a:fillRef idx="0">
              <a:schemeClr val="accent1"/>
            </a:fillRef>
            <a:effectRef idx="1">
              <a:schemeClr val="accent1"/>
            </a:effectRef>
            <a:fontRef idx="minor">
              <a:schemeClr val="tx1"/>
            </a:fontRef>
          </p:style>
        </p:cxnSp>
        <p:cxnSp>
          <p:nvCxnSpPr>
            <p:cNvPr id="156" name="直線矢印コネクタ 155">
              <a:extLst>
                <a:ext uri="{FF2B5EF4-FFF2-40B4-BE49-F238E27FC236}">
                  <a16:creationId xmlns:a16="http://schemas.microsoft.com/office/drawing/2014/main" id="{64E1DA90-30FF-ED31-E4C8-9AE8599AE853}"/>
                </a:ext>
              </a:extLst>
            </p:cNvPr>
            <p:cNvCxnSpPr>
              <a:cxnSpLocks/>
            </p:cNvCxnSpPr>
            <p:nvPr/>
          </p:nvCxnSpPr>
          <p:spPr>
            <a:xfrm flipH="1">
              <a:off x="7335678" y="3375585"/>
              <a:ext cx="642453" cy="0"/>
            </a:xfrm>
            <a:prstGeom prst="straightConnector1">
              <a:avLst/>
            </a:prstGeom>
            <a:ln w="38100">
              <a:solidFill>
                <a:srgbClr val="FF0000"/>
              </a:solidFill>
              <a:prstDash val="sysDash"/>
              <a:headEnd type="arrow"/>
              <a:tailEnd type="none"/>
            </a:ln>
            <a:effectLst/>
          </p:spPr>
          <p:style>
            <a:lnRef idx="2">
              <a:schemeClr val="accent1"/>
            </a:lnRef>
            <a:fillRef idx="0">
              <a:schemeClr val="accent1"/>
            </a:fillRef>
            <a:effectRef idx="1">
              <a:schemeClr val="accent1"/>
            </a:effectRef>
            <a:fontRef idx="minor">
              <a:schemeClr val="tx1"/>
            </a:fontRef>
          </p:style>
        </p:cxnSp>
        <p:cxnSp>
          <p:nvCxnSpPr>
            <p:cNvPr id="157" name="直線矢印コネクタ 156">
              <a:extLst>
                <a:ext uri="{FF2B5EF4-FFF2-40B4-BE49-F238E27FC236}">
                  <a16:creationId xmlns:a16="http://schemas.microsoft.com/office/drawing/2014/main" id="{A0ED60B1-E452-C83E-6E3C-16E2F22A68CC}"/>
                </a:ext>
              </a:extLst>
            </p:cNvPr>
            <p:cNvCxnSpPr>
              <a:cxnSpLocks/>
            </p:cNvCxnSpPr>
            <p:nvPr/>
          </p:nvCxnSpPr>
          <p:spPr>
            <a:xfrm flipH="1" flipV="1">
              <a:off x="7370864" y="1160382"/>
              <a:ext cx="35534" cy="851200"/>
            </a:xfrm>
            <a:prstGeom prst="straightConnector1">
              <a:avLst/>
            </a:prstGeom>
            <a:ln w="38100">
              <a:solidFill>
                <a:srgbClr val="FF0000"/>
              </a:solidFill>
              <a:prstDash val="sysDash"/>
              <a:headEnd type="arrow"/>
              <a:tailEnd type="none"/>
            </a:ln>
            <a:effectLst/>
          </p:spPr>
          <p:style>
            <a:lnRef idx="2">
              <a:schemeClr val="accent1"/>
            </a:lnRef>
            <a:fillRef idx="0">
              <a:schemeClr val="accent1"/>
            </a:fillRef>
            <a:effectRef idx="1">
              <a:schemeClr val="accent1"/>
            </a:effectRef>
            <a:fontRef idx="minor">
              <a:schemeClr val="tx1"/>
            </a:fontRef>
          </p:style>
        </p:cxnSp>
        <p:cxnSp>
          <p:nvCxnSpPr>
            <p:cNvPr id="158" name="直線矢印コネクタ 157">
              <a:extLst>
                <a:ext uri="{FF2B5EF4-FFF2-40B4-BE49-F238E27FC236}">
                  <a16:creationId xmlns:a16="http://schemas.microsoft.com/office/drawing/2014/main" id="{462F428C-E0C6-2208-6C70-6553BA9C36CD}"/>
                </a:ext>
              </a:extLst>
            </p:cNvPr>
            <p:cNvCxnSpPr>
              <a:cxnSpLocks/>
            </p:cNvCxnSpPr>
            <p:nvPr/>
          </p:nvCxnSpPr>
          <p:spPr>
            <a:xfrm flipH="1" flipV="1">
              <a:off x="7902954" y="2016265"/>
              <a:ext cx="27768" cy="1359320"/>
            </a:xfrm>
            <a:prstGeom prst="straightConnector1">
              <a:avLst/>
            </a:prstGeom>
            <a:ln w="38100">
              <a:solidFill>
                <a:srgbClr val="FF0000"/>
              </a:solidFill>
              <a:prstDash val="sysDash"/>
              <a:headEnd type="none"/>
              <a:tailEnd type="arrow"/>
            </a:ln>
            <a:effectLst/>
          </p:spPr>
          <p:style>
            <a:lnRef idx="2">
              <a:schemeClr val="accent1"/>
            </a:lnRef>
            <a:fillRef idx="0">
              <a:schemeClr val="accent1"/>
            </a:fillRef>
            <a:effectRef idx="1">
              <a:schemeClr val="accent1"/>
            </a:effectRef>
            <a:fontRef idx="minor">
              <a:schemeClr val="tx1"/>
            </a:fontRef>
          </p:style>
        </p:cxnSp>
        <p:sp>
          <p:nvSpPr>
            <p:cNvPr id="159" name="フローチャート: 結合子 158">
              <a:extLst>
                <a:ext uri="{FF2B5EF4-FFF2-40B4-BE49-F238E27FC236}">
                  <a16:creationId xmlns:a16="http://schemas.microsoft.com/office/drawing/2014/main" id="{81A80C37-AC69-E7D9-64BE-F9A7CD1F28A6}"/>
                </a:ext>
              </a:extLst>
            </p:cNvPr>
            <p:cNvSpPr/>
            <p:nvPr/>
          </p:nvSpPr>
          <p:spPr>
            <a:xfrm>
              <a:off x="7274559" y="3354053"/>
              <a:ext cx="124641" cy="70440"/>
            </a:xfrm>
            <a:prstGeom prst="flowChartConnector">
              <a:avLst/>
            </a:prstGeom>
            <a:solidFill>
              <a:schemeClr val="tx2"/>
            </a:solidFill>
            <a:ln w="38100">
              <a:solidFill>
                <a:srgbClr val="0000FF"/>
              </a:solidFill>
              <a:miter lim="800000"/>
              <a:headEnd type="triangle"/>
              <a:tailEnd type="triangle"/>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60" name="四角形: 角を丸くする 78">
              <a:extLst>
                <a:ext uri="{FF2B5EF4-FFF2-40B4-BE49-F238E27FC236}">
                  <a16:creationId xmlns:a16="http://schemas.microsoft.com/office/drawing/2014/main" id="{59530E47-5F5C-9B0D-ACE2-38D867B99B5B}"/>
                </a:ext>
              </a:extLst>
            </p:cNvPr>
            <p:cNvSpPr/>
            <p:nvPr/>
          </p:nvSpPr>
          <p:spPr>
            <a:xfrm>
              <a:off x="7249223" y="1903532"/>
              <a:ext cx="295913" cy="138291"/>
            </a:xfrm>
            <a:prstGeom prst="roundRect">
              <a:avLst/>
            </a:prstGeom>
            <a:noFill/>
            <a:ln w="38100">
              <a:solidFill>
                <a:srgbClr val="FFFF00"/>
              </a:solidFill>
              <a:miter lim="800000"/>
              <a:headEnd type="triangle"/>
              <a:tailEnd type="triangle"/>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61" name="四角形: 角を丸くする 79">
              <a:extLst>
                <a:ext uri="{FF2B5EF4-FFF2-40B4-BE49-F238E27FC236}">
                  <a16:creationId xmlns:a16="http://schemas.microsoft.com/office/drawing/2014/main" id="{BD2C1053-D38C-EE43-FBBA-54FA6ED9F282}"/>
                </a:ext>
              </a:extLst>
            </p:cNvPr>
            <p:cNvSpPr/>
            <p:nvPr/>
          </p:nvSpPr>
          <p:spPr>
            <a:xfrm>
              <a:off x="7759538" y="1904745"/>
              <a:ext cx="295913" cy="138291"/>
            </a:xfrm>
            <a:prstGeom prst="roundRect">
              <a:avLst/>
            </a:prstGeom>
            <a:noFill/>
            <a:ln w="38100">
              <a:solidFill>
                <a:srgbClr val="FFFF00"/>
              </a:solidFill>
              <a:miter lim="800000"/>
              <a:headEnd type="triangle"/>
              <a:tailEnd type="triangle"/>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62" name="フローチャート: 結合子 161">
              <a:extLst>
                <a:ext uri="{FF2B5EF4-FFF2-40B4-BE49-F238E27FC236}">
                  <a16:creationId xmlns:a16="http://schemas.microsoft.com/office/drawing/2014/main" id="{9C164F64-C389-33E7-AD80-1475F4398736}"/>
                </a:ext>
              </a:extLst>
            </p:cNvPr>
            <p:cNvSpPr/>
            <p:nvPr/>
          </p:nvSpPr>
          <p:spPr>
            <a:xfrm>
              <a:off x="7896589" y="3352743"/>
              <a:ext cx="124641" cy="70440"/>
            </a:xfrm>
            <a:prstGeom prst="flowChartConnector">
              <a:avLst/>
            </a:prstGeom>
            <a:solidFill>
              <a:schemeClr val="tx2"/>
            </a:solidFill>
            <a:ln w="38100">
              <a:solidFill>
                <a:srgbClr val="0000FF"/>
              </a:solidFill>
              <a:miter lim="800000"/>
              <a:headEnd type="triangle"/>
              <a:tailEnd type="triangle"/>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63" name="フローチャート: 結合子 162">
              <a:extLst>
                <a:ext uri="{FF2B5EF4-FFF2-40B4-BE49-F238E27FC236}">
                  <a16:creationId xmlns:a16="http://schemas.microsoft.com/office/drawing/2014/main" id="{8664E036-B2BA-0E5F-F642-7D6C7007A417}"/>
                </a:ext>
              </a:extLst>
            </p:cNvPr>
            <p:cNvSpPr/>
            <p:nvPr/>
          </p:nvSpPr>
          <p:spPr>
            <a:xfrm>
              <a:off x="7807150" y="790012"/>
              <a:ext cx="124641" cy="70440"/>
            </a:xfrm>
            <a:prstGeom prst="flowChartConnector">
              <a:avLst/>
            </a:prstGeom>
            <a:solidFill>
              <a:schemeClr val="tx2"/>
            </a:solidFill>
            <a:ln w="38100">
              <a:solidFill>
                <a:srgbClr val="0000FF"/>
              </a:solidFill>
              <a:miter lim="800000"/>
              <a:headEnd type="triangle"/>
              <a:tailEnd type="triangle"/>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64" name="フローチャート: 結合子 163">
              <a:extLst>
                <a:ext uri="{FF2B5EF4-FFF2-40B4-BE49-F238E27FC236}">
                  <a16:creationId xmlns:a16="http://schemas.microsoft.com/office/drawing/2014/main" id="{36228A82-7EEA-3CEF-216D-40DE96CF3C0F}"/>
                </a:ext>
              </a:extLst>
            </p:cNvPr>
            <p:cNvSpPr/>
            <p:nvPr/>
          </p:nvSpPr>
          <p:spPr>
            <a:xfrm>
              <a:off x="7281763" y="790012"/>
              <a:ext cx="124641" cy="70440"/>
            </a:xfrm>
            <a:prstGeom prst="flowChartConnector">
              <a:avLst/>
            </a:prstGeom>
            <a:solidFill>
              <a:schemeClr val="tx2"/>
            </a:solidFill>
            <a:ln w="38100">
              <a:solidFill>
                <a:srgbClr val="0000FF"/>
              </a:solidFill>
              <a:miter lim="800000"/>
              <a:headEnd type="triangle"/>
              <a:tailEnd type="triangle"/>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165" name="直線矢印コネクタ 164">
              <a:extLst>
                <a:ext uri="{FF2B5EF4-FFF2-40B4-BE49-F238E27FC236}">
                  <a16:creationId xmlns:a16="http://schemas.microsoft.com/office/drawing/2014/main" id="{0C445746-8078-26F9-289D-436E1B23520E}"/>
                </a:ext>
              </a:extLst>
            </p:cNvPr>
            <p:cNvCxnSpPr>
              <a:cxnSpLocks/>
            </p:cNvCxnSpPr>
            <p:nvPr/>
          </p:nvCxnSpPr>
          <p:spPr>
            <a:xfrm flipH="1">
              <a:off x="6924506" y="860453"/>
              <a:ext cx="446363" cy="0"/>
            </a:xfrm>
            <a:prstGeom prst="straightConnector1">
              <a:avLst/>
            </a:prstGeom>
            <a:ln w="38100">
              <a:solidFill>
                <a:srgbClr val="FF0000"/>
              </a:solidFill>
              <a:prstDash val="sysDash"/>
              <a:headEnd type="none"/>
              <a:tailEnd type="arrow"/>
            </a:ln>
            <a:effectLst/>
          </p:spPr>
          <p:style>
            <a:lnRef idx="2">
              <a:schemeClr val="accent1"/>
            </a:lnRef>
            <a:fillRef idx="0">
              <a:schemeClr val="accent1"/>
            </a:fillRef>
            <a:effectRef idx="1">
              <a:schemeClr val="accent1"/>
            </a:effectRef>
            <a:fontRef idx="minor">
              <a:schemeClr val="tx1"/>
            </a:fontRef>
          </p:style>
        </p:cxnSp>
        <p:cxnSp>
          <p:nvCxnSpPr>
            <p:cNvPr id="166" name="直線矢印コネクタ 165">
              <a:extLst>
                <a:ext uri="{FF2B5EF4-FFF2-40B4-BE49-F238E27FC236}">
                  <a16:creationId xmlns:a16="http://schemas.microsoft.com/office/drawing/2014/main" id="{87442504-D70D-2617-91FA-9E59487B6690}"/>
                </a:ext>
              </a:extLst>
            </p:cNvPr>
            <p:cNvCxnSpPr/>
            <p:nvPr/>
          </p:nvCxnSpPr>
          <p:spPr>
            <a:xfrm>
              <a:off x="7017726" y="905277"/>
              <a:ext cx="0" cy="295968"/>
            </a:xfrm>
            <a:prstGeom prst="straightConnector1">
              <a:avLst/>
            </a:prstGeom>
            <a:ln w="38100">
              <a:solidFill>
                <a:srgbClr val="FF0000"/>
              </a:solidFill>
              <a:prstDash val="sysDash"/>
              <a:headEnd type="none"/>
              <a:tailEnd type="arrow"/>
            </a:ln>
            <a:effectLst/>
          </p:spPr>
          <p:style>
            <a:lnRef idx="2">
              <a:schemeClr val="accent1"/>
            </a:lnRef>
            <a:fillRef idx="0">
              <a:schemeClr val="accent1"/>
            </a:fillRef>
            <a:effectRef idx="1">
              <a:schemeClr val="accent1"/>
            </a:effectRef>
            <a:fontRef idx="minor">
              <a:schemeClr val="tx1"/>
            </a:fontRef>
          </p:style>
        </p:cxnSp>
        <p:sp>
          <p:nvSpPr>
            <p:cNvPr id="167" name="四角形: 角を丸くする 16">
              <a:extLst>
                <a:ext uri="{FF2B5EF4-FFF2-40B4-BE49-F238E27FC236}">
                  <a16:creationId xmlns:a16="http://schemas.microsoft.com/office/drawing/2014/main" id="{93066659-2E6C-5FEE-651E-84A18EAAB510}"/>
                </a:ext>
              </a:extLst>
            </p:cNvPr>
            <p:cNvSpPr/>
            <p:nvPr/>
          </p:nvSpPr>
          <p:spPr>
            <a:xfrm>
              <a:off x="6851418" y="1068334"/>
              <a:ext cx="643402" cy="138291"/>
            </a:xfrm>
            <a:prstGeom prst="roundRect">
              <a:avLst/>
            </a:prstGeom>
            <a:noFill/>
            <a:ln w="38100">
              <a:solidFill>
                <a:srgbClr val="FFFF00"/>
              </a:solidFill>
              <a:miter lim="800000"/>
              <a:headEnd type="triangle"/>
              <a:tailEnd type="triangle"/>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68" name="四角形: 角を丸くする 17">
              <a:extLst>
                <a:ext uri="{FF2B5EF4-FFF2-40B4-BE49-F238E27FC236}">
                  <a16:creationId xmlns:a16="http://schemas.microsoft.com/office/drawing/2014/main" id="{074D3641-E845-2595-F76B-552C9DE55427}"/>
                </a:ext>
              </a:extLst>
            </p:cNvPr>
            <p:cNvSpPr/>
            <p:nvPr/>
          </p:nvSpPr>
          <p:spPr>
            <a:xfrm>
              <a:off x="6851416" y="780199"/>
              <a:ext cx="643402" cy="138291"/>
            </a:xfrm>
            <a:prstGeom prst="roundRect">
              <a:avLst/>
            </a:prstGeom>
            <a:noFill/>
            <a:ln w="38100">
              <a:solidFill>
                <a:srgbClr val="FFFF00"/>
              </a:solidFill>
              <a:miter lim="800000"/>
              <a:headEnd type="triangle"/>
              <a:tailEnd type="triangle"/>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69" name="フローチャート: 結合子 168">
              <a:extLst>
                <a:ext uri="{FF2B5EF4-FFF2-40B4-BE49-F238E27FC236}">
                  <a16:creationId xmlns:a16="http://schemas.microsoft.com/office/drawing/2014/main" id="{864A9E8A-6D5B-F9E2-9386-0BF3F5CCF241}"/>
                </a:ext>
              </a:extLst>
            </p:cNvPr>
            <p:cNvSpPr/>
            <p:nvPr/>
          </p:nvSpPr>
          <p:spPr>
            <a:xfrm>
              <a:off x="7323689" y="1085944"/>
              <a:ext cx="124641" cy="70440"/>
            </a:xfrm>
            <a:prstGeom prst="flowChartConnector">
              <a:avLst/>
            </a:prstGeom>
            <a:solidFill>
              <a:schemeClr val="tx2"/>
            </a:solidFill>
            <a:ln w="38100">
              <a:solidFill>
                <a:srgbClr val="0000FF"/>
              </a:solidFill>
              <a:miter lim="800000"/>
              <a:headEnd type="triangle"/>
              <a:tailEnd type="triangle"/>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170" name="直線矢印コネクタ 169">
              <a:extLst>
                <a:ext uri="{FF2B5EF4-FFF2-40B4-BE49-F238E27FC236}">
                  <a16:creationId xmlns:a16="http://schemas.microsoft.com/office/drawing/2014/main" id="{257E7074-F80F-4137-DDDE-4C33A0B85919}"/>
                </a:ext>
              </a:extLst>
            </p:cNvPr>
            <p:cNvCxnSpPr>
              <a:cxnSpLocks/>
            </p:cNvCxnSpPr>
            <p:nvPr/>
          </p:nvCxnSpPr>
          <p:spPr>
            <a:xfrm>
              <a:off x="6917537" y="2053243"/>
              <a:ext cx="570316" cy="0"/>
            </a:xfrm>
            <a:prstGeom prst="straightConnector1">
              <a:avLst/>
            </a:prstGeom>
            <a:ln w="38100">
              <a:solidFill>
                <a:srgbClr val="FF0000"/>
              </a:solidFill>
              <a:prstDash val="sysDash"/>
              <a:headEnd type="none"/>
              <a:tailEnd type="arrow"/>
            </a:ln>
            <a:effectLst/>
          </p:spPr>
          <p:style>
            <a:lnRef idx="2">
              <a:schemeClr val="accent1"/>
            </a:lnRef>
            <a:fillRef idx="0">
              <a:schemeClr val="accent1"/>
            </a:fillRef>
            <a:effectRef idx="1">
              <a:schemeClr val="accent1"/>
            </a:effectRef>
            <a:fontRef idx="minor">
              <a:schemeClr val="tx1"/>
            </a:fontRef>
          </p:style>
        </p:cxnSp>
      </p:grpSp>
      <p:pic>
        <p:nvPicPr>
          <p:cNvPr id="174" name="図 173"/>
          <p:cNvPicPr>
            <a:picLocks noChangeAspect="1"/>
          </p:cNvPicPr>
          <p:nvPr/>
        </p:nvPicPr>
        <p:blipFill>
          <a:blip r:embed="rId3"/>
          <a:stretch>
            <a:fillRect/>
          </a:stretch>
        </p:blipFill>
        <p:spPr>
          <a:xfrm>
            <a:off x="5893585" y="5527938"/>
            <a:ext cx="1719439" cy="1146292"/>
          </a:xfrm>
          <a:prstGeom prst="rect">
            <a:avLst/>
          </a:prstGeom>
        </p:spPr>
      </p:pic>
      <p:pic>
        <p:nvPicPr>
          <p:cNvPr id="175" name="図 174"/>
          <p:cNvPicPr>
            <a:picLocks noChangeAspect="1"/>
          </p:cNvPicPr>
          <p:nvPr/>
        </p:nvPicPr>
        <p:blipFill>
          <a:blip r:embed="rId4"/>
          <a:stretch>
            <a:fillRect/>
          </a:stretch>
        </p:blipFill>
        <p:spPr>
          <a:xfrm>
            <a:off x="4188345" y="5504460"/>
            <a:ext cx="1664653" cy="1225656"/>
          </a:xfrm>
          <a:prstGeom prst="rect">
            <a:avLst/>
          </a:prstGeom>
        </p:spPr>
      </p:pic>
      <p:pic>
        <p:nvPicPr>
          <p:cNvPr id="184" name="図 183"/>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657650" y="3348152"/>
            <a:ext cx="3300246" cy="2156308"/>
          </a:xfrm>
          <a:prstGeom prst="rect">
            <a:avLst/>
          </a:prstGeom>
        </p:spPr>
      </p:pic>
      <p:pic>
        <p:nvPicPr>
          <p:cNvPr id="185" name="図 184"/>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4152310" y="3338383"/>
            <a:ext cx="3251281" cy="2156308"/>
          </a:xfrm>
          <a:prstGeom prst="rect">
            <a:avLst/>
          </a:prstGeom>
        </p:spPr>
      </p:pic>
      <p:sp>
        <p:nvSpPr>
          <p:cNvPr id="186" name="テキスト ボックス 185">
            <a:extLst>
              <a:ext uri="{FF2B5EF4-FFF2-40B4-BE49-F238E27FC236}">
                <a16:creationId xmlns:a16="http://schemas.microsoft.com/office/drawing/2014/main" id="{34F7011D-1279-3B7B-4D22-FE2DD8C4A6E1}"/>
              </a:ext>
            </a:extLst>
          </p:cNvPr>
          <p:cNvSpPr txBox="1"/>
          <p:nvPr/>
        </p:nvSpPr>
        <p:spPr>
          <a:xfrm>
            <a:off x="616390" y="3094245"/>
            <a:ext cx="4044462" cy="276999"/>
          </a:xfrm>
          <a:prstGeom prst="rect">
            <a:avLst/>
          </a:prstGeom>
          <a:noFill/>
        </p:spPr>
        <p:txBody>
          <a:bodyPr wrap="square" rtlCol="0">
            <a:spAutoFit/>
          </a:bodyPr>
          <a:lstStyle/>
          <a:p>
            <a:pPr marL="88900" indent="-88900">
              <a:buFont typeface="Arial" panose="020B0604020202020204" pitchFamily="34" charset="0"/>
              <a:buChar char="•"/>
            </a:pPr>
            <a:r>
              <a:rPr lang="ja-JP" altLang="en-US" sz="1200" b="1" u="sng" dirty="0">
                <a:solidFill>
                  <a:schemeClr val="dk1"/>
                </a:solidFill>
              </a:rPr>
              <a:t>走行空間明示なし</a:t>
            </a:r>
          </a:p>
        </p:txBody>
      </p:sp>
      <p:sp>
        <p:nvSpPr>
          <p:cNvPr id="187" name="テキスト ボックス 186">
            <a:extLst>
              <a:ext uri="{FF2B5EF4-FFF2-40B4-BE49-F238E27FC236}">
                <a16:creationId xmlns:a16="http://schemas.microsoft.com/office/drawing/2014/main" id="{34F7011D-1279-3B7B-4D22-FE2DD8C4A6E1}"/>
              </a:ext>
            </a:extLst>
          </p:cNvPr>
          <p:cNvSpPr txBox="1"/>
          <p:nvPr/>
        </p:nvSpPr>
        <p:spPr>
          <a:xfrm>
            <a:off x="4126617" y="3080636"/>
            <a:ext cx="4044462" cy="276999"/>
          </a:xfrm>
          <a:prstGeom prst="rect">
            <a:avLst/>
          </a:prstGeom>
          <a:noFill/>
        </p:spPr>
        <p:txBody>
          <a:bodyPr wrap="square" rtlCol="0">
            <a:spAutoFit/>
          </a:bodyPr>
          <a:lstStyle/>
          <a:p>
            <a:pPr marL="88900" indent="-88900">
              <a:buFont typeface="Arial" panose="020B0604020202020204" pitchFamily="34" charset="0"/>
              <a:buChar char="•"/>
            </a:pPr>
            <a:r>
              <a:rPr lang="ja-JP" altLang="en-US" sz="1200" b="1" u="sng" dirty="0">
                <a:solidFill>
                  <a:schemeClr val="dk1"/>
                </a:solidFill>
              </a:rPr>
              <a:t>走行空間明示有り</a:t>
            </a:r>
          </a:p>
        </p:txBody>
      </p:sp>
      <p:sp>
        <p:nvSpPr>
          <p:cNvPr id="6" name="タイトル 5"/>
          <p:cNvSpPr>
            <a:spLocks noGrp="1"/>
          </p:cNvSpPr>
          <p:nvPr>
            <p:ph type="title" idx="4294967295"/>
          </p:nvPr>
        </p:nvSpPr>
        <p:spPr/>
        <p:txBody>
          <a:bodyPr/>
          <a:lstStyle/>
          <a:p>
            <a:r>
              <a:rPr kumimoji="1" lang="ja-JP" altLang="en-US" dirty="0"/>
              <a:t>歩車共存に向けた走行空間のあり方に関する実証実験</a:t>
            </a:r>
            <a:r>
              <a:rPr kumimoji="1" lang="en-US" altLang="ja-JP" dirty="0"/>
              <a:t>1</a:t>
            </a:r>
            <a:endParaRPr kumimoji="1" lang="ja-JP" altLang="en-US" dirty="0"/>
          </a:p>
        </p:txBody>
      </p:sp>
    </p:spTree>
    <p:extLst>
      <p:ext uri="{BB962C8B-B14F-4D97-AF65-F5344CB8AC3E}">
        <p14:creationId xmlns:p14="http://schemas.microsoft.com/office/powerpoint/2010/main" val="344472607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159EFFB8-C73A-B4DF-33B8-ABC59C5A07BB}"/>
              </a:ext>
            </a:extLst>
          </p:cNvPr>
          <p:cNvSpPr>
            <a:spLocks noGrp="1"/>
          </p:cNvSpPr>
          <p:nvPr>
            <p:ph type="sldNum" sz="quarter" idx="12"/>
          </p:nvPr>
        </p:nvSpPr>
        <p:spPr/>
        <p:txBody>
          <a:bodyPr/>
          <a:lstStyle/>
          <a:p>
            <a:pPr>
              <a:defRPr/>
            </a:pPr>
            <a:fld id="{DE9C2EA1-6911-4BAC-954D-0A2DD024DDCF}" type="slidenum">
              <a:rPr lang="en-US" altLang="ja-JP" smtClean="0"/>
              <a:pPr>
                <a:defRPr/>
              </a:pPr>
              <a:t>45</a:t>
            </a:fld>
            <a:endParaRPr lang="en-US" altLang="ja-JP" dirty="0"/>
          </a:p>
        </p:txBody>
      </p:sp>
      <p:sp>
        <p:nvSpPr>
          <p:cNvPr id="8" name="テキスト ボックス 7">
            <a:extLst>
              <a:ext uri="{FF2B5EF4-FFF2-40B4-BE49-F238E27FC236}">
                <a16:creationId xmlns:a16="http://schemas.microsoft.com/office/drawing/2014/main" id="{098645E1-D58A-F315-59C4-F5FB6B67AE73}"/>
              </a:ext>
            </a:extLst>
          </p:cNvPr>
          <p:cNvSpPr txBox="1"/>
          <p:nvPr/>
        </p:nvSpPr>
        <p:spPr>
          <a:xfrm>
            <a:off x="4999040" y="1410299"/>
            <a:ext cx="3096344" cy="253871"/>
          </a:xfrm>
          <a:prstGeom prst="rect">
            <a:avLst/>
          </a:prstGeom>
          <a:solidFill>
            <a:schemeClr val="accent6">
              <a:lumMod val="75000"/>
            </a:schemeClr>
          </a:solidFill>
        </p:spPr>
        <p:txBody>
          <a:bodyPr wrap="square" tIns="0" rtlCol="0">
            <a:noAutofit/>
          </a:bodyPr>
          <a:lstStyle/>
          <a:p>
            <a:r>
              <a:rPr lang="ja-JP" altLang="en-US" sz="1400" b="1" dirty="0">
                <a:solidFill>
                  <a:schemeClr val="bg1"/>
                </a:solidFill>
                <a:latin typeface="+mn-ea"/>
                <a:ea typeface="+mn-ea"/>
              </a:rPr>
              <a:t>②走行位置明示による安全性の向上</a:t>
            </a:r>
          </a:p>
        </p:txBody>
      </p:sp>
      <p:sp>
        <p:nvSpPr>
          <p:cNvPr id="6" name="タイトル 5"/>
          <p:cNvSpPr>
            <a:spLocks noGrp="1"/>
          </p:cNvSpPr>
          <p:nvPr>
            <p:ph type="title" idx="4294967295"/>
          </p:nvPr>
        </p:nvSpPr>
        <p:spPr/>
        <p:txBody>
          <a:bodyPr/>
          <a:lstStyle/>
          <a:p>
            <a:r>
              <a:rPr kumimoji="1" lang="ja-JP" altLang="en-US" dirty="0"/>
              <a:t>歩車共存に向けた走行空間のあり方に関する実証実験</a:t>
            </a:r>
            <a:r>
              <a:rPr kumimoji="1" lang="en-US" altLang="ja-JP" dirty="0"/>
              <a:t>2</a:t>
            </a:r>
            <a:endParaRPr kumimoji="1" lang="ja-JP" altLang="en-US" dirty="0"/>
          </a:p>
        </p:txBody>
      </p:sp>
      <p:sp>
        <p:nvSpPr>
          <p:cNvPr id="41" name="テキスト ボックス 40">
            <a:extLst>
              <a:ext uri="{FF2B5EF4-FFF2-40B4-BE49-F238E27FC236}">
                <a16:creationId xmlns:a16="http://schemas.microsoft.com/office/drawing/2014/main" id="{098645E1-D58A-F315-59C4-F5FB6B67AE73}"/>
              </a:ext>
            </a:extLst>
          </p:cNvPr>
          <p:cNvSpPr txBox="1"/>
          <p:nvPr/>
        </p:nvSpPr>
        <p:spPr>
          <a:xfrm>
            <a:off x="128464" y="1407883"/>
            <a:ext cx="3096344" cy="253871"/>
          </a:xfrm>
          <a:prstGeom prst="rect">
            <a:avLst/>
          </a:prstGeom>
          <a:solidFill>
            <a:schemeClr val="accent6">
              <a:lumMod val="75000"/>
            </a:schemeClr>
          </a:solidFill>
        </p:spPr>
        <p:txBody>
          <a:bodyPr wrap="square" tIns="0" rtlCol="0">
            <a:noAutofit/>
          </a:bodyPr>
          <a:lstStyle/>
          <a:p>
            <a:r>
              <a:rPr lang="ja-JP" altLang="en-US" sz="1400" b="1" dirty="0">
                <a:solidFill>
                  <a:schemeClr val="bg1"/>
                </a:solidFill>
                <a:latin typeface="+mn-ea"/>
                <a:ea typeface="+mn-ea"/>
              </a:rPr>
              <a:t>①走行者混雑時の走行可能性</a:t>
            </a:r>
          </a:p>
        </p:txBody>
      </p:sp>
      <p:sp>
        <p:nvSpPr>
          <p:cNvPr id="42" name="テキスト ボックス 41">
            <a:extLst>
              <a:ext uri="{FF2B5EF4-FFF2-40B4-BE49-F238E27FC236}">
                <a16:creationId xmlns:a16="http://schemas.microsoft.com/office/drawing/2014/main" id="{098645E1-D58A-F315-59C4-F5FB6B67AE73}"/>
              </a:ext>
            </a:extLst>
          </p:cNvPr>
          <p:cNvSpPr txBox="1"/>
          <p:nvPr/>
        </p:nvSpPr>
        <p:spPr>
          <a:xfrm>
            <a:off x="128464" y="4026652"/>
            <a:ext cx="3096344" cy="253871"/>
          </a:xfrm>
          <a:prstGeom prst="rect">
            <a:avLst/>
          </a:prstGeom>
          <a:solidFill>
            <a:schemeClr val="accent6">
              <a:lumMod val="75000"/>
            </a:schemeClr>
          </a:solidFill>
        </p:spPr>
        <p:txBody>
          <a:bodyPr wrap="square" tIns="0" rtlCol="0">
            <a:noAutofit/>
          </a:bodyPr>
          <a:lstStyle/>
          <a:p>
            <a:r>
              <a:rPr lang="ja-JP" altLang="en-US" sz="1400" b="1" dirty="0">
                <a:solidFill>
                  <a:schemeClr val="bg1"/>
                </a:solidFill>
                <a:latin typeface="+mn-ea"/>
                <a:ea typeface="+mn-ea"/>
              </a:rPr>
              <a:t>③地下街通路空間走行時の課題検証</a:t>
            </a:r>
          </a:p>
        </p:txBody>
      </p:sp>
      <p:sp>
        <p:nvSpPr>
          <p:cNvPr id="43" name="テキスト ボックス 42">
            <a:extLst>
              <a:ext uri="{FF2B5EF4-FFF2-40B4-BE49-F238E27FC236}">
                <a16:creationId xmlns:a16="http://schemas.microsoft.com/office/drawing/2014/main" id="{098645E1-D58A-F315-59C4-F5FB6B67AE73}"/>
              </a:ext>
            </a:extLst>
          </p:cNvPr>
          <p:cNvSpPr txBox="1"/>
          <p:nvPr/>
        </p:nvSpPr>
        <p:spPr>
          <a:xfrm>
            <a:off x="5076250" y="5000586"/>
            <a:ext cx="4752525" cy="246674"/>
          </a:xfrm>
          <a:prstGeom prst="rect">
            <a:avLst/>
          </a:prstGeom>
          <a:solidFill>
            <a:schemeClr val="accent6">
              <a:lumMod val="75000"/>
            </a:schemeClr>
          </a:solidFill>
        </p:spPr>
        <p:txBody>
          <a:bodyPr wrap="square" tIns="0" rtlCol="0">
            <a:noAutofit/>
          </a:bodyPr>
          <a:lstStyle/>
          <a:p>
            <a:r>
              <a:rPr lang="ja-JP" altLang="en-US" sz="1400" b="1" dirty="0">
                <a:solidFill>
                  <a:schemeClr val="bg1"/>
                </a:solidFill>
                <a:latin typeface="+mn-ea"/>
                <a:ea typeface="+mn-ea"/>
              </a:rPr>
              <a:t>④将来計画を見据えたロボット停留場の確保や必要な機能</a:t>
            </a:r>
          </a:p>
        </p:txBody>
      </p:sp>
      <p:sp>
        <p:nvSpPr>
          <p:cNvPr id="44" name="タイトル 1">
            <a:extLst>
              <a:ext uri="{FF2B5EF4-FFF2-40B4-BE49-F238E27FC236}">
                <a16:creationId xmlns:a16="http://schemas.microsoft.com/office/drawing/2014/main" id="{62EE6574-836F-9D80-36AF-FFCF7425B964}"/>
              </a:ext>
            </a:extLst>
          </p:cNvPr>
          <p:cNvSpPr>
            <a:spLocks noGrp="1"/>
          </p:cNvSpPr>
          <p:nvPr/>
        </p:nvSpPr>
        <p:spPr bwMode="auto">
          <a:xfrm>
            <a:off x="110938" y="1738674"/>
            <a:ext cx="3113870" cy="2054138"/>
          </a:xfrm>
          <a:prstGeom prst="rect">
            <a:avLst/>
          </a:prstGeom>
          <a:solidFill>
            <a:schemeClr val="accent5"/>
          </a:solidFill>
          <a:ln w="28575">
            <a:noFill/>
            <a:miter lim="800000"/>
            <a:headEnd/>
            <a:tailEnd/>
          </a:ln>
        </p:spPr>
        <p:txBody>
          <a:bodyPr vert="horz" wrap="square" lIns="91440" tIns="0" rIns="91440" bIns="0" numCol="1" anchor="t" anchorCtr="0" compatLnSpc="1">
            <a:prstTxWarp prst="textNoShape">
              <a:avLst/>
            </a:prstTxWarp>
          </a:bodyPr>
          <a:lstStyle>
            <a:lvl1pPr algn="l" rtl="0" eaLnBrk="1" fontAlgn="base" hangingPunct="1">
              <a:spcBef>
                <a:spcPct val="0"/>
              </a:spcBef>
              <a:spcAft>
                <a:spcPct val="0"/>
              </a:spcAft>
              <a:defRPr kumimoji="1" sz="4000" b="1" cap="all">
                <a:solidFill>
                  <a:srgbClr val="4087C8"/>
                </a:solidFill>
                <a:latin typeface="+mj-lt"/>
                <a:ea typeface="+mj-ea"/>
                <a:cs typeface="+mj-cs"/>
              </a:defRPr>
            </a:lvl1pPr>
            <a:lvl2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2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4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6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8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9pPr>
          </a:lstStyle>
          <a:p>
            <a:pPr marL="269875" indent="-269875"/>
            <a:r>
              <a:rPr lang="ja-JP" altLang="en-US" sz="1200" b="0" dirty="0">
                <a:solidFill>
                  <a:schemeClr val="tx1"/>
                </a:solidFill>
                <a:latin typeface="Meiryo UI" panose="020B0604030504040204" pitchFamily="50" charset="-128"/>
                <a:ea typeface="Meiryo UI" panose="020B0604030504040204" pitchFamily="50" charset="-128"/>
              </a:rPr>
              <a:t>・ロボット走行は、道路（街路）の中央もしくは</a:t>
            </a:r>
            <a:endParaRPr lang="en-US" altLang="ja-JP" sz="1200" b="0" dirty="0">
              <a:solidFill>
                <a:schemeClr val="tx1"/>
              </a:solidFill>
              <a:latin typeface="Meiryo UI" panose="020B0604030504040204" pitchFamily="50" charset="-128"/>
              <a:ea typeface="Meiryo UI" panose="020B0604030504040204" pitchFamily="50" charset="-128"/>
            </a:endParaRPr>
          </a:p>
          <a:p>
            <a:pPr marL="269875" indent="-269875"/>
            <a:r>
              <a:rPr lang="ja-JP" altLang="en-US" sz="1200" b="0" dirty="0">
                <a:solidFill>
                  <a:schemeClr val="tx1"/>
                </a:solidFill>
                <a:latin typeface="Meiryo UI" panose="020B0604030504040204" pitchFamily="50" charset="-128"/>
                <a:ea typeface="Meiryo UI" panose="020B0604030504040204" pitchFamily="50" charset="-128"/>
              </a:rPr>
              <a:t>　歩行者走行側（左側）がスムーズに走行（ロ</a:t>
            </a:r>
            <a:endParaRPr lang="en-US" altLang="ja-JP" sz="1200" b="0" dirty="0">
              <a:solidFill>
                <a:schemeClr val="tx1"/>
              </a:solidFill>
              <a:latin typeface="Meiryo UI" panose="020B0604030504040204" pitchFamily="50" charset="-128"/>
              <a:ea typeface="Meiryo UI" panose="020B0604030504040204" pitchFamily="50" charset="-128"/>
            </a:endParaRPr>
          </a:p>
          <a:p>
            <a:pPr marL="269875" indent="-269875"/>
            <a:r>
              <a:rPr lang="ja-JP" altLang="en-US" sz="1200" b="0" dirty="0">
                <a:solidFill>
                  <a:schemeClr val="tx1"/>
                </a:solidFill>
                <a:latin typeface="Meiryo UI" panose="020B0604030504040204" pitchFamily="50" charset="-128"/>
                <a:ea typeface="Meiryo UI" panose="020B0604030504040204" pitchFamily="50" charset="-128"/>
              </a:rPr>
              <a:t>　ボットの停止・減速・蛇行回数が少ない）でき</a:t>
            </a:r>
            <a:endParaRPr lang="en-US" altLang="ja-JP" sz="1200" b="0" dirty="0">
              <a:solidFill>
                <a:schemeClr val="tx1"/>
              </a:solidFill>
              <a:latin typeface="Meiryo UI" panose="020B0604030504040204" pitchFamily="50" charset="-128"/>
              <a:ea typeface="Meiryo UI" panose="020B0604030504040204" pitchFamily="50" charset="-128"/>
            </a:endParaRPr>
          </a:p>
          <a:p>
            <a:pPr marL="269875" indent="-269875"/>
            <a:r>
              <a:rPr lang="ja-JP" altLang="en-US" sz="1200" b="0" dirty="0">
                <a:solidFill>
                  <a:schemeClr val="tx1"/>
                </a:solidFill>
                <a:latin typeface="Meiryo UI" panose="020B0604030504040204" pitchFamily="50" charset="-128"/>
                <a:ea typeface="Meiryo UI" panose="020B0604030504040204" pitchFamily="50" charset="-128"/>
              </a:rPr>
              <a:t>　た。</a:t>
            </a:r>
            <a:endParaRPr lang="en-US" altLang="ja-JP" sz="1200" b="0" dirty="0">
              <a:solidFill>
                <a:schemeClr val="tx1"/>
              </a:solidFill>
              <a:latin typeface="Meiryo UI" panose="020B0604030504040204" pitchFamily="50" charset="-128"/>
              <a:ea typeface="Meiryo UI" panose="020B0604030504040204" pitchFamily="50" charset="-128"/>
            </a:endParaRPr>
          </a:p>
          <a:p>
            <a:pPr marL="269875" indent="-269875"/>
            <a:endParaRPr lang="en-US" altLang="ja-JP" sz="1200" b="0" dirty="0">
              <a:solidFill>
                <a:schemeClr val="tx1"/>
              </a:solidFill>
              <a:latin typeface="Meiryo UI" panose="020B0604030504040204" pitchFamily="50" charset="-128"/>
              <a:ea typeface="Meiryo UI" panose="020B0604030504040204" pitchFamily="50" charset="-128"/>
            </a:endParaRPr>
          </a:p>
          <a:p>
            <a:pPr marL="269875" indent="-269875"/>
            <a:r>
              <a:rPr lang="ja-JP" altLang="en-US" sz="1200" b="0" dirty="0">
                <a:solidFill>
                  <a:schemeClr val="tx1"/>
                </a:solidFill>
                <a:latin typeface="Meiryo UI" panose="020B0604030504040204" pitchFamily="50" charset="-128"/>
                <a:ea typeface="Meiryo UI" panose="020B0604030504040204" pitchFamily="50" charset="-128"/>
              </a:rPr>
              <a:t>・アンケートでも中央もしくは左側の走行が好</a:t>
            </a:r>
            <a:endParaRPr lang="en-US" altLang="ja-JP" sz="1200" b="0" dirty="0">
              <a:solidFill>
                <a:schemeClr val="tx1"/>
              </a:solidFill>
              <a:latin typeface="Meiryo UI" panose="020B0604030504040204" pitchFamily="50" charset="-128"/>
              <a:ea typeface="Meiryo UI" panose="020B0604030504040204" pitchFamily="50" charset="-128"/>
            </a:endParaRPr>
          </a:p>
          <a:p>
            <a:pPr marL="269875" indent="-269875"/>
            <a:r>
              <a:rPr lang="ja-JP" altLang="en-US" sz="1200" b="0" dirty="0">
                <a:solidFill>
                  <a:schemeClr val="tx1"/>
                </a:solidFill>
                <a:latin typeface="Meiryo UI" panose="020B0604030504040204" pitchFamily="50" charset="-128"/>
                <a:ea typeface="Meiryo UI" panose="020B0604030504040204" pitchFamily="50" charset="-128"/>
              </a:rPr>
              <a:t>　ましいという意見が多かった。</a:t>
            </a:r>
            <a:endParaRPr lang="en-US" altLang="ja-JP" sz="1200" b="0" dirty="0">
              <a:solidFill>
                <a:schemeClr val="tx1"/>
              </a:solidFill>
              <a:latin typeface="Meiryo UI" panose="020B0604030504040204" pitchFamily="50" charset="-128"/>
              <a:ea typeface="Meiryo UI" panose="020B0604030504040204" pitchFamily="50" charset="-128"/>
            </a:endParaRPr>
          </a:p>
          <a:p>
            <a:pPr marL="269875" indent="-269875"/>
            <a:endParaRPr lang="en-US" altLang="ja-JP" sz="1200" b="0" dirty="0">
              <a:solidFill>
                <a:schemeClr val="tx1"/>
              </a:solidFill>
              <a:latin typeface="Meiryo UI" panose="020B0604030504040204" pitchFamily="50" charset="-128"/>
              <a:ea typeface="Meiryo UI" panose="020B0604030504040204" pitchFamily="50" charset="-128"/>
            </a:endParaRPr>
          </a:p>
          <a:p>
            <a:pPr marL="269875" indent="-269875"/>
            <a:r>
              <a:rPr lang="ja-JP" altLang="en-US" sz="1200" b="0" dirty="0">
                <a:solidFill>
                  <a:schemeClr val="tx1"/>
                </a:solidFill>
                <a:latin typeface="Meiryo UI" panose="020B0604030504040204" pitchFamily="50" charset="-128"/>
                <a:ea typeface="Meiryo UI" panose="020B0604030504040204" pitchFamily="50" charset="-128"/>
              </a:rPr>
              <a:t>・極端な歩行者混雑がなければ、歩行者がロ</a:t>
            </a:r>
            <a:endParaRPr lang="en-US" altLang="ja-JP" sz="1200" b="0" dirty="0">
              <a:solidFill>
                <a:schemeClr val="tx1"/>
              </a:solidFill>
              <a:latin typeface="Meiryo UI" panose="020B0604030504040204" pitchFamily="50" charset="-128"/>
              <a:ea typeface="Meiryo UI" panose="020B0604030504040204" pitchFamily="50" charset="-128"/>
            </a:endParaRPr>
          </a:p>
          <a:p>
            <a:pPr marL="269875" indent="-269875"/>
            <a:r>
              <a:rPr lang="ja-JP" altLang="en-US" sz="1200" b="0" dirty="0">
                <a:solidFill>
                  <a:schemeClr val="tx1"/>
                </a:solidFill>
                <a:latin typeface="Meiryo UI" panose="020B0604030504040204" pitchFamily="50" charset="-128"/>
                <a:ea typeface="Meiryo UI" panose="020B0604030504040204" pitchFamily="50" charset="-128"/>
              </a:rPr>
              <a:t>　ボットの走行を事前に認識して避けるため、</a:t>
            </a:r>
            <a:endParaRPr lang="en-US" altLang="ja-JP" sz="1200" b="0" dirty="0">
              <a:solidFill>
                <a:schemeClr val="tx1"/>
              </a:solidFill>
              <a:latin typeface="Meiryo UI" panose="020B0604030504040204" pitchFamily="50" charset="-128"/>
              <a:ea typeface="Meiryo UI" panose="020B0604030504040204" pitchFamily="50" charset="-128"/>
            </a:endParaRPr>
          </a:p>
          <a:p>
            <a:pPr marL="269875" indent="-269875"/>
            <a:r>
              <a:rPr lang="ja-JP" altLang="en-US" sz="1200" b="0" dirty="0">
                <a:solidFill>
                  <a:schemeClr val="tx1"/>
                </a:solidFill>
                <a:latin typeface="Meiryo UI" panose="020B0604030504040204" pitchFamily="50" charset="-128"/>
                <a:ea typeface="Meiryo UI" panose="020B0604030504040204" pitchFamily="50" charset="-128"/>
              </a:rPr>
              <a:t>　走行時間や状態に大きな差は生じなかった。</a:t>
            </a:r>
            <a:endParaRPr lang="en-US" altLang="ja-JP" sz="1200" b="0" dirty="0">
              <a:solidFill>
                <a:schemeClr val="tx1"/>
              </a:solidFill>
              <a:latin typeface="Meiryo UI" panose="020B0604030504040204" pitchFamily="50" charset="-128"/>
              <a:ea typeface="Meiryo UI" panose="020B0604030504040204" pitchFamily="50" charset="-128"/>
            </a:endParaRPr>
          </a:p>
        </p:txBody>
      </p:sp>
      <p:sp>
        <p:nvSpPr>
          <p:cNvPr id="45" name="タイトル 1">
            <a:extLst>
              <a:ext uri="{FF2B5EF4-FFF2-40B4-BE49-F238E27FC236}">
                <a16:creationId xmlns:a16="http://schemas.microsoft.com/office/drawing/2014/main" id="{62EE6574-836F-9D80-36AF-FFCF7425B964}"/>
              </a:ext>
            </a:extLst>
          </p:cNvPr>
          <p:cNvSpPr>
            <a:spLocks noGrp="1"/>
          </p:cNvSpPr>
          <p:nvPr/>
        </p:nvSpPr>
        <p:spPr bwMode="auto">
          <a:xfrm>
            <a:off x="4999039" y="1734837"/>
            <a:ext cx="4752525" cy="1518490"/>
          </a:xfrm>
          <a:prstGeom prst="rect">
            <a:avLst/>
          </a:prstGeom>
          <a:solidFill>
            <a:schemeClr val="accent5"/>
          </a:solidFill>
          <a:ln w="28575">
            <a:noFill/>
            <a:miter lim="800000"/>
            <a:headEnd/>
            <a:tailEnd/>
          </a:ln>
        </p:spPr>
        <p:txBody>
          <a:bodyPr vert="horz" wrap="square" lIns="91440" tIns="0" rIns="91440" bIns="0" numCol="1" anchor="t" anchorCtr="0" compatLnSpc="1">
            <a:prstTxWarp prst="textNoShape">
              <a:avLst/>
            </a:prstTxWarp>
          </a:bodyPr>
          <a:lstStyle>
            <a:lvl1pPr algn="l" rtl="0" eaLnBrk="1" fontAlgn="base" hangingPunct="1">
              <a:spcBef>
                <a:spcPct val="0"/>
              </a:spcBef>
              <a:spcAft>
                <a:spcPct val="0"/>
              </a:spcAft>
              <a:defRPr kumimoji="1" sz="4000" b="1" cap="all">
                <a:solidFill>
                  <a:srgbClr val="4087C8"/>
                </a:solidFill>
                <a:latin typeface="+mj-lt"/>
                <a:ea typeface="+mj-ea"/>
                <a:cs typeface="+mj-cs"/>
              </a:defRPr>
            </a:lvl1pPr>
            <a:lvl2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2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4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6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8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9pPr>
          </a:lstStyle>
          <a:p>
            <a:pPr marL="87313" indent="-87313"/>
            <a:r>
              <a:rPr lang="ja-JP" altLang="en-US" sz="1200" b="0" dirty="0">
                <a:solidFill>
                  <a:schemeClr val="tx1"/>
                </a:solidFill>
                <a:latin typeface="Meiryo UI" panose="020B0604030504040204" pitchFamily="50" charset="-128"/>
                <a:ea typeface="Meiryo UI" panose="020B0604030504040204" pitchFamily="50" charset="-128"/>
              </a:rPr>
              <a:t>・走行位置の明示は、兵庫県警、姫路警察署、姫路市と協議して</a:t>
            </a:r>
            <a:r>
              <a:rPr lang="en-US" altLang="ja-JP" sz="1200" b="0" dirty="0">
                <a:solidFill>
                  <a:schemeClr val="tx1"/>
                </a:solidFill>
                <a:latin typeface="Meiryo UI" panose="020B0604030504040204" pitchFamily="50" charset="-128"/>
                <a:ea typeface="Meiryo UI" panose="020B0604030504040204" pitchFamily="50" charset="-128"/>
              </a:rPr>
              <a:t>A3</a:t>
            </a:r>
            <a:r>
              <a:rPr lang="ja-JP" altLang="en-US" sz="1200" b="0" dirty="0">
                <a:solidFill>
                  <a:schemeClr val="tx1"/>
                </a:solidFill>
                <a:latin typeface="Meiryo UI" panose="020B0604030504040204" pitchFamily="50" charset="-128"/>
                <a:ea typeface="Meiryo UI" panose="020B0604030504040204" pitchFamily="50" charset="-128"/>
              </a:rPr>
              <a:t>版サイズの路面標示（上面にすべり止め加工）を決め、全国で初めて貼りつけて実験を行った。</a:t>
            </a:r>
            <a:endParaRPr lang="en-US" altLang="ja-JP" sz="1200" b="0" dirty="0">
              <a:solidFill>
                <a:schemeClr val="tx1"/>
              </a:solidFill>
              <a:latin typeface="Meiryo UI" panose="020B0604030504040204" pitchFamily="50" charset="-128"/>
              <a:ea typeface="Meiryo UI" panose="020B0604030504040204" pitchFamily="50" charset="-128"/>
            </a:endParaRPr>
          </a:p>
          <a:p>
            <a:pPr marL="269875" indent="-269875"/>
            <a:endParaRPr lang="en-US" altLang="ja-JP" sz="1200" b="0" dirty="0">
              <a:solidFill>
                <a:schemeClr val="tx1"/>
              </a:solidFill>
              <a:latin typeface="Meiryo UI" panose="020B0604030504040204" pitchFamily="50" charset="-128"/>
              <a:ea typeface="Meiryo UI" panose="020B0604030504040204" pitchFamily="50" charset="-128"/>
            </a:endParaRPr>
          </a:p>
          <a:p>
            <a:pPr marL="87313" indent="-87313"/>
            <a:r>
              <a:rPr lang="ja-JP" altLang="en-US" sz="1200" b="0" dirty="0">
                <a:solidFill>
                  <a:schemeClr val="tx1"/>
                </a:solidFill>
                <a:latin typeface="Meiryo UI" panose="020B0604030504040204" pitchFamily="50" charset="-128"/>
                <a:ea typeface="Meiryo UI" panose="020B0604030504040204" pitchFamily="50" charset="-128"/>
              </a:rPr>
              <a:t>・アンケートでも路面標示が有る方が、歩行者はロボット走行を意識しやすい（分かり易い）との意見が多かった。</a:t>
            </a:r>
            <a:endParaRPr lang="en-US" altLang="ja-JP" sz="1200" b="0" dirty="0">
              <a:solidFill>
                <a:schemeClr val="tx1"/>
              </a:solidFill>
              <a:latin typeface="Meiryo UI" panose="020B0604030504040204" pitchFamily="50" charset="-128"/>
              <a:ea typeface="Meiryo UI" panose="020B0604030504040204" pitchFamily="50" charset="-128"/>
            </a:endParaRPr>
          </a:p>
          <a:p>
            <a:pPr marL="87313" indent="-87313"/>
            <a:r>
              <a:rPr lang="en-US" altLang="ja-JP" sz="1200" b="0" dirty="0">
                <a:solidFill>
                  <a:schemeClr val="tx1"/>
                </a:solidFill>
                <a:latin typeface="Meiryo UI" panose="020B0604030504040204" pitchFamily="50" charset="-128"/>
                <a:ea typeface="Meiryo UI" panose="020B0604030504040204" pitchFamily="50" charset="-128"/>
              </a:rPr>
              <a:t>*</a:t>
            </a:r>
            <a:r>
              <a:rPr lang="ja-JP" altLang="en-US" sz="1200" b="0" dirty="0">
                <a:solidFill>
                  <a:schemeClr val="tx1"/>
                </a:solidFill>
                <a:latin typeface="Meiryo UI" panose="020B0604030504040204" pitchFamily="50" charset="-128"/>
                <a:ea typeface="Meiryo UI" panose="020B0604030504040204" pitchFamily="50" charset="-128"/>
              </a:rPr>
              <a:t>なお、路面標示の大きさや標示方法は、今後、警察や道路管理者等と協議が必要。</a:t>
            </a:r>
            <a:endParaRPr lang="en-US" altLang="ja-JP" sz="1200" b="0" dirty="0">
              <a:solidFill>
                <a:schemeClr val="tx1"/>
              </a:solidFill>
              <a:latin typeface="Meiryo UI" panose="020B0604030504040204" pitchFamily="50" charset="-128"/>
              <a:ea typeface="Meiryo UI" panose="020B0604030504040204" pitchFamily="50" charset="-128"/>
            </a:endParaRPr>
          </a:p>
          <a:p>
            <a:pPr marL="269875" indent="-269875"/>
            <a:endParaRPr lang="en-US" altLang="ja-JP" sz="1400" dirty="0">
              <a:solidFill>
                <a:schemeClr val="tx1"/>
              </a:solidFill>
              <a:latin typeface="Meiryo UI" panose="020B0604030504040204" pitchFamily="50" charset="-128"/>
              <a:ea typeface="Meiryo UI" panose="020B0604030504040204" pitchFamily="50" charset="-128"/>
            </a:endParaRPr>
          </a:p>
        </p:txBody>
      </p:sp>
      <p:sp>
        <p:nvSpPr>
          <p:cNvPr id="46" name="タイトル 1">
            <a:extLst>
              <a:ext uri="{FF2B5EF4-FFF2-40B4-BE49-F238E27FC236}">
                <a16:creationId xmlns:a16="http://schemas.microsoft.com/office/drawing/2014/main" id="{62EE6574-836F-9D80-36AF-FFCF7425B964}"/>
              </a:ext>
            </a:extLst>
          </p:cNvPr>
          <p:cNvSpPr>
            <a:spLocks noGrp="1"/>
          </p:cNvSpPr>
          <p:nvPr/>
        </p:nvSpPr>
        <p:spPr bwMode="auto">
          <a:xfrm>
            <a:off x="110938" y="4366500"/>
            <a:ext cx="3096342" cy="1286694"/>
          </a:xfrm>
          <a:prstGeom prst="rect">
            <a:avLst/>
          </a:prstGeom>
          <a:solidFill>
            <a:schemeClr val="accent5"/>
          </a:solidFill>
          <a:ln w="28575">
            <a:noFill/>
            <a:miter lim="800000"/>
            <a:headEnd/>
            <a:tailEnd/>
          </a:ln>
        </p:spPr>
        <p:txBody>
          <a:bodyPr vert="horz" wrap="square" lIns="91440" tIns="0" rIns="91440" bIns="0" numCol="1" anchor="t" anchorCtr="0" compatLnSpc="1">
            <a:prstTxWarp prst="textNoShape">
              <a:avLst/>
            </a:prstTxWarp>
          </a:bodyPr>
          <a:lstStyle>
            <a:lvl1pPr algn="l" rtl="0" eaLnBrk="1" fontAlgn="base" hangingPunct="1">
              <a:spcBef>
                <a:spcPct val="0"/>
              </a:spcBef>
              <a:spcAft>
                <a:spcPct val="0"/>
              </a:spcAft>
              <a:defRPr kumimoji="1" sz="4000" b="1" cap="all">
                <a:solidFill>
                  <a:srgbClr val="4087C8"/>
                </a:solidFill>
                <a:latin typeface="+mj-lt"/>
                <a:ea typeface="+mj-ea"/>
                <a:cs typeface="+mj-cs"/>
              </a:defRPr>
            </a:lvl1pPr>
            <a:lvl2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2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4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6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8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9pPr>
          </a:lstStyle>
          <a:p>
            <a:pPr marL="269875" indent="-269875"/>
            <a:r>
              <a:rPr lang="ja-JP" altLang="en-US" sz="1200" b="0" dirty="0">
                <a:solidFill>
                  <a:schemeClr val="tx1"/>
                </a:solidFill>
                <a:latin typeface="Meiryo UI" panose="020B0604030504040204" pitchFamily="50" charset="-128"/>
                <a:ea typeface="Meiryo UI" panose="020B0604030504040204" pitchFamily="50" charset="-128"/>
              </a:rPr>
              <a:t>・地下街の通路（限定空間：</a:t>
            </a:r>
            <a:r>
              <a:rPr lang="en-US" altLang="ja-JP" sz="1200" b="0" dirty="0">
                <a:solidFill>
                  <a:schemeClr val="tx1"/>
                </a:solidFill>
                <a:latin typeface="Meiryo UI" panose="020B0604030504040204" pitchFamily="50" charset="-128"/>
                <a:ea typeface="Meiryo UI" panose="020B0604030504040204" pitchFamily="50" charset="-128"/>
              </a:rPr>
              <a:t>4</a:t>
            </a:r>
            <a:r>
              <a:rPr lang="ja-JP" altLang="en-US" sz="1200" b="0" dirty="0">
                <a:solidFill>
                  <a:schemeClr val="tx1"/>
                </a:solidFill>
                <a:latin typeface="Meiryo UI" panose="020B0604030504040204" pitchFamily="50" charset="-128"/>
                <a:ea typeface="Meiryo UI" panose="020B0604030504040204" pitchFamily="50" charset="-128"/>
              </a:rPr>
              <a:t>メートルと</a:t>
            </a:r>
            <a:r>
              <a:rPr lang="en-US" altLang="ja-JP" sz="1200" b="0" dirty="0">
                <a:solidFill>
                  <a:schemeClr val="tx1"/>
                </a:solidFill>
                <a:latin typeface="Meiryo UI" panose="020B0604030504040204" pitchFamily="50" charset="-128"/>
                <a:ea typeface="Meiryo UI" panose="020B0604030504040204" pitchFamily="50" charset="-128"/>
              </a:rPr>
              <a:t>6</a:t>
            </a:r>
            <a:r>
              <a:rPr lang="ja-JP" altLang="en-US" sz="1200" b="0" dirty="0">
                <a:solidFill>
                  <a:schemeClr val="tx1"/>
                </a:solidFill>
                <a:latin typeface="Meiryo UI" panose="020B0604030504040204" pitchFamily="50" charset="-128"/>
                <a:ea typeface="Meiryo UI" panose="020B0604030504040204" pitchFamily="50" charset="-128"/>
              </a:rPr>
              <a:t>メー</a:t>
            </a:r>
            <a:endParaRPr lang="en-US" altLang="ja-JP" sz="1200" b="0" dirty="0">
              <a:solidFill>
                <a:schemeClr val="tx1"/>
              </a:solidFill>
              <a:latin typeface="Meiryo UI" panose="020B0604030504040204" pitchFamily="50" charset="-128"/>
              <a:ea typeface="Meiryo UI" panose="020B0604030504040204" pitchFamily="50" charset="-128"/>
            </a:endParaRPr>
          </a:p>
          <a:p>
            <a:pPr marL="269875" indent="-269875"/>
            <a:r>
              <a:rPr lang="ja-JP" altLang="en-US" sz="1200" b="0" dirty="0">
                <a:solidFill>
                  <a:schemeClr val="tx1"/>
                </a:solidFill>
                <a:latin typeface="Meiryo UI" panose="020B0604030504040204" pitchFamily="50" charset="-128"/>
                <a:ea typeface="Meiryo UI" panose="020B0604030504040204" pitchFamily="50" charset="-128"/>
              </a:rPr>
              <a:t>　トル）で、利用者がいる中でも通行や方向</a:t>
            </a:r>
            <a:endParaRPr lang="en-US" altLang="ja-JP" sz="1200" b="0" dirty="0">
              <a:solidFill>
                <a:schemeClr val="tx1"/>
              </a:solidFill>
              <a:latin typeface="Meiryo UI" panose="020B0604030504040204" pitchFamily="50" charset="-128"/>
              <a:ea typeface="Meiryo UI" panose="020B0604030504040204" pitchFamily="50" charset="-128"/>
            </a:endParaRPr>
          </a:p>
          <a:p>
            <a:pPr marL="269875" indent="-269875"/>
            <a:r>
              <a:rPr lang="ja-JP" altLang="en-US" sz="1200" b="0" dirty="0">
                <a:solidFill>
                  <a:schemeClr val="tx1"/>
                </a:solidFill>
                <a:latin typeface="Meiryo UI" panose="020B0604030504040204" pitchFamily="50" charset="-128"/>
                <a:ea typeface="Meiryo UI" panose="020B0604030504040204" pitchFamily="50" charset="-128"/>
              </a:rPr>
              <a:t>　転換等に支障がないことを確認できた。</a:t>
            </a:r>
            <a:endParaRPr lang="en-US" altLang="ja-JP" sz="1200" b="0" dirty="0">
              <a:solidFill>
                <a:schemeClr val="tx1"/>
              </a:solidFill>
              <a:latin typeface="Meiryo UI" panose="020B0604030504040204" pitchFamily="50" charset="-128"/>
              <a:ea typeface="Meiryo UI" panose="020B0604030504040204" pitchFamily="50" charset="-128"/>
            </a:endParaRPr>
          </a:p>
          <a:p>
            <a:pPr marL="269875" indent="-269875"/>
            <a:endParaRPr lang="en-US" altLang="ja-JP" sz="1200" b="0" dirty="0">
              <a:solidFill>
                <a:schemeClr val="tx1"/>
              </a:solidFill>
              <a:latin typeface="Meiryo UI" panose="020B0604030504040204" pitchFamily="50" charset="-128"/>
              <a:ea typeface="Meiryo UI" panose="020B0604030504040204" pitchFamily="50" charset="-128"/>
            </a:endParaRPr>
          </a:p>
          <a:p>
            <a:pPr marL="269875" indent="-269875"/>
            <a:r>
              <a:rPr lang="ja-JP" altLang="en-US" sz="1200" b="0" dirty="0">
                <a:solidFill>
                  <a:schemeClr val="tx1"/>
                </a:solidFill>
                <a:latin typeface="Meiryo UI" panose="020B0604030504040204" pitchFamily="50" charset="-128"/>
                <a:ea typeface="Meiryo UI" panose="020B0604030504040204" pitchFamily="50" charset="-128"/>
              </a:rPr>
              <a:t>・店舗側のロボット走行は極力避けて欲しい、</a:t>
            </a:r>
            <a:endParaRPr lang="en-US" altLang="ja-JP" sz="1200" b="0" dirty="0">
              <a:solidFill>
                <a:schemeClr val="tx1"/>
              </a:solidFill>
              <a:latin typeface="Meiryo UI" panose="020B0604030504040204" pitchFamily="50" charset="-128"/>
              <a:ea typeface="Meiryo UI" panose="020B0604030504040204" pitchFamily="50" charset="-128"/>
            </a:endParaRPr>
          </a:p>
          <a:p>
            <a:pPr marL="269875" indent="-269875"/>
            <a:r>
              <a:rPr lang="ja-JP" altLang="en-US" sz="1200" b="0" dirty="0">
                <a:solidFill>
                  <a:schemeClr val="tx1"/>
                </a:solidFill>
                <a:latin typeface="Meiryo UI" panose="020B0604030504040204" pitchFamily="50" charset="-128"/>
                <a:ea typeface="Meiryo UI" panose="020B0604030504040204" pitchFamily="50" charset="-128"/>
              </a:rPr>
              <a:t>　通路の中央を走行して欲しいとの意見が多</a:t>
            </a:r>
            <a:endParaRPr lang="en-US" altLang="ja-JP" sz="1200" b="0" dirty="0">
              <a:solidFill>
                <a:schemeClr val="tx1"/>
              </a:solidFill>
              <a:latin typeface="Meiryo UI" panose="020B0604030504040204" pitchFamily="50" charset="-128"/>
              <a:ea typeface="Meiryo UI" panose="020B0604030504040204" pitchFamily="50" charset="-128"/>
            </a:endParaRPr>
          </a:p>
          <a:p>
            <a:pPr marL="269875" indent="-269875"/>
            <a:r>
              <a:rPr lang="ja-JP" altLang="en-US" sz="1200" b="0" dirty="0">
                <a:solidFill>
                  <a:schemeClr val="tx1"/>
                </a:solidFill>
                <a:latin typeface="Meiryo UI" panose="020B0604030504040204" pitchFamily="50" charset="-128"/>
                <a:ea typeface="Meiryo UI" panose="020B0604030504040204" pitchFamily="50" charset="-128"/>
              </a:rPr>
              <a:t>　かった</a:t>
            </a:r>
            <a:endParaRPr lang="en-US" altLang="ja-JP" sz="1200" b="0" dirty="0">
              <a:solidFill>
                <a:schemeClr val="tx1"/>
              </a:solidFill>
              <a:latin typeface="Meiryo UI" panose="020B0604030504040204" pitchFamily="50" charset="-128"/>
              <a:ea typeface="Meiryo UI" panose="020B0604030504040204" pitchFamily="50" charset="-128"/>
            </a:endParaRPr>
          </a:p>
        </p:txBody>
      </p:sp>
      <p:sp>
        <p:nvSpPr>
          <p:cNvPr id="47" name="タイトル 1">
            <a:extLst>
              <a:ext uri="{FF2B5EF4-FFF2-40B4-BE49-F238E27FC236}">
                <a16:creationId xmlns:a16="http://schemas.microsoft.com/office/drawing/2014/main" id="{62EE6574-836F-9D80-36AF-FFCF7425B964}"/>
              </a:ext>
            </a:extLst>
          </p:cNvPr>
          <p:cNvSpPr>
            <a:spLocks noGrp="1"/>
          </p:cNvSpPr>
          <p:nvPr/>
        </p:nvSpPr>
        <p:spPr bwMode="auto">
          <a:xfrm>
            <a:off x="5064943" y="5247610"/>
            <a:ext cx="3070581" cy="1529512"/>
          </a:xfrm>
          <a:prstGeom prst="rect">
            <a:avLst/>
          </a:prstGeom>
          <a:solidFill>
            <a:schemeClr val="accent5"/>
          </a:solidFill>
          <a:ln w="28575">
            <a:noFill/>
            <a:miter lim="800000"/>
            <a:headEnd/>
            <a:tailEnd/>
          </a:ln>
        </p:spPr>
        <p:txBody>
          <a:bodyPr vert="horz" wrap="square" lIns="91440" tIns="0" rIns="91440" bIns="0" numCol="1" anchor="t" anchorCtr="0" compatLnSpc="1">
            <a:prstTxWarp prst="textNoShape">
              <a:avLst/>
            </a:prstTxWarp>
          </a:bodyPr>
          <a:lstStyle>
            <a:lvl1pPr algn="l" rtl="0" eaLnBrk="1" fontAlgn="base" hangingPunct="1">
              <a:spcBef>
                <a:spcPct val="0"/>
              </a:spcBef>
              <a:spcAft>
                <a:spcPct val="0"/>
              </a:spcAft>
              <a:defRPr kumimoji="1" sz="4000" b="1" cap="all">
                <a:solidFill>
                  <a:srgbClr val="4087C8"/>
                </a:solidFill>
                <a:latin typeface="+mj-lt"/>
                <a:ea typeface="+mj-ea"/>
                <a:cs typeface="+mj-cs"/>
              </a:defRPr>
            </a:lvl1pPr>
            <a:lvl2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2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4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6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8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9pPr>
          </a:lstStyle>
          <a:p>
            <a:pPr marL="87313" indent="-87313"/>
            <a:r>
              <a:rPr lang="ja-JP" altLang="en-US" sz="1200" b="0" dirty="0">
                <a:solidFill>
                  <a:schemeClr val="tx1"/>
                </a:solidFill>
                <a:latin typeface="Meiryo UI" panose="020B0604030504040204" pitchFamily="50" charset="-128"/>
                <a:ea typeface="Meiryo UI" panose="020B0604030504040204" pitchFamily="50" charset="-128"/>
              </a:rPr>
              <a:t>・事業運用の点で、安全なロボット走行を継続していくための充電設備が複数、必要。</a:t>
            </a:r>
            <a:endParaRPr lang="en-US" altLang="ja-JP" sz="1200" b="0" dirty="0">
              <a:solidFill>
                <a:schemeClr val="tx1"/>
              </a:solidFill>
              <a:latin typeface="Meiryo UI" panose="020B0604030504040204" pitchFamily="50" charset="-128"/>
              <a:ea typeface="Meiryo UI" panose="020B0604030504040204" pitchFamily="50" charset="-128"/>
            </a:endParaRPr>
          </a:p>
          <a:p>
            <a:pPr marL="269875" indent="-269875"/>
            <a:endParaRPr lang="en-US" altLang="ja-JP" sz="1200" b="0" dirty="0">
              <a:solidFill>
                <a:schemeClr val="tx1"/>
              </a:solidFill>
              <a:latin typeface="Meiryo UI" panose="020B0604030504040204" pitchFamily="50" charset="-128"/>
              <a:ea typeface="Meiryo UI" panose="020B0604030504040204" pitchFamily="50" charset="-128"/>
            </a:endParaRPr>
          </a:p>
          <a:p>
            <a:pPr marL="269875" indent="-269875"/>
            <a:r>
              <a:rPr lang="ja-JP" altLang="en-US" sz="1200" b="0" dirty="0">
                <a:solidFill>
                  <a:schemeClr val="tx1"/>
                </a:solidFill>
                <a:latin typeface="Meiryo UI" panose="020B0604030504040204" pitchFamily="50" charset="-128"/>
                <a:ea typeface="Meiryo UI" panose="020B0604030504040204" pitchFamily="50" charset="-128"/>
              </a:rPr>
              <a:t>・屋外や屋内で複数のロボットが待機や停留</a:t>
            </a:r>
            <a:endParaRPr lang="en-US" altLang="ja-JP" sz="1200" b="0" dirty="0">
              <a:solidFill>
                <a:schemeClr val="tx1"/>
              </a:solidFill>
              <a:latin typeface="Meiryo UI" panose="020B0604030504040204" pitchFamily="50" charset="-128"/>
              <a:ea typeface="Meiryo UI" panose="020B0604030504040204" pitchFamily="50" charset="-128"/>
            </a:endParaRPr>
          </a:p>
          <a:p>
            <a:pPr marL="269875" indent="-269875"/>
            <a:r>
              <a:rPr lang="ja-JP" altLang="en-US" sz="1200" b="0" dirty="0">
                <a:solidFill>
                  <a:schemeClr val="tx1"/>
                </a:solidFill>
                <a:latin typeface="Meiryo UI" panose="020B0604030504040204" pitchFamily="50" charset="-128"/>
                <a:ea typeface="Meiryo UI" panose="020B0604030504040204" pitchFamily="50" charset="-128"/>
              </a:rPr>
              <a:t>　できる場所の大きさを確認した。</a:t>
            </a:r>
            <a:endParaRPr lang="en-US" altLang="ja-JP" sz="1200" b="0" dirty="0">
              <a:solidFill>
                <a:schemeClr val="tx1"/>
              </a:solidFill>
              <a:latin typeface="Meiryo UI" panose="020B0604030504040204" pitchFamily="50" charset="-128"/>
              <a:ea typeface="Meiryo UI" panose="020B0604030504040204" pitchFamily="50" charset="-128"/>
            </a:endParaRPr>
          </a:p>
          <a:p>
            <a:pPr marL="269875" indent="-269875"/>
            <a:r>
              <a:rPr lang="ja-JP" altLang="en-US" sz="1200" b="0" dirty="0">
                <a:solidFill>
                  <a:schemeClr val="tx1"/>
                </a:solidFill>
                <a:latin typeface="Meiryo UI" panose="020B0604030504040204" pitchFamily="50" charset="-128"/>
                <a:ea typeface="Meiryo UI" panose="020B0604030504040204" pitchFamily="50" charset="-128"/>
              </a:rPr>
              <a:t>　特に屋外の停留場所には、雨・風・雪を凌ぐ</a:t>
            </a:r>
            <a:endParaRPr lang="en-US" altLang="ja-JP" sz="1200" b="0" dirty="0">
              <a:solidFill>
                <a:schemeClr val="tx1"/>
              </a:solidFill>
              <a:latin typeface="Meiryo UI" panose="020B0604030504040204" pitchFamily="50" charset="-128"/>
              <a:ea typeface="Meiryo UI" panose="020B0604030504040204" pitchFamily="50" charset="-128"/>
            </a:endParaRPr>
          </a:p>
          <a:p>
            <a:pPr marL="269875" indent="-269875"/>
            <a:r>
              <a:rPr lang="ja-JP" altLang="en-US" sz="1200" b="0" dirty="0">
                <a:solidFill>
                  <a:schemeClr val="tx1"/>
                </a:solidFill>
                <a:latin typeface="Meiryo UI" panose="020B0604030504040204" pitchFamily="50" charset="-128"/>
                <a:ea typeface="Meiryo UI" panose="020B0604030504040204" pitchFamily="50" charset="-128"/>
              </a:rPr>
              <a:t>　屋根が必要であり、保安・管理上の専門担</a:t>
            </a:r>
            <a:endParaRPr lang="en-US" altLang="ja-JP" sz="1200" b="0" dirty="0">
              <a:solidFill>
                <a:schemeClr val="tx1"/>
              </a:solidFill>
              <a:latin typeface="Meiryo UI" panose="020B0604030504040204" pitchFamily="50" charset="-128"/>
              <a:ea typeface="Meiryo UI" panose="020B0604030504040204" pitchFamily="50" charset="-128"/>
            </a:endParaRPr>
          </a:p>
          <a:p>
            <a:pPr marL="269875" indent="-269875"/>
            <a:r>
              <a:rPr lang="ja-JP" altLang="en-US" sz="1200" b="0" dirty="0">
                <a:solidFill>
                  <a:schemeClr val="tx1"/>
                </a:solidFill>
                <a:latin typeface="Meiryo UI" panose="020B0604030504040204" pitchFamily="50" charset="-128"/>
                <a:ea typeface="Meiryo UI" panose="020B0604030504040204" pitchFamily="50" charset="-128"/>
              </a:rPr>
              <a:t>　当者の待機場所も考慮することが必要。</a:t>
            </a:r>
            <a:endParaRPr lang="en-US" altLang="ja-JP" sz="1400" dirty="0">
              <a:solidFill>
                <a:schemeClr val="tx1"/>
              </a:solidFill>
              <a:latin typeface="Meiryo UI" panose="020B0604030504040204" pitchFamily="50" charset="-128"/>
              <a:ea typeface="Meiryo UI" panose="020B0604030504040204" pitchFamily="50" charset="-128"/>
            </a:endParaRPr>
          </a:p>
        </p:txBody>
      </p:sp>
      <p:sp>
        <p:nvSpPr>
          <p:cNvPr id="49" name="タイトル 1">
            <a:extLst>
              <a:ext uri="{FF2B5EF4-FFF2-40B4-BE49-F238E27FC236}">
                <a16:creationId xmlns:a16="http://schemas.microsoft.com/office/drawing/2014/main" id="{5B4E7206-F747-0182-5A9E-D0A4C33F8E44}"/>
              </a:ext>
            </a:extLst>
          </p:cNvPr>
          <p:cNvSpPr>
            <a:spLocks noGrp="1"/>
          </p:cNvSpPr>
          <p:nvPr/>
        </p:nvSpPr>
        <p:spPr bwMode="auto">
          <a:xfrm>
            <a:off x="128464" y="622004"/>
            <a:ext cx="9577064" cy="582607"/>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36000" tIns="36000" rIns="36000" bIns="36000" numCol="1" anchor="t" anchorCtr="0" compatLnSpc="1">
            <a:prstTxWarp prst="textNoShape">
              <a:avLst/>
            </a:prstTxWarp>
          </a:bodyPr>
          <a:lstStyle/>
          <a:p>
            <a:pPr marL="269875" indent="-269875"/>
            <a:r>
              <a:rPr lang="ja-JP" altLang="en-US" sz="1600" cap="all" dirty="0">
                <a:latin typeface="+mn-ea"/>
                <a:ea typeface="+mn-ea"/>
                <a:cs typeface="+mj-cs"/>
              </a:rPr>
              <a:t>〇　</a:t>
            </a:r>
            <a:r>
              <a:rPr lang="en-US" altLang="ja-JP" sz="1600" cap="all" dirty="0">
                <a:latin typeface="+mn-ea"/>
                <a:ea typeface="+mn-ea"/>
                <a:cs typeface="+mj-cs"/>
              </a:rPr>
              <a:t>11</a:t>
            </a:r>
            <a:r>
              <a:rPr lang="ja-JP" altLang="en-US" sz="1600" cap="all" dirty="0">
                <a:latin typeface="+mn-ea"/>
                <a:ea typeface="+mn-ea"/>
                <a:cs typeface="+mj-cs"/>
              </a:rPr>
              <a:t>月に姫路市において実証実験を実施</a:t>
            </a:r>
            <a:endParaRPr lang="en-US" altLang="ja-JP" sz="1600" cap="all" dirty="0">
              <a:latin typeface="+mn-ea"/>
              <a:ea typeface="+mn-ea"/>
              <a:cs typeface="+mj-cs"/>
            </a:endParaRPr>
          </a:p>
          <a:p>
            <a:pPr marL="269875" indent="-269875"/>
            <a:r>
              <a:rPr lang="ja-JP" altLang="en-US" sz="1600" cap="all" dirty="0">
                <a:latin typeface="+mn-ea"/>
                <a:ea typeface="+mn-ea"/>
                <a:cs typeface="+mj-cs"/>
              </a:rPr>
              <a:t>〇　現在、走行画像による数値と約</a:t>
            </a:r>
            <a:r>
              <a:rPr lang="en-US" altLang="ja-JP" sz="1600" cap="all" dirty="0">
                <a:latin typeface="+mn-ea"/>
                <a:ea typeface="+mn-ea"/>
                <a:cs typeface="+mj-cs"/>
              </a:rPr>
              <a:t>2,300</a:t>
            </a:r>
            <a:r>
              <a:rPr lang="ja-JP" altLang="en-US" sz="1600" cap="all" dirty="0">
                <a:latin typeface="+mn-ea"/>
                <a:ea typeface="+mn-ea"/>
                <a:cs typeface="+mj-cs"/>
              </a:rPr>
              <a:t>名を超える現地収集アンケート結果を分析中</a:t>
            </a:r>
            <a:endParaRPr lang="en-US" altLang="ja-JP" sz="1600" cap="all" dirty="0">
              <a:latin typeface="+mn-ea"/>
              <a:ea typeface="+mn-ea"/>
              <a:cs typeface="+mj-cs"/>
            </a:endParaRPr>
          </a:p>
        </p:txBody>
      </p:sp>
      <p:pic>
        <p:nvPicPr>
          <p:cNvPr id="10" name="図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970151" y="1993331"/>
            <a:ext cx="2037252" cy="1527939"/>
          </a:xfrm>
          <a:prstGeom prst="rect">
            <a:avLst/>
          </a:prstGeom>
        </p:spPr>
      </p:pic>
      <p:pic>
        <p:nvPicPr>
          <p:cNvPr id="11" name="図 10"/>
          <p:cNvPicPr>
            <a:picLocks noChangeAspect="1"/>
          </p:cNvPicPr>
          <p:nvPr/>
        </p:nvPicPr>
        <p:blipFill rotWithShape="1">
          <a:blip r:embed="rId3" cstate="print">
            <a:extLst>
              <a:ext uri="{28A0092B-C50C-407E-A947-70E740481C1C}">
                <a14:useLocalDpi xmlns:a14="http://schemas.microsoft.com/office/drawing/2010/main" val="0"/>
              </a:ext>
            </a:extLst>
          </a:blip>
          <a:srcRect r="26267"/>
          <a:stretch/>
        </p:blipFill>
        <p:spPr>
          <a:xfrm rot="5400000">
            <a:off x="6218283" y="3349897"/>
            <a:ext cx="1518490" cy="1544588"/>
          </a:xfrm>
          <a:prstGeom prst="rect">
            <a:avLst/>
          </a:prstGeom>
        </p:spPr>
      </p:pic>
      <p:pic>
        <p:nvPicPr>
          <p:cNvPr id="54" name="図 53" descr="テキスト&#10;&#10;低い精度で自動的に生成された説明">
            <a:extLst>
              <a:ext uri="{FF2B5EF4-FFF2-40B4-BE49-F238E27FC236}">
                <a16:creationId xmlns:a16="http://schemas.microsoft.com/office/drawing/2014/main" id="{5383A0A6-1E4D-B5DA-12E5-F128CE1C4AD6}"/>
              </a:ext>
            </a:extLst>
          </p:cNvPr>
          <p:cNvPicPr>
            <a:picLocks noChangeAspect="1"/>
          </p:cNvPicPr>
          <p:nvPr/>
        </p:nvPicPr>
        <p:blipFill>
          <a:blip r:embed="rId4"/>
          <a:stretch>
            <a:fillRect/>
          </a:stretch>
        </p:blipFill>
        <p:spPr>
          <a:xfrm>
            <a:off x="5051838" y="3372477"/>
            <a:ext cx="904619" cy="1496041"/>
          </a:xfrm>
          <a:prstGeom prst="rect">
            <a:avLst/>
          </a:prstGeom>
        </p:spPr>
      </p:pic>
      <p:pic>
        <p:nvPicPr>
          <p:cNvPr id="13" name="図 12"/>
          <p:cNvPicPr>
            <a:picLocks noChangeAspect="1"/>
          </p:cNvPicPr>
          <p:nvPr/>
        </p:nvPicPr>
        <p:blipFill>
          <a:blip r:embed="rId5"/>
          <a:stretch>
            <a:fillRect/>
          </a:stretch>
        </p:blipFill>
        <p:spPr>
          <a:xfrm>
            <a:off x="7821807" y="3297605"/>
            <a:ext cx="1707271" cy="1584804"/>
          </a:xfrm>
          <a:prstGeom prst="rect">
            <a:avLst/>
          </a:prstGeom>
        </p:spPr>
      </p:pic>
      <p:sp>
        <p:nvSpPr>
          <p:cNvPr id="14" name="円/楕円 13"/>
          <p:cNvSpPr/>
          <p:nvPr/>
        </p:nvSpPr>
        <p:spPr>
          <a:xfrm>
            <a:off x="6327397" y="4434036"/>
            <a:ext cx="301576" cy="34781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7" name="直線矢印コネクタ 16"/>
          <p:cNvCxnSpPr>
            <a:cxnSpLocks/>
            <a:stCxn id="14" idx="2"/>
          </p:cNvCxnSpPr>
          <p:nvPr/>
        </p:nvCxnSpPr>
        <p:spPr>
          <a:xfrm flipH="1" flipV="1">
            <a:off x="5956457" y="4434036"/>
            <a:ext cx="370940" cy="173908"/>
          </a:xfrm>
          <a:prstGeom prst="straightConnector1">
            <a:avLst/>
          </a:prstGeom>
          <a:ln>
            <a:solidFill>
              <a:srgbClr val="FF0000"/>
            </a:solidFill>
            <a:tailEnd type="triangle"/>
          </a:ln>
        </p:spPr>
        <p:style>
          <a:lnRef idx="3">
            <a:schemeClr val="accent4"/>
          </a:lnRef>
          <a:fillRef idx="0">
            <a:schemeClr val="accent4"/>
          </a:fillRef>
          <a:effectRef idx="2">
            <a:schemeClr val="accent4"/>
          </a:effectRef>
          <a:fontRef idx="minor">
            <a:schemeClr val="tx1"/>
          </a:fontRef>
        </p:style>
      </p:cxnSp>
      <p:pic>
        <p:nvPicPr>
          <p:cNvPr id="18" name="図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6941" y="5679938"/>
            <a:ext cx="3024336" cy="1178062"/>
          </a:xfrm>
          <a:prstGeom prst="rect">
            <a:avLst/>
          </a:prstGeom>
        </p:spPr>
      </p:pic>
      <p:pic>
        <p:nvPicPr>
          <p:cNvPr id="19" name="図 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2986659" y="4630530"/>
            <a:ext cx="2112236" cy="1584177"/>
          </a:xfrm>
          <a:prstGeom prst="rect">
            <a:avLst/>
          </a:prstGeom>
        </p:spPr>
      </p:pic>
      <p:pic>
        <p:nvPicPr>
          <p:cNvPr id="20" name="図 1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121504" y="5328488"/>
            <a:ext cx="1656032" cy="1242024"/>
          </a:xfrm>
          <a:prstGeom prst="rect">
            <a:avLst/>
          </a:prstGeom>
        </p:spPr>
      </p:pic>
      <p:sp>
        <p:nvSpPr>
          <p:cNvPr id="99" name="テキスト ボックス 98">
            <a:extLst>
              <a:ext uri="{FF2B5EF4-FFF2-40B4-BE49-F238E27FC236}">
                <a16:creationId xmlns:a16="http://schemas.microsoft.com/office/drawing/2014/main" id="{A226430C-1B14-01A6-BFD5-ADEB8076B058}"/>
              </a:ext>
            </a:extLst>
          </p:cNvPr>
          <p:cNvSpPr txBox="1"/>
          <p:nvPr/>
        </p:nvSpPr>
        <p:spPr>
          <a:xfrm>
            <a:off x="7866818" y="6561910"/>
            <a:ext cx="1910718" cy="246221"/>
          </a:xfrm>
          <a:prstGeom prst="rect">
            <a:avLst/>
          </a:prstGeom>
          <a:noFill/>
        </p:spPr>
        <p:txBody>
          <a:bodyPr wrap="square" rtlCol="0">
            <a:spAutoFit/>
          </a:bodyPr>
          <a:lstStyle/>
          <a:p>
            <a:pPr marL="1166813" indent="-1166813"/>
            <a:r>
              <a:rPr lang="en-US" altLang="ja-JP" sz="1000" b="1" dirty="0"/>
              <a:t>【</a:t>
            </a:r>
            <a:r>
              <a:rPr lang="ja-JP" altLang="en-US" sz="1000" b="1" dirty="0"/>
              <a:t>大手前通り</a:t>
            </a:r>
            <a:r>
              <a:rPr lang="ja-JP" altLang="en-US" sz="1000" b="1" dirty="0" err="1"/>
              <a:t>ほこ</a:t>
            </a:r>
            <a:r>
              <a:rPr lang="ja-JP" altLang="en-US" sz="1000" b="1" dirty="0"/>
              <a:t>みち実施場所</a:t>
            </a:r>
            <a:r>
              <a:rPr lang="en-US" altLang="ja-JP" sz="1000" b="1" dirty="0"/>
              <a:t>】</a:t>
            </a:r>
          </a:p>
        </p:txBody>
      </p:sp>
    </p:spTree>
    <p:extLst>
      <p:ext uri="{BB962C8B-B14F-4D97-AF65-F5344CB8AC3E}">
        <p14:creationId xmlns:p14="http://schemas.microsoft.com/office/powerpoint/2010/main" val="158237006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B65380E-1B8E-9ACD-B9C2-7194F7D2C303}"/>
              </a:ext>
            </a:extLst>
          </p:cNvPr>
          <p:cNvSpPr>
            <a:spLocks noGrp="1"/>
          </p:cNvSpPr>
          <p:nvPr>
            <p:ph type="title"/>
          </p:nvPr>
        </p:nvSpPr>
        <p:spPr/>
        <p:txBody>
          <a:bodyPr/>
          <a:lstStyle/>
          <a:p>
            <a:r>
              <a:rPr kumimoji="1" lang="ja-JP" altLang="en-US" sz="2400" dirty="0"/>
              <a:t>都市交通における自動運転技術の活用方策に関する検討会</a:t>
            </a:r>
          </a:p>
        </p:txBody>
      </p:sp>
      <p:sp>
        <p:nvSpPr>
          <p:cNvPr id="3" name="スライド番号プレースホルダー 2">
            <a:extLst>
              <a:ext uri="{FF2B5EF4-FFF2-40B4-BE49-F238E27FC236}">
                <a16:creationId xmlns:a16="http://schemas.microsoft.com/office/drawing/2014/main" id="{DCE73C34-3572-EE12-8F1F-B5D1D8185768}"/>
              </a:ext>
            </a:extLst>
          </p:cNvPr>
          <p:cNvSpPr>
            <a:spLocks noGrp="1"/>
          </p:cNvSpPr>
          <p:nvPr>
            <p:ph type="sldNum" sz="quarter" idx="12"/>
          </p:nvPr>
        </p:nvSpPr>
        <p:spPr/>
        <p:txBody>
          <a:bodyPr/>
          <a:lstStyle/>
          <a:p>
            <a:pPr>
              <a:defRPr/>
            </a:pPr>
            <a:fld id="{06FFE511-5094-4685-A035-FB392A6605D8}" type="slidenum">
              <a:rPr lang="en-US" altLang="ja-JP" smtClean="0"/>
              <a:pPr>
                <a:defRPr/>
              </a:pPr>
              <a:t>46</a:t>
            </a:fld>
            <a:endParaRPr lang="en-US" altLang="ja-JP"/>
          </a:p>
        </p:txBody>
      </p:sp>
      <p:sp>
        <p:nvSpPr>
          <p:cNvPr id="4" name="テキスト ボックス 3">
            <a:extLst>
              <a:ext uri="{FF2B5EF4-FFF2-40B4-BE49-F238E27FC236}">
                <a16:creationId xmlns:a16="http://schemas.microsoft.com/office/drawing/2014/main" id="{2BE2C83A-C2ED-8AB9-DF25-23123341AD0B}"/>
              </a:ext>
            </a:extLst>
          </p:cNvPr>
          <p:cNvSpPr txBox="1"/>
          <p:nvPr/>
        </p:nvSpPr>
        <p:spPr>
          <a:xfrm>
            <a:off x="200472" y="2132856"/>
            <a:ext cx="9577063" cy="1825884"/>
          </a:xfrm>
          <a:prstGeom prst="rect">
            <a:avLst/>
          </a:prstGeom>
          <a:solidFill>
            <a:schemeClr val="bg1"/>
          </a:solidFill>
          <a:ln>
            <a:solidFill>
              <a:schemeClr val="tx1"/>
            </a:solidFill>
          </a:ln>
        </p:spPr>
        <p:txBody>
          <a:bodyPr wrap="square" rtlCol="0">
            <a:spAutoFit/>
          </a:bodyPr>
          <a:lstStyle>
            <a:defPPr>
              <a:defRPr lang="ja-JP"/>
            </a:defPPr>
            <a:lvl1pPr marL="176213" indent="-176213">
              <a:lnSpc>
                <a:spcPct val="120000"/>
              </a:lnSpc>
              <a:defRPr sz="1600">
                <a:solidFill>
                  <a:srgbClr val="000000"/>
                </a:solidFill>
                <a:latin typeface="ＭＳ Ｐゴシック" panose="020B0600070205080204" pitchFamily="50" charset="-128"/>
                <a:ea typeface="ＭＳ Ｐゴシック" panose="020B0600070205080204" pitchFamily="50" charset="-128"/>
              </a:defRPr>
            </a:lvl1pPr>
          </a:lstStyle>
          <a:p>
            <a:r>
              <a:rPr lang="ja-JP" altLang="en-US" dirty="0"/>
              <a:t>○将来的な自動運転の活用に向け、自動運転技術の都市へ影響可能性の抽出・整理及び、自動運転技術の活用についての検討を行うため、</a:t>
            </a:r>
            <a:r>
              <a:rPr lang="en-US" altLang="ja-JP" dirty="0"/>
              <a:t>2017</a:t>
            </a:r>
            <a:r>
              <a:rPr lang="ja-JP" altLang="en-US" dirty="0"/>
              <a:t>（平成</a:t>
            </a:r>
            <a:r>
              <a:rPr lang="en-US" altLang="ja-JP" dirty="0"/>
              <a:t>29</a:t>
            </a:r>
            <a:r>
              <a:rPr lang="ja-JP" altLang="en-US" dirty="0"/>
              <a:t>）年度より検討会を設置して議論（今まで</a:t>
            </a:r>
            <a:r>
              <a:rPr lang="en-US" altLang="ja-JP" dirty="0"/>
              <a:t>13</a:t>
            </a:r>
            <a:r>
              <a:rPr lang="ja-JP" altLang="en-US" dirty="0"/>
              <a:t>回開催）。</a:t>
            </a:r>
            <a:endParaRPr lang="en-US" altLang="ja-JP" dirty="0"/>
          </a:p>
          <a:p>
            <a:r>
              <a:rPr lang="ja-JP" altLang="en-US" dirty="0"/>
              <a:t>○実務的な見地から効率的に検討を行うため、検討会の下に、ニュータウン（</a:t>
            </a:r>
            <a:r>
              <a:rPr lang="en-US" altLang="ja-JP" dirty="0"/>
              <a:t>NT</a:t>
            </a:r>
            <a:r>
              <a:rPr lang="ja-JP" altLang="en-US" dirty="0"/>
              <a:t>）分科会や基幹的なバス分科会を設置。実証実験等を実施して中間とりまとめを作成。</a:t>
            </a:r>
            <a:endParaRPr lang="en-US" altLang="ja-JP" dirty="0"/>
          </a:p>
          <a:p>
            <a:r>
              <a:rPr lang="ja-JP" altLang="en-US" dirty="0"/>
              <a:t>○</a:t>
            </a:r>
            <a:r>
              <a:rPr lang="en-US" altLang="ja-JP" dirty="0"/>
              <a:t>2024</a:t>
            </a:r>
            <a:r>
              <a:rPr lang="ja-JP" altLang="en-US" dirty="0"/>
              <a:t>（令和</a:t>
            </a:r>
            <a:r>
              <a:rPr lang="en-US" altLang="ja-JP" dirty="0"/>
              <a:t>6</a:t>
            </a:r>
            <a:r>
              <a:rPr lang="ja-JP" altLang="en-US" dirty="0"/>
              <a:t>）年度は、自動運転社会における望ましい都市交通・都市交通施設のあり方検討を深度化させるため、</a:t>
            </a:r>
            <a:r>
              <a:rPr lang="ja-JP" altLang="en-US" u="sng" dirty="0"/>
              <a:t>それぞれの姿の実現に向けた対応策とそのポイントを整理</a:t>
            </a:r>
            <a:r>
              <a:rPr lang="ja-JP" altLang="en-US" dirty="0"/>
              <a:t>。</a:t>
            </a:r>
          </a:p>
        </p:txBody>
      </p:sp>
      <p:sp>
        <p:nvSpPr>
          <p:cNvPr id="5" name="テキスト ボックス 4">
            <a:extLst>
              <a:ext uri="{FF2B5EF4-FFF2-40B4-BE49-F238E27FC236}">
                <a16:creationId xmlns:a16="http://schemas.microsoft.com/office/drawing/2014/main" id="{DB6C77F8-8020-2E9F-38B7-22F6F09386A0}"/>
              </a:ext>
            </a:extLst>
          </p:cNvPr>
          <p:cNvSpPr txBox="1"/>
          <p:nvPr/>
        </p:nvSpPr>
        <p:spPr>
          <a:xfrm>
            <a:off x="1784648" y="4129335"/>
            <a:ext cx="6285160" cy="307777"/>
          </a:xfrm>
          <a:prstGeom prst="rect">
            <a:avLst/>
          </a:prstGeom>
          <a:noFill/>
        </p:spPr>
        <p:txBody>
          <a:bodyPr wrap="square" rtlCol="0">
            <a:spAutoFit/>
          </a:bodyPr>
          <a:lstStyle/>
          <a:p>
            <a:r>
              <a:rPr lang="ja-JP" altLang="en-US" sz="1400" dirty="0"/>
              <a:t>都市交通における自動運転技術の活用方策に関する検討会</a:t>
            </a:r>
            <a:endParaRPr kumimoji="1" lang="ja-JP" altLang="en-US" sz="1400" dirty="0"/>
          </a:p>
        </p:txBody>
      </p:sp>
      <p:sp>
        <p:nvSpPr>
          <p:cNvPr id="6" name="テキスト ボックス 5">
            <a:extLst>
              <a:ext uri="{FF2B5EF4-FFF2-40B4-BE49-F238E27FC236}">
                <a16:creationId xmlns:a16="http://schemas.microsoft.com/office/drawing/2014/main" id="{30F137E7-5924-BF06-3B7D-3CD3C742F268}"/>
              </a:ext>
            </a:extLst>
          </p:cNvPr>
          <p:cNvSpPr txBox="1"/>
          <p:nvPr/>
        </p:nvSpPr>
        <p:spPr>
          <a:xfrm>
            <a:off x="200473" y="548680"/>
            <a:ext cx="9577063" cy="1234953"/>
          </a:xfrm>
          <a:prstGeom prst="rect">
            <a:avLst/>
          </a:prstGeom>
          <a:solidFill>
            <a:schemeClr val="bg1"/>
          </a:solidFill>
          <a:ln>
            <a:solidFill>
              <a:schemeClr val="tx1"/>
            </a:solidFill>
          </a:ln>
        </p:spPr>
        <p:txBody>
          <a:bodyPr wrap="square" rtlCol="0">
            <a:spAutoFit/>
          </a:bodyPr>
          <a:lstStyle>
            <a:defPPr>
              <a:defRPr lang="ja-JP"/>
            </a:defPPr>
            <a:lvl1pPr marL="176213" indent="-176213">
              <a:lnSpc>
                <a:spcPct val="120000"/>
              </a:lnSpc>
              <a:defRPr sz="1600">
                <a:solidFill>
                  <a:srgbClr val="000000"/>
                </a:solidFill>
                <a:latin typeface="ＭＳ Ｐゴシック" panose="020B0600070205080204" pitchFamily="50" charset="-128"/>
                <a:ea typeface="ＭＳ Ｐゴシック" panose="020B0600070205080204" pitchFamily="50" charset="-128"/>
              </a:defRPr>
            </a:lvl1pPr>
          </a:lstStyle>
          <a:p>
            <a:r>
              <a:rPr lang="ja-JP" altLang="en-US" dirty="0"/>
              <a:t>○自動運転技術の進展は、都市に対して正負両面の側面があると考えられ、移動の概念や都市構造等に影響を及ぼす可能性がある。</a:t>
            </a:r>
          </a:p>
          <a:p>
            <a:r>
              <a:rPr lang="ja-JP" altLang="en-US" dirty="0"/>
              <a:t>○今後、自動運転技術が進展し、自動運転が普及していくことを見据え、都市における自動運転の活用方策の検討や、適切に対応できる環境づくりの推進が必要である。</a:t>
            </a:r>
          </a:p>
        </p:txBody>
      </p:sp>
      <p:sp>
        <p:nvSpPr>
          <p:cNvPr id="7" name="テキスト ボックス 6">
            <a:extLst>
              <a:ext uri="{FF2B5EF4-FFF2-40B4-BE49-F238E27FC236}">
                <a16:creationId xmlns:a16="http://schemas.microsoft.com/office/drawing/2014/main" id="{0045D422-970B-0D77-91BB-94CF3515C5E7}"/>
              </a:ext>
            </a:extLst>
          </p:cNvPr>
          <p:cNvSpPr txBox="1"/>
          <p:nvPr/>
        </p:nvSpPr>
        <p:spPr>
          <a:xfrm>
            <a:off x="2000672" y="4437112"/>
            <a:ext cx="5959043" cy="2431435"/>
          </a:xfrm>
          <a:prstGeom prst="rect">
            <a:avLst/>
          </a:prstGeom>
          <a:noFill/>
        </p:spPr>
        <p:txBody>
          <a:bodyPr wrap="square" rtlCol="0">
            <a:spAutoFit/>
          </a:bodyPr>
          <a:lstStyle/>
          <a:p>
            <a:r>
              <a:rPr lang="ja-JP" altLang="en-US" sz="1400" dirty="0"/>
              <a:t>糸久　正人　法政大学社会学部　教授</a:t>
            </a:r>
          </a:p>
          <a:p>
            <a:r>
              <a:rPr lang="ja-JP" altLang="en-US" sz="1400" dirty="0"/>
              <a:t>大串　葉子　同志社大学大学院ビジネス研究科　教授</a:t>
            </a:r>
          </a:p>
          <a:p>
            <a:r>
              <a:rPr lang="ja-JP" altLang="en-US" sz="1400" dirty="0"/>
              <a:t>小木津武樹　群馬大学次世代モビリティ社会実装研究センター　副センター長</a:t>
            </a:r>
          </a:p>
          <a:p>
            <a:r>
              <a:rPr lang="ja-JP" altLang="en-US" sz="1400" dirty="0"/>
              <a:t>金森　亮　名古屋大学未来社会創造機構　特任教授</a:t>
            </a:r>
          </a:p>
          <a:p>
            <a:r>
              <a:rPr lang="ja-JP" altLang="en-US" sz="1400" dirty="0"/>
              <a:t>中村　英夫　日本大学理工学部　教授</a:t>
            </a:r>
          </a:p>
          <a:p>
            <a:r>
              <a:rPr lang="ja-JP" altLang="en-US" sz="1400" dirty="0"/>
              <a:t>中村　文彦　東京大学大学院新領域創成科学研究科　特任教授</a:t>
            </a:r>
          </a:p>
          <a:p>
            <a:r>
              <a:rPr lang="ja-JP" altLang="en-US" sz="1400" dirty="0"/>
              <a:t>藤原　章正　広島大学大学院先進理工系科学研究科　教授</a:t>
            </a:r>
          </a:p>
          <a:p>
            <a:r>
              <a:rPr lang="ja-JP" altLang="en-US" sz="1400" dirty="0"/>
              <a:t>三好　庸隆　武庫川女子大学生活環境学部　教授</a:t>
            </a:r>
          </a:p>
          <a:p>
            <a:r>
              <a:rPr lang="ja-JP" altLang="en-US" sz="1400" dirty="0"/>
              <a:t>森川　高行　名古屋大学未来社会創造機構　特任教授</a:t>
            </a:r>
          </a:p>
          <a:p>
            <a:r>
              <a:rPr lang="ja-JP" altLang="en-US" sz="1400" dirty="0"/>
              <a:t>森本　章倫　早稲田大学創造理工学部　教授</a:t>
            </a:r>
            <a:endParaRPr lang="en-US" altLang="ja-JP" sz="1400" dirty="0"/>
          </a:p>
          <a:p>
            <a:pPr algn="r"/>
            <a:r>
              <a:rPr lang="zh-TW" altLang="en-US" sz="1200" dirty="0"/>
              <a:t>（</a:t>
            </a:r>
            <a:r>
              <a:rPr lang="en-US" altLang="ja-JP" sz="1200" dirty="0"/>
              <a:t>2025</a:t>
            </a:r>
            <a:r>
              <a:rPr lang="ja-JP" altLang="en-US" sz="1200" dirty="0"/>
              <a:t>年</a:t>
            </a:r>
            <a:r>
              <a:rPr lang="en-US" altLang="ja-JP" sz="1200" dirty="0"/>
              <a:t>2</a:t>
            </a:r>
            <a:r>
              <a:rPr lang="ja-JP" altLang="en-US" sz="1200" dirty="0"/>
              <a:t>月現在、</a:t>
            </a:r>
            <a:r>
              <a:rPr lang="zh-TW" altLang="en-US" sz="1200" dirty="0"/>
              <a:t>敬称略</a:t>
            </a:r>
            <a:r>
              <a:rPr lang="en-US" altLang="zh-TW" sz="1200" dirty="0"/>
              <a:t>50</a:t>
            </a:r>
            <a:r>
              <a:rPr lang="zh-TW" altLang="en-US" sz="1200" dirty="0"/>
              <a:t>音順</a:t>
            </a:r>
            <a:r>
              <a:rPr lang="ja-JP" altLang="en-US" sz="1200" dirty="0"/>
              <a:t>　</a:t>
            </a:r>
            <a:r>
              <a:rPr lang="zh-TW" altLang="en-US" sz="1200" dirty="0"/>
              <a:t>○：座長）</a:t>
            </a:r>
            <a:endParaRPr kumimoji="1" lang="ja-JP" altLang="en-US" sz="1200" dirty="0"/>
          </a:p>
        </p:txBody>
      </p:sp>
      <p:sp>
        <p:nvSpPr>
          <p:cNvPr id="8" name="下矢印 7">
            <a:extLst>
              <a:ext uri="{FF2B5EF4-FFF2-40B4-BE49-F238E27FC236}">
                <a16:creationId xmlns:a16="http://schemas.microsoft.com/office/drawing/2014/main" id="{FCDEA525-AE28-957C-8E57-AC13F2895274}"/>
              </a:ext>
            </a:extLst>
          </p:cNvPr>
          <p:cNvSpPr/>
          <p:nvPr/>
        </p:nvSpPr>
        <p:spPr>
          <a:xfrm>
            <a:off x="4400938" y="1772816"/>
            <a:ext cx="1128126" cy="36933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893433E6-C6E4-CF81-A4FE-8677A9331E2B}"/>
              </a:ext>
            </a:extLst>
          </p:cNvPr>
          <p:cNvSpPr txBox="1"/>
          <p:nvPr/>
        </p:nvSpPr>
        <p:spPr>
          <a:xfrm>
            <a:off x="1496616" y="6363336"/>
            <a:ext cx="596528" cy="307777"/>
          </a:xfrm>
          <a:prstGeom prst="rect">
            <a:avLst/>
          </a:prstGeom>
          <a:noFill/>
        </p:spPr>
        <p:txBody>
          <a:bodyPr wrap="square" rtlCol="0">
            <a:spAutoFit/>
          </a:bodyPr>
          <a:lstStyle>
            <a:defPPr>
              <a:defRPr lang="ja-JP"/>
            </a:defPPr>
            <a:lvl1pPr>
              <a:defRPr sz="1600"/>
            </a:lvl1pPr>
          </a:lstStyle>
          <a:p>
            <a:pPr algn="r"/>
            <a:r>
              <a:rPr lang="ja-JP" altLang="en-US" sz="1400" dirty="0"/>
              <a:t>○</a:t>
            </a:r>
          </a:p>
        </p:txBody>
      </p:sp>
    </p:spTree>
    <p:extLst>
      <p:ext uri="{BB962C8B-B14F-4D97-AF65-F5344CB8AC3E}">
        <p14:creationId xmlns:p14="http://schemas.microsoft.com/office/powerpoint/2010/main" val="7410387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7" name="タイトル 1"/>
          <p:cNvSpPr>
            <a:spLocks noGrp="1"/>
          </p:cNvSpPr>
          <p:nvPr>
            <p:ph type="title"/>
          </p:nvPr>
        </p:nvSpPr>
        <p:spPr/>
        <p:txBody>
          <a:bodyPr/>
          <a:lstStyle/>
          <a:p>
            <a:r>
              <a:rPr kumimoji="1" lang="ja-JP" altLang="en-US" dirty="0"/>
              <a:t>都市・地域総合交通戦略に基づく取り組み</a:t>
            </a:r>
          </a:p>
        </p:txBody>
      </p:sp>
      <p:sp>
        <p:nvSpPr>
          <p:cNvPr id="1208" name="正方形/長方形 3"/>
          <p:cNvSpPr/>
          <p:nvPr/>
        </p:nvSpPr>
        <p:spPr>
          <a:xfrm>
            <a:off x="0" y="6464300"/>
            <a:ext cx="9144000" cy="368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209" name="Rectangle 3"/>
          <p:cNvSpPr>
            <a:spLocks noChangeArrowheads="1"/>
          </p:cNvSpPr>
          <p:nvPr/>
        </p:nvSpPr>
        <p:spPr>
          <a:xfrm>
            <a:off x="33319" y="2191313"/>
            <a:ext cx="3142833" cy="3660560"/>
          </a:xfrm>
          <a:prstGeom prst="rect">
            <a:avLst/>
          </a:prstGeom>
          <a:solidFill>
            <a:srgbClr val="FFFF99">
              <a:alpha val="50980"/>
            </a:srgbClr>
          </a:solidFill>
          <a:ln w="9525">
            <a:solidFill>
              <a:schemeClr val="tx1"/>
            </a:solidFill>
            <a:miter lim="800000"/>
            <a:headEnd/>
            <a:tailEnd/>
          </a:ln>
        </p:spPr>
        <p:txBody>
          <a:bodyPr wrap="none" anchor="ctr"/>
          <a:lstStyle/>
          <a:p>
            <a:endParaRPr lang="ja-JP" altLang="en-US"/>
          </a:p>
        </p:txBody>
      </p:sp>
      <p:sp>
        <p:nvSpPr>
          <p:cNvPr id="1210" name="Oval 2"/>
          <p:cNvSpPr>
            <a:spLocks noChangeArrowheads="1"/>
          </p:cNvSpPr>
          <p:nvPr/>
        </p:nvSpPr>
        <p:spPr>
          <a:xfrm>
            <a:off x="342901" y="6092089"/>
            <a:ext cx="2489689" cy="519351"/>
          </a:xfrm>
          <a:prstGeom prst="ellipse">
            <a:avLst/>
          </a:prstGeom>
          <a:solidFill>
            <a:srgbClr val="FFFF99"/>
          </a:solidFill>
          <a:ln w="9525" algn="ctr">
            <a:solidFill>
              <a:schemeClr val="tx1"/>
            </a:solidFill>
            <a:round/>
            <a:headEnd/>
            <a:tailEnd/>
          </a:ln>
        </p:spPr>
        <p:txBody>
          <a:bodyPr anchor="ctr">
            <a:spAutoFit/>
          </a:bodyPr>
          <a:lstStyle/>
          <a:p>
            <a:endParaRPr lang="ja-JP" altLang="en-US"/>
          </a:p>
        </p:txBody>
      </p:sp>
      <p:sp>
        <p:nvSpPr>
          <p:cNvPr id="1211" name="Text Box 7"/>
          <p:cNvSpPr txBox="1">
            <a:spLocks noChangeArrowheads="1"/>
          </p:cNvSpPr>
          <p:nvPr/>
        </p:nvSpPr>
        <p:spPr>
          <a:xfrm>
            <a:off x="3932033" y="1871778"/>
            <a:ext cx="4669943" cy="560153"/>
          </a:xfrm>
          <a:prstGeom prst="rect">
            <a:avLst/>
          </a:prstGeom>
          <a:noFill/>
          <a:ln w="9525">
            <a:noFill/>
            <a:miter lim="800000"/>
            <a:headEnd/>
            <a:tailEnd/>
          </a:ln>
        </p:spPr>
        <p:txBody>
          <a:bodyPr wrap="square">
            <a:spAutoFit/>
          </a:bodyPr>
          <a:lstStyle/>
          <a:p>
            <a:pPr algn="ctr">
              <a:lnSpc>
                <a:spcPct val="70000"/>
              </a:lnSpc>
              <a:spcBef>
                <a:spcPct val="50000"/>
              </a:spcBef>
            </a:pPr>
            <a:r>
              <a:rPr lang="ja-JP" altLang="en-US" sz="1600" dirty="0">
                <a:solidFill>
                  <a:srgbClr val="0000FF"/>
                </a:solidFill>
                <a:ea typeface="HGP創英角ｺﾞｼｯｸUB" pitchFamily="50" charset="-128"/>
              </a:rPr>
              <a:t>総合的な交通連携の施策・事業の展開イメージ</a:t>
            </a:r>
            <a:endParaRPr lang="en-US" altLang="ja-JP" sz="1600" dirty="0">
              <a:solidFill>
                <a:srgbClr val="0000FF"/>
              </a:solidFill>
              <a:ea typeface="HGP創英角ｺﾞｼｯｸUB" pitchFamily="50" charset="-128"/>
            </a:endParaRPr>
          </a:p>
          <a:p>
            <a:pPr algn="ctr">
              <a:lnSpc>
                <a:spcPct val="70000"/>
              </a:lnSpc>
              <a:spcBef>
                <a:spcPct val="50000"/>
              </a:spcBef>
            </a:pPr>
            <a:r>
              <a:rPr lang="ja-JP" altLang="en-US" sz="1600" dirty="0">
                <a:solidFill>
                  <a:srgbClr val="0000FF"/>
                </a:solidFill>
                <a:ea typeface="HGP創英角ｺﾞｼｯｸUB" pitchFamily="50" charset="-128"/>
              </a:rPr>
              <a:t>～公共交通を軸としたコンパクトなまちづくり～</a:t>
            </a:r>
          </a:p>
        </p:txBody>
      </p:sp>
      <p:sp>
        <p:nvSpPr>
          <p:cNvPr id="1212" name="Text Box 8"/>
          <p:cNvSpPr txBox="1">
            <a:spLocks noChangeArrowheads="1"/>
          </p:cNvSpPr>
          <p:nvPr/>
        </p:nvSpPr>
        <p:spPr>
          <a:xfrm>
            <a:off x="3440832" y="6206791"/>
            <a:ext cx="5516808" cy="357540"/>
          </a:xfrm>
          <a:prstGeom prst="rect">
            <a:avLst/>
          </a:prstGeom>
          <a:solidFill>
            <a:schemeClr val="bg1"/>
          </a:solidFill>
          <a:ln w="57150" cmpd="thinThick" algn="ctr">
            <a:solidFill>
              <a:srgbClr val="808080"/>
            </a:solidFill>
            <a:miter lim="800000"/>
            <a:headEnd/>
            <a:tailEnd/>
          </a:ln>
        </p:spPr>
        <p:txBody>
          <a:bodyPr wrap="square" lIns="54000" tIns="28800" rIns="54000" bIns="28800">
            <a:spAutoFit/>
          </a:bodyPr>
          <a:lstStyle/>
          <a:p>
            <a:pPr algn="ctr">
              <a:lnSpc>
                <a:spcPct val="120000"/>
              </a:lnSpc>
              <a:spcBef>
                <a:spcPct val="50000"/>
              </a:spcBef>
            </a:pPr>
            <a:r>
              <a:rPr lang="ja-JP" altLang="en-US" b="1" dirty="0">
                <a:solidFill>
                  <a:srgbClr val="FF0000"/>
                </a:solidFill>
              </a:rPr>
              <a:t>コンパクト・プラス・ネットワーク　の推進</a:t>
            </a:r>
            <a:endParaRPr lang="en-US" altLang="ja-JP" b="1" dirty="0">
              <a:solidFill>
                <a:srgbClr val="FF0000"/>
              </a:solidFill>
            </a:endParaRPr>
          </a:p>
        </p:txBody>
      </p:sp>
      <p:sp>
        <p:nvSpPr>
          <p:cNvPr id="1213" name="AutoShape 9"/>
          <p:cNvSpPr>
            <a:spLocks noChangeArrowheads="1"/>
          </p:cNvSpPr>
          <p:nvPr/>
        </p:nvSpPr>
        <p:spPr>
          <a:xfrm>
            <a:off x="5313040" y="5753571"/>
            <a:ext cx="1907931" cy="339725"/>
          </a:xfrm>
          <a:prstGeom prst="downArrow">
            <a:avLst>
              <a:gd name="adj1" fmla="val 50000"/>
              <a:gd name="adj2" fmla="val 25000"/>
            </a:avLst>
          </a:prstGeom>
          <a:gradFill rotWithShape="1">
            <a:gsLst>
              <a:gs pos="0">
                <a:schemeClr val="bg1"/>
              </a:gs>
              <a:gs pos="100000">
                <a:schemeClr val="accent2"/>
              </a:gs>
            </a:gsLst>
            <a:lin ang="5400000" scaled="1"/>
            <a:tileRect/>
          </a:gradFill>
          <a:ln w="9525" algn="ctr">
            <a:noFill/>
            <a:miter lim="800000"/>
            <a:headEnd/>
            <a:tailEnd/>
          </a:ln>
        </p:spPr>
        <p:txBody>
          <a:bodyPr wrap="none" anchor="ctr"/>
          <a:lstStyle/>
          <a:p>
            <a:endParaRPr lang="ja-JP" altLang="en-US"/>
          </a:p>
        </p:txBody>
      </p:sp>
      <p:sp>
        <p:nvSpPr>
          <p:cNvPr id="1214" name="Rectangle 10"/>
          <p:cNvSpPr>
            <a:spLocks noChangeArrowheads="1"/>
          </p:cNvSpPr>
          <p:nvPr/>
        </p:nvSpPr>
        <p:spPr>
          <a:xfrm>
            <a:off x="117908" y="1887551"/>
            <a:ext cx="2866292" cy="246221"/>
          </a:xfrm>
          <a:prstGeom prst="rect">
            <a:avLst/>
          </a:prstGeom>
          <a:noFill/>
          <a:ln w="9525">
            <a:noFill/>
            <a:miter lim="800000"/>
            <a:headEnd/>
            <a:tailEnd/>
          </a:ln>
        </p:spPr>
        <p:txBody>
          <a:bodyPr lIns="0" tIns="0" rIns="0" bIns="0">
            <a:spAutoFit/>
          </a:bodyPr>
          <a:lstStyle/>
          <a:p>
            <a:pPr marL="266700" indent="-266700" algn="ctr">
              <a:spcBef>
                <a:spcPct val="20000"/>
              </a:spcBef>
              <a:buFont typeface="ＭＳ Ｐゴシック" charset="-128"/>
              <a:buNone/>
            </a:pPr>
            <a:r>
              <a:rPr lang="ja-JP" altLang="en-US" sz="1600" dirty="0">
                <a:solidFill>
                  <a:srgbClr val="000000"/>
                </a:solidFill>
                <a:latin typeface="HGP創英角ｺﾞｼｯｸUB" pitchFamily="50" charset="-128"/>
                <a:ea typeface="HGP創英角ｺﾞｼｯｸUB" pitchFamily="50" charset="-128"/>
              </a:rPr>
              <a:t>　</a:t>
            </a:r>
            <a:r>
              <a:rPr lang="ja-JP" altLang="en-US" sz="1600" dirty="0">
                <a:solidFill>
                  <a:srgbClr val="0000FF"/>
                </a:solidFill>
                <a:latin typeface="HGP創英角ｺﾞｼｯｸUB" pitchFamily="50" charset="-128"/>
                <a:ea typeface="HGP創英角ｺﾞｼｯｸUB" pitchFamily="50" charset="-128"/>
              </a:rPr>
              <a:t>都市・地域総合交通戦略の策定</a:t>
            </a:r>
            <a:r>
              <a:rPr lang="ja-JP" altLang="en-US" sz="1600" dirty="0">
                <a:solidFill>
                  <a:srgbClr val="000000"/>
                </a:solidFill>
                <a:latin typeface="HGP創英角ｺﾞｼｯｸUB" pitchFamily="50" charset="-128"/>
                <a:ea typeface="HGP創英角ｺﾞｼｯｸUB" pitchFamily="50" charset="-128"/>
              </a:rPr>
              <a:t>　</a:t>
            </a:r>
            <a:endParaRPr lang="ja-JP" altLang="en-US" sz="1600" dirty="0"/>
          </a:p>
        </p:txBody>
      </p:sp>
      <p:sp>
        <p:nvSpPr>
          <p:cNvPr id="1215" name="AutoShape 11"/>
          <p:cNvSpPr>
            <a:spLocks noChangeArrowheads="1"/>
          </p:cNvSpPr>
          <p:nvPr/>
        </p:nvSpPr>
        <p:spPr>
          <a:xfrm>
            <a:off x="924274" y="5852566"/>
            <a:ext cx="1440474" cy="215330"/>
          </a:xfrm>
          <a:prstGeom prst="downArrow">
            <a:avLst>
              <a:gd name="adj1" fmla="val 50000"/>
              <a:gd name="adj2" fmla="val 25000"/>
            </a:avLst>
          </a:prstGeom>
          <a:gradFill rotWithShape="1">
            <a:gsLst>
              <a:gs pos="0">
                <a:schemeClr val="bg1"/>
              </a:gs>
              <a:gs pos="100000">
                <a:schemeClr val="accent2"/>
              </a:gs>
            </a:gsLst>
            <a:lin ang="5400000" scaled="1"/>
            <a:tileRect/>
          </a:gradFill>
          <a:ln w="9525" algn="ctr">
            <a:noFill/>
            <a:miter lim="800000"/>
            <a:headEnd/>
            <a:tailEnd/>
          </a:ln>
        </p:spPr>
        <p:txBody>
          <a:bodyPr wrap="none" anchor="ctr"/>
          <a:lstStyle/>
          <a:p>
            <a:endParaRPr lang="ja-JP" altLang="en-US"/>
          </a:p>
        </p:txBody>
      </p:sp>
      <p:sp>
        <p:nvSpPr>
          <p:cNvPr id="1216" name="Text Box 12"/>
          <p:cNvSpPr txBox="1">
            <a:spLocks noChangeArrowheads="1"/>
          </p:cNvSpPr>
          <p:nvPr/>
        </p:nvSpPr>
        <p:spPr>
          <a:xfrm>
            <a:off x="404446" y="6193013"/>
            <a:ext cx="2338754" cy="369332"/>
          </a:xfrm>
          <a:prstGeom prst="rect">
            <a:avLst/>
          </a:prstGeom>
          <a:noFill/>
          <a:ln w="9525" algn="ctr">
            <a:noFill/>
            <a:miter lim="800000"/>
            <a:headEnd/>
            <a:tailEnd/>
          </a:ln>
        </p:spPr>
        <p:txBody>
          <a:bodyPr>
            <a:spAutoFit/>
          </a:bodyPr>
          <a:lstStyle/>
          <a:p>
            <a:pPr marL="266700" indent="-266700" algn="ctr">
              <a:spcBef>
                <a:spcPct val="50000"/>
              </a:spcBef>
              <a:buFont typeface="ＭＳ Ｐゴシック" charset="-128"/>
              <a:buNone/>
            </a:pPr>
            <a:r>
              <a:rPr lang="ja-JP" altLang="en-US" b="1">
                <a:solidFill>
                  <a:schemeClr val="accent2"/>
                </a:solidFill>
              </a:rPr>
              <a:t>戦略実施プログラム</a:t>
            </a:r>
          </a:p>
        </p:txBody>
      </p:sp>
      <p:sp>
        <p:nvSpPr>
          <p:cNvPr id="1217" name="Freeform 13"/>
          <p:cNvSpPr/>
          <p:nvPr/>
        </p:nvSpPr>
        <p:spPr>
          <a:xfrm>
            <a:off x="96333" y="3774688"/>
            <a:ext cx="2996711" cy="2005176"/>
          </a:xfrm>
          <a:custGeom>
            <a:avLst/>
            <a:gdLst>
              <a:gd name="T0" fmla="*/ 2147483520 w 21550"/>
              <a:gd name="T1" fmla="*/ 0 h 12100"/>
              <a:gd name="T2" fmla="*/ 0 w 21550"/>
              <a:gd name="T3" fmla="*/ 2147483520 h 12100"/>
              <a:gd name="T4" fmla="*/ 0 w 21550"/>
              <a:gd name="T5" fmla="*/ 2147483520 h 12100"/>
              <a:gd name="T6" fmla="*/ 2147483520 w 21550"/>
              <a:gd name="T7" fmla="*/ 2147483520 h 12100"/>
              <a:gd name="T8" fmla="*/ 2147483520 w 21550"/>
              <a:gd name="T9" fmla="*/ 2147483520 h 12100"/>
              <a:gd name="T10" fmla="*/ 2147483520 w 21550"/>
              <a:gd name="T11" fmla="*/ 2147483520 h 12100"/>
              <a:gd name="T12" fmla="*/ 2147483520 w 21550"/>
              <a:gd name="T13" fmla="*/ 2147483520 h 12100"/>
              <a:gd name="T14" fmla="*/ 2147483520 w 21550"/>
              <a:gd name="T15" fmla="*/ 0 h 12100"/>
              <a:gd name="T16" fmla="*/ 2147483520 w 21550"/>
              <a:gd name="T17" fmla="*/ 0 h 121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550"/>
              <a:gd name="T28" fmla="*/ 0 h 12100"/>
              <a:gd name="T29" fmla="*/ 21550 w 21550"/>
              <a:gd name="T30" fmla="*/ 12100 h 1210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550" h="12100">
                <a:moveTo>
                  <a:pt x="2017" y="0"/>
                </a:moveTo>
                <a:cubicBezTo>
                  <a:pt x="903" y="0"/>
                  <a:pt x="0" y="903"/>
                  <a:pt x="0" y="2017"/>
                </a:cubicBezTo>
                <a:lnTo>
                  <a:pt x="0" y="10084"/>
                </a:lnTo>
                <a:cubicBezTo>
                  <a:pt x="0" y="11197"/>
                  <a:pt x="903" y="12100"/>
                  <a:pt x="2017" y="12100"/>
                </a:cubicBezTo>
                <a:lnTo>
                  <a:pt x="19533" y="12100"/>
                </a:lnTo>
                <a:cubicBezTo>
                  <a:pt x="20647" y="12100"/>
                  <a:pt x="21550" y="11197"/>
                  <a:pt x="21550" y="10084"/>
                </a:cubicBezTo>
                <a:lnTo>
                  <a:pt x="21550" y="2017"/>
                </a:lnTo>
                <a:cubicBezTo>
                  <a:pt x="21550" y="903"/>
                  <a:pt x="20647" y="0"/>
                  <a:pt x="19533" y="0"/>
                </a:cubicBezTo>
                <a:lnTo>
                  <a:pt x="2017" y="0"/>
                </a:lnTo>
                <a:close/>
              </a:path>
            </a:pathLst>
          </a:custGeom>
          <a:solidFill>
            <a:srgbClr val="CCFFCC"/>
          </a:solidFill>
          <a:ln w="6350" cap="rnd">
            <a:solidFill>
              <a:srgbClr val="000000"/>
            </a:solidFill>
            <a:prstDash val="solid"/>
            <a:round/>
            <a:headEnd/>
            <a:tailEnd/>
          </a:ln>
        </p:spPr>
        <p:txBody>
          <a:bodyPr/>
          <a:lstStyle/>
          <a:p>
            <a:endParaRPr lang="ja-JP" altLang="en-US"/>
          </a:p>
        </p:txBody>
      </p:sp>
      <p:sp>
        <p:nvSpPr>
          <p:cNvPr id="1218" name="Rectangle 14"/>
          <p:cNvSpPr>
            <a:spLocks noChangeArrowheads="1"/>
          </p:cNvSpPr>
          <p:nvPr/>
        </p:nvSpPr>
        <p:spPr>
          <a:xfrm>
            <a:off x="856866" y="2490151"/>
            <a:ext cx="1437543" cy="209550"/>
          </a:xfrm>
          <a:prstGeom prst="rect">
            <a:avLst/>
          </a:prstGeom>
          <a:solidFill>
            <a:srgbClr val="FFFFFF"/>
          </a:solidFill>
          <a:ln w="9525">
            <a:noFill/>
            <a:miter lim="800000"/>
            <a:headEnd/>
            <a:tailEnd/>
          </a:ln>
        </p:spPr>
        <p:txBody>
          <a:bodyPr/>
          <a:lstStyle/>
          <a:p>
            <a:endParaRPr lang="ja-JP" altLang="en-US"/>
          </a:p>
        </p:txBody>
      </p:sp>
      <p:grpSp>
        <p:nvGrpSpPr>
          <p:cNvPr id="1219" name="Group 15"/>
          <p:cNvGrpSpPr/>
          <p:nvPr/>
        </p:nvGrpSpPr>
        <p:grpSpPr>
          <a:xfrm>
            <a:off x="634127" y="3282063"/>
            <a:ext cx="1883020" cy="276225"/>
            <a:chOff x="432" y="1461"/>
            <a:chExt cx="1187" cy="162"/>
          </a:xfrm>
        </p:grpSpPr>
        <p:sp>
          <p:nvSpPr>
            <p:cNvPr id="1220" name="Rectangle 16"/>
            <p:cNvSpPr>
              <a:spLocks noChangeArrowheads="1"/>
            </p:cNvSpPr>
            <p:nvPr/>
          </p:nvSpPr>
          <p:spPr>
            <a:xfrm>
              <a:off x="432" y="1461"/>
              <a:ext cx="1187" cy="162"/>
            </a:xfrm>
            <a:prstGeom prst="rect">
              <a:avLst/>
            </a:prstGeom>
            <a:solidFill>
              <a:srgbClr val="BBE0E3"/>
            </a:solidFill>
            <a:ln w="9525">
              <a:noFill/>
              <a:miter lim="800000"/>
              <a:headEnd/>
              <a:tailEnd/>
            </a:ln>
          </p:spPr>
          <p:txBody>
            <a:bodyPr/>
            <a:lstStyle/>
            <a:p>
              <a:endParaRPr lang="ja-JP" altLang="en-US"/>
            </a:p>
          </p:txBody>
        </p:sp>
        <p:sp>
          <p:nvSpPr>
            <p:cNvPr id="1221" name="Rectangle 17"/>
            <p:cNvSpPr>
              <a:spLocks noChangeArrowheads="1"/>
            </p:cNvSpPr>
            <p:nvPr/>
          </p:nvSpPr>
          <p:spPr>
            <a:xfrm>
              <a:off x="432" y="1461"/>
              <a:ext cx="1187" cy="162"/>
            </a:xfrm>
            <a:prstGeom prst="rect">
              <a:avLst/>
            </a:prstGeom>
            <a:noFill/>
            <a:ln w="6350" cap="rnd">
              <a:solidFill>
                <a:srgbClr val="000000"/>
              </a:solidFill>
              <a:miter lim="800000"/>
              <a:headEnd/>
              <a:tailEnd/>
            </a:ln>
          </p:spPr>
          <p:txBody>
            <a:bodyPr/>
            <a:lstStyle/>
            <a:p>
              <a:endParaRPr lang="ja-JP" altLang="en-US"/>
            </a:p>
          </p:txBody>
        </p:sp>
      </p:grpSp>
      <p:sp>
        <p:nvSpPr>
          <p:cNvPr id="1222" name="Oval 22"/>
          <p:cNvSpPr>
            <a:spLocks noChangeArrowheads="1"/>
          </p:cNvSpPr>
          <p:nvPr/>
        </p:nvSpPr>
        <p:spPr>
          <a:xfrm>
            <a:off x="131501" y="3990713"/>
            <a:ext cx="1534257" cy="1706401"/>
          </a:xfrm>
          <a:prstGeom prst="ellipse">
            <a:avLst/>
          </a:prstGeom>
          <a:solidFill>
            <a:schemeClr val="bg1"/>
          </a:solidFill>
          <a:ln w="6350" cap="rnd">
            <a:solidFill>
              <a:srgbClr val="000000"/>
            </a:solidFill>
            <a:round/>
            <a:headEnd/>
            <a:tailEnd/>
          </a:ln>
        </p:spPr>
        <p:txBody>
          <a:bodyPr/>
          <a:lstStyle/>
          <a:p>
            <a:endParaRPr lang="ja-JP" altLang="en-US"/>
          </a:p>
        </p:txBody>
      </p:sp>
      <p:sp>
        <p:nvSpPr>
          <p:cNvPr id="1223" name="Oval 23"/>
          <p:cNvSpPr>
            <a:spLocks noChangeArrowheads="1"/>
          </p:cNvSpPr>
          <p:nvPr/>
        </p:nvSpPr>
        <p:spPr>
          <a:xfrm>
            <a:off x="1486981" y="3990713"/>
            <a:ext cx="1572358" cy="1717143"/>
          </a:xfrm>
          <a:prstGeom prst="ellipse">
            <a:avLst/>
          </a:prstGeom>
          <a:solidFill>
            <a:schemeClr val="bg1"/>
          </a:solidFill>
          <a:ln w="6350" cap="rnd">
            <a:solidFill>
              <a:srgbClr val="000000"/>
            </a:solidFill>
            <a:round/>
            <a:headEnd/>
            <a:tailEnd/>
          </a:ln>
        </p:spPr>
        <p:txBody>
          <a:bodyPr/>
          <a:lstStyle/>
          <a:p>
            <a:endParaRPr lang="ja-JP" altLang="en-US"/>
          </a:p>
        </p:txBody>
      </p:sp>
      <p:sp>
        <p:nvSpPr>
          <p:cNvPr id="1224" name="Rectangle 27"/>
          <p:cNvSpPr>
            <a:spLocks noChangeArrowheads="1"/>
          </p:cNvSpPr>
          <p:nvPr/>
        </p:nvSpPr>
        <p:spPr>
          <a:xfrm>
            <a:off x="891931" y="3336036"/>
            <a:ext cx="1384996" cy="184666"/>
          </a:xfrm>
          <a:prstGeom prst="rect">
            <a:avLst/>
          </a:prstGeom>
          <a:noFill/>
          <a:ln w="9525">
            <a:noFill/>
            <a:miter lim="800000"/>
            <a:headEnd/>
            <a:tailEnd/>
          </a:ln>
        </p:spPr>
        <p:txBody>
          <a:bodyPr wrap="none" lIns="0" tIns="0" rIns="0" bIns="0">
            <a:spAutoFit/>
          </a:bodyPr>
          <a:lstStyle/>
          <a:p>
            <a:pPr marL="266700" indent="-266700" algn="ctr">
              <a:spcBef>
                <a:spcPct val="20000"/>
              </a:spcBef>
              <a:buFont typeface="ＭＳ Ｐゴシック" charset="-128"/>
              <a:buNone/>
            </a:pPr>
            <a:r>
              <a:rPr lang="ja-JP" altLang="en-US" sz="1200" b="1" dirty="0">
                <a:solidFill>
                  <a:srgbClr val="000000"/>
                </a:solidFill>
                <a:latin typeface="ＭＳ ゴシック" pitchFamily="49" charset="-128"/>
                <a:ea typeface="ＭＳ ゴシック" pitchFamily="49" charset="-128"/>
              </a:rPr>
              <a:t>都市の将来像の実現</a:t>
            </a:r>
            <a:endParaRPr lang="ja-JP" altLang="en-US" sz="1200" b="1" dirty="0"/>
          </a:p>
        </p:txBody>
      </p:sp>
      <p:sp>
        <p:nvSpPr>
          <p:cNvPr id="1225" name="Rectangle 30"/>
          <p:cNvSpPr>
            <a:spLocks noChangeArrowheads="1"/>
          </p:cNvSpPr>
          <p:nvPr/>
        </p:nvSpPr>
        <p:spPr>
          <a:xfrm>
            <a:off x="532271" y="3828142"/>
            <a:ext cx="785472" cy="184666"/>
          </a:xfrm>
          <a:prstGeom prst="rect">
            <a:avLst/>
          </a:prstGeom>
          <a:solidFill>
            <a:schemeClr val="bg1"/>
          </a:solidFill>
          <a:ln w="9525">
            <a:noFill/>
            <a:miter lim="800000"/>
            <a:headEnd/>
            <a:tailEnd/>
          </a:ln>
        </p:spPr>
        <p:txBody>
          <a:bodyPr wrap="none" lIns="0" tIns="0" rIns="0" bIns="0">
            <a:spAutoFit/>
          </a:bodyPr>
          <a:lstStyle/>
          <a:p>
            <a:pPr marL="266700" indent="-266700" algn="ctr">
              <a:spcBef>
                <a:spcPct val="20000"/>
              </a:spcBef>
              <a:buFont typeface="ＭＳ Ｐゴシック" charset="-128"/>
              <a:buNone/>
            </a:pPr>
            <a:r>
              <a:rPr lang="ja-JP" altLang="en-US" sz="1200" dirty="0">
                <a:solidFill>
                  <a:srgbClr val="000000"/>
                </a:solidFill>
                <a:latin typeface="HGP創英角ｺﾞｼｯｸUB" pitchFamily="50" charset="-128"/>
                <a:ea typeface="HGP創英角ｺﾞｼｯｸUB" pitchFamily="50" charset="-128"/>
              </a:rPr>
              <a:t>　ハ　ー　ド　</a:t>
            </a:r>
            <a:endParaRPr lang="ja-JP" altLang="en-US" sz="1200" dirty="0"/>
          </a:p>
        </p:txBody>
      </p:sp>
      <p:sp>
        <p:nvSpPr>
          <p:cNvPr id="1226" name="Rectangle 31"/>
          <p:cNvSpPr>
            <a:spLocks noChangeArrowheads="1"/>
          </p:cNvSpPr>
          <p:nvPr/>
        </p:nvSpPr>
        <p:spPr>
          <a:xfrm>
            <a:off x="1853477" y="3828142"/>
            <a:ext cx="764633" cy="184666"/>
          </a:xfrm>
          <a:prstGeom prst="rect">
            <a:avLst/>
          </a:prstGeom>
          <a:solidFill>
            <a:schemeClr val="bg1"/>
          </a:solidFill>
          <a:ln w="9525">
            <a:noFill/>
            <a:miter lim="800000"/>
            <a:headEnd/>
            <a:tailEnd/>
          </a:ln>
        </p:spPr>
        <p:txBody>
          <a:bodyPr wrap="none" lIns="0" tIns="0" rIns="0" bIns="0">
            <a:spAutoFit/>
          </a:bodyPr>
          <a:lstStyle/>
          <a:p>
            <a:pPr marL="266700" indent="-266700" algn="ctr">
              <a:spcBef>
                <a:spcPct val="20000"/>
              </a:spcBef>
              <a:buFont typeface="ＭＳ Ｐゴシック" charset="-128"/>
              <a:buNone/>
            </a:pPr>
            <a:r>
              <a:rPr lang="ja-JP" altLang="en-US" sz="1200" dirty="0">
                <a:solidFill>
                  <a:srgbClr val="000000"/>
                </a:solidFill>
                <a:latin typeface="HGP創英角ｺﾞｼｯｸUB" pitchFamily="50" charset="-128"/>
                <a:ea typeface="HGP創英角ｺﾞｼｯｸUB" pitchFamily="50" charset="-128"/>
              </a:rPr>
              <a:t>　ソ　フ　ト　</a:t>
            </a:r>
            <a:endParaRPr lang="ja-JP" altLang="en-US" sz="1200" dirty="0"/>
          </a:p>
        </p:txBody>
      </p:sp>
      <p:sp>
        <p:nvSpPr>
          <p:cNvPr id="1227" name="Text Box 35"/>
          <p:cNvSpPr txBox="1">
            <a:spLocks noChangeArrowheads="1"/>
          </p:cNvSpPr>
          <p:nvPr/>
        </p:nvSpPr>
        <p:spPr>
          <a:xfrm>
            <a:off x="261457" y="4212260"/>
            <a:ext cx="1404301" cy="1338828"/>
          </a:xfrm>
          <a:prstGeom prst="rect">
            <a:avLst/>
          </a:prstGeom>
          <a:noFill/>
          <a:ln w="9525" algn="ctr">
            <a:noFill/>
            <a:miter lim="800000"/>
            <a:headEnd/>
            <a:tailEnd/>
          </a:ln>
        </p:spPr>
        <p:txBody>
          <a:bodyPr wrap="square">
            <a:spAutoFit/>
          </a:bodyPr>
          <a:lstStyle/>
          <a:p>
            <a:pPr marL="266700" indent="-266700"/>
            <a:r>
              <a:rPr lang="ja-JP" altLang="en-US" sz="900" dirty="0">
                <a:latin typeface="ＭＳ Ｐゴシック" charset="-128"/>
              </a:rPr>
              <a:t>○</a:t>
            </a:r>
            <a:r>
              <a:rPr lang="en-US" altLang="ja-JP" sz="900" dirty="0">
                <a:latin typeface="ＭＳ Ｐゴシック" charset="-128"/>
              </a:rPr>
              <a:t>LRT、</a:t>
            </a:r>
            <a:r>
              <a:rPr lang="ja-JP" altLang="en-US" sz="900" dirty="0">
                <a:latin typeface="ＭＳ Ｐゴシック" charset="-128"/>
              </a:rPr>
              <a:t>バス等の公</a:t>
            </a:r>
          </a:p>
          <a:p>
            <a:pPr marL="266700" indent="-266700"/>
            <a:r>
              <a:rPr lang="ja-JP" altLang="en-US" sz="900" dirty="0">
                <a:latin typeface="ＭＳ Ｐゴシック" charset="-128"/>
              </a:rPr>
              <a:t>　 共交通の導入</a:t>
            </a:r>
          </a:p>
          <a:p>
            <a:pPr marL="266700" indent="-266700">
              <a:lnSpc>
                <a:spcPct val="50000"/>
              </a:lnSpc>
              <a:spcBef>
                <a:spcPct val="50000"/>
              </a:spcBef>
              <a:buFont typeface="ＭＳ Ｐゴシック" charset="-128"/>
              <a:buNone/>
            </a:pPr>
            <a:r>
              <a:rPr lang="ja-JP" altLang="en-US" sz="900" dirty="0">
                <a:latin typeface="ＭＳ Ｐゴシック" charset="-128"/>
              </a:rPr>
              <a:t>○交通結節点整備</a:t>
            </a:r>
          </a:p>
          <a:p>
            <a:pPr marL="266700" indent="-266700">
              <a:lnSpc>
                <a:spcPct val="50000"/>
              </a:lnSpc>
              <a:spcBef>
                <a:spcPct val="50000"/>
              </a:spcBef>
              <a:buFont typeface="ＭＳ Ｐゴシック" charset="-128"/>
              <a:buNone/>
            </a:pPr>
            <a:r>
              <a:rPr lang="ja-JP" altLang="en-US" sz="900" dirty="0">
                <a:latin typeface="ＭＳ Ｐゴシック" charset="-128"/>
              </a:rPr>
              <a:t>○歩行者・自転車環境</a:t>
            </a:r>
          </a:p>
          <a:p>
            <a:pPr marL="266700" indent="-266700">
              <a:lnSpc>
                <a:spcPct val="50000"/>
              </a:lnSpc>
              <a:spcBef>
                <a:spcPct val="50000"/>
              </a:spcBef>
              <a:buFont typeface="ＭＳ Ｐゴシック" charset="-128"/>
              <a:buNone/>
            </a:pPr>
            <a:r>
              <a:rPr lang="ja-JP" altLang="en-US" sz="900" dirty="0">
                <a:latin typeface="ＭＳ Ｐゴシック" charset="-128"/>
              </a:rPr>
              <a:t>　整備</a:t>
            </a:r>
          </a:p>
          <a:p>
            <a:pPr marL="266700" indent="-266700">
              <a:lnSpc>
                <a:spcPct val="50000"/>
              </a:lnSpc>
              <a:spcBef>
                <a:spcPct val="50000"/>
              </a:spcBef>
              <a:buFont typeface="ＭＳ Ｐゴシック" charset="-128"/>
              <a:buNone/>
            </a:pPr>
            <a:r>
              <a:rPr lang="ja-JP" altLang="en-US" sz="900" dirty="0">
                <a:latin typeface="ＭＳ Ｐゴシック" charset="-128"/>
              </a:rPr>
              <a:t>○駐輪場・駐車場整備</a:t>
            </a:r>
          </a:p>
          <a:p>
            <a:pPr marL="266700" indent="-266700">
              <a:lnSpc>
                <a:spcPct val="50000"/>
              </a:lnSpc>
              <a:spcBef>
                <a:spcPct val="50000"/>
              </a:spcBef>
              <a:buFont typeface="ＭＳ Ｐゴシック" charset="-128"/>
              <a:buNone/>
            </a:pPr>
            <a:r>
              <a:rPr lang="ja-JP" altLang="en-US" sz="900" dirty="0">
                <a:latin typeface="ＭＳ Ｐゴシック" charset="-128"/>
              </a:rPr>
              <a:t>○交差点改良　</a:t>
            </a:r>
            <a:endParaRPr lang="en-US" altLang="ja-JP" sz="900" dirty="0">
              <a:latin typeface="ＭＳ Ｐゴシック" charset="-128"/>
            </a:endParaRPr>
          </a:p>
          <a:p>
            <a:pPr marL="266700" indent="-266700">
              <a:lnSpc>
                <a:spcPct val="50000"/>
              </a:lnSpc>
              <a:spcBef>
                <a:spcPct val="50000"/>
              </a:spcBef>
              <a:buFont typeface="ＭＳ Ｐゴシック" charset="-128"/>
              <a:buNone/>
            </a:pPr>
            <a:r>
              <a:rPr lang="ja-JP" altLang="en-US" sz="900" dirty="0">
                <a:latin typeface="ＭＳ Ｐゴシック" charset="-128"/>
              </a:rPr>
              <a:t>○駅と一体となった市街</a:t>
            </a:r>
            <a:endParaRPr lang="en-US" altLang="ja-JP" sz="900" dirty="0">
              <a:latin typeface="ＭＳ Ｐゴシック" charset="-128"/>
            </a:endParaRPr>
          </a:p>
          <a:p>
            <a:pPr marL="266700" indent="-266700">
              <a:lnSpc>
                <a:spcPct val="50000"/>
              </a:lnSpc>
              <a:spcBef>
                <a:spcPct val="50000"/>
              </a:spcBef>
              <a:buFont typeface="ＭＳ Ｐゴシック" charset="-128"/>
              <a:buNone/>
            </a:pPr>
            <a:r>
              <a:rPr lang="ja-JP" altLang="en-US" sz="900" dirty="0">
                <a:latin typeface="ＭＳ Ｐゴシック" charset="-128"/>
              </a:rPr>
              <a:t>　 地再開発事業　等</a:t>
            </a:r>
          </a:p>
        </p:txBody>
      </p:sp>
      <p:sp>
        <p:nvSpPr>
          <p:cNvPr id="1228" name="Text Box 36"/>
          <p:cNvSpPr txBox="1">
            <a:spLocks noChangeArrowheads="1"/>
          </p:cNvSpPr>
          <p:nvPr/>
        </p:nvSpPr>
        <p:spPr>
          <a:xfrm>
            <a:off x="1608351" y="4221088"/>
            <a:ext cx="1472441" cy="1408078"/>
          </a:xfrm>
          <a:prstGeom prst="rect">
            <a:avLst/>
          </a:prstGeom>
          <a:noFill/>
          <a:ln w="9525" algn="ctr">
            <a:noFill/>
            <a:miter lim="800000"/>
            <a:headEnd/>
            <a:tailEnd/>
          </a:ln>
        </p:spPr>
        <p:txBody>
          <a:bodyPr wrap="square">
            <a:spAutoFit/>
          </a:bodyPr>
          <a:lstStyle/>
          <a:p>
            <a:pPr marL="266700" indent="-266700">
              <a:lnSpc>
                <a:spcPct val="50000"/>
              </a:lnSpc>
              <a:spcBef>
                <a:spcPct val="50000"/>
              </a:spcBef>
              <a:buFont typeface="ＭＳ Ｐゴシック" charset="-128"/>
              <a:buNone/>
            </a:pPr>
            <a:r>
              <a:rPr lang="ja-JP" altLang="en-US" sz="900" dirty="0"/>
              <a:t>○歩行者・自転車・自動</a:t>
            </a:r>
          </a:p>
          <a:p>
            <a:pPr marL="266700" indent="-266700">
              <a:lnSpc>
                <a:spcPct val="50000"/>
              </a:lnSpc>
              <a:spcBef>
                <a:spcPct val="50000"/>
              </a:spcBef>
              <a:buFont typeface="ＭＳ Ｐゴシック" charset="-128"/>
              <a:buNone/>
            </a:pPr>
            <a:r>
              <a:rPr lang="ja-JP" altLang="en-US" sz="900" dirty="0"/>
              <a:t>    車・公共交通の適正利</a:t>
            </a:r>
          </a:p>
          <a:p>
            <a:pPr marL="266700" indent="-266700">
              <a:lnSpc>
                <a:spcPct val="50000"/>
              </a:lnSpc>
              <a:spcBef>
                <a:spcPct val="50000"/>
              </a:spcBef>
              <a:buFont typeface="ＭＳ Ｐゴシック" charset="-128"/>
              <a:buNone/>
            </a:pPr>
            <a:r>
              <a:rPr lang="ja-JP" altLang="en-US" sz="900" dirty="0"/>
              <a:t>    用のための啓発活動</a:t>
            </a:r>
          </a:p>
          <a:p>
            <a:pPr marL="266700" indent="-266700">
              <a:lnSpc>
                <a:spcPct val="50000"/>
              </a:lnSpc>
              <a:spcBef>
                <a:spcPct val="50000"/>
              </a:spcBef>
              <a:buFont typeface="ＭＳ Ｐゴシック" charset="-128"/>
              <a:buNone/>
            </a:pPr>
            <a:r>
              <a:rPr lang="ja-JP" altLang="en-US" sz="900" dirty="0"/>
              <a:t>○バス路線再編による利</a:t>
            </a:r>
          </a:p>
          <a:p>
            <a:pPr marL="266700" indent="-266700">
              <a:lnSpc>
                <a:spcPct val="50000"/>
              </a:lnSpc>
              <a:spcBef>
                <a:spcPct val="50000"/>
              </a:spcBef>
              <a:buFont typeface="ＭＳ Ｐゴシック" charset="-128"/>
              <a:buNone/>
            </a:pPr>
            <a:r>
              <a:rPr lang="ja-JP" altLang="en-US" sz="900" dirty="0"/>
              <a:t>    便性確保と効率的運営</a:t>
            </a:r>
            <a:endParaRPr lang="en-US" altLang="ja-JP" sz="900" dirty="0"/>
          </a:p>
          <a:p>
            <a:pPr marL="266700" indent="-266700">
              <a:lnSpc>
                <a:spcPct val="50000"/>
              </a:lnSpc>
              <a:spcBef>
                <a:spcPct val="50000"/>
              </a:spcBef>
              <a:buFont typeface="ＭＳ Ｐゴシック" charset="-128"/>
              <a:buNone/>
            </a:pPr>
            <a:r>
              <a:rPr lang="ja-JP" altLang="en-US" sz="900" dirty="0"/>
              <a:t>○まちなか・公共交通沿線</a:t>
            </a:r>
            <a:endParaRPr lang="en-US" altLang="ja-JP" sz="900" dirty="0"/>
          </a:p>
          <a:p>
            <a:pPr marL="266700" indent="-266700">
              <a:lnSpc>
                <a:spcPct val="50000"/>
              </a:lnSpc>
              <a:spcBef>
                <a:spcPct val="50000"/>
              </a:spcBef>
              <a:buFont typeface="ＭＳ Ｐゴシック" charset="-128"/>
              <a:buNone/>
            </a:pPr>
            <a:r>
              <a:rPr lang="ja-JP" altLang="en-US" sz="900" dirty="0"/>
              <a:t>　　</a:t>
            </a:r>
            <a:r>
              <a:rPr lang="ja-JP" altLang="en-US" sz="900" dirty="0" err="1"/>
              <a:t>への</a:t>
            </a:r>
            <a:r>
              <a:rPr lang="ja-JP" altLang="en-US" sz="900" dirty="0"/>
              <a:t>居住推進、病院等</a:t>
            </a:r>
            <a:endParaRPr lang="en-US" altLang="ja-JP" sz="900" dirty="0"/>
          </a:p>
          <a:p>
            <a:pPr marL="266700" indent="-266700">
              <a:lnSpc>
                <a:spcPct val="50000"/>
              </a:lnSpc>
              <a:spcBef>
                <a:spcPct val="50000"/>
              </a:spcBef>
              <a:buFont typeface="ＭＳ Ｐゴシック" charset="-128"/>
              <a:buNone/>
            </a:pPr>
            <a:r>
              <a:rPr lang="ja-JP" altLang="en-US" sz="900" dirty="0"/>
              <a:t>　　の都市機能の誘導</a:t>
            </a:r>
          </a:p>
          <a:p>
            <a:pPr marL="266700" indent="-266700">
              <a:lnSpc>
                <a:spcPct val="50000"/>
              </a:lnSpc>
              <a:spcBef>
                <a:spcPct val="50000"/>
              </a:spcBef>
              <a:buFont typeface="ＭＳ Ｐゴシック" charset="-128"/>
              <a:buNone/>
            </a:pPr>
            <a:r>
              <a:rPr lang="ja-JP" altLang="en-US" sz="900" dirty="0"/>
              <a:t>○戦略実施に伴う社会</a:t>
            </a:r>
          </a:p>
          <a:p>
            <a:pPr marL="266700" indent="-266700">
              <a:lnSpc>
                <a:spcPct val="50000"/>
              </a:lnSpc>
              <a:spcBef>
                <a:spcPct val="50000"/>
              </a:spcBef>
              <a:buFont typeface="ＭＳ Ｐゴシック" charset="-128"/>
              <a:buNone/>
            </a:pPr>
            <a:r>
              <a:rPr lang="ja-JP" altLang="en-US" sz="900" dirty="0"/>
              <a:t>　 実験　等</a:t>
            </a:r>
          </a:p>
        </p:txBody>
      </p:sp>
      <p:sp>
        <p:nvSpPr>
          <p:cNvPr id="1229" name="AutoShape 37"/>
          <p:cNvSpPr>
            <a:spLocks noChangeArrowheads="1"/>
          </p:cNvSpPr>
          <p:nvPr/>
        </p:nvSpPr>
        <p:spPr>
          <a:xfrm rot="16200000">
            <a:off x="2715992" y="6189610"/>
            <a:ext cx="844550" cy="402981"/>
          </a:xfrm>
          <a:prstGeom prst="downArrow">
            <a:avLst>
              <a:gd name="adj1" fmla="val 50000"/>
              <a:gd name="adj2" fmla="val 25000"/>
            </a:avLst>
          </a:prstGeom>
          <a:gradFill rotWithShape="1">
            <a:gsLst>
              <a:gs pos="0">
                <a:schemeClr val="bg1"/>
              </a:gs>
              <a:gs pos="100000">
                <a:schemeClr val="accent2"/>
              </a:gs>
            </a:gsLst>
            <a:lin ang="5400000" scaled="1"/>
            <a:tileRect/>
          </a:gradFill>
          <a:ln w="9525" algn="ctr">
            <a:noFill/>
            <a:miter lim="800000"/>
            <a:headEnd/>
            <a:tailEnd/>
          </a:ln>
        </p:spPr>
        <p:txBody>
          <a:bodyPr wrap="none" anchor="ctr"/>
          <a:lstStyle/>
          <a:p>
            <a:endParaRPr lang="ja-JP" altLang="en-US"/>
          </a:p>
        </p:txBody>
      </p:sp>
      <p:sp>
        <p:nvSpPr>
          <p:cNvPr id="1230" name="Text Box 39"/>
          <p:cNvSpPr txBox="1">
            <a:spLocks noChangeArrowheads="1"/>
          </p:cNvSpPr>
          <p:nvPr/>
        </p:nvSpPr>
        <p:spPr>
          <a:xfrm>
            <a:off x="3080792" y="5723964"/>
            <a:ext cx="2110154" cy="369332"/>
          </a:xfrm>
          <a:prstGeom prst="rect">
            <a:avLst/>
          </a:prstGeom>
          <a:noFill/>
          <a:ln w="9525" algn="ctr">
            <a:noFill/>
            <a:miter lim="800000"/>
            <a:headEnd/>
            <a:tailEnd/>
          </a:ln>
        </p:spPr>
        <p:txBody>
          <a:bodyPr>
            <a:spAutoFit/>
          </a:bodyPr>
          <a:lstStyle/>
          <a:p>
            <a:pPr algn="ctr">
              <a:spcBef>
                <a:spcPct val="50000"/>
              </a:spcBef>
            </a:pPr>
            <a:r>
              <a:rPr lang="ja-JP" altLang="en-US" dirty="0">
                <a:latin typeface="ＭＳ ゴシック" pitchFamily="49" charset="-128"/>
                <a:ea typeface="ＭＳ ゴシック" pitchFamily="49" charset="-128"/>
              </a:rPr>
              <a:t>【取組の効果】</a:t>
            </a:r>
          </a:p>
        </p:txBody>
      </p:sp>
      <p:sp>
        <p:nvSpPr>
          <p:cNvPr id="1231" name="AutoShape 6"/>
          <p:cNvSpPr>
            <a:spLocks noChangeArrowheads="1"/>
          </p:cNvSpPr>
          <p:nvPr/>
        </p:nvSpPr>
        <p:spPr>
          <a:xfrm>
            <a:off x="203689" y="620688"/>
            <a:ext cx="9501839" cy="1143000"/>
          </a:xfrm>
          <a:prstGeom prst="roundRect">
            <a:avLst>
              <a:gd name="adj" fmla="val 7870"/>
            </a:avLst>
          </a:prstGeom>
          <a:noFill/>
          <a:ln w="9525" algn="ctr">
            <a:solidFill>
              <a:schemeClr val="tx1"/>
            </a:solidFill>
            <a:round/>
            <a:headEnd/>
            <a:tailEnd/>
          </a:ln>
        </p:spPr>
        <p:txBody>
          <a:bodyPr anchor="ctr"/>
          <a:lstStyle/>
          <a:p>
            <a:pPr marL="177800" indent="-177800">
              <a:lnSpc>
                <a:spcPct val="115000"/>
              </a:lnSpc>
              <a:spcBef>
                <a:spcPct val="5000"/>
              </a:spcBef>
              <a:buFont typeface="Wingdings" pitchFamily="2" charset="2"/>
              <a:buChar char="n"/>
            </a:pPr>
            <a:r>
              <a:rPr lang="ja-JP" altLang="en-US" sz="1400" dirty="0">
                <a:latin typeface="Meiryo UI" panose="020B0604030504040204" pitchFamily="50" charset="-128"/>
                <a:ea typeface="Meiryo UI" panose="020B0604030504040204" pitchFamily="50" charset="-128"/>
              </a:rPr>
              <a:t>　都市・地域において安全で円滑な公共交通を軸としたコンパクトなまちづくりを推進し、持続可能な都市を実現するため、多様な主体で構成される協議会において総合交通戦略を策定。　　</a:t>
            </a:r>
          </a:p>
          <a:p>
            <a:pPr marL="177800" indent="-177800">
              <a:lnSpc>
                <a:spcPct val="115000"/>
              </a:lnSpc>
              <a:spcBef>
                <a:spcPct val="5000"/>
              </a:spcBef>
              <a:buFont typeface="Wingdings" pitchFamily="2" charset="2"/>
              <a:buChar char="n"/>
            </a:pPr>
            <a:r>
              <a:rPr lang="ja-JP" altLang="en-US" sz="1400" dirty="0">
                <a:latin typeface="Meiryo UI" panose="020B0604030504040204" pitchFamily="50" charset="-128"/>
                <a:ea typeface="Meiryo UI" panose="020B0604030504040204" pitchFamily="50" charset="-128"/>
              </a:rPr>
              <a:t>　総合交通戦略に基づき、ＬＲＴやバス走行空間の整備、交通結節点の改善、公共交通の利用促進や徒歩・自転車の利用環境の整備等を実施。</a:t>
            </a:r>
          </a:p>
        </p:txBody>
      </p:sp>
      <p:sp>
        <p:nvSpPr>
          <p:cNvPr id="1232" name="Rectangle 32"/>
          <p:cNvSpPr>
            <a:spLocks noChangeArrowheads="1"/>
          </p:cNvSpPr>
          <p:nvPr/>
        </p:nvSpPr>
        <p:spPr>
          <a:xfrm>
            <a:off x="467917" y="2216536"/>
            <a:ext cx="2398093" cy="169277"/>
          </a:xfrm>
          <a:prstGeom prst="rect">
            <a:avLst/>
          </a:prstGeom>
          <a:noFill/>
          <a:ln w="9525">
            <a:noFill/>
            <a:miter lim="800000"/>
            <a:headEnd/>
            <a:tailEnd/>
          </a:ln>
        </p:spPr>
        <p:txBody>
          <a:bodyPr wrap="none" lIns="0" tIns="0" rIns="0" bIns="0">
            <a:spAutoFit/>
          </a:bodyPr>
          <a:lstStyle/>
          <a:p>
            <a:pPr marL="266700" indent="-266700" algn="ctr">
              <a:spcBef>
                <a:spcPct val="20000"/>
              </a:spcBef>
              <a:buFont typeface="ＭＳ Ｐゴシック" charset="-128"/>
              <a:buNone/>
            </a:pPr>
            <a:r>
              <a:rPr lang="ja-JP" altLang="en-US" sz="1100" b="1" dirty="0">
                <a:solidFill>
                  <a:srgbClr val="000000"/>
                </a:solidFill>
                <a:latin typeface="ＭＳ ゴシック" pitchFamily="49" charset="-128"/>
                <a:ea typeface="ＭＳ ゴシック" pitchFamily="49" charset="-128"/>
              </a:rPr>
              <a:t>（関係者が一丸となって戦略を策定）</a:t>
            </a:r>
            <a:endParaRPr lang="ja-JP" altLang="en-US" sz="1100" b="1" dirty="0"/>
          </a:p>
        </p:txBody>
      </p:sp>
      <p:sp>
        <p:nvSpPr>
          <p:cNvPr id="1233" name="Rectangle 34"/>
          <p:cNvSpPr>
            <a:spLocks noChangeArrowheads="1"/>
          </p:cNvSpPr>
          <p:nvPr/>
        </p:nvSpPr>
        <p:spPr>
          <a:xfrm>
            <a:off x="21257" y="3562857"/>
            <a:ext cx="1269579" cy="169277"/>
          </a:xfrm>
          <a:prstGeom prst="rect">
            <a:avLst/>
          </a:prstGeom>
          <a:noFill/>
          <a:ln w="9525">
            <a:noFill/>
            <a:miter lim="800000"/>
            <a:headEnd/>
            <a:tailEnd/>
          </a:ln>
        </p:spPr>
        <p:txBody>
          <a:bodyPr wrap="none" lIns="0" tIns="0" rIns="0" bIns="0">
            <a:spAutoFit/>
          </a:bodyPr>
          <a:lstStyle/>
          <a:p>
            <a:pPr marL="266700" indent="-266700" algn="ctr">
              <a:spcBef>
                <a:spcPct val="20000"/>
              </a:spcBef>
              <a:buFont typeface="ＭＳ Ｐゴシック" charset="-128"/>
              <a:buNone/>
            </a:pPr>
            <a:r>
              <a:rPr lang="ja-JP" altLang="en-US" sz="1100" b="1" dirty="0">
                <a:solidFill>
                  <a:srgbClr val="000000"/>
                </a:solidFill>
                <a:latin typeface="ＭＳ ゴシック" pitchFamily="49" charset="-128"/>
                <a:ea typeface="ＭＳ ゴシック" pitchFamily="49" charset="-128"/>
              </a:rPr>
              <a:t>（施策パッケージ）</a:t>
            </a:r>
            <a:endParaRPr lang="ja-JP" altLang="en-US" sz="1100" b="1" dirty="0"/>
          </a:p>
        </p:txBody>
      </p:sp>
      <p:grpSp>
        <p:nvGrpSpPr>
          <p:cNvPr id="1234" name="グループ化 45"/>
          <p:cNvGrpSpPr/>
          <p:nvPr/>
        </p:nvGrpSpPr>
        <p:grpSpPr>
          <a:xfrm>
            <a:off x="284839" y="2486255"/>
            <a:ext cx="2699361" cy="598188"/>
            <a:chOff x="412296" y="2358406"/>
            <a:chExt cx="3110070" cy="616763"/>
          </a:xfrm>
        </p:grpSpPr>
        <p:sp>
          <p:nvSpPr>
            <p:cNvPr id="1235" name="円/楕円 41"/>
            <p:cNvSpPr/>
            <p:nvPr/>
          </p:nvSpPr>
          <p:spPr>
            <a:xfrm>
              <a:off x="412296" y="2363169"/>
              <a:ext cx="612000" cy="612000"/>
            </a:xfrm>
            <a:prstGeom prst="ellipse">
              <a:avLst/>
            </a:prstGeom>
            <a:solidFill>
              <a:srgbClr val="00CC99"/>
            </a:solid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236" name="円/楕円 42"/>
            <p:cNvSpPr/>
            <p:nvPr/>
          </p:nvSpPr>
          <p:spPr>
            <a:xfrm>
              <a:off x="2910366" y="2358406"/>
              <a:ext cx="612000" cy="612000"/>
            </a:xfrm>
            <a:prstGeom prst="ellipse">
              <a:avLst/>
            </a:prstGeom>
            <a:solidFill>
              <a:srgbClr val="00CC99"/>
            </a:solid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237" name="正方形/長方形 43"/>
            <p:cNvSpPr/>
            <p:nvPr/>
          </p:nvSpPr>
          <p:spPr>
            <a:xfrm>
              <a:off x="704528" y="2358406"/>
              <a:ext cx="2520280" cy="612000"/>
            </a:xfrm>
            <a:prstGeom prst="rect">
              <a:avLst/>
            </a:prstGeom>
            <a:solidFill>
              <a:srgbClr val="00CC9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grpSp>
      <p:sp>
        <p:nvSpPr>
          <p:cNvPr id="1238" name="Rectangle 32"/>
          <p:cNvSpPr>
            <a:spLocks noChangeArrowheads="1"/>
          </p:cNvSpPr>
          <p:nvPr/>
        </p:nvSpPr>
        <p:spPr>
          <a:xfrm>
            <a:off x="1398535" y="2408355"/>
            <a:ext cx="423194" cy="169277"/>
          </a:xfrm>
          <a:prstGeom prst="rect">
            <a:avLst/>
          </a:prstGeom>
          <a:noFill/>
          <a:ln w="9525">
            <a:noFill/>
            <a:miter lim="800000"/>
            <a:headEnd/>
            <a:tailEnd/>
          </a:ln>
        </p:spPr>
        <p:txBody>
          <a:bodyPr wrap="none" lIns="0" tIns="0" rIns="0" bIns="0">
            <a:spAutoFit/>
          </a:bodyPr>
          <a:lstStyle/>
          <a:p>
            <a:pPr marL="266700" indent="-266700" algn="ctr">
              <a:spcBef>
                <a:spcPct val="20000"/>
              </a:spcBef>
              <a:buFont typeface="ＭＳ Ｐゴシック" charset="-128"/>
              <a:buNone/>
            </a:pPr>
            <a:r>
              <a:rPr lang="ja-JP" altLang="en-US" sz="1100" b="1" dirty="0">
                <a:solidFill>
                  <a:srgbClr val="000000"/>
                </a:solidFill>
                <a:latin typeface="ＭＳ ゴシック" pitchFamily="49" charset="-128"/>
                <a:ea typeface="ＭＳ ゴシック" pitchFamily="49" charset="-128"/>
              </a:rPr>
              <a:t>協議会</a:t>
            </a:r>
            <a:endParaRPr lang="ja-JP" altLang="en-US" sz="1100" b="1" dirty="0"/>
          </a:p>
        </p:txBody>
      </p:sp>
      <p:pic>
        <p:nvPicPr>
          <p:cNvPr id="1239" name="Picture 591"/>
          <p:cNvPicPr>
            <a:picLocks noChangeAspect="1" noChangeArrowheads="1"/>
          </p:cNvPicPr>
          <p:nvPr/>
        </p:nvPicPr>
        <p:blipFill>
          <a:blip r:embed="rId2"/>
          <a:srcRect l="15881" t="77051" b="5139"/>
          <a:stretch>
            <a:fillRect/>
          </a:stretch>
        </p:blipFill>
        <p:spPr>
          <a:xfrm>
            <a:off x="457060" y="2574229"/>
            <a:ext cx="2373924" cy="430847"/>
          </a:xfrm>
          <a:prstGeom prst="rect">
            <a:avLst/>
          </a:prstGeom>
          <a:noFill/>
          <a:ln w="9525" algn="ctr">
            <a:noFill/>
            <a:miter lim="800000"/>
            <a:headEnd/>
            <a:tailEnd/>
          </a:ln>
        </p:spPr>
      </p:pic>
      <p:sp>
        <p:nvSpPr>
          <p:cNvPr id="1240" name="AutoShape 29"/>
          <p:cNvSpPr>
            <a:spLocks noChangeArrowheads="1"/>
          </p:cNvSpPr>
          <p:nvPr/>
        </p:nvSpPr>
        <p:spPr>
          <a:xfrm>
            <a:off x="1148936" y="3106044"/>
            <a:ext cx="811598" cy="153541"/>
          </a:xfrm>
          <a:prstGeom prst="downArrow">
            <a:avLst>
              <a:gd name="adj1" fmla="val 50000"/>
              <a:gd name="adj2" fmla="val 25000"/>
            </a:avLst>
          </a:prstGeom>
          <a:gradFill rotWithShape="1">
            <a:gsLst>
              <a:gs pos="0">
                <a:srgbClr val="FFFFFF"/>
              </a:gs>
              <a:gs pos="100000">
                <a:schemeClr val="accent2"/>
              </a:gs>
            </a:gsLst>
            <a:lin ang="5400000" scaled="1"/>
            <a:tileRect/>
          </a:gradFill>
          <a:ln w="9525" algn="ctr">
            <a:solidFill>
              <a:schemeClr val="tx1"/>
            </a:solidFill>
            <a:miter lim="800000"/>
            <a:headEnd/>
            <a:tailEnd/>
          </a:ln>
        </p:spPr>
        <p:txBody>
          <a:bodyPr wrap="none" anchor="ctr"/>
          <a:lstStyle/>
          <a:p>
            <a:endParaRPr lang="ja-JP" altLang="en-US"/>
          </a:p>
        </p:txBody>
      </p:sp>
      <p:sp>
        <p:nvSpPr>
          <p:cNvPr id="1241" name="Rectangle 34"/>
          <p:cNvSpPr>
            <a:spLocks noChangeArrowheads="1"/>
          </p:cNvSpPr>
          <p:nvPr/>
        </p:nvSpPr>
        <p:spPr>
          <a:xfrm>
            <a:off x="373918" y="3118997"/>
            <a:ext cx="564257" cy="169277"/>
          </a:xfrm>
          <a:prstGeom prst="rect">
            <a:avLst/>
          </a:prstGeom>
          <a:noFill/>
          <a:ln w="9525">
            <a:noFill/>
            <a:miter lim="800000"/>
            <a:headEnd/>
            <a:tailEnd/>
          </a:ln>
        </p:spPr>
        <p:txBody>
          <a:bodyPr wrap="none" lIns="0" tIns="0" rIns="0" bIns="0">
            <a:spAutoFit/>
          </a:bodyPr>
          <a:lstStyle/>
          <a:p>
            <a:pPr marL="266700" indent="-266700" algn="ctr">
              <a:spcBef>
                <a:spcPct val="20000"/>
              </a:spcBef>
              <a:buFont typeface="ＭＳ Ｐゴシック" charset="-128"/>
              <a:buNone/>
            </a:pPr>
            <a:r>
              <a:rPr lang="ja-JP" altLang="en-US" sz="1100" b="1" dirty="0">
                <a:solidFill>
                  <a:srgbClr val="000000"/>
                </a:solidFill>
                <a:latin typeface="ＭＳ ゴシック" pitchFamily="49" charset="-128"/>
                <a:ea typeface="ＭＳ ゴシック" pitchFamily="49" charset="-128"/>
              </a:rPr>
              <a:t>（目標）</a:t>
            </a:r>
            <a:endParaRPr lang="ja-JP" altLang="en-US" sz="1100" b="1" dirty="0"/>
          </a:p>
        </p:txBody>
      </p:sp>
      <p:sp>
        <p:nvSpPr>
          <p:cNvPr id="1242" name="AutoShape 29"/>
          <p:cNvSpPr>
            <a:spLocks noChangeArrowheads="1"/>
          </p:cNvSpPr>
          <p:nvPr/>
        </p:nvSpPr>
        <p:spPr>
          <a:xfrm>
            <a:off x="1148936" y="3589145"/>
            <a:ext cx="811598" cy="153541"/>
          </a:xfrm>
          <a:prstGeom prst="downArrow">
            <a:avLst>
              <a:gd name="adj1" fmla="val 50000"/>
              <a:gd name="adj2" fmla="val 25000"/>
            </a:avLst>
          </a:prstGeom>
          <a:gradFill rotWithShape="1">
            <a:gsLst>
              <a:gs pos="0">
                <a:srgbClr val="FFFFFF"/>
              </a:gs>
              <a:gs pos="100000">
                <a:schemeClr val="accent2"/>
              </a:gs>
            </a:gsLst>
            <a:lin ang="5400000" scaled="1"/>
            <a:tileRect/>
          </a:gradFill>
          <a:ln w="9525" algn="ctr">
            <a:solidFill>
              <a:schemeClr val="tx1"/>
            </a:solidFill>
            <a:miter lim="800000"/>
            <a:headEnd/>
            <a:tailEnd/>
          </a:ln>
        </p:spPr>
        <p:txBody>
          <a:bodyPr wrap="none" anchor="ctr"/>
          <a:lstStyle/>
          <a:p>
            <a:endParaRPr lang="ja-JP" altLang="en-US"/>
          </a:p>
        </p:txBody>
      </p:sp>
      <p:grpSp>
        <p:nvGrpSpPr>
          <p:cNvPr id="1243" name="グループ化 1410"/>
          <p:cNvGrpSpPr/>
          <p:nvPr/>
        </p:nvGrpSpPr>
        <p:grpSpPr>
          <a:xfrm>
            <a:off x="3424238" y="2386013"/>
            <a:ext cx="5957369" cy="3419251"/>
            <a:chOff x="3424238" y="2386013"/>
            <a:chExt cx="5957369" cy="3419251"/>
          </a:xfrm>
        </p:grpSpPr>
        <p:sp>
          <p:nvSpPr>
            <p:cNvPr id="1244" name="Freeform 120"/>
            <p:cNvSpPr/>
            <p:nvPr/>
          </p:nvSpPr>
          <p:spPr>
            <a:xfrm flipH="1" flipV="1">
              <a:off x="8034146" y="3740690"/>
              <a:ext cx="1347461" cy="709697"/>
            </a:xfrm>
            <a:custGeom>
              <a:avLst/>
              <a:gdLst>
                <a:gd name="connsiteX0" fmla="*/ 6184 w 8333"/>
                <a:gd name="connsiteY0" fmla="*/ 0 h 10000"/>
                <a:gd name="connsiteX1" fmla="*/ 6328 w 8333"/>
                <a:gd name="connsiteY1" fmla="*/ 0 h 10000"/>
                <a:gd name="connsiteX2" fmla="*/ 6436 w 8333"/>
                <a:gd name="connsiteY2" fmla="*/ 0 h 10000"/>
                <a:gd name="connsiteX3" fmla="*/ 6580 w 8333"/>
                <a:gd name="connsiteY3" fmla="*/ 58 h 10000"/>
                <a:gd name="connsiteX4" fmla="*/ 6688 w 8333"/>
                <a:gd name="connsiteY4" fmla="*/ 116 h 10000"/>
                <a:gd name="connsiteX5" fmla="*/ 6796 w 8333"/>
                <a:gd name="connsiteY5" fmla="*/ 163 h 10000"/>
                <a:gd name="connsiteX6" fmla="*/ 6904 w 8333"/>
                <a:gd name="connsiteY6" fmla="*/ 279 h 10000"/>
                <a:gd name="connsiteX7" fmla="*/ 6976 w 8333"/>
                <a:gd name="connsiteY7" fmla="*/ 383 h 10000"/>
                <a:gd name="connsiteX8" fmla="*/ 7084 w 8333"/>
                <a:gd name="connsiteY8" fmla="*/ 488 h 10000"/>
                <a:gd name="connsiteX9" fmla="*/ 7156 w 8333"/>
                <a:gd name="connsiteY9" fmla="*/ 592 h 10000"/>
                <a:gd name="connsiteX10" fmla="*/ 7228 w 8333"/>
                <a:gd name="connsiteY10" fmla="*/ 708 h 10000"/>
                <a:gd name="connsiteX11" fmla="*/ 7300 w 8333"/>
                <a:gd name="connsiteY11" fmla="*/ 859 h 10000"/>
                <a:gd name="connsiteX12" fmla="*/ 7336 w 8333"/>
                <a:gd name="connsiteY12" fmla="*/ 1022 h 10000"/>
                <a:gd name="connsiteX13" fmla="*/ 7372 w 8333"/>
                <a:gd name="connsiteY13" fmla="*/ 1138 h 10000"/>
                <a:gd name="connsiteX14" fmla="*/ 7408 w 8333"/>
                <a:gd name="connsiteY14" fmla="*/ 1289 h 10000"/>
                <a:gd name="connsiteX15" fmla="*/ 7444 w 8333"/>
                <a:gd name="connsiteY15" fmla="*/ 1510 h 10000"/>
                <a:gd name="connsiteX16" fmla="*/ 7444 w 8333"/>
                <a:gd name="connsiteY16" fmla="*/ 1672 h 10000"/>
                <a:gd name="connsiteX17" fmla="*/ 7444 w 8333"/>
                <a:gd name="connsiteY17" fmla="*/ 5865 h 10000"/>
                <a:gd name="connsiteX18" fmla="*/ 8333 w 8333"/>
                <a:gd name="connsiteY18" fmla="*/ 10000 h 10000"/>
                <a:gd name="connsiteX19" fmla="*/ 7444 w 8333"/>
                <a:gd name="connsiteY19" fmla="*/ 8328 h 10000"/>
                <a:gd name="connsiteX20" fmla="*/ 7444 w 8333"/>
                <a:gd name="connsiteY20" fmla="*/ 8490 h 10000"/>
                <a:gd name="connsiteX21" fmla="*/ 7408 w 8333"/>
                <a:gd name="connsiteY21" fmla="*/ 8711 h 10000"/>
                <a:gd name="connsiteX22" fmla="*/ 7372 w 8333"/>
                <a:gd name="connsiteY22" fmla="*/ 8815 h 10000"/>
                <a:gd name="connsiteX23" fmla="*/ 7336 w 8333"/>
                <a:gd name="connsiteY23" fmla="*/ 8978 h 10000"/>
                <a:gd name="connsiteX24" fmla="*/ 7300 w 8333"/>
                <a:gd name="connsiteY24" fmla="*/ 9141 h 10000"/>
                <a:gd name="connsiteX25" fmla="*/ 7228 w 8333"/>
                <a:gd name="connsiteY25" fmla="*/ 9303 h 10000"/>
                <a:gd name="connsiteX26" fmla="*/ 7156 w 8333"/>
                <a:gd name="connsiteY26" fmla="*/ 9408 h 10000"/>
                <a:gd name="connsiteX27" fmla="*/ 7084 w 8333"/>
                <a:gd name="connsiteY27" fmla="*/ 9512 h 10000"/>
                <a:gd name="connsiteX28" fmla="*/ 6976 w 8333"/>
                <a:gd name="connsiteY28" fmla="*/ 9617 h 10000"/>
                <a:gd name="connsiteX29" fmla="*/ 6904 w 8333"/>
                <a:gd name="connsiteY29" fmla="*/ 9733 h 10000"/>
                <a:gd name="connsiteX30" fmla="*/ 6796 w 8333"/>
                <a:gd name="connsiteY30" fmla="*/ 9837 h 10000"/>
                <a:gd name="connsiteX31" fmla="*/ 6688 w 8333"/>
                <a:gd name="connsiteY31" fmla="*/ 9895 h 10000"/>
                <a:gd name="connsiteX32" fmla="*/ 6580 w 8333"/>
                <a:gd name="connsiteY32" fmla="*/ 9942 h 10000"/>
                <a:gd name="connsiteX33" fmla="*/ 6436 w 8333"/>
                <a:gd name="connsiteY33" fmla="*/ 10000 h 10000"/>
                <a:gd name="connsiteX34" fmla="*/ 6328 w 8333"/>
                <a:gd name="connsiteY34" fmla="*/ 10000 h 10000"/>
                <a:gd name="connsiteX35" fmla="*/ 6184 w 8333"/>
                <a:gd name="connsiteY35" fmla="*/ 10000 h 10000"/>
                <a:gd name="connsiteX36" fmla="*/ 4347 w 8333"/>
                <a:gd name="connsiteY36" fmla="*/ 10000 h 10000"/>
                <a:gd name="connsiteX37" fmla="*/ 1224 w 8333"/>
                <a:gd name="connsiteY37" fmla="*/ 10000 h 10000"/>
                <a:gd name="connsiteX38" fmla="*/ 1116 w 8333"/>
                <a:gd name="connsiteY38" fmla="*/ 10000 h 10000"/>
                <a:gd name="connsiteX39" fmla="*/ 972 w 8333"/>
                <a:gd name="connsiteY39" fmla="*/ 10000 h 10000"/>
                <a:gd name="connsiteX40" fmla="*/ 864 w 8333"/>
                <a:gd name="connsiteY40" fmla="*/ 9942 h 10000"/>
                <a:gd name="connsiteX41" fmla="*/ 756 w 8333"/>
                <a:gd name="connsiteY41" fmla="*/ 9895 h 10000"/>
                <a:gd name="connsiteX42" fmla="*/ 648 w 8333"/>
                <a:gd name="connsiteY42" fmla="*/ 9837 h 10000"/>
                <a:gd name="connsiteX43" fmla="*/ 540 w 8333"/>
                <a:gd name="connsiteY43" fmla="*/ 9733 h 10000"/>
                <a:gd name="connsiteX44" fmla="*/ 432 w 8333"/>
                <a:gd name="connsiteY44" fmla="*/ 9617 h 10000"/>
                <a:gd name="connsiteX45" fmla="*/ 360 w 8333"/>
                <a:gd name="connsiteY45" fmla="*/ 9512 h 10000"/>
                <a:gd name="connsiteX46" fmla="*/ 252 w 8333"/>
                <a:gd name="connsiteY46" fmla="*/ 9408 h 10000"/>
                <a:gd name="connsiteX47" fmla="*/ 180 w 8333"/>
                <a:gd name="connsiteY47" fmla="*/ 9303 h 10000"/>
                <a:gd name="connsiteX48" fmla="*/ 144 w 8333"/>
                <a:gd name="connsiteY48" fmla="*/ 9141 h 10000"/>
                <a:gd name="connsiteX49" fmla="*/ 72 w 8333"/>
                <a:gd name="connsiteY49" fmla="*/ 8978 h 10000"/>
                <a:gd name="connsiteX50" fmla="*/ 36 w 8333"/>
                <a:gd name="connsiteY50" fmla="*/ 8815 h 10000"/>
                <a:gd name="connsiteX51" fmla="*/ 0 w 8333"/>
                <a:gd name="connsiteY51" fmla="*/ 8711 h 10000"/>
                <a:gd name="connsiteX52" fmla="*/ 0 w 8333"/>
                <a:gd name="connsiteY52" fmla="*/ 8490 h 10000"/>
                <a:gd name="connsiteX53" fmla="*/ 0 w 8333"/>
                <a:gd name="connsiteY53" fmla="*/ 8328 h 10000"/>
                <a:gd name="connsiteX54" fmla="*/ 0 w 8333"/>
                <a:gd name="connsiteY54" fmla="*/ 5865 h 10000"/>
                <a:gd name="connsiteX55" fmla="*/ 0 w 8333"/>
                <a:gd name="connsiteY55" fmla="*/ 1672 h 10000"/>
                <a:gd name="connsiteX56" fmla="*/ 0 w 8333"/>
                <a:gd name="connsiteY56" fmla="*/ 1510 h 10000"/>
                <a:gd name="connsiteX57" fmla="*/ 0 w 8333"/>
                <a:gd name="connsiteY57" fmla="*/ 1289 h 10000"/>
                <a:gd name="connsiteX58" fmla="*/ 36 w 8333"/>
                <a:gd name="connsiteY58" fmla="*/ 1138 h 10000"/>
                <a:gd name="connsiteX59" fmla="*/ 72 w 8333"/>
                <a:gd name="connsiteY59" fmla="*/ 1022 h 10000"/>
                <a:gd name="connsiteX60" fmla="*/ 144 w 8333"/>
                <a:gd name="connsiteY60" fmla="*/ 859 h 10000"/>
                <a:gd name="connsiteX61" fmla="*/ 180 w 8333"/>
                <a:gd name="connsiteY61" fmla="*/ 708 h 10000"/>
                <a:gd name="connsiteX62" fmla="*/ 252 w 8333"/>
                <a:gd name="connsiteY62" fmla="*/ 592 h 10000"/>
                <a:gd name="connsiteX63" fmla="*/ 360 w 8333"/>
                <a:gd name="connsiteY63" fmla="*/ 488 h 10000"/>
                <a:gd name="connsiteX64" fmla="*/ 432 w 8333"/>
                <a:gd name="connsiteY64" fmla="*/ 383 h 10000"/>
                <a:gd name="connsiteX65" fmla="*/ 540 w 8333"/>
                <a:gd name="connsiteY65" fmla="*/ 279 h 10000"/>
                <a:gd name="connsiteX66" fmla="*/ 648 w 8333"/>
                <a:gd name="connsiteY66" fmla="*/ 163 h 10000"/>
                <a:gd name="connsiteX67" fmla="*/ 756 w 8333"/>
                <a:gd name="connsiteY67" fmla="*/ 116 h 10000"/>
                <a:gd name="connsiteX68" fmla="*/ 864 w 8333"/>
                <a:gd name="connsiteY68" fmla="*/ 58 h 10000"/>
                <a:gd name="connsiteX69" fmla="*/ 972 w 8333"/>
                <a:gd name="connsiteY69" fmla="*/ 0 h 10000"/>
                <a:gd name="connsiteX70" fmla="*/ 1116 w 8333"/>
                <a:gd name="connsiteY70" fmla="*/ 0 h 10000"/>
                <a:gd name="connsiteX71" fmla="*/ 1224 w 8333"/>
                <a:gd name="connsiteY71" fmla="*/ 0 h 10000"/>
                <a:gd name="connsiteX72" fmla="*/ 4347 w 8333"/>
                <a:gd name="connsiteY72" fmla="*/ 0 h 10000"/>
                <a:gd name="connsiteX73" fmla="*/ 6184 w 8333"/>
                <a:gd name="connsiteY73" fmla="*/ 0 h 10000"/>
                <a:gd name="connsiteX74" fmla="*/ 6184 w 8333"/>
                <a:gd name="connsiteY74" fmla="*/ 0 h 10000"/>
                <a:gd name="connsiteX0" fmla="*/ 7421 w 10430"/>
                <a:gd name="connsiteY0" fmla="*/ 0 h 10000"/>
                <a:gd name="connsiteX1" fmla="*/ 7594 w 10430"/>
                <a:gd name="connsiteY1" fmla="*/ 0 h 10000"/>
                <a:gd name="connsiteX2" fmla="*/ 7724 w 10430"/>
                <a:gd name="connsiteY2" fmla="*/ 0 h 10000"/>
                <a:gd name="connsiteX3" fmla="*/ 7896 w 10430"/>
                <a:gd name="connsiteY3" fmla="*/ 58 h 10000"/>
                <a:gd name="connsiteX4" fmla="*/ 8026 w 10430"/>
                <a:gd name="connsiteY4" fmla="*/ 116 h 10000"/>
                <a:gd name="connsiteX5" fmla="*/ 8156 w 10430"/>
                <a:gd name="connsiteY5" fmla="*/ 163 h 10000"/>
                <a:gd name="connsiteX6" fmla="*/ 8285 w 10430"/>
                <a:gd name="connsiteY6" fmla="*/ 279 h 10000"/>
                <a:gd name="connsiteX7" fmla="*/ 8372 w 10430"/>
                <a:gd name="connsiteY7" fmla="*/ 383 h 10000"/>
                <a:gd name="connsiteX8" fmla="*/ 8501 w 10430"/>
                <a:gd name="connsiteY8" fmla="*/ 488 h 10000"/>
                <a:gd name="connsiteX9" fmla="*/ 8588 w 10430"/>
                <a:gd name="connsiteY9" fmla="*/ 592 h 10000"/>
                <a:gd name="connsiteX10" fmla="*/ 8674 w 10430"/>
                <a:gd name="connsiteY10" fmla="*/ 708 h 10000"/>
                <a:gd name="connsiteX11" fmla="*/ 8760 w 10430"/>
                <a:gd name="connsiteY11" fmla="*/ 859 h 10000"/>
                <a:gd name="connsiteX12" fmla="*/ 8804 w 10430"/>
                <a:gd name="connsiteY12" fmla="*/ 1022 h 10000"/>
                <a:gd name="connsiteX13" fmla="*/ 8847 w 10430"/>
                <a:gd name="connsiteY13" fmla="*/ 1138 h 10000"/>
                <a:gd name="connsiteX14" fmla="*/ 8890 w 10430"/>
                <a:gd name="connsiteY14" fmla="*/ 1289 h 10000"/>
                <a:gd name="connsiteX15" fmla="*/ 8933 w 10430"/>
                <a:gd name="connsiteY15" fmla="*/ 1510 h 10000"/>
                <a:gd name="connsiteX16" fmla="*/ 8933 w 10430"/>
                <a:gd name="connsiteY16" fmla="*/ 1672 h 10000"/>
                <a:gd name="connsiteX17" fmla="*/ 8933 w 10430"/>
                <a:gd name="connsiteY17" fmla="*/ 5865 h 10000"/>
                <a:gd name="connsiteX18" fmla="*/ 10430 w 10430"/>
                <a:gd name="connsiteY18" fmla="*/ 5556 h 10000"/>
                <a:gd name="connsiteX19" fmla="*/ 8933 w 10430"/>
                <a:gd name="connsiteY19" fmla="*/ 8328 h 10000"/>
                <a:gd name="connsiteX20" fmla="*/ 8933 w 10430"/>
                <a:gd name="connsiteY20" fmla="*/ 8490 h 10000"/>
                <a:gd name="connsiteX21" fmla="*/ 8890 w 10430"/>
                <a:gd name="connsiteY21" fmla="*/ 8711 h 10000"/>
                <a:gd name="connsiteX22" fmla="*/ 8847 w 10430"/>
                <a:gd name="connsiteY22" fmla="*/ 8815 h 10000"/>
                <a:gd name="connsiteX23" fmla="*/ 8804 w 10430"/>
                <a:gd name="connsiteY23" fmla="*/ 8978 h 10000"/>
                <a:gd name="connsiteX24" fmla="*/ 8760 w 10430"/>
                <a:gd name="connsiteY24" fmla="*/ 9141 h 10000"/>
                <a:gd name="connsiteX25" fmla="*/ 8674 w 10430"/>
                <a:gd name="connsiteY25" fmla="*/ 9303 h 10000"/>
                <a:gd name="connsiteX26" fmla="*/ 8588 w 10430"/>
                <a:gd name="connsiteY26" fmla="*/ 9408 h 10000"/>
                <a:gd name="connsiteX27" fmla="*/ 8501 w 10430"/>
                <a:gd name="connsiteY27" fmla="*/ 9512 h 10000"/>
                <a:gd name="connsiteX28" fmla="*/ 8372 w 10430"/>
                <a:gd name="connsiteY28" fmla="*/ 9617 h 10000"/>
                <a:gd name="connsiteX29" fmla="*/ 8285 w 10430"/>
                <a:gd name="connsiteY29" fmla="*/ 9733 h 10000"/>
                <a:gd name="connsiteX30" fmla="*/ 8156 w 10430"/>
                <a:gd name="connsiteY30" fmla="*/ 9837 h 10000"/>
                <a:gd name="connsiteX31" fmla="*/ 8026 w 10430"/>
                <a:gd name="connsiteY31" fmla="*/ 9895 h 10000"/>
                <a:gd name="connsiteX32" fmla="*/ 7896 w 10430"/>
                <a:gd name="connsiteY32" fmla="*/ 9942 h 10000"/>
                <a:gd name="connsiteX33" fmla="*/ 7724 w 10430"/>
                <a:gd name="connsiteY33" fmla="*/ 10000 h 10000"/>
                <a:gd name="connsiteX34" fmla="*/ 7594 w 10430"/>
                <a:gd name="connsiteY34" fmla="*/ 10000 h 10000"/>
                <a:gd name="connsiteX35" fmla="*/ 7421 w 10430"/>
                <a:gd name="connsiteY35" fmla="*/ 10000 h 10000"/>
                <a:gd name="connsiteX36" fmla="*/ 5217 w 10430"/>
                <a:gd name="connsiteY36" fmla="*/ 10000 h 10000"/>
                <a:gd name="connsiteX37" fmla="*/ 1469 w 10430"/>
                <a:gd name="connsiteY37" fmla="*/ 10000 h 10000"/>
                <a:gd name="connsiteX38" fmla="*/ 1339 w 10430"/>
                <a:gd name="connsiteY38" fmla="*/ 10000 h 10000"/>
                <a:gd name="connsiteX39" fmla="*/ 1166 w 10430"/>
                <a:gd name="connsiteY39" fmla="*/ 10000 h 10000"/>
                <a:gd name="connsiteX40" fmla="*/ 1037 w 10430"/>
                <a:gd name="connsiteY40" fmla="*/ 9942 h 10000"/>
                <a:gd name="connsiteX41" fmla="*/ 907 w 10430"/>
                <a:gd name="connsiteY41" fmla="*/ 9895 h 10000"/>
                <a:gd name="connsiteX42" fmla="*/ 778 w 10430"/>
                <a:gd name="connsiteY42" fmla="*/ 9837 h 10000"/>
                <a:gd name="connsiteX43" fmla="*/ 648 w 10430"/>
                <a:gd name="connsiteY43" fmla="*/ 9733 h 10000"/>
                <a:gd name="connsiteX44" fmla="*/ 518 w 10430"/>
                <a:gd name="connsiteY44" fmla="*/ 9617 h 10000"/>
                <a:gd name="connsiteX45" fmla="*/ 432 w 10430"/>
                <a:gd name="connsiteY45" fmla="*/ 9512 h 10000"/>
                <a:gd name="connsiteX46" fmla="*/ 302 w 10430"/>
                <a:gd name="connsiteY46" fmla="*/ 9408 h 10000"/>
                <a:gd name="connsiteX47" fmla="*/ 216 w 10430"/>
                <a:gd name="connsiteY47" fmla="*/ 9303 h 10000"/>
                <a:gd name="connsiteX48" fmla="*/ 173 w 10430"/>
                <a:gd name="connsiteY48" fmla="*/ 9141 h 10000"/>
                <a:gd name="connsiteX49" fmla="*/ 86 w 10430"/>
                <a:gd name="connsiteY49" fmla="*/ 8978 h 10000"/>
                <a:gd name="connsiteX50" fmla="*/ 43 w 10430"/>
                <a:gd name="connsiteY50" fmla="*/ 8815 h 10000"/>
                <a:gd name="connsiteX51" fmla="*/ 0 w 10430"/>
                <a:gd name="connsiteY51" fmla="*/ 8711 h 10000"/>
                <a:gd name="connsiteX52" fmla="*/ 0 w 10430"/>
                <a:gd name="connsiteY52" fmla="*/ 8490 h 10000"/>
                <a:gd name="connsiteX53" fmla="*/ 0 w 10430"/>
                <a:gd name="connsiteY53" fmla="*/ 8328 h 10000"/>
                <a:gd name="connsiteX54" fmla="*/ 0 w 10430"/>
                <a:gd name="connsiteY54" fmla="*/ 5865 h 10000"/>
                <a:gd name="connsiteX55" fmla="*/ 0 w 10430"/>
                <a:gd name="connsiteY55" fmla="*/ 1672 h 10000"/>
                <a:gd name="connsiteX56" fmla="*/ 0 w 10430"/>
                <a:gd name="connsiteY56" fmla="*/ 1510 h 10000"/>
                <a:gd name="connsiteX57" fmla="*/ 0 w 10430"/>
                <a:gd name="connsiteY57" fmla="*/ 1289 h 10000"/>
                <a:gd name="connsiteX58" fmla="*/ 43 w 10430"/>
                <a:gd name="connsiteY58" fmla="*/ 1138 h 10000"/>
                <a:gd name="connsiteX59" fmla="*/ 86 w 10430"/>
                <a:gd name="connsiteY59" fmla="*/ 1022 h 10000"/>
                <a:gd name="connsiteX60" fmla="*/ 173 w 10430"/>
                <a:gd name="connsiteY60" fmla="*/ 859 h 10000"/>
                <a:gd name="connsiteX61" fmla="*/ 216 w 10430"/>
                <a:gd name="connsiteY61" fmla="*/ 708 h 10000"/>
                <a:gd name="connsiteX62" fmla="*/ 302 w 10430"/>
                <a:gd name="connsiteY62" fmla="*/ 592 h 10000"/>
                <a:gd name="connsiteX63" fmla="*/ 432 w 10430"/>
                <a:gd name="connsiteY63" fmla="*/ 488 h 10000"/>
                <a:gd name="connsiteX64" fmla="*/ 518 w 10430"/>
                <a:gd name="connsiteY64" fmla="*/ 383 h 10000"/>
                <a:gd name="connsiteX65" fmla="*/ 648 w 10430"/>
                <a:gd name="connsiteY65" fmla="*/ 279 h 10000"/>
                <a:gd name="connsiteX66" fmla="*/ 778 w 10430"/>
                <a:gd name="connsiteY66" fmla="*/ 163 h 10000"/>
                <a:gd name="connsiteX67" fmla="*/ 907 w 10430"/>
                <a:gd name="connsiteY67" fmla="*/ 116 h 10000"/>
                <a:gd name="connsiteX68" fmla="*/ 1037 w 10430"/>
                <a:gd name="connsiteY68" fmla="*/ 58 h 10000"/>
                <a:gd name="connsiteX69" fmla="*/ 1166 w 10430"/>
                <a:gd name="connsiteY69" fmla="*/ 0 h 10000"/>
                <a:gd name="connsiteX70" fmla="*/ 1339 w 10430"/>
                <a:gd name="connsiteY70" fmla="*/ 0 h 10000"/>
                <a:gd name="connsiteX71" fmla="*/ 1469 w 10430"/>
                <a:gd name="connsiteY71" fmla="*/ 0 h 10000"/>
                <a:gd name="connsiteX72" fmla="*/ 5217 w 10430"/>
                <a:gd name="connsiteY72" fmla="*/ 0 h 10000"/>
                <a:gd name="connsiteX73" fmla="*/ 7421 w 10430"/>
                <a:gd name="connsiteY73" fmla="*/ 0 h 10000"/>
                <a:gd name="connsiteX74" fmla="*/ 7421 w 10430"/>
                <a:gd name="connsiteY74" fmla="*/ 0 h 10000"/>
                <a:gd name="connsiteX0" fmla="*/ 7421 w 9729"/>
                <a:gd name="connsiteY0" fmla="*/ 0 h 10000"/>
                <a:gd name="connsiteX1" fmla="*/ 7594 w 9729"/>
                <a:gd name="connsiteY1" fmla="*/ 0 h 10000"/>
                <a:gd name="connsiteX2" fmla="*/ 7724 w 9729"/>
                <a:gd name="connsiteY2" fmla="*/ 0 h 10000"/>
                <a:gd name="connsiteX3" fmla="*/ 7896 w 9729"/>
                <a:gd name="connsiteY3" fmla="*/ 58 h 10000"/>
                <a:gd name="connsiteX4" fmla="*/ 8026 w 9729"/>
                <a:gd name="connsiteY4" fmla="*/ 116 h 10000"/>
                <a:gd name="connsiteX5" fmla="*/ 8156 w 9729"/>
                <a:gd name="connsiteY5" fmla="*/ 163 h 10000"/>
                <a:gd name="connsiteX6" fmla="*/ 8285 w 9729"/>
                <a:gd name="connsiteY6" fmla="*/ 279 h 10000"/>
                <a:gd name="connsiteX7" fmla="*/ 8372 w 9729"/>
                <a:gd name="connsiteY7" fmla="*/ 383 h 10000"/>
                <a:gd name="connsiteX8" fmla="*/ 8501 w 9729"/>
                <a:gd name="connsiteY8" fmla="*/ 488 h 10000"/>
                <a:gd name="connsiteX9" fmla="*/ 8588 w 9729"/>
                <a:gd name="connsiteY9" fmla="*/ 592 h 10000"/>
                <a:gd name="connsiteX10" fmla="*/ 8674 w 9729"/>
                <a:gd name="connsiteY10" fmla="*/ 708 h 10000"/>
                <a:gd name="connsiteX11" fmla="*/ 8760 w 9729"/>
                <a:gd name="connsiteY11" fmla="*/ 859 h 10000"/>
                <a:gd name="connsiteX12" fmla="*/ 8804 w 9729"/>
                <a:gd name="connsiteY12" fmla="*/ 1022 h 10000"/>
                <a:gd name="connsiteX13" fmla="*/ 8847 w 9729"/>
                <a:gd name="connsiteY13" fmla="*/ 1138 h 10000"/>
                <a:gd name="connsiteX14" fmla="*/ 8890 w 9729"/>
                <a:gd name="connsiteY14" fmla="*/ 1289 h 10000"/>
                <a:gd name="connsiteX15" fmla="*/ 8933 w 9729"/>
                <a:gd name="connsiteY15" fmla="*/ 1510 h 10000"/>
                <a:gd name="connsiteX16" fmla="*/ 8933 w 9729"/>
                <a:gd name="connsiteY16" fmla="*/ 1672 h 10000"/>
                <a:gd name="connsiteX17" fmla="*/ 8933 w 9729"/>
                <a:gd name="connsiteY17" fmla="*/ 5865 h 10000"/>
                <a:gd name="connsiteX18" fmla="*/ 9729 w 9729"/>
                <a:gd name="connsiteY18" fmla="*/ 5687 h 10000"/>
                <a:gd name="connsiteX19" fmla="*/ 8933 w 9729"/>
                <a:gd name="connsiteY19" fmla="*/ 8328 h 10000"/>
                <a:gd name="connsiteX20" fmla="*/ 8933 w 9729"/>
                <a:gd name="connsiteY20" fmla="*/ 8490 h 10000"/>
                <a:gd name="connsiteX21" fmla="*/ 8890 w 9729"/>
                <a:gd name="connsiteY21" fmla="*/ 8711 h 10000"/>
                <a:gd name="connsiteX22" fmla="*/ 8847 w 9729"/>
                <a:gd name="connsiteY22" fmla="*/ 8815 h 10000"/>
                <a:gd name="connsiteX23" fmla="*/ 8804 w 9729"/>
                <a:gd name="connsiteY23" fmla="*/ 8978 h 10000"/>
                <a:gd name="connsiteX24" fmla="*/ 8760 w 9729"/>
                <a:gd name="connsiteY24" fmla="*/ 9141 h 10000"/>
                <a:gd name="connsiteX25" fmla="*/ 8674 w 9729"/>
                <a:gd name="connsiteY25" fmla="*/ 9303 h 10000"/>
                <a:gd name="connsiteX26" fmla="*/ 8588 w 9729"/>
                <a:gd name="connsiteY26" fmla="*/ 9408 h 10000"/>
                <a:gd name="connsiteX27" fmla="*/ 8501 w 9729"/>
                <a:gd name="connsiteY27" fmla="*/ 9512 h 10000"/>
                <a:gd name="connsiteX28" fmla="*/ 8372 w 9729"/>
                <a:gd name="connsiteY28" fmla="*/ 9617 h 10000"/>
                <a:gd name="connsiteX29" fmla="*/ 8285 w 9729"/>
                <a:gd name="connsiteY29" fmla="*/ 9733 h 10000"/>
                <a:gd name="connsiteX30" fmla="*/ 8156 w 9729"/>
                <a:gd name="connsiteY30" fmla="*/ 9837 h 10000"/>
                <a:gd name="connsiteX31" fmla="*/ 8026 w 9729"/>
                <a:gd name="connsiteY31" fmla="*/ 9895 h 10000"/>
                <a:gd name="connsiteX32" fmla="*/ 7896 w 9729"/>
                <a:gd name="connsiteY32" fmla="*/ 9942 h 10000"/>
                <a:gd name="connsiteX33" fmla="*/ 7724 w 9729"/>
                <a:gd name="connsiteY33" fmla="*/ 10000 h 10000"/>
                <a:gd name="connsiteX34" fmla="*/ 7594 w 9729"/>
                <a:gd name="connsiteY34" fmla="*/ 10000 h 10000"/>
                <a:gd name="connsiteX35" fmla="*/ 7421 w 9729"/>
                <a:gd name="connsiteY35" fmla="*/ 10000 h 10000"/>
                <a:gd name="connsiteX36" fmla="*/ 5217 w 9729"/>
                <a:gd name="connsiteY36" fmla="*/ 10000 h 10000"/>
                <a:gd name="connsiteX37" fmla="*/ 1469 w 9729"/>
                <a:gd name="connsiteY37" fmla="*/ 10000 h 10000"/>
                <a:gd name="connsiteX38" fmla="*/ 1339 w 9729"/>
                <a:gd name="connsiteY38" fmla="*/ 10000 h 10000"/>
                <a:gd name="connsiteX39" fmla="*/ 1166 w 9729"/>
                <a:gd name="connsiteY39" fmla="*/ 10000 h 10000"/>
                <a:gd name="connsiteX40" fmla="*/ 1037 w 9729"/>
                <a:gd name="connsiteY40" fmla="*/ 9942 h 10000"/>
                <a:gd name="connsiteX41" fmla="*/ 907 w 9729"/>
                <a:gd name="connsiteY41" fmla="*/ 9895 h 10000"/>
                <a:gd name="connsiteX42" fmla="*/ 778 w 9729"/>
                <a:gd name="connsiteY42" fmla="*/ 9837 h 10000"/>
                <a:gd name="connsiteX43" fmla="*/ 648 w 9729"/>
                <a:gd name="connsiteY43" fmla="*/ 9733 h 10000"/>
                <a:gd name="connsiteX44" fmla="*/ 518 w 9729"/>
                <a:gd name="connsiteY44" fmla="*/ 9617 h 10000"/>
                <a:gd name="connsiteX45" fmla="*/ 432 w 9729"/>
                <a:gd name="connsiteY45" fmla="*/ 9512 h 10000"/>
                <a:gd name="connsiteX46" fmla="*/ 302 w 9729"/>
                <a:gd name="connsiteY46" fmla="*/ 9408 h 10000"/>
                <a:gd name="connsiteX47" fmla="*/ 216 w 9729"/>
                <a:gd name="connsiteY47" fmla="*/ 9303 h 10000"/>
                <a:gd name="connsiteX48" fmla="*/ 173 w 9729"/>
                <a:gd name="connsiteY48" fmla="*/ 9141 h 10000"/>
                <a:gd name="connsiteX49" fmla="*/ 86 w 9729"/>
                <a:gd name="connsiteY49" fmla="*/ 8978 h 10000"/>
                <a:gd name="connsiteX50" fmla="*/ 43 w 9729"/>
                <a:gd name="connsiteY50" fmla="*/ 8815 h 10000"/>
                <a:gd name="connsiteX51" fmla="*/ 0 w 9729"/>
                <a:gd name="connsiteY51" fmla="*/ 8711 h 10000"/>
                <a:gd name="connsiteX52" fmla="*/ 0 w 9729"/>
                <a:gd name="connsiteY52" fmla="*/ 8490 h 10000"/>
                <a:gd name="connsiteX53" fmla="*/ 0 w 9729"/>
                <a:gd name="connsiteY53" fmla="*/ 8328 h 10000"/>
                <a:gd name="connsiteX54" fmla="*/ 0 w 9729"/>
                <a:gd name="connsiteY54" fmla="*/ 5865 h 10000"/>
                <a:gd name="connsiteX55" fmla="*/ 0 w 9729"/>
                <a:gd name="connsiteY55" fmla="*/ 1672 h 10000"/>
                <a:gd name="connsiteX56" fmla="*/ 0 w 9729"/>
                <a:gd name="connsiteY56" fmla="*/ 1510 h 10000"/>
                <a:gd name="connsiteX57" fmla="*/ 0 w 9729"/>
                <a:gd name="connsiteY57" fmla="*/ 1289 h 10000"/>
                <a:gd name="connsiteX58" fmla="*/ 43 w 9729"/>
                <a:gd name="connsiteY58" fmla="*/ 1138 h 10000"/>
                <a:gd name="connsiteX59" fmla="*/ 86 w 9729"/>
                <a:gd name="connsiteY59" fmla="*/ 1022 h 10000"/>
                <a:gd name="connsiteX60" fmla="*/ 173 w 9729"/>
                <a:gd name="connsiteY60" fmla="*/ 859 h 10000"/>
                <a:gd name="connsiteX61" fmla="*/ 216 w 9729"/>
                <a:gd name="connsiteY61" fmla="*/ 708 h 10000"/>
                <a:gd name="connsiteX62" fmla="*/ 302 w 9729"/>
                <a:gd name="connsiteY62" fmla="*/ 592 h 10000"/>
                <a:gd name="connsiteX63" fmla="*/ 432 w 9729"/>
                <a:gd name="connsiteY63" fmla="*/ 488 h 10000"/>
                <a:gd name="connsiteX64" fmla="*/ 518 w 9729"/>
                <a:gd name="connsiteY64" fmla="*/ 383 h 10000"/>
                <a:gd name="connsiteX65" fmla="*/ 648 w 9729"/>
                <a:gd name="connsiteY65" fmla="*/ 279 h 10000"/>
                <a:gd name="connsiteX66" fmla="*/ 778 w 9729"/>
                <a:gd name="connsiteY66" fmla="*/ 163 h 10000"/>
                <a:gd name="connsiteX67" fmla="*/ 907 w 9729"/>
                <a:gd name="connsiteY67" fmla="*/ 116 h 10000"/>
                <a:gd name="connsiteX68" fmla="*/ 1037 w 9729"/>
                <a:gd name="connsiteY68" fmla="*/ 58 h 10000"/>
                <a:gd name="connsiteX69" fmla="*/ 1166 w 9729"/>
                <a:gd name="connsiteY69" fmla="*/ 0 h 10000"/>
                <a:gd name="connsiteX70" fmla="*/ 1339 w 9729"/>
                <a:gd name="connsiteY70" fmla="*/ 0 h 10000"/>
                <a:gd name="connsiteX71" fmla="*/ 1469 w 9729"/>
                <a:gd name="connsiteY71" fmla="*/ 0 h 10000"/>
                <a:gd name="connsiteX72" fmla="*/ 5217 w 9729"/>
                <a:gd name="connsiteY72" fmla="*/ 0 h 10000"/>
                <a:gd name="connsiteX73" fmla="*/ 7421 w 9729"/>
                <a:gd name="connsiteY73" fmla="*/ 0 h 10000"/>
                <a:gd name="connsiteX74" fmla="*/ 7421 w 9729"/>
                <a:gd name="connsiteY74" fmla="*/ 0 h 10000"/>
                <a:gd name="connsiteX0" fmla="*/ 7628 w 10000"/>
                <a:gd name="connsiteY0" fmla="*/ 0 h 10000"/>
                <a:gd name="connsiteX1" fmla="*/ 7806 w 10000"/>
                <a:gd name="connsiteY1" fmla="*/ 0 h 10000"/>
                <a:gd name="connsiteX2" fmla="*/ 7939 w 10000"/>
                <a:gd name="connsiteY2" fmla="*/ 0 h 10000"/>
                <a:gd name="connsiteX3" fmla="*/ 8116 w 10000"/>
                <a:gd name="connsiteY3" fmla="*/ 58 h 10000"/>
                <a:gd name="connsiteX4" fmla="*/ 8250 w 10000"/>
                <a:gd name="connsiteY4" fmla="*/ 116 h 10000"/>
                <a:gd name="connsiteX5" fmla="*/ 8383 w 10000"/>
                <a:gd name="connsiteY5" fmla="*/ 163 h 10000"/>
                <a:gd name="connsiteX6" fmla="*/ 8516 w 10000"/>
                <a:gd name="connsiteY6" fmla="*/ 279 h 10000"/>
                <a:gd name="connsiteX7" fmla="*/ 8605 w 10000"/>
                <a:gd name="connsiteY7" fmla="*/ 383 h 10000"/>
                <a:gd name="connsiteX8" fmla="*/ 8738 w 10000"/>
                <a:gd name="connsiteY8" fmla="*/ 488 h 10000"/>
                <a:gd name="connsiteX9" fmla="*/ 8827 w 10000"/>
                <a:gd name="connsiteY9" fmla="*/ 592 h 10000"/>
                <a:gd name="connsiteX10" fmla="*/ 8916 w 10000"/>
                <a:gd name="connsiteY10" fmla="*/ 708 h 10000"/>
                <a:gd name="connsiteX11" fmla="*/ 9004 w 10000"/>
                <a:gd name="connsiteY11" fmla="*/ 859 h 10000"/>
                <a:gd name="connsiteX12" fmla="*/ 9049 w 10000"/>
                <a:gd name="connsiteY12" fmla="*/ 1022 h 10000"/>
                <a:gd name="connsiteX13" fmla="*/ 9093 w 10000"/>
                <a:gd name="connsiteY13" fmla="*/ 1138 h 10000"/>
                <a:gd name="connsiteX14" fmla="*/ 9138 w 10000"/>
                <a:gd name="connsiteY14" fmla="*/ 1289 h 10000"/>
                <a:gd name="connsiteX15" fmla="*/ 9182 w 10000"/>
                <a:gd name="connsiteY15" fmla="*/ 1510 h 10000"/>
                <a:gd name="connsiteX16" fmla="*/ 9182 w 10000"/>
                <a:gd name="connsiteY16" fmla="*/ 1672 h 10000"/>
                <a:gd name="connsiteX17" fmla="*/ 9182 w 10000"/>
                <a:gd name="connsiteY17" fmla="*/ 5865 h 10000"/>
                <a:gd name="connsiteX18" fmla="*/ 10000 w 10000"/>
                <a:gd name="connsiteY18" fmla="*/ 5687 h 10000"/>
                <a:gd name="connsiteX19" fmla="*/ 9177 w 10000"/>
                <a:gd name="connsiteY19" fmla="*/ 7817 h 10000"/>
                <a:gd name="connsiteX20" fmla="*/ 9182 w 10000"/>
                <a:gd name="connsiteY20" fmla="*/ 8490 h 10000"/>
                <a:gd name="connsiteX21" fmla="*/ 9138 w 10000"/>
                <a:gd name="connsiteY21" fmla="*/ 8711 h 10000"/>
                <a:gd name="connsiteX22" fmla="*/ 9093 w 10000"/>
                <a:gd name="connsiteY22" fmla="*/ 8815 h 10000"/>
                <a:gd name="connsiteX23" fmla="*/ 9049 w 10000"/>
                <a:gd name="connsiteY23" fmla="*/ 8978 h 10000"/>
                <a:gd name="connsiteX24" fmla="*/ 9004 w 10000"/>
                <a:gd name="connsiteY24" fmla="*/ 9141 h 10000"/>
                <a:gd name="connsiteX25" fmla="*/ 8916 w 10000"/>
                <a:gd name="connsiteY25" fmla="*/ 9303 h 10000"/>
                <a:gd name="connsiteX26" fmla="*/ 8827 w 10000"/>
                <a:gd name="connsiteY26" fmla="*/ 9408 h 10000"/>
                <a:gd name="connsiteX27" fmla="*/ 8738 w 10000"/>
                <a:gd name="connsiteY27" fmla="*/ 9512 h 10000"/>
                <a:gd name="connsiteX28" fmla="*/ 8605 w 10000"/>
                <a:gd name="connsiteY28" fmla="*/ 9617 h 10000"/>
                <a:gd name="connsiteX29" fmla="*/ 8516 w 10000"/>
                <a:gd name="connsiteY29" fmla="*/ 9733 h 10000"/>
                <a:gd name="connsiteX30" fmla="*/ 8383 w 10000"/>
                <a:gd name="connsiteY30" fmla="*/ 9837 h 10000"/>
                <a:gd name="connsiteX31" fmla="*/ 8250 w 10000"/>
                <a:gd name="connsiteY31" fmla="*/ 9895 h 10000"/>
                <a:gd name="connsiteX32" fmla="*/ 8116 w 10000"/>
                <a:gd name="connsiteY32" fmla="*/ 9942 h 10000"/>
                <a:gd name="connsiteX33" fmla="*/ 7939 w 10000"/>
                <a:gd name="connsiteY33" fmla="*/ 10000 h 10000"/>
                <a:gd name="connsiteX34" fmla="*/ 7806 w 10000"/>
                <a:gd name="connsiteY34" fmla="*/ 10000 h 10000"/>
                <a:gd name="connsiteX35" fmla="*/ 7628 w 10000"/>
                <a:gd name="connsiteY35" fmla="*/ 10000 h 10000"/>
                <a:gd name="connsiteX36" fmla="*/ 5362 w 10000"/>
                <a:gd name="connsiteY36" fmla="*/ 10000 h 10000"/>
                <a:gd name="connsiteX37" fmla="*/ 1510 w 10000"/>
                <a:gd name="connsiteY37" fmla="*/ 10000 h 10000"/>
                <a:gd name="connsiteX38" fmla="*/ 1376 w 10000"/>
                <a:gd name="connsiteY38" fmla="*/ 10000 h 10000"/>
                <a:gd name="connsiteX39" fmla="*/ 1198 w 10000"/>
                <a:gd name="connsiteY39" fmla="*/ 10000 h 10000"/>
                <a:gd name="connsiteX40" fmla="*/ 1066 w 10000"/>
                <a:gd name="connsiteY40" fmla="*/ 9942 h 10000"/>
                <a:gd name="connsiteX41" fmla="*/ 932 w 10000"/>
                <a:gd name="connsiteY41" fmla="*/ 9895 h 10000"/>
                <a:gd name="connsiteX42" fmla="*/ 800 w 10000"/>
                <a:gd name="connsiteY42" fmla="*/ 9837 h 10000"/>
                <a:gd name="connsiteX43" fmla="*/ 666 w 10000"/>
                <a:gd name="connsiteY43" fmla="*/ 9733 h 10000"/>
                <a:gd name="connsiteX44" fmla="*/ 532 w 10000"/>
                <a:gd name="connsiteY44" fmla="*/ 9617 h 10000"/>
                <a:gd name="connsiteX45" fmla="*/ 444 w 10000"/>
                <a:gd name="connsiteY45" fmla="*/ 9512 h 10000"/>
                <a:gd name="connsiteX46" fmla="*/ 310 w 10000"/>
                <a:gd name="connsiteY46" fmla="*/ 9408 h 10000"/>
                <a:gd name="connsiteX47" fmla="*/ 222 w 10000"/>
                <a:gd name="connsiteY47" fmla="*/ 9303 h 10000"/>
                <a:gd name="connsiteX48" fmla="*/ 178 w 10000"/>
                <a:gd name="connsiteY48" fmla="*/ 9141 h 10000"/>
                <a:gd name="connsiteX49" fmla="*/ 88 w 10000"/>
                <a:gd name="connsiteY49" fmla="*/ 8978 h 10000"/>
                <a:gd name="connsiteX50" fmla="*/ 44 w 10000"/>
                <a:gd name="connsiteY50" fmla="*/ 8815 h 10000"/>
                <a:gd name="connsiteX51" fmla="*/ 0 w 10000"/>
                <a:gd name="connsiteY51" fmla="*/ 8711 h 10000"/>
                <a:gd name="connsiteX52" fmla="*/ 0 w 10000"/>
                <a:gd name="connsiteY52" fmla="*/ 8490 h 10000"/>
                <a:gd name="connsiteX53" fmla="*/ 0 w 10000"/>
                <a:gd name="connsiteY53" fmla="*/ 8328 h 10000"/>
                <a:gd name="connsiteX54" fmla="*/ 0 w 10000"/>
                <a:gd name="connsiteY54" fmla="*/ 5865 h 10000"/>
                <a:gd name="connsiteX55" fmla="*/ 0 w 10000"/>
                <a:gd name="connsiteY55" fmla="*/ 1672 h 10000"/>
                <a:gd name="connsiteX56" fmla="*/ 0 w 10000"/>
                <a:gd name="connsiteY56" fmla="*/ 1510 h 10000"/>
                <a:gd name="connsiteX57" fmla="*/ 0 w 10000"/>
                <a:gd name="connsiteY57" fmla="*/ 1289 h 10000"/>
                <a:gd name="connsiteX58" fmla="*/ 44 w 10000"/>
                <a:gd name="connsiteY58" fmla="*/ 1138 h 10000"/>
                <a:gd name="connsiteX59" fmla="*/ 88 w 10000"/>
                <a:gd name="connsiteY59" fmla="*/ 1022 h 10000"/>
                <a:gd name="connsiteX60" fmla="*/ 178 w 10000"/>
                <a:gd name="connsiteY60" fmla="*/ 859 h 10000"/>
                <a:gd name="connsiteX61" fmla="*/ 222 w 10000"/>
                <a:gd name="connsiteY61" fmla="*/ 708 h 10000"/>
                <a:gd name="connsiteX62" fmla="*/ 310 w 10000"/>
                <a:gd name="connsiteY62" fmla="*/ 592 h 10000"/>
                <a:gd name="connsiteX63" fmla="*/ 444 w 10000"/>
                <a:gd name="connsiteY63" fmla="*/ 488 h 10000"/>
                <a:gd name="connsiteX64" fmla="*/ 532 w 10000"/>
                <a:gd name="connsiteY64" fmla="*/ 383 h 10000"/>
                <a:gd name="connsiteX65" fmla="*/ 666 w 10000"/>
                <a:gd name="connsiteY65" fmla="*/ 279 h 10000"/>
                <a:gd name="connsiteX66" fmla="*/ 800 w 10000"/>
                <a:gd name="connsiteY66" fmla="*/ 163 h 10000"/>
                <a:gd name="connsiteX67" fmla="*/ 932 w 10000"/>
                <a:gd name="connsiteY67" fmla="*/ 116 h 10000"/>
                <a:gd name="connsiteX68" fmla="*/ 1066 w 10000"/>
                <a:gd name="connsiteY68" fmla="*/ 58 h 10000"/>
                <a:gd name="connsiteX69" fmla="*/ 1198 w 10000"/>
                <a:gd name="connsiteY69" fmla="*/ 0 h 10000"/>
                <a:gd name="connsiteX70" fmla="*/ 1376 w 10000"/>
                <a:gd name="connsiteY70" fmla="*/ 0 h 10000"/>
                <a:gd name="connsiteX71" fmla="*/ 1510 w 10000"/>
                <a:gd name="connsiteY71" fmla="*/ 0 h 10000"/>
                <a:gd name="connsiteX72" fmla="*/ 5362 w 10000"/>
                <a:gd name="connsiteY72" fmla="*/ 0 h 10000"/>
                <a:gd name="connsiteX73" fmla="*/ 7628 w 10000"/>
                <a:gd name="connsiteY73" fmla="*/ 0 h 10000"/>
                <a:gd name="connsiteX74" fmla="*/ 7628 w 10000"/>
                <a:gd name="connsiteY74" fmla="*/ 0 h 10000"/>
                <a:gd name="connsiteX0" fmla="*/ 7628 w 9642"/>
                <a:gd name="connsiteY0" fmla="*/ 0 h 10000"/>
                <a:gd name="connsiteX1" fmla="*/ 7806 w 9642"/>
                <a:gd name="connsiteY1" fmla="*/ 0 h 10000"/>
                <a:gd name="connsiteX2" fmla="*/ 7939 w 9642"/>
                <a:gd name="connsiteY2" fmla="*/ 0 h 10000"/>
                <a:gd name="connsiteX3" fmla="*/ 8116 w 9642"/>
                <a:gd name="connsiteY3" fmla="*/ 58 h 10000"/>
                <a:gd name="connsiteX4" fmla="*/ 8250 w 9642"/>
                <a:gd name="connsiteY4" fmla="*/ 116 h 10000"/>
                <a:gd name="connsiteX5" fmla="*/ 8383 w 9642"/>
                <a:gd name="connsiteY5" fmla="*/ 163 h 10000"/>
                <a:gd name="connsiteX6" fmla="*/ 8516 w 9642"/>
                <a:gd name="connsiteY6" fmla="*/ 279 h 10000"/>
                <a:gd name="connsiteX7" fmla="*/ 8605 w 9642"/>
                <a:gd name="connsiteY7" fmla="*/ 383 h 10000"/>
                <a:gd name="connsiteX8" fmla="*/ 8738 w 9642"/>
                <a:gd name="connsiteY8" fmla="*/ 488 h 10000"/>
                <a:gd name="connsiteX9" fmla="*/ 8827 w 9642"/>
                <a:gd name="connsiteY9" fmla="*/ 592 h 10000"/>
                <a:gd name="connsiteX10" fmla="*/ 8916 w 9642"/>
                <a:gd name="connsiteY10" fmla="*/ 708 h 10000"/>
                <a:gd name="connsiteX11" fmla="*/ 9004 w 9642"/>
                <a:gd name="connsiteY11" fmla="*/ 859 h 10000"/>
                <a:gd name="connsiteX12" fmla="*/ 9049 w 9642"/>
                <a:gd name="connsiteY12" fmla="*/ 1022 h 10000"/>
                <a:gd name="connsiteX13" fmla="*/ 9093 w 9642"/>
                <a:gd name="connsiteY13" fmla="*/ 1138 h 10000"/>
                <a:gd name="connsiteX14" fmla="*/ 9138 w 9642"/>
                <a:gd name="connsiteY14" fmla="*/ 1289 h 10000"/>
                <a:gd name="connsiteX15" fmla="*/ 9182 w 9642"/>
                <a:gd name="connsiteY15" fmla="*/ 1510 h 10000"/>
                <a:gd name="connsiteX16" fmla="*/ 9182 w 9642"/>
                <a:gd name="connsiteY16" fmla="*/ 1672 h 10000"/>
                <a:gd name="connsiteX17" fmla="*/ 9182 w 9642"/>
                <a:gd name="connsiteY17" fmla="*/ 5865 h 10000"/>
                <a:gd name="connsiteX18" fmla="*/ 9642 w 9642"/>
                <a:gd name="connsiteY18" fmla="*/ 5455 h 10000"/>
                <a:gd name="connsiteX19" fmla="*/ 9177 w 9642"/>
                <a:gd name="connsiteY19" fmla="*/ 7817 h 10000"/>
                <a:gd name="connsiteX20" fmla="*/ 9182 w 9642"/>
                <a:gd name="connsiteY20" fmla="*/ 8490 h 10000"/>
                <a:gd name="connsiteX21" fmla="*/ 9138 w 9642"/>
                <a:gd name="connsiteY21" fmla="*/ 8711 h 10000"/>
                <a:gd name="connsiteX22" fmla="*/ 9093 w 9642"/>
                <a:gd name="connsiteY22" fmla="*/ 8815 h 10000"/>
                <a:gd name="connsiteX23" fmla="*/ 9049 w 9642"/>
                <a:gd name="connsiteY23" fmla="*/ 8978 h 10000"/>
                <a:gd name="connsiteX24" fmla="*/ 9004 w 9642"/>
                <a:gd name="connsiteY24" fmla="*/ 9141 h 10000"/>
                <a:gd name="connsiteX25" fmla="*/ 8916 w 9642"/>
                <a:gd name="connsiteY25" fmla="*/ 9303 h 10000"/>
                <a:gd name="connsiteX26" fmla="*/ 8827 w 9642"/>
                <a:gd name="connsiteY26" fmla="*/ 9408 h 10000"/>
                <a:gd name="connsiteX27" fmla="*/ 8738 w 9642"/>
                <a:gd name="connsiteY27" fmla="*/ 9512 h 10000"/>
                <a:gd name="connsiteX28" fmla="*/ 8605 w 9642"/>
                <a:gd name="connsiteY28" fmla="*/ 9617 h 10000"/>
                <a:gd name="connsiteX29" fmla="*/ 8516 w 9642"/>
                <a:gd name="connsiteY29" fmla="*/ 9733 h 10000"/>
                <a:gd name="connsiteX30" fmla="*/ 8383 w 9642"/>
                <a:gd name="connsiteY30" fmla="*/ 9837 h 10000"/>
                <a:gd name="connsiteX31" fmla="*/ 8250 w 9642"/>
                <a:gd name="connsiteY31" fmla="*/ 9895 h 10000"/>
                <a:gd name="connsiteX32" fmla="*/ 8116 w 9642"/>
                <a:gd name="connsiteY32" fmla="*/ 9942 h 10000"/>
                <a:gd name="connsiteX33" fmla="*/ 7939 w 9642"/>
                <a:gd name="connsiteY33" fmla="*/ 10000 h 10000"/>
                <a:gd name="connsiteX34" fmla="*/ 7806 w 9642"/>
                <a:gd name="connsiteY34" fmla="*/ 10000 h 10000"/>
                <a:gd name="connsiteX35" fmla="*/ 7628 w 9642"/>
                <a:gd name="connsiteY35" fmla="*/ 10000 h 10000"/>
                <a:gd name="connsiteX36" fmla="*/ 5362 w 9642"/>
                <a:gd name="connsiteY36" fmla="*/ 10000 h 10000"/>
                <a:gd name="connsiteX37" fmla="*/ 1510 w 9642"/>
                <a:gd name="connsiteY37" fmla="*/ 10000 h 10000"/>
                <a:gd name="connsiteX38" fmla="*/ 1376 w 9642"/>
                <a:gd name="connsiteY38" fmla="*/ 10000 h 10000"/>
                <a:gd name="connsiteX39" fmla="*/ 1198 w 9642"/>
                <a:gd name="connsiteY39" fmla="*/ 10000 h 10000"/>
                <a:gd name="connsiteX40" fmla="*/ 1066 w 9642"/>
                <a:gd name="connsiteY40" fmla="*/ 9942 h 10000"/>
                <a:gd name="connsiteX41" fmla="*/ 932 w 9642"/>
                <a:gd name="connsiteY41" fmla="*/ 9895 h 10000"/>
                <a:gd name="connsiteX42" fmla="*/ 800 w 9642"/>
                <a:gd name="connsiteY42" fmla="*/ 9837 h 10000"/>
                <a:gd name="connsiteX43" fmla="*/ 666 w 9642"/>
                <a:gd name="connsiteY43" fmla="*/ 9733 h 10000"/>
                <a:gd name="connsiteX44" fmla="*/ 532 w 9642"/>
                <a:gd name="connsiteY44" fmla="*/ 9617 h 10000"/>
                <a:gd name="connsiteX45" fmla="*/ 444 w 9642"/>
                <a:gd name="connsiteY45" fmla="*/ 9512 h 10000"/>
                <a:gd name="connsiteX46" fmla="*/ 310 w 9642"/>
                <a:gd name="connsiteY46" fmla="*/ 9408 h 10000"/>
                <a:gd name="connsiteX47" fmla="*/ 222 w 9642"/>
                <a:gd name="connsiteY47" fmla="*/ 9303 h 10000"/>
                <a:gd name="connsiteX48" fmla="*/ 178 w 9642"/>
                <a:gd name="connsiteY48" fmla="*/ 9141 h 10000"/>
                <a:gd name="connsiteX49" fmla="*/ 88 w 9642"/>
                <a:gd name="connsiteY49" fmla="*/ 8978 h 10000"/>
                <a:gd name="connsiteX50" fmla="*/ 44 w 9642"/>
                <a:gd name="connsiteY50" fmla="*/ 8815 h 10000"/>
                <a:gd name="connsiteX51" fmla="*/ 0 w 9642"/>
                <a:gd name="connsiteY51" fmla="*/ 8711 h 10000"/>
                <a:gd name="connsiteX52" fmla="*/ 0 w 9642"/>
                <a:gd name="connsiteY52" fmla="*/ 8490 h 10000"/>
                <a:gd name="connsiteX53" fmla="*/ 0 w 9642"/>
                <a:gd name="connsiteY53" fmla="*/ 8328 h 10000"/>
                <a:gd name="connsiteX54" fmla="*/ 0 w 9642"/>
                <a:gd name="connsiteY54" fmla="*/ 5865 h 10000"/>
                <a:gd name="connsiteX55" fmla="*/ 0 w 9642"/>
                <a:gd name="connsiteY55" fmla="*/ 1672 h 10000"/>
                <a:gd name="connsiteX56" fmla="*/ 0 w 9642"/>
                <a:gd name="connsiteY56" fmla="*/ 1510 h 10000"/>
                <a:gd name="connsiteX57" fmla="*/ 0 w 9642"/>
                <a:gd name="connsiteY57" fmla="*/ 1289 h 10000"/>
                <a:gd name="connsiteX58" fmla="*/ 44 w 9642"/>
                <a:gd name="connsiteY58" fmla="*/ 1138 h 10000"/>
                <a:gd name="connsiteX59" fmla="*/ 88 w 9642"/>
                <a:gd name="connsiteY59" fmla="*/ 1022 h 10000"/>
                <a:gd name="connsiteX60" fmla="*/ 178 w 9642"/>
                <a:gd name="connsiteY60" fmla="*/ 859 h 10000"/>
                <a:gd name="connsiteX61" fmla="*/ 222 w 9642"/>
                <a:gd name="connsiteY61" fmla="*/ 708 h 10000"/>
                <a:gd name="connsiteX62" fmla="*/ 310 w 9642"/>
                <a:gd name="connsiteY62" fmla="*/ 592 h 10000"/>
                <a:gd name="connsiteX63" fmla="*/ 444 w 9642"/>
                <a:gd name="connsiteY63" fmla="*/ 488 h 10000"/>
                <a:gd name="connsiteX64" fmla="*/ 532 w 9642"/>
                <a:gd name="connsiteY64" fmla="*/ 383 h 10000"/>
                <a:gd name="connsiteX65" fmla="*/ 666 w 9642"/>
                <a:gd name="connsiteY65" fmla="*/ 279 h 10000"/>
                <a:gd name="connsiteX66" fmla="*/ 800 w 9642"/>
                <a:gd name="connsiteY66" fmla="*/ 163 h 10000"/>
                <a:gd name="connsiteX67" fmla="*/ 932 w 9642"/>
                <a:gd name="connsiteY67" fmla="*/ 116 h 10000"/>
                <a:gd name="connsiteX68" fmla="*/ 1066 w 9642"/>
                <a:gd name="connsiteY68" fmla="*/ 58 h 10000"/>
                <a:gd name="connsiteX69" fmla="*/ 1198 w 9642"/>
                <a:gd name="connsiteY69" fmla="*/ 0 h 10000"/>
                <a:gd name="connsiteX70" fmla="*/ 1376 w 9642"/>
                <a:gd name="connsiteY70" fmla="*/ 0 h 10000"/>
                <a:gd name="connsiteX71" fmla="*/ 1510 w 9642"/>
                <a:gd name="connsiteY71" fmla="*/ 0 h 10000"/>
                <a:gd name="connsiteX72" fmla="*/ 5362 w 9642"/>
                <a:gd name="connsiteY72" fmla="*/ 0 h 10000"/>
                <a:gd name="connsiteX73" fmla="*/ 7628 w 9642"/>
                <a:gd name="connsiteY73" fmla="*/ 0 h 10000"/>
                <a:gd name="connsiteX74" fmla="*/ 7628 w 9642"/>
                <a:gd name="connsiteY74"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9642" h="10000">
                  <a:moveTo>
                    <a:pt x="7628" y="0"/>
                  </a:moveTo>
                  <a:lnTo>
                    <a:pt x="7806" y="0"/>
                  </a:lnTo>
                  <a:lnTo>
                    <a:pt x="7939" y="0"/>
                  </a:lnTo>
                  <a:lnTo>
                    <a:pt x="8116" y="58"/>
                  </a:lnTo>
                  <a:cubicBezTo>
                    <a:pt x="8161" y="77"/>
                    <a:pt x="8205" y="97"/>
                    <a:pt x="8250" y="116"/>
                  </a:cubicBezTo>
                  <a:cubicBezTo>
                    <a:pt x="8294" y="132"/>
                    <a:pt x="8339" y="147"/>
                    <a:pt x="8383" y="163"/>
                  </a:cubicBezTo>
                  <a:cubicBezTo>
                    <a:pt x="8427" y="202"/>
                    <a:pt x="8472" y="240"/>
                    <a:pt x="8516" y="279"/>
                  </a:cubicBezTo>
                  <a:lnTo>
                    <a:pt x="8605" y="383"/>
                  </a:lnTo>
                  <a:lnTo>
                    <a:pt x="8738" y="488"/>
                  </a:lnTo>
                  <a:lnTo>
                    <a:pt x="8827" y="592"/>
                  </a:lnTo>
                  <a:cubicBezTo>
                    <a:pt x="8856" y="631"/>
                    <a:pt x="8886" y="669"/>
                    <a:pt x="8916" y="708"/>
                  </a:cubicBezTo>
                  <a:lnTo>
                    <a:pt x="9004" y="859"/>
                  </a:lnTo>
                  <a:cubicBezTo>
                    <a:pt x="9019" y="913"/>
                    <a:pt x="9034" y="968"/>
                    <a:pt x="9049" y="1022"/>
                  </a:cubicBezTo>
                  <a:cubicBezTo>
                    <a:pt x="9064" y="1061"/>
                    <a:pt x="9078" y="1099"/>
                    <a:pt x="9093" y="1138"/>
                  </a:cubicBezTo>
                  <a:cubicBezTo>
                    <a:pt x="9108" y="1188"/>
                    <a:pt x="9123" y="1239"/>
                    <a:pt x="9138" y="1289"/>
                  </a:cubicBezTo>
                  <a:cubicBezTo>
                    <a:pt x="9152" y="1363"/>
                    <a:pt x="9167" y="1436"/>
                    <a:pt x="9182" y="1510"/>
                  </a:cubicBezTo>
                  <a:lnTo>
                    <a:pt x="9182" y="1672"/>
                  </a:lnTo>
                  <a:lnTo>
                    <a:pt x="9182" y="5865"/>
                  </a:lnTo>
                  <a:lnTo>
                    <a:pt x="9642" y="5455"/>
                  </a:lnTo>
                  <a:lnTo>
                    <a:pt x="9177" y="7817"/>
                  </a:lnTo>
                  <a:cubicBezTo>
                    <a:pt x="9179" y="8041"/>
                    <a:pt x="9180" y="8266"/>
                    <a:pt x="9182" y="8490"/>
                  </a:cubicBezTo>
                  <a:cubicBezTo>
                    <a:pt x="9167" y="8564"/>
                    <a:pt x="9152" y="8637"/>
                    <a:pt x="9138" y="8711"/>
                  </a:cubicBezTo>
                  <a:cubicBezTo>
                    <a:pt x="9123" y="8746"/>
                    <a:pt x="9108" y="8780"/>
                    <a:pt x="9093" y="8815"/>
                  </a:cubicBezTo>
                  <a:cubicBezTo>
                    <a:pt x="9078" y="8869"/>
                    <a:pt x="9064" y="8924"/>
                    <a:pt x="9049" y="8978"/>
                  </a:cubicBezTo>
                  <a:cubicBezTo>
                    <a:pt x="9034" y="9032"/>
                    <a:pt x="9019" y="9087"/>
                    <a:pt x="9004" y="9141"/>
                  </a:cubicBezTo>
                  <a:cubicBezTo>
                    <a:pt x="8974" y="9195"/>
                    <a:pt x="8945" y="9249"/>
                    <a:pt x="8916" y="9303"/>
                  </a:cubicBezTo>
                  <a:cubicBezTo>
                    <a:pt x="8886" y="9338"/>
                    <a:pt x="8857" y="9373"/>
                    <a:pt x="8827" y="9408"/>
                  </a:cubicBezTo>
                  <a:lnTo>
                    <a:pt x="8738" y="9512"/>
                  </a:lnTo>
                  <a:lnTo>
                    <a:pt x="8605" y="9617"/>
                  </a:lnTo>
                  <a:lnTo>
                    <a:pt x="8516" y="9733"/>
                  </a:lnTo>
                  <a:cubicBezTo>
                    <a:pt x="8472" y="9768"/>
                    <a:pt x="8427" y="9802"/>
                    <a:pt x="8383" y="9837"/>
                  </a:cubicBezTo>
                  <a:lnTo>
                    <a:pt x="8250" y="9895"/>
                  </a:lnTo>
                  <a:lnTo>
                    <a:pt x="8116" y="9942"/>
                  </a:lnTo>
                  <a:lnTo>
                    <a:pt x="7939" y="10000"/>
                  </a:lnTo>
                  <a:lnTo>
                    <a:pt x="7806" y="10000"/>
                  </a:lnTo>
                  <a:lnTo>
                    <a:pt x="7628" y="10000"/>
                  </a:lnTo>
                  <a:lnTo>
                    <a:pt x="5362" y="10000"/>
                  </a:lnTo>
                  <a:lnTo>
                    <a:pt x="1510" y="10000"/>
                  </a:lnTo>
                  <a:lnTo>
                    <a:pt x="1376" y="10000"/>
                  </a:lnTo>
                  <a:lnTo>
                    <a:pt x="1198" y="10000"/>
                  </a:lnTo>
                  <a:lnTo>
                    <a:pt x="1066" y="9942"/>
                  </a:lnTo>
                  <a:cubicBezTo>
                    <a:pt x="1022" y="9926"/>
                    <a:pt x="976" y="9911"/>
                    <a:pt x="932" y="9895"/>
                  </a:cubicBezTo>
                  <a:lnTo>
                    <a:pt x="800" y="9837"/>
                  </a:lnTo>
                  <a:lnTo>
                    <a:pt x="666" y="9733"/>
                  </a:lnTo>
                  <a:cubicBezTo>
                    <a:pt x="622" y="9694"/>
                    <a:pt x="577" y="9656"/>
                    <a:pt x="532" y="9617"/>
                  </a:cubicBezTo>
                  <a:cubicBezTo>
                    <a:pt x="503" y="9582"/>
                    <a:pt x="474" y="9547"/>
                    <a:pt x="444" y="9512"/>
                  </a:cubicBezTo>
                  <a:cubicBezTo>
                    <a:pt x="400" y="9477"/>
                    <a:pt x="355" y="9443"/>
                    <a:pt x="310" y="9408"/>
                  </a:cubicBezTo>
                  <a:cubicBezTo>
                    <a:pt x="281" y="9373"/>
                    <a:pt x="252" y="9338"/>
                    <a:pt x="222" y="9303"/>
                  </a:cubicBezTo>
                  <a:cubicBezTo>
                    <a:pt x="208" y="9249"/>
                    <a:pt x="192" y="9195"/>
                    <a:pt x="178" y="9141"/>
                  </a:cubicBezTo>
                  <a:cubicBezTo>
                    <a:pt x="148" y="9087"/>
                    <a:pt x="118" y="9032"/>
                    <a:pt x="88" y="8978"/>
                  </a:cubicBezTo>
                  <a:cubicBezTo>
                    <a:pt x="74" y="8924"/>
                    <a:pt x="60" y="8869"/>
                    <a:pt x="44" y="8815"/>
                  </a:cubicBezTo>
                  <a:cubicBezTo>
                    <a:pt x="30" y="8780"/>
                    <a:pt x="14" y="8746"/>
                    <a:pt x="0" y="8711"/>
                  </a:cubicBezTo>
                  <a:lnTo>
                    <a:pt x="0" y="8490"/>
                  </a:lnTo>
                  <a:lnTo>
                    <a:pt x="0" y="8328"/>
                  </a:lnTo>
                  <a:lnTo>
                    <a:pt x="0" y="5865"/>
                  </a:lnTo>
                  <a:lnTo>
                    <a:pt x="0" y="1672"/>
                  </a:lnTo>
                  <a:lnTo>
                    <a:pt x="0" y="1510"/>
                  </a:lnTo>
                  <a:lnTo>
                    <a:pt x="0" y="1289"/>
                  </a:lnTo>
                  <a:cubicBezTo>
                    <a:pt x="14" y="1239"/>
                    <a:pt x="30" y="1188"/>
                    <a:pt x="44" y="1138"/>
                  </a:cubicBezTo>
                  <a:cubicBezTo>
                    <a:pt x="60" y="1099"/>
                    <a:pt x="74" y="1061"/>
                    <a:pt x="88" y="1022"/>
                  </a:cubicBezTo>
                  <a:cubicBezTo>
                    <a:pt x="118" y="968"/>
                    <a:pt x="148" y="913"/>
                    <a:pt x="178" y="859"/>
                  </a:cubicBezTo>
                  <a:cubicBezTo>
                    <a:pt x="192" y="809"/>
                    <a:pt x="208" y="758"/>
                    <a:pt x="222" y="708"/>
                  </a:cubicBezTo>
                  <a:cubicBezTo>
                    <a:pt x="252" y="669"/>
                    <a:pt x="282" y="631"/>
                    <a:pt x="310" y="592"/>
                  </a:cubicBezTo>
                  <a:lnTo>
                    <a:pt x="444" y="488"/>
                  </a:lnTo>
                  <a:cubicBezTo>
                    <a:pt x="474" y="453"/>
                    <a:pt x="503" y="418"/>
                    <a:pt x="532" y="383"/>
                  </a:cubicBezTo>
                  <a:lnTo>
                    <a:pt x="666" y="279"/>
                  </a:lnTo>
                  <a:cubicBezTo>
                    <a:pt x="710" y="240"/>
                    <a:pt x="755" y="202"/>
                    <a:pt x="800" y="163"/>
                  </a:cubicBezTo>
                  <a:lnTo>
                    <a:pt x="932" y="116"/>
                  </a:lnTo>
                  <a:cubicBezTo>
                    <a:pt x="977" y="97"/>
                    <a:pt x="1021" y="77"/>
                    <a:pt x="1066" y="58"/>
                  </a:cubicBezTo>
                  <a:lnTo>
                    <a:pt x="1198" y="0"/>
                  </a:lnTo>
                  <a:lnTo>
                    <a:pt x="1376" y="0"/>
                  </a:lnTo>
                  <a:lnTo>
                    <a:pt x="1510" y="0"/>
                  </a:lnTo>
                  <a:lnTo>
                    <a:pt x="5362" y="0"/>
                  </a:lnTo>
                  <a:lnTo>
                    <a:pt x="7628" y="0"/>
                  </a:lnTo>
                  <a:lnTo>
                    <a:pt x="7628" y="0"/>
                  </a:lnTo>
                  <a:close/>
                </a:path>
              </a:pathLst>
            </a:custGeom>
            <a:solidFill>
              <a:srgbClr val="BBE0E3"/>
            </a:solidFill>
            <a:ln w="6350">
              <a:solidFill>
                <a:srgbClr val="000000"/>
              </a:solidFill>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245" name="Rectangle 107"/>
            <p:cNvSpPr>
              <a:spLocks noChangeArrowheads="1"/>
            </p:cNvSpPr>
            <p:nvPr/>
          </p:nvSpPr>
          <p:spPr>
            <a:xfrm>
              <a:off x="8177562" y="3764869"/>
              <a:ext cx="1193811" cy="178203"/>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05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rPr>
                <a:t>都市機能の集積</a:t>
              </a:r>
              <a:endParaRPr kumimoji="1" lang="ja-JP" sz="105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246" name="Freeform 120"/>
            <p:cNvSpPr/>
            <p:nvPr/>
          </p:nvSpPr>
          <p:spPr>
            <a:xfrm rot="16200000" flipH="1">
              <a:off x="5084381" y="3118424"/>
              <a:ext cx="580655" cy="921940"/>
            </a:xfrm>
            <a:custGeom>
              <a:avLst/>
              <a:gdLst>
                <a:gd name="connsiteX0" fmla="*/ 6184 w 8333"/>
                <a:gd name="connsiteY0" fmla="*/ 0 h 10000"/>
                <a:gd name="connsiteX1" fmla="*/ 6328 w 8333"/>
                <a:gd name="connsiteY1" fmla="*/ 0 h 10000"/>
                <a:gd name="connsiteX2" fmla="*/ 6436 w 8333"/>
                <a:gd name="connsiteY2" fmla="*/ 0 h 10000"/>
                <a:gd name="connsiteX3" fmla="*/ 6580 w 8333"/>
                <a:gd name="connsiteY3" fmla="*/ 58 h 10000"/>
                <a:gd name="connsiteX4" fmla="*/ 6688 w 8333"/>
                <a:gd name="connsiteY4" fmla="*/ 116 h 10000"/>
                <a:gd name="connsiteX5" fmla="*/ 6796 w 8333"/>
                <a:gd name="connsiteY5" fmla="*/ 163 h 10000"/>
                <a:gd name="connsiteX6" fmla="*/ 6904 w 8333"/>
                <a:gd name="connsiteY6" fmla="*/ 279 h 10000"/>
                <a:gd name="connsiteX7" fmla="*/ 6976 w 8333"/>
                <a:gd name="connsiteY7" fmla="*/ 383 h 10000"/>
                <a:gd name="connsiteX8" fmla="*/ 7084 w 8333"/>
                <a:gd name="connsiteY8" fmla="*/ 488 h 10000"/>
                <a:gd name="connsiteX9" fmla="*/ 7156 w 8333"/>
                <a:gd name="connsiteY9" fmla="*/ 592 h 10000"/>
                <a:gd name="connsiteX10" fmla="*/ 7228 w 8333"/>
                <a:gd name="connsiteY10" fmla="*/ 708 h 10000"/>
                <a:gd name="connsiteX11" fmla="*/ 7300 w 8333"/>
                <a:gd name="connsiteY11" fmla="*/ 859 h 10000"/>
                <a:gd name="connsiteX12" fmla="*/ 7336 w 8333"/>
                <a:gd name="connsiteY12" fmla="*/ 1022 h 10000"/>
                <a:gd name="connsiteX13" fmla="*/ 7372 w 8333"/>
                <a:gd name="connsiteY13" fmla="*/ 1138 h 10000"/>
                <a:gd name="connsiteX14" fmla="*/ 7408 w 8333"/>
                <a:gd name="connsiteY14" fmla="*/ 1289 h 10000"/>
                <a:gd name="connsiteX15" fmla="*/ 7444 w 8333"/>
                <a:gd name="connsiteY15" fmla="*/ 1510 h 10000"/>
                <a:gd name="connsiteX16" fmla="*/ 7444 w 8333"/>
                <a:gd name="connsiteY16" fmla="*/ 1672 h 10000"/>
                <a:gd name="connsiteX17" fmla="*/ 7444 w 8333"/>
                <a:gd name="connsiteY17" fmla="*/ 5865 h 10000"/>
                <a:gd name="connsiteX18" fmla="*/ 8333 w 8333"/>
                <a:gd name="connsiteY18" fmla="*/ 10000 h 10000"/>
                <a:gd name="connsiteX19" fmla="*/ 7444 w 8333"/>
                <a:gd name="connsiteY19" fmla="*/ 8328 h 10000"/>
                <a:gd name="connsiteX20" fmla="*/ 7444 w 8333"/>
                <a:gd name="connsiteY20" fmla="*/ 8490 h 10000"/>
                <a:gd name="connsiteX21" fmla="*/ 7408 w 8333"/>
                <a:gd name="connsiteY21" fmla="*/ 8711 h 10000"/>
                <a:gd name="connsiteX22" fmla="*/ 7372 w 8333"/>
                <a:gd name="connsiteY22" fmla="*/ 8815 h 10000"/>
                <a:gd name="connsiteX23" fmla="*/ 7336 w 8333"/>
                <a:gd name="connsiteY23" fmla="*/ 8978 h 10000"/>
                <a:gd name="connsiteX24" fmla="*/ 7300 w 8333"/>
                <a:gd name="connsiteY24" fmla="*/ 9141 h 10000"/>
                <a:gd name="connsiteX25" fmla="*/ 7228 w 8333"/>
                <a:gd name="connsiteY25" fmla="*/ 9303 h 10000"/>
                <a:gd name="connsiteX26" fmla="*/ 7156 w 8333"/>
                <a:gd name="connsiteY26" fmla="*/ 9408 h 10000"/>
                <a:gd name="connsiteX27" fmla="*/ 7084 w 8333"/>
                <a:gd name="connsiteY27" fmla="*/ 9512 h 10000"/>
                <a:gd name="connsiteX28" fmla="*/ 6976 w 8333"/>
                <a:gd name="connsiteY28" fmla="*/ 9617 h 10000"/>
                <a:gd name="connsiteX29" fmla="*/ 6904 w 8333"/>
                <a:gd name="connsiteY29" fmla="*/ 9733 h 10000"/>
                <a:gd name="connsiteX30" fmla="*/ 6796 w 8333"/>
                <a:gd name="connsiteY30" fmla="*/ 9837 h 10000"/>
                <a:gd name="connsiteX31" fmla="*/ 6688 w 8333"/>
                <a:gd name="connsiteY31" fmla="*/ 9895 h 10000"/>
                <a:gd name="connsiteX32" fmla="*/ 6580 w 8333"/>
                <a:gd name="connsiteY32" fmla="*/ 9942 h 10000"/>
                <a:gd name="connsiteX33" fmla="*/ 6436 w 8333"/>
                <a:gd name="connsiteY33" fmla="*/ 10000 h 10000"/>
                <a:gd name="connsiteX34" fmla="*/ 6328 w 8333"/>
                <a:gd name="connsiteY34" fmla="*/ 10000 h 10000"/>
                <a:gd name="connsiteX35" fmla="*/ 6184 w 8333"/>
                <a:gd name="connsiteY35" fmla="*/ 10000 h 10000"/>
                <a:gd name="connsiteX36" fmla="*/ 4347 w 8333"/>
                <a:gd name="connsiteY36" fmla="*/ 10000 h 10000"/>
                <a:gd name="connsiteX37" fmla="*/ 1224 w 8333"/>
                <a:gd name="connsiteY37" fmla="*/ 10000 h 10000"/>
                <a:gd name="connsiteX38" fmla="*/ 1116 w 8333"/>
                <a:gd name="connsiteY38" fmla="*/ 10000 h 10000"/>
                <a:gd name="connsiteX39" fmla="*/ 972 w 8333"/>
                <a:gd name="connsiteY39" fmla="*/ 10000 h 10000"/>
                <a:gd name="connsiteX40" fmla="*/ 864 w 8333"/>
                <a:gd name="connsiteY40" fmla="*/ 9942 h 10000"/>
                <a:gd name="connsiteX41" fmla="*/ 756 w 8333"/>
                <a:gd name="connsiteY41" fmla="*/ 9895 h 10000"/>
                <a:gd name="connsiteX42" fmla="*/ 648 w 8333"/>
                <a:gd name="connsiteY42" fmla="*/ 9837 h 10000"/>
                <a:gd name="connsiteX43" fmla="*/ 540 w 8333"/>
                <a:gd name="connsiteY43" fmla="*/ 9733 h 10000"/>
                <a:gd name="connsiteX44" fmla="*/ 432 w 8333"/>
                <a:gd name="connsiteY44" fmla="*/ 9617 h 10000"/>
                <a:gd name="connsiteX45" fmla="*/ 360 w 8333"/>
                <a:gd name="connsiteY45" fmla="*/ 9512 h 10000"/>
                <a:gd name="connsiteX46" fmla="*/ 252 w 8333"/>
                <a:gd name="connsiteY46" fmla="*/ 9408 h 10000"/>
                <a:gd name="connsiteX47" fmla="*/ 180 w 8333"/>
                <a:gd name="connsiteY47" fmla="*/ 9303 h 10000"/>
                <a:gd name="connsiteX48" fmla="*/ 144 w 8333"/>
                <a:gd name="connsiteY48" fmla="*/ 9141 h 10000"/>
                <a:gd name="connsiteX49" fmla="*/ 72 w 8333"/>
                <a:gd name="connsiteY49" fmla="*/ 8978 h 10000"/>
                <a:gd name="connsiteX50" fmla="*/ 36 w 8333"/>
                <a:gd name="connsiteY50" fmla="*/ 8815 h 10000"/>
                <a:gd name="connsiteX51" fmla="*/ 0 w 8333"/>
                <a:gd name="connsiteY51" fmla="*/ 8711 h 10000"/>
                <a:gd name="connsiteX52" fmla="*/ 0 w 8333"/>
                <a:gd name="connsiteY52" fmla="*/ 8490 h 10000"/>
                <a:gd name="connsiteX53" fmla="*/ 0 w 8333"/>
                <a:gd name="connsiteY53" fmla="*/ 8328 h 10000"/>
                <a:gd name="connsiteX54" fmla="*/ 0 w 8333"/>
                <a:gd name="connsiteY54" fmla="*/ 5865 h 10000"/>
                <a:gd name="connsiteX55" fmla="*/ 0 w 8333"/>
                <a:gd name="connsiteY55" fmla="*/ 1672 h 10000"/>
                <a:gd name="connsiteX56" fmla="*/ 0 w 8333"/>
                <a:gd name="connsiteY56" fmla="*/ 1510 h 10000"/>
                <a:gd name="connsiteX57" fmla="*/ 0 w 8333"/>
                <a:gd name="connsiteY57" fmla="*/ 1289 h 10000"/>
                <a:gd name="connsiteX58" fmla="*/ 36 w 8333"/>
                <a:gd name="connsiteY58" fmla="*/ 1138 h 10000"/>
                <a:gd name="connsiteX59" fmla="*/ 72 w 8333"/>
                <a:gd name="connsiteY59" fmla="*/ 1022 h 10000"/>
                <a:gd name="connsiteX60" fmla="*/ 144 w 8333"/>
                <a:gd name="connsiteY60" fmla="*/ 859 h 10000"/>
                <a:gd name="connsiteX61" fmla="*/ 180 w 8333"/>
                <a:gd name="connsiteY61" fmla="*/ 708 h 10000"/>
                <a:gd name="connsiteX62" fmla="*/ 252 w 8333"/>
                <a:gd name="connsiteY62" fmla="*/ 592 h 10000"/>
                <a:gd name="connsiteX63" fmla="*/ 360 w 8333"/>
                <a:gd name="connsiteY63" fmla="*/ 488 h 10000"/>
                <a:gd name="connsiteX64" fmla="*/ 432 w 8333"/>
                <a:gd name="connsiteY64" fmla="*/ 383 h 10000"/>
                <a:gd name="connsiteX65" fmla="*/ 540 w 8333"/>
                <a:gd name="connsiteY65" fmla="*/ 279 h 10000"/>
                <a:gd name="connsiteX66" fmla="*/ 648 w 8333"/>
                <a:gd name="connsiteY66" fmla="*/ 163 h 10000"/>
                <a:gd name="connsiteX67" fmla="*/ 756 w 8333"/>
                <a:gd name="connsiteY67" fmla="*/ 116 h 10000"/>
                <a:gd name="connsiteX68" fmla="*/ 864 w 8333"/>
                <a:gd name="connsiteY68" fmla="*/ 58 h 10000"/>
                <a:gd name="connsiteX69" fmla="*/ 972 w 8333"/>
                <a:gd name="connsiteY69" fmla="*/ 0 h 10000"/>
                <a:gd name="connsiteX70" fmla="*/ 1116 w 8333"/>
                <a:gd name="connsiteY70" fmla="*/ 0 h 10000"/>
                <a:gd name="connsiteX71" fmla="*/ 1224 w 8333"/>
                <a:gd name="connsiteY71" fmla="*/ 0 h 10000"/>
                <a:gd name="connsiteX72" fmla="*/ 4347 w 8333"/>
                <a:gd name="connsiteY72" fmla="*/ 0 h 10000"/>
                <a:gd name="connsiteX73" fmla="*/ 6184 w 8333"/>
                <a:gd name="connsiteY73" fmla="*/ 0 h 10000"/>
                <a:gd name="connsiteX74" fmla="*/ 6184 w 8333"/>
                <a:gd name="connsiteY74" fmla="*/ 0 h 10000"/>
                <a:gd name="connsiteX0" fmla="*/ 7421 w 12857"/>
                <a:gd name="connsiteY0" fmla="*/ 0 h 10000"/>
                <a:gd name="connsiteX1" fmla="*/ 7594 w 12857"/>
                <a:gd name="connsiteY1" fmla="*/ 0 h 10000"/>
                <a:gd name="connsiteX2" fmla="*/ 7724 w 12857"/>
                <a:gd name="connsiteY2" fmla="*/ 0 h 10000"/>
                <a:gd name="connsiteX3" fmla="*/ 7896 w 12857"/>
                <a:gd name="connsiteY3" fmla="*/ 58 h 10000"/>
                <a:gd name="connsiteX4" fmla="*/ 8026 w 12857"/>
                <a:gd name="connsiteY4" fmla="*/ 116 h 10000"/>
                <a:gd name="connsiteX5" fmla="*/ 8156 w 12857"/>
                <a:gd name="connsiteY5" fmla="*/ 163 h 10000"/>
                <a:gd name="connsiteX6" fmla="*/ 8285 w 12857"/>
                <a:gd name="connsiteY6" fmla="*/ 279 h 10000"/>
                <a:gd name="connsiteX7" fmla="*/ 8372 w 12857"/>
                <a:gd name="connsiteY7" fmla="*/ 383 h 10000"/>
                <a:gd name="connsiteX8" fmla="*/ 8501 w 12857"/>
                <a:gd name="connsiteY8" fmla="*/ 488 h 10000"/>
                <a:gd name="connsiteX9" fmla="*/ 8588 w 12857"/>
                <a:gd name="connsiteY9" fmla="*/ 592 h 10000"/>
                <a:gd name="connsiteX10" fmla="*/ 8674 w 12857"/>
                <a:gd name="connsiteY10" fmla="*/ 708 h 10000"/>
                <a:gd name="connsiteX11" fmla="*/ 8760 w 12857"/>
                <a:gd name="connsiteY11" fmla="*/ 859 h 10000"/>
                <a:gd name="connsiteX12" fmla="*/ 8804 w 12857"/>
                <a:gd name="connsiteY12" fmla="*/ 1022 h 10000"/>
                <a:gd name="connsiteX13" fmla="*/ 8847 w 12857"/>
                <a:gd name="connsiteY13" fmla="*/ 1138 h 10000"/>
                <a:gd name="connsiteX14" fmla="*/ 8890 w 12857"/>
                <a:gd name="connsiteY14" fmla="*/ 1289 h 10000"/>
                <a:gd name="connsiteX15" fmla="*/ 8933 w 12857"/>
                <a:gd name="connsiteY15" fmla="*/ 1510 h 10000"/>
                <a:gd name="connsiteX16" fmla="*/ 8933 w 12857"/>
                <a:gd name="connsiteY16" fmla="*/ 1672 h 10000"/>
                <a:gd name="connsiteX17" fmla="*/ 8933 w 12857"/>
                <a:gd name="connsiteY17" fmla="*/ 5865 h 10000"/>
                <a:gd name="connsiteX18" fmla="*/ 12857 w 12857"/>
                <a:gd name="connsiteY18" fmla="*/ 9231 h 10000"/>
                <a:gd name="connsiteX19" fmla="*/ 8933 w 12857"/>
                <a:gd name="connsiteY19" fmla="*/ 8328 h 10000"/>
                <a:gd name="connsiteX20" fmla="*/ 8933 w 12857"/>
                <a:gd name="connsiteY20" fmla="*/ 8490 h 10000"/>
                <a:gd name="connsiteX21" fmla="*/ 8890 w 12857"/>
                <a:gd name="connsiteY21" fmla="*/ 8711 h 10000"/>
                <a:gd name="connsiteX22" fmla="*/ 8847 w 12857"/>
                <a:gd name="connsiteY22" fmla="*/ 8815 h 10000"/>
                <a:gd name="connsiteX23" fmla="*/ 8804 w 12857"/>
                <a:gd name="connsiteY23" fmla="*/ 8978 h 10000"/>
                <a:gd name="connsiteX24" fmla="*/ 8760 w 12857"/>
                <a:gd name="connsiteY24" fmla="*/ 9141 h 10000"/>
                <a:gd name="connsiteX25" fmla="*/ 8674 w 12857"/>
                <a:gd name="connsiteY25" fmla="*/ 9303 h 10000"/>
                <a:gd name="connsiteX26" fmla="*/ 8588 w 12857"/>
                <a:gd name="connsiteY26" fmla="*/ 9408 h 10000"/>
                <a:gd name="connsiteX27" fmla="*/ 8501 w 12857"/>
                <a:gd name="connsiteY27" fmla="*/ 9512 h 10000"/>
                <a:gd name="connsiteX28" fmla="*/ 8372 w 12857"/>
                <a:gd name="connsiteY28" fmla="*/ 9617 h 10000"/>
                <a:gd name="connsiteX29" fmla="*/ 8285 w 12857"/>
                <a:gd name="connsiteY29" fmla="*/ 9733 h 10000"/>
                <a:gd name="connsiteX30" fmla="*/ 8156 w 12857"/>
                <a:gd name="connsiteY30" fmla="*/ 9837 h 10000"/>
                <a:gd name="connsiteX31" fmla="*/ 8026 w 12857"/>
                <a:gd name="connsiteY31" fmla="*/ 9895 h 10000"/>
                <a:gd name="connsiteX32" fmla="*/ 7896 w 12857"/>
                <a:gd name="connsiteY32" fmla="*/ 9942 h 10000"/>
                <a:gd name="connsiteX33" fmla="*/ 7724 w 12857"/>
                <a:gd name="connsiteY33" fmla="*/ 10000 h 10000"/>
                <a:gd name="connsiteX34" fmla="*/ 7594 w 12857"/>
                <a:gd name="connsiteY34" fmla="*/ 10000 h 10000"/>
                <a:gd name="connsiteX35" fmla="*/ 7421 w 12857"/>
                <a:gd name="connsiteY35" fmla="*/ 10000 h 10000"/>
                <a:gd name="connsiteX36" fmla="*/ 5217 w 12857"/>
                <a:gd name="connsiteY36" fmla="*/ 10000 h 10000"/>
                <a:gd name="connsiteX37" fmla="*/ 1469 w 12857"/>
                <a:gd name="connsiteY37" fmla="*/ 10000 h 10000"/>
                <a:gd name="connsiteX38" fmla="*/ 1339 w 12857"/>
                <a:gd name="connsiteY38" fmla="*/ 10000 h 10000"/>
                <a:gd name="connsiteX39" fmla="*/ 1166 w 12857"/>
                <a:gd name="connsiteY39" fmla="*/ 10000 h 10000"/>
                <a:gd name="connsiteX40" fmla="*/ 1037 w 12857"/>
                <a:gd name="connsiteY40" fmla="*/ 9942 h 10000"/>
                <a:gd name="connsiteX41" fmla="*/ 907 w 12857"/>
                <a:gd name="connsiteY41" fmla="*/ 9895 h 10000"/>
                <a:gd name="connsiteX42" fmla="*/ 778 w 12857"/>
                <a:gd name="connsiteY42" fmla="*/ 9837 h 10000"/>
                <a:gd name="connsiteX43" fmla="*/ 648 w 12857"/>
                <a:gd name="connsiteY43" fmla="*/ 9733 h 10000"/>
                <a:gd name="connsiteX44" fmla="*/ 518 w 12857"/>
                <a:gd name="connsiteY44" fmla="*/ 9617 h 10000"/>
                <a:gd name="connsiteX45" fmla="*/ 432 w 12857"/>
                <a:gd name="connsiteY45" fmla="*/ 9512 h 10000"/>
                <a:gd name="connsiteX46" fmla="*/ 302 w 12857"/>
                <a:gd name="connsiteY46" fmla="*/ 9408 h 10000"/>
                <a:gd name="connsiteX47" fmla="*/ 216 w 12857"/>
                <a:gd name="connsiteY47" fmla="*/ 9303 h 10000"/>
                <a:gd name="connsiteX48" fmla="*/ 173 w 12857"/>
                <a:gd name="connsiteY48" fmla="*/ 9141 h 10000"/>
                <a:gd name="connsiteX49" fmla="*/ 86 w 12857"/>
                <a:gd name="connsiteY49" fmla="*/ 8978 h 10000"/>
                <a:gd name="connsiteX50" fmla="*/ 43 w 12857"/>
                <a:gd name="connsiteY50" fmla="*/ 8815 h 10000"/>
                <a:gd name="connsiteX51" fmla="*/ 0 w 12857"/>
                <a:gd name="connsiteY51" fmla="*/ 8711 h 10000"/>
                <a:gd name="connsiteX52" fmla="*/ 0 w 12857"/>
                <a:gd name="connsiteY52" fmla="*/ 8490 h 10000"/>
                <a:gd name="connsiteX53" fmla="*/ 0 w 12857"/>
                <a:gd name="connsiteY53" fmla="*/ 8328 h 10000"/>
                <a:gd name="connsiteX54" fmla="*/ 0 w 12857"/>
                <a:gd name="connsiteY54" fmla="*/ 5865 h 10000"/>
                <a:gd name="connsiteX55" fmla="*/ 0 w 12857"/>
                <a:gd name="connsiteY55" fmla="*/ 1672 h 10000"/>
                <a:gd name="connsiteX56" fmla="*/ 0 w 12857"/>
                <a:gd name="connsiteY56" fmla="*/ 1510 h 10000"/>
                <a:gd name="connsiteX57" fmla="*/ 0 w 12857"/>
                <a:gd name="connsiteY57" fmla="*/ 1289 h 10000"/>
                <a:gd name="connsiteX58" fmla="*/ 43 w 12857"/>
                <a:gd name="connsiteY58" fmla="*/ 1138 h 10000"/>
                <a:gd name="connsiteX59" fmla="*/ 86 w 12857"/>
                <a:gd name="connsiteY59" fmla="*/ 1022 h 10000"/>
                <a:gd name="connsiteX60" fmla="*/ 173 w 12857"/>
                <a:gd name="connsiteY60" fmla="*/ 859 h 10000"/>
                <a:gd name="connsiteX61" fmla="*/ 216 w 12857"/>
                <a:gd name="connsiteY61" fmla="*/ 708 h 10000"/>
                <a:gd name="connsiteX62" fmla="*/ 302 w 12857"/>
                <a:gd name="connsiteY62" fmla="*/ 592 h 10000"/>
                <a:gd name="connsiteX63" fmla="*/ 432 w 12857"/>
                <a:gd name="connsiteY63" fmla="*/ 488 h 10000"/>
                <a:gd name="connsiteX64" fmla="*/ 518 w 12857"/>
                <a:gd name="connsiteY64" fmla="*/ 383 h 10000"/>
                <a:gd name="connsiteX65" fmla="*/ 648 w 12857"/>
                <a:gd name="connsiteY65" fmla="*/ 279 h 10000"/>
                <a:gd name="connsiteX66" fmla="*/ 778 w 12857"/>
                <a:gd name="connsiteY66" fmla="*/ 163 h 10000"/>
                <a:gd name="connsiteX67" fmla="*/ 907 w 12857"/>
                <a:gd name="connsiteY67" fmla="*/ 116 h 10000"/>
                <a:gd name="connsiteX68" fmla="*/ 1037 w 12857"/>
                <a:gd name="connsiteY68" fmla="*/ 58 h 10000"/>
                <a:gd name="connsiteX69" fmla="*/ 1166 w 12857"/>
                <a:gd name="connsiteY69" fmla="*/ 0 h 10000"/>
                <a:gd name="connsiteX70" fmla="*/ 1339 w 12857"/>
                <a:gd name="connsiteY70" fmla="*/ 0 h 10000"/>
                <a:gd name="connsiteX71" fmla="*/ 1469 w 12857"/>
                <a:gd name="connsiteY71" fmla="*/ 0 h 10000"/>
                <a:gd name="connsiteX72" fmla="*/ 5217 w 12857"/>
                <a:gd name="connsiteY72" fmla="*/ 0 h 10000"/>
                <a:gd name="connsiteX73" fmla="*/ 7421 w 12857"/>
                <a:gd name="connsiteY73" fmla="*/ 0 h 10000"/>
                <a:gd name="connsiteX74" fmla="*/ 7421 w 12857"/>
                <a:gd name="connsiteY74"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12857" h="10000">
                  <a:moveTo>
                    <a:pt x="7421" y="0"/>
                  </a:moveTo>
                  <a:lnTo>
                    <a:pt x="7594" y="0"/>
                  </a:lnTo>
                  <a:lnTo>
                    <a:pt x="7724" y="0"/>
                  </a:lnTo>
                  <a:lnTo>
                    <a:pt x="7896" y="58"/>
                  </a:lnTo>
                  <a:lnTo>
                    <a:pt x="8026" y="116"/>
                  </a:lnTo>
                  <a:cubicBezTo>
                    <a:pt x="8069" y="132"/>
                    <a:pt x="8113" y="147"/>
                    <a:pt x="8156" y="163"/>
                  </a:cubicBezTo>
                  <a:lnTo>
                    <a:pt x="8285" y="279"/>
                  </a:lnTo>
                  <a:cubicBezTo>
                    <a:pt x="8314" y="314"/>
                    <a:pt x="8343" y="348"/>
                    <a:pt x="8372" y="383"/>
                  </a:cubicBezTo>
                  <a:lnTo>
                    <a:pt x="8501" y="488"/>
                  </a:lnTo>
                  <a:cubicBezTo>
                    <a:pt x="8530" y="523"/>
                    <a:pt x="8559" y="557"/>
                    <a:pt x="8588" y="592"/>
                  </a:cubicBezTo>
                  <a:cubicBezTo>
                    <a:pt x="8616" y="631"/>
                    <a:pt x="8645" y="669"/>
                    <a:pt x="8674" y="708"/>
                  </a:cubicBezTo>
                  <a:cubicBezTo>
                    <a:pt x="8703" y="758"/>
                    <a:pt x="8732" y="809"/>
                    <a:pt x="8760" y="859"/>
                  </a:cubicBezTo>
                  <a:cubicBezTo>
                    <a:pt x="8775" y="913"/>
                    <a:pt x="8789" y="968"/>
                    <a:pt x="8804" y="1022"/>
                  </a:cubicBezTo>
                  <a:cubicBezTo>
                    <a:pt x="8818" y="1061"/>
                    <a:pt x="8832" y="1099"/>
                    <a:pt x="8847" y="1138"/>
                  </a:cubicBezTo>
                  <a:cubicBezTo>
                    <a:pt x="8861" y="1188"/>
                    <a:pt x="8876" y="1239"/>
                    <a:pt x="8890" y="1289"/>
                  </a:cubicBezTo>
                  <a:cubicBezTo>
                    <a:pt x="8904" y="1363"/>
                    <a:pt x="8919" y="1436"/>
                    <a:pt x="8933" y="1510"/>
                  </a:cubicBezTo>
                  <a:lnTo>
                    <a:pt x="8933" y="1672"/>
                  </a:lnTo>
                  <a:lnTo>
                    <a:pt x="8933" y="5865"/>
                  </a:lnTo>
                  <a:lnTo>
                    <a:pt x="12857" y="9231"/>
                  </a:lnTo>
                  <a:lnTo>
                    <a:pt x="8933" y="8328"/>
                  </a:lnTo>
                  <a:lnTo>
                    <a:pt x="8933" y="8490"/>
                  </a:lnTo>
                  <a:cubicBezTo>
                    <a:pt x="8919" y="8564"/>
                    <a:pt x="8904" y="8637"/>
                    <a:pt x="8890" y="8711"/>
                  </a:cubicBezTo>
                  <a:cubicBezTo>
                    <a:pt x="8876" y="8746"/>
                    <a:pt x="8861" y="8780"/>
                    <a:pt x="8847" y="8815"/>
                  </a:cubicBezTo>
                  <a:cubicBezTo>
                    <a:pt x="8832" y="8869"/>
                    <a:pt x="8818" y="8924"/>
                    <a:pt x="8804" y="8978"/>
                  </a:cubicBezTo>
                  <a:cubicBezTo>
                    <a:pt x="8789" y="9032"/>
                    <a:pt x="8775" y="9087"/>
                    <a:pt x="8760" y="9141"/>
                  </a:cubicBezTo>
                  <a:cubicBezTo>
                    <a:pt x="8731" y="9195"/>
                    <a:pt x="8703" y="9249"/>
                    <a:pt x="8674" y="9303"/>
                  </a:cubicBezTo>
                  <a:cubicBezTo>
                    <a:pt x="8645" y="9338"/>
                    <a:pt x="8617" y="9373"/>
                    <a:pt x="8588" y="9408"/>
                  </a:cubicBezTo>
                  <a:cubicBezTo>
                    <a:pt x="8559" y="9443"/>
                    <a:pt x="8530" y="9477"/>
                    <a:pt x="8501" y="9512"/>
                  </a:cubicBezTo>
                  <a:lnTo>
                    <a:pt x="8372" y="9617"/>
                  </a:lnTo>
                  <a:cubicBezTo>
                    <a:pt x="8343" y="9656"/>
                    <a:pt x="8314" y="9694"/>
                    <a:pt x="8285" y="9733"/>
                  </a:cubicBezTo>
                  <a:lnTo>
                    <a:pt x="8156" y="9837"/>
                  </a:lnTo>
                  <a:lnTo>
                    <a:pt x="8026" y="9895"/>
                  </a:lnTo>
                  <a:cubicBezTo>
                    <a:pt x="7983" y="9911"/>
                    <a:pt x="7939" y="9926"/>
                    <a:pt x="7896" y="9942"/>
                  </a:cubicBezTo>
                  <a:lnTo>
                    <a:pt x="7724" y="10000"/>
                  </a:lnTo>
                  <a:lnTo>
                    <a:pt x="7594" y="10000"/>
                  </a:lnTo>
                  <a:lnTo>
                    <a:pt x="7421" y="10000"/>
                  </a:lnTo>
                  <a:lnTo>
                    <a:pt x="5217" y="10000"/>
                  </a:lnTo>
                  <a:lnTo>
                    <a:pt x="1469" y="10000"/>
                  </a:lnTo>
                  <a:lnTo>
                    <a:pt x="1339" y="10000"/>
                  </a:lnTo>
                  <a:lnTo>
                    <a:pt x="1166" y="10000"/>
                  </a:lnTo>
                  <a:lnTo>
                    <a:pt x="1037" y="9942"/>
                  </a:lnTo>
                  <a:cubicBezTo>
                    <a:pt x="994" y="9926"/>
                    <a:pt x="950" y="9911"/>
                    <a:pt x="907" y="9895"/>
                  </a:cubicBezTo>
                  <a:lnTo>
                    <a:pt x="778" y="9837"/>
                  </a:lnTo>
                  <a:cubicBezTo>
                    <a:pt x="735" y="9802"/>
                    <a:pt x="691" y="9768"/>
                    <a:pt x="648" y="9733"/>
                  </a:cubicBezTo>
                  <a:cubicBezTo>
                    <a:pt x="605" y="9694"/>
                    <a:pt x="561" y="9656"/>
                    <a:pt x="518" y="9617"/>
                  </a:cubicBezTo>
                  <a:cubicBezTo>
                    <a:pt x="489" y="9582"/>
                    <a:pt x="461" y="9547"/>
                    <a:pt x="432" y="9512"/>
                  </a:cubicBezTo>
                  <a:cubicBezTo>
                    <a:pt x="389" y="9477"/>
                    <a:pt x="345" y="9443"/>
                    <a:pt x="302" y="9408"/>
                  </a:cubicBezTo>
                  <a:cubicBezTo>
                    <a:pt x="273" y="9373"/>
                    <a:pt x="245" y="9338"/>
                    <a:pt x="216" y="9303"/>
                  </a:cubicBezTo>
                  <a:cubicBezTo>
                    <a:pt x="202" y="9249"/>
                    <a:pt x="187" y="9195"/>
                    <a:pt x="173" y="9141"/>
                  </a:cubicBezTo>
                  <a:cubicBezTo>
                    <a:pt x="144" y="9087"/>
                    <a:pt x="115" y="9032"/>
                    <a:pt x="86" y="8978"/>
                  </a:cubicBezTo>
                  <a:cubicBezTo>
                    <a:pt x="72" y="8924"/>
                    <a:pt x="58" y="8869"/>
                    <a:pt x="43" y="8815"/>
                  </a:cubicBezTo>
                  <a:cubicBezTo>
                    <a:pt x="29" y="8780"/>
                    <a:pt x="14" y="8746"/>
                    <a:pt x="0" y="8711"/>
                  </a:cubicBezTo>
                  <a:lnTo>
                    <a:pt x="0" y="8490"/>
                  </a:lnTo>
                  <a:lnTo>
                    <a:pt x="0" y="8328"/>
                  </a:lnTo>
                  <a:lnTo>
                    <a:pt x="0" y="5865"/>
                  </a:lnTo>
                  <a:lnTo>
                    <a:pt x="0" y="1672"/>
                  </a:lnTo>
                  <a:lnTo>
                    <a:pt x="0" y="1510"/>
                  </a:lnTo>
                  <a:lnTo>
                    <a:pt x="0" y="1289"/>
                  </a:lnTo>
                  <a:cubicBezTo>
                    <a:pt x="14" y="1239"/>
                    <a:pt x="29" y="1188"/>
                    <a:pt x="43" y="1138"/>
                  </a:cubicBezTo>
                  <a:cubicBezTo>
                    <a:pt x="58" y="1099"/>
                    <a:pt x="72" y="1061"/>
                    <a:pt x="86" y="1022"/>
                  </a:cubicBezTo>
                  <a:cubicBezTo>
                    <a:pt x="115" y="968"/>
                    <a:pt x="144" y="913"/>
                    <a:pt x="173" y="859"/>
                  </a:cubicBezTo>
                  <a:cubicBezTo>
                    <a:pt x="187" y="809"/>
                    <a:pt x="202" y="758"/>
                    <a:pt x="216" y="708"/>
                  </a:cubicBezTo>
                  <a:cubicBezTo>
                    <a:pt x="245" y="669"/>
                    <a:pt x="274" y="631"/>
                    <a:pt x="302" y="592"/>
                  </a:cubicBezTo>
                  <a:cubicBezTo>
                    <a:pt x="345" y="557"/>
                    <a:pt x="389" y="523"/>
                    <a:pt x="432" y="488"/>
                  </a:cubicBezTo>
                  <a:cubicBezTo>
                    <a:pt x="461" y="453"/>
                    <a:pt x="489" y="418"/>
                    <a:pt x="518" y="383"/>
                  </a:cubicBezTo>
                  <a:cubicBezTo>
                    <a:pt x="561" y="348"/>
                    <a:pt x="605" y="314"/>
                    <a:pt x="648" y="279"/>
                  </a:cubicBezTo>
                  <a:cubicBezTo>
                    <a:pt x="691" y="240"/>
                    <a:pt x="735" y="202"/>
                    <a:pt x="778" y="163"/>
                  </a:cubicBezTo>
                  <a:lnTo>
                    <a:pt x="907" y="116"/>
                  </a:lnTo>
                  <a:lnTo>
                    <a:pt x="1037" y="58"/>
                  </a:lnTo>
                  <a:lnTo>
                    <a:pt x="1166" y="0"/>
                  </a:lnTo>
                  <a:lnTo>
                    <a:pt x="1339" y="0"/>
                  </a:lnTo>
                  <a:lnTo>
                    <a:pt x="1469" y="0"/>
                  </a:lnTo>
                  <a:lnTo>
                    <a:pt x="5217" y="0"/>
                  </a:lnTo>
                  <a:lnTo>
                    <a:pt x="7421" y="0"/>
                  </a:lnTo>
                  <a:lnTo>
                    <a:pt x="7421" y="0"/>
                  </a:lnTo>
                  <a:close/>
                </a:path>
              </a:pathLst>
            </a:custGeom>
            <a:solidFill>
              <a:srgbClr val="BBE0E3"/>
            </a:solidFill>
            <a:ln w="6350">
              <a:solidFill>
                <a:srgbClr val="000000"/>
              </a:solidFill>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247" name="Rectangle 107"/>
            <p:cNvSpPr>
              <a:spLocks noChangeArrowheads="1"/>
            </p:cNvSpPr>
            <p:nvPr/>
          </p:nvSpPr>
          <p:spPr>
            <a:xfrm>
              <a:off x="4928368" y="3328891"/>
              <a:ext cx="921941" cy="339434"/>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rPr>
                <a:t>公共交通沿線へ居住推進</a:t>
              </a:r>
              <a:endParaRPr kumimoji="1" lang="ja-JP" sz="10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248" name="Rectangle 223"/>
            <p:cNvSpPr>
              <a:spLocks noChangeArrowheads="1"/>
            </p:cNvSpPr>
            <p:nvPr/>
          </p:nvSpPr>
          <p:spPr>
            <a:xfrm>
              <a:off x="7923587" y="4049967"/>
              <a:ext cx="169717" cy="203661"/>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dirty="0">
                  <a:ln>
                    <a:noFill/>
                  </a:ln>
                  <a:solidFill>
                    <a:srgbClr val="FF0000"/>
                  </a:solidFill>
                  <a:effectLst/>
                  <a:latin typeface="Arial" pitchFamily="34" charset="0"/>
                  <a:ea typeface="ＭＳ Ｐゴシック" pitchFamily="50" charset="-128"/>
                  <a:cs typeface="ＭＳ Ｐゴシック" pitchFamily="50" charset="-128"/>
                </a:rPr>
                <a:t>●</a:t>
              </a:r>
              <a:endParaRPr kumimoji="1" lang="ja-JP" altLang="ja-JP" sz="1200" b="0" i="0" u="none" strike="noStrike" cap="none" normalizeH="0" baseline="0" dirty="0">
                <a:ln>
                  <a:noFill/>
                </a:ln>
                <a:solidFill>
                  <a:srgbClr val="FF0000"/>
                </a:solidFill>
                <a:effectLst/>
                <a:latin typeface="Arial" pitchFamily="34" charset="0"/>
                <a:ea typeface="ＭＳ Ｐゴシック" pitchFamily="50" charset="-128"/>
                <a:cs typeface="ＭＳ Ｐゴシック" pitchFamily="50" charset="-128"/>
              </a:endParaRPr>
            </a:p>
          </p:txBody>
        </p:sp>
        <p:sp>
          <p:nvSpPr>
            <p:cNvPr id="1249" name="Freeform 99"/>
            <p:cNvSpPr/>
            <p:nvPr/>
          </p:nvSpPr>
          <p:spPr>
            <a:xfrm>
              <a:off x="6724224" y="5642093"/>
              <a:ext cx="279511" cy="163171"/>
            </a:xfrm>
            <a:custGeom>
              <a:avLst/>
              <a:gdLst/>
              <a:ahLst/>
              <a:cxnLst>
                <a:cxn ang="0">
                  <a:pos x="451" y="0"/>
                </a:cxn>
                <a:cxn ang="0">
                  <a:pos x="355" y="10"/>
                </a:cxn>
                <a:cxn ang="0">
                  <a:pos x="263" y="28"/>
                </a:cxn>
                <a:cxn ang="0">
                  <a:pos x="223" y="42"/>
                </a:cxn>
                <a:cxn ang="0">
                  <a:pos x="183" y="51"/>
                </a:cxn>
                <a:cxn ang="0">
                  <a:pos x="147" y="70"/>
                </a:cxn>
                <a:cxn ang="0">
                  <a:pos x="115" y="84"/>
                </a:cxn>
                <a:cxn ang="0">
                  <a:pos x="87" y="102"/>
                </a:cxn>
                <a:cxn ang="0">
                  <a:pos x="63" y="121"/>
                </a:cxn>
                <a:cxn ang="0">
                  <a:pos x="40" y="144"/>
                </a:cxn>
                <a:cxn ang="0">
                  <a:pos x="24" y="162"/>
                </a:cxn>
                <a:cxn ang="0">
                  <a:pos x="12" y="185"/>
                </a:cxn>
                <a:cxn ang="0">
                  <a:pos x="4" y="209"/>
                </a:cxn>
                <a:cxn ang="0">
                  <a:pos x="0" y="232"/>
                </a:cxn>
                <a:cxn ang="0">
                  <a:pos x="4" y="255"/>
                </a:cxn>
                <a:cxn ang="0">
                  <a:pos x="12" y="278"/>
                </a:cxn>
                <a:cxn ang="0">
                  <a:pos x="24" y="301"/>
                </a:cxn>
                <a:cxn ang="0">
                  <a:pos x="40" y="320"/>
                </a:cxn>
                <a:cxn ang="0">
                  <a:pos x="63" y="343"/>
                </a:cxn>
                <a:cxn ang="0">
                  <a:pos x="87" y="361"/>
                </a:cxn>
                <a:cxn ang="0">
                  <a:pos x="115" y="380"/>
                </a:cxn>
                <a:cxn ang="0">
                  <a:pos x="147" y="394"/>
                </a:cxn>
                <a:cxn ang="0">
                  <a:pos x="183" y="407"/>
                </a:cxn>
                <a:cxn ang="0">
                  <a:pos x="223" y="421"/>
                </a:cxn>
                <a:cxn ang="0">
                  <a:pos x="263" y="435"/>
                </a:cxn>
                <a:cxn ang="0">
                  <a:pos x="355" y="454"/>
                </a:cxn>
                <a:cxn ang="0">
                  <a:pos x="451" y="463"/>
                </a:cxn>
                <a:cxn ang="0">
                  <a:pos x="555" y="463"/>
                </a:cxn>
                <a:cxn ang="0">
                  <a:pos x="655" y="454"/>
                </a:cxn>
                <a:cxn ang="0">
                  <a:pos x="743" y="435"/>
                </a:cxn>
                <a:cxn ang="0">
                  <a:pos x="787" y="421"/>
                </a:cxn>
                <a:cxn ang="0">
                  <a:pos x="823" y="407"/>
                </a:cxn>
                <a:cxn ang="0">
                  <a:pos x="859" y="394"/>
                </a:cxn>
                <a:cxn ang="0">
                  <a:pos x="891" y="380"/>
                </a:cxn>
                <a:cxn ang="0">
                  <a:pos x="923" y="361"/>
                </a:cxn>
                <a:cxn ang="0">
                  <a:pos x="947" y="343"/>
                </a:cxn>
                <a:cxn ang="0">
                  <a:pos x="967" y="320"/>
                </a:cxn>
                <a:cxn ang="0">
                  <a:pos x="986" y="301"/>
                </a:cxn>
                <a:cxn ang="0">
                  <a:pos x="998" y="278"/>
                </a:cxn>
                <a:cxn ang="0">
                  <a:pos x="1006" y="255"/>
                </a:cxn>
                <a:cxn ang="0">
                  <a:pos x="1006" y="232"/>
                </a:cxn>
                <a:cxn ang="0">
                  <a:pos x="1006" y="209"/>
                </a:cxn>
                <a:cxn ang="0">
                  <a:pos x="998" y="185"/>
                </a:cxn>
                <a:cxn ang="0">
                  <a:pos x="986" y="162"/>
                </a:cxn>
                <a:cxn ang="0">
                  <a:pos x="967" y="144"/>
                </a:cxn>
                <a:cxn ang="0">
                  <a:pos x="947" y="121"/>
                </a:cxn>
                <a:cxn ang="0">
                  <a:pos x="923" y="102"/>
                </a:cxn>
                <a:cxn ang="0">
                  <a:pos x="891" y="84"/>
                </a:cxn>
                <a:cxn ang="0">
                  <a:pos x="859" y="70"/>
                </a:cxn>
                <a:cxn ang="0">
                  <a:pos x="823" y="51"/>
                </a:cxn>
                <a:cxn ang="0">
                  <a:pos x="787" y="42"/>
                </a:cxn>
                <a:cxn ang="0">
                  <a:pos x="743" y="28"/>
                </a:cxn>
                <a:cxn ang="0">
                  <a:pos x="655" y="10"/>
                </a:cxn>
                <a:cxn ang="0">
                  <a:pos x="555" y="0"/>
                </a:cxn>
              </a:cxnLst>
              <a:rect l="0" t="0" r="r" b="b"/>
              <a:pathLst>
                <a:path w="1006" h="463">
                  <a:moveTo>
                    <a:pt x="503" y="0"/>
                  </a:moveTo>
                  <a:lnTo>
                    <a:pt x="451" y="0"/>
                  </a:lnTo>
                  <a:lnTo>
                    <a:pt x="403" y="5"/>
                  </a:lnTo>
                  <a:lnTo>
                    <a:pt x="355" y="10"/>
                  </a:lnTo>
                  <a:lnTo>
                    <a:pt x="307" y="19"/>
                  </a:lnTo>
                  <a:lnTo>
                    <a:pt x="263" y="28"/>
                  </a:lnTo>
                  <a:lnTo>
                    <a:pt x="243" y="33"/>
                  </a:lnTo>
                  <a:lnTo>
                    <a:pt x="223" y="42"/>
                  </a:lnTo>
                  <a:lnTo>
                    <a:pt x="203" y="47"/>
                  </a:lnTo>
                  <a:lnTo>
                    <a:pt x="183" y="51"/>
                  </a:lnTo>
                  <a:lnTo>
                    <a:pt x="167" y="61"/>
                  </a:lnTo>
                  <a:lnTo>
                    <a:pt x="147" y="70"/>
                  </a:lnTo>
                  <a:lnTo>
                    <a:pt x="131" y="74"/>
                  </a:lnTo>
                  <a:lnTo>
                    <a:pt x="115" y="84"/>
                  </a:lnTo>
                  <a:lnTo>
                    <a:pt x="99" y="93"/>
                  </a:lnTo>
                  <a:lnTo>
                    <a:pt x="87" y="102"/>
                  </a:lnTo>
                  <a:lnTo>
                    <a:pt x="75" y="111"/>
                  </a:lnTo>
                  <a:lnTo>
                    <a:pt x="63" y="121"/>
                  </a:lnTo>
                  <a:lnTo>
                    <a:pt x="51" y="130"/>
                  </a:lnTo>
                  <a:lnTo>
                    <a:pt x="40" y="144"/>
                  </a:lnTo>
                  <a:lnTo>
                    <a:pt x="32" y="153"/>
                  </a:lnTo>
                  <a:lnTo>
                    <a:pt x="24" y="162"/>
                  </a:lnTo>
                  <a:lnTo>
                    <a:pt x="16" y="176"/>
                  </a:lnTo>
                  <a:lnTo>
                    <a:pt x="12" y="185"/>
                  </a:lnTo>
                  <a:lnTo>
                    <a:pt x="8" y="195"/>
                  </a:lnTo>
                  <a:lnTo>
                    <a:pt x="4" y="209"/>
                  </a:lnTo>
                  <a:lnTo>
                    <a:pt x="4" y="218"/>
                  </a:lnTo>
                  <a:lnTo>
                    <a:pt x="0" y="232"/>
                  </a:lnTo>
                  <a:lnTo>
                    <a:pt x="4" y="246"/>
                  </a:lnTo>
                  <a:lnTo>
                    <a:pt x="4" y="255"/>
                  </a:lnTo>
                  <a:lnTo>
                    <a:pt x="8" y="269"/>
                  </a:lnTo>
                  <a:lnTo>
                    <a:pt x="12" y="278"/>
                  </a:lnTo>
                  <a:lnTo>
                    <a:pt x="16" y="287"/>
                  </a:lnTo>
                  <a:lnTo>
                    <a:pt x="24" y="301"/>
                  </a:lnTo>
                  <a:lnTo>
                    <a:pt x="32" y="310"/>
                  </a:lnTo>
                  <a:lnTo>
                    <a:pt x="40" y="320"/>
                  </a:lnTo>
                  <a:lnTo>
                    <a:pt x="51" y="333"/>
                  </a:lnTo>
                  <a:lnTo>
                    <a:pt x="63" y="343"/>
                  </a:lnTo>
                  <a:lnTo>
                    <a:pt x="75" y="352"/>
                  </a:lnTo>
                  <a:lnTo>
                    <a:pt x="87" y="361"/>
                  </a:lnTo>
                  <a:lnTo>
                    <a:pt x="99" y="370"/>
                  </a:lnTo>
                  <a:lnTo>
                    <a:pt x="115" y="380"/>
                  </a:lnTo>
                  <a:lnTo>
                    <a:pt x="131" y="389"/>
                  </a:lnTo>
                  <a:lnTo>
                    <a:pt x="147" y="394"/>
                  </a:lnTo>
                  <a:lnTo>
                    <a:pt x="167" y="403"/>
                  </a:lnTo>
                  <a:lnTo>
                    <a:pt x="183" y="407"/>
                  </a:lnTo>
                  <a:lnTo>
                    <a:pt x="203" y="417"/>
                  </a:lnTo>
                  <a:lnTo>
                    <a:pt x="223" y="421"/>
                  </a:lnTo>
                  <a:lnTo>
                    <a:pt x="243" y="431"/>
                  </a:lnTo>
                  <a:lnTo>
                    <a:pt x="263" y="435"/>
                  </a:lnTo>
                  <a:lnTo>
                    <a:pt x="307" y="444"/>
                  </a:lnTo>
                  <a:lnTo>
                    <a:pt x="355" y="454"/>
                  </a:lnTo>
                  <a:lnTo>
                    <a:pt x="403" y="458"/>
                  </a:lnTo>
                  <a:lnTo>
                    <a:pt x="451" y="463"/>
                  </a:lnTo>
                  <a:lnTo>
                    <a:pt x="503" y="463"/>
                  </a:lnTo>
                  <a:lnTo>
                    <a:pt x="555" y="463"/>
                  </a:lnTo>
                  <a:lnTo>
                    <a:pt x="607" y="458"/>
                  </a:lnTo>
                  <a:lnTo>
                    <a:pt x="655" y="454"/>
                  </a:lnTo>
                  <a:lnTo>
                    <a:pt x="699" y="444"/>
                  </a:lnTo>
                  <a:lnTo>
                    <a:pt x="743" y="435"/>
                  </a:lnTo>
                  <a:lnTo>
                    <a:pt x="767" y="431"/>
                  </a:lnTo>
                  <a:lnTo>
                    <a:pt x="787" y="421"/>
                  </a:lnTo>
                  <a:lnTo>
                    <a:pt x="807" y="417"/>
                  </a:lnTo>
                  <a:lnTo>
                    <a:pt x="823" y="407"/>
                  </a:lnTo>
                  <a:lnTo>
                    <a:pt x="843" y="403"/>
                  </a:lnTo>
                  <a:lnTo>
                    <a:pt x="859" y="394"/>
                  </a:lnTo>
                  <a:lnTo>
                    <a:pt x="879" y="389"/>
                  </a:lnTo>
                  <a:lnTo>
                    <a:pt x="891" y="380"/>
                  </a:lnTo>
                  <a:lnTo>
                    <a:pt x="907" y="370"/>
                  </a:lnTo>
                  <a:lnTo>
                    <a:pt x="923" y="361"/>
                  </a:lnTo>
                  <a:lnTo>
                    <a:pt x="935" y="352"/>
                  </a:lnTo>
                  <a:lnTo>
                    <a:pt x="947" y="343"/>
                  </a:lnTo>
                  <a:lnTo>
                    <a:pt x="959" y="333"/>
                  </a:lnTo>
                  <a:lnTo>
                    <a:pt x="967" y="320"/>
                  </a:lnTo>
                  <a:lnTo>
                    <a:pt x="979" y="310"/>
                  </a:lnTo>
                  <a:lnTo>
                    <a:pt x="986" y="301"/>
                  </a:lnTo>
                  <a:lnTo>
                    <a:pt x="990" y="287"/>
                  </a:lnTo>
                  <a:lnTo>
                    <a:pt x="998" y="278"/>
                  </a:lnTo>
                  <a:lnTo>
                    <a:pt x="1002" y="269"/>
                  </a:lnTo>
                  <a:lnTo>
                    <a:pt x="1006" y="255"/>
                  </a:lnTo>
                  <a:lnTo>
                    <a:pt x="1006" y="246"/>
                  </a:lnTo>
                  <a:lnTo>
                    <a:pt x="1006" y="232"/>
                  </a:lnTo>
                  <a:lnTo>
                    <a:pt x="1006" y="218"/>
                  </a:lnTo>
                  <a:lnTo>
                    <a:pt x="1006" y="209"/>
                  </a:lnTo>
                  <a:lnTo>
                    <a:pt x="1002" y="195"/>
                  </a:lnTo>
                  <a:lnTo>
                    <a:pt x="998" y="185"/>
                  </a:lnTo>
                  <a:lnTo>
                    <a:pt x="990" y="176"/>
                  </a:lnTo>
                  <a:lnTo>
                    <a:pt x="986" y="162"/>
                  </a:lnTo>
                  <a:lnTo>
                    <a:pt x="979" y="153"/>
                  </a:lnTo>
                  <a:lnTo>
                    <a:pt x="967" y="144"/>
                  </a:lnTo>
                  <a:lnTo>
                    <a:pt x="959" y="130"/>
                  </a:lnTo>
                  <a:lnTo>
                    <a:pt x="947" y="121"/>
                  </a:lnTo>
                  <a:lnTo>
                    <a:pt x="935" y="111"/>
                  </a:lnTo>
                  <a:lnTo>
                    <a:pt x="923" y="102"/>
                  </a:lnTo>
                  <a:lnTo>
                    <a:pt x="907" y="93"/>
                  </a:lnTo>
                  <a:lnTo>
                    <a:pt x="891" y="84"/>
                  </a:lnTo>
                  <a:lnTo>
                    <a:pt x="879" y="74"/>
                  </a:lnTo>
                  <a:lnTo>
                    <a:pt x="859" y="70"/>
                  </a:lnTo>
                  <a:lnTo>
                    <a:pt x="843" y="61"/>
                  </a:lnTo>
                  <a:lnTo>
                    <a:pt x="823" y="51"/>
                  </a:lnTo>
                  <a:lnTo>
                    <a:pt x="807" y="47"/>
                  </a:lnTo>
                  <a:lnTo>
                    <a:pt x="787" y="42"/>
                  </a:lnTo>
                  <a:lnTo>
                    <a:pt x="767" y="33"/>
                  </a:lnTo>
                  <a:lnTo>
                    <a:pt x="743" y="28"/>
                  </a:lnTo>
                  <a:lnTo>
                    <a:pt x="699" y="19"/>
                  </a:lnTo>
                  <a:lnTo>
                    <a:pt x="655" y="10"/>
                  </a:lnTo>
                  <a:lnTo>
                    <a:pt x="607" y="5"/>
                  </a:lnTo>
                  <a:lnTo>
                    <a:pt x="555" y="0"/>
                  </a:lnTo>
                  <a:lnTo>
                    <a:pt x="503" y="0"/>
                  </a:lnTo>
                  <a:close/>
                </a:path>
              </a:pathLst>
            </a:custGeom>
            <a:solidFill>
              <a:srgbClr val="FF99FF">
                <a:alpha val="50000"/>
              </a:srgbClr>
            </a:solidFill>
            <a:ln w="9525">
              <a:noFill/>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250" name="Rectangle 107"/>
            <p:cNvSpPr>
              <a:spLocks noChangeArrowheads="1"/>
            </p:cNvSpPr>
            <p:nvPr/>
          </p:nvSpPr>
          <p:spPr>
            <a:xfrm>
              <a:off x="7047548" y="5645848"/>
              <a:ext cx="2257201" cy="135774"/>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1"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rPr>
                <a:t>：まちなか・公共交通沿線へ居住推進</a:t>
              </a:r>
              <a:endParaRPr kumimoji="1" lang="ja-JP" sz="800" b="1"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endParaRPr>
            </a:p>
          </p:txBody>
        </p:sp>
        <p:pic>
          <p:nvPicPr>
            <p:cNvPr id="1251" name="Picture 4" descr="RIMG0014"/>
            <p:cNvPicPr>
              <a:picLocks noChangeAspect="1" noChangeArrowheads="1"/>
            </p:cNvPicPr>
            <p:nvPr/>
          </p:nvPicPr>
          <p:blipFill>
            <a:blip r:embed="rId3">
              <a:lum bright="10000" contrast="20000"/>
            </a:blip>
            <a:stretch>
              <a:fillRect/>
            </a:stretch>
          </p:blipFill>
          <p:spPr>
            <a:xfrm>
              <a:off x="8141595" y="3951313"/>
              <a:ext cx="588735" cy="434556"/>
            </a:xfrm>
            <a:prstGeom prst="rect">
              <a:avLst/>
            </a:prstGeom>
            <a:noFill/>
            <a:ln w="0">
              <a:noFill/>
              <a:miter lim="800000"/>
              <a:headEnd/>
              <a:tailEnd/>
            </a:ln>
          </p:spPr>
        </p:pic>
        <p:pic>
          <p:nvPicPr>
            <p:cNvPr id="1252" name="Picture 6" descr="西町・総曲輪[1]"/>
            <p:cNvPicPr>
              <a:picLocks noChangeAspect="1" noChangeArrowheads="1"/>
            </p:cNvPicPr>
            <p:nvPr/>
          </p:nvPicPr>
          <p:blipFill>
            <a:blip r:embed="rId4">
              <a:lum bright="20000" contrast="20000"/>
            </a:blip>
            <a:stretch>
              <a:fillRect/>
            </a:stretch>
          </p:blipFill>
          <p:spPr>
            <a:xfrm>
              <a:off x="8746468" y="3950623"/>
              <a:ext cx="589672" cy="435247"/>
            </a:xfrm>
            <a:prstGeom prst="rect">
              <a:avLst/>
            </a:prstGeom>
            <a:noFill/>
            <a:ln w="0">
              <a:noFill/>
              <a:miter lim="800000"/>
              <a:headEnd/>
              <a:tailEnd/>
            </a:ln>
          </p:spPr>
        </p:pic>
        <p:grpSp>
          <p:nvGrpSpPr>
            <p:cNvPr id="1253" name="Group 4"/>
            <p:cNvGrpSpPr>
              <a:grpSpLocks noChangeAspect="1"/>
            </p:cNvGrpSpPr>
            <p:nvPr/>
          </p:nvGrpSpPr>
          <p:grpSpPr>
            <a:xfrm>
              <a:off x="3424238" y="2386013"/>
              <a:ext cx="5859462" cy="3322637"/>
              <a:chOff x="2157" y="1503"/>
              <a:chExt cx="3691" cy="2093"/>
            </a:xfrm>
          </p:grpSpPr>
          <p:sp>
            <p:nvSpPr>
              <p:cNvPr id="1254" name="AutoShape 3"/>
              <p:cNvSpPr>
                <a:spLocks noChangeAspect="1" noChangeArrowheads="1" noTextEdit="1"/>
              </p:cNvSpPr>
              <p:nvPr/>
            </p:nvSpPr>
            <p:spPr>
              <a:xfrm>
                <a:off x="2157" y="1503"/>
                <a:ext cx="3691" cy="2093"/>
              </a:xfrm>
              <a:prstGeom prst="rect">
                <a:avLst/>
              </a:prstGeom>
              <a:noFill/>
              <a:ln>
                <a:noFill/>
              </a:ln>
            </p:spPr>
            <p:txBody>
              <a:bodyPr vert="horz" wrap="square" lIns="91440" tIns="45720" rIns="91440" bIns="45720" numCol="1" anchor="t" anchorCtr="0" compatLnSpc="1">
                <a:prstTxWarp prst="textNoShape">
                  <a:avLst/>
                </a:prstTxWarp>
              </a:bodyPr>
              <a:lstStyle/>
              <a:p>
                <a:endParaRPr lang="ja-JP" altLang="en-US"/>
              </a:p>
            </p:txBody>
          </p:sp>
          <p:grpSp>
            <p:nvGrpSpPr>
              <p:cNvPr id="1255" name="Group 205"/>
              <p:cNvGrpSpPr/>
              <p:nvPr/>
            </p:nvGrpSpPr>
            <p:grpSpPr>
              <a:xfrm>
                <a:off x="2161" y="1507"/>
                <a:ext cx="3672" cy="2077"/>
                <a:chOff x="2161" y="1507"/>
                <a:chExt cx="3672" cy="2077"/>
              </a:xfrm>
            </p:grpSpPr>
            <p:sp>
              <p:nvSpPr>
                <p:cNvPr id="1256" name="Freeform 5"/>
                <p:cNvSpPr>
                  <a:spLocks noEditPoints="1"/>
                </p:cNvSpPr>
                <p:nvPr/>
              </p:nvSpPr>
              <p:spPr>
                <a:xfrm>
                  <a:off x="2543" y="1507"/>
                  <a:ext cx="3277" cy="1637"/>
                </a:xfrm>
                <a:custGeom>
                  <a:avLst/>
                  <a:gdLst>
                    <a:gd name="T0" fmla="*/ 1581 w 3277"/>
                    <a:gd name="T1" fmla="*/ 4 h 1637"/>
                    <a:gd name="T2" fmla="*/ 1467 w 3277"/>
                    <a:gd name="T3" fmla="*/ 4 h 1637"/>
                    <a:gd name="T4" fmla="*/ 1373 w 3277"/>
                    <a:gd name="T5" fmla="*/ 8 h 1637"/>
                    <a:gd name="T6" fmla="*/ 1196 w 3277"/>
                    <a:gd name="T7" fmla="*/ 29 h 1637"/>
                    <a:gd name="T8" fmla="*/ 1042 w 3277"/>
                    <a:gd name="T9" fmla="*/ 62 h 1637"/>
                    <a:gd name="T10" fmla="*/ 948 w 3277"/>
                    <a:gd name="T11" fmla="*/ 75 h 1637"/>
                    <a:gd name="T12" fmla="*/ 798 w 3277"/>
                    <a:gd name="T13" fmla="*/ 120 h 1637"/>
                    <a:gd name="T14" fmla="*/ 665 w 3277"/>
                    <a:gd name="T15" fmla="*/ 162 h 1637"/>
                    <a:gd name="T16" fmla="*/ 574 w 3277"/>
                    <a:gd name="T17" fmla="*/ 203 h 1637"/>
                    <a:gd name="T18" fmla="*/ 468 w 3277"/>
                    <a:gd name="T19" fmla="*/ 253 h 1637"/>
                    <a:gd name="T20" fmla="*/ 366 w 3277"/>
                    <a:gd name="T21" fmla="*/ 311 h 1637"/>
                    <a:gd name="T22" fmla="*/ 259 w 3277"/>
                    <a:gd name="T23" fmla="*/ 377 h 1637"/>
                    <a:gd name="T24" fmla="*/ 157 w 3277"/>
                    <a:gd name="T25" fmla="*/ 477 h 1637"/>
                    <a:gd name="T26" fmla="*/ 94 w 3277"/>
                    <a:gd name="T27" fmla="*/ 556 h 1637"/>
                    <a:gd name="T28" fmla="*/ 47 w 3277"/>
                    <a:gd name="T29" fmla="*/ 622 h 1637"/>
                    <a:gd name="T30" fmla="*/ 4 w 3277"/>
                    <a:gd name="T31" fmla="*/ 771 h 1637"/>
                    <a:gd name="T32" fmla="*/ 11 w 3277"/>
                    <a:gd name="T33" fmla="*/ 879 h 1637"/>
                    <a:gd name="T34" fmla="*/ 39 w 3277"/>
                    <a:gd name="T35" fmla="*/ 982 h 1637"/>
                    <a:gd name="T36" fmla="*/ 74 w 3277"/>
                    <a:gd name="T37" fmla="*/ 1061 h 1637"/>
                    <a:gd name="T38" fmla="*/ 149 w 3277"/>
                    <a:gd name="T39" fmla="*/ 1152 h 1637"/>
                    <a:gd name="T40" fmla="*/ 240 w 3277"/>
                    <a:gd name="T41" fmla="*/ 1239 h 1637"/>
                    <a:gd name="T42" fmla="*/ 291 w 3277"/>
                    <a:gd name="T43" fmla="*/ 1277 h 1637"/>
                    <a:gd name="T44" fmla="*/ 389 w 3277"/>
                    <a:gd name="T45" fmla="*/ 1343 h 1637"/>
                    <a:gd name="T46" fmla="*/ 539 w 3277"/>
                    <a:gd name="T47" fmla="*/ 1418 h 1637"/>
                    <a:gd name="T48" fmla="*/ 661 w 3277"/>
                    <a:gd name="T49" fmla="*/ 1476 h 1637"/>
                    <a:gd name="T50" fmla="*/ 747 w 3277"/>
                    <a:gd name="T51" fmla="*/ 1505 h 1637"/>
                    <a:gd name="T52" fmla="*/ 901 w 3277"/>
                    <a:gd name="T53" fmla="*/ 1542 h 1637"/>
                    <a:gd name="T54" fmla="*/ 1015 w 3277"/>
                    <a:gd name="T55" fmla="*/ 1571 h 1637"/>
                    <a:gd name="T56" fmla="*/ 1192 w 3277"/>
                    <a:gd name="T57" fmla="*/ 1600 h 1637"/>
                    <a:gd name="T58" fmla="*/ 1286 w 3277"/>
                    <a:gd name="T59" fmla="*/ 1617 h 1637"/>
                    <a:gd name="T60" fmla="*/ 1463 w 3277"/>
                    <a:gd name="T61" fmla="*/ 1633 h 1637"/>
                    <a:gd name="T62" fmla="*/ 1617 w 3277"/>
                    <a:gd name="T63" fmla="*/ 1629 h 1637"/>
                    <a:gd name="T64" fmla="*/ 1735 w 3277"/>
                    <a:gd name="T65" fmla="*/ 1637 h 1637"/>
                    <a:gd name="T66" fmla="*/ 1829 w 3277"/>
                    <a:gd name="T67" fmla="*/ 1633 h 1637"/>
                    <a:gd name="T68" fmla="*/ 1983 w 3277"/>
                    <a:gd name="T69" fmla="*/ 1612 h 1637"/>
                    <a:gd name="T70" fmla="*/ 2101 w 3277"/>
                    <a:gd name="T71" fmla="*/ 1600 h 1637"/>
                    <a:gd name="T72" fmla="*/ 2278 w 3277"/>
                    <a:gd name="T73" fmla="*/ 1575 h 1637"/>
                    <a:gd name="T74" fmla="*/ 2368 w 3277"/>
                    <a:gd name="T75" fmla="*/ 1550 h 1637"/>
                    <a:gd name="T76" fmla="*/ 2483 w 3277"/>
                    <a:gd name="T77" fmla="*/ 1521 h 1637"/>
                    <a:gd name="T78" fmla="*/ 2652 w 3277"/>
                    <a:gd name="T79" fmla="*/ 1463 h 1637"/>
                    <a:gd name="T80" fmla="*/ 2738 w 3277"/>
                    <a:gd name="T81" fmla="*/ 1418 h 1637"/>
                    <a:gd name="T82" fmla="*/ 2849 w 3277"/>
                    <a:gd name="T83" fmla="*/ 1368 h 1637"/>
                    <a:gd name="T84" fmla="*/ 2971 w 3277"/>
                    <a:gd name="T85" fmla="*/ 1297 h 1637"/>
                    <a:gd name="T86" fmla="*/ 3061 w 3277"/>
                    <a:gd name="T87" fmla="*/ 1214 h 1637"/>
                    <a:gd name="T88" fmla="*/ 3148 w 3277"/>
                    <a:gd name="T89" fmla="*/ 1127 h 1637"/>
                    <a:gd name="T90" fmla="*/ 3207 w 3277"/>
                    <a:gd name="T91" fmla="*/ 1045 h 1637"/>
                    <a:gd name="T92" fmla="*/ 3246 w 3277"/>
                    <a:gd name="T93" fmla="*/ 970 h 1637"/>
                    <a:gd name="T94" fmla="*/ 3270 w 3277"/>
                    <a:gd name="T95" fmla="*/ 817 h 1637"/>
                    <a:gd name="T96" fmla="*/ 3266 w 3277"/>
                    <a:gd name="T97" fmla="*/ 730 h 1637"/>
                    <a:gd name="T98" fmla="*/ 3226 w 3277"/>
                    <a:gd name="T99" fmla="*/ 634 h 1637"/>
                    <a:gd name="T100" fmla="*/ 3191 w 3277"/>
                    <a:gd name="T101" fmla="*/ 556 h 1637"/>
                    <a:gd name="T102" fmla="*/ 3096 w 3277"/>
                    <a:gd name="T103" fmla="*/ 444 h 1637"/>
                    <a:gd name="T104" fmla="*/ 3014 w 3277"/>
                    <a:gd name="T105" fmla="*/ 381 h 1637"/>
                    <a:gd name="T106" fmla="*/ 2951 w 3277"/>
                    <a:gd name="T107" fmla="*/ 336 h 1637"/>
                    <a:gd name="T108" fmla="*/ 2849 w 3277"/>
                    <a:gd name="T109" fmla="*/ 274 h 1637"/>
                    <a:gd name="T110" fmla="*/ 2687 w 3277"/>
                    <a:gd name="T111" fmla="*/ 195 h 1637"/>
                    <a:gd name="T112" fmla="*/ 2601 w 3277"/>
                    <a:gd name="T113" fmla="*/ 153 h 1637"/>
                    <a:gd name="T114" fmla="*/ 2487 w 3277"/>
                    <a:gd name="T115" fmla="*/ 116 h 1637"/>
                    <a:gd name="T116" fmla="*/ 2313 w 3277"/>
                    <a:gd name="T117" fmla="*/ 71 h 1637"/>
                    <a:gd name="T118" fmla="*/ 2219 w 3277"/>
                    <a:gd name="T119" fmla="*/ 58 h 1637"/>
                    <a:gd name="T120" fmla="*/ 2046 w 3277"/>
                    <a:gd name="T121" fmla="*/ 29 h 1637"/>
                    <a:gd name="T122" fmla="*/ 1928 w 3277"/>
                    <a:gd name="T123" fmla="*/ 17 h 1637"/>
                    <a:gd name="T124" fmla="*/ 1794 w 3277"/>
                    <a:gd name="T125" fmla="*/ 8 h 16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277" h="1637">
                      <a:moveTo>
                        <a:pt x="1723" y="8"/>
                      </a:moveTo>
                      <a:lnTo>
                        <a:pt x="1700" y="4"/>
                      </a:lnTo>
                      <a:lnTo>
                        <a:pt x="1700" y="0"/>
                      </a:lnTo>
                      <a:lnTo>
                        <a:pt x="1723" y="0"/>
                      </a:lnTo>
                      <a:lnTo>
                        <a:pt x="1723" y="8"/>
                      </a:lnTo>
                      <a:close/>
                      <a:moveTo>
                        <a:pt x="1684" y="4"/>
                      </a:moveTo>
                      <a:lnTo>
                        <a:pt x="1660" y="4"/>
                      </a:lnTo>
                      <a:lnTo>
                        <a:pt x="1660" y="0"/>
                      </a:lnTo>
                      <a:lnTo>
                        <a:pt x="1684" y="0"/>
                      </a:lnTo>
                      <a:lnTo>
                        <a:pt x="1684" y="4"/>
                      </a:lnTo>
                      <a:close/>
                      <a:moveTo>
                        <a:pt x="1644" y="4"/>
                      </a:moveTo>
                      <a:lnTo>
                        <a:pt x="1637" y="4"/>
                      </a:lnTo>
                      <a:lnTo>
                        <a:pt x="1621" y="4"/>
                      </a:lnTo>
                      <a:lnTo>
                        <a:pt x="1621" y="0"/>
                      </a:lnTo>
                      <a:lnTo>
                        <a:pt x="1637" y="0"/>
                      </a:lnTo>
                      <a:lnTo>
                        <a:pt x="1644" y="0"/>
                      </a:lnTo>
                      <a:lnTo>
                        <a:pt x="1644" y="4"/>
                      </a:lnTo>
                      <a:close/>
                      <a:moveTo>
                        <a:pt x="1605" y="4"/>
                      </a:moveTo>
                      <a:lnTo>
                        <a:pt x="1581" y="4"/>
                      </a:lnTo>
                      <a:lnTo>
                        <a:pt x="1581" y="0"/>
                      </a:lnTo>
                      <a:lnTo>
                        <a:pt x="1605" y="0"/>
                      </a:lnTo>
                      <a:lnTo>
                        <a:pt x="1605" y="4"/>
                      </a:lnTo>
                      <a:close/>
                      <a:moveTo>
                        <a:pt x="1566" y="8"/>
                      </a:moveTo>
                      <a:lnTo>
                        <a:pt x="1554" y="8"/>
                      </a:lnTo>
                      <a:lnTo>
                        <a:pt x="1546" y="8"/>
                      </a:lnTo>
                      <a:lnTo>
                        <a:pt x="1546" y="0"/>
                      </a:lnTo>
                      <a:lnTo>
                        <a:pt x="1554" y="0"/>
                      </a:lnTo>
                      <a:lnTo>
                        <a:pt x="1566" y="0"/>
                      </a:lnTo>
                      <a:lnTo>
                        <a:pt x="1566" y="8"/>
                      </a:lnTo>
                      <a:close/>
                      <a:moveTo>
                        <a:pt x="1526" y="8"/>
                      </a:moveTo>
                      <a:lnTo>
                        <a:pt x="1507" y="8"/>
                      </a:lnTo>
                      <a:lnTo>
                        <a:pt x="1507" y="0"/>
                      </a:lnTo>
                      <a:lnTo>
                        <a:pt x="1526" y="0"/>
                      </a:lnTo>
                      <a:lnTo>
                        <a:pt x="1526" y="8"/>
                      </a:lnTo>
                      <a:close/>
                      <a:moveTo>
                        <a:pt x="1487" y="8"/>
                      </a:moveTo>
                      <a:lnTo>
                        <a:pt x="1471" y="8"/>
                      </a:lnTo>
                      <a:lnTo>
                        <a:pt x="1467" y="8"/>
                      </a:lnTo>
                      <a:lnTo>
                        <a:pt x="1467" y="4"/>
                      </a:lnTo>
                      <a:lnTo>
                        <a:pt x="1471" y="4"/>
                      </a:lnTo>
                      <a:lnTo>
                        <a:pt x="1487" y="4"/>
                      </a:lnTo>
                      <a:lnTo>
                        <a:pt x="1487" y="8"/>
                      </a:lnTo>
                      <a:close/>
                      <a:moveTo>
                        <a:pt x="1452" y="13"/>
                      </a:moveTo>
                      <a:lnTo>
                        <a:pt x="1428" y="13"/>
                      </a:lnTo>
                      <a:lnTo>
                        <a:pt x="1428" y="4"/>
                      </a:lnTo>
                      <a:lnTo>
                        <a:pt x="1452" y="4"/>
                      </a:lnTo>
                      <a:lnTo>
                        <a:pt x="1452" y="13"/>
                      </a:lnTo>
                      <a:close/>
                      <a:moveTo>
                        <a:pt x="1412" y="13"/>
                      </a:moveTo>
                      <a:lnTo>
                        <a:pt x="1389" y="17"/>
                      </a:lnTo>
                      <a:lnTo>
                        <a:pt x="1389" y="17"/>
                      </a:lnTo>
                      <a:lnTo>
                        <a:pt x="1389" y="8"/>
                      </a:lnTo>
                      <a:lnTo>
                        <a:pt x="1389" y="8"/>
                      </a:lnTo>
                      <a:lnTo>
                        <a:pt x="1412" y="8"/>
                      </a:lnTo>
                      <a:lnTo>
                        <a:pt x="1412" y="13"/>
                      </a:lnTo>
                      <a:close/>
                      <a:moveTo>
                        <a:pt x="1373" y="17"/>
                      </a:moveTo>
                      <a:lnTo>
                        <a:pt x="1349" y="17"/>
                      </a:lnTo>
                      <a:lnTo>
                        <a:pt x="1349" y="13"/>
                      </a:lnTo>
                      <a:lnTo>
                        <a:pt x="1373" y="8"/>
                      </a:lnTo>
                      <a:lnTo>
                        <a:pt x="1373" y="17"/>
                      </a:lnTo>
                      <a:close/>
                      <a:moveTo>
                        <a:pt x="1334" y="21"/>
                      </a:moveTo>
                      <a:lnTo>
                        <a:pt x="1310" y="21"/>
                      </a:lnTo>
                      <a:lnTo>
                        <a:pt x="1310" y="17"/>
                      </a:lnTo>
                      <a:lnTo>
                        <a:pt x="1334" y="13"/>
                      </a:lnTo>
                      <a:lnTo>
                        <a:pt x="1334" y="21"/>
                      </a:lnTo>
                      <a:close/>
                      <a:moveTo>
                        <a:pt x="1294" y="25"/>
                      </a:moveTo>
                      <a:lnTo>
                        <a:pt x="1275" y="25"/>
                      </a:lnTo>
                      <a:lnTo>
                        <a:pt x="1271" y="21"/>
                      </a:lnTo>
                      <a:lnTo>
                        <a:pt x="1294" y="17"/>
                      </a:lnTo>
                      <a:lnTo>
                        <a:pt x="1294" y="25"/>
                      </a:lnTo>
                      <a:close/>
                      <a:moveTo>
                        <a:pt x="1255" y="29"/>
                      </a:moveTo>
                      <a:lnTo>
                        <a:pt x="1235" y="29"/>
                      </a:lnTo>
                      <a:lnTo>
                        <a:pt x="1235" y="25"/>
                      </a:lnTo>
                      <a:lnTo>
                        <a:pt x="1255" y="21"/>
                      </a:lnTo>
                      <a:lnTo>
                        <a:pt x="1255" y="29"/>
                      </a:lnTo>
                      <a:close/>
                      <a:moveTo>
                        <a:pt x="1219" y="33"/>
                      </a:moveTo>
                      <a:lnTo>
                        <a:pt x="1196" y="37"/>
                      </a:lnTo>
                      <a:lnTo>
                        <a:pt x="1196" y="29"/>
                      </a:lnTo>
                      <a:lnTo>
                        <a:pt x="1216" y="25"/>
                      </a:lnTo>
                      <a:lnTo>
                        <a:pt x="1219" y="33"/>
                      </a:lnTo>
                      <a:close/>
                      <a:moveTo>
                        <a:pt x="1180" y="37"/>
                      </a:moveTo>
                      <a:lnTo>
                        <a:pt x="1157" y="42"/>
                      </a:lnTo>
                      <a:lnTo>
                        <a:pt x="1157" y="33"/>
                      </a:lnTo>
                      <a:lnTo>
                        <a:pt x="1180" y="33"/>
                      </a:lnTo>
                      <a:lnTo>
                        <a:pt x="1180" y="37"/>
                      </a:lnTo>
                      <a:close/>
                      <a:moveTo>
                        <a:pt x="1141" y="46"/>
                      </a:moveTo>
                      <a:lnTo>
                        <a:pt x="1117" y="50"/>
                      </a:lnTo>
                      <a:lnTo>
                        <a:pt x="1117" y="42"/>
                      </a:lnTo>
                      <a:lnTo>
                        <a:pt x="1141" y="37"/>
                      </a:lnTo>
                      <a:lnTo>
                        <a:pt x="1141" y="46"/>
                      </a:lnTo>
                      <a:close/>
                      <a:moveTo>
                        <a:pt x="1101" y="50"/>
                      </a:moveTo>
                      <a:lnTo>
                        <a:pt x="1082" y="54"/>
                      </a:lnTo>
                      <a:lnTo>
                        <a:pt x="1078" y="50"/>
                      </a:lnTo>
                      <a:lnTo>
                        <a:pt x="1101" y="46"/>
                      </a:lnTo>
                      <a:lnTo>
                        <a:pt x="1101" y="50"/>
                      </a:lnTo>
                      <a:close/>
                      <a:moveTo>
                        <a:pt x="1062" y="58"/>
                      </a:moveTo>
                      <a:lnTo>
                        <a:pt x="1042" y="62"/>
                      </a:lnTo>
                      <a:lnTo>
                        <a:pt x="1042" y="54"/>
                      </a:lnTo>
                      <a:lnTo>
                        <a:pt x="1062" y="50"/>
                      </a:lnTo>
                      <a:lnTo>
                        <a:pt x="1062" y="58"/>
                      </a:lnTo>
                      <a:close/>
                      <a:moveTo>
                        <a:pt x="1027" y="66"/>
                      </a:moveTo>
                      <a:lnTo>
                        <a:pt x="1003" y="71"/>
                      </a:lnTo>
                      <a:lnTo>
                        <a:pt x="1003" y="62"/>
                      </a:lnTo>
                      <a:lnTo>
                        <a:pt x="1023" y="58"/>
                      </a:lnTo>
                      <a:lnTo>
                        <a:pt x="1027" y="66"/>
                      </a:lnTo>
                      <a:close/>
                      <a:moveTo>
                        <a:pt x="987" y="75"/>
                      </a:moveTo>
                      <a:lnTo>
                        <a:pt x="964" y="79"/>
                      </a:lnTo>
                      <a:lnTo>
                        <a:pt x="964" y="71"/>
                      </a:lnTo>
                      <a:lnTo>
                        <a:pt x="987" y="66"/>
                      </a:lnTo>
                      <a:lnTo>
                        <a:pt x="987" y="75"/>
                      </a:lnTo>
                      <a:close/>
                      <a:moveTo>
                        <a:pt x="948" y="83"/>
                      </a:moveTo>
                      <a:lnTo>
                        <a:pt x="928" y="87"/>
                      </a:lnTo>
                      <a:lnTo>
                        <a:pt x="928" y="87"/>
                      </a:lnTo>
                      <a:lnTo>
                        <a:pt x="924" y="79"/>
                      </a:lnTo>
                      <a:lnTo>
                        <a:pt x="928" y="79"/>
                      </a:lnTo>
                      <a:lnTo>
                        <a:pt x="948" y="75"/>
                      </a:lnTo>
                      <a:lnTo>
                        <a:pt x="948" y="83"/>
                      </a:lnTo>
                      <a:close/>
                      <a:moveTo>
                        <a:pt x="913" y="91"/>
                      </a:moveTo>
                      <a:lnTo>
                        <a:pt x="889" y="95"/>
                      </a:lnTo>
                      <a:lnTo>
                        <a:pt x="889" y="91"/>
                      </a:lnTo>
                      <a:lnTo>
                        <a:pt x="909" y="83"/>
                      </a:lnTo>
                      <a:lnTo>
                        <a:pt x="913" y="91"/>
                      </a:lnTo>
                      <a:close/>
                      <a:moveTo>
                        <a:pt x="873" y="100"/>
                      </a:moveTo>
                      <a:lnTo>
                        <a:pt x="857" y="104"/>
                      </a:lnTo>
                      <a:lnTo>
                        <a:pt x="854" y="108"/>
                      </a:lnTo>
                      <a:lnTo>
                        <a:pt x="850" y="100"/>
                      </a:lnTo>
                      <a:lnTo>
                        <a:pt x="857" y="100"/>
                      </a:lnTo>
                      <a:lnTo>
                        <a:pt x="873" y="95"/>
                      </a:lnTo>
                      <a:lnTo>
                        <a:pt x="873" y="100"/>
                      </a:lnTo>
                      <a:close/>
                      <a:moveTo>
                        <a:pt x="834" y="112"/>
                      </a:moveTo>
                      <a:lnTo>
                        <a:pt x="814" y="116"/>
                      </a:lnTo>
                      <a:lnTo>
                        <a:pt x="814" y="112"/>
                      </a:lnTo>
                      <a:lnTo>
                        <a:pt x="834" y="104"/>
                      </a:lnTo>
                      <a:lnTo>
                        <a:pt x="834" y="112"/>
                      </a:lnTo>
                      <a:close/>
                      <a:moveTo>
                        <a:pt x="798" y="120"/>
                      </a:moveTo>
                      <a:lnTo>
                        <a:pt x="791" y="124"/>
                      </a:lnTo>
                      <a:lnTo>
                        <a:pt x="775" y="129"/>
                      </a:lnTo>
                      <a:lnTo>
                        <a:pt x="775" y="120"/>
                      </a:lnTo>
                      <a:lnTo>
                        <a:pt x="791" y="116"/>
                      </a:lnTo>
                      <a:lnTo>
                        <a:pt x="794" y="116"/>
                      </a:lnTo>
                      <a:lnTo>
                        <a:pt x="798" y="120"/>
                      </a:lnTo>
                      <a:close/>
                      <a:moveTo>
                        <a:pt x="759" y="133"/>
                      </a:moveTo>
                      <a:lnTo>
                        <a:pt x="739" y="141"/>
                      </a:lnTo>
                      <a:lnTo>
                        <a:pt x="739" y="133"/>
                      </a:lnTo>
                      <a:lnTo>
                        <a:pt x="759" y="129"/>
                      </a:lnTo>
                      <a:lnTo>
                        <a:pt x="759" y="133"/>
                      </a:lnTo>
                      <a:close/>
                      <a:moveTo>
                        <a:pt x="724" y="145"/>
                      </a:moveTo>
                      <a:lnTo>
                        <a:pt x="700" y="153"/>
                      </a:lnTo>
                      <a:lnTo>
                        <a:pt x="700" y="145"/>
                      </a:lnTo>
                      <a:lnTo>
                        <a:pt x="720" y="141"/>
                      </a:lnTo>
                      <a:lnTo>
                        <a:pt x="724" y="145"/>
                      </a:lnTo>
                      <a:close/>
                      <a:moveTo>
                        <a:pt x="684" y="158"/>
                      </a:moveTo>
                      <a:lnTo>
                        <a:pt x="665" y="166"/>
                      </a:lnTo>
                      <a:lnTo>
                        <a:pt x="665" y="162"/>
                      </a:lnTo>
                      <a:lnTo>
                        <a:pt x="684" y="153"/>
                      </a:lnTo>
                      <a:lnTo>
                        <a:pt x="684" y="158"/>
                      </a:lnTo>
                      <a:close/>
                      <a:moveTo>
                        <a:pt x="649" y="170"/>
                      </a:moveTo>
                      <a:lnTo>
                        <a:pt x="629" y="178"/>
                      </a:lnTo>
                      <a:lnTo>
                        <a:pt x="625" y="174"/>
                      </a:lnTo>
                      <a:lnTo>
                        <a:pt x="649" y="166"/>
                      </a:lnTo>
                      <a:lnTo>
                        <a:pt x="649" y="170"/>
                      </a:lnTo>
                      <a:close/>
                      <a:moveTo>
                        <a:pt x="613" y="187"/>
                      </a:moveTo>
                      <a:lnTo>
                        <a:pt x="598" y="191"/>
                      </a:lnTo>
                      <a:lnTo>
                        <a:pt x="590" y="195"/>
                      </a:lnTo>
                      <a:lnTo>
                        <a:pt x="590" y="191"/>
                      </a:lnTo>
                      <a:lnTo>
                        <a:pt x="598" y="187"/>
                      </a:lnTo>
                      <a:lnTo>
                        <a:pt x="610" y="183"/>
                      </a:lnTo>
                      <a:lnTo>
                        <a:pt x="613" y="187"/>
                      </a:lnTo>
                      <a:close/>
                      <a:moveTo>
                        <a:pt x="574" y="203"/>
                      </a:moveTo>
                      <a:lnTo>
                        <a:pt x="554" y="212"/>
                      </a:lnTo>
                      <a:lnTo>
                        <a:pt x="554" y="203"/>
                      </a:lnTo>
                      <a:lnTo>
                        <a:pt x="574" y="195"/>
                      </a:lnTo>
                      <a:lnTo>
                        <a:pt x="574" y="203"/>
                      </a:lnTo>
                      <a:close/>
                      <a:moveTo>
                        <a:pt x="539" y="216"/>
                      </a:moveTo>
                      <a:lnTo>
                        <a:pt x="539" y="216"/>
                      </a:lnTo>
                      <a:lnTo>
                        <a:pt x="519" y="228"/>
                      </a:lnTo>
                      <a:lnTo>
                        <a:pt x="519" y="220"/>
                      </a:lnTo>
                      <a:lnTo>
                        <a:pt x="539" y="212"/>
                      </a:lnTo>
                      <a:lnTo>
                        <a:pt x="539" y="212"/>
                      </a:lnTo>
                      <a:lnTo>
                        <a:pt x="539" y="216"/>
                      </a:lnTo>
                      <a:close/>
                      <a:moveTo>
                        <a:pt x="503" y="232"/>
                      </a:moveTo>
                      <a:lnTo>
                        <a:pt x="484" y="245"/>
                      </a:lnTo>
                      <a:lnTo>
                        <a:pt x="480" y="236"/>
                      </a:lnTo>
                      <a:lnTo>
                        <a:pt x="503" y="228"/>
                      </a:lnTo>
                      <a:lnTo>
                        <a:pt x="503" y="232"/>
                      </a:lnTo>
                      <a:close/>
                      <a:moveTo>
                        <a:pt x="468" y="253"/>
                      </a:moveTo>
                      <a:lnTo>
                        <a:pt x="456" y="257"/>
                      </a:lnTo>
                      <a:lnTo>
                        <a:pt x="448" y="261"/>
                      </a:lnTo>
                      <a:lnTo>
                        <a:pt x="444" y="257"/>
                      </a:lnTo>
                      <a:lnTo>
                        <a:pt x="452" y="253"/>
                      </a:lnTo>
                      <a:lnTo>
                        <a:pt x="468" y="245"/>
                      </a:lnTo>
                      <a:lnTo>
                        <a:pt x="468" y="253"/>
                      </a:lnTo>
                      <a:close/>
                      <a:moveTo>
                        <a:pt x="432" y="270"/>
                      </a:moveTo>
                      <a:lnTo>
                        <a:pt x="429" y="274"/>
                      </a:lnTo>
                      <a:lnTo>
                        <a:pt x="413" y="282"/>
                      </a:lnTo>
                      <a:lnTo>
                        <a:pt x="409" y="274"/>
                      </a:lnTo>
                      <a:lnTo>
                        <a:pt x="425" y="265"/>
                      </a:lnTo>
                      <a:lnTo>
                        <a:pt x="432" y="265"/>
                      </a:lnTo>
                      <a:lnTo>
                        <a:pt x="432" y="270"/>
                      </a:lnTo>
                      <a:close/>
                      <a:moveTo>
                        <a:pt x="397" y="290"/>
                      </a:moveTo>
                      <a:lnTo>
                        <a:pt x="377" y="303"/>
                      </a:lnTo>
                      <a:lnTo>
                        <a:pt x="377" y="294"/>
                      </a:lnTo>
                      <a:lnTo>
                        <a:pt x="397" y="286"/>
                      </a:lnTo>
                      <a:lnTo>
                        <a:pt x="397" y="290"/>
                      </a:lnTo>
                      <a:close/>
                      <a:moveTo>
                        <a:pt x="366" y="311"/>
                      </a:moveTo>
                      <a:lnTo>
                        <a:pt x="354" y="319"/>
                      </a:lnTo>
                      <a:lnTo>
                        <a:pt x="346" y="323"/>
                      </a:lnTo>
                      <a:lnTo>
                        <a:pt x="342" y="315"/>
                      </a:lnTo>
                      <a:lnTo>
                        <a:pt x="350" y="311"/>
                      </a:lnTo>
                      <a:lnTo>
                        <a:pt x="362" y="307"/>
                      </a:lnTo>
                      <a:lnTo>
                        <a:pt x="366" y="311"/>
                      </a:lnTo>
                      <a:close/>
                      <a:moveTo>
                        <a:pt x="330" y="332"/>
                      </a:moveTo>
                      <a:lnTo>
                        <a:pt x="330" y="332"/>
                      </a:lnTo>
                      <a:lnTo>
                        <a:pt x="310" y="344"/>
                      </a:lnTo>
                      <a:lnTo>
                        <a:pt x="310" y="340"/>
                      </a:lnTo>
                      <a:lnTo>
                        <a:pt x="326" y="328"/>
                      </a:lnTo>
                      <a:lnTo>
                        <a:pt x="326" y="328"/>
                      </a:lnTo>
                      <a:lnTo>
                        <a:pt x="330" y="332"/>
                      </a:lnTo>
                      <a:close/>
                      <a:moveTo>
                        <a:pt x="299" y="357"/>
                      </a:moveTo>
                      <a:lnTo>
                        <a:pt x="283" y="365"/>
                      </a:lnTo>
                      <a:lnTo>
                        <a:pt x="279" y="369"/>
                      </a:lnTo>
                      <a:lnTo>
                        <a:pt x="275" y="365"/>
                      </a:lnTo>
                      <a:lnTo>
                        <a:pt x="279" y="361"/>
                      </a:lnTo>
                      <a:lnTo>
                        <a:pt x="295" y="348"/>
                      </a:lnTo>
                      <a:lnTo>
                        <a:pt x="299" y="357"/>
                      </a:lnTo>
                      <a:close/>
                      <a:moveTo>
                        <a:pt x="263" y="377"/>
                      </a:moveTo>
                      <a:lnTo>
                        <a:pt x="263" y="381"/>
                      </a:lnTo>
                      <a:lnTo>
                        <a:pt x="248" y="394"/>
                      </a:lnTo>
                      <a:lnTo>
                        <a:pt x="244" y="390"/>
                      </a:lnTo>
                      <a:lnTo>
                        <a:pt x="259" y="377"/>
                      </a:lnTo>
                      <a:lnTo>
                        <a:pt x="263" y="373"/>
                      </a:lnTo>
                      <a:lnTo>
                        <a:pt x="263" y="377"/>
                      </a:lnTo>
                      <a:close/>
                      <a:moveTo>
                        <a:pt x="232" y="402"/>
                      </a:moveTo>
                      <a:lnTo>
                        <a:pt x="220" y="415"/>
                      </a:lnTo>
                      <a:lnTo>
                        <a:pt x="216" y="419"/>
                      </a:lnTo>
                      <a:lnTo>
                        <a:pt x="212" y="415"/>
                      </a:lnTo>
                      <a:lnTo>
                        <a:pt x="216" y="410"/>
                      </a:lnTo>
                      <a:lnTo>
                        <a:pt x="232" y="398"/>
                      </a:lnTo>
                      <a:lnTo>
                        <a:pt x="232" y="402"/>
                      </a:lnTo>
                      <a:close/>
                      <a:moveTo>
                        <a:pt x="204" y="431"/>
                      </a:moveTo>
                      <a:lnTo>
                        <a:pt x="200" y="431"/>
                      </a:lnTo>
                      <a:lnTo>
                        <a:pt x="185" y="448"/>
                      </a:lnTo>
                      <a:lnTo>
                        <a:pt x="181" y="444"/>
                      </a:lnTo>
                      <a:lnTo>
                        <a:pt x="196" y="427"/>
                      </a:lnTo>
                      <a:lnTo>
                        <a:pt x="200" y="427"/>
                      </a:lnTo>
                      <a:lnTo>
                        <a:pt x="204" y="431"/>
                      </a:lnTo>
                      <a:close/>
                      <a:moveTo>
                        <a:pt x="173" y="460"/>
                      </a:moveTo>
                      <a:lnTo>
                        <a:pt x="165" y="468"/>
                      </a:lnTo>
                      <a:lnTo>
                        <a:pt x="157" y="477"/>
                      </a:lnTo>
                      <a:lnTo>
                        <a:pt x="153" y="473"/>
                      </a:lnTo>
                      <a:lnTo>
                        <a:pt x="161" y="464"/>
                      </a:lnTo>
                      <a:lnTo>
                        <a:pt x="169" y="456"/>
                      </a:lnTo>
                      <a:lnTo>
                        <a:pt x="173" y="460"/>
                      </a:lnTo>
                      <a:close/>
                      <a:moveTo>
                        <a:pt x="145" y="489"/>
                      </a:moveTo>
                      <a:lnTo>
                        <a:pt x="133" y="502"/>
                      </a:lnTo>
                      <a:lnTo>
                        <a:pt x="129" y="506"/>
                      </a:lnTo>
                      <a:lnTo>
                        <a:pt x="126" y="502"/>
                      </a:lnTo>
                      <a:lnTo>
                        <a:pt x="129" y="497"/>
                      </a:lnTo>
                      <a:lnTo>
                        <a:pt x="141" y="485"/>
                      </a:lnTo>
                      <a:lnTo>
                        <a:pt x="145" y="489"/>
                      </a:lnTo>
                      <a:close/>
                      <a:moveTo>
                        <a:pt x="118" y="522"/>
                      </a:moveTo>
                      <a:lnTo>
                        <a:pt x="118" y="522"/>
                      </a:lnTo>
                      <a:lnTo>
                        <a:pt x="106" y="539"/>
                      </a:lnTo>
                      <a:lnTo>
                        <a:pt x="98" y="535"/>
                      </a:lnTo>
                      <a:lnTo>
                        <a:pt x="114" y="518"/>
                      </a:lnTo>
                      <a:lnTo>
                        <a:pt x="114" y="518"/>
                      </a:lnTo>
                      <a:lnTo>
                        <a:pt x="118" y="522"/>
                      </a:lnTo>
                      <a:close/>
                      <a:moveTo>
                        <a:pt x="94" y="556"/>
                      </a:moveTo>
                      <a:lnTo>
                        <a:pt x="90" y="560"/>
                      </a:lnTo>
                      <a:lnTo>
                        <a:pt x="82" y="572"/>
                      </a:lnTo>
                      <a:lnTo>
                        <a:pt x="74" y="572"/>
                      </a:lnTo>
                      <a:lnTo>
                        <a:pt x="86" y="556"/>
                      </a:lnTo>
                      <a:lnTo>
                        <a:pt x="90" y="551"/>
                      </a:lnTo>
                      <a:lnTo>
                        <a:pt x="94" y="556"/>
                      </a:lnTo>
                      <a:close/>
                      <a:moveTo>
                        <a:pt x="70" y="589"/>
                      </a:moveTo>
                      <a:lnTo>
                        <a:pt x="67" y="597"/>
                      </a:lnTo>
                      <a:lnTo>
                        <a:pt x="59" y="609"/>
                      </a:lnTo>
                      <a:lnTo>
                        <a:pt x="55" y="605"/>
                      </a:lnTo>
                      <a:lnTo>
                        <a:pt x="63" y="593"/>
                      </a:lnTo>
                      <a:lnTo>
                        <a:pt x="67" y="585"/>
                      </a:lnTo>
                      <a:lnTo>
                        <a:pt x="70" y="589"/>
                      </a:lnTo>
                      <a:close/>
                      <a:moveTo>
                        <a:pt x="51" y="626"/>
                      </a:moveTo>
                      <a:lnTo>
                        <a:pt x="47" y="634"/>
                      </a:lnTo>
                      <a:lnTo>
                        <a:pt x="43" y="647"/>
                      </a:lnTo>
                      <a:lnTo>
                        <a:pt x="35" y="647"/>
                      </a:lnTo>
                      <a:lnTo>
                        <a:pt x="43" y="634"/>
                      </a:lnTo>
                      <a:lnTo>
                        <a:pt x="47" y="622"/>
                      </a:lnTo>
                      <a:lnTo>
                        <a:pt x="51" y="626"/>
                      </a:lnTo>
                      <a:close/>
                      <a:moveTo>
                        <a:pt x="35" y="667"/>
                      </a:moveTo>
                      <a:lnTo>
                        <a:pt x="31" y="676"/>
                      </a:lnTo>
                      <a:lnTo>
                        <a:pt x="27" y="688"/>
                      </a:lnTo>
                      <a:lnTo>
                        <a:pt x="19" y="688"/>
                      </a:lnTo>
                      <a:lnTo>
                        <a:pt x="27" y="672"/>
                      </a:lnTo>
                      <a:lnTo>
                        <a:pt x="31" y="663"/>
                      </a:lnTo>
                      <a:lnTo>
                        <a:pt x="35" y="667"/>
                      </a:lnTo>
                      <a:close/>
                      <a:moveTo>
                        <a:pt x="19" y="705"/>
                      </a:moveTo>
                      <a:lnTo>
                        <a:pt x="19" y="717"/>
                      </a:lnTo>
                      <a:lnTo>
                        <a:pt x="15" y="730"/>
                      </a:lnTo>
                      <a:lnTo>
                        <a:pt x="11" y="730"/>
                      </a:lnTo>
                      <a:lnTo>
                        <a:pt x="11" y="713"/>
                      </a:lnTo>
                      <a:lnTo>
                        <a:pt x="15" y="705"/>
                      </a:lnTo>
                      <a:lnTo>
                        <a:pt x="19" y="705"/>
                      </a:lnTo>
                      <a:close/>
                      <a:moveTo>
                        <a:pt x="11" y="746"/>
                      </a:moveTo>
                      <a:lnTo>
                        <a:pt x="11" y="754"/>
                      </a:lnTo>
                      <a:lnTo>
                        <a:pt x="7" y="771"/>
                      </a:lnTo>
                      <a:lnTo>
                        <a:pt x="4" y="771"/>
                      </a:lnTo>
                      <a:lnTo>
                        <a:pt x="4" y="754"/>
                      </a:lnTo>
                      <a:lnTo>
                        <a:pt x="7" y="746"/>
                      </a:lnTo>
                      <a:lnTo>
                        <a:pt x="11" y="746"/>
                      </a:lnTo>
                      <a:close/>
                      <a:moveTo>
                        <a:pt x="7" y="792"/>
                      </a:moveTo>
                      <a:lnTo>
                        <a:pt x="7" y="796"/>
                      </a:lnTo>
                      <a:lnTo>
                        <a:pt x="4" y="817"/>
                      </a:lnTo>
                      <a:lnTo>
                        <a:pt x="0" y="817"/>
                      </a:lnTo>
                      <a:lnTo>
                        <a:pt x="0" y="796"/>
                      </a:lnTo>
                      <a:lnTo>
                        <a:pt x="0" y="792"/>
                      </a:lnTo>
                      <a:lnTo>
                        <a:pt x="7" y="792"/>
                      </a:lnTo>
                      <a:close/>
                      <a:moveTo>
                        <a:pt x="7" y="833"/>
                      </a:moveTo>
                      <a:lnTo>
                        <a:pt x="7" y="841"/>
                      </a:lnTo>
                      <a:lnTo>
                        <a:pt x="7" y="858"/>
                      </a:lnTo>
                      <a:lnTo>
                        <a:pt x="4" y="858"/>
                      </a:lnTo>
                      <a:lnTo>
                        <a:pt x="0" y="841"/>
                      </a:lnTo>
                      <a:lnTo>
                        <a:pt x="0" y="833"/>
                      </a:lnTo>
                      <a:lnTo>
                        <a:pt x="7" y="833"/>
                      </a:lnTo>
                      <a:close/>
                      <a:moveTo>
                        <a:pt x="11" y="879"/>
                      </a:moveTo>
                      <a:lnTo>
                        <a:pt x="11" y="879"/>
                      </a:lnTo>
                      <a:lnTo>
                        <a:pt x="15" y="900"/>
                      </a:lnTo>
                      <a:lnTo>
                        <a:pt x="15" y="904"/>
                      </a:lnTo>
                      <a:lnTo>
                        <a:pt x="7" y="904"/>
                      </a:lnTo>
                      <a:lnTo>
                        <a:pt x="7" y="904"/>
                      </a:lnTo>
                      <a:lnTo>
                        <a:pt x="4" y="883"/>
                      </a:lnTo>
                      <a:lnTo>
                        <a:pt x="4" y="879"/>
                      </a:lnTo>
                      <a:lnTo>
                        <a:pt x="11" y="879"/>
                      </a:lnTo>
                      <a:close/>
                      <a:moveTo>
                        <a:pt x="19" y="920"/>
                      </a:moveTo>
                      <a:lnTo>
                        <a:pt x="19" y="920"/>
                      </a:lnTo>
                      <a:lnTo>
                        <a:pt x="23" y="941"/>
                      </a:lnTo>
                      <a:lnTo>
                        <a:pt x="23" y="945"/>
                      </a:lnTo>
                      <a:lnTo>
                        <a:pt x="19" y="945"/>
                      </a:lnTo>
                      <a:lnTo>
                        <a:pt x="19" y="945"/>
                      </a:lnTo>
                      <a:lnTo>
                        <a:pt x="11" y="924"/>
                      </a:lnTo>
                      <a:lnTo>
                        <a:pt x="11" y="920"/>
                      </a:lnTo>
                      <a:lnTo>
                        <a:pt x="19" y="920"/>
                      </a:lnTo>
                      <a:close/>
                      <a:moveTo>
                        <a:pt x="31" y="962"/>
                      </a:moveTo>
                      <a:lnTo>
                        <a:pt x="31" y="962"/>
                      </a:lnTo>
                      <a:lnTo>
                        <a:pt x="39" y="982"/>
                      </a:lnTo>
                      <a:lnTo>
                        <a:pt x="39" y="982"/>
                      </a:lnTo>
                      <a:lnTo>
                        <a:pt x="35" y="987"/>
                      </a:lnTo>
                      <a:lnTo>
                        <a:pt x="35" y="982"/>
                      </a:lnTo>
                      <a:lnTo>
                        <a:pt x="27" y="966"/>
                      </a:lnTo>
                      <a:lnTo>
                        <a:pt x="27" y="962"/>
                      </a:lnTo>
                      <a:lnTo>
                        <a:pt x="31" y="962"/>
                      </a:lnTo>
                      <a:close/>
                      <a:moveTo>
                        <a:pt x="47" y="999"/>
                      </a:moveTo>
                      <a:lnTo>
                        <a:pt x="47" y="1003"/>
                      </a:lnTo>
                      <a:lnTo>
                        <a:pt x="55" y="1020"/>
                      </a:lnTo>
                      <a:lnTo>
                        <a:pt x="59" y="1024"/>
                      </a:lnTo>
                      <a:lnTo>
                        <a:pt x="51" y="1024"/>
                      </a:lnTo>
                      <a:lnTo>
                        <a:pt x="51" y="1024"/>
                      </a:lnTo>
                      <a:lnTo>
                        <a:pt x="43" y="1003"/>
                      </a:lnTo>
                      <a:lnTo>
                        <a:pt x="43" y="1003"/>
                      </a:lnTo>
                      <a:lnTo>
                        <a:pt x="47" y="999"/>
                      </a:lnTo>
                      <a:close/>
                      <a:moveTo>
                        <a:pt x="67" y="1036"/>
                      </a:moveTo>
                      <a:lnTo>
                        <a:pt x="67" y="1040"/>
                      </a:lnTo>
                      <a:lnTo>
                        <a:pt x="78" y="1057"/>
                      </a:lnTo>
                      <a:lnTo>
                        <a:pt x="74" y="1061"/>
                      </a:lnTo>
                      <a:lnTo>
                        <a:pt x="63" y="1045"/>
                      </a:lnTo>
                      <a:lnTo>
                        <a:pt x="63" y="1040"/>
                      </a:lnTo>
                      <a:lnTo>
                        <a:pt x="67" y="1036"/>
                      </a:lnTo>
                      <a:close/>
                      <a:moveTo>
                        <a:pt x="86" y="1074"/>
                      </a:moveTo>
                      <a:lnTo>
                        <a:pt x="90" y="1078"/>
                      </a:lnTo>
                      <a:lnTo>
                        <a:pt x="102" y="1094"/>
                      </a:lnTo>
                      <a:lnTo>
                        <a:pt x="98" y="1098"/>
                      </a:lnTo>
                      <a:lnTo>
                        <a:pt x="86" y="1082"/>
                      </a:lnTo>
                      <a:lnTo>
                        <a:pt x="82" y="1078"/>
                      </a:lnTo>
                      <a:lnTo>
                        <a:pt x="86" y="1074"/>
                      </a:lnTo>
                      <a:close/>
                      <a:moveTo>
                        <a:pt x="114" y="1107"/>
                      </a:moveTo>
                      <a:lnTo>
                        <a:pt x="118" y="1115"/>
                      </a:lnTo>
                      <a:lnTo>
                        <a:pt x="126" y="1127"/>
                      </a:lnTo>
                      <a:lnTo>
                        <a:pt x="122" y="1132"/>
                      </a:lnTo>
                      <a:lnTo>
                        <a:pt x="114" y="1119"/>
                      </a:lnTo>
                      <a:lnTo>
                        <a:pt x="106" y="1111"/>
                      </a:lnTo>
                      <a:lnTo>
                        <a:pt x="114" y="1107"/>
                      </a:lnTo>
                      <a:close/>
                      <a:moveTo>
                        <a:pt x="137" y="1140"/>
                      </a:moveTo>
                      <a:lnTo>
                        <a:pt x="149" y="1152"/>
                      </a:lnTo>
                      <a:lnTo>
                        <a:pt x="153" y="1156"/>
                      </a:lnTo>
                      <a:lnTo>
                        <a:pt x="149" y="1161"/>
                      </a:lnTo>
                      <a:lnTo>
                        <a:pt x="145" y="1156"/>
                      </a:lnTo>
                      <a:lnTo>
                        <a:pt x="133" y="1144"/>
                      </a:lnTo>
                      <a:lnTo>
                        <a:pt x="137" y="1140"/>
                      </a:lnTo>
                      <a:close/>
                      <a:moveTo>
                        <a:pt x="165" y="1169"/>
                      </a:moveTo>
                      <a:lnTo>
                        <a:pt x="181" y="1185"/>
                      </a:lnTo>
                      <a:lnTo>
                        <a:pt x="181" y="1190"/>
                      </a:lnTo>
                      <a:lnTo>
                        <a:pt x="161" y="1173"/>
                      </a:lnTo>
                      <a:lnTo>
                        <a:pt x="165" y="1169"/>
                      </a:lnTo>
                      <a:close/>
                      <a:moveTo>
                        <a:pt x="196" y="1198"/>
                      </a:moveTo>
                      <a:lnTo>
                        <a:pt x="200" y="1206"/>
                      </a:lnTo>
                      <a:lnTo>
                        <a:pt x="212" y="1214"/>
                      </a:lnTo>
                      <a:lnTo>
                        <a:pt x="208" y="1219"/>
                      </a:lnTo>
                      <a:lnTo>
                        <a:pt x="196" y="1210"/>
                      </a:lnTo>
                      <a:lnTo>
                        <a:pt x="192" y="1202"/>
                      </a:lnTo>
                      <a:lnTo>
                        <a:pt x="196" y="1198"/>
                      </a:lnTo>
                      <a:close/>
                      <a:moveTo>
                        <a:pt x="224" y="1227"/>
                      </a:moveTo>
                      <a:lnTo>
                        <a:pt x="240" y="1239"/>
                      </a:lnTo>
                      <a:lnTo>
                        <a:pt x="244" y="1239"/>
                      </a:lnTo>
                      <a:lnTo>
                        <a:pt x="240" y="1248"/>
                      </a:lnTo>
                      <a:lnTo>
                        <a:pt x="236" y="1244"/>
                      </a:lnTo>
                      <a:lnTo>
                        <a:pt x="224" y="1231"/>
                      </a:lnTo>
                      <a:lnTo>
                        <a:pt x="224" y="1227"/>
                      </a:lnTo>
                      <a:close/>
                      <a:moveTo>
                        <a:pt x="255" y="1252"/>
                      </a:moveTo>
                      <a:lnTo>
                        <a:pt x="263" y="1256"/>
                      </a:lnTo>
                      <a:lnTo>
                        <a:pt x="275" y="1264"/>
                      </a:lnTo>
                      <a:lnTo>
                        <a:pt x="271" y="1273"/>
                      </a:lnTo>
                      <a:lnTo>
                        <a:pt x="259" y="1260"/>
                      </a:lnTo>
                      <a:lnTo>
                        <a:pt x="255" y="1256"/>
                      </a:lnTo>
                      <a:lnTo>
                        <a:pt x="255" y="1252"/>
                      </a:lnTo>
                      <a:close/>
                      <a:moveTo>
                        <a:pt x="291" y="1277"/>
                      </a:moveTo>
                      <a:lnTo>
                        <a:pt x="307" y="1289"/>
                      </a:lnTo>
                      <a:lnTo>
                        <a:pt x="307" y="1289"/>
                      </a:lnTo>
                      <a:lnTo>
                        <a:pt x="307" y="1293"/>
                      </a:lnTo>
                      <a:lnTo>
                        <a:pt x="303" y="1293"/>
                      </a:lnTo>
                      <a:lnTo>
                        <a:pt x="287" y="1281"/>
                      </a:lnTo>
                      <a:lnTo>
                        <a:pt x="291" y="1277"/>
                      </a:lnTo>
                      <a:close/>
                      <a:moveTo>
                        <a:pt x="322" y="1297"/>
                      </a:moveTo>
                      <a:lnTo>
                        <a:pt x="330" y="1306"/>
                      </a:lnTo>
                      <a:lnTo>
                        <a:pt x="342" y="1310"/>
                      </a:lnTo>
                      <a:lnTo>
                        <a:pt x="338" y="1318"/>
                      </a:lnTo>
                      <a:lnTo>
                        <a:pt x="326" y="1310"/>
                      </a:lnTo>
                      <a:lnTo>
                        <a:pt x="318" y="1306"/>
                      </a:lnTo>
                      <a:lnTo>
                        <a:pt x="322" y="1297"/>
                      </a:lnTo>
                      <a:close/>
                      <a:moveTo>
                        <a:pt x="354" y="1322"/>
                      </a:moveTo>
                      <a:lnTo>
                        <a:pt x="373" y="1335"/>
                      </a:lnTo>
                      <a:lnTo>
                        <a:pt x="373" y="1339"/>
                      </a:lnTo>
                      <a:lnTo>
                        <a:pt x="354" y="1326"/>
                      </a:lnTo>
                      <a:lnTo>
                        <a:pt x="354" y="1322"/>
                      </a:lnTo>
                      <a:close/>
                      <a:moveTo>
                        <a:pt x="389" y="1343"/>
                      </a:moveTo>
                      <a:lnTo>
                        <a:pt x="401" y="1351"/>
                      </a:lnTo>
                      <a:lnTo>
                        <a:pt x="409" y="1355"/>
                      </a:lnTo>
                      <a:lnTo>
                        <a:pt x="405" y="1360"/>
                      </a:lnTo>
                      <a:lnTo>
                        <a:pt x="401" y="1355"/>
                      </a:lnTo>
                      <a:lnTo>
                        <a:pt x="385" y="1347"/>
                      </a:lnTo>
                      <a:lnTo>
                        <a:pt x="389" y="1343"/>
                      </a:lnTo>
                      <a:close/>
                      <a:moveTo>
                        <a:pt x="425" y="1364"/>
                      </a:moveTo>
                      <a:lnTo>
                        <a:pt x="429" y="1364"/>
                      </a:lnTo>
                      <a:lnTo>
                        <a:pt x="444" y="1372"/>
                      </a:lnTo>
                      <a:lnTo>
                        <a:pt x="440" y="1376"/>
                      </a:lnTo>
                      <a:lnTo>
                        <a:pt x="425" y="1368"/>
                      </a:lnTo>
                      <a:lnTo>
                        <a:pt x="421" y="1368"/>
                      </a:lnTo>
                      <a:lnTo>
                        <a:pt x="425" y="1364"/>
                      </a:lnTo>
                      <a:close/>
                      <a:moveTo>
                        <a:pt x="460" y="1380"/>
                      </a:moveTo>
                      <a:lnTo>
                        <a:pt x="480" y="1393"/>
                      </a:lnTo>
                      <a:lnTo>
                        <a:pt x="476" y="1397"/>
                      </a:lnTo>
                      <a:lnTo>
                        <a:pt x="456" y="1384"/>
                      </a:lnTo>
                      <a:lnTo>
                        <a:pt x="460" y="1380"/>
                      </a:lnTo>
                      <a:close/>
                      <a:moveTo>
                        <a:pt x="495" y="1397"/>
                      </a:moveTo>
                      <a:lnTo>
                        <a:pt x="515" y="1409"/>
                      </a:lnTo>
                      <a:lnTo>
                        <a:pt x="511" y="1413"/>
                      </a:lnTo>
                      <a:lnTo>
                        <a:pt x="491" y="1405"/>
                      </a:lnTo>
                      <a:lnTo>
                        <a:pt x="495" y="1397"/>
                      </a:lnTo>
                      <a:close/>
                      <a:moveTo>
                        <a:pt x="531" y="1413"/>
                      </a:moveTo>
                      <a:lnTo>
                        <a:pt x="539" y="1418"/>
                      </a:lnTo>
                      <a:lnTo>
                        <a:pt x="551" y="1426"/>
                      </a:lnTo>
                      <a:lnTo>
                        <a:pt x="551" y="1430"/>
                      </a:lnTo>
                      <a:lnTo>
                        <a:pt x="539" y="1426"/>
                      </a:lnTo>
                      <a:lnTo>
                        <a:pt x="527" y="1422"/>
                      </a:lnTo>
                      <a:lnTo>
                        <a:pt x="531" y="1413"/>
                      </a:lnTo>
                      <a:close/>
                      <a:moveTo>
                        <a:pt x="566" y="1430"/>
                      </a:moveTo>
                      <a:lnTo>
                        <a:pt x="586" y="1438"/>
                      </a:lnTo>
                      <a:lnTo>
                        <a:pt x="586" y="1447"/>
                      </a:lnTo>
                      <a:lnTo>
                        <a:pt x="566" y="1438"/>
                      </a:lnTo>
                      <a:lnTo>
                        <a:pt x="566" y="1430"/>
                      </a:lnTo>
                      <a:close/>
                      <a:moveTo>
                        <a:pt x="602" y="1447"/>
                      </a:moveTo>
                      <a:lnTo>
                        <a:pt x="625" y="1455"/>
                      </a:lnTo>
                      <a:lnTo>
                        <a:pt x="621" y="1459"/>
                      </a:lnTo>
                      <a:lnTo>
                        <a:pt x="602" y="1451"/>
                      </a:lnTo>
                      <a:lnTo>
                        <a:pt x="602" y="1447"/>
                      </a:lnTo>
                      <a:close/>
                      <a:moveTo>
                        <a:pt x="641" y="1459"/>
                      </a:moveTo>
                      <a:lnTo>
                        <a:pt x="661" y="1467"/>
                      </a:lnTo>
                      <a:lnTo>
                        <a:pt x="661" y="1467"/>
                      </a:lnTo>
                      <a:lnTo>
                        <a:pt x="661" y="1476"/>
                      </a:lnTo>
                      <a:lnTo>
                        <a:pt x="657" y="1476"/>
                      </a:lnTo>
                      <a:lnTo>
                        <a:pt x="637" y="1467"/>
                      </a:lnTo>
                      <a:lnTo>
                        <a:pt x="641" y="1459"/>
                      </a:lnTo>
                      <a:close/>
                      <a:moveTo>
                        <a:pt x="676" y="1476"/>
                      </a:moveTo>
                      <a:lnTo>
                        <a:pt x="696" y="1484"/>
                      </a:lnTo>
                      <a:lnTo>
                        <a:pt x="696" y="1488"/>
                      </a:lnTo>
                      <a:lnTo>
                        <a:pt x="676" y="1480"/>
                      </a:lnTo>
                      <a:lnTo>
                        <a:pt x="676" y="1476"/>
                      </a:lnTo>
                      <a:close/>
                      <a:moveTo>
                        <a:pt x="712" y="1488"/>
                      </a:moveTo>
                      <a:lnTo>
                        <a:pt x="724" y="1492"/>
                      </a:lnTo>
                      <a:lnTo>
                        <a:pt x="735" y="1496"/>
                      </a:lnTo>
                      <a:lnTo>
                        <a:pt x="732" y="1500"/>
                      </a:lnTo>
                      <a:lnTo>
                        <a:pt x="724" y="1496"/>
                      </a:lnTo>
                      <a:lnTo>
                        <a:pt x="712" y="1492"/>
                      </a:lnTo>
                      <a:lnTo>
                        <a:pt x="712" y="1488"/>
                      </a:lnTo>
                      <a:close/>
                      <a:moveTo>
                        <a:pt x="751" y="1500"/>
                      </a:moveTo>
                      <a:lnTo>
                        <a:pt x="771" y="1509"/>
                      </a:lnTo>
                      <a:lnTo>
                        <a:pt x="771" y="1513"/>
                      </a:lnTo>
                      <a:lnTo>
                        <a:pt x="747" y="1505"/>
                      </a:lnTo>
                      <a:lnTo>
                        <a:pt x="751" y="1500"/>
                      </a:lnTo>
                      <a:close/>
                      <a:moveTo>
                        <a:pt x="787" y="1513"/>
                      </a:moveTo>
                      <a:lnTo>
                        <a:pt x="791" y="1513"/>
                      </a:lnTo>
                      <a:lnTo>
                        <a:pt x="810" y="1517"/>
                      </a:lnTo>
                      <a:lnTo>
                        <a:pt x="806" y="1525"/>
                      </a:lnTo>
                      <a:lnTo>
                        <a:pt x="791" y="1521"/>
                      </a:lnTo>
                      <a:lnTo>
                        <a:pt x="787" y="1517"/>
                      </a:lnTo>
                      <a:lnTo>
                        <a:pt x="787" y="1513"/>
                      </a:lnTo>
                      <a:close/>
                      <a:moveTo>
                        <a:pt x="826" y="1525"/>
                      </a:moveTo>
                      <a:lnTo>
                        <a:pt x="846" y="1529"/>
                      </a:lnTo>
                      <a:lnTo>
                        <a:pt x="846" y="1534"/>
                      </a:lnTo>
                      <a:lnTo>
                        <a:pt x="826" y="1529"/>
                      </a:lnTo>
                      <a:lnTo>
                        <a:pt x="826" y="1525"/>
                      </a:lnTo>
                      <a:close/>
                      <a:moveTo>
                        <a:pt x="865" y="1534"/>
                      </a:moveTo>
                      <a:lnTo>
                        <a:pt x="885" y="1538"/>
                      </a:lnTo>
                      <a:lnTo>
                        <a:pt x="885" y="1546"/>
                      </a:lnTo>
                      <a:lnTo>
                        <a:pt x="861" y="1542"/>
                      </a:lnTo>
                      <a:lnTo>
                        <a:pt x="865" y="1534"/>
                      </a:lnTo>
                      <a:close/>
                      <a:moveTo>
                        <a:pt x="901" y="1542"/>
                      </a:moveTo>
                      <a:lnTo>
                        <a:pt x="924" y="1550"/>
                      </a:lnTo>
                      <a:lnTo>
                        <a:pt x="920" y="1554"/>
                      </a:lnTo>
                      <a:lnTo>
                        <a:pt x="901" y="1550"/>
                      </a:lnTo>
                      <a:lnTo>
                        <a:pt x="901" y="1542"/>
                      </a:lnTo>
                      <a:close/>
                      <a:moveTo>
                        <a:pt x="940" y="1554"/>
                      </a:moveTo>
                      <a:lnTo>
                        <a:pt x="960" y="1558"/>
                      </a:lnTo>
                      <a:lnTo>
                        <a:pt x="960" y="1563"/>
                      </a:lnTo>
                      <a:lnTo>
                        <a:pt x="940" y="1558"/>
                      </a:lnTo>
                      <a:lnTo>
                        <a:pt x="940" y="1554"/>
                      </a:lnTo>
                      <a:close/>
                      <a:moveTo>
                        <a:pt x="975" y="1563"/>
                      </a:moveTo>
                      <a:lnTo>
                        <a:pt x="999" y="1567"/>
                      </a:lnTo>
                      <a:lnTo>
                        <a:pt x="999" y="1571"/>
                      </a:lnTo>
                      <a:lnTo>
                        <a:pt x="975" y="1567"/>
                      </a:lnTo>
                      <a:lnTo>
                        <a:pt x="975" y="1563"/>
                      </a:lnTo>
                      <a:close/>
                      <a:moveTo>
                        <a:pt x="1015" y="1571"/>
                      </a:moveTo>
                      <a:lnTo>
                        <a:pt x="1038" y="1575"/>
                      </a:lnTo>
                      <a:lnTo>
                        <a:pt x="1038" y="1579"/>
                      </a:lnTo>
                      <a:lnTo>
                        <a:pt x="1015" y="1575"/>
                      </a:lnTo>
                      <a:lnTo>
                        <a:pt x="1015" y="1571"/>
                      </a:lnTo>
                      <a:close/>
                      <a:moveTo>
                        <a:pt x="1054" y="1579"/>
                      </a:moveTo>
                      <a:lnTo>
                        <a:pt x="1074" y="1583"/>
                      </a:lnTo>
                      <a:lnTo>
                        <a:pt x="1074" y="1588"/>
                      </a:lnTo>
                      <a:lnTo>
                        <a:pt x="1054" y="1583"/>
                      </a:lnTo>
                      <a:lnTo>
                        <a:pt x="1054" y="1579"/>
                      </a:lnTo>
                      <a:close/>
                      <a:moveTo>
                        <a:pt x="1094" y="1583"/>
                      </a:moveTo>
                      <a:lnTo>
                        <a:pt x="1113" y="1588"/>
                      </a:lnTo>
                      <a:lnTo>
                        <a:pt x="1113" y="1596"/>
                      </a:lnTo>
                      <a:lnTo>
                        <a:pt x="1090" y="1592"/>
                      </a:lnTo>
                      <a:lnTo>
                        <a:pt x="1094" y="1583"/>
                      </a:lnTo>
                      <a:close/>
                      <a:moveTo>
                        <a:pt x="1129" y="1592"/>
                      </a:moveTo>
                      <a:lnTo>
                        <a:pt x="1153" y="1596"/>
                      </a:lnTo>
                      <a:lnTo>
                        <a:pt x="1153" y="1596"/>
                      </a:lnTo>
                      <a:lnTo>
                        <a:pt x="1153" y="1600"/>
                      </a:lnTo>
                      <a:lnTo>
                        <a:pt x="1153" y="1600"/>
                      </a:lnTo>
                      <a:lnTo>
                        <a:pt x="1129" y="1596"/>
                      </a:lnTo>
                      <a:lnTo>
                        <a:pt x="1129" y="1592"/>
                      </a:lnTo>
                      <a:close/>
                      <a:moveTo>
                        <a:pt x="1168" y="1596"/>
                      </a:moveTo>
                      <a:lnTo>
                        <a:pt x="1192" y="1600"/>
                      </a:lnTo>
                      <a:lnTo>
                        <a:pt x="1192" y="1608"/>
                      </a:lnTo>
                      <a:lnTo>
                        <a:pt x="1168" y="1604"/>
                      </a:lnTo>
                      <a:lnTo>
                        <a:pt x="1168" y="1596"/>
                      </a:lnTo>
                      <a:close/>
                      <a:moveTo>
                        <a:pt x="1208" y="1604"/>
                      </a:moveTo>
                      <a:lnTo>
                        <a:pt x="1231" y="1604"/>
                      </a:lnTo>
                      <a:lnTo>
                        <a:pt x="1231" y="1604"/>
                      </a:lnTo>
                      <a:lnTo>
                        <a:pt x="1227" y="1612"/>
                      </a:lnTo>
                      <a:lnTo>
                        <a:pt x="1227" y="1612"/>
                      </a:lnTo>
                      <a:lnTo>
                        <a:pt x="1208" y="1608"/>
                      </a:lnTo>
                      <a:lnTo>
                        <a:pt x="1208" y="1604"/>
                      </a:lnTo>
                      <a:close/>
                      <a:moveTo>
                        <a:pt x="1247" y="1608"/>
                      </a:moveTo>
                      <a:lnTo>
                        <a:pt x="1267" y="1608"/>
                      </a:lnTo>
                      <a:lnTo>
                        <a:pt x="1267" y="1617"/>
                      </a:lnTo>
                      <a:lnTo>
                        <a:pt x="1247" y="1612"/>
                      </a:lnTo>
                      <a:lnTo>
                        <a:pt x="1247" y="1608"/>
                      </a:lnTo>
                      <a:close/>
                      <a:moveTo>
                        <a:pt x="1286" y="1612"/>
                      </a:moveTo>
                      <a:lnTo>
                        <a:pt x="1306" y="1617"/>
                      </a:lnTo>
                      <a:lnTo>
                        <a:pt x="1306" y="1621"/>
                      </a:lnTo>
                      <a:lnTo>
                        <a:pt x="1286" y="1617"/>
                      </a:lnTo>
                      <a:lnTo>
                        <a:pt x="1286" y="1612"/>
                      </a:lnTo>
                      <a:close/>
                      <a:moveTo>
                        <a:pt x="1322" y="1617"/>
                      </a:moveTo>
                      <a:lnTo>
                        <a:pt x="1345" y="1617"/>
                      </a:lnTo>
                      <a:lnTo>
                        <a:pt x="1345" y="1625"/>
                      </a:lnTo>
                      <a:lnTo>
                        <a:pt x="1322" y="1621"/>
                      </a:lnTo>
                      <a:lnTo>
                        <a:pt x="1322" y="1617"/>
                      </a:lnTo>
                      <a:close/>
                      <a:moveTo>
                        <a:pt x="1361" y="1621"/>
                      </a:moveTo>
                      <a:lnTo>
                        <a:pt x="1385" y="1621"/>
                      </a:lnTo>
                      <a:lnTo>
                        <a:pt x="1385" y="1629"/>
                      </a:lnTo>
                      <a:lnTo>
                        <a:pt x="1361" y="1625"/>
                      </a:lnTo>
                      <a:lnTo>
                        <a:pt x="1361" y="1621"/>
                      </a:lnTo>
                      <a:close/>
                      <a:moveTo>
                        <a:pt x="1400" y="1621"/>
                      </a:moveTo>
                      <a:lnTo>
                        <a:pt x="1424" y="1625"/>
                      </a:lnTo>
                      <a:lnTo>
                        <a:pt x="1424" y="1629"/>
                      </a:lnTo>
                      <a:lnTo>
                        <a:pt x="1400" y="1629"/>
                      </a:lnTo>
                      <a:lnTo>
                        <a:pt x="1400" y="1621"/>
                      </a:lnTo>
                      <a:close/>
                      <a:moveTo>
                        <a:pt x="1440" y="1625"/>
                      </a:moveTo>
                      <a:lnTo>
                        <a:pt x="1463" y="1625"/>
                      </a:lnTo>
                      <a:lnTo>
                        <a:pt x="1463" y="1633"/>
                      </a:lnTo>
                      <a:lnTo>
                        <a:pt x="1440" y="1633"/>
                      </a:lnTo>
                      <a:lnTo>
                        <a:pt x="1440" y="1625"/>
                      </a:lnTo>
                      <a:close/>
                      <a:moveTo>
                        <a:pt x="1479" y="1629"/>
                      </a:moveTo>
                      <a:lnTo>
                        <a:pt x="1503" y="1629"/>
                      </a:lnTo>
                      <a:lnTo>
                        <a:pt x="1503" y="1633"/>
                      </a:lnTo>
                      <a:lnTo>
                        <a:pt x="1479" y="1633"/>
                      </a:lnTo>
                      <a:lnTo>
                        <a:pt x="1479" y="1629"/>
                      </a:lnTo>
                      <a:close/>
                      <a:moveTo>
                        <a:pt x="1519" y="1629"/>
                      </a:moveTo>
                      <a:lnTo>
                        <a:pt x="1538" y="1629"/>
                      </a:lnTo>
                      <a:lnTo>
                        <a:pt x="1538" y="1637"/>
                      </a:lnTo>
                      <a:lnTo>
                        <a:pt x="1519" y="1633"/>
                      </a:lnTo>
                      <a:lnTo>
                        <a:pt x="1519" y="1629"/>
                      </a:lnTo>
                      <a:close/>
                      <a:moveTo>
                        <a:pt x="1558" y="1629"/>
                      </a:moveTo>
                      <a:lnTo>
                        <a:pt x="1578" y="1629"/>
                      </a:lnTo>
                      <a:lnTo>
                        <a:pt x="1578" y="1637"/>
                      </a:lnTo>
                      <a:lnTo>
                        <a:pt x="1558" y="1637"/>
                      </a:lnTo>
                      <a:lnTo>
                        <a:pt x="1558" y="1629"/>
                      </a:lnTo>
                      <a:close/>
                      <a:moveTo>
                        <a:pt x="1597" y="1629"/>
                      </a:moveTo>
                      <a:lnTo>
                        <a:pt x="1617" y="1629"/>
                      </a:lnTo>
                      <a:lnTo>
                        <a:pt x="1617" y="1637"/>
                      </a:lnTo>
                      <a:lnTo>
                        <a:pt x="1597" y="1637"/>
                      </a:lnTo>
                      <a:lnTo>
                        <a:pt x="1597" y="1629"/>
                      </a:lnTo>
                      <a:close/>
                      <a:moveTo>
                        <a:pt x="1633" y="1633"/>
                      </a:moveTo>
                      <a:lnTo>
                        <a:pt x="1637" y="1633"/>
                      </a:lnTo>
                      <a:lnTo>
                        <a:pt x="1656" y="1629"/>
                      </a:lnTo>
                      <a:lnTo>
                        <a:pt x="1656" y="1637"/>
                      </a:lnTo>
                      <a:lnTo>
                        <a:pt x="1637" y="1637"/>
                      </a:lnTo>
                      <a:lnTo>
                        <a:pt x="1633" y="1637"/>
                      </a:lnTo>
                      <a:lnTo>
                        <a:pt x="1633" y="1633"/>
                      </a:lnTo>
                      <a:close/>
                      <a:moveTo>
                        <a:pt x="1672" y="1629"/>
                      </a:moveTo>
                      <a:lnTo>
                        <a:pt x="1696" y="1629"/>
                      </a:lnTo>
                      <a:lnTo>
                        <a:pt x="1696" y="1637"/>
                      </a:lnTo>
                      <a:lnTo>
                        <a:pt x="1672" y="1637"/>
                      </a:lnTo>
                      <a:lnTo>
                        <a:pt x="1672" y="1629"/>
                      </a:lnTo>
                      <a:close/>
                      <a:moveTo>
                        <a:pt x="1711" y="1629"/>
                      </a:moveTo>
                      <a:lnTo>
                        <a:pt x="1723" y="1629"/>
                      </a:lnTo>
                      <a:lnTo>
                        <a:pt x="1735" y="1629"/>
                      </a:lnTo>
                      <a:lnTo>
                        <a:pt x="1735" y="1637"/>
                      </a:lnTo>
                      <a:lnTo>
                        <a:pt x="1723" y="1637"/>
                      </a:lnTo>
                      <a:lnTo>
                        <a:pt x="1711" y="1637"/>
                      </a:lnTo>
                      <a:lnTo>
                        <a:pt x="1711" y="1629"/>
                      </a:lnTo>
                      <a:close/>
                      <a:moveTo>
                        <a:pt x="1751" y="1629"/>
                      </a:moveTo>
                      <a:lnTo>
                        <a:pt x="1774" y="1629"/>
                      </a:lnTo>
                      <a:lnTo>
                        <a:pt x="1774" y="1633"/>
                      </a:lnTo>
                      <a:lnTo>
                        <a:pt x="1751" y="1637"/>
                      </a:lnTo>
                      <a:lnTo>
                        <a:pt x="1751" y="1629"/>
                      </a:lnTo>
                      <a:close/>
                      <a:moveTo>
                        <a:pt x="1790" y="1629"/>
                      </a:moveTo>
                      <a:lnTo>
                        <a:pt x="1806" y="1629"/>
                      </a:lnTo>
                      <a:lnTo>
                        <a:pt x="1814" y="1625"/>
                      </a:lnTo>
                      <a:lnTo>
                        <a:pt x="1814" y="1633"/>
                      </a:lnTo>
                      <a:lnTo>
                        <a:pt x="1806" y="1633"/>
                      </a:lnTo>
                      <a:lnTo>
                        <a:pt x="1790" y="1633"/>
                      </a:lnTo>
                      <a:lnTo>
                        <a:pt x="1790" y="1629"/>
                      </a:lnTo>
                      <a:close/>
                      <a:moveTo>
                        <a:pt x="1829" y="1625"/>
                      </a:moveTo>
                      <a:lnTo>
                        <a:pt x="1849" y="1625"/>
                      </a:lnTo>
                      <a:lnTo>
                        <a:pt x="1849" y="1629"/>
                      </a:lnTo>
                      <a:lnTo>
                        <a:pt x="1829" y="1633"/>
                      </a:lnTo>
                      <a:lnTo>
                        <a:pt x="1829" y="1625"/>
                      </a:lnTo>
                      <a:close/>
                      <a:moveTo>
                        <a:pt x="1869" y="1625"/>
                      </a:moveTo>
                      <a:lnTo>
                        <a:pt x="1888" y="1621"/>
                      </a:lnTo>
                      <a:lnTo>
                        <a:pt x="1888" y="1621"/>
                      </a:lnTo>
                      <a:lnTo>
                        <a:pt x="1888" y="1629"/>
                      </a:lnTo>
                      <a:lnTo>
                        <a:pt x="1888" y="1629"/>
                      </a:lnTo>
                      <a:lnTo>
                        <a:pt x="1869" y="1629"/>
                      </a:lnTo>
                      <a:lnTo>
                        <a:pt x="1869" y="1625"/>
                      </a:lnTo>
                      <a:close/>
                      <a:moveTo>
                        <a:pt x="1908" y="1621"/>
                      </a:moveTo>
                      <a:lnTo>
                        <a:pt x="1928" y="1617"/>
                      </a:lnTo>
                      <a:lnTo>
                        <a:pt x="1928" y="1625"/>
                      </a:lnTo>
                      <a:lnTo>
                        <a:pt x="1908" y="1625"/>
                      </a:lnTo>
                      <a:lnTo>
                        <a:pt x="1908" y="1621"/>
                      </a:lnTo>
                      <a:close/>
                      <a:moveTo>
                        <a:pt x="1944" y="1617"/>
                      </a:moveTo>
                      <a:lnTo>
                        <a:pt x="1967" y="1617"/>
                      </a:lnTo>
                      <a:lnTo>
                        <a:pt x="1967" y="1621"/>
                      </a:lnTo>
                      <a:lnTo>
                        <a:pt x="1944" y="1625"/>
                      </a:lnTo>
                      <a:lnTo>
                        <a:pt x="1944" y="1617"/>
                      </a:lnTo>
                      <a:close/>
                      <a:moveTo>
                        <a:pt x="1983" y="1612"/>
                      </a:moveTo>
                      <a:lnTo>
                        <a:pt x="2006" y="1608"/>
                      </a:lnTo>
                      <a:lnTo>
                        <a:pt x="2006" y="1617"/>
                      </a:lnTo>
                      <a:lnTo>
                        <a:pt x="1983" y="1621"/>
                      </a:lnTo>
                      <a:lnTo>
                        <a:pt x="1983" y="1612"/>
                      </a:lnTo>
                      <a:close/>
                      <a:moveTo>
                        <a:pt x="2022" y="1608"/>
                      </a:moveTo>
                      <a:lnTo>
                        <a:pt x="2046" y="1604"/>
                      </a:lnTo>
                      <a:lnTo>
                        <a:pt x="2046" y="1612"/>
                      </a:lnTo>
                      <a:lnTo>
                        <a:pt x="2022" y="1617"/>
                      </a:lnTo>
                      <a:lnTo>
                        <a:pt x="2022" y="1608"/>
                      </a:lnTo>
                      <a:close/>
                      <a:moveTo>
                        <a:pt x="2062" y="1604"/>
                      </a:moveTo>
                      <a:lnTo>
                        <a:pt x="2081" y="1600"/>
                      </a:lnTo>
                      <a:lnTo>
                        <a:pt x="2085" y="1608"/>
                      </a:lnTo>
                      <a:lnTo>
                        <a:pt x="2062" y="1608"/>
                      </a:lnTo>
                      <a:lnTo>
                        <a:pt x="2062" y="1604"/>
                      </a:lnTo>
                      <a:close/>
                      <a:moveTo>
                        <a:pt x="2101" y="1600"/>
                      </a:moveTo>
                      <a:lnTo>
                        <a:pt x="2121" y="1596"/>
                      </a:lnTo>
                      <a:lnTo>
                        <a:pt x="2121" y="1600"/>
                      </a:lnTo>
                      <a:lnTo>
                        <a:pt x="2101" y="1604"/>
                      </a:lnTo>
                      <a:lnTo>
                        <a:pt x="2101" y="1600"/>
                      </a:lnTo>
                      <a:close/>
                      <a:moveTo>
                        <a:pt x="2136" y="1592"/>
                      </a:moveTo>
                      <a:lnTo>
                        <a:pt x="2160" y="1588"/>
                      </a:lnTo>
                      <a:lnTo>
                        <a:pt x="2160" y="1596"/>
                      </a:lnTo>
                      <a:lnTo>
                        <a:pt x="2140" y="1600"/>
                      </a:lnTo>
                      <a:lnTo>
                        <a:pt x="2136" y="1592"/>
                      </a:lnTo>
                      <a:close/>
                      <a:moveTo>
                        <a:pt x="2176" y="1588"/>
                      </a:moveTo>
                      <a:lnTo>
                        <a:pt x="2199" y="1583"/>
                      </a:lnTo>
                      <a:lnTo>
                        <a:pt x="2199" y="1588"/>
                      </a:lnTo>
                      <a:lnTo>
                        <a:pt x="2176" y="1592"/>
                      </a:lnTo>
                      <a:lnTo>
                        <a:pt x="2176" y="1588"/>
                      </a:lnTo>
                      <a:close/>
                      <a:moveTo>
                        <a:pt x="2215" y="1579"/>
                      </a:moveTo>
                      <a:lnTo>
                        <a:pt x="2239" y="1575"/>
                      </a:lnTo>
                      <a:lnTo>
                        <a:pt x="2239" y="1579"/>
                      </a:lnTo>
                      <a:lnTo>
                        <a:pt x="2215" y="1583"/>
                      </a:lnTo>
                      <a:lnTo>
                        <a:pt x="2215" y="1579"/>
                      </a:lnTo>
                      <a:close/>
                      <a:moveTo>
                        <a:pt x="2254" y="1571"/>
                      </a:moveTo>
                      <a:lnTo>
                        <a:pt x="2274" y="1567"/>
                      </a:lnTo>
                      <a:lnTo>
                        <a:pt x="2274" y="1567"/>
                      </a:lnTo>
                      <a:lnTo>
                        <a:pt x="2278" y="1575"/>
                      </a:lnTo>
                      <a:lnTo>
                        <a:pt x="2274" y="1575"/>
                      </a:lnTo>
                      <a:lnTo>
                        <a:pt x="2254" y="1579"/>
                      </a:lnTo>
                      <a:lnTo>
                        <a:pt x="2254" y="1571"/>
                      </a:lnTo>
                      <a:close/>
                      <a:moveTo>
                        <a:pt x="2290" y="1563"/>
                      </a:moveTo>
                      <a:lnTo>
                        <a:pt x="2313" y="1558"/>
                      </a:lnTo>
                      <a:lnTo>
                        <a:pt x="2313" y="1563"/>
                      </a:lnTo>
                      <a:lnTo>
                        <a:pt x="2294" y="1571"/>
                      </a:lnTo>
                      <a:lnTo>
                        <a:pt x="2290" y="1563"/>
                      </a:lnTo>
                      <a:close/>
                      <a:moveTo>
                        <a:pt x="2329" y="1554"/>
                      </a:moveTo>
                      <a:lnTo>
                        <a:pt x="2345" y="1550"/>
                      </a:lnTo>
                      <a:lnTo>
                        <a:pt x="2353" y="1550"/>
                      </a:lnTo>
                      <a:lnTo>
                        <a:pt x="2353" y="1554"/>
                      </a:lnTo>
                      <a:lnTo>
                        <a:pt x="2349" y="1558"/>
                      </a:lnTo>
                      <a:lnTo>
                        <a:pt x="2329" y="1563"/>
                      </a:lnTo>
                      <a:lnTo>
                        <a:pt x="2329" y="1554"/>
                      </a:lnTo>
                      <a:close/>
                      <a:moveTo>
                        <a:pt x="2368" y="1546"/>
                      </a:moveTo>
                      <a:lnTo>
                        <a:pt x="2388" y="1542"/>
                      </a:lnTo>
                      <a:lnTo>
                        <a:pt x="2392" y="1546"/>
                      </a:lnTo>
                      <a:lnTo>
                        <a:pt x="2368" y="1550"/>
                      </a:lnTo>
                      <a:lnTo>
                        <a:pt x="2368" y="1546"/>
                      </a:lnTo>
                      <a:close/>
                      <a:moveTo>
                        <a:pt x="2404" y="1538"/>
                      </a:moveTo>
                      <a:lnTo>
                        <a:pt x="2416" y="1534"/>
                      </a:lnTo>
                      <a:lnTo>
                        <a:pt x="2428" y="1529"/>
                      </a:lnTo>
                      <a:lnTo>
                        <a:pt x="2428" y="1538"/>
                      </a:lnTo>
                      <a:lnTo>
                        <a:pt x="2420" y="1538"/>
                      </a:lnTo>
                      <a:lnTo>
                        <a:pt x="2408" y="1542"/>
                      </a:lnTo>
                      <a:lnTo>
                        <a:pt x="2404" y="1538"/>
                      </a:lnTo>
                      <a:close/>
                      <a:moveTo>
                        <a:pt x="2443" y="1525"/>
                      </a:moveTo>
                      <a:lnTo>
                        <a:pt x="2463" y="1521"/>
                      </a:lnTo>
                      <a:lnTo>
                        <a:pt x="2467" y="1525"/>
                      </a:lnTo>
                      <a:lnTo>
                        <a:pt x="2443" y="1529"/>
                      </a:lnTo>
                      <a:lnTo>
                        <a:pt x="2443" y="1525"/>
                      </a:lnTo>
                      <a:close/>
                      <a:moveTo>
                        <a:pt x="2483" y="1513"/>
                      </a:moveTo>
                      <a:lnTo>
                        <a:pt x="2487" y="1513"/>
                      </a:lnTo>
                      <a:lnTo>
                        <a:pt x="2502" y="1509"/>
                      </a:lnTo>
                      <a:lnTo>
                        <a:pt x="2502" y="1513"/>
                      </a:lnTo>
                      <a:lnTo>
                        <a:pt x="2487" y="1521"/>
                      </a:lnTo>
                      <a:lnTo>
                        <a:pt x="2483" y="1521"/>
                      </a:lnTo>
                      <a:lnTo>
                        <a:pt x="2483" y="1513"/>
                      </a:lnTo>
                      <a:close/>
                      <a:moveTo>
                        <a:pt x="2518" y="1505"/>
                      </a:moveTo>
                      <a:lnTo>
                        <a:pt x="2538" y="1496"/>
                      </a:lnTo>
                      <a:lnTo>
                        <a:pt x="2542" y="1500"/>
                      </a:lnTo>
                      <a:lnTo>
                        <a:pt x="2518" y="1509"/>
                      </a:lnTo>
                      <a:lnTo>
                        <a:pt x="2518" y="1505"/>
                      </a:lnTo>
                      <a:close/>
                      <a:moveTo>
                        <a:pt x="2557" y="1492"/>
                      </a:moveTo>
                      <a:lnTo>
                        <a:pt x="2577" y="1484"/>
                      </a:lnTo>
                      <a:lnTo>
                        <a:pt x="2577" y="1488"/>
                      </a:lnTo>
                      <a:lnTo>
                        <a:pt x="2557" y="1496"/>
                      </a:lnTo>
                      <a:lnTo>
                        <a:pt x="2557" y="1492"/>
                      </a:lnTo>
                      <a:close/>
                      <a:moveTo>
                        <a:pt x="2593" y="1476"/>
                      </a:moveTo>
                      <a:lnTo>
                        <a:pt x="2612" y="1471"/>
                      </a:lnTo>
                      <a:lnTo>
                        <a:pt x="2616" y="1476"/>
                      </a:lnTo>
                      <a:lnTo>
                        <a:pt x="2593" y="1484"/>
                      </a:lnTo>
                      <a:lnTo>
                        <a:pt x="2593" y="1476"/>
                      </a:lnTo>
                      <a:close/>
                      <a:moveTo>
                        <a:pt x="2628" y="1463"/>
                      </a:moveTo>
                      <a:lnTo>
                        <a:pt x="2652" y="1455"/>
                      </a:lnTo>
                      <a:lnTo>
                        <a:pt x="2652" y="1463"/>
                      </a:lnTo>
                      <a:lnTo>
                        <a:pt x="2632" y="1471"/>
                      </a:lnTo>
                      <a:lnTo>
                        <a:pt x="2628" y="1463"/>
                      </a:lnTo>
                      <a:close/>
                      <a:moveTo>
                        <a:pt x="2668" y="1451"/>
                      </a:moveTo>
                      <a:lnTo>
                        <a:pt x="2675" y="1447"/>
                      </a:lnTo>
                      <a:lnTo>
                        <a:pt x="2687" y="1442"/>
                      </a:lnTo>
                      <a:lnTo>
                        <a:pt x="2687" y="1447"/>
                      </a:lnTo>
                      <a:lnTo>
                        <a:pt x="2679" y="1451"/>
                      </a:lnTo>
                      <a:lnTo>
                        <a:pt x="2668" y="1455"/>
                      </a:lnTo>
                      <a:lnTo>
                        <a:pt x="2668" y="1451"/>
                      </a:lnTo>
                      <a:close/>
                      <a:moveTo>
                        <a:pt x="2703" y="1434"/>
                      </a:moveTo>
                      <a:lnTo>
                        <a:pt x="2723" y="1426"/>
                      </a:lnTo>
                      <a:lnTo>
                        <a:pt x="2727" y="1430"/>
                      </a:lnTo>
                      <a:lnTo>
                        <a:pt x="2703" y="1438"/>
                      </a:lnTo>
                      <a:lnTo>
                        <a:pt x="2703" y="1434"/>
                      </a:lnTo>
                      <a:close/>
                      <a:moveTo>
                        <a:pt x="2738" y="1418"/>
                      </a:moveTo>
                      <a:lnTo>
                        <a:pt x="2758" y="1409"/>
                      </a:lnTo>
                      <a:lnTo>
                        <a:pt x="2762" y="1413"/>
                      </a:lnTo>
                      <a:lnTo>
                        <a:pt x="2742" y="1426"/>
                      </a:lnTo>
                      <a:lnTo>
                        <a:pt x="2738" y="1418"/>
                      </a:lnTo>
                      <a:close/>
                      <a:moveTo>
                        <a:pt x="2774" y="1401"/>
                      </a:moveTo>
                      <a:lnTo>
                        <a:pt x="2793" y="1393"/>
                      </a:lnTo>
                      <a:lnTo>
                        <a:pt x="2793" y="1393"/>
                      </a:lnTo>
                      <a:lnTo>
                        <a:pt x="2797" y="1397"/>
                      </a:lnTo>
                      <a:lnTo>
                        <a:pt x="2797" y="1397"/>
                      </a:lnTo>
                      <a:lnTo>
                        <a:pt x="2778" y="1405"/>
                      </a:lnTo>
                      <a:lnTo>
                        <a:pt x="2774" y="1401"/>
                      </a:lnTo>
                      <a:close/>
                      <a:moveTo>
                        <a:pt x="2809" y="1384"/>
                      </a:moveTo>
                      <a:lnTo>
                        <a:pt x="2821" y="1380"/>
                      </a:lnTo>
                      <a:lnTo>
                        <a:pt x="2829" y="1372"/>
                      </a:lnTo>
                      <a:lnTo>
                        <a:pt x="2833" y="1380"/>
                      </a:lnTo>
                      <a:lnTo>
                        <a:pt x="2825" y="1384"/>
                      </a:lnTo>
                      <a:lnTo>
                        <a:pt x="2813" y="1389"/>
                      </a:lnTo>
                      <a:lnTo>
                        <a:pt x="2809" y="1384"/>
                      </a:lnTo>
                      <a:close/>
                      <a:moveTo>
                        <a:pt x="2845" y="1364"/>
                      </a:moveTo>
                      <a:lnTo>
                        <a:pt x="2849" y="1364"/>
                      </a:lnTo>
                      <a:lnTo>
                        <a:pt x="2864" y="1355"/>
                      </a:lnTo>
                      <a:lnTo>
                        <a:pt x="2868" y="1360"/>
                      </a:lnTo>
                      <a:lnTo>
                        <a:pt x="2849" y="1368"/>
                      </a:lnTo>
                      <a:lnTo>
                        <a:pt x="2849" y="1372"/>
                      </a:lnTo>
                      <a:lnTo>
                        <a:pt x="2845" y="1364"/>
                      </a:lnTo>
                      <a:close/>
                      <a:moveTo>
                        <a:pt x="2880" y="1347"/>
                      </a:moveTo>
                      <a:lnTo>
                        <a:pt x="2900" y="1335"/>
                      </a:lnTo>
                      <a:lnTo>
                        <a:pt x="2900" y="1335"/>
                      </a:lnTo>
                      <a:lnTo>
                        <a:pt x="2904" y="1339"/>
                      </a:lnTo>
                      <a:lnTo>
                        <a:pt x="2900" y="1339"/>
                      </a:lnTo>
                      <a:lnTo>
                        <a:pt x="2884" y="1351"/>
                      </a:lnTo>
                      <a:lnTo>
                        <a:pt x="2880" y="1347"/>
                      </a:lnTo>
                      <a:close/>
                      <a:moveTo>
                        <a:pt x="2915" y="1326"/>
                      </a:moveTo>
                      <a:lnTo>
                        <a:pt x="2923" y="1318"/>
                      </a:lnTo>
                      <a:lnTo>
                        <a:pt x="2935" y="1314"/>
                      </a:lnTo>
                      <a:lnTo>
                        <a:pt x="2935" y="1318"/>
                      </a:lnTo>
                      <a:lnTo>
                        <a:pt x="2927" y="1326"/>
                      </a:lnTo>
                      <a:lnTo>
                        <a:pt x="2915" y="1331"/>
                      </a:lnTo>
                      <a:lnTo>
                        <a:pt x="2915" y="1326"/>
                      </a:lnTo>
                      <a:close/>
                      <a:moveTo>
                        <a:pt x="2947" y="1302"/>
                      </a:moveTo>
                      <a:lnTo>
                        <a:pt x="2967" y="1289"/>
                      </a:lnTo>
                      <a:lnTo>
                        <a:pt x="2971" y="1297"/>
                      </a:lnTo>
                      <a:lnTo>
                        <a:pt x="2951" y="1310"/>
                      </a:lnTo>
                      <a:lnTo>
                        <a:pt x="2947" y="1302"/>
                      </a:lnTo>
                      <a:close/>
                      <a:moveTo>
                        <a:pt x="2982" y="1281"/>
                      </a:moveTo>
                      <a:lnTo>
                        <a:pt x="2994" y="1273"/>
                      </a:lnTo>
                      <a:lnTo>
                        <a:pt x="2998" y="1268"/>
                      </a:lnTo>
                      <a:lnTo>
                        <a:pt x="3002" y="1273"/>
                      </a:lnTo>
                      <a:lnTo>
                        <a:pt x="2994" y="1277"/>
                      </a:lnTo>
                      <a:lnTo>
                        <a:pt x="2982" y="1285"/>
                      </a:lnTo>
                      <a:lnTo>
                        <a:pt x="2982" y="1281"/>
                      </a:lnTo>
                      <a:close/>
                      <a:moveTo>
                        <a:pt x="3014" y="1256"/>
                      </a:moveTo>
                      <a:lnTo>
                        <a:pt x="3014" y="1256"/>
                      </a:lnTo>
                      <a:lnTo>
                        <a:pt x="3030" y="1244"/>
                      </a:lnTo>
                      <a:lnTo>
                        <a:pt x="3033" y="1248"/>
                      </a:lnTo>
                      <a:lnTo>
                        <a:pt x="3018" y="1260"/>
                      </a:lnTo>
                      <a:lnTo>
                        <a:pt x="3018" y="1260"/>
                      </a:lnTo>
                      <a:lnTo>
                        <a:pt x="3014" y="1256"/>
                      </a:lnTo>
                      <a:close/>
                      <a:moveTo>
                        <a:pt x="3045" y="1231"/>
                      </a:moveTo>
                      <a:lnTo>
                        <a:pt x="3053" y="1223"/>
                      </a:lnTo>
                      <a:lnTo>
                        <a:pt x="3061" y="1214"/>
                      </a:lnTo>
                      <a:lnTo>
                        <a:pt x="3065" y="1219"/>
                      </a:lnTo>
                      <a:lnTo>
                        <a:pt x="3057" y="1227"/>
                      </a:lnTo>
                      <a:lnTo>
                        <a:pt x="3049" y="1235"/>
                      </a:lnTo>
                      <a:lnTo>
                        <a:pt x="3045" y="1231"/>
                      </a:lnTo>
                      <a:close/>
                      <a:moveTo>
                        <a:pt x="3077" y="1202"/>
                      </a:moveTo>
                      <a:lnTo>
                        <a:pt x="3093" y="1190"/>
                      </a:lnTo>
                      <a:lnTo>
                        <a:pt x="3096" y="1194"/>
                      </a:lnTo>
                      <a:lnTo>
                        <a:pt x="3077" y="1210"/>
                      </a:lnTo>
                      <a:lnTo>
                        <a:pt x="3077" y="1202"/>
                      </a:lnTo>
                      <a:close/>
                      <a:moveTo>
                        <a:pt x="3104" y="1177"/>
                      </a:moveTo>
                      <a:lnTo>
                        <a:pt x="3112" y="1169"/>
                      </a:lnTo>
                      <a:lnTo>
                        <a:pt x="3120" y="1161"/>
                      </a:lnTo>
                      <a:lnTo>
                        <a:pt x="3124" y="1165"/>
                      </a:lnTo>
                      <a:lnTo>
                        <a:pt x="3112" y="1173"/>
                      </a:lnTo>
                      <a:lnTo>
                        <a:pt x="3108" y="1181"/>
                      </a:lnTo>
                      <a:lnTo>
                        <a:pt x="3104" y="1177"/>
                      </a:lnTo>
                      <a:close/>
                      <a:moveTo>
                        <a:pt x="3132" y="1144"/>
                      </a:moveTo>
                      <a:lnTo>
                        <a:pt x="3144" y="1136"/>
                      </a:lnTo>
                      <a:lnTo>
                        <a:pt x="3148" y="1127"/>
                      </a:lnTo>
                      <a:lnTo>
                        <a:pt x="3152" y="1132"/>
                      </a:lnTo>
                      <a:lnTo>
                        <a:pt x="3148" y="1140"/>
                      </a:lnTo>
                      <a:lnTo>
                        <a:pt x="3136" y="1148"/>
                      </a:lnTo>
                      <a:lnTo>
                        <a:pt x="3132" y="1144"/>
                      </a:lnTo>
                      <a:close/>
                      <a:moveTo>
                        <a:pt x="3159" y="1115"/>
                      </a:moveTo>
                      <a:lnTo>
                        <a:pt x="3171" y="1098"/>
                      </a:lnTo>
                      <a:lnTo>
                        <a:pt x="3175" y="1094"/>
                      </a:lnTo>
                      <a:lnTo>
                        <a:pt x="3179" y="1098"/>
                      </a:lnTo>
                      <a:lnTo>
                        <a:pt x="3175" y="1103"/>
                      </a:lnTo>
                      <a:lnTo>
                        <a:pt x="3163" y="1119"/>
                      </a:lnTo>
                      <a:lnTo>
                        <a:pt x="3159" y="1115"/>
                      </a:lnTo>
                      <a:close/>
                      <a:moveTo>
                        <a:pt x="3183" y="1082"/>
                      </a:moveTo>
                      <a:lnTo>
                        <a:pt x="3187" y="1078"/>
                      </a:lnTo>
                      <a:lnTo>
                        <a:pt x="3199" y="1061"/>
                      </a:lnTo>
                      <a:lnTo>
                        <a:pt x="3203" y="1065"/>
                      </a:lnTo>
                      <a:lnTo>
                        <a:pt x="3191" y="1082"/>
                      </a:lnTo>
                      <a:lnTo>
                        <a:pt x="3187" y="1086"/>
                      </a:lnTo>
                      <a:lnTo>
                        <a:pt x="3183" y="1082"/>
                      </a:lnTo>
                      <a:close/>
                      <a:moveTo>
                        <a:pt x="3207" y="1045"/>
                      </a:moveTo>
                      <a:lnTo>
                        <a:pt x="3211" y="1040"/>
                      </a:lnTo>
                      <a:lnTo>
                        <a:pt x="3218" y="1024"/>
                      </a:lnTo>
                      <a:lnTo>
                        <a:pt x="3222" y="1028"/>
                      </a:lnTo>
                      <a:lnTo>
                        <a:pt x="3214" y="1045"/>
                      </a:lnTo>
                      <a:lnTo>
                        <a:pt x="3211" y="1049"/>
                      </a:lnTo>
                      <a:lnTo>
                        <a:pt x="3207" y="1045"/>
                      </a:lnTo>
                      <a:close/>
                      <a:moveTo>
                        <a:pt x="3226" y="1007"/>
                      </a:moveTo>
                      <a:lnTo>
                        <a:pt x="3230" y="1003"/>
                      </a:lnTo>
                      <a:lnTo>
                        <a:pt x="3234" y="987"/>
                      </a:lnTo>
                      <a:lnTo>
                        <a:pt x="3242" y="987"/>
                      </a:lnTo>
                      <a:lnTo>
                        <a:pt x="3234" y="1003"/>
                      </a:lnTo>
                      <a:lnTo>
                        <a:pt x="3230" y="1011"/>
                      </a:lnTo>
                      <a:lnTo>
                        <a:pt x="3226" y="1007"/>
                      </a:lnTo>
                      <a:close/>
                      <a:moveTo>
                        <a:pt x="3242" y="970"/>
                      </a:moveTo>
                      <a:lnTo>
                        <a:pt x="3246" y="962"/>
                      </a:lnTo>
                      <a:lnTo>
                        <a:pt x="3250" y="945"/>
                      </a:lnTo>
                      <a:lnTo>
                        <a:pt x="3258" y="949"/>
                      </a:lnTo>
                      <a:lnTo>
                        <a:pt x="3250" y="966"/>
                      </a:lnTo>
                      <a:lnTo>
                        <a:pt x="3246" y="970"/>
                      </a:lnTo>
                      <a:lnTo>
                        <a:pt x="3242" y="970"/>
                      </a:lnTo>
                      <a:close/>
                      <a:moveTo>
                        <a:pt x="3258" y="929"/>
                      </a:moveTo>
                      <a:lnTo>
                        <a:pt x="3258" y="920"/>
                      </a:lnTo>
                      <a:lnTo>
                        <a:pt x="3262" y="904"/>
                      </a:lnTo>
                      <a:lnTo>
                        <a:pt x="3266" y="904"/>
                      </a:lnTo>
                      <a:lnTo>
                        <a:pt x="3262" y="924"/>
                      </a:lnTo>
                      <a:lnTo>
                        <a:pt x="3262" y="929"/>
                      </a:lnTo>
                      <a:lnTo>
                        <a:pt x="3258" y="929"/>
                      </a:lnTo>
                      <a:close/>
                      <a:moveTo>
                        <a:pt x="3266" y="887"/>
                      </a:moveTo>
                      <a:lnTo>
                        <a:pt x="3266" y="879"/>
                      </a:lnTo>
                      <a:lnTo>
                        <a:pt x="3270" y="862"/>
                      </a:lnTo>
                      <a:lnTo>
                        <a:pt x="3274" y="862"/>
                      </a:lnTo>
                      <a:lnTo>
                        <a:pt x="3270" y="883"/>
                      </a:lnTo>
                      <a:lnTo>
                        <a:pt x="3270" y="887"/>
                      </a:lnTo>
                      <a:lnTo>
                        <a:pt x="3266" y="887"/>
                      </a:lnTo>
                      <a:close/>
                      <a:moveTo>
                        <a:pt x="3270" y="841"/>
                      </a:moveTo>
                      <a:lnTo>
                        <a:pt x="3270" y="837"/>
                      </a:lnTo>
                      <a:lnTo>
                        <a:pt x="3270" y="817"/>
                      </a:lnTo>
                      <a:lnTo>
                        <a:pt x="3270" y="817"/>
                      </a:lnTo>
                      <a:lnTo>
                        <a:pt x="3277" y="817"/>
                      </a:lnTo>
                      <a:lnTo>
                        <a:pt x="3277" y="817"/>
                      </a:lnTo>
                      <a:lnTo>
                        <a:pt x="3277" y="841"/>
                      </a:lnTo>
                      <a:lnTo>
                        <a:pt x="3274" y="841"/>
                      </a:lnTo>
                      <a:lnTo>
                        <a:pt x="3270" y="841"/>
                      </a:lnTo>
                      <a:close/>
                      <a:moveTo>
                        <a:pt x="3270" y="800"/>
                      </a:moveTo>
                      <a:lnTo>
                        <a:pt x="3270" y="796"/>
                      </a:lnTo>
                      <a:lnTo>
                        <a:pt x="3270" y="775"/>
                      </a:lnTo>
                      <a:lnTo>
                        <a:pt x="3270" y="775"/>
                      </a:lnTo>
                      <a:lnTo>
                        <a:pt x="3274" y="775"/>
                      </a:lnTo>
                      <a:lnTo>
                        <a:pt x="3274" y="775"/>
                      </a:lnTo>
                      <a:lnTo>
                        <a:pt x="3277" y="796"/>
                      </a:lnTo>
                      <a:lnTo>
                        <a:pt x="3277" y="800"/>
                      </a:lnTo>
                      <a:lnTo>
                        <a:pt x="3270" y="800"/>
                      </a:lnTo>
                      <a:close/>
                      <a:moveTo>
                        <a:pt x="3266" y="754"/>
                      </a:moveTo>
                      <a:lnTo>
                        <a:pt x="3266" y="754"/>
                      </a:lnTo>
                      <a:lnTo>
                        <a:pt x="3262" y="734"/>
                      </a:lnTo>
                      <a:lnTo>
                        <a:pt x="3262" y="734"/>
                      </a:lnTo>
                      <a:lnTo>
                        <a:pt x="3266" y="730"/>
                      </a:lnTo>
                      <a:lnTo>
                        <a:pt x="3270" y="734"/>
                      </a:lnTo>
                      <a:lnTo>
                        <a:pt x="3270" y="754"/>
                      </a:lnTo>
                      <a:lnTo>
                        <a:pt x="3270" y="754"/>
                      </a:lnTo>
                      <a:lnTo>
                        <a:pt x="3266" y="754"/>
                      </a:lnTo>
                      <a:close/>
                      <a:moveTo>
                        <a:pt x="3258" y="713"/>
                      </a:moveTo>
                      <a:lnTo>
                        <a:pt x="3254" y="696"/>
                      </a:lnTo>
                      <a:lnTo>
                        <a:pt x="3250" y="692"/>
                      </a:lnTo>
                      <a:lnTo>
                        <a:pt x="3254" y="688"/>
                      </a:lnTo>
                      <a:lnTo>
                        <a:pt x="3258" y="692"/>
                      </a:lnTo>
                      <a:lnTo>
                        <a:pt x="3262" y="713"/>
                      </a:lnTo>
                      <a:lnTo>
                        <a:pt x="3258" y="713"/>
                      </a:lnTo>
                      <a:close/>
                      <a:moveTo>
                        <a:pt x="3246" y="672"/>
                      </a:moveTo>
                      <a:lnTo>
                        <a:pt x="3238" y="655"/>
                      </a:lnTo>
                      <a:lnTo>
                        <a:pt x="3234" y="651"/>
                      </a:lnTo>
                      <a:lnTo>
                        <a:pt x="3242" y="647"/>
                      </a:lnTo>
                      <a:lnTo>
                        <a:pt x="3242" y="651"/>
                      </a:lnTo>
                      <a:lnTo>
                        <a:pt x="3250" y="672"/>
                      </a:lnTo>
                      <a:lnTo>
                        <a:pt x="3246" y="672"/>
                      </a:lnTo>
                      <a:close/>
                      <a:moveTo>
                        <a:pt x="3226" y="634"/>
                      </a:moveTo>
                      <a:lnTo>
                        <a:pt x="3218" y="618"/>
                      </a:lnTo>
                      <a:lnTo>
                        <a:pt x="3218" y="614"/>
                      </a:lnTo>
                      <a:lnTo>
                        <a:pt x="3222" y="609"/>
                      </a:lnTo>
                      <a:lnTo>
                        <a:pt x="3226" y="614"/>
                      </a:lnTo>
                      <a:lnTo>
                        <a:pt x="3234" y="630"/>
                      </a:lnTo>
                      <a:lnTo>
                        <a:pt x="3226" y="634"/>
                      </a:lnTo>
                      <a:close/>
                      <a:moveTo>
                        <a:pt x="3211" y="597"/>
                      </a:moveTo>
                      <a:lnTo>
                        <a:pt x="3199" y="576"/>
                      </a:lnTo>
                      <a:lnTo>
                        <a:pt x="3195" y="576"/>
                      </a:lnTo>
                      <a:lnTo>
                        <a:pt x="3203" y="572"/>
                      </a:lnTo>
                      <a:lnTo>
                        <a:pt x="3203" y="572"/>
                      </a:lnTo>
                      <a:lnTo>
                        <a:pt x="3214" y="593"/>
                      </a:lnTo>
                      <a:lnTo>
                        <a:pt x="3211" y="597"/>
                      </a:lnTo>
                      <a:close/>
                      <a:moveTo>
                        <a:pt x="3187" y="560"/>
                      </a:moveTo>
                      <a:lnTo>
                        <a:pt x="3187" y="560"/>
                      </a:lnTo>
                      <a:lnTo>
                        <a:pt x="3171" y="543"/>
                      </a:lnTo>
                      <a:lnTo>
                        <a:pt x="3179" y="539"/>
                      </a:lnTo>
                      <a:lnTo>
                        <a:pt x="3191" y="556"/>
                      </a:lnTo>
                      <a:lnTo>
                        <a:pt x="3191" y="556"/>
                      </a:lnTo>
                      <a:lnTo>
                        <a:pt x="3187" y="560"/>
                      </a:lnTo>
                      <a:close/>
                      <a:moveTo>
                        <a:pt x="3163" y="527"/>
                      </a:moveTo>
                      <a:lnTo>
                        <a:pt x="3159" y="522"/>
                      </a:lnTo>
                      <a:lnTo>
                        <a:pt x="3148" y="510"/>
                      </a:lnTo>
                      <a:lnTo>
                        <a:pt x="3152" y="506"/>
                      </a:lnTo>
                      <a:lnTo>
                        <a:pt x="3163" y="518"/>
                      </a:lnTo>
                      <a:lnTo>
                        <a:pt x="3167" y="522"/>
                      </a:lnTo>
                      <a:lnTo>
                        <a:pt x="3163" y="527"/>
                      </a:lnTo>
                      <a:close/>
                      <a:moveTo>
                        <a:pt x="3136" y="493"/>
                      </a:moveTo>
                      <a:lnTo>
                        <a:pt x="3128" y="485"/>
                      </a:lnTo>
                      <a:lnTo>
                        <a:pt x="3120" y="477"/>
                      </a:lnTo>
                      <a:lnTo>
                        <a:pt x="3124" y="473"/>
                      </a:lnTo>
                      <a:lnTo>
                        <a:pt x="3132" y="481"/>
                      </a:lnTo>
                      <a:lnTo>
                        <a:pt x="3140" y="489"/>
                      </a:lnTo>
                      <a:lnTo>
                        <a:pt x="3136" y="493"/>
                      </a:lnTo>
                      <a:close/>
                      <a:moveTo>
                        <a:pt x="3108" y="464"/>
                      </a:moveTo>
                      <a:lnTo>
                        <a:pt x="3093" y="448"/>
                      </a:lnTo>
                      <a:lnTo>
                        <a:pt x="3093" y="448"/>
                      </a:lnTo>
                      <a:lnTo>
                        <a:pt x="3096" y="444"/>
                      </a:lnTo>
                      <a:lnTo>
                        <a:pt x="3096" y="444"/>
                      </a:lnTo>
                      <a:lnTo>
                        <a:pt x="3112" y="460"/>
                      </a:lnTo>
                      <a:lnTo>
                        <a:pt x="3108" y="464"/>
                      </a:lnTo>
                      <a:close/>
                      <a:moveTo>
                        <a:pt x="3081" y="435"/>
                      </a:moveTo>
                      <a:lnTo>
                        <a:pt x="3073" y="431"/>
                      </a:lnTo>
                      <a:lnTo>
                        <a:pt x="3061" y="419"/>
                      </a:lnTo>
                      <a:lnTo>
                        <a:pt x="3065" y="415"/>
                      </a:lnTo>
                      <a:lnTo>
                        <a:pt x="3077" y="427"/>
                      </a:lnTo>
                      <a:lnTo>
                        <a:pt x="3081" y="431"/>
                      </a:lnTo>
                      <a:lnTo>
                        <a:pt x="3081" y="435"/>
                      </a:lnTo>
                      <a:close/>
                      <a:moveTo>
                        <a:pt x="3049" y="410"/>
                      </a:moveTo>
                      <a:lnTo>
                        <a:pt x="3033" y="398"/>
                      </a:lnTo>
                      <a:lnTo>
                        <a:pt x="3030" y="394"/>
                      </a:lnTo>
                      <a:lnTo>
                        <a:pt x="3033" y="390"/>
                      </a:lnTo>
                      <a:lnTo>
                        <a:pt x="3037" y="394"/>
                      </a:lnTo>
                      <a:lnTo>
                        <a:pt x="3053" y="402"/>
                      </a:lnTo>
                      <a:lnTo>
                        <a:pt x="3049" y="410"/>
                      </a:lnTo>
                      <a:close/>
                      <a:moveTo>
                        <a:pt x="3018" y="386"/>
                      </a:moveTo>
                      <a:lnTo>
                        <a:pt x="3014" y="381"/>
                      </a:lnTo>
                      <a:lnTo>
                        <a:pt x="2998" y="369"/>
                      </a:lnTo>
                      <a:lnTo>
                        <a:pt x="3002" y="365"/>
                      </a:lnTo>
                      <a:lnTo>
                        <a:pt x="3018" y="377"/>
                      </a:lnTo>
                      <a:lnTo>
                        <a:pt x="3022" y="377"/>
                      </a:lnTo>
                      <a:lnTo>
                        <a:pt x="3018" y="386"/>
                      </a:lnTo>
                      <a:close/>
                      <a:moveTo>
                        <a:pt x="2986" y="361"/>
                      </a:moveTo>
                      <a:lnTo>
                        <a:pt x="2971" y="348"/>
                      </a:lnTo>
                      <a:lnTo>
                        <a:pt x="2967" y="344"/>
                      </a:lnTo>
                      <a:lnTo>
                        <a:pt x="2971" y="340"/>
                      </a:lnTo>
                      <a:lnTo>
                        <a:pt x="2974" y="344"/>
                      </a:lnTo>
                      <a:lnTo>
                        <a:pt x="2986" y="352"/>
                      </a:lnTo>
                      <a:lnTo>
                        <a:pt x="2986" y="361"/>
                      </a:lnTo>
                      <a:close/>
                      <a:moveTo>
                        <a:pt x="2951" y="336"/>
                      </a:moveTo>
                      <a:lnTo>
                        <a:pt x="2947" y="332"/>
                      </a:lnTo>
                      <a:lnTo>
                        <a:pt x="2931" y="323"/>
                      </a:lnTo>
                      <a:lnTo>
                        <a:pt x="2935" y="319"/>
                      </a:lnTo>
                      <a:lnTo>
                        <a:pt x="2951" y="328"/>
                      </a:lnTo>
                      <a:lnTo>
                        <a:pt x="2955" y="332"/>
                      </a:lnTo>
                      <a:lnTo>
                        <a:pt x="2951" y="336"/>
                      </a:lnTo>
                      <a:close/>
                      <a:moveTo>
                        <a:pt x="2919" y="315"/>
                      </a:moveTo>
                      <a:lnTo>
                        <a:pt x="2900" y="303"/>
                      </a:lnTo>
                      <a:lnTo>
                        <a:pt x="2900" y="299"/>
                      </a:lnTo>
                      <a:lnTo>
                        <a:pt x="2919" y="307"/>
                      </a:lnTo>
                      <a:lnTo>
                        <a:pt x="2919" y="315"/>
                      </a:lnTo>
                      <a:close/>
                      <a:moveTo>
                        <a:pt x="2884" y="294"/>
                      </a:moveTo>
                      <a:lnTo>
                        <a:pt x="2872" y="286"/>
                      </a:lnTo>
                      <a:lnTo>
                        <a:pt x="2864" y="282"/>
                      </a:lnTo>
                      <a:lnTo>
                        <a:pt x="2868" y="278"/>
                      </a:lnTo>
                      <a:lnTo>
                        <a:pt x="2876" y="282"/>
                      </a:lnTo>
                      <a:lnTo>
                        <a:pt x="2888" y="286"/>
                      </a:lnTo>
                      <a:lnTo>
                        <a:pt x="2884" y="294"/>
                      </a:lnTo>
                      <a:close/>
                      <a:moveTo>
                        <a:pt x="2849" y="274"/>
                      </a:moveTo>
                      <a:lnTo>
                        <a:pt x="2849" y="274"/>
                      </a:lnTo>
                      <a:lnTo>
                        <a:pt x="2829" y="261"/>
                      </a:lnTo>
                      <a:lnTo>
                        <a:pt x="2833" y="257"/>
                      </a:lnTo>
                      <a:lnTo>
                        <a:pt x="2849" y="265"/>
                      </a:lnTo>
                      <a:lnTo>
                        <a:pt x="2852" y="270"/>
                      </a:lnTo>
                      <a:lnTo>
                        <a:pt x="2849" y="274"/>
                      </a:lnTo>
                      <a:close/>
                      <a:moveTo>
                        <a:pt x="2813" y="257"/>
                      </a:moveTo>
                      <a:lnTo>
                        <a:pt x="2793" y="245"/>
                      </a:lnTo>
                      <a:lnTo>
                        <a:pt x="2797" y="241"/>
                      </a:lnTo>
                      <a:lnTo>
                        <a:pt x="2817" y="249"/>
                      </a:lnTo>
                      <a:lnTo>
                        <a:pt x="2813" y="257"/>
                      </a:lnTo>
                      <a:close/>
                      <a:moveTo>
                        <a:pt x="2778" y="236"/>
                      </a:moveTo>
                      <a:lnTo>
                        <a:pt x="2758" y="228"/>
                      </a:lnTo>
                      <a:lnTo>
                        <a:pt x="2762" y="224"/>
                      </a:lnTo>
                      <a:lnTo>
                        <a:pt x="2782" y="232"/>
                      </a:lnTo>
                      <a:lnTo>
                        <a:pt x="2778" y="236"/>
                      </a:lnTo>
                      <a:close/>
                      <a:moveTo>
                        <a:pt x="2742" y="220"/>
                      </a:moveTo>
                      <a:lnTo>
                        <a:pt x="2738" y="216"/>
                      </a:lnTo>
                      <a:lnTo>
                        <a:pt x="2723" y="212"/>
                      </a:lnTo>
                      <a:lnTo>
                        <a:pt x="2723" y="207"/>
                      </a:lnTo>
                      <a:lnTo>
                        <a:pt x="2738" y="212"/>
                      </a:lnTo>
                      <a:lnTo>
                        <a:pt x="2746" y="216"/>
                      </a:lnTo>
                      <a:lnTo>
                        <a:pt x="2742" y="220"/>
                      </a:lnTo>
                      <a:close/>
                      <a:moveTo>
                        <a:pt x="2707" y="203"/>
                      </a:moveTo>
                      <a:lnTo>
                        <a:pt x="2687" y="195"/>
                      </a:lnTo>
                      <a:lnTo>
                        <a:pt x="2687" y="191"/>
                      </a:lnTo>
                      <a:lnTo>
                        <a:pt x="2711" y="199"/>
                      </a:lnTo>
                      <a:lnTo>
                        <a:pt x="2707" y="203"/>
                      </a:lnTo>
                      <a:close/>
                      <a:moveTo>
                        <a:pt x="2671" y="191"/>
                      </a:moveTo>
                      <a:lnTo>
                        <a:pt x="2648" y="183"/>
                      </a:lnTo>
                      <a:lnTo>
                        <a:pt x="2652" y="174"/>
                      </a:lnTo>
                      <a:lnTo>
                        <a:pt x="2671" y="183"/>
                      </a:lnTo>
                      <a:lnTo>
                        <a:pt x="2671" y="191"/>
                      </a:lnTo>
                      <a:close/>
                      <a:moveTo>
                        <a:pt x="2632" y="174"/>
                      </a:moveTo>
                      <a:lnTo>
                        <a:pt x="2616" y="166"/>
                      </a:lnTo>
                      <a:lnTo>
                        <a:pt x="2612" y="166"/>
                      </a:lnTo>
                      <a:lnTo>
                        <a:pt x="2616" y="162"/>
                      </a:lnTo>
                      <a:lnTo>
                        <a:pt x="2616" y="162"/>
                      </a:lnTo>
                      <a:lnTo>
                        <a:pt x="2636" y="170"/>
                      </a:lnTo>
                      <a:lnTo>
                        <a:pt x="2632" y="174"/>
                      </a:lnTo>
                      <a:close/>
                      <a:moveTo>
                        <a:pt x="2597" y="162"/>
                      </a:moveTo>
                      <a:lnTo>
                        <a:pt x="2577" y="153"/>
                      </a:lnTo>
                      <a:lnTo>
                        <a:pt x="2577" y="149"/>
                      </a:lnTo>
                      <a:lnTo>
                        <a:pt x="2601" y="153"/>
                      </a:lnTo>
                      <a:lnTo>
                        <a:pt x="2597" y="162"/>
                      </a:lnTo>
                      <a:close/>
                      <a:moveTo>
                        <a:pt x="2561" y="149"/>
                      </a:moveTo>
                      <a:lnTo>
                        <a:pt x="2553" y="145"/>
                      </a:lnTo>
                      <a:lnTo>
                        <a:pt x="2538" y="141"/>
                      </a:lnTo>
                      <a:lnTo>
                        <a:pt x="2542" y="133"/>
                      </a:lnTo>
                      <a:lnTo>
                        <a:pt x="2553" y="137"/>
                      </a:lnTo>
                      <a:lnTo>
                        <a:pt x="2561" y="141"/>
                      </a:lnTo>
                      <a:lnTo>
                        <a:pt x="2561" y="149"/>
                      </a:lnTo>
                      <a:close/>
                      <a:moveTo>
                        <a:pt x="2522" y="137"/>
                      </a:moveTo>
                      <a:lnTo>
                        <a:pt x="2502" y="129"/>
                      </a:lnTo>
                      <a:lnTo>
                        <a:pt x="2502" y="124"/>
                      </a:lnTo>
                      <a:lnTo>
                        <a:pt x="2526" y="129"/>
                      </a:lnTo>
                      <a:lnTo>
                        <a:pt x="2522" y="137"/>
                      </a:lnTo>
                      <a:close/>
                      <a:moveTo>
                        <a:pt x="2487" y="124"/>
                      </a:moveTo>
                      <a:lnTo>
                        <a:pt x="2487" y="124"/>
                      </a:lnTo>
                      <a:lnTo>
                        <a:pt x="2463" y="116"/>
                      </a:lnTo>
                      <a:lnTo>
                        <a:pt x="2467" y="112"/>
                      </a:lnTo>
                      <a:lnTo>
                        <a:pt x="2487" y="116"/>
                      </a:lnTo>
                      <a:lnTo>
                        <a:pt x="2487" y="116"/>
                      </a:lnTo>
                      <a:lnTo>
                        <a:pt x="2487" y="124"/>
                      </a:lnTo>
                      <a:close/>
                      <a:moveTo>
                        <a:pt x="2447" y="112"/>
                      </a:moveTo>
                      <a:lnTo>
                        <a:pt x="2428" y="108"/>
                      </a:lnTo>
                      <a:lnTo>
                        <a:pt x="2428" y="100"/>
                      </a:lnTo>
                      <a:lnTo>
                        <a:pt x="2447" y="108"/>
                      </a:lnTo>
                      <a:lnTo>
                        <a:pt x="2447" y="112"/>
                      </a:lnTo>
                      <a:close/>
                      <a:moveTo>
                        <a:pt x="2412" y="104"/>
                      </a:moveTo>
                      <a:lnTo>
                        <a:pt x="2388" y="95"/>
                      </a:lnTo>
                      <a:lnTo>
                        <a:pt x="2388" y="91"/>
                      </a:lnTo>
                      <a:lnTo>
                        <a:pt x="2412" y="95"/>
                      </a:lnTo>
                      <a:lnTo>
                        <a:pt x="2412" y="104"/>
                      </a:lnTo>
                      <a:close/>
                      <a:moveTo>
                        <a:pt x="2372" y="91"/>
                      </a:moveTo>
                      <a:lnTo>
                        <a:pt x="2349" y="87"/>
                      </a:lnTo>
                      <a:lnTo>
                        <a:pt x="2353" y="79"/>
                      </a:lnTo>
                      <a:lnTo>
                        <a:pt x="2372" y="87"/>
                      </a:lnTo>
                      <a:lnTo>
                        <a:pt x="2372" y="91"/>
                      </a:lnTo>
                      <a:close/>
                      <a:moveTo>
                        <a:pt x="2333" y="83"/>
                      </a:moveTo>
                      <a:lnTo>
                        <a:pt x="2313" y="79"/>
                      </a:lnTo>
                      <a:lnTo>
                        <a:pt x="2313" y="71"/>
                      </a:lnTo>
                      <a:lnTo>
                        <a:pt x="2337" y="79"/>
                      </a:lnTo>
                      <a:lnTo>
                        <a:pt x="2333" y="83"/>
                      </a:lnTo>
                      <a:close/>
                      <a:moveTo>
                        <a:pt x="2298" y="75"/>
                      </a:moveTo>
                      <a:lnTo>
                        <a:pt x="2274" y="71"/>
                      </a:lnTo>
                      <a:lnTo>
                        <a:pt x="2274" y="62"/>
                      </a:lnTo>
                      <a:lnTo>
                        <a:pt x="2298" y="66"/>
                      </a:lnTo>
                      <a:lnTo>
                        <a:pt x="2298" y="75"/>
                      </a:lnTo>
                      <a:close/>
                      <a:moveTo>
                        <a:pt x="2258" y="66"/>
                      </a:moveTo>
                      <a:lnTo>
                        <a:pt x="2235" y="62"/>
                      </a:lnTo>
                      <a:lnTo>
                        <a:pt x="2239" y="54"/>
                      </a:lnTo>
                      <a:lnTo>
                        <a:pt x="2258" y="62"/>
                      </a:lnTo>
                      <a:lnTo>
                        <a:pt x="2258" y="66"/>
                      </a:lnTo>
                      <a:close/>
                      <a:moveTo>
                        <a:pt x="2219" y="58"/>
                      </a:moveTo>
                      <a:lnTo>
                        <a:pt x="2199" y="54"/>
                      </a:lnTo>
                      <a:lnTo>
                        <a:pt x="2199" y="54"/>
                      </a:lnTo>
                      <a:lnTo>
                        <a:pt x="2199" y="50"/>
                      </a:lnTo>
                      <a:lnTo>
                        <a:pt x="2199" y="50"/>
                      </a:lnTo>
                      <a:lnTo>
                        <a:pt x="2219" y="54"/>
                      </a:lnTo>
                      <a:lnTo>
                        <a:pt x="2219" y="58"/>
                      </a:lnTo>
                      <a:close/>
                      <a:moveTo>
                        <a:pt x="2180" y="50"/>
                      </a:moveTo>
                      <a:lnTo>
                        <a:pt x="2160" y="50"/>
                      </a:lnTo>
                      <a:lnTo>
                        <a:pt x="2160" y="42"/>
                      </a:lnTo>
                      <a:lnTo>
                        <a:pt x="2184" y="46"/>
                      </a:lnTo>
                      <a:lnTo>
                        <a:pt x="2180" y="50"/>
                      </a:lnTo>
                      <a:close/>
                      <a:moveTo>
                        <a:pt x="2144" y="46"/>
                      </a:moveTo>
                      <a:lnTo>
                        <a:pt x="2125" y="42"/>
                      </a:lnTo>
                      <a:lnTo>
                        <a:pt x="2121" y="42"/>
                      </a:lnTo>
                      <a:lnTo>
                        <a:pt x="2121" y="37"/>
                      </a:lnTo>
                      <a:lnTo>
                        <a:pt x="2125" y="37"/>
                      </a:lnTo>
                      <a:lnTo>
                        <a:pt x="2144" y="37"/>
                      </a:lnTo>
                      <a:lnTo>
                        <a:pt x="2144" y="46"/>
                      </a:lnTo>
                      <a:close/>
                      <a:moveTo>
                        <a:pt x="2105" y="37"/>
                      </a:moveTo>
                      <a:lnTo>
                        <a:pt x="2081" y="37"/>
                      </a:lnTo>
                      <a:lnTo>
                        <a:pt x="2081" y="29"/>
                      </a:lnTo>
                      <a:lnTo>
                        <a:pt x="2105" y="33"/>
                      </a:lnTo>
                      <a:lnTo>
                        <a:pt x="2105" y="37"/>
                      </a:lnTo>
                      <a:close/>
                      <a:moveTo>
                        <a:pt x="2065" y="33"/>
                      </a:moveTo>
                      <a:lnTo>
                        <a:pt x="2046" y="29"/>
                      </a:lnTo>
                      <a:lnTo>
                        <a:pt x="2042" y="29"/>
                      </a:lnTo>
                      <a:lnTo>
                        <a:pt x="2046" y="25"/>
                      </a:lnTo>
                      <a:lnTo>
                        <a:pt x="2046" y="25"/>
                      </a:lnTo>
                      <a:lnTo>
                        <a:pt x="2065" y="29"/>
                      </a:lnTo>
                      <a:lnTo>
                        <a:pt x="2065" y="33"/>
                      </a:lnTo>
                      <a:close/>
                      <a:moveTo>
                        <a:pt x="2026" y="29"/>
                      </a:moveTo>
                      <a:lnTo>
                        <a:pt x="2006" y="25"/>
                      </a:lnTo>
                      <a:lnTo>
                        <a:pt x="2006" y="21"/>
                      </a:lnTo>
                      <a:lnTo>
                        <a:pt x="2026" y="21"/>
                      </a:lnTo>
                      <a:lnTo>
                        <a:pt x="2026" y="29"/>
                      </a:lnTo>
                      <a:close/>
                      <a:moveTo>
                        <a:pt x="1987" y="25"/>
                      </a:moveTo>
                      <a:lnTo>
                        <a:pt x="1967" y="21"/>
                      </a:lnTo>
                      <a:lnTo>
                        <a:pt x="1967" y="21"/>
                      </a:lnTo>
                      <a:lnTo>
                        <a:pt x="1967" y="17"/>
                      </a:lnTo>
                      <a:lnTo>
                        <a:pt x="1967" y="17"/>
                      </a:lnTo>
                      <a:lnTo>
                        <a:pt x="1991" y="17"/>
                      </a:lnTo>
                      <a:lnTo>
                        <a:pt x="1987" y="25"/>
                      </a:lnTo>
                      <a:close/>
                      <a:moveTo>
                        <a:pt x="1951" y="21"/>
                      </a:moveTo>
                      <a:lnTo>
                        <a:pt x="1928" y="17"/>
                      </a:lnTo>
                      <a:lnTo>
                        <a:pt x="1928" y="13"/>
                      </a:lnTo>
                      <a:lnTo>
                        <a:pt x="1951" y="13"/>
                      </a:lnTo>
                      <a:lnTo>
                        <a:pt x="1951" y="21"/>
                      </a:lnTo>
                      <a:close/>
                      <a:moveTo>
                        <a:pt x="1912" y="17"/>
                      </a:moveTo>
                      <a:lnTo>
                        <a:pt x="1888" y="17"/>
                      </a:lnTo>
                      <a:lnTo>
                        <a:pt x="1888" y="8"/>
                      </a:lnTo>
                      <a:lnTo>
                        <a:pt x="1912" y="13"/>
                      </a:lnTo>
                      <a:lnTo>
                        <a:pt x="1912" y="17"/>
                      </a:lnTo>
                      <a:close/>
                      <a:moveTo>
                        <a:pt x="1873" y="13"/>
                      </a:moveTo>
                      <a:lnTo>
                        <a:pt x="1849" y="13"/>
                      </a:lnTo>
                      <a:lnTo>
                        <a:pt x="1849" y="8"/>
                      </a:lnTo>
                      <a:lnTo>
                        <a:pt x="1873" y="8"/>
                      </a:lnTo>
                      <a:lnTo>
                        <a:pt x="1873" y="13"/>
                      </a:lnTo>
                      <a:close/>
                      <a:moveTo>
                        <a:pt x="1833" y="13"/>
                      </a:moveTo>
                      <a:lnTo>
                        <a:pt x="1810" y="8"/>
                      </a:lnTo>
                      <a:lnTo>
                        <a:pt x="1810" y="4"/>
                      </a:lnTo>
                      <a:lnTo>
                        <a:pt x="1833" y="4"/>
                      </a:lnTo>
                      <a:lnTo>
                        <a:pt x="1833" y="13"/>
                      </a:lnTo>
                      <a:close/>
                      <a:moveTo>
                        <a:pt x="1794" y="8"/>
                      </a:moveTo>
                      <a:lnTo>
                        <a:pt x="1774" y="8"/>
                      </a:lnTo>
                      <a:lnTo>
                        <a:pt x="1774" y="4"/>
                      </a:lnTo>
                      <a:lnTo>
                        <a:pt x="1794" y="4"/>
                      </a:lnTo>
                      <a:lnTo>
                        <a:pt x="1794" y="8"/>
                      </a:lnTo>
                      <a:close/>
                      <a:moveTo>
                        <a:pt x="1755" y="8"/>
                      </a:moveTo>
                      <a:lnTo>
                        <a:pt x="1735" y="8"/>
                      </a:lnTo>
                      <a:lnTo>
                        <a:pt x="1735" y="0"/>
                      </a:lnTo>
                      <a:lnTo>
                        <a:pt x="1755" y="0"/>
                      </a:lnTo>
                      <a:lnTo>
                        <a:pt x="1755" y="8"/>
                      </a:lnTo>
                      <a:close/>
                    </a:path>
                  </a:pathLst>
                </a:custGeom>
                <a:solidFill>
                  <a:srgbClr val="33CCCC"/>
                </a:solidFill>
                <a:ln w="0">
                  <a:solidFill>
                    <a:srgbClr val="33CCCC"/>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257" name="Freeform 6"/>
                <p:cNvSpPr/>
                <p:nvPr/>
              </p:nvSpPr>
              <p:spPr>
                <a:xfrm>
                  <a:off x="3459" y="3099"/>
                  <a:ext cx="736" cy="485"/>
                </a:xfrm>
                <a:custGeom>
                  <a:avLst/>
                  <a:gdLst>
                    <a:gd name="T0" fmla="*/ 71 w 736"/>
                    <a:gd name="T1" fmla="*/ 0 h 485"/>
                    <a:gd name="T2" fmla="*/ 67 w 736"/>
                    <a:gd name="T3" fmla="*/ 0 h 485"/>
                    <a:gd name="T4" fmla="*/ 59 w 736"/>
                    <a:gd name="T5" fmla="*/ 0 h 485"/>
                    <a:gd name="T6" fmla="*/ 52 w 736"/>
                    <a:gd name="T7" fmla="*/ 0 h 485"/>
                    <a:gd name="T8" fmla="*/ 44 w 736"/>
                    <a:gd name="T9" fmla="*/ 4 h 485"/>
                    <a:gd name="T10" fmla="*/ 32 w 736"/>
                    <a:gd name="T11" fmla="*/ 12 h 485"/>
                    <a:gd name="T12" fmla="*/ 20 w 736"/>
                    <a:gd name="T13" fmla="*/ 20 h 485"/>
                    <a:gd name="T14" fmla="*/ 12 w 736"/>
                    <a:gd name="T15" fmla="*/ 33 h 485"/>
                    <a:gd name="T16" fmla="*/ 8 w 736"/>
                    <a:gd name="T17" fmla="*/ 49 h 485"/>
                    <a:gd name="T18" fmla="*/ 4 w 736"/>
                    <a:gd name="T19" fmla="*/ 54 h 485"/>
                    <a:gd name="T20" fmla="*/ 0 w 736"/>
                    <a:gd name="T21" fmla="*/ 62 h 485"/>
                    <a:gd name="T22" fmla="*/ 0 w 736"/>
                    <a:gd name="T23" fmla="*/ 70 h 485"/>
                    <a:gd name="T24" fmla="*/ 0 w 736"/>
                    <a:gd name="T25" fmla="*/ 78 h 485"/>
                    <a:gd name="T26" fmla="*/ 0 w 736"/>
                    <a:gd name="T27" fmla="*/ 402 h 485"/>
                    <a:gd name="T28" fmla="*/ 0 w 736"/>
                    <a:gd name="T29" fmla="*/ 410 h 485"/>
                    <a:gd name="T30" fmla="*/ 0 w 736"/>
                    <a:gd name="T31" fmla="*/ 418 h 485"/>
                    <a:gd name="T32" fmla="*/ 4 w 736"/>
                    <a:gd name="T33" fmla="*/ 427 h 485"/>
                    <a:gd name="T34" fmla="*/ 8 w 736"/>
                    <a:gd name="T35" fmla="*/ 435 h 485"/>
                    <a:gd name="T36" fmla="*/ 12 w 736"/>
                    <a:gd name="T37" fmla="*/ 447 h 485"/>
                    <a:gd name="T38" fmla="*/ 20 w 736"/>
                    <a:gd name="T39" fmla="*/ 460 h 485"/>
                    <a:gd name="T40" fmla="*/ 32 w 736"/>
                    <a:gd name="T41" fmla="*/ 472 h 485"/>
                    <a:gd name="T42" fmla="*/ 44 w 736"/>
                    <a:gd name="T43" fmla="*/ 480 h 485"/>
                    <a:gd name="T44" fmla="*/ 52 w 736"/>
                    <a:gd name="T45" fmla="*/ 480 h 485"/>
                    <a:gd name="T46" fmla="*/ 59 w 736"/>
                    <a:gd name="T47" fmla="*/ 485 h 485"/>
                    <a:gd name="T48" fmla="*/ 67 w 736"/>
                    <a:gd name="T49" fmla="*/ 485 h 485"/>
                    <a:gd name="T50" fmla="*/ 71 w 736"/>
                    <a:gd name="T51" fmla="*/ 485 h 485"/>
                    <a:gd name="T52" fmla="*/ 662 w 736"/>
                    <a:gd name="T53" fmla="*/ 485 h 485"/>
                    <a:gd name="T54" fmla="*/ 669 w 736"/>
                    <a:gd name="T55" fmla="*/ 485 h 485"/>
                    <a:gd name="T56" fmla="*/ 677 w 736"/>
                    <a:gd name="T57" fmla="*/ 485 h 485"/>
                    <a:gd name="T58" fmla="*/ 685 w 736"/>
                    <a:gd name="T59" fmla="*/ 480 h 485"/>
                    <a:gd name="T60" fmla="*/ 689 w 736"/>
                    <a:gd name="T61" fmla="*/ 480 h 485"/>
                    <a:gd name="T62" fmla="*/ 701 w 736"/>
                    <a:gd name="T63" fmla="*/ 472 h 485"/>
                    <a:gd name="T64" fmla="*/ 713 w 736"/>
                    <a:gd name="T65" fmla="*/ 460 h 485"/>
                    <a:gd name="T66" fmla="*/ 721 w 736"/>
                    <a:gd name="T67" fmla="*/ 447 h 485"/>
                    <a:gd name="T68" fmla="*/ 728 w 736"/>
                    <a:gd name="T69" fmla="*/ 435 h 485"/>
                    <a:gd name="T70" fmla="*/ 732 w 736"/>
                    <a:gd name="T71" fmla="*/ 427 h 485"/>
                    <a:gd name="T72" fmla="*/ 732 w 736"/>
                    <a:gd name="T73" fmla="*/ 418 h 485"/>
                    <a:gd name="T74" fmla="*/ 732 w 736"/>
                    <a:gd name="T75" fmla="*/ 410 h 485"/>
                    <a:gd name="T76" fmla="*/ 736 w 736"/>
                    <a:gd name="T77" fmla="*/ 402 h 485"/>
                    <a:gd name="T78" fmla="*/ 736 w 736"/>
                    <a:gd name="T79" fmla="*/ 78 h 485"/>
                    <a:gd name="T80" fmla="*/ 732 w 736"/>
                    <a:gd name="T81" fmla="*/ 70 h 485"/>
                    <a:gd name="T82" fmla="*/ 732 w 736"/>
                    <a:gd name="T83" fmla="*/ 62 h 485"/>
                    <a:gd name="T84" fmla="*/ 732 w 736"/>
                    <a:gd name="T85" fmla="*/ 54 h 485"/>
                    <a:gd name="T86" fmla="*/ 728 w 736"/>
                    <a:gd name="T87" fmla="*/ 49 h 485"/>
                    <a:gd name="T88" fmla="*/ 721 w 736"/>
                    <a:gd name="T89" fmla="*/ 33 h 485"/>
                    <a:gd name="T90" fmla="*/ 713 w 736"/>
                    <a:gd name="T91" fmla="*/ 20 h 485"/>
                    <a:gd name="T92" fmla="*/ 701 w 736"/>
                    <a:gd name="T93" fmla="*/ 12 h 485"/>
                    <a:gd name="T94" fmla="*/ 689 w 736"/>
                    <a:gd name="T95" fmla="*/ 4 h 485"/>
                    <a:gd name="T96" fmla="*/ 685 w 736"/>
                    <a:gd name="T97" fmla="*/ 0 h 485"/>
                    <a:gd name="T98" fmla="*/ 677 w 736"/>
                    <a:gd name="T99" fmla="*/ 0 h 485"/>
                    <a:gd name="T100" fmla="*/ 669 w 736"/>
                    <a:gd name="T101" fmla="*/ 0 h 485"/>
                    <a:gd name="T102" fmla="*/ 662 w 736"/>
                    <a:gd name="T103" fmla="*/ 0 h 485"/>
                    <a:gd name="T104" fmla="*/ 71 w 736"/>
                    <a:gd name="T105" fmla="*/ 0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736" h="485">
                      <a:moveTo>
                        <a:pt x="71" y="0"/>
                      </a:moveTo>
                      <a:lnTo>
                        <a:pt x="67" y="0"/>
                      </a:lnTo>
                      <a:lnTo>
                        <a:pt x="59" y="0"/>
                      </a:lnTo>
                      <a:lnTo>
                        <a:pt x="52" y="0"/>
                      </a:lnTo>
                      <a:lnTo>
                        <a:pt x="44" y="4"/>
                      </a:lnTo>
                      <a:lnTo>
                        <a:pt x="32" y="12"/>
                      </a:lnTo>
                      <a:lnTo>
                        <a:pt x="20" y="20"/>
                      </a:lnTo>
                      <a:lnTo>
                        <a:pt x="12" y="33"/>
                      </a:lnTo>
                      <a:lnTo>
                        <a:pt x="8" y="49"/>
                      </a:lnTo>
                      <a:lnTo>
                        <a:pt x="4" y="54"/>
                      </a:lnTo>
                      <a:lnTo>
                        <a:pt x="0" y="62"/>
                      </a:lnTo>
                      <a:lnTo>
                        <a:pt x="0" y="70"/>
                      </a:lnTo>
                      <a:lnTo>
                        <a:pt x="0" y="78"/>
                      </a:lnTo>
                      <a:lnTo>
                        <a:pt x="0" y="402"/>
                      </a:lnTo>
                      <a:lnTo>
                        <a:pt x="0" y="410"/>
                      </a:lnTo>
                      <a:lnTo>
                        <a:pt x="0" y="418"/>
                      </a:lnTo>
                      <a:lnTo>
                        <a:pt x="4" y="427"/>
                      </a:lnTo>
                      <a:lnTo>
                        <a:pt x="8" y="435"/>
                      </a:lnTo>
                      <a:lnTo>
                        <a:pt x="12" y="447"/>
                      </a:lnTo>
                      <a:lnTo>
                        <a:pt x="20" y="460"/>
                      </a:lnTo>
                      <a:lnTo>
                        <a:pt x="32" y="472"/>
                      </a:lnTo>
                      <a:lnTo>
                        <a:pt x="44" y="480"/>
                      </a:lnTo>
                      <a:lnTo>
                        <a:pt x="52" y="480"/>
                      </a:lnTo>
                      <a:lnTo>
                        <a:pt x="59" y="485"/>
                      </a:lnTo>
                      <a:lnTo>
                        <a:pt x="67" y="485"/>
                      </a:lnTo>
                      <a:lnTo>
                        <a:pt x="71" y="485"/>
                      </a:lnTo>
                      <a:lnTo>
                        <a:pt x="662" y="485"/>
                      </a:lnTo>
                      <a:lnTo>
                        <a:pt x="669" y="485"/>
                      </a:lnTo>
                      <a:lnTo>
                        <a:pt x="677" y="485"/>
                      </a:lnTo>
                      <a:lnTo>
                        <a:pt x="685" y="480"/>
                      </a:lnTo>
                      <a:lnTo>
                        <a:pt x="689" y="480"/>
                      </a:lnTo>
                      <a:lnTo>
                        <a:pt x="701" y="472"/>
                      </a:lnTo>
                      <a:lnTo>
                        <a:pt x="713" y="460"/>
                      </a:lnTo>
                      <a:lnTo>
                        <a:pt x="721" y="447"/>
                      </a:lnTo>
                      <a:lnTo>
                        <a:pt x="728" y="435"/>
                      </a:lnTo>
                      <a:lnTo>
                        <a:pt x="732" y="427"/>
                      </a:lnTo>
                      <a:lnTo>
                        <a:pt x="732" y="418"/>
                      </a:lnTo>
                      <a:lnTo>
                        <a:pt x="732" y="410"/>
                      </a:lnTo>
                      <a:lnTo>
                        <a:pt x="736" y="402"/>
                      </a:lnTo>
                      <a:lnTo>
                        <a:pt x="736" y="78"/>
                      </a:lnTo>
                      <a:lnTo>
                        <a:pt x="732" y="70"/>
                      </a:lnTo>
                      <a:lnTo>
                        <a:pt x="732" y="62"/>
                      </a:lnTo>
                      <a:lnTo>
                        <a:pt x="732" y="54"/>
                      </a:lnTo>
                      <a:lnTo>
                        <a:pt x="728" y="49"/>
                      </a:lnTo>
                      <a:lnTo>
                        <a:pt x="721" y="33"/>
                      </a:lnTo>
                      <a:lnTo>
                        <a:pt x="713" y="20"/>
                      </a:lnTo>
                      <a:lnTo>
                        <a:pt x="701" y="12"/>
                      </a:lnTo>
                      <a:lnTo>
                        <a:pt x="689" y="4"/>
                      </a:lnTo>
                      <a:lnTo>
                        <a:pt x="685" y="0"/>
                      </a:lnTo>
                      <a:lnTo>
                        <a:pt x="677" y="0"/>
                      </a:lnTo>
                      <a:lnTo>
                        <a:pt x="669" y="0"/>
                      </a:lnTo>
                      <a:lnTo>
                        <a:pt x="662" y="0"/>
                      </a:lnTo>
                      <a:lnTo>
                        <a:pt x="71" y="0"/>
                      </a:lnTo>
                      <a:close/>
                    </a:path>
                  </a:pathLst>
                </a:custGeom>
                <a:solidFill>
                  <a:srgbClr val="BBE0E3"/>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258" name="Freeform 7"/>
                <p:cNvSpPr/>
                <p:nvPr/>
              </p:nvSpPr>
              <p:spPr>
                <a:xfrm>
                  <a:off x="3459" y="3099"/>
                  <a:ext cx="736" cy="485"/>
                </a:xfrm>
                <a:custGeom>
                  <a:avLst/>
                  <a:gdLst>
                    <a:gd name="T0" fmla="*/ 71 w 736"/>
                    <a:gd name="T1" fmla="*/ 0 h 485"/>
                    <a:gd name="T2" fmla="*/ 67 w 736"/>
                    <a:gd name="T3" fmla="*/ 0 h 485"/>
                    <a:gd name="T4" fmla="*/ 59 w 736"/>
                    <a:gd name="T5" fmla="*/ 0 h 485"/>
                    <a:gd name="T6" fmla="*/ 52 w 736"/>
                    <a:gd name="T7" fmla="*/ 0 h 485"/>
                    <a:gd name="T8" fmla="*/ 44 w 736"/>
                    <a:gd name="T9" fmla="*/ 4 h 485"/>
                    <a:gd name="T10" fmla="*/ 32 w 736"/>
                    <a:gd name="T11" fmla="*/ 12 h 485"/>
                    <a:gd name="T12" fmla="*/ 20 w 736"/>
                    <a:gd name="T13" fmla="*/ 20 h 485"/>
                    <a:gd name="T14" fmla="*/ 12 w 736"/>
                    <a:gd name="T15" fmla="*/ 33 h 485"/>
                    <a:gd name="T16" fmla="*/ 8 w 736"/>
                    <a:gd name="T17" fmla="*/ 49 h 485"/>
                    <a:gd name="T18" fmla="*/ 4 w 736"/>
                    <a:gd name="T19" fmla="*/ 54 h 485"/>
                    <a:gd name="T20" fmla="*/ 0 w 736"/>
                    <a:gd name="T21" fmla="*/ 62 h 485"/>
                    <a:gd name="T22" fmla="*/ 0 w 736"/>
                    <a:gd name="T23" fmla="*/ 70 h 485"/>
                    <a:gd name="T24" fmla="*/ 0 w 736"/>
                    <a:gd name="T25" fmla="*/ 78 h 485"/>
                    <a:gd name="T26" fmla="*/ 0 w 736"/>
                    <a:gd name="T27" fmla="*/ 402 h 485"/>
                    <a:gd name="T28" fmla="*/ 0 w 736"/>
                    <a:gd name="T29" fmla="*/ 410 h 485"/>
                    <a:gd name="T30" fmla="*/ 0 w 736"/>
                    <a:gd name="T31" fmla="*/ 418 h 485"/>
                    <a:gd name="T32" fmla="*/ 4 w 736"/>
                    <a:gd name="T33" fmla="*/ 427 h 485"/>
                    <a:gd name="T34" fmla="*/ 8 w 736"/>
                    <a:gd name="T35" fmla="*/ 435 h 485"/>
                    <a:gd name="T36" fmla="*/ 12 w 736"/>
                    <a:gd name="T37" fmla="*/ 447 h 485"/>
                    <a:gd name="T38" fmla="*/ 20 w 736"/>
                    <a:gd name="T39" fmla="*/ 460 h 485"/>
                    <a:gd name="T40" fmla="*/ 32 w 736"/>
                    <a:gd name="T41" fmla="*/ 472 h 485"/>
                    <a:gd name="T42" fmla="*/ 44 w 736"/>
                    <a:gd name="T43" fmla="*/ 480 h 485"/>
                    <a:gd name="T44" fmla="*/ 52 w 736"/>
                    <a:gd name="T45" fmla="*/ 480 h 485"/>
                    <a:gd name="T46" fmla="*/ 59 w 736"/>
                    <a:gd name="T47" fmla="*/ 485 h 485"/>
                    <a:gd name="T48" fmla="*/ 67 w 736"/>
                    <a:gd name="T49" fmla="*/ 485 h 485"/>
                    <a:gd name="T50" fmla="*/ 71 w 736"/>
                    <a:gd name="T51" fmla="*/ 485 h 485"/>
                    <a:gd name="T52" fmla="*/ 662 w 736"/>
                    <a:gd name="T53" fmla="*/ 485 h 485"/>
                    <a:gd name="T54" fmla="*/ 669 w 736"/>
                    <a:gd name="T55" fmla="*/ 485 h 485"/>
                    <a:gd name="T56" fmla="*/ 677 w 736"/>
                    <a:gd name="T57" fmla="*/ 485 h 485"/>
                    <a:gd name="T58" fmla="*/ 685 w 736"/>
                    <a:gd name="T59" fmla="*/ 480 h 485"/>
                    <a:gd name="T60" fmla="*/ 689 w 736"/>
                    <a:gd name="T61" fmla="*/ 480 h 485"/>
                    <a:gd name="T62" fmla="*/ 701 w 736"/>
                    <a:gd name="T63" fmla="*/ 472 h 485"/>
                    <a:gd name="T64" fmla="*/ 713 w 736"/>
                    <a:gd name="T65" fmla="*/ 460 h 485"/>
                    <a:gd name="T66" fmla="*/ 721 w 736"/>
                    <a:gd name="T67" fmla="*/ 447 h 485"/>
                    <a:gd name="T68" fmla="*/ 728 w 736"/>
                    <a:gd name="T69" fmla="*/ 435 h 485"/>
                    <a:gd name="T70" fmla="*/ 732 w 736"/>
                    <a:gd name="T71" fmla="*/ 427 h 485"/>
                    <a:gd name="T72" fmla="*/ 732 w 736"/>
                    <a:gd name="T73" fmla="*/ 418 h 485"/>
                    <a:gd name="T74" fmla="*/ 732 w 736"/>
                    <a:gd name="T75" fmla="*/ 410 h 485"/>
                    <a:gd name="T76" fmla="*/ 736 w 736"/>
                    <a:gd name="T77" fmla="*/ 402 h 485"/>
                    <a:gd name="T78" fmla="*/ 736 w 736"/>
                    <a:gd name="T79" fmla="*/ 78 h 485"/>
                    <a:gd name="T80" fmla="*/ 732 w 736"/>
                    <a:gd name="T81" fmla="*/ 70 h 485"/>
                    <a:gd name="T82" fmla="*/ 732 w 736"/>
                    <a:gd name="T83" fmla="*/ 62 h 485"/>
                    <a:gd name="T84" fmla="*/ 732 w 736"/>
                    <a:gd name="T85" fmla="*/ 54 h 485"/>
                    <a:gd name="T86" fmla="*/ 728 w 736"/>
                    <a:gd name="T87" fmla="*/ 49 h 485"/>
                    <a:gd name="T88" fmla="*/ 721 w 736"/>
                    <a:gd name="T89" fmla="*/ 33 h 485"/>
                    <a:gd name="T90" fmla="*/ 713 w 736"/>
                    <a:gd name="T91" fmla="*/ 20 h 485"/>
                    <a:gd name="T92" fmla="*/ 701 w 736"/>
                    <a:gd name="T93" fmla="*/ 12 h 485"/>
                    <a:gd name="T94" fmla="*/ 689 w 736"/>
                    <a:gd name="T95" fmla="*/ 4 h 485"/>
                    <a:gd name="T96" fmla="*/ 685 w 736"/>
                    <a:gd name="T97" fmla="*/ 0 h 485"/>
                    <a:gd name="T98" fmla="*/ 677 w 736"/>
                    <a:gd name="T99" fmla="*/ 0 h 485"/>
                    <a:gd name="T100" fmla="*/ 669 w 736"/>
                    <a:gd name="T101" fmla="*/ 0 h 485"/>
                    <a:gd name="T102" fmla="*/ 662 w 736"/>
                    <a:gd name="T103" fmla="*/ 0 h 485"/>
                    <a:gd name="T104" fmla="*/ 71 w 736"/>
                    <a:gd name="T105" fmla="*/ 0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736" h="485">
                      <a:moveTo>
                        <a:pt x="71" y="0"/>
                      </a:moveTo>
                      <a:lnTo>
                        <a:pt x="67" y="0"/>
                      </a:lnTo>
                      <a:lnTo>
                        <a:pt x="59" y="0"/>
                      </a:lnTo>
                      <a:lnTo>
                        <a:pt x="52" y="0"/>
                      </a:lnTo>
                      <a:lnTo>
                        <a:pt x="44" y="4"/>
                      </a:lnTo>
                      <a:lnTo>
                        <a:pt x="32" y="12"/>
                      </a:lnTo>
                      <a:lnTo>
                        <a:pt x="20" y="20"/>
                      </a:lnTo>
                      <a:lnTo>
                        <a:pt x="12" y="33"/>
                      </a:lnTo>
                      <a:lnTo>
                        <a:pt x="8" y="49"/>
                      </a:lnTo>
                      <a:lnTo>
                        <a:pt x="4" y="54"/>
                      </a:lnTo>
                      <a:lnTo>
                        <a:pt x="0" y="62"/>
                      </a:lnTo>
                      <a:lnTo>
                        <a:pt x="0" y="70"/>
                      </a:lnTo>
                      <a:lnTo>
                        <a:pt x="0" y="78"/>
                      </a:lnTo>
                      <a:lnTo>
                        <a:pt x="0" y="402"/>
                      </a:lnTo>
                      <a:lnTo>
                        <a:pt x="0" y="410"/>
                      </a:lnTo>
                      <a:lnTo>
                        <a:pt x="0" y="418"/>
                      </a:lnTo>
                      <a:lnTo>
                        <a:pt x="4" y="427"/>
                      </a:lnTo>
                      <a:lnTo>
                        <a:pt x="8" y="435"/>
                      </a:lnTo>
                      <a:lnTo>
                        <a:pt x="12" y="447"/>
                      </a:lnTo>
                      <a:lnTo>
                        <a:pt x="20" y="460"/>
                      </a:lnTo>
                      <a:lnTo>
                        <a:pt x="32" y="472"/>
                      </a:lnTo>
                      <a:lnTo>
                        <a:pt x="44" y="480"/>
                      </a:lnTo>
                      <a:lnTo>
                        <a:pt x="52" y="480"/>
                      </a:lnTo>
                      <a:lnTo>
                        <a:pt x="59" y="485"/>
                      </a:lnTo>
                      <a:lnTo>
                        <a:pt x="67" y="485"/>
                      </a:lnTo>
                      <a:lnTo>
                        <a:pt x="71" y="485"/>
                      </a:lnTo>
                      <a:lnTo>
                        <a:pt x="662" y="485"/>
                      </a:lnTo>
                      <a:lnTo>
                        <a:pt x="669" y="485"/>
                      </a:lnTo>
                      <a:lnTo>
                        <a:pt x="677" y="485"/>
                      </a:lnTo>
                      <a:lnTo>
                        <a:pt x="685" y="480"/>
                      </a:lnTo>
                      <a:lnTo>
                        <a:pt x="689" y="480"/>
                      </a:lnTo>
                      <a:lnTo>
                        <a:pt x="701" y="472"/>
                      </a:lnTo>
                      <a:lnTo>
                        <a:pt x="713" y="460"/>
                      </a:lnTo>
                      <a:lnTo>
                        <a:pt x="721" y="447"/>
                      </a:lnTo>
                      <a:lnTo>
                        <a:pt x="728" y="435"/>
                      </a:lnTo>
                      <a:lnTo>
                        <a:pt x="732" y="427"/>
                      </a:lnTo>
                      <a:lnTo>
                        <a:pt x="732" y="418"/>
                      </a:lnTo>
                      <a:lnTo>
                        <a:pt x="732" y="410"/>
                      </a:lnTo>
                      <a:lnTo>
                        <a:pt x="736" y="402"/>
                      </a:lnTo>
                      <a:lnTo>
                        <a:pt x="736" y="78"/>
                      </a:lnTo>
                      <a:lnTo>
                        <a:pt x="732" y="70"/>
                      </a:lnTo>
                      <a:lnTo>
                        <a:pt x="732" y="62"/>
                      </a:lnTo>
                      <a:lnTo>
                        <a:pt x="732" y="54"/>
                      </a:lnTo>
                      <a:lnTo>
                        <a:pt x="728" y="49"/>
                      </a:lnTo>
                      <a:lnTo>
                        <a:pt x="721" y="33"/>
                      </a:lnTo>
                      <a:lnTo>
                        <a:pt x="713" y="20"/>
                      </a:lnTo>
                      <a:lnTo>
                        <a:pt x="701" y="12"/>
                      </a:lnTo>
                      <a:lnTo>
                        <a:pt x="689" y="4"/>
                      </a:lnTo>
                      <a:lnTo>
                        <a:pt x="685" y="0"/>
                      </a:lnTo>
                      <a:lnTo>
                        <a:pt x="677" y="0"/>
                      </a:lnTo>
                      <a:lnTo>
                        <a:pt x="669" y="0"/>
                      </a:lnTo>
                      <a:lnTo>
                        <a:pt x="662" y="0"/>
                      </a:lnTo>
                      <a:lnTo>
                        <a:pt x="71" y="0"/>
                      </a:lnTo>
                    </a:path>
                  </a:pathLst>
                </a:cu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259" name="Freeform 8"/>
                <p:cNvSpPr/>
                <p:nvPr/>
              </p:nvSpPr>
              <p:spPr>
                <a:xfrm>
                  <a:off x="4420" y="2290"/>
                  <a:ext cx="751" cy="141"/>
                </a:xfrm>
                <a:custGeom>
                  <a:avLst/>
                  <a:gdLst>
                    <a:gd name="T0" fmla="*/ 751 w 751"/>
                    <a:gd name="T1" fmla="*/ 29 h 141"/>
                    <a:gd name="T2" fmla="*/ 708 w 751"/>
                    <a:gd name="T3" fmla="*/ 21 h 141"/>
                    <a:gd name="T4" fmla="*/ 665 w 751"/>
                    <a:gd name="T5" fmla="*/ 17 h 141"/>
                    <a:gd name="T6" fmla="*/ 625 w 751"/>
                    <a:gd name="T7" fmla="*/ 9 h 141"/>
                    <a:gd name="T8" fmla="*/ 606 w 751"/>
                    <a:gd name="T9" fmla="*/ 5 h 141"/>
                    <a:gd name="T10" fmla="*/ 586 w 751"/>
                    <a:gd name="T11" fmla="*/ 5 h 141"/>
                    <a:gd name="T12" fmla="*/ 570 w 751"/>
                    <a:gd name="T13" fmla="*/ 5 h 141"/>
                    <a:gd name="T14" fmla="*/ 551 w 751"/>
                    <a:gd name="T15" fmla="*/ 0 h 141"/>
                    <a:gd name="T16" fmla="*/ 519 w 751"/>
                    <a:gd name="T17" fmla="*/ 0 h 141"/>
                    <a:gd name="T18" fmla="*/ 488 w 751"/>
                    <a:gd name="T19" fmla="*/ 5 h 141"/>
                    <a:gd name="T20" fmla="*/ 456 w 751"/>
                    <a:gd name="T21" fmla="*/ 5 h 141"/>
                    <a:gd name="T22" fmla="*/ 425 w 751"/>
                    <a:gd name="T23" fmla="*/ 5 h 141"/>
                    <a:gd name="T24" fmla="*/ 393 w 751"/>
                    <a:gd name="T25" fmla="*/ 9 h 141"/>
                    <a:gd name="T26" fmla="*/ 362 w 751"/>
                    <a:gd name="T27" fmla="*/ 9 h 141"/>
                    <a:gd name="T28" fmla="*/ 330 w 751"/>
                    <a:gd name="T29" fmla="*/ 13 h 141"/>
                    <a:gd name="T30" fmla="*/ 295 w 751"/>
                    <a:gd name="T31" fmla="*/ 17 h 141"/>
                    <a:gd name="T32" fmla="*/ 259 w 751"/>
                    <a:gd name="T33" fmla="*/ 21 h 141"/>
                    <a:gd name="T34" fmla="*/ 240 w 751"/>
                    <a:gd name="T35" fmla="*/ 25 h 141"/>
                    <a:gd name="T36" fmla="*/ 224 w 751"/>
                    <a:gd name="T37" fmla="*/ 29 h 141"/>
                    <a:gd name="T38" fmla="*/ 204 w 751"/>
                    <a:gd name="T39" fmla="*/ 34 h 141"/>
                    <a:gd name="T40" fmla="*/ 185 w 751"/>
                    <a:gd name="T41" fmla="*/ 42 h 141"/>
                    <a:gd name="T42" fmla="*/ 165 w 751"/>
                    <a:gd name="T43" fmla="*/ 50 h 141"/>
                    <a:gd name="T44" fmla="*/ 141 w 751"/>
                    <a:gd name="T45" fmla="*/ 58 h 141"/>
                    <a:gd name="T46" fmla="*/ 118 w 751"/>
                    <a:gd name="T47" fmla="*/ 71 h 141"/>
                    <a:gd name="T48" fmla="*/ 94 w 751"/>
                    <a:gd name="T49" fmla="*/ 83 h 141"/>
                    <a:gd name="T50" fmla="*/ 74 w 751"/>
                    <a:gd name="T51" fmla="*/ 96 h 141"/>
                    <a:gd name="T52" fmla="*/ 51 w 751"/>
                    <a:gd name="T53" fmla="*/ 112 h 141"/>
                    <a:gd name="T54" fmla="*/ 0 w 751"/>
                    <a:gd name="T55" fmla="*/ 141 h 141"/>
                    <a:gd name="T56" fmla="*/ 751 w 751"/>
                    <a:gd name="T57" fmla="*/ 29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51" h="141">
                      <a:moveTo>
                        <a:pt x="751" y="29"/>
                      </a:moveTo>
                      <a:lnTo>
                        <a:pt x="708" y="21"/>
                      </a:lnTo>
                      <a:lnTo>
                        <a:pt x="665" y="17"/>
                      </a:lnTo>
                      <a:lnTo>
                        <a:pt x="625" y="9"/>
                      </a:lnTo>
                      <a:lnTo>
                        <a:pt x="606" y="5"/>
                      </a:lnTo>
                      <a:lnTo>
                        <a:pt x="586" y="5"/>
                      </a:lnTo>
                      <a:lnTo>
                        <a:pt x="570" y="5"/>
                      </a:lnTo>
                      <a:lnTo>
                        <a:pt x="551" y="0"/>
                      </a:lnTo>
                      <a:lnTo>
                        <a:pt x="519" y="0"/>
                      </a:lnTo>
                      <a:lnTo>
                        <a:pt x="488" y="5"/>
                      </a:lnTo>
                      <a:lnTo>
                        <a:pt x="456" y="5"/>
                      </a:lnTo>
                      <a:lnTo>
                        <a:pt x="425" y="5"/>
                      </a:lnTo>
                      <a:lnTo>
                        <a:pt x="393" y="9"/>
                      </a:lnTo>
                      <a:lnTo>
                        <a:pt x="362" y="9"/>
                      </a:lnTo>
                      <a:lnTo>
                        <a:pt x="330" y="13"/>
                      </a:lnTo>
                      <a:lnTo>
                        <a:pt x="295" y="17"/>
                      </a:lnTo>
                      <a:lnTo>
                        <a:pt x="259" y="21"/>
                      </a:lnTo>
                      <a:lnTo>
                        <a:pt x="240" y="25"/>
                      </a:lnTo>
                      <a:lnTo>
                        <a:pt x="224" y="29"/>
                      </a:lnTo>
                      <a:lnTo>
                        <a:pt x="204" y="34"/>
                      </a:lnTo>
                      <a:lnTo>
                        <a:pt x="185" y="42"/>
                      </a:lnTo>
                      <a:lnTo>
                        <a:pt x="165" y="50"/>
                      </a:lnTo>
                      <a:lnTo>
                        <a:pt x="141" y="58"/>
                      </a:lnTo>
                      <a:lnTo>
                        <a:pt x="118" y="71"/>
                      </a:lnTo>
                      <a:lnTo>
                        <a:pt x="94" y="83"/>
                      </a:lnTo>
                      <a:lnTo>
                        <a:pt x="74" y="96"/>
                      </a:lnTo>
                      <a:lnTo>
                        <a:pt x="51" y="112"/>
                      </a:lnTo>
                      <a:lnTo>
                        <a:pt x="0" y="141"/>
                      </a:lnTo>
                      <a:lnTo>
                        <a:pt x="751" y="29"/>
                      </a:lnTo>
                      <a:close/>
                    </a:path>
                  </a:pathLst>
                </a:custGeom>
                <a:blipFill rotWithShape="0">
                  <a:blip r:embed="rId5"/>
                  <a:tile tx="0" ty="0" sx="100000" sy="100000" flip="none" algn="tl"/>
                </a:blip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260" name="Freeform 9"/>
                <p:cNvSpPr/>
                <p:nvPr/>
              </p:nvSpPr>
              <p:spPr>
                <a:xfrm>
                  <a:off x="4420" y="2290"/>
                  <a:ext cx="751" cy="141"/>
                </a:xfrm>
                <a:custGeom>
                  <a:avLst/>
                  <a:gdLst>
                    <a:gd name="T0" fmla="*/ 751 w 751"/>
                    <a:gd name="T1" fmla="*/ 29 h 141"/>
                    <a:gd name="T2" fmla="*/ 708 w 751"/>
                    <a:gd name="T3" fmla="*/ 21 h 141"/>
                    <a:gd name="T4" fmla="*/ 665 w 751"/>
                    <a:gd name="T5" fmla="*/ 17 h 141"/>
                    <a:gd name="T6" fmla="*/ 625 w 751"/>
                    <a:gd name="T7" fmla="*/ 9 h 141"/>
                    <a:gd name="T8" fmla="*/ 606 w 751"/>
                    <a:gd name="T9" fmla="*/ 5 h 141"/>
                    <a:gd name="T10" fmla="*/ 586 w 751"/>
                    <a:gd name="T11" fmla="*/ 5 h 141"/>
                    <a:gd name="T12" fmla="*/ 570 w 751"/>
                    <a:gd name="T13" fmla="*/ 5 h 141"/>
                    <a:gd name="T14" fmla="*/ 551 w 751"/>
                    <a:gd name="T15" fmla="*/ 0 h 141"/>
                    <a:gd name="T16" fmla="*/ 519 w 751"/>
                    <a:gd name="T17" fmla="*/ 0 h 141"/>
                    <a:gd name="T18" fmla="*/ 488 w 751"/>
                    <a:gd name="T19" fmla="*/ 5 h 141"/>
                    <a:gd name="T20" fmla="*/ 456 w 751"/>
                    <a:gd name="T21" fmla="*/ 5 h 141"/>
                    <a:gd name="T22" fmla="*/ 425 w 751"/>
                    <a:gd name="T23" fmla="*/ 5 h 141"/>
                    <a:gd name="T24" fmla="*/ 393 w 751"/>
                    <a:gd name="T25" fmla="*/ 9 h 141"/>
                    <a:gd name="T26" fmla="*/ 362 w 751"/>
                    <a:gd name="T27" fmla="*/ 9 h 141"/>
                    <a:gd name="T28" fmla="*/ 330 w 751"/>
                    <a:gd name="T29" fmla="*/ 13 h 141"/>
                    <a:gd name="T30" fmla="*/ 295 w 751"/>
                    <a:gd name="T31" fmla="*/ 17 h 141"/>
                    <a:gd name="T32" fmla="*/ 259 w 751"/>
                    <a:gd name="T33" fmla="*/ 21 h 141"/>
                    <a:gd name="T34" fmla="*/ 240 w 751"/>
                    <a:gd name="T35" fmla="*/ 25 h 141"/>
                    <a:gd name="T36" fmla="*/ 224 w 751"/>
                    <a:gd name="T37" fmla="*/ 29 h 141"/>
                    <a:gd name="T38" fmla="*/ 204 w 751"/>
                    <a:gd name="T39" fmla="*/ 34 h 141"/>
                    <a:gd name="T40" fmla="*/ 185 w 751"/>
                    <a:gd name="T41" fmla="*/ 42 h 141"/>
                    <a:gd name="T42" fmla="*/ 165 w 751"/>
                    <a:gd name="T43" fmla="*/ 50 h 141"/>
                    <a:gd name="T44" fmla="*/ 141 w 751"/>
                    <a:gd name="T45" fmla="*/ 58 h 141"/>
                    <a:gd name="T46" fmla="*/ 118 w 751"/>
                    <a:gd name="T47" fmla="*/ 71 h 141"/>
                    <a:gd name="T48" fmla="*/ 94 w 751"/>
                    <a:gd name="T49" fmla="*/ 83 h 141"/>
                    <a:gd name="T50" fmla="*/ 74 w 751"/>
                    <a:gd name="T51" fmla="*/ 96 h 141"/>
                    <a:gd name="T52" fmla="*/ 51 w 751"/>
                    <a:gd name="T53" fmla="*/ 112 h 141"/>
                    <a:gd name="T54" fmla="*/ 0 w 751"/>
                    <a:gd name="T55" fmla="*/ 141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51" h="141">
                      <a:moveTo>
                        <a:pt x="751" y="29"/>
                      </a:moveTo>
                      <a:lnTo>
                        <a:pt x="708" y="21"/>
                      </a:lnTo>
                      <a:lnTo>
                        <a:pt x="665" y="17"/>
                      </a:lnTo>
                      <a:lnTo>
                        <a:pt x="625" y="9"/>
                      </a:lnTo>
                      <a:lnTo>
                        <a:pt x="606" y="5"/>
                      </a:lnTo>
                      <a:lnTo>
                        <a:pt x="586" y="5"/>
                      </a:lnTo>
                      <a:lnTo>
                        <a:pt x="570" y="5"/>
                      </a:lnTo>
                      <a:lnTo>
                        <a:pt x="551" y="0"/>
                      </a:lnTo>
                      <a:lnTo>
                        <a:pt x="519" y="0"/>
                      </a:lnTo>
                      <a:lnTo>
                        <a:pt x="488" y="5"/>
                      </a:lnTo>
                      <a:lnTo>
                        <a:pt x="456" y="5"/>
                      </a:lnTo>
                      <a:lnTo>
                        <a:pt x="425" y="5"/>
                      </a:lnTo>
                      <a:lnTo>
                        <a:pt x="393" y="9"/>
                      </a:lnTo>
                      <a:lnTo>
                        <a:pt x="362" y="9"/>
                      </a:lnTo>
                      <a:lnTo>
                        <a:pt x="330" y="13"/>
                      </a:lnTo>
                      <a:lnTo>
                        <a:pt x="295" y="17"/>
                      </a:lnTo>
                      <a:lnTo>
                        <a:pt x="259" y="21"/>
                      </a:lnTo>
                      <a:lnTo>
                        <a:pt x="240" y="25"/>
                      </a:lnTo>
                      <a:lnTo>
                        <a:pt x="224" y="29"/>
                      </a:lnTo>
                      <a:lnTo>
                        <a:pt x="204" y="34"/>
                      </a:lnTo>
                      <a:lnTo>
                        <a:pt x="185" y="42"/>
                      </a:lnTo>
                      <a:lnTo>
                        <a:pt x="165" y="50"/>
                      </a:lnTo>
                      <a:lnTo>
                        <a:pt x="141" y="58"/>
                      </a:lnTo>
                      <a:lnTo>
                        <a:pt x="118" y="71"/>
                      </a:lnTo>
                      <a:lnTo>
                        <a:pt x="94" y="83"/>
                      </a:lnTo>
                      <a:lnTo>
                        <a:pt x="74" y="96"/>
                      </a:lnTo>
                      <a:lnTo>
                        <a:pt x="51" y="112"/>
                      </a:lnTo>
                      <a:lnTo>
                        <a:pt x="0" y="141"/>
                      </a:lnTo>
                    </a:path>
                  </a:pathLst>
                </a:custGeom>
                <a:noFill/>
                <a:ln w="6350">
                  <a:solidFill>
                    <a:srgbClr val="000066"/>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261" name="Freeform 10"/>
                <p:cNvSpPr/>
                <p:nvPr/>
              </p:nvSpPr>
              <p:spPr>
                <a:xfrm>
                  <a:off x="4148" y="2386"/>
                  <a:ext cx="272" cy="74"/>
                </a:xfrm>
                <a:custGeom>
                  <a:avLst/>
                  <a:gdLst>
                    <a:gd name="T0" fmla="*/ 272 w 272"/>
                    <a:gd name="T1" fmla="*/ 45 h 74"/>
                    <a:gd name="T2" fmla="*/ 268 w 272"/>
                    <a:gd name="T3" fmla="*/ 37 h 74"/>
                    <a:gd name="T4" fmla="*/ 256 w 272"/>
                    <a:gd name="T5" fmla="*/ 33 h 74"/>
                    <a:gd name="T6" fmla="*/ 252 w 272"/>
                    <a:gd name="T7" fmla="*/ 29 h 74"/>
                    <a:gd name="T8" fmla="*/ 248 w 272"/>
                    <a:gd name="T9" fmla="*/ 25 h 74"/>
                    <a:gd name="T10" fmla="*/ 240 w 272"/>
                    <a:gd name="T11" fmla="*/ 21 h 74"/>
                    <a:gd name="T12" fmla="*/ 236 w 272"/>
                    <a:gd name="T13" fmla="*/ 21 h 74"/>
                    <a:gd name="T14" fmla="*/ 228 w 272"/>
                    <a:gd name="T15" fmla="*/ 16 h 74"/>
                    <a:gd name="T16" fmla="*/ 217 w 272"/>
                    <a:gd name="T17" fmla="*/ 12 h 74"/>
                    <a:gd name="T18" fmla="*/ 209 w 272"/>
                    <a:gd name="T19" fmla="*/ 12 h 74"/>
                    <a:gd name="T20" fmla="*/ 197 w 272"/>
                    <a:gd name="T21" fmla="*/ 8 h 74"/>
                    <a:gd name="T22" fmla="*/ 177 w 272"/>
                    <a:gd name="T23" fmla="*/ 4 h 74"/>
                    <a:gd name="T24" fmla="*/ 165 w 272"/>
                    <a:gd name="T25" fmla="*/ 4 h 74"/>
                    <a:gd name="T26" fmla="*/ 157 w 272"/>
                    <a:gd name="T27" fmla="*/ 4 h 74"/>
                    <a:gd name="T28" fmla="*/ 134 w 272"/>
                    <a:gd name="T29" fmla="*/ 0 h 74"/>
                    <a:gd name="T30" fmla="*/ 114 w 272"/>
                    <a:gd name="T31" fmla="*/ 0 h 74"/>
                    <a:gd name="T32" fmla="*/ 106 w 272"/>
                    <a:gd name="T33" fmla="*/ 4 h 74"/>
                    <a:gd name="T34" fmla="*/ 95 w 272"/>
                    <a:gd name="T35" fmla="*/ 4 h 74"/>
                    <a:gd name="T36" fmla="*/ 83 w 272"/>
                    <a:gd name="T37" fmla="*/ 8 h 74"/>
                    <a:gd name="T38" fmla="*/ 75 w 272"/>
                    <a:gd name="T39" fmla="*/ 12 h 74"/>
                    <a:gd name="T40" fmla="*/ 63 w 272"/>
                    <a:gd name="T41" fmla="*/ 16 h 74"/>
                    <a:gd name="T42" fmla="*/ 55 w 272"/>
                    <a:gd name="T43" fmla="*/ 21 h 74"/>
                    <a:gd name="T44" fmla="*/ 47 w 272"/>
                    <a:gd name="T45" fmla="*/ 29 h 74"/>
                    <a:gd name="T46" fmla="*/ 36 w 272"/>
                    <a:gd name="T47" fmla="*/ 37 h 74"/>
                    <a:gd name="T48" fmla="*/ 20 w 272"/>
                    <a:gd name="T49" fmla="*/ 54 h 74"/>
                    <a:gd name="T50" fmla="*/ 0 w 272"/>
                    <a:gd name="T51" fmla="*/ 74 h 74"/>
                    <a:gd name="T52" fmla="*/ 272 w 272"/>
                    <a:gd name="T53" fmla="*/ 45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72" h="74">
                      <a:moveTo>
                        <a:pt x="272" y="45"/>
                      </a:moveTo>
                      <a:lnTo>
                        <a:pt x="268" y="37"/>
                      </a:lnTo>
                      <a:lnTo>
                        <a:pt x="256" y="33"/>
                      </a:lnTo>
                      <a:lnTo>
                        <a:pt x="252" y="29"/>
                      </a:lnTo>
                      <a:lnTo>
                        <a:pt x="248" y="25"/>
                      </a:lnTo>
                      <a:lnTo>
                        <a:pt x="240" y="21"/>
                      </a:lnTo>
                      <a:lnTo>
                        <a:pt x="236" y="21"/>
                      </a:lnTo>
                      <a:lnTo>
                        <a:pt x="228" y="16"/>
                      </a:lnTo>
                      <a:lnTo>
                        <a:pt x="217" y="12"/>
                      </a:lnTo>
                      <a:lnTo>
                        <a:pt x="209" y="12"/>
                      </a:lnTo>
                      <a:lnTo>
                        <a:pt x="197" y="8"/>
                      </a:lnTo>
                      <a:lnTo>
                        <a:pt x="177" y="4"/>
                      </a:lnTo>
                      <a:lnTo>
                        <a:pt x="165" y="4"/>
                      </a:lnTo>
                      <a:lnTo>
                        <a:pt x="157" y="4"/>
                      </a:lnTo>
                      <a:lnTo>
                        <a:pt x="134" y="0"/>
                      </a:lnTo>
                      <a:lnTo>
                        <a:pt x="114" y="0"/>
                      </a:lnTo>
                      <a:lnTo>
                        <a:pt x="106" y="4"/>
                      </a:lnTo>
                      <a:lnTo>
                        <a:pt x="95" y="4"/>
                      </a:lnTo>
                      <a:lnTo>
                        <a:pt x="83" y="8"/>
                      </a:lnTo>
                      <a:lnTo>
                        <a:pt x="75" y="12"/>
                      </a:lnTo>
                      <a:lnTo>
                        <a:pt x="63" y="16"/>
                      </a:lnTo>
                      <a:lnTo>
                        <a:pt x="55" y="21"/>
                      </a:lnTo>
                      <a:lnTo>
                        <a:pt x="47" y="29"/>
                      </a:lnTo>
                      <a:lnTo>
                        <a:pt x="36" y="37"/>
                      </a:lnTo>
                      <a:lnTo>
                        <a:pt x="20" y="54"/>
                      </a:lnTo>
                      <a:lnTo>
                        <a:pt x="0" y="74"/>
                      </a:lnTo>
                      <a:lnTo>
                        <a:pt x="272" y="45"/>
                      </a:lnTo>
                      <a:close/>
                    </a:path>
                  </a:pathLst>
                </a:custGeom>
                <a:blipFill rotWithShape="0">
                  <a:blip r:embed="rId5"/>
                  <a:tile tx="0" ty="0" sx="100000" sy="100000" flip="none" algn="tl"/>
                </a:blip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262" name="Freeform 11"/>
                <p:cNvSpPr/>
                <p:nvPr/>
              </p:nvSpPr>
              <p:spPr>
                <a:xfrm>
                  <a:off x="4148" y="2386"/>
                  <a:ext cx="272" cy="74"/>
                </a:xfrm>
                <a:custGeom>
                  <a:avLst/>
                  <a:gdLst>
                    <a:gd name="T0" fmla="*/ 272 w 272"/>
                    <a:gd name="T1" fmla="*/ 45 h 74"/>
                    <a:gd name="T2" fmla="*/ 268 w 272"/>
                    <a:gd name="T3" fmla="*/ 37 h 74"/>
                    <a:gd name="T4" fmla="*/ 256 w 272"/>
                    <a:gd name="T5" fmla="*/ 33 h 74"/>
                    <a:gd name="T6" fmla="*/ 252 w 272"/>
                    <a:gd name="T7" fmla="*/ 29 h 74"/>
                    <a:gd name="T8" fmla="*/ 248 w 272"/>
                    <a:gd name="T9" fmla="*/ 25 h 74"/>
                    <a:gd name="T10" fmla="*/ 240 w 272"/>
                    <a:gd name="T11" fmla="*/ 21 h 74"/>
                    <a:gd name="T12" fmla="*/ 236 w 272"/>
                    <a:gd name="T13" fmla="*/ 21 h 74"/>
                    <a:gd name="T14" fmla="*/ 228 w 272"/>
                    <a:gd name="T15" fmla="*/ 16 h 74"/>
                    <a:gd name="T16" fmla="*/ 217 w 272"/>
                    <a:gd name="T17" fmla="*/ 12 h 74"/>
                    <a:gd name="T18" fmla="*/ 209 w 272"/>
                    <a:gd name="T19" fmla="*/ 12 h 74"/>
                    <a:gd name="T20" fmla="*/ 197 w 272"/>
                    <a:gd name="T21" fmla="*/ 8 h 74"/>
                    <a:gd name="T22" fmla="*/ 177 w 272"/>
                    <a:gd name="T23" fmla="*/ 4 h 74"/>
                    <a:gd name="T24" fmla="*/ 165 w 272"/>
                    <a:gd name="T25" fmla="*/ 4 h 74"/>
                    <a:gd name="T26" fmla="*/ 157 w 272"/>
                    <a:gd name="T27" fmla="*/ 4 h 74"/>
                    <a:gd name="T28" fmla="*/ 134 w 272"/>
                    <a:gd name="T29" fmla="*/ 0 h 74"/>
                    <a:gd name="T30" fmla="*/ 114 w 272"/>
                    <a:gd name="T31" fmla="*/ 0 h 74"/>
                    <a:gd name="T32" fmla="*/ 106 w 272"/>
                    <a:gd name="T33" fmla="*/ 4 h 74"/>
                    <a:gd name="T34" fmla="*/ 95 w 272"/>
                    <a:gd name="T35" fmla="*/ 4 h 74"/>
                    <a:gd name="T36" fmla="*/ 83 w 272"/>
                    <a:gd name="T37" fmla="*/ 8 h 74"/>
                    <a:gd name="T38" fmla="*/ 75 w 272"/>
                    <a:gd name="T39" fmla="*/ 12 h 74"/>
                    <a:gd name="T40" fmla="*/ 63 w 272"/>
                    <a:gd name="T41" fmla="*/ 16 h 74"/>
                    <a:gd name="T42" fmla="*/ 55 w 272"/>
                    <a:gd name="T43" fmla="*/ 21 h 74"/>
                    <a:gd name="T44" fmla="*/ 47 w 272"/>
                    <a:gd name="T45" fmla="*/ 29 h 74"/>
                    <a:gd name="T46" fmla="*/ 36 w 272"/>
                    <a:gd name="T47" fmla="*/ 37 h 74"/>
                    <a:gd name="T48" fmla="*/ 20 w 272"/>
                    <a:gd name="T49" fmla="*/ 54 h 74"/>
                    <a:gd name="T50" fmla="*/ 0 w 272"/>
                    <a:gd name="T51" fmla="*/ 74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72" h="74">
                      <a:moveTo>
                        <a:pt x="272" y="45"/>
                      </a:moveTo>
                      <a:lnTo>
                        <a:pt x="268" y="37"/>
                      </a:lnTo>
                      <a:lnTo>
                        <a:pt x="256" y="33"/>
                      </a:lnTo>
                      <a:lnTo>
                        <a:pt x="252" y="29"/>
                      </a:lnTo>
                      <a:lnTo>
                        <a:pt x="248" y="25"/>
                      </a:lnTo>
                      <a:lnTo>
                        <a:pt x="240" y="21"/>
                      </a:lnTo>
                      <a:lnTo>
                        <a:pt x="236" y="21"/>
                      </a:lnTo>
                      <a:lnTo>
                        <a:pt x="228" y="16"/>
                      </a:lnTo>
                      <a:lnTo>
                        <a:pt x="217" y="12"/>
                      </a:lnTo>
                      <a:lnTo>
                        <a:pt x="209" y="12"/>
                      </a:lnTo>
                      <a:lnTo>
                        <a:pt x="197" y="8"/>
                      </a:lnTo>
                      <a:lnTo>
                        <a:pt x="177" y="4"/>
                      </a:lnTo>
                      <a:lnTo>
                        <a:pt x="165" y="4"/>
                      </a:lnTo>
                      <a:lnTo>
                        <a:pt x="157" y="4"/>
                      </a:lnTo>
                      <a:lnTo>
                        <a:pt x="134" y="0"/>
                      </a:lnTo>
                      <a:lnTo>
                        <a:pt x="114" y="0"/>
                      </a:lnTo>
                      <a:lnTo>
                        <a:pt x="106" y="4"/>
                      </a:lnTo>
                      <a:lnTo>
                        <a:pt x="95" y="4"/>
                      </a:lnTo>
                      <a:lnTo>
                        <a:pt x="83" y="8"/>
                      </a:lnTo>
                      <a:lnTo>
                        <a:pt x="75" y="12"/>
                      </a:lnTo>
                      <a:lnTo>
                        <a:pt x="63" y="16"/>
                      </a:lnTo>
                      <a:lnTo>
                        <a:pt x="55" y="21"/>
                      </a:lnTo>
                      <a:lnTo>
                        <a:pt x="47" y="29"/>
                      </a:lnTo>
                      <a:lnTo>
                        <a:pt x="36" y="37"/>
                      </a:lnTo>
                      <a:lnTo>
                        <a:pt x="20" y="54"/>
                      </a:lnTo>
                      <a:lnTo>
                        <a:pt x="0" y="74"/>
                      </a:lnTo>
                    </a:path>
                  </a:pathLst>
                </a:custGeom>
                <a:noFill/>
                <a:ln w="6350">
                  <a:solidFill>
                    <a:srgbClr val="000066"/>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263" name="Freeform 12"/>
                <p:cNvSpPr/>
                <p:nvPr/>
              </p:nvSpPr>
              <p:spPr>
                <a:xfrm>
                  <a:off x="3849" y="2394"/>
                  <a:ext cx="311" cy="87"/>
                </a:xfrm>
                <a:custGeom>
                  <a:avLst/>
                  <a:gdLst>
                    <a:gd name="T0" fmla="*/ 311 w 311"/>
                    <a:gd name="T1" fmla="*/ 66 h 87"/>
                    <a:gd name="T2" fmla="*/ 291 w 311"/>
                    <a:gd name="T3" fmla="*/ 50 h 87"/>
                    <a:gd name="T4" fmla="*/ 283 w 311"/>
                    <a:gd name="T5" fmla="*/ 42 h 87"/>
                    <a:gd name="T6" fmla="*/ 272 w 311"/>
                    <a:gd name="T7" fmla="*/ 33 h 87"/>
                    <a:gd name="T8" fmla="*/ 252 w 311"/>
                    <a:gd name="T9" fmla="*/ 25 h 87"/>
                    <a:gd name="T10" fmla="*/ 244 w 311"/>
                    <a:gd name="T11" fmla="*/ 17 h 87"/>
                    <a:gd name="T12" fmla="*/ 232 w 311"/>
                    <a:gd name="T13" fmla="*/ 13 h 87"/>
                    <a:gd name="T14" fmla="*/ 220 w 311"/>
                    <a:gd name="T15" fmla="*/ 8 h 87"/>
                    <a:gd name="T16" fmla="*/ 205 w 311"/>
                    <a:gd name="T17" fmla="*/ 4 h 87"/>
                    <a:gd name="T18" fmla="*/ 189 w 311"/>
                    <a:gd name="T19" fmla="*/ 4 h 87"/>
                    <a:gd name="T20" fmla="*/ 177 w 311"/>
                    <a:gd name="T21" fmla="*/ 0 h 87"/>
                    <a:gd name="T22" fmla="*/ 161 w 311"/>
                    <a:gd name="T23" fmla="*/ 0 h 87"/>
                    <a:gd name="T24" fmla="*/ 146 w 311"/>
                    <a:gd name="T25" fmla="*/ 4 h 87"/>
                    <a:gd name="T26" fmla="*/ 130 w 311"/>
                    <a:gd name="T27" fmla="*/ 4 h 87"/>
                    <a:gd name="T28" fmla="*/ 114 w 311"/>
                    <a:gd name="T29" fmla="*/ 8 h 87"/>
                    <a:gd name="T30" fmla="*/ 98 w 311"/>
                    <a:gd name="T31" fmla="*/ 13 h 87"/>
                    <a:gd name="T32" fmla="*/ 83 w 311"/>
                    <a:gd name="T33" fmla="*/ 21 h 87"/>
                    <a:gd name="T34" fmla="*/ 67 w 311"/>
                    <a:gd name="T35" fmla="*/ 25 h 87"/>
                    <a:gd name="T36" fmla="*/ 51 w 311"/>
                    <a:gd name="T37" fmla="*/ 33 h 87"/>
                    <a:gd name="T38" fmla="*/ 35 w 311"/>
                    <a:gd name="T39" fmla="*/ 46 h 87"/>
                    <a:gd name="T40" fmla="*/ 24 w 311"/>
                    <a:gd name="T41" fmla="*/ 58 h 87"/>
                    <a:gd name="T42" fmla="*/ 12 w 311"/>
                    <a:gd name="T43" fmla="*/ 75 h 87"/>
                    <a:gd name="T44" fmla="*/ 0 w 311"/>
                    <a:gd name="T45" fmla="*/ 87 h 87"/>
                    <a:gd name="T46" fmla="*/ 311 w 311"/>
                    <a:gd name="T47" fmla="*/ 66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11" h="87">
                      <a:moveTo>
                        <a:pt x="311" y="66"/>
                      </a:moveTo>
                      <a:lnTo>
                        <a:pt x="291" y="50"/>
                      </a:lnTo>
                      <a:lnTo>
                        <a:pt x="283" y="42"/>
                      </a:lnTo>
                      <a:lnTo>
                        <a:pt x="272" y="33"/>
                      </a:lnTo>
                      <a:lnTo>
                        <a:pt x="252" y="25"/>
                      </a:lnTo>
                      <a:lnTo>
                        <a:pt x="244" y="17"/>
                      </a:lnTo>
                      <a:lnTo>
                        <a:pt x="232" y="13"/>
                      </a:lnTo>
                      <a:lnTo>
                        <a:pt x="220" y="8"/>
                      </a:lnTo>
                      <a:lnTo>
                        <a:pt x="205" y="4"/>
                      </a:lnTo>
                      <a:lnTo>
                        <a:pt x="189" y="4"/>
                      </a:lnTo>
                      <a:lnTo>
                        <a:pt x="177" y="0"/>
                      </a:lnTo>
                      <a:lnTo>
                        <a:pt x="161" y="0"/>
                      </a:lnTo>
                      <a:lnTo>
                        <a:pt x="146" y="4"/>
                      </a:lnTo>
                      <a:lnTo>
                        <a:pt x="130" y="4"/>
                      </a:lnTo>
                      <a:lnTo>
                        <a:pt x="114" y="8"/>
                      </a:lnTo>
                      <a:lnTo>
                        <a:pt x="98" y="13"/>
                      </a:lnTo>
                      <a:lnTo>
                        <a:pt x="83" y="21"/>
                      </a:lnTo>
                      <a:lnTo>
                        <a:pt x="67" y="25"/>
                      </a:lnTo>
                      <a:lnTo>
                        <a:pt x="51" y="33"/>
                      </a:lnTo>
                      <a:lnTo>
                        <a:pt x="35" y="46"/>
                      </a:lnTo>
                      <a:lnTo>
                        <a:pt x="24" y="58"/>
                      </a:lnTo>
                      <a:lnTo>
                        <a:pt x="12" y="75"/>
                      </a:lnTo>
                      <a:lnTo>
                        <a:pt x="0" y="87"/>
                      </a:lnTo>
                      <a:lnTo>
                        <a:pt x="311" y="66"/>
                      </a:lnTo>
                      <a:close/>
                    </a:path>
                  </a:pathLst>
                </a:custGeom>
                <a:blipFill rotWithShape="0">
                  <a:blip r:embed="rId5"/>
                  <a:tile tx="0" ty="0" sx="100000" sy="100000" flip="none" algn="tl"/>
                </a:blip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264" name="Freeform 13"/>
                <p:cNvSpPr/>
                <p:nvPr/>
              </p:nvSpPr>
              <p:spPr>
                <a:xfrm>
                  <a:off x="3849" y="2394"/>
                  <a:ext cx="311" cy="87"/>
                </a:xfrm>
                <a:custGeom>
                  <a:avLst/>
                  <a:gdLst>
                    <a:gd name="T0" fmla="*/ 311 w 311"/>
                    <a:gd name="T1" fmla="*/ 66 h 87"/>
                    <a:gd name="T2" fmla="*/ 291 w 311"/>
                    <a:gd name="T3" fmla="*/ 50 h 87"/>
                    <a:gd name="T4" fmla="*/ 283 w 311"/>
                    <a:gd name="T5" fmla="*/ 42 h 87"/>
                    <a:gd name="T6" fmla="*/ 272 w 311"/>
                    <a:gd name="T7" fmla="*/ 33 h 87"/>
                    <a:gd name="T8" fmla="*/ 252 w 311"/>
                    <a:gd name="T9" fmla="*/ 25 h 87"/>
                    <a:gd name="T10" fmla="*/ 244 w 311"/>
                    <a:gd name="T11" fmla="*/ 17 h 87"/>
                    <a:gd name="T12" fmla="*/ 232 w 311"/>
                    <a:gd name="T13" fmla="*/ 13 h 87"/>
                    <a:gd name="T14" fmla="*/ 220 w 311"/>
                    <a:gd name="T15" fmla="*/ 8 h 87"/>
                    <a:gd name="T16" fmla="*/ 205 w 311"/>
                    <a:gd name="T17" fmla="*/ 4 h 87"/>
                    <a:gd name="T18" fmla="*/ 189 w 311"/>
                    <a:gd name="T19" fmla="*/ 4 h 87"/>
                    <a:gd name="T20" fmla="*/ 177 w 311"/>
                    <a:gd name="T21" fmla="*/ 0 h 87"/>
                    <a:gd name="T22" fmla="*/ 161 w 311"/>
                    <a:gd name="T23" fmla="*/ 0 h 87"/>
                    <a:gd name="T24" fmla="*/ 146 w 311"/>
                    <a:gd name="T25" fmla="*/ 4 h 87"/>
                    <a:gd name="T26" fmla="*/ 130 w 311"/>
                    <a:gd name="T27" fmla="*/ 4 h 87"/>
                    <a:gd name="T28" fmla="*/ 114 w 311"/>
                    <a:gd name="T29" fmla="*/ 8 h 87"/>
                    <a:gd name="T30" fmla="*/ 98 w 311"/>
                    <a:gd name="T31" fmla="*/ 13 h 87"/>
                    <a:gd name="T32" fmla="*/ 83 w 311"/>
                    <a:gd name="T33" fmla="*/ 21 h 87"/>
                    <a:gd name="T34" fmla="*/ 67 w 311"/>
                    <a:gd name="T35" fmla="*/ 25 h 87"/>
                    <a:gd name="T36" fmla="*/ 51 w 311"/>
                    <a:gd name="T37" fmla="*/ 33 h 87"/>
                    <a:gd name="T38" fmla="*/ 35 w 311"/>
                    <a:gd name="T39" fmla="*/ 46 h 87"/>
                    <a:gd name="T40" fmla="*/ 24 w 311"/>
                    <a:gd name="T41" fmla="*/ 58 h 87"/>
                    <a:gd name="T42" fmla="*/ 12 w 311"/>
                    <a:gd name="T43" fmla="*/ 75 h 87"/>
                    <a:gd name="T44" fmla="*/ 0 w 311"/>
                    <a:gd name="T45" fmla="*/ 8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1" h="87">
                      <a:moveTo>
                        <a:pt x="311" y="66"/>
                      </a:moveTo>
                      <a:lnTo>
                        <a:pt x="291" y="50"/>
                      </a:lnTo>
                      <a:lnTo>
                        <a:pt x="283" y="42"/>
                      </a:lnTo>
                      <a:lnTo>
                        <a:pt x="272" y="33"/>
                      </a:lnTo>
                      <a:lnTo>
                        <a:pt x="252" y="25"/>
                      </a:lnTo>
                      <a:lnTo>
                        <a:pt x="244" y="17"/>
                      </a:lnTo>
                      <a:lnTo>
                        <a:pt x="232" y="13"/>
                      </a:lnTo>
                      <a:lnTo>
                        <a:pt x="220" y="8"/>
                      </a:lnTo>
                      <a:lnTo>
                        <a:pt x="205" y="4"/>
                      </a:lnTo>
                      <a:lnTo>
                        <a:pt x="189" y="4"/>
                      </a:lnTo>
                      <a:lnTo>
                        <a:pt x="177" y="0"/>
                      </a:lnTo>
                      <a:lnTo>
                        <a:pt x="161" y="0"/>
                      </a:lnTo>
                      <a:lnTo>
                        <a:pt x="146" y="4"/>
                      </a:lnTo>
                      <a:lnTo>
                        <a:pt x="130" y="4"/>
                      </a:lnTo>
                      <a:lnTo>
                        <a:pt x="114" y="8"/>
                      </a:lnTo>
                      <a:lnTo>
                        <a:pt x="98" y="13"/>
                      </a:lnTo>
                      <a:lnTo>
                        <a:pt x="83" y="21"/>
                      </a:lnTo>
                      <a:lnTo>
                        <a:pt x="67" y="25"/>
                      </a:lnTo>
                      <a:lnTo>
                        <a:pt x="51" y="33"/>
                      </a:lnTo>
                      <a:lnTo>
                        <a:pt x="35" y="46"/>
                      </a:lnTo>
                      <a:lnTo>
                        <a:pt x="24" y="58"/>
                      </a:lnTo>
                      <a:lnTo>
                        <a:pt x="12" y="75"/>
                      </a:lnTo>
                      <a:lnTo>
                        <a:pt x="0" y="87"/>
                      </a:lnTo>
                    </a:path>
                  </a:pathLst>
                </a:custGeom>
                <a:noFill/>
                <a:ln w="6350">
                  <a:solidFill>
                    <a:srgbClr val="000066"/>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265" name="Freeform 14"/>
                <p:cNvSpPr/>
                <p:nvPr/>
              </p:nvSpPr>
              <p:spPr>
                <a:xfrm>
                  <a:off x="3495" y="2394"/>
                  <a:ext cx="354" cy="87"/>
                </a:xfrm>
                <a:custGeom>
                  <a:avLst/>
                  <a:gdLst>
                    <a:gd name="T0" fmla="*/ 354 w 354"/>
                    <a:gd name="T1" fmla="*/ 87 h 87"/>
                    <a:gd name="T2" fmla="*/ 346 w 354"/>
                    <a:gd name="T3" fmla="*/ 79 h 87"/>
                    <a:gd name="T4" fmla="*/ 338 w 354"/>
                    <a:gd name="T5" fmla="*/ 66 h 87"/>
                    <a:gd name="T6" fmla="*/ 330 w 354"/>
                    <a:gd name="T7" fmla="*/ 58 h 87"/>
                    <a:gd name="T8" fmla="*/ 326 w 354"/>
                    <a:gd name="T9" fmla="*/ 54 h 87"/>
                    <a:gd name="T10" fmla="*/ 319 w 354"/>
                    <a:gd name="T11" fmla="*/ 50 h 87"/>
                    <a:gd name="T12" fmla="*/ 307 w 354"/>
                    <a:gd name="T13" fmla="*/ 37 h 87"/>
                    <a:gd name="T14" fmla="*/ 291 w 354"/>
                    <a:gd name="T15" fmla="*/ 29 h 87"/>
                    <a:gd name="T16" fmla="*/ 271 w 354"/>
                    <a:gd name="T17" fmla="*/ 21 h 87"/>
                    <a:gd name="T18" fmla="*/ 260 w 354"/>
                    <a:gd name="T19" fmla="*/ 17 h 87"/>
                    <a:gd name="T20" fmla="*/ 252 w 354"/>
                    <a:gd name="T21" fmla="*/ 13 h 87"/>
                    <a:gd name="T22" fmla="*/ 240 w 354"/>
                    <a:gd name="T23" fmla="*/ 8 h 87"/>
                    <a:gd name="T24" fmla="*/ 224 w 354"/>
                    <a:gd name="T25" fmla="*/ 8 h 87"/>
                    <a:gd name="T26" fmla="*/ 212 w 354"/>
                    <a:gd name="T27" fmla="*/ 4 h 87"/>
                    <a:gd name="T28" fmla="*/ 197 w 354"/>
                    <a:gd name="T29" fmla="*/ 4 h 87"/>
                    <a:gd name="T30" fmla="*/ 165 w 354"/>
                    <a:gd name="T31" fmla="*/ 0 h 87"/>
                    <a:gd name="T32" fmla="*/ 153 w 354"/>
                    <a:gd name="T33" fmla="*/ 4 h 87"/>
                    <a:gd name="T34" fmla="*/ 138 w 354"/>
                    <a:gd name="T35" fmla="*/ 4 h 87"/>
                    <a:gd name="T36" fmla="*/ 126 w 354"/>
                    <a:gd name="T37" fmla="*/ 4 h 87"/>
                    <a:gd name="T38" fmla="*/ 114 w 354"/>
                    <a:gd name="T39" fmla="*/ 8 h 87"/>
                    <a:gd name="T40" fmla="*/ 86 w 354"/>
                    <a:gd name="T41" fmla="*/ 13 h 87"/>
                    <a:gd name="T42" fmla="*/ 75 w 354"/>
                    <a:gd name="T43" fmla="*/ 21 h 87"/>
                    <a:gd name="T44" fmla="*/ 63 w 354"/>
                    <a:gd name="T45" fmla="*/ 25 h 87"/>
                    <a:gd name="T46" fmla="*/ 51 w 354"/>
                    <a:gd name="T47" fmla="*/ 29 h 87"/>
                    <a:gd name="T48" fmla="*/ 43 w 354"/>
                    <a:gd name="T49" fmla="*/ 33 h 87"/>
                    <a:gd name="T50" fmla="*/ 35 w 354"/>
                    <a:gd name="T51" fmla="*/ 37 h 87"/>
                    <a:gd name="T52" fmla="*/ 27 w 354"/>
                    <a:gd name="T53" fmla="*/ 42 h 87"/>
                    <a:gd name="T54" fmla="*/ 23 w 354"/>
                    <a:gd name="T55" fmla="*/ 46 h 87"/>
                    <a:gd name="T56" fmla="*/ 16 w 354"/>
                    <a:gd name="T57" fmla="*/ 50 h 87"/>
                    <a:gd name="T58" fmla="*/ 12 w 354"/>
                    <a:gd name="T59" fmla="*/ 58 h 87"/>
                    <a:gd name="T60" fmla="*/ 8 w 354"/>
                    <a:gd name="T61" fmla="*/ 62 h 87"/>
                    <a:gd name="T62" fmla="*/ 0 w 354"/>
                    <a:gd name="T63" fmla="*/ 75 h 87"/>
                    <a:gd name="T64" fmla="*/ 354 w 354"/>
                    <a:gd name="T65" fmla="*/ 8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54" h="87">
                      <a:moveTo>
                        <a:pt x="354" y="87"/>
                      </a:moveTo>
                      <a:lnTo>
                        <a:pt x="346" y="79"/>
                      </a:lnTo>
                      <a:lnTo>
                        <a:pt x="338" y="66"/>
                      </a:lnTo>
                      <a:lnTo>
                        <a:pt x="330" y="58"/>
                      </a:lnTo>
                      <a:lnTo>
                        <a:pt x="326" y="54"/>
                      </a:lnTo>
                      <a:lnTo>
                        <a:pt x="319" y="50"/>
                      </a:lnTo>
                      <a:lnTo>
                        <a:pt x="307" y="37"/>
                      </a:lnTo>
                      <a:lnTo>
                        <a:pt x="291" y="29"/>
                      </a:lnTo>
                      <a:lnTo>
                        <a:pt x="271" y="21"/>
                      </a:lnTo>
                      <a:lnTo>
                        <a:pt x="260" y="17"/>
                      </a:lnTo>
                      <a:lnTo>
                        <a:pt x="252" y="13"/>
                      </a:lnTo>
                      <a:lnTo>
                        <a:pt x="240" y="8"/>
                      </a:lnTo>
                      <a:lnTo>
                        <a:pt x="224" y="8"/>
                      </a:lnTo>
                      <a:lnTo>
                        <a:pt x="212" y="4"/>
                      </a:lnTo>
                      <a:lnTo>
                        <a:pt x="197" y="4"/>
                      </a:lnTo>
                      <a:lnTo>
                        <a:pt x="165" y="0"/>
                      </a:lnTo>
                      <a:lnTo>
                        <a:pt x="153" y="4"/>
                      </a:lnTo>
                      <a:lnTo>
                        <a:pt x="138" y="4"/>
                      </a:lnTo>
                      <a:lnTo>
                        <a:pt x="126" y="4"/>
                      </a:lnTo>
                      <a:lnTo>
                        <a:pt x="114" y="8"/>
                      </a:lnTo>
                      <a:lnTo>
                        <a:pt x="86" y="13"/>
                      </a:lnTo>
                      <a:lnTo>
                        <a:pt x="75" y="21"/>
                      </a:lnTo>
                      <a:lnTo>
                        <a:pt x="63" y="25"/>
                      </a:lnTo>
                      <a:lnTo>
                        <a:pt x="51" y="29"/>
                      </a:lnTo>
                      <a:lnTo>
                        <a:pt x="43" y="33"/>
                      </a:lnTo>
                      <a:lnTo>
                        <a:pt x="35" y="37"/>
                      </a:lnTo>
                      <a:lnTo>
                        <a:pt x="27" y="42"/>
                      </a:lnTo>
                      <a:lnTo>
                        <a:pt x="23" y="46"/>
                      </a:lnTo>
                      <a:lnTo>
                        <a:pt x="16" y="50"/>
                      </a:lnTo>
                      <a:lnTo>
                        <a:pt x="12" y="58"/>
                      </a:lnTo>
                      <a:lnTo>
                        <a:pt x="8" y="62"/>
                      </a:lnTo>
                      <a:lnTo>
                        <a:pt x="0" y="75"/>
                      </a:lnTo>
                      <a:lnTo>
                        <a:pt x="354" y="87"/>
                      </a:lnTo>
                      <a:close/>
                    </a:path>
                  </a:pathLst>
                </a:custGeom>
                <a:blipFill rotWithShape="0">
                  <a:blip r:embed="rId5"/>
                  <a:tile tx="0" ty="0" sx="100000" sy="100000" flip="none" algn="tl"/>
                </a:blip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266" name="Freeform 15"/>
                <p:cNvSpPr/>
                <p:nvPr/>
              </p:nvSpPr>
              <p:spPr>
                <a:xfrm>
                  <a:off x="3495" y="2394"/>
                  <a:ext cx="354" cy="87"/>
                </a:xfrm>
                <a:custGeom>
                  <a:avLst/>
                  <a:gdLst>
                    <a:gd name="T0" fmla="*/ 354 w 354"/>
                    <a:gd name="T1" fmla="*/ 87 h 87"/>
                    <a:gd name="T2" fmla="*/ 346 w 354"/>
                    <a:gd name="T3" fmla="*/ 79 h 87"/>
                    <a:gd name="T4" fmla="*/ 338 w 354"/>
                    <a:gd name="T5" fmla="*/ 66 h 87"/>
                    <a:gd name="T6" fmla="*/ 330 w 354"/>
                    <a:gd name="T7" fmla="*/ 58 h 87"/>
                    <a:gd name="T8" fmla="*/ 326 w 354"/>
                    <a:gd name="T9" fmla="*/ 54 h 87"/>
                    <a:gd name="T10" fmla="*/ 319 w 354"/>
                    <a:gd name="T11" fmla="*/ 50 h 87"/>
                    <a:gd name="T12" fmla="*/ 307 w 354"/>
                    <a:gd name="T13" fmla="*/ 37 h 87"/>
                    <a:gd name="T14" fmla="*/ 291 w 354"/>
                    <a:gd name="T15" fmla="*/ 29 h 87"/>
                    <a:gd name="T16" fmla="*/ 271 w 354"/>
                    <a:gd name="T17" fmla="*/ 21 h 87"/>
                    <a:gd name="T18" fmla="*/ 260 w 354"/>
                    <a:gd name="T19" fmla="*/ 17 h 87"/>
                    <a:gd name="T20" fmla="*/ 252 w 354"/>
                    <a:gd name="T21" fmla="*/ 13 h 87"/>
                    <a:gd name="T22" fmla="*/ 240 w 354"/>
                    <a:gd name="T23" fmla="*/ 8 h 87"/>
                    <a:gd name="T24" fmla="*/ 224 w 354"/>
                    <a:gd name="T25" fmla="*/ 8 h 87"/>
                    <a:gd name="T26" fmla="*/ 212 w 354"/>
                    <a:gd name="T27" fmla="*/ 4 h 87"/>
                    <a:gd name="T28" fmla="*/ 197 w 354"/>
                    <a:gd name="T29" fmla="*/ 4 h 87"/>
                    <a:gd name="T30" fmla="*/ 165 w 354"/>
                    <a:gd name="T31" fmla="*/ 0 h 87"/>
                    <a:gd name="T32" fmla="*/ 153 w 354"/>
                    <a:gd name="T33" fmla="*/ 4 h 87"/>
                    <a:gd name="T34" fmla="*/ 138 w 354"/>
                    <a:gd name="T35" fmla="*/ 4 h 87"/>
                    <a:gd name="T36" fmla="*/ 126 w 354"/>
                    <a:gd name="T37" fmla="*/ 4 h 87"/>
                    <a:gd name="T38" fmla="*/ 114 w 354"/>
                    <a:gd name="T39" fmla="*/ 8 h 87"/>
                    <a:gd name="T40" fmla="*/ 86 w 354"/>
                    <a:gd name="T41" fmla="*/ 13 h 87"/>
                    <a:gd name="T42" fmla="*/ 75 w 354"/>
                    <a:gd name="T43" fmla="*/ 21 h 87"/>
                    <a:gd name="T44" fmla="*/ 63 w 354"/>
                    <a:gd name="T45" fmla="*/ 25 h 87"/>
                    <a:gd name="T46" fmla="*/ 51 w 354"/>
                    <a:gd name="T47" fmla="*/ 29 h 87"/>
                    <a:gd name="T48" fmla="*/ 43 w 354"/>
                    <a:gd name="T49" fmla="*/ 33 h 87"/>
                    <a:gd name="T50" fmla="*/ 35 w 354"/>
                    <a:gd name="T51" fmla="*/ 37 h 87"/>
                    <a:gd name="T52" fmla="*/ 27 w 354"/>
                    <a:gd name="T53" fmla="*/ 42 h 87"/>
                    <a:gd name="T54" fmla="*/ 23 w 354"/>
                    <a:gd name="T55" fmla="*/ 46 h 87"/>
                    <a:gd name="T56" fmla="*/ 16 w 354"/>
                    <a:gd name="T57" fmla="*/ 50 h 87"/>
                    <a:gd name="T58" fmla="*/ 12 w 354"/>
                    <a:gd name="T59" fmla="*/ 58 h 87"/>
                    <a:gd name="T60" fmla="*/ 8 w 354"/>
                    <a:gd name="T61" fmla="*/ 62 h 87"/>
                    <a:gd name="T62" fmla="*/ 0 w 354"/>
                    <a:gd name="T63" fmla="*/ 75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54" h="87">
                      <a:moveTo>
                        <a:pt x="354" y="87"/>
                      </a:moveTo>
                      <a:lnTo>
                        <a:pt x="346" y="79"/>
                      </a:lnTo>
                      <a:lnTo>
                        <a:pt x="338" y="66"/>
                      </a:lnTo>
                      <a:lnTo>
                        <a:pt x="330" y="58"/>
                      </a:lnTo>
                      <a:lnTo>
                        <a:pt x="326" y="54"/>
                      </a:lnTo>
                      <a:lnTo>
                        <a:pt x="319" y="50"/>
                      </a:lnTo>
                      <a:lnTo>
                        <a:pt x="307" y="37"/>
                      </a:lnTo>
                      <a:lnTo>
                        <a:pt x="291" y="29"/>
                      </a:lnTo>
                      <a:lnTo>
                        <a:pt x="271" y="21"/>
                      </a:lnTo>
                      <a:lnTo>
                        <a:pt x="260" y="17"/>
                      </a:lnTo>
                      <a:lnTo>
                        <a:pt x="252" y="13"/>
                      </a:lnTo>
                      <a:lnTo>
                        <a:pt x="240" y="8"/>
                      </a:lnTo>
                      <a:lnTo>
                        <a:pt x="224" y="8"/>
                      </a:lnTo>
                      <a:lnTo>
                        <a:pt x="212" y="4"/>
                      </a:lnTo>
                      <a:lnTo>
                        <a:pt x="197" y="4"/>
                      </a:lnTo>
                      <a:lnTo>
                        <a:pt x="165" y="0"/>
                      </a:lnTo>
                      <a:lnTo>
                        <a:pt x="153" y="4"/>
                      </a:lnTo>
                      <a:lnTo>
                        <a:pt x="138" y="4"/>
                      </a:lnTo>
                      <a:lnTo>
                        <a:pt x="126" y="4"/>
                      </a:lnTo>
                      <a:lnTo>
                        <a:pt x="114" y="8"/>
                      </a:lnTo>
                      <a:lnTo>
                        <a:pt x="86" y="13"/>
                      </a:lnTo>
                      <a:lnTo>
                        <a:pt x="75" y="21"/>
                      </a:lnTo>
                      <a:lnTo>
                        <a:pt x="63" y="25"/>
                      </a:lnTo>
                      <a:lnTo>
                        <a:pt x="51" y="29"/>
                      </a:lnTo>
                      <a:lnTo>
                        <a:pt x="43" y="33"/>
                      </a:lnTo>
                      <a:lnTo>
                        <a:pt x="35" y="37"/>
                      </a:lnTo>
                      <a:lnTo>
                        <a:pt x="27" y="42"/>
                      </a:lnTo>
                      <a:lnTo>
                        <a:pt x="23" y="46"/>
                      </a:lnTo>
                      <a:lnTo>
                        <a:pt x="16" y="50"/>
                      </a:lnTo>
                      <a:lnTo>
                        <a:pt x="12" y="58"/>
                      </a:lnTo>
                      <a:lnTo>
                        <a:pt x="8" y="62"/>
                      </a:lnTo>
                      <a:lnTo>
                        <a:pt x="0" y="75"/>
                      </a:lnTo>
                    </a:path>
                  </a:pathLst>
                </a:custGeom>
                <a:noFill/>
                <a:ln w="6350">
                  <a:solidFill>
                    <a:srgbClr val="000066"/>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267" name="Freeform 16"/>
                <p:cNvSpPr/>
                <p:nvPr/>
              </p:nvSpPr>
              <p:spPr>
                <a:xfrm>
                  <a:off x="2999" y="2344"/>
                  <a:ext cx="500" cy="527"/>
                </a:xfrm>
                <a:custGeom>
                  <a:avLst/>
                  <a:gdLst>
                    <a:gd name="T0" fmla="*/ 492 w 500"/>
                    <a:gd name="T1" fmla="*/ 100 h 527"/>
                    <a:gd name="T2" fmla="*/ 476 w 500"/>
                    <a:gd name="T3" fmla="*/ 83 h 527"/>
                    <a:gd name="T4" fmla="*/ 460 w 500"/>
                    <a:gd name="T5" fmla="*/ 71 h 527"/>
                    <a:gd name="T6" fmla="*/ 445 w 500"/>
                    <a:gd name="T7" fmla="*/ 58 h 527"/>
                    <a:gd name="T8" fmla="*/ 421 w 500"/>
                    <a:gd name="T9" fmla="*/ 42 h 527"/>
                    <a:gd name="T10" fmla="*/ 382 w 500"/>
                    <a:gd name="T11" fmla="*/ 25 h 527"/>
                    <a:gd name="T12" fmla="*/ 354 w 500"/>
                    <a:gd name="T13" fmla="*/ 13 h 527"/>
                    <a:gd name="T14" fmla="*/ 327 w 500"/>
                    <a:gd name="T15" fmla="*/ 9 h 527"/>
                    <a:gd name="T16" fmla="*/ 279 w 500"/>
                    <a:gd name="T17" fmla="*/ 0 h 527"/>
                    <a:gd name="T18" fmla="*/ 248 w 500"/>
                    <a:gd name="T19" fmla="*/ 0 h 527"/>
                    <a:gd name="T20" fmla="*/ 220 w 500"/>
                    <a:gd name="T21" fmla="*/ 4 h 527"/>
                    <a:gd name="T22" fmla="*/ 193 w 500"/>
                    <a:gd name="T23" fmla="*/ 9 h 527"/>
                    <a:gd name="T24" fmla="*/ 154 w 500"/>
                    <a:gd name="T25" fmla="*/ 25 h 527"/>
                    <a:gd name="T26" fmla="*/ 122 w 500"/>
                    <a:gd name="T27" fmla="*/ 42 h 527"/>
                    <a:gd name="T28" fmla="*/ 95 w 500"/>
                    <a:gd name="T29" fmla="*/ 58 h 527"/>
                    <a:gd name="T30" fmla="*/ 71 w 500"/>
                    <a:gd name="T31" fmla="*/ 83 h 527"/>
                    <a:gd name="T32" fmla="*/ 55 w 500"/>
                    <a:gd name="T33" fmla="*/ 104 h 527"/>
                    <a:gd name="T34" fmla="*/ 43 w 500"/>
                    <a:gd name="T35" fmla="*/ 129 h 527"/>
                    <a:gd name="T36" fmla="*/ 28 w 500"/>
                    <a:gd name="T37" fmla="*/ 154 h 527"/>
                    <a:gd name="T38" fmla="*/ 20 w 500"/>
                    <a:gd name="T39" fmla="*/ 183 h 527"/>
                    <a:gd name="T40" fmla="*/ 8 w 500"/>
                    <a:gd name="T41" fmla="*/ 224 h 527"/>
                    <a:gd name="T42" fmla="*/ 4 w 500"/>
                    <a:gd name="T43" fmla="*/ 253 h 527"/>
                    <a:gd name="T44" fmla="*/ 0 w 500"/>
                    <a:gd name="T45" fmla="*/ 278 h 527"/>
                    <a:gd name="T46" fmla="*/ 4 w 500"/>
                    <a:gd name="T47" fmla="*/ 307 h 527"/>
                    <a:gd name="T48" fmla="*/ 12 w 500"/>
                    <a:gd name="T49" fmla="*/ 340 h 527"/>
                    <a:gd name="T50" fmla="*/ 24 w 500"/>
                    <a:gd name="T51" fmla="*/ 369 h 527"/>
                    <a:gd name="T52" fmla="*/ 43 w 500"/>
                    <a:gd name="T53" fmla="*/ 398 h 527"/>
                    <a:gd name="T54" fmla="*/ 59 w 500"/>
                    <a:gd name="T55" fmla="*/ 427 h 527"/>
                    <a:gd name="T56" fmla="*/ 83 w 500"/>
                    <a:gd name="T57" fmla="*/ 452 h 527"/>
                    <a:gd name="T58" fmla="*/ 106 w 500"/>
                    <a:gd name="T59" fmla="*/ 473 h 527"/>
                    <a:gd name="T60" fmla="*/ 134 w 500"/>
                    <a:gd name="T61" fmla="*/ 494 h 527"/>
                    <a:gd name="T62" fmla="*/ 161 w 500"/>
                    <a:gd name="T63" fmla="*/ 510 h 527"/>
                    <a:gd name="T64" fmla="*/ 193 w 500"/>
                    <a:gd name="T65" fmla="*/ 518 h 527"/>
                    <a:gd name="T66" fmla="*/ 220 w 500"/>
                    <a:gd name="T67" fmla="*/ 523 h 527"/>
                    <a:gd name="T68" fmla="*/ 252 w 500"/>
                    <a:gd name="T69" fmla="*/ 527 h 527"/>
                    <a:gd name="T70" fmla="*/ 299 w 500"/>
                    <a:gd name="T71" fmla="*/ 527 h 527"/>
                    <a:gd name="T72" fmla="*/ 331 w 500"/>
                    <a:gd name="T73" fmla="*/ 523 h 527"/>
                    <a:gd name="T74" fmla="*/ 358 w 500"/>
                    <a:gd name="T75" fmla="*/ 518 h 527"/>
                    <a:gd name="T76" fmla="*/ 386 w 500"/>
                    <a:gd name="T77" fmla="*/ 510 h 527"/>
                    <a:gd name="T78" fmla="*/ 405 w 500"/>
                    <a:gd name="T79" fmla="*/ 502 h 527"/>
                    <a:gd name="T80" fmla="*/ 425 w 500"/>
                    <a:gd name="T81" fmla="*/ 489 h 527"/>
                    <a:gd name="T82" fmla="*/ 441 w 500"/>
                    <a:gd name="T83" fmla="*/ 481 h 527"/>
                    <a:gd name="T84" fmla="*/ 449 w 500"/>
                    <a:gd name="T85" fmla="*/ 469 h 527"/>
                    <a:gd name="T86" fmla="*/ 500 w 500"/>
                    <a:gd name="T87" fmla="*/ 112 h 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00" h="527">
                      <a:moveTo>
                        <a:pt x="500" y="112"/>
                      </a:moveTo>
                      <a:lnTo>
                        <a:pt x="492" y="100"/>
                      </a:lnTo>
                      <a:lnTo>
                        <a:pt x="480" y="87"/>
                      </a:lnTo>
                      <a:lnTo>
                        <a:pt x="476" y="83"/>
                      </a:lnTo>
                      <a:lnTo>
                        <a:pt x="468" y="75"/>
                      </a:lnTo>
                      <a:lnTo>
                        <a:pt x="460" y="71"/>
                      </a:lnTo>
                      <a:lnTo>
                        <a:pt x="453" y="63"/>
                      </a:lnTo>
                      <a:lnTo>
                        <a:pt x="445" y="58"/>
                      </a:lnTo>
                      <a:lnTo>
                        <a:pt x="433" y="50"/>
                      </a:lnTo>
                      <a:lnTo>
                        <a:pt x="421" y="42"/>
                      </a:lnTo>
                      <a:lnTo>
                        <a:pt x="409" y="38"/>
                      </a:lnTo>
                      <a:lnTo>
                        <a:pt x="382" y="25"/>
                      </a:lnTo>
                      <a:lnTo>
                        <a:pt x="370" y="17"/>
                      </a:lnTo>
                      <a:lnTo>
                        <a:pt x="354" y="13"/>
                      </a:lnTo>
                      <a:lnTo>
                        <a:pt x="342" y="9"/>
                      </a:lnTo>
                      <a:lnTo>
                        <a:pt x="327" y="9"/>
                      </a:lnTo>
                      <a:lnTo>
                        <a:pt x="295" y="0"/>
                      </a:lnTo>
                      <a:lnTo>
                        <a:pt x="279" y="0"/>
                      </a:lnTo>
                      <a:lnTo>
                        <a:pt x="264" y="0"/>
                      </a:lnTo>
                      <a:lnTo>
                        <a:pt x="248" y="0"/>
                      </a:lnTo>
                      <a:lnTo>
                        <a:pt x="232" y="0"/>
                      </a:lnTo>
                      <a:lnTo>
                        <a:pt x="220" y="4"/>
                      </a:lnTo>
                      <a:lnTo>
                        <a:pt x="205" y="4"/>
                      </a:lnTo>
                      <a:lnTo>
                        <a:pt x="193" y="9"/>
                      </a:lnTo>
                      <a:lnTo>
                        <a:pt x="181" y="13"/>
                      </a:lnTo>
                      <a:lnTo>
                        <a:pt x="154" y="25"/>
                      </a:lnTo>
                      <a:lnTo>
                        <a:pt x="134" y="34"/>
                      </a:lnTo>
                      <a:lnTo>
                        <a:pt x="122" y="42"/>
                      </a:lnTo>
                      <a:lnTo>
                        <a:pt x="114" y="46"/>
                      </a:lnTo>
                      <a:lnTo>
                        <a:pt x="95" y="58"/>
                      </a:lnTo>
                      <a:lnTo>
                        <a:pt x="79" y="75"/>
                      </a:lnTo>
                      <a:lnTo>
                        <a:pt x="71" y="83"/>
                      </a:lnTo>
                      <a:lnTo>
                        <a:pt x="63" y="92"/>
                      </a:lnTo>
                      <a:lnTo>
                        <a:pt x="55" y="104"/>
                      </a:lnTo>
                      <a:lnTo>
                        <a:pt x="47" y="116"/>
                      </a:lnTo>
                      <a:lnTo>
                        <a:pt x="43" y="129"/>
                      </a:lnTo>
                      <a:lnTo>
                        <a:pt x="35" y="141"/>
                      </a:lnTo>
                      <a:lnTo>
                        <a:pt x="28" y="154"/>
                      </a:lnTo>
                      <a:lnTo>
                        <a:pt x="24" y="166"/>
                      </a:lnTo>
                      <a:lnTo>
                        <a:pt x="20" y="183"/>
                      </a:lnTo>
                      <a:lnTo>
                        <a:pt x="16" y="195"/>
                      </a:lnTo>
                      <a:lnTo>
                        <a:pt x="8" y="224"/>
                      </a:lnTo>
                      <a:lnTo>
                        <a:pt x="4" y="237"/>
                      </a:lnTo>
                      <a:lnTo>
                        <a:pt x="4" y="253"/>
                      </a:lnTo>
                      <a:lnTo>
                        <a:pt x="0" y="266"/>
                      </a:lnTo>
                      <a:lnTo>
                        <a:pt x="0" y="278"/>
                      </a:lnTo>
                      <a:lnTo>
                        <a:pt x="4" y="295"/>
                      </a:lnTo>
                      <a:lnTo>
                        <a:pt x="4" y="307"/>
                      </a:lnTo>
                      <a:lnTo>
                        <a:pt x="8" y="324"/>
                      </a:lnTo>
                      <a:lnTo>
                        <a:pt x="12" y="340"/>
                      </a:lnTo>
                      <a:lnTo>
                        <a:pt x="20" y="353"/>
                      </a:lnTo>
                      <a:lnTo>
                        <a:pt x="24" y="369"/>
                      </a:lnTo>
                      <a:lnTo>
                        <a:pt x="32" y="386"/>
                      </a:lnTo>
                      <a:lnTo>
                        <a:pt x="43" y="398"/>
                      </a:lnTo>
                      <a:lnTo>
                        <a:pt x="51" y="415"/>
                      </a:lnTo>
                      <a:lnTo>
                        <a:pt x="59" y="427"/>
                      </a:lnTo>
                      <a:lnTo>
                        <a:pt x="71" y="440"/>
                      </a:lnTo>
                      <a:lnTo>
                        <a:pt x="83" y="452"/>
                      </a:lnTo>
                      <a:lnTo>
                        <a:pt x="95" y="465"/>
                      </a:lnTo>
                      <a:lnTo>
                        <a:pt x="106" y="473"/>
                      </a:lnTo>
                      <a:lnTo>
                        <a:pt x="122" y="485"/>
                      </a:lnTo>
                      <a:lnTo>
                        <a:pt x="134" y="494"/>
                      </a:lnTo>
                      <a:lnTo>
                        <a:pt x="150" y="502"/>
                      </a:lnTo>
                      <a:lnTo>
                        <a:pt x="161" y="510"/>
                      </a:lnTo>
                      <a:lnTo>
                        <a:pt x="177" y="514"/>
                      </a:lnTo>
                      <a:lnTo>
                        <a:pt x="193" y="518"/>
                      </a:lnTo>
                      <a:lnTo>
                        <a:pt x="205" y="523"/>
                      </a:lnTo>
                      <a:lnTo>
                        <a:pt x="220" y="523"/>
                      </a:lnTo>
                      <a:lnTo>
                        <a:pt x="236" y="527"/>
                      </a:lnTo>
                      <a:lnTo>
                        <a:pt x="252" y="527"/>
                      </a:lnTo>
                      <a:lnTo>
                        <a:pt x="283" y="527"/>
                      </a:lnTo>
                      <a:lnTo>
                        <a:pt x="299" y="527"/>
                      </a:lnTo>
                      <a:lnTo>
                        <a:pt x="315" y="527"/>
                      </a:lnTo>
                      <a:lnTo>
                        <a:pt x="331" y="523"/>
                      </a:lnTo>
                      <a:lnTo>
                        <a:pt x="342" y="518"/>
                      </a:lnTo>
                      <a:lnTo>
                        <a:pt x="358" y="518"/>
                      </a:lnTo>
                      <a:lnTo>
                        <a:pt x="374" y="514"/>
                      </a:lnTo>
                      <a:lnTo>
                        <a:pt x="386" y="510"/>
                      </a:lnTo>
                      <a:lnTo>
                        <a:pt x="398" y="506"/>
                      </a:lnTo>
                      <a:lnTo>
                        <a:pt x="405" y="502"/>
                      </a:lnTo>
                      <a:lnTo>
                        <a:pt x="417" y="498"/>
                      </a:lnTo>
                      <a:lnTo>
                        <a:pt x="425" y="489"/>
                      </a:lnTo>
                      <a:lnTo>
                        <a:pt x="433" y="485"/>
                      </a:lnTo>
                      <a:lnTo>
                        <a:pt x="441" y="481"/>
                      </a:lnTo>
                      <a:lnTo>
                        <a:pt x="445" y="473"/>
                      </a:lnTo>
                      <a:lnTo>
                        <a:pt x="449" y="469"/>
                      </a:lnTo>
                      <a:lnTo>
                        <a:pt x="453" y="469"/>
                      </a:lnTo>
                      <a:lnTo>
                        <a:pt x="500" y="112"/>
                      </a:lnTo>
                      <a:close/>
                    </a:path>
                  </a:pathLst>
                </a:custGeom>
                <a:blipFill rotWithShape="0">
                  <a:blip r:embed="rId6"/>
                  <a:tile tx="0" ty="0" sx="100000" sy="100000" flip="none" algn="tl"/>
                </a:blip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268" name="Freeform 17"/>
                <p:cNvSpPr/>
                <p:nvPr/>
              </p:nvSpPr>
              <p:spPr>
                <a:xfrm>
                  <a:off x="2999" y="2344"/>
                  <a:ext cx="500" cy="527"/>
                </a:xfrm>
                <a:custGeom>
                  <a:avLst/>
                  <a:gdLst>
                    <a:gd name="T0" fmla="*/ 492 w 500"/>
                    <a:gd name="T1" fmla="*/ 100 h 527"/>
                    <a:gd name="T2" fmla="*/ 476 w 500"/>
                    <a:gd name="T3" fmla="*/ 83 h 527"/>
                    <a:gd name="T4" fmla="*/ 460 w 500"/>
                    <a:gd name="T5" fmla="*/ 71 h 527"/>
                    <a:gd name="T6" fmla="*/ 445 w 500"/>
                    <a:gd name="T7" fmla="*/ 58 h 527"/>
                    <a:gd name="T8" fmla="*/ 421 w 500"/>
                    <a:gd name="T9" fmla="*/ 42 h 527"/>
                    <a:gd name="T10" fmla="*/ 382 w 500"/>
                    <a:gd name="T11" fmla="*/ 25 h 527"/>
                    <a:gd name="T12" fmla="*/ 354 w 500"/>
                    <a:gd name="T13" fmla="*/ 13 h 527"/>
                    <a:gd name="T14" fmla="*/ 327 w 500"/>
                    <a:gd name="T15" fmla="*/ 9 h 527"/>
                    <a:gd name="T16" fmla="*/ 279 w 500"/>
                    <a:gd name="T17" fmla="*/ 0 h 527"/>
                    <a:gd name="T18" fmla="*/ 248 w 500"/>
                    <a:gd name="T19" fmla="*/ 0 h 527"/>
                    <a:gd name="T20" fmla="*/ 220 w 500"/>
                    <a:gd name="T21" fmla="*/ 4 h 527"/>
                    <a:gd name="T22" fmla="*/ 193 w 500"/>
                    <a:gd name="T23" fmla="*/ 9 h 527"/>
                    <a:gd name="T24" fmla="*/ 154 w 500"/>
                    <a:gd name="T25" fmla="*/ 25 h 527"/>
                    <a:gd name="T26" fmla="*/ 122 w 500"/>
                    <a:gd name="T27" fmla="*/ 42 h 527"/>
                    <a:gd name="T28" fmla="*/ 95 w 500"/>
                    <a:gd name="T29" fmla="*/ 58 h 527"/>
                    <a:gd name="T30" fmla="*/ 71 w 500"/>
                    <a:gd name="T31" fmla="*/ 83 h 527"/>
                    <a:gd name="T32" fmla="*/ 55 w 500"/>
                    <a:gd name="T33" fmla="*/ 104 h 527"/>
                    <a:gd name="T34" fmla="*/ 43 w 500"/>
                    <a:gd name="T35" fmla="*/ 129 h 527"/>
                    <a:gd name="T36" fmla="*/ 28 w 500"/>
                    <a:gd name="T37" fmla="*/ 154 h 527"/>
                    <a:gd name="T38" fmla="*/ 20 w 500"/>
                    <a:gd name="T39" fmla="*/ 183 h 527"/>
                    <a:gd name="T40" fmla="*/ 8 w 500"/>
                    <a:gd name="T41" fmla="*/ 224 h 527"/>
                    <a:gd name="T42" fmla="*/ 4 w 500"/>
                    <a:gd name="T43" fmla="*/ 253 h 527"/>
                    <a:gd name="T44" fmla="*/ 0 w 500"/>
                    <a:gd name="T45" fmla="*/ 278 h 527"/>
                    <a:gd name="T46" fmla="*/ 4 w 500"/>
                    <a:gd name="T47" fmla="*/ 307 h 527"/>
                    <a:gd name="T48" fmla="*/ 12 w 500"/>
                    <a:gd name="T49" fmla="*/ 340 h 527"/>
                    <a:gd name="T50" fmla="*/ 24 w 500"/>
                    <a:gd name="T51" fmla="*/ 369 h 527"/>
                    <a:gd name="T52" fmla="*/ 43 w 500"/>
                    <a:gd name="T53" fmla="*/ 398 h 527"/>
                    <a:gd name="T54" fmla="*/ 59 w 500"/>
                    <a:gd name="T55" fmla="*/ 427 h 527"/>
                    <a:gd name="T56" fmla="*/ 83 w 500"/>
                    <a:gd name="T57" fmla="*/ 452 h 527"/>
                    <a:gd name="T58" fmla="*/ 106 w 500"/>
                    <a:gd name="T59" fmla="*/ 473 h 527"/>
                    <a:gd name="T60" fmla="*/ 134 w 500"/>
                    <a:gd name="T61" fmla="*/ 494 h 527"/>
                    <a:gd name="T62" fmla="*/ 161 w 500"/>
                    <a:gd name="T63" fmla="*/ 510 h 527"/>
                    <a:gd name="T64" fmla="*/ 193 w 500"/>
                    <a:gd name="T65" fmla="*/ 518 h 527"/>
                    <a:gd name="T66" fmla="*/ 220 w 500"/>
                    <a:gd name="T67" fmla="*/ 523 h 527"/>
                    <a:gd name="T68" fmla="*/ 252 w 500"/>
                    <a:gd name="T69" fmla="*/ 527 h 527"/>
                    <a:gd name="T70" fmla="*/ 299 w 500"/>
                    <a:gd name="T71" fmla="*/ 527 h 527"/>
                    <a:gd name="T72" fmla="*/ 331 w 500"/>
                    <a:gd name="T73" fmla="*/ 523 h 527"/>
                    <a:gd name="T74" fmla="*/ 358 w 500"/>
                    <a:gd name="T75" fmla="*/ 518 h 527"/>
                    <a:gd name="T76" fmla="*/ 386 w 500"/>
                    <a:gd name="T77" fmla="*/ 510 h 527"/>
                    <a:gd name="T78" fmla="*/ 405 w 500"/>
                    <a:gd name="T79" fmla="*/ 502 h 527"/>
                    <a:gd name="T80" fmla="*/ 425 w 500"/>
                    <a:gd name="T81" fmla="*/ 489 h 527"/>
                    <a:gd name="T82" fmla="*/ 441 w 500"/>
                    <a:gd name="T83" fmla="*/ 481 h 527"/>
                    <a:gd name="T84" fmla="*/ 449 w 500"/>
                    <a:gd name="T85" fmla="*/ 469 h 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500" h="527">
                      <a:moveTo>
                        <a:pt x="500" y="112"/>
                      </a:moveTo>
                      <a:lnTo>
                        <a:pt x="492" y="100"/>
                      </a:lnTo>
                      <a:lnTo>
                        <a:pt x="480" y="87"/>
                      </a:lnTo>
                      <a:lnTo>
                        <a:pt x="476" y="83"/>
                      </a:lnTo>
                      <a:lnTo>
                        <a:pt x="468" y="75"/>
                      </a:lnTo>
                      <a:lnTo>
                        <a:pt x="460" y="71"/>
                      </a:lnTo>
                      <a:lnTo>
                        <a:pt x="453" y="63"/>
                      </a:lnTo>
                      <a:lnTo>
                        <a:pt x="445" y="58"/>
                      </a:lnTo>
                      <a:lnTo>
                        <a:pt x="433" y="50"/>
                      </a:lnTo>
                      <a:lnTo>
                        <a:pt x="421" y="42"/>
                      </a:lnTo>
                      <a:lnTo>
                        <a:pt x="409" y="38"/>
                      </a:lnTo>
                      <a:lnTo>
                        <a:pt x="382" y="25"/>
                      </a:lnTo>
                      <a:lnTo>
                        <a:pt x="370" y="17"/>
                      </a:lnTo>
                      <a:lnTo>
                        <a:pt x="354" y="13"/>
                      </a:lnTo>
                      <a:lnTo>
                        <a:pt x="342" y="9"/>
                      </a:lnTo>
                      <a:lnTo>
                        <a:pt x="327" y="9"/>
                      </a:lnTo>
                      <a:lnTo>
                        <a:pt x="295" y="0"/>
                      </a:lnTo>
                      <a:lnTo>
                        <a:pt x="279" y="0"/>
                      </a:lnTo>
                      <a:lnTo>
                        <a:pt x="264" y="0"/>
                      </a:lnTo>
                      <a:lnTo>
                        <a:pt x="248" y="0"/>
                      </a:lnTo>
                      <a:lnTo>
                        <a:pt x="232" y="0"/>
                      </a:lnTo>
                      <a:lnTo>
                        <a:pt x="220" y="4"/>
                      </a:lnTo>
                      <a:lnTo>
                        <a:pt x="205" y="4"/>
                      </a:lnTo>
                      <a:lnTo>
                        <a:pt x="193" y="9"/>
                      </a:lnTo>
                      <a:lnTo>
                        <a:pt x="181" y="13"/>
                      </a:lnTo>
                      <a:lnTo>
                        <a:pt x="154" y="25"/>
                      </a:lnTo>
                      <a:lnTo>
                        <a:pt x="134" y="34"/>
                      </a:lnTo>
                      <a:lnTo>
                        <a:pt x="122" y="42"/>
                      </a:lnTo>
                      <a:lnTo>
                        <a:pt x="114" y="46"/>
                      </a:lnTo>
                      <a:lnTo>
                        <a:pt x="95" y="58"/>
                      </a:lnTo>
                      <a:lnTo>
                        <a:pt x="79" y="75"/>
                      </a:lnTo>
                      <a:lnTo>
                        <a:pt x="71" y="83"/>
                      </a:lnTo>
                      <a:lnTo>
                        <a:pt x="63" y="92"/>
                      </a:lnTo>
                      <a:lnTo>
                        <a:pt x="55" y="104"/>
                      </a:lnTo>
                      <a:lnTo>
                        <a:pt x="47" y="116"/>
                      </a:lnTo>
                      <a:lnTo>
                        <a:pt x="43" y="129"/>
                      </a:lnTo>
                      <a:lnTo>
                        <a:pt x="35" y="141"/>
                      </a:lnTo>
                      <a:lnTo>
                        <a:pt x="28" y="154"/>
                      </a:lnTo>
                      <a:lnTo>
                        <a:pt x="24" y="166"/>
                      </a:lnTo>
                      <a:lnTo>
                        <a:pt x="20" y="183"/>
                      </a:lnTo>
                      <a:lnTo>
                        <a:pt x="16" y="195"/>
                      </a:lnTo>
                      <a:lnTo>
                        <a:pt x="8" y="224"/>
                      </a:lnTo>
                      <a:lnTo>
                        <a:pt x="4" y="237"/>
                      </a:lnTo>
                      <a:lnTo>
                        <a:pt x="4" y="253"/>
                      </a:lnTo>
                      <a:lnTo>
                        <a:pt x="0" y="266"/>
                      </a:lnTo>
                      <a:lnTo>
                        <a:pt x="0" y="278"/>
                      </a:lnTo>
                      <a:lnTo>
                        <a:pt x="4" y="295"/>
                      </a:lnTo>
                      <a:lnTo>
                        <a:pt x="4" y="307"/>
                      </a:lnTo>
                      <a:lnTo>
                        <a:pt x="8" y="324"/>
                      </a:lnTo>
                      <a:lnTo>
                        <a:pt x="12" y="340"/>
                      </a:lnTo>
                      <a:lnTo>
                        <a:pt x="20" y="353"/>
                      </a:lnTo>
                      <a:lnTo>
                        <a:pt x="24" y="369"/>
                      </a:lnTo>
                      <a:lnTo>
                        <a:pt x="32" y="386"/>
                      </a:lnTo>
                      <a:lnTo>
                        <a:pt x="43" y="398"/>
                      </a:lnTo>
                      <a:lnTo>
                        <a:pt x="51" y="415"/>
                      </a:lnTo>
                      <a:lnTo>
                        <a:pt x="59" y="427"/>
                      </a:lnTo>
                      <a:lnTo>
                        <a:pt x="71" y="440"/>
                      </a:lnTo>
                      <a:lnTo>
                        <a:pt x="83" y="452"/>
                      </a:lnTo>
                      <a:lnTo>
                        <a:pt x="95" y="465"/>
                      </a:lnTo>
                      <a:lnTo>
                        <a:pt x="106" y="473"/>
                      </a:lnTo>
                      <a:lnTo>
                        <a:pt x="122" y="485"/>
                      </a:lnTo>
                      <a:lnTo>
                        <a:pt x="134" y="494"/>
                      </a:lnTo>
                      <a:lnTo>
                        <a:pt x="150" y="502"/>
                      </a:lnTo>
                      <a:lnTo>
                        <a:pt x="161" y="510"/>
                      </a:lnTo>
                      <a:lnTo>
                        <a:pt x="177" y="514"/>
                      </a:lnTo>
                      <a:lnTo>
                        <a:pt x="193" y="518"/>
                      </a:lnTo>
                      <a:lnTo>
                        <a:pt x="205" y="523"/>
                      </a:lnTo>
                      <a:lnTo>
                        <a:pt x="220" y="523"/>
                      </a:lnTo>
                      <a:lnTo>
                        <a:pt x="236" y="527"/>
                      </a:lnTo>
                      <a:lnTo>
                        <a:pt x="252" y="527"/>
                      </a:lnTo>
                      <a:lnTo>
                        <a:pt x="283" y="527"/>
                      </a:lnTo>
                      <a:lnTo>
                        <a:pt x="299" y="527"/>
                      </a:lnTo>
                      <a:lnTo>
                        <a:pt x="315" y="527"/>
                      </a:lnTo>
                      <a:lnTo>
                        <a:pt x="331" y="523"/>
                      </a:lnTo>
                      <a:lnTo>
                        <a:pt x="342" y="518"/>
                      </a:lnTo>
                      <a:lnTo>
                        <a:pt x="358" y="518"/>
                      </a:lnTo>
                      <a:lnTo>
                        <a:pt x="374" y="514"/>
                      </a:lnTo>
                      <a:lnTo>
                        <a:pt x="386" y="510"/>
                      </a:lnTo>
                      <a:lnTo>
                        <a:pt x="398" y="506"/>
                      </a:lnTo>
                      <a:lnTo>
                        <a:pt x="405" y="502"/>
                      </a:lnTo>
                      <a:lnTo>
                        <a:pt x="417" y="498"/>
                      </a:lnTo>
                      <a:lnTo>
                        <a:pt x="425" y="489"/>
                      </a:lnTo>
                      <a:lnTo>
                        <a:pt x="433" y="485"/>
                      </a:lnTo>
                      <a:lnTo>
                        <a:pt x="441" y="481"/>
                      </a:lnTo>
                      <a:lnTo>
                        <a:pt x="445" y="473"/>
                      </a:lnTo>
                      <a:lnTo>
                        <a:pt x="449" y="469"/>
                      </a:lnTo>
                      <a:lnTo>
                        <a:pt x="453" y="469"/>
                      </a:lnTo>
                    </a:path>
                  </a:pathLst>
                </a:custGeom>
                <a:noFill/>
                <a:ln w="6350">
                  <a:solidFill>
                    <a:srgbClr val="000066"/>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269" name="Freeform 18"/>
                <p:cNvSpPr/>
                <p:nvPr/>
              </p:nvSpPr>
              <p:spPr>
                <a:xfrm>
                  <a:off x="3452" y="2746"/>
                  <a:ext cx="291" cy="245"/>
                </a:xfrm>
                <a:custGeom>
                  <a:avLst/>
                  <a:gdLst>
                    <a:gd name="T0" fmla="*/ 0 w 291"/>
                    <a:gd name="T1" fmla="*/ 63 h 245"/>
                    <a:gd name="T2" fmla="*/ 0 w 291"/>
                    <a:gd name="T3" fmla="*/ 79 h 245"/>
                    <a:gd name="T4" fmla="*/ 0 w 291"/>
                    <a:gd name="T5" fmla="*/ 92 h 245"/>
                    <a:gd name="T6" fmla="*/ 0 w 291"/>
                    <a:gd name="T7" fmla="*/ 104 h 245"/>
                    <a:gd name="T8" fmla="*/ 4 w 291"/>
                    <a:gd name="T9" fmla="*/ 116 h 245"/>
                    <a:gd name="T10" fmla="*/ 4 w 291"/>
                    <a:gd name="T11" fmla="*/ 129 h 245"/>
                    <a:gd name="T12" fmla="*/ 7 w 291"/>
                    <a:gd name="T13" fmla="*/ 141 h 245"/>
                    <a:gd name="T14" fmla="*/ 11 w 291"/>
                    <a:gd name="T15" fmla="*/ 150 h 245"/>
                    <a:gd name="T16" fmla="*/ 15 w 291"/>
                    <a:gd name="T17" fmla="*/ 154 h 245"/>
                    <a:gd name="T18" fmla="*/ 19 w 291"/>
                    <a:gd name="T19" fmla="*/ 162 h 245"/>
                    <a:gd name="T20" fmla="*/ 23 w 291"/>
                    <a:gd name="T21" fmla="*/ 170 h 245"/>
                    <a:gd name="T22" fmla="*/ 27 w 291"/>
                    <a:gd name="T23" fmla="*/ 179 h 245"/>
                    <a:gd name="T24" fmla="*/ 35 w 291"/>
                    <a:gd name="T25" fmla="*/ 187 h 245"/>
                    <a:gd name="T26" fmla="*/ 43 w 291"/>
                    <a:gd name="T27" fmla="*/ 195 h 245"/>
                    <a:gd name="T28" fmla="*/ 51 w 291"/>
                    <a:gd name="T29" fmla="*/ 203 h 245"/>
                    <a:gd name="T30" fmla="*/ 59 w 291"/>
                    <a:gd name="T31" fmla="*/ 212 h 245"/>
                    <a:gd name="T32" fmla="*/ 66 w 291"/>
                    <a:gd name="T33" fmla="*/ 220 h 245"/>
                    <a:gd name="T34" fmla="*/ 74 w 291"/>
                    <a:gd name="T35" fmla="*/ 224 h 245"/>
                    <a:gd name="T36" fmla="*/ 86 w 291"/>
                    <a:gd name="T37" fmla="*/ 228 h 245"/>
                    <a:gd name="T38" fmla="*/ 94 w 291"/>
                    <a:gd name="T39" fmla="*/ 237 h 245"/>
                    <a:gd name="T40" fmla="*/ 106 w 291"/>
                    <a:gd name="T41" fmla="*/ 237 h 245"/>
                    <a:gd name="T42" fmla="*/ 118 w 291"/>
                    <a:gd name="T43" fmla="*/ 241 h 245"/>
                    <a:gd name="T44" fmla="*/ 129 w 291"/>
                    <a:gd name="T45" fmla="*/ 245 h 245"/>
                    <a:gd name="T46" fmla="*/ 141 w 291"/>
                    <a:gd name="T47" fmla="*/ 245 h 245"/>
                    <a:gd name="T48" fmla="*/ 153 w 291"/>
                    <a:gd name="T49" fmla="*/ 245 h 245"/>
                    <a:gd name="T50" fmla="*/ 165 w 291"/>
                    <a:gd name="T51" fmla="*/ 245 h 245"/>
                    <a:gd name="T52" fmla="*/ 173 w 291"/>
                    <a:gd name="T53" fmla="*/ 245 h 245"/>
                    <a:gd name="T54" fmla="*/ 185 w 291"/>
                    <a:gd name="T55" fmla="*/ 241 h 245"/>
                    <a:gd name="T56" fmla="*/ 192 w 291"/>
                    <a:gd name="T57" fmla="*/ 237 h 245"/>
                    <a:gd name="T58" fmla="*/ 200 w 291"/>
                    <a:gd name="T59" fmla="*/ 232 h 245"/>
                    <a:gd name="T60" fmla="*/ 208 w 291"/>
                    <a:gd name="T61" fmla="*/ 228 h 245"/>
                    <a:gd name="T62" fmla="*/ 224 w 291"/>
                    <a:gd name="T63" fmla="*/ 216 h 245"/>
                    <a:gd name="T64" fmla="*/ 240 w 291"/>
                    <a:gd name="T65" fmla="*/ 203 h 245"/>
                    <a:gd name="T66" fmla="*/ 248 w 291"/>
                    <a:gd name="T67" fmla="*/ 195 h 245"/>
                    <a:gd name="T68" fmla="*/ 251 w 291"/>
                    <a:gd name="T69" fmla="*/ 187 h 245"/>
                    <a:gd name="T70" fmla="*/ 259 w 291"/>
                    <a:gd name="T71" fmla="*/ 179 h 245"/>
                    <a:gd name="T72" fmla="*/ 267 w 291"/>
                    <a:gd name="T73" fmla="*/ 166 h 245"/>
                    <a:gd name="T74" fmla="*/ 271 w 291"/>
                    <a:gd name="T75" fmla="*/ 158 h 245"/>
                    <a:gd name="T76" fmla="*/ 275 w 291"/>
                    <a:gd name="T77" fmla="*/ 145 h 245"/>
                    <a:gd name="T78" fmla="*/ 279 w 291"/>
                    <a:gd name="T79" fmla="*/ 137 h 245"/>
                    <a:gd name="T80" fmla="*/ 283 w 291"/>
                    <a:gd name="T81" fmla="*/ 125 h 245"/>
                    <a:gd name="T82" fmla="*/ 287 w 291"/>
                    <a:gd name="T83" fmla="*/ 112 h 245"/>
                    <a:gd name="T84" fmla="*/ 287 w 291"/>
                    <a:gd name="T85" fmla="*/ 104 h 245"/>
                    <a:gd name="T86" fmla="*/ 291 w 291"/>
                    <a:gd name="T87" fmla="*/ 92 h 245"/>
                    <a:gd name="T88" fmla="*/ 291 w 291"/>
                    <a:gd name="T89" fmla="*/ 79 h 245"/>
                    <a:gd name="T90" fmla="*/ 291 w 291"/>
                    <a:gd name="T91" fmla="*/ 71 h 245"/>
                    <a:gd name="T92" fmla="*/ 287 w 291"/>
                    <a:gd name="T93" fmla="*/ 58 h 245"/>
                    <a:gd name="T94" fmla="*/ 287 w 291"/>
                    <a:gd name="T95" fmla="*/ 50 h 245"/>
                    <a:gd name="T96" fmla="*/ 287 w 291"/>
                    <a:gd name="T97" fmla="*/ 42 h 245"/>
                    <a:gd name="T98" fmla="*/ 287 w 291"/>
                    <a:gd name="T99" fmla="*/ 34 h 245"/>
                    <a:gd name="T100" fmla="*/ 283 w 291"/>
                    <a:gd name="T101" fmla="*/ 29 h 245"/>
                    <a:gd name="T102" fmla="*/ 279 w 291"/>
                    <a:gd name="T103" fmla="*/ 17 h 245"/>
                    <a:gd name="T104" fmla="*/ 275 w 291"/>
                    <a:gd name="T105" fmla="*/ 9 h 245"/>
                    <a:gd name="T106" fmla="*/ 271 w 291"/>
                    <a:gd name="T107" fmla="*/ 0 h 245"/>
                    <a:gd name="T108" fmla="*/ 0 w 291"/>
                    <a:gd name="T109" fmla="*/ 63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91" h="245">
                      <a:moveTo>
                        <a:pt x="0" y="63"/>
                      </a:moveTo>
                      <a:lnTo>
                        <a:pt x="0" y="79"/>
                      </a:lnTo>
                      <a:lnTo>
                        <a:pt x="0" y="92"/>
                      </a:lnTo>
                      <a:lnTo>
                        <a:pt x="0" y="104"/>
                      </a:lnTo>
                      <a:lnTo>
                        <a:pt x="4" y="116"/>
                      </a:lnTo>
                      <a:lnTo>
                        <a:pt x="4" y="129"/>
                      </a:lnTo>
                      <a:lnTo>
                        <a:pt x="7" y="141"/>
                      </a:lnTo>
                      <a:lnTo>
                        <a:pt x="11" y="150"/>
                      </a:lnTo>
                      <a:lnTo>
                        <a:pt x="15" y="154"/>
                      </a:lnTo>
                      <a:lnTo>
                        <a:pt x="19" y="162"/>
                      </a:lnTo>
                      <a:lnTo>
                        <a:pt x="23" y="170"/>
                      </a:lnTo>
                      <a:lnTo>
                        <a:pt x="27" y="179"/>
                      </a:lnTo>
                      <a:lnTo>
                        <a:pt x="35" y="187"/>
                      </a:lnTo>
                      <a:lnTo>
                        <a:pt x="43" y="195"/>
                      </a:lnTo>
                      <a:lnTo>
                        <a:pt x="51" y="203"/>
                      </a:lnTo>
                      <a:lnTo>
                        <a:pt x="59" y="212"/>
                      </a:lnTo>
                      <a:lnTo>
                        <a:pt x="66" y="220"/>
                      </a:lnTo>
                      <a:lnTo>
                        <a:pt x="74" y="224"/>
                      </a:lnTo>
                      <a:lnTo>
                        <a:pt x="86" y="228"/>
                      </a:lnTo>
                      <a:lnTo>
                        <a:pt x="94" y="237"/>
                      </a:lnTo>
                      <a:lnTo>
                        <a:pt x="106" y="237"/>
                      </a:lnTo>
                      <a:lnTo>
                        <a:pt x="118" y="241"/>
                      </a:lnTo>
                      <a:lnTo>
                        <a:pt x="129" y="245"/>
                      </a:lnTo>
                      <a:lnTo>
                        <a:pt x="141" y="245"/>
                      </a:lnTo>
                      <a:lnTo>
                        <a:pt x="153" y="245"/>
                      </a:lnTo>
                      <a:lnTo>
                        <a:pt x="165" y="245"/>
                      </a:lnTo>
                      <a:lnTo>
                        <a:pt x="173" y="245"/>
                      </a:lnTo>
                      <a:lnTo>
                        <a:pt x="185" y="241"/>
                      </a:lnTo>
                      <a:lnTo>
                        <a:pt x="192" y="237"/>
                      </a:lnTo>
                      <a:lnTo>
                        <a:pt x="200" y="232"/>
                      </a:lnTo>
                      <a:lnTo>
                        <a:pt x="208" y="228"/>
                      </a:lnTo>
                      <a:lnTo>
                        <a:pt x="224" y="216"/>
                      </a:lnTo>
                      <a:lnTo>
                        <a:pt x="240" y="203"/>
                      </a:lnTo>
                      <a:lnTo>
                        <a:pt x="248" y="195"/>
                      </a:lnTo>
                      <a:lnTo>
                        <a:pt x="251" y="187"/>
                      </a:lnTo>
                      <a:lnTo>
                        <a:pt x="259" y="179"/>
                      </a:lnTo>
                      <a:lnTo>
                        <a:pt x="267" y="166"/>
                      </a:lnTo>
                      <a:lnTo>
                        <a:pt x="271" y="158"/>
                      </a:lnTo>
                      <a:lnTo>
                        <a:pt x="275" y="145"/>
                      </a:lnTo>
                      <a:lnTo>
                        <a:pt x="279" y="137"/>
                      </a:lnTo>
                      <a:lnTo>
                        <a:pt x="283" y="125"/>
                      </a:lnTo>
                      <a:lnTo>
                        <a:pt x="287" y="112"/>
                      </a:lnTo>
                      <a:lnTo>
                        <a:pt x="287" y="104"/>
                      </a:lnTo>
                      <a:lnTo>
                        <a:pt x="291" y="92"/>
                      </a:lnTo>
                      <a:lnTo>
                        <a:pt x="291" y="79"/>
                      </a:lnTo>
                      <a:lnTo>
                        <a:pt x="291" y="71"/>
                      </a:lnTo>
                      <a:lnTo>
                        <a:pt x="287" y="58"/>
                      </a:lnTo>
                      <a:lnTo>
                        <a:pt x="287" y="50"/>
                      </a:lnTo>
                      <a:lnTo>
                        <a:pt x="287" y="42"/>
                      </a:lnTo>
                      <a:lnTo>
                        <a:pt x="287" y="34"/>
                      </a:lnTo>
                      <a:lnTo>
                        <a:pt x="283" y="29"/>
                      </a:lnTo>
                      <a:lnTo>
                        <a:pt x="279" y="17"/>
                      </a:lnTo>
                      <a:lnTo>
                        <a:pt x="275" y="9"/>
                      </a:lnTo>
                      <a:lnTo>
                        <a:pt x="271" y="0"/>
                      </a:lnTo>
                      <a:lnTo>
                        <a:pt x="0" y="63"/>
                      </a:lnTo>
                      <a:close/>
                    </a:path>
                  </a:pathLst>
                </a:custGeom>
                <a:blipFill rotWithShape="0">
                  <a:blip r:embed="rId6"/>
                  <a:tile tx="0" ty="0" sx="100000" sy="100000" flip="none" algn="tl"/>
                </a:blip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270" name="Freeform 19"/>
                <p:cNvSpPr/>
                <p:nvPr/>
              </p:nvSpPr>
              <p:spPr>
                <a:xfrm>
                  <a:off x="3452" y="2746"/>
                  <a:ext cx="291" cy="245"/>
                </a:xfrm>
                <a:custGeom>
                  <a:avLst/>
                  <a:gdLst>
                    <a:gd name="T0" fmla="*/ 0 w 291"/>
                    <a:gd name="T1" fmla="*/ 63 h 245"/>
                    <a:gd name="T2" fmla="*/ 0 w 291"/>
                    <a:gd name="T3" fmla="*/ 79 h 245"/>
                    <a:gd name="T4" fmla="*/ 0 w 291"/>
                    <a:gd name="T5" fmla="*/ 92 h 245"/>
                    <a:gd name="T6" fmla="*/ 0 w 291"/>
                    <a:gd name="T7" fmla="*/ 104 h 245"/>
                    <a:gd name="T8" fmla="*/ 4 w 291"/>
                    <a:gd name="T9" fmla="*/ 116 h 245"/>
                    <a:gd name="T10" fmla="*/ 4 w 291"/>
                    <a:gd name="T11" fmla="*/ 129 h 245"/>
                    <a:gd name="T12" fmla="*/ 7 w 291"/>
                    <a:gd name="T13" fmla="*/ 141 h 245"/>
                    <a:gd name="T14" fmla="*/ 11 w 291"/>
                    <a:gd name="T15" fmla="*/ 150 h 245"/>
                    <a:gd name="T16" fmla="*/ 15 w 291"/>
                    <a:gd name="T17" fmla="*/ 154 h 245"/>
                    <a:gd name="T18" fmla="*/ 19 w 291"/>
                    <a:gd name="T19" fmla="*/ 162 h 245"/>
                    <a:gd name="T20" fmla="*/ 23 w 291"/>
                    <a:gd name="T21" fmla="*/ 170 h 245"/>
                    <a:gd name="T22" fmla="*/ 27 w 291"/>
                    <a:gd name="T23" fmla="*/ 179 h 245"/>
                    <a:gd name="T24" fmla="*/ 35 w 291"/>
                    <a:gd name="T25" fmla="*/ 187 h 245"/>
                    <a:gd name="T26" fmla="*/ 43 w 291"/>
                    <a:gd name="T27" fmla="*/ 195 h 245"/>
                    <a:gd name="T28" fmla="*/ 51 w 291"/>
                    <a:gd name="T29" fmla="*/ 203 h 245"/>
                    <a:gd name="T30" fmla="*/ 59 w 291"/>
                    <a:gd name="T31" fmla="*/ 212 h 245"/>
                    <a:gd name="T32" fmla="*/ 66 w 291"/>
                    <a:gd name="T33" fmla="*/ 220 h 245"/>
                    <a:gd name="T34" fmla="*/ 74 w 291"/>
                    <a:gd name="T35" fmla="*/ 224 h 245"/>
                    <a:gd name="T36" fmla="*/ 86 w 291"/>
                    <a:gd name="T37" fmla="*/ 228 h 245"/>
                    <a:gd name="T38" fmla="*/ 94 w 291"/>
                    <a:gd name="T39" fmla="*/ 237 h 245"/>
                    <a:gd name="T40" fmla="*/ 106 w 291"/>
                    <a:gd name="T41" fmla="*/ 237 h 245"/>
                    <a:gd name="T42" fmla="*/ 118 w 291"/>
                    <a:gd name="T43" fmla="*/ 241 h 245"/>
                    <a:gd name="T44" fmla="*/ 129 w 291"/>
                    <a:gd name="T45" fmla="*/ 245 h 245"/>
                    <a:gd name="T46" fmla="*/ 141 w 291"/>
                    <a:gd name="T47" fmla="*/ 245 h 245"/>
                    <a:gd name="T48" fmla="*/ 153 w 291"/>
                    <a:gd name="T49" fmla="*/ 245 h 245"/>
                    <a:gd name="T50" fmla="*/ 165 w 291"/>
                    <a:gd name="T51" fmla="*/ 245 h 245"/>
                    <a:gd name="T52" fmla="*/ 173 w 291"/>
                    <a:gd name="T53" fmla="*/ 245 h 245"/>
                    <a:gd name="T54" fmla="*/ 185 w 291"/>
                    <a:gd name="T55" fmla="*/ 241 h 245"/>
                    <a:gd name="T56" fmla="*/ 192 w 291"/>
                    <a:gd name="T57" fmla="*/ 237 h 245"/>
                    <a:gd name="T58" fmla="*/ 200 w 291"/>
                    <a:gd name="T59" fmla="*/ 232 h 245"/>
                    <a:gd name="T60" fmla="*/ 208 w 291"/>
                    <a:gd name="T61" fmla="*/ 228 h 245"/>
                    <a:gd name="T62" fmla="*/ 224 w 291"/>
                    <a:gd name="T63" fmla="*/ 216 h 245"/>
                    <a:gd name="T64" fmla="*/ 240 w 291"/>
                    <a:gd name="T65" fmla="*/ 203 h 245"/>
                    <a:gd name="T66" fmla="*/ 248 w 291"/>
                    <a:gd name="T67" fmla="*/ 195 h 245"/>
                    <a:gd name="T68" fmla="*/ 251 w 291"/>
                    <a:gd name="T69" fmla="*/ 187 h 245"/>
                    <a:gd name="T70" fmla="*/ 259 w 291"/>
                    <a:gd name="T71" fmla="*/ 179 h 245"/>
                    <a:gd name="T72" fmla="*/ 267 w 291"/>
                    <a:gd name="T73" fmla="*/ 166 h 245"/>
                    <a:gd name="T74" fmla="*/ 271 w 291"/>
                    <a:gd name="T75" fmla="*/ 158 h 245"/>
                    <a:gd name="T76" fmla="*/ 275 w 291"/>
                    <a:gd name="T77" fmla="*/ 145 h 245"/>
                    <a:gd name="T78" fmla="*/ 279 w 291"/>
                    <a:gd name="T79" fmla="*/ 137 h 245"/>
                    <a:gd name="T80" fmla="*/ 283 w 291"/>
                    <a:gd name="T81" fmla="*/ 125 h 245"/>
                    <a:gd name="T82" fmla="*/ 287 w 291"/>
                    <a:gd name="T83" fmla="*/ 112 h 245"/>
                    <a:gd name="T84" fmla="*/ 287 w 291"/>
                    <a:gd name="T85" fmla="*/ 104 h 245"/>
                    <a:gd name="T86" fmla="*/ 291 w 291"/>
                    <a:gd name="T87" fmla="*/ 92 h 245"/>
                    <a:gd name="T88" fmla="*/ 291 w 291"/>
                    <a:gd name="T89" fmla="*/ 79 h 245"/>
                    <a:gd name="T90" fmla="*/ 291 w 291"/>
                    <a:gd name="T91" fmla="*/ 71 h 245"/>
                    <a:gd name="T92" fmla="*/ 287 w 291"/>
                    <a:gd name="T93" fmla="*/ 58 h 245"/>
                    <a:gd name="T94" fmla="*/ 287 w 291"/>
                    <a:gd name="T95" fmla="*/ 50 h 245"/>
                    <a:gd name="T96" fmla="*/ 287 w 291"/>
                    <a:gd name="T97" fmla="*/ 42 h 245"/>
                    <a:gd name="T98" fmla="*/ 287 w 291"/>
                    <a:gd name="T99" fmla="*/ 34 h 245"/>
                    <a:gd name="T100" fmla="*/ 283 w 291"/>
                    <a:gd name="T101" fmla="*/ 29 h 245"/>
                    <a:gd name="T102" fmla="*/ 279 w 291"/>
                    <a:gd name="T103" fmla="*/ 17 h 245"/>
                    <a:gd name="T104" fmla="*/ 275 w 291"/>
                    <a:gd name="T105" fmla="*/ 9 h 245"/>
                    <a:gd name="T106" fmla="*/ 271 w 291"/>
                    <a:gd name="T107" fmla="*/ 0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91" h="245">
                      <a:moveTo>
                        <a:pt x="0" y="63"/>
                      </a:moveTo>
                      <a:lnTo>
                        <a:pt x="0" y="79"/>
                      </a:lnTo>
                      <a:lnTo>
                        <a:pt x="0" y="92"/>
                      </a:lnTo>
                      <a:lnTo>
                        <a:pt x="0" y="104"/>
                      </a:lnTo>
                      <a:lnTo>
                        <a:pt x="4" y="116"/>
                      </a:lnTo>
                      <a:lnTo>
                        <a:pt x="4" y="129"/>
                      </a:lnTo>
                      <a:lnTo>
                        <a:pt x="7" y="141"/>
                      </a:lnTo>
                      <a:lnTo>
                        <a:pt x="11" y="150"/>
                      </a:lnTo>
                      <a:lnTo>
                        <a:pt x="15" y="154"/>
                      </a:lnTo>
                      <a:lnTo>
                        <a:pt x="19" y="162"/>
                      </a:lnTo>
                      <a:lnTo>
                        <a:pt x="23" y="170"/>
                      </a:lnTo>
                      <a:lnTo>
                        <a:pt x="27" y="179"/>
                      </a:lnTo>
                      <a:lnTo>
                        <a:pt x="35" y="187"/>
                      </a:lnTo>
                      <a:lnTo>
                        <a:pt x="43" y="195"/>
                      </a:lnTo>
                      <a:lnTo>
                        <a:pt x="51" y="203"/>
                      </a:lnTo>
                      <a:lnTo>
                        <a:pt x="59" y="212"/>
                      </a:lnTo>
                      <a:lnTo>
                        <a:pt x="66" y="220"/>
                      </a:lnTo>
                      <a:lnTo>
                        <a:pt x="74" y="224"/>
                      </a:lnTo>
                      <a:lnTo>
                        <a:pt x="86" y="228"/>
                      </a:lnTo>
                      <a:lnTo>
                        <a:pt x="94" y="237"/>
                      </a:lnTo>
                      <a:lnTo>
                        <a:pt x="106" y="237"/>
                      </a:lnTo>
                      <a:lnTo>
                        <a:pt x="118" y="241"/>
                      </a:lnTo>
                      <a:lnTo>
                        <a:pt x="129" y="245"/>
                      </a:lnTo>
                      <a:lnTo>
                        <a:pt x="141" y="245"/>
                      </a:lnTo>
                      <a:lnTo>
                        <a:pt x="153" y="245"/>
                      </a:lnTo>
                      <a:lnTo>
                        <a:pt x="165" y="245"/>
                      </a:lnTo>
                      <a:lnTo>
                        <a:pt x="173" y="245"/>
                      </a:lnTo>
                      <a:lnTo>
                        <a:pt x="185" y="241"/>
                      </a:lnTo>
                      <a:lnTo>
                        <a:pt x="192" y="237"/>
                      </a:lnTo>
                      <a:lnTo>
                        <a:pt x="200" y="232"/>
                      </a:lnTo>
                      <a:lnTo>
                        <a:pt x="208" y="228"/>
                      </a:lnTo>
                      <a:lnTo>
                        <a:pt x="224" y="216"/>
                      </a:lnTo>
                      <a:lnTo>
                        <a:pt x="240" y="203"/>
                      </a:lnTo>
                      <a:lnTo>
                        <a:pt x="248" y="195"/>
                      </a:lnTo>
                      <a:lnTo>
                        <a:pt x="251" y="187"/>
                      </a:lnTo>
                      <a:lnTo>
                        <a:pt x="259" y="179"/>
                      </a:lnTo>
                      <a:lnTo>
                        <a:pt x="267" y="166"/>
                      </a:lnTo>
                      <a:lnTo>
                        <a:pt x="271" y="158"/>
                      </a:lnTo>
                      <a:lnTo>
                        <a:pt x="275" y="145"/>
                      </a:lnTo>
                      <a:lnTo>
                        <a:pt x="279" y="137"/>
                      </a:lnTo>
                      <a:lnTo>
                        <a:pt x="283" y="125"/>
                      </a:lnTo>
                      <a:lnTo>
                        <a:pt x="287" y="112"/>
                      </a:lnTo>
                      <a:lnTo>
                        <a:pt x="287" y="104"/>
                      </a:lnTo>
                      <a:lnTo>
                        <a:pt x="291" y="92"/>
                      </a:lnTo>
                      <a:lnTo>
                        <a:pt x="291" y="79"/>
                      </a:lnTo>
                      <a:lnTo>
                        <a:pt x="291" y="71"/>
                      </a:lnTo>
                      <a:lnTo>
                        <a:pt x="287" y="58"/>
                      </a:lnTo>
                      <a:lnTo>
                        <a:pt x="287" y="50"/>
                      </a:lnTo>
                      <a:lnTo>
                        <a:pt x="287" y="42"/>
                      </a:lnTo>
                      <a:lnTo>
                        <a:pt x="287" y="34"/>
                      </a:lnTo>
                      <a:lnTo>
                        <a:pt x="283" y="29"/>
                      </a:lnTo>
                      <a:lnTo>
                        <a:pt x="279" y="17"/>
                      </a:lnTo>
                      <a:lnTo>
                        <a:pt x="275" y="9"/>
                      </a:lnTo>
                      <a:lnTo>
                        <a:pt x="271" y="0"/>
                      </a:lnTo>
                    </a:path>
                  </a:pathLst>
                </a:custGeom>
                <a:noFill/>
                <a:ln w="6350">
                  <a:solidFill>
                    <a:srgbClr val="000066"/>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271" name="Freeform 20"/>
                <p:cNvSpPr/>
                <p:nvPr/>
              </p:nvSpPr>
              <p:spPr>
                <a:xfrm>
                  <a:off x="3715" y="2630"/>
                  <a:ext cx="134" cy="112"/>
                </a:xfrm>
                <a:custGeom>
                  <a:avLst/>
                  <a:gdLst>
                    <a:gd name="T0" fmla="*/ 0 w 134"/>
                    <a:gd name="T1" fmla="*/ 112 h 112"/>
                    <a:gd name="T2" fmla="*/ 16 w 134"/>
                    <a:gd name="T3" fmla="*/ 108 h 112"/>
                    <a:gd name="T4" fmla="*/ 28 w 134"/>
                    <a:gd name="T5" fmla="*/ 108 h 112"/>
                    <a:gd name="T6" fmla="*/ 40 w 134"/>
                    <a:gd name="T7" fmla="*/ 104 h 112"/>
                    <a:gd name="T8" fmla="*/ 51 w 134"/>
                    <a:gd name="T9" fmla="*/ 100 h 112"/>
                    <a:gd name="T10" fmla="*/ 63 w 134"/>
                    <a:gd name="T11" fmla="*/ 91 h 112"/>
                    <a:gd name="T12" fmla="*/ 71 w 134"/>
                    <a:gd name="T13" fmla="*/ 83 h 112"/>
                    <a:gd name="T14" fmla="*/ 83 w 134"/>
                    <a:gd name="T15" fmla="*/ 75 h 112"/>
                    <a:gd name="T16" fmla="*/ 91 w 134"/>
                    <a:gd name="T17" fmla="*/ 62 h 112"/>
                    <a:gd name="T18" fmla="*/ 103 w 134"/>
                    <a:gd name="T19" fmla="*/ 50 h 112"/>
                    <a:gd name="T20" fmla="*/ 114 w 134"/>
                    <a:gd name="T21" fmla="*/ 33 h 112"/>
                    <a:gd name="T22" fmla="*/ 126 w 134"/>
                    <a:gd name="T23" fmla="*/ 17 h 112"/>
                    <a:gd name="T24" fmla="*/ 134 w 134"/>
                    <a:gd name="T25" fmla="*/ 0 h 112"/>
                    <a:gd name="T26" fmla="*/ 0 w 134"/>
                    <a:gd name="T27" fmla="*/ 112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4" h="112">
                      <a:moveTo>
                        <a:pt x="0" y="112"/>
                      </a:moveTo>
                      <a:lnTo>
                        <a:pt x="16" y="108"/>
                      </a:lnTo>
                      <a:lnTo>
                        <a:pt x="28" y="108"/>
                      </a:lnTo>
                      <a:lnTo>
                        <a:pt x="40" y="104"/>
                      </a:lnTo>
                      <a:lnTo>
                        <a:pt x="51" y="100"/>
                      </a:lnTo>
                      <a:lnTo>
                        <a:pt x="63" y="91"/>
                      </a:lnTo>
                      <a:lnTo>
                        <a:pt x="71" y="83"/>
                      </a:lnTo>
                      <a:lnTo>
                        <a:pt x="83" y="75"/>
                      </a:lnTo>
                      <a:lnTo>
                        <a:pt x="91" y="62"/>
                      </a:lnTo>
                      <a:lnTo>
                        <a:pt x="103" y="50"/>
                      </a:lnTo>
                      <a:lnTo>
                        <a:pt x="114" y="33"/>
                      </a:lnTo>
                      <a:lnTo>
                        <a:pt x="126" y="17"/>
                      </a:lnTo>
                      <a:lnTo>
                        <a:pt x="134" y="0"/>
                      </a:lnTo>
                      <a:lnTo>
                        <a:pt x="0" y="112"/>
                      </a:lnTo>
                      <a:close/>
                    </a:path>
                  </a:pathLst>
                </a:custGeom>
                <a:blipFill rotWithShape="0">
                  <a:blip r:embed="rId5"/>
                  <a:tile tx="0" ty="0" sx="100000" sy="100000" flip="none" algn="tl"/>
                </a:blip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272" name="Freeform 21"/>
                <p:cNvSpPr/>
                <p:nvPr/>
              </p:nvSpPr>
              <p:spPr>
                <a:xfrm>
                  <a:off x="3715" y="2630"/>
                  <a:ext cx="134" cy="112"/>
                </a:xfrm>
                <a:custGeom>
                  <a:avLst/>
                  <a:gdLst>
                    <a:gd name="T0" fmla="*/ 0 w 134"/>
                    <a:gd name="T1" fmla="*/ 112 h 112"/>
                    <a:gd name="T2" fmla="*/ 16 w 134"/>
                    <a:gd name="T3" fmla="*/ 108 h 112"/>
                    <a:gd name="T4" fmla="*/ 28 w 134"/>
                    <a:gd name="T5" fmla="*/ 108 h 112"/>
                    <a:gd name="T6" fmla="*/ 40 w 134"/>
                    <a:gd name="T7" fmla="*/ 104 h 112"/>
                    <a:gd name="T8" fmla="*/ 51 w 134"/>
                    <a:gd name="T9" fmla="*/ 100 h 112"/>
                    <a:gd name="T10" fmla="*/ 63 w 134"/>
                    <a:gd name="T11" fmla="*/ 91 h 112"/>
                    <a:gd name="T12" fmla="*/ 71 w 134"/>
                    <a:gd name="T13" fmla="*/ 83 h 112"/>
                    <a:gd name="T14" fmla="*/ 83 w 134"/>
                    <a:gd name="T15" fmla="*/ 75 h 112"/>
                    <a:gd name="T16" fmla="*/ 91 w 134"/>
                    <a:gd name="T17" fmla="*/ 62 h 112"/>
                    <a:gd name="T18" fmla="*/ 103 w 134"/>
                    <a:gd name="T19" fmla="*/ 50 h 112"/>
                    <a:gd name="T20" fmla="*/ 114 w 134"/>
                    <a:gd name="T21" fmla="*/ 33 h 112"/>
                    <a:gd name="T22" fmla="*/ 126 w 134"/>
                    <a:gd name="T23" fmla="*/ 17 h 112"/>
                    <a:gd name="T24" fmla="*/ 134 w 134"/>
                    <a:gd name="T25" fmla="*/ 0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4" h="112">
                      <a:moveTo>
                        <a:pt x="0" y="112"/>
                      </a:moveTo>
                      <a:lnTo>
                        <a:pt x="16" y="108"/>
                      </a:lnTo>
                      <a:lnTo>
                        <a:pt x="28" y="108"/>
                      </a:lnTo>
                      <a:lnTo>
                        <a:pt x="40" y="104"/>
                      </a:lnTo>
                      <a:lnTo>
                        <a:pt x="51" y="100"/>
                      </a:lnTo>
                      <a:lnTo>
                        <a:pt x="63" y="91"/>
                      </a:lnTo>
                      <a:lnTo>
                        <a:pt x="71" y="83"/>
                      </a:lnTo>
                      <a:lnTo>
                        <a:pt x="83" y="75"/>
                      </a:lnTo>
                      <a:lnTo>
                        <a:pt x="91" y="62"/>
                      </a:lnTo>
                      <a:lnTo>
                        <a:pt x="103" y="50"/>
                      </a:lnTo>
                      <a:lnTo>
                        <a:pt x="114" y="33"/>
                      </a:lnTo>
                      <a:lnTo>
                        <a:pt x="126" y="17"/>
                      </a:lnTo>
                      <a:lnTo>
                        <a:pt x="134" y="0"/>
                      </a:lnTo>
                    </a:path>
                  </a:pathLst>
                </a:custGeom>
                <a:noFill/>
                <a:ln w="6350">
                  <a:solidFill>
                    <a:srgbClr val="000066"/>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273" name="Freeform 22"/>
                <p:cNvSpPr/>
                <p:nvPr/>
              </p:nvSpPr>
              <p:spPr>
                <a:xfrm>
                  <a:off x="3849" y="2630"/>
                  <a:ext cx="28" cy="42"/>
                </a:xfrm>
                <a:custGeom>
                  <a:avLst/>
                  <a:gdLst>
                    <a:gd name="T0" fmla="*/ 0 w 28"/>
                    <a:gd name="T1" fmla="*/ 0 h 42"/>
                    <a:gd name="T2" fmla="*/ 4 w 28"/>
                    <a:gd name="T3" fmla="*/ 4 h 42"/>
                    <a:gd name="T4" fmla="*/ 4 w 28"/>
                    <a:gd name="T5" fmla="*/ 4 h 42"/>
                    <a:gd name="T6" fmla="*/ 8 w 28"/>
                    <a:gd name="T7" fmla="*/ 9 h 42"/>
                    <a:gd name="T8" fmla="*/ 8 w 28"/>
                    <a:gd name="T9" fmla="*/ 13 h 42"/>
                    <a:gd name="T10" fmla="*/ 12 w 28"/>
                    <a:gd name="T11" fmla="*/ 21 h 42"/>
                    <a:gd name="T12" fmla="*/ 20 w 28"/>
                    <a:gd name="T13" fmla="*/ 29 h 42"/>
                    <a:gd name="T14" fmla="*/ 28 w 28"/>
                    <a:gd name="T15" fmla="*/ 42 h 42"/>
                    <a:gd name="T16" fmla="*/ 0 w 28"/>
                    <a:gd name="T17"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42">
                      <a:moveTo>
                        <a:pt x="0" y="0"/>
                      </a:moveTo>
                      <a:lnTo>
                        <a:pt x="4" y="4"/>
                      </a:lnTo>
                      <a:lnTo>
                        <a:pt x="4" y="4"/>
                      </a:lnTo>
                      <a:lnTo>
                        <a:pt x="8" y="9"/>
                      </a:lnTo>
                      <a:lnTo>
                        <a:pt x="8" y="13"/>
                      </a:lnTo>
                      <a:lnTo>
                        <a:pt x="12" y="21"/>
                      </a:lnTo>
                      <a:lnTo>
                        <a:pt x="20" y="29"/>
                      </a:lnTo>
                      <a:lnTo>
                        <a:pt x="28" y="42"/>
                      </a:lnTo>
                      <a:lnTo>
                        <a:pt x="0" y="0"/>
                      </a:lnTo>
                      <a:close/>
                    </a:path>
                  </a:pathLst>
                </a:custGeom>
                <a:blipFill rotWithShape="0">
                  <a:blip r:embed="rId7"/>
                  <a:tile tx="0" ty="0" sx="100000" sy="100000" flip="none" algn="tl"/>
                </a:blip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274" name="Freeform 23"/>
                <p:cNvSpPr/>
                <p:nvPr/>
              </p:nvSpPr>
              <p:spPr>
                <a:xfrm>
                  <a:off x="3849" y="2630"/>
                  <a:ext cx="28" cy="42"/>
                </a:xfrm>
                <a:custGeom>
                  <a:avLst/>
                  <a:gdLst>
                    <a:gd name="T0" fmla="*/ 0 w 28"/>
                    <a:gd name="T1" fmla="*/ 0 h 42"/>
                    <a:gd name="T2" fmla="*/ 4 w 28"/>
                    <a:gd name="T3" fmla="*/ 4 h 42"/>
                    <a:gd name="T4" fmla="*/ 4 w 28"/>
                    <a:gd name="T5" fmla="*/ 4 h 42"/>
                    <a:gd name="T6" fmla="*/ 8 w 28"/>
                    <a:gd name="T7" fmla="*/ 9 h 42"/>
                    <a:gd name="T8" fmla="*/ 8 w 28"/>
                    <a:gd name="T9" fmla="*/ 13 h 42"/>
                    <a:gd name="T10" fmla="*/ 12 w 28"/>
                    <a:gd name="T11" fmla="*/ 21 h 42"/>
                    <a:gd name="T12" fmla="*/ 20 w 28"/>
                    <a:gd name="T13" fmla="*/ 29 h 42"/>
                    <a:gd name="T14" fmla="*/ 28 w 28"/>
                    <a:gd name="T15" fmla="*/ 42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 h="42">
                      <a:moveTo>
                        <a:pt x="0" y="0"/>
                      </a:moveTo>
                      <a:lnTo>
                        <a:pt x="4" y="4"/>
                      </a:lnTo>
                      <a:lnTo>
                        <a:pt x="4" y="4"/>
                      </a:lnTo>
                      <a:lnTo>
                        <a:pt x="8" y="9"/>
                      </a:lnTo>
                      <a:lnTo>
                        <a:pt x="8" y="13"/>
                      </a:lnTo>
                      <a:lnTo>
                        <a:pt x="12" y="21"/>
                      </a:lnTo>
                      <a:lnTo>
                        <a:pt x="20" y="29"/>
                      </a:lnTo>
                      <a:lnTo>
                        <a:pt x="28" y="42"/>
                      </a:lnTo>
                    </a:path>
                  </a:pathLst>
                </a:custGeom>
                <a:noFill/>
                <a:ln w="6350">
                  <a:solidFill>
                    <a:srgbClr val="000066"/>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275" name="Freeform 24"/>
                <p:cNvSpPr/>
                <p:nvPr/>
              </p:nvSpPr>
              <p:spPr>
                <a:xfrm>
                  <a:off x="3877" y="2672"/>
                  <a:ext cx="244" cy="344"/>
                </a:xfrm>
                <a:custGeom>
                  <a:avLst/>
                  <a:gdLst>
                    <a:gd name="T0" fmla="*/ 0 w 244"/>
                    <a:gd name="T1" fmla="*/ 0 h 344"/>
                    <a:gd name="T2" fmla="*/ 0 w 244"/>
                    <a:gd name="T3" fmla="*/ 45 h 344"/>
                    <a:gd name="T4" fmla="*/ 4 w 244"/>
                    <a:gd name="T5" fmla="*/ 70 h 344"/>
                    <a:gd name="T6" fmla="*/ 4 w 244"/>
                    <a:gd name="T7" fmla="*/ 91 h 344"/>
                    <a:gd name="T8" fmla="*/ 4 w 244"/>
                    <a:gd name="T9" fmla="*/ 112 h 344"/>
                    <a:gd name="T10" fmla="*/ 4 w 244"/>
                    <a:gd name="T11" fmla="*/ 128 h 344"/>
                    <a:gd name="T12" fmla="*/ 7 w 244"/>
                    <a:gd name="T13" fmla="*/ 141 h 344"/>
                    <a:gd name="T14" fmla="*/ 7 w 244"/>
                    <a:gd name="T15" fmla="*/ 149 h 344"/>
                    <a:gd name="T16" fmla="*/ 7 w 244"/>
                    <a:gd name="T17" fmla="*/ 161 h 344"/>
                    <a:gd name="T18" fmla="*/ 11 w 244"/>
                    <a:gd name="T19" fmla="*/ 174 h 344"/>
                    <a:gd name="T20" fmla="*/ 15 w 244"/>
                    <a:gd name="T21" fmla="*/ 186 h 344"/>
                    <a:gd name="T22" fmla="*/ 19 w 244"/>
                    <a:gd name="T23" fmla="*/ 203 h 344"/>
                    <a:gd name="T24" fmla="*/ 23 w 244"/>
                    <a:gd name="T25" fmla="*/ 219 h 344"/>
                    <a:gd name="T26" fmla="*/ 31 w 244"/>
                    <a:gd name="T27" fmla="*/ 236 h 344"/>
                    <a:gd name="T28" fmla="*/ 35 w 244"/>
                    <a:gd name="T29" fmla="*/ 253 h 344"/>
                    <a:gd name="T30" fmla="*/ 43 w 244"/>
                    <a:gd name="T31" fmla="*/ 269 h 344"/>
                    <a:gd name="T32" fmla="*/ 51 w 244"/>
                    <a:gd name="T33" fmla="*/ 286 h 344"/>
                    <a:gd name="T34" fmla="*/ 51 w 244"/>
                    <a:gd name="T35" fmla="*/ 290 h 344"/>
                    <a:gd name="T36" fmla="*/ 55 w 244"/>
                    <a:gd name="T37" fmla="*/ 298 h 344"/>
                    <a:gd name="T38" fmla="*/ 63 w 244"/>
                    <a:gd name="T39" fmla="*/ 306 h 344"/>
                    <a:gd name="T40" fmla="*/ 70 w 244"/>
                    <a:gd name="T41" fmla="*/ 315 h 344"/>
                    <a:gd name="T42" fmla="*/ 74 w 244"/>
                    <a:gd name="T43" fmla="*/ 319 h 344"/>
                    <a:gd name="T44" fmla="*/ 82 w 244"/>
                    <a:gd name="T45" fmla="*/ 327 h 344"/>
                    <a:gd name="T46" fmla="*/ 90 w 244"/>
                    <a:gd name="T47" fmla="*/ 331 h 344"/>
                    <a:gd name="T48" fmla="*/ 98 w 244"/>
                    <a:gd name="T49" fmla="*/ 335 h 344"/>
                    <a:gd name="T50" fmla="*/ 110 w 244"/>
                    <a:gd name="T51" fmla="*/ 340 h 344"/>
                    <a:gd name="T52" fmla="*/ 122 w 244"/>
                    <a:gd name="T53" fmla="*/ 344 h 344"/>
                    <a:gd name="T54" fmla="*/ 126 w 244"/>
                    <a:gd name="T55" fmla="*/ 344 h 344"/>
                    <a:gd name="T56" fmla="*/ 133 w 244"/>
                    <a:gd name="T57" fmla="*/ 344 h 344"/>
                    <a:gd name="T58" fmla="*/ 137 w 244"/>
                    <a:gd name="T59" fmla="*/ 344 h 344"/>
                    <a:gd name="T60" fmla="*/ 145 w 244"/>
                    <a:gd name="T61" fmla="*/ 344 h 344"/>
                    <a:gd name="T62" fmla="*/ 149 w 244"/>
                    <a:gd name="T63" fmla="*/ 340 h 344"/>
                    <a:gd name="T64" fmla="*/ 153 w 244"/>
                    <a:gd name="T65" fmla="*/ 340 h 344"/>
                    <a:gd name="T66" fmla="*/ 161 w 244"/>
                    <a:gd name="T67" fmla="*/ 335 h 344"/>
                    <a:gd name="T68" fmla="*/ 165 w 244"/>
                    <a:gd name="T69" fmla="*/ 327 h 344"/>
                    <a:gd name="T70" fmla="*/ 173 w 244"/>
                    <a:gd name="T71" fmla="*/ 323 h 344"/>
                    <a:gd name="T72" fmla="*/ 177 w 244"/>
                    <a:gd name="T73" fmla="*/ 315 h 344"/>
                    <a:gd name="T74" fmla="*/ 185 w 244"/>
                    <a:gd name="T75" fmla="*/ 306 h 344"/>
                    <a:gd name="T76" fmla="*/ 188 w 244"/>
                    <a:gd name="T77" fmla="*/ 298 h 344"/>
                    <a:gd name="T78" fmla="*/ 200 w 244"/>
                    <a:gd name="T79" fmla="*/ 282 h 344"/>
                    <a:gd name="T80" fmla="*/ 204 w 244"/>
                    <a:gd name="T81" fmla="*/ 269 h 344"/>
                    <a:gd name="T82" fmla="*/ 208 w 244"/>
                    <a:gd name="T83" fmla="*/ 261 h 344"/>
                    <a:gd name="T84" fmla="*/ 216 w 244"/>
                    <a:gd name="T85" fmla="*/ 236 h 344"/>
                    <a:gd name="T86" fmla="*/ 224 w 244"/>
                    <a:gd name="T87" fmla="*/ 211 h 344"/>
                    <a:gd name="T88" fmla="*/ 228 w 244"/>
                    <a:gd name="T89" fmla="*/ 186 h 344"/>
                    <a:gd name="T90" fmla="*/ 232 w 244"/>
                    <a:gd name="T91" fmla="*/ 170 h 344"/>
                    <a:gd name="T92" fmla="*/ 236 w 244"/>
                    <a:gd name="T93" fmla="*/ 153 h 344"/>
                    <a:gd name="T94" fmla="*/ 240 w 244"/>
                    <a:gd name="T95" fmla="*/ 124 h 344"/>
                    <a:gd name="T96" fmla="*/ 240 w 244"/>
                    <a:gd name="T97" fmla="*/ 108 h 344"/>
                    <a:gd name="T98" fmla="*/ 244 w 244"/>
                    <a:gd name="T99" fmla="*/ 91 h 344"/>
                    <a:gd name="T100" fmla="*/ 244 w 244"/>
                    <a:gd name="T101" fmla="*/ 79 h 344"/>
                    <a:gd name="T102" fmla="*/ 244 w 244"/>
                    <a:gd name="T103" fmla="*/ 66 h 344"/>
                    <a:gd name="T104" fmla="*/ 244 w 244"/>
                    <a:gd name="T105" fmla="*/ 58 h 344"/>
                    <a:gd name="T106" fmla="*/ 244 w 244"/>
                    <a:gd name="T107" fmla="*/ 49 h 344"/>
                    <a:gd name="T108" fmla="*/ 244 w 244"/>
                    <a:gd name="T109" fmla="*/ 41 h 344"/>
                    <a:gd name="T110" fmla="*/ 244 w 244"/>
                    <a:gd name="T111" fmla="*/ 37 h 344"/>
                    <a:gd name="T112" fmla="*/ 244 w 244"/>
                    <a:gd name="T113" fmla="*/ 33 h 344"/>
                    <a:gd name="T114" fmla="*/ 244 w 244"/>
                    <a:gd name="T115" fmla="*/ 29 h 344"/>
                    <a:gd name="T116" fmla="*/ 244 w 244"/>
                    <a:gd name="T117" fmla="*/ 20 h 344"/>
                    <a:gd name="T118" fmla="*/ 0 w 244"/>
                    <a:gd name="T119" fmla="*/ 0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44" h="344">
                      <a:moveTo>
                        <a:pt x="0" y="0"/>
                      </a:moveTo>
                      <a:lnTo>
                        <a:pt x="0" y="45"/>
                      </a:lnTo>
                      <a:lnTo>
                        <a:pt x="4" y="70"/>
                      </a:lnTo>
                      <a:lnTo>
                        <a:pt x="4" y="91"/>
                      </a:lnTo>
                      <a:lnTo>
                        <a:pt x="4" y="112"/>
                      </a:lnTo>
                      <a:lnTo>
                        <a:pt x="4" y="128"/>
                      </a:lnTo>
                      <a:lnTo>
                        <a:pt x="7" y="141"/>
                      </a:lnTo>
                      <a:lnTo>
                        <a:pt x="7" y="149"/>
                      </a:lnTo>
                      <a:lnTo>
                        <a:pt x="7" y="161"/>
                      </a:lnTo>
                      <a:lnTo>
                        <a:pt x="11" y="174"/>
                      </a:lnTo>
                      <a:lnTo>
                        <a:pt x="15" y="186"/>
                      </a:lnTo>
                      <a:lnTo>
                        <a:pt x="19" y="203"/>
                      </a:lnTo>
                      <a:lnTo>
                        <a:pt x="23" y="219"/>
                      </a:lnTo>
                      <a:lnTo>
                        <a:pt x="31" y="236"/>
                      </a:lnTo>
                      <a:lnTo>
                        <a:pt x="35" y="253"/>
                      </a:lnTo>
                      <a:lnTo>
                        <a:pt x="43" y="269"/>
                      </a:lnTo>
                      <a:lnTo>
                        <a:pt x="51" y="286"/>
                      </a:lnTo>
                      <a:lnTo>
                        <a:pt x="51" y="290"/>
                      </a:lnTo>
                      <a:lnTo>
                        <a:pt x="55" y="298"/>
                      </a:lnTo>
                      <a:lnTo>
                        <a:pt x="63" y="306"/>
                      </a:lnTo>
                      <a:lnTo>
                        <a:pt x="70" y="315"/>
                      </a:lnTo>
                      <a:lnTo>
                        <a:pt x="74" y="319"/>
                      </a:lnTo>
                      <a:lnTo>
                        <a:pt x="82" y="327"/>
                      </a:lnTo>
                      <a:lnTo>
                        <a:pt x="90" y="331"/>
                      </a:lnTo>
                      <a:lnTo>
                        <a:pt x="98" y="335"/>
                      </a:lnTo>
                      <a:lnTo>
                        <a:pt x="110" y="340"/>
                      </a:lnTo>
                      <a:lnTo>
                        <a:pt x="122" y="344"/>
                      </a:lnTo>
                      <a:lnTo>
                        <a:pt x="126" y="344"/>
                      </a:lnTo>
                      <a:lnTo>
                        <a:pt x="133" y="344"/>
                      </a:lnTo>
                      <a:lnTo>
                        <a:pt x="137" y="344"/>
                      </a:lnTo>
                      <a:lnTo>
                        <a:pt x="145" y="344"/>
                      </a:lnTo>
                      <a:lnTo>
                        <a:pt x="149" y="340"/>
                      </a:lnTo>
                      <a:lnTo>
                        <a:pt x="153" y="340"/>
                      </a:lnTo>
                      <a:lnTo>
                        <a:pt x="161" y="335"/>
                      </a:lnTo>
                      <a:lnTo>
                        <a:pt x="165" y="327"/>
                      </a:lnTo>
                      <a:lnTo>
                        <a:pt x="173" y="323"/>
                      </a:lnTo>
                      <a:lnTo>
                        <a:pt x="177" y="315"/>
                      </a:lnTo>
                      <a:lnTo>
                        <a:pt x="185" y="306"/>
                      </a:lnTo>
                      <a:lnTo>
                        <a:pt x="188" y="298"/>
                      </a:lnTo>
                      <a:lnTo>
                        <a:pt x="200" y="282"/>
                      </a:lnTo>
                      <a:lnTo>
                        <a:pt x="204" y="269"/>
                      </a:lnTo>
                      <a:lnTo>
                        <a:pt x="208" y="261"/>
                      </a:lnTo>
                      <a:lnTo>
                        <a:pt x="216" y="236"/>
                      </a:lnTo>
                      <a:lnTo>
                        <a:pt x="224" y="211"/>
                      </a:lnTo>
                      <a:lnTo>
                        <a:pt x="228" y="186"/>
                      </a:lnTo>
                      <a:lnTo>
                        <a:pt x="232" y="170"/>
                      </a:lnTo>
                      <a:lnTo>
                        <a:pt x="236" y="153"/>
                      </a:lnTo>
                      <a:lnTo>
                        <a:pt x="240" y="124"/>
                      </a:lnTo>
                      <a:lnTo>
                        <a:pt x="240" y="108"/>
                      </a:lnTo>
                      <a:lnTo>
                        <a:pt x="244" y="91"/>
                      </a:lnTo>
                      <a:lnTo>
                        <a:pt x="244" y="79"/>
                      </a:lnTo>
                      <a:lnTo>
                        <a:pt x="244" y="66"/>
                      </a:lnTo>
                      <a:lnTo>
                        <a:pt x="244" y="58"/>
                      </a:lnTo>
                      <a:lnTo>
                        <a:pt x="244" y="49"/>
                      </a:lnTo>
                      <a:lnTo>
                        <a:pt x="244" y="41"/>
                      </a:lnTo>
                      <a:lnTo>
                        <a:pt x="244" y="37"/>
                      </a:lnTo>
                      <a:lnTo>
                        <a:pt x="244" y="33"/>
                      </a:lnTo>
                      <a:lnTo>
                        <a:pt x="244" y="29"/>
                      </a:lnTo>
                      <a:lnTo>
                        <a:pt x="244" y="20"/>
                      </a:lnTo>
                      <a:lnTo>
                        <a:pt x="0" y="0"/>
                      </a:lnTo>
                      <a:close/>
                    </a:path>
                  </a:pathLst>
                </a:custGeom>
                <a:blipFill rotWithShape="0">
                  <a:blip r:embed="rId6"/>
                  <a:tile tx="0" ty="0" sx="100000" sy="100000" flip="none" algn="tl"/>
                </a:blip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276" name="Freeform 25"/>
                <p:cNvSpPr/>
                <p:nvPr/>
              </p:nvSpPr>
              <p:spPr>
                <a:xfrm>
                  <a:off x="3877" y="2672"/>
                  <a:ext cx="244" cy="344"/>
                </a:xfrm>
                <a:custGeom>
                  <a:avLst/>
                  <a:gdLst>
                    <a:gd name="T0" fmla="*/ 0 w 244"/>
                    <a:gd name="T1" fmla="*/ 0 h 344"/>
                    <a:gd name="T2" fmla="*/ 0 w 244"/>
                    <a:gd name="T3" fmla="*/ 45 h 344"/>
                    <a:gd name="T4" fmla="*/ 4 w 244"/>
                    <a:gd name="T5" fmla="*/ 70 h 344"/>
                    <a:gd name="T6" fmla="*/ 4 w 244"/>
                    <a:gd name="T7" fmla="*/ 91 h 344"/>
                    <a:gd name="T8" fmla="*/ 4 w 244"/>
                    <a:gd name="T9" fmla="*/ 112 h 344"/>
                    <a:gd name="T10" fmla="*/ 4 w 244"/>
                    <a:gd name="T11" fmla="*/ 128 h 344"/>
                    <a:gd name="T12" fmla="*/ 7 w 244"/>
                    <a:gd name="T13" fmla="*/ 141 h 344"/>
                    <a:gd name="T14" fmla="*/ 7 w 244"/>
                    <a:gd name="T15" fmla="*/ 149 h 344"/>
                    <a:gd name="T16" fmla="*/ 7 w 244"/>
                    <a:gd name="T17" fmla="*/ 161 h 344"/>
                    <a:gd name="T18" fmla="*/ 11 w 244"/>
                    <a:gd name="T19" fmla="*/ 174 h 344"/>
                    <a:gd name="T20" fmla="*/ 15 w 244"/>
                    <a:gd name="T21" fmla="*/ 186 h 344"/>
                    <a:gd name="T22" fmla="*/ 19 w 244"/>
                    <a:gd name="T23" fmla="*/ 203 h 344"/>
                    <a:gd name="T24" fmla="*/ 23 w 244"/>
                    <a:gd name="T25" fmla="*/ 219 h 344"/>
                    <a:gd name="T26" fmla="*/ 31 w 244"/>
                    <a:gd name="T27" fmla="*/ 236 h 344"/>
                    <a:gd name="T28" fmla="*/ 35 w 244"/>
                    <a:gd name="T29" fmla="*/ 253 h 344"/>
                    <a:gd name="T30" fmla="*/ 43 w 244"/>
                    <a:gd name="T31" fmla="*/ 269 h 344"/>
                    <a:gd name="T32" fmla="*/ 51 w 244"/>
                    <a:gd name="T33" fmla="*/ 286 h 344"/>
                    <a:gd name="T34" fmla="*/ 51 w 244"/>
                    <a:gd name="T35" fmla="*/ 290 h 344"/>
                    <a:gd name="T36" fmla="*/ 55 w 244"/>
                    <a:gd name="T37" fmla="*/ 298 h 344"/>
                    <a:gd name="T38" fmla="*/ 63 w 244"/>
                    <a:gd name="T39" fmla="*/ 306 h 344"/>
                    <a:gd name="T40" fmla="*/ 70 w 244"/>
                    <a:gd name="T41" fmla="*/ 315 h 344"/>
                    <a:gd name="T42" fmla="*/ 74 w 244"/>
                    <a:gd name="T43" fmla="*/ 319 h 344"/>
                    <a:gd name="T44" fmla="*/ 82 w 244"/>
                    <a:gd name="T45" fmla="*/ 327 h 344"/>
                    <a:gd name="T46" fmla="*/ 90 w 244"/>
                    <a:gd name="T47" fmla="*/ 331 h 344"/>
                    <a:gd name="T48" fmla="*/ 98 w 244"/>
                    <a:gd name="T49" fmla="*/ 335 h 344"/>
                    <a:gd name="T50" fmla="*/ 110 w 244"/>
                    <a:gd name="T51" fmla="*/ 340 h 344"/>
                    <a:gd name="T52" fmla="*/ 122 w 244"/>
                    <a:gd name="T53" fmla="*/ 344 h 344"/>
                    <a:gd name="T54" fmla="*/ 126 w 244"/>
                    <a:gd name="T55" fmla="*/ 344 h 344"/>
                    <a:gd name="T56" fmla="*/ 133 w 244"/>
                    <a:gd name="T57" fmla="*/ 344 h 344"/>
                    <a:gd name="T58" fmla="*/ 137 w 244"/>
                    <a:gd name="T59" fmla="*/ 344 h 344"/>
                    <a:gd name="T60" fmla="*/ 145 w 244"/>
                    <a:gd name="T61" fmla="*/ 344 h 344"/>
                    <a:gd name="T62" fmla="*/ 149 w 244"/>
                    <a:gd name="T63" fmla="*/ 340 h 344"/>
                    <a:gd name="T64" fmla="*/ 153 w 244"/>
                    <a:gd name="T65" fmla="*/ 340 h 344"/>
                    <a:gd name="T66" fmla="*/ 161 w 244"/>
                    <a:gd name="T67" fmla="*/ 335 h 344"/>
                    <a:gd name="T68" fmla="*/ 165 w 244"/>
                    <a:gd name="T69" fmla="*/ 327 h 344"/>
                    <a:gd name="T70" fmla="*/ 173 w 244"/>
                    <a:gd name="T71" fmla="*/ 323 h 344"/>
                    <a:gd name="T72" fmla="*/ 177 w 244"/>
                    <a:gd name="T73" fmla="*/ 315 h 344"/>
                    <a:gd name="T74" fmla="*/ 185 w 244"/>
                    <a:gd name="T75" fmla="*/ 306 h 344"/>
                    <a:gd name="T76" fmla="*/ 188 w 244"/>
                    <a:gd name="T77" fmla="*/ 298 h 344"/>
                    <a:gd name="T78" fmla="*/ 200 w 244"/>
                    <a:gd name="T79" fmla="*/ 282 h 344"/>
                    <a:gd name="T80" fmla="*/ 204 w 244"/>
                    <a:gd name="T81" fmla="*/ 269 h 344"/>
                    <a:gd name="T82" fmla="*/ 208 w 244"/>
                    <a:gd name="T83" fmla="*/ 261 h 344"/>
                    <a:gd name="T84" fmla="*/ 216 w 244"/>
                    <a:gd name="T85" fmla="*/ 236 h 344"/>
                    <a:gd name="T86" fmla="*/ 224 w 244"/>
                    <a:gd name="T87" fmla="*/ 211 h 344"/>
                    <a:gd name="T88" fmla="*/ 228 w 244"/>
                    <a:gd name="T89" fmla="*/ 186 h 344"/>
                    <a:gd name="T90" fmla="*/ 232 w 244"/>
                    <a:gd name="T91" fmla="*/ 170 h 344"/>
                    <a:gd name="T92" fmla="*/ 236 w 244"/>
                    <a:gd name="T93" fmla="*/ 153 h 344"/>
                    <a:gd name="T94" fmla="*/ 240 w 244"/>
                    <a:gd name="T95" fmla="*/ 124 h 344"/>
                    <a:gd name="T96" fmla="*/ 240 w 244"/>
                    <a:gd name="T97" fmla="*/ 108 h 344"/>
                    <a:gd name="T98" fmla="*/ 244 w 244"/>
                    <a:gd name="T99" fmla="*/ 91 h 344"/>
                    <a:gd name="T100" fmla="*/ 244 w 244"/>
                    <a:gd name="T101" fmla="*/ 79 h 344"/>
                    <a:gd name="T102" fmla="*/ 244 w 244"/>
                    <a:gd name="T103" fmla="*/ 66 h 344"/>
                    <a:gd name="T104" fmla="*/ 244 w 244"/>
                    <a:gd name="T105" fmla="*/ 58 h 344"/>
                    <a:gd name="T106" fmla="*/ 244 w 244"/>
                    <a:gd name="T107" fmla="*/ 49 h 344"/>
                    <a:gd name="T108" fmla="*/ 244 w 244"/>
                    <a:gd name="T109" fmla="*/ 41 h 344"/>
                    <a:gd name="T110" fmla="*/ 244 w 244"/>
                    <a:gd name="T111" fmla="*/ 37 h 344"/>
                    <a:gd name="T112" fmla="*/ 244 w 244"/>
                    <a:gd name="T113" fmla="*/ 33 h 344"/>
                    <a:gd name="T114" fmla="*/ 244 w 244"/>
                    <a:gd name="T115" fmla="*/ 29 h 344"/>
                    <a:gd name="T116" fmla="*/ 244 w 244"/>
                    <a:gd name="T117" fmla="*/ 20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44" h="344">
                      <a:moveTo>
                        <a:pt x="0" y="0"/>
                      </a:moveTo>
                      <a:lnTo>
                        <a:pt x="0" y="45"/>
                      </a:lnTo>
                      <a:lnTo>
                        <a:pt x="4" y="70"/>
                      </a:lnTo>
                      <a:lnTo>
                        <a:pt x="4" y="91"/>
                      </a:lnTo>
                      <a:lnTo>
                        <a:pt x="4" y="112"/>
                      </a:lnTo>
                      <a:lnTo>
                        <a:pt x="4" y="128"/>
                      </a:lnTo>
                      <a:lnTo>
                        <a:pt x="7" y="141"/>
                      </a:lnTo>
                      <a:lnTo>
                        <a:pt x="7" y="149"/>
                      </a:lnTo>
                      <a:lnTo>
                        <a:pt x="7" y="161"/>
                      </a:lnTo>
                      <a:lnTo>
                        <a:pt x="11" y="174"/>
                      </a:lnTo>
                      <a:lnTo>
                        <a:pt x="15" y="186"/>
                      </a:lnTo>
                      <a:lnTo>
                        <a:pt x="19" y="203"/>
                      </a:lnTo>
                      <a:lnTo>
                        <a:pt x="23" y="219"/>
                      </a:lnTo>
                      <a:lnTo>
                        <a:pt x="31" y="236"/>
                      </a:lnTo>
                      <a:lnTo>
                        <a:pt x="35" y="253"/>
                      </a:lnTo>
                      <a:lnTo>
                        <a:pt x="43" y="269"/>
                      </a:lnTo>
                      <a:lnTo>
                        <a:pt x="51" y="286"/>
                      </a:lnTo>
                      <a:lnTo>
                        <a:pt x="51" y="290"/>
                      </a:lnTo>
                      <a:lnTo>
                        <a:pt x="55" y="298"/>
                      </a:lnTo>
                      <a:lnTo>
                        <a:pt x="63" y="306"/>
                      </a:lnTo>
                      <a:lnTo>
                        <a:pt x="70" y="315"/>
                      </a:lnTo>
                      <a:lnTo>
                        <a:pt x="74" y="319"/>
                      </a:lnTo>
                      <a:lnTo>
                        <a:pt x="82" y="327"/>
                      </a:lnTo>
                      <a:lnTo>
                        <a:pt x="90" y="331"/>
                      </a:lnTo>
                      <a:lnTo>
                        <a:pt x="98" y="335"/>
                      </a:lnTo>
                      <a:lnTo>
                        <a:pt x="110" y="340"/>
                      </a:lnTo>
                      <a:lnTo>
                        <a:pt x="122" y="344"/>
                      </a:lnTo>
                      <a:lnTo>
                        <a:pt x="126" y="344"/>
                      </a:lnTo>
                      <a:lnTo>
                        <a:pt x="133" y="344"/>
                      </a:lnTo>
                      <a:lnTo>
                        <a:pt x="137" y="344"/>
                      </a:lnTo>
                      <a:lnTo>
                        <a:pt x="145" y="344"/>
                      </a:lnTo>
                      <a:lnTo>
                        <a:pt x="149" y="340"/>
                      </a:lnTo>
                      <a:lnTo>
                        <a:pt x="153" y="340"/>
                      </a:lnTo>
                      <a:lnTo>
                        <a:pt x="161" y="335"/>
                      </a:lnTo>
                      <a:lnTo>
                        <a:pt x="165" y="327"/>
                      </a:lnTo>
                      <a:lnTo>
                        <a:pt x="173" y="323"/>
                      </a:lnTo>
                      <a:lnTo>
                        <a:pt x="177" y="315"/>
                      </a:lnTo>
                      <a:lnTo>
                        <a:pt x="185" y="306"/>
                      </a:lnTo>
                      <a:lnTo>
                        <a:pt x="188" y="298"/>
                      </a:lnTo>
                      <a:lnTo>
                        <a:pt x="200" y="282"/>
                      </a:lnTo>
                      <a:lnTo>
                        <a:pt x="204" y="269"/>
                      </a:lnTo>
                      <a:lnTo>
                        <a:pt x="208" y="261"/>
                      </a:lnTo>
                      <a:lnTo>
                        <a:pt x="216" y="236"/>
                      </a:lnTo>
                      <a:lnTo>
                        <a:pt x="224" y="211"/>
                      </a:lnTo>
                      <a:lnTo>
                        <a:pt x="228" y="186"/>
                      </a:lnTo>
                      <a:lnTo>
                        <a:pt x="232" y="170"/>
                      </a:lnTo>
                      <a:lnTo>
                        <a:pt x="236" y="153"/>
                      </a:lnTo>
                      <a:lnTo>
                        <a:pt x="240" y="124"/>
                      </a:lnTo>
                      <a:lnTo>
                        <a:pt x="240" y="108"/>
                      </a:lnTo>
                      <a:lnTo>
                        <a:pt x="244" y="91"/>
                      </a:lnTo>
                      <a:lnTo>
                        <a:pt x="244" y="79"/>
                      </a:lnTo>
                      <a:lnTo>
                        <a:pt x="244" y="66"/>
                      </a:lnTo>
                      <a:lnTo>
                        <a:pt x="244" y="58"/>
                      </a:lnTo>
                      <a:lnTo>
                        <a:pt x="244" y="49"/>
                      </a:lnTo>
                      <a:lnTo>
                        <a:pt x="244" y="41"/>
                      </a:lnTo>
                      <a:lnTo>
                        <a:pt x="244" y="37"/>
                      </a:lnTo>
                      <a:lnTo>
                        <a:pt x="244" y="33"/>
                      </a:lnTo>
                      <a:lnTo>
                        <a:pt x="244" y="29"/>
                      </a:lnTo>
                      <a:lnTo>
                        <a:pt x="244" y="20"/>
                      </a:lnTo>
                    </a:path>
                  </a:pathLst>
                </a:custGeom>
                <a:noFill/>
                <a:ln w="6350">
                  <a:solidFill>
                    <a:srgbClr val="000066"/>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277" name="Freeform 26"/>
                <p:cNvSpPr/>
                <p:nvPr/>
              </p:nvSpPr>
              <p:spPr>
                <a:xfrm>
                  <a:off x="4105" y="2659"/>
                  <a:ext cx="59" cy="33"/>
                </a:xfrm>
                <a:custGeom>
                  <a:avLst/>
                  <a:gdLst>
                    <a:gd name="T0" fmla="*/ 0 w 59"/>
                    <a:gd name="T1" fmla="*/ 33 h 33"/>
                    <a:gd name="T2" fmla="*/ 4 w 59"/>
                    <a:gd name="T3" fmla="*/ 33 h 33"/>
                    <a:gd name="T4" fmla="*/ 8 w 59"/>
                    <a:gd name="T5" fmla="*/ 29 h 33"/>
                    <a:gd name="T6" fmla="*/ 12 w 59"/>
                    <a:gd name="T7" fmla="*/ 25 h 33"/>
                    <a:gd name="T8" fmla="*/ 19 w 59"/>
                    <a:gd name="T9" fmla="*/ 21 h 33"/>
                    <a:gd name="T10" fmla="*/ 27 w 59"/>
                    <a:gd name="T11" fmla="*/ 17 h 33"/>
                    <a:gd name="T12" fmla="*/ 39 w 59"/>
                    <a:gd name="T13" fmla="*/ 13 h 33"/>
                    <a:gd name="T14" fmla="*/ 47 w 59"/>
                    <a:gd name="T15" fmla="*/ 4 h 33"/>
                    <a:gd name="T16" fmla="*/ 59 w 59"/>
                    <a:gd name="T17" fmla="*/ 0 h 33"/>
                    <a:gd name="T18" fmla="*/ 0 w 59"/>
                    <a:gd name="T19"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 h="33">
                      <a:moveTo>
                        <a:pt x="0" y="33"/>
                      </a:moveTo>
                      <a:lnTo>
                        <a:pt x="4" y="33"/>
                      </a:lnTo>
                      <a:lnTo>
                        <a:pt x="8" y="29"/>
                      </a:lnTo>
                      <a:lnTo>
                        <a:pt x="12" y="25"/>
                      </a:lnTo>
                      <a:lnTo>
                        <a:pt x="19" y="21"/>
                      </a:lnTo>
                      <a:lnTo>
                        <a:pt x="27" y="17"/>
                      </a:lnTo>
                      <a:lnTo>
                        <a:pt x="39" y="13"/>
                      </a:lnTo>
                      <a:lnTo>
                        <a:pt x="47" y="4"/>
                      </a:lnTo>
                      <a:lnTo>
                        <a:pt x="59" y="0"/>
                      </a:lnTo>
                      <a:lnTo>
                        <a:pt x="0" y="33"/>
                      </a:lnTo>
                      <a:close/>
                    </a:path>
                  </a:pathLst>
                </a:custGeom>
                <a:blipFill rotWithShape="0">
                  <a:blip r:embed="rId8"/>
                  <a:tile tx="0" ty="0" sx="100000" sy="100000" flip="none" algn="tl"/>
                </a:blip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278" name="Freeform 27"/>
                <p:cNvSpPr/>
                <p:nvPr/>
              </p:nvSpPr>
              <p:spPr>
                <a:xfrm>
                  <a:off x="4105" y="2659"/>
                  <a:ext cx="59" cy="33"/>
                </a:xfrm>
                <a:custGeom>
                  <a:avLst/>
                  <a:gdLst>
                    <a:gd name="T0" fmla="*/ 0 w 59"/>
                    <a:gd name="T1" fmla="*/ 33 h 33"/>
                    <a:gd name="T2" fmla="*/ 4 w 59"/>
                    <a:gd name="T3" fmla="*/ 33 h 33"/>
                    <a:gd name="T4" fmla="*/ 8 w 59"/>
                    <a:gd name="T5" fmla="*/ 29 h 33"/>
                    <a:gd name="T6" fmla="*/ 12 w 59"/>
                    <a:gd name="T7" fmla="*/ 25 h 33"/>
                    <a:gd name="T8" fmla="*/ 19 w 59"/>
                    <a:gd name="T9" fmla="*/ 21 h 33"/>
                    <a:gd name="T10" fmla="*/ 27 w 59"/>
                    <a:gd name="T11" fmla="*/ 17 h 33"/>
                    <a:gd name="T12" fmla="*/ 39 w 59"/>
                    <a:gd name="T13" fmla="*/ 13 h 33"/>
                    <a:gd name="T14" fmla="*/ 47 w 59"/>
                    <a:gd name="T15" fmla="*/ 4 h 33"/>
                    <a:gd name="T16" fmla="*/ 59 w 59"/>
                    <a:gd name="T17"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 h="33">
                      <a:moveTo>
                        <a:pt x="0" y="33"/>
                      </a:moveTo>
                      <a:lnTo>
                        <a:pt x="4" y="33"/>
                      </a:lnTo>
                      <a:lnTo>
                        <a:pt x="8" y="29"/>
                      </a:lnTo>
                      <a:lnTo>
                        <a:pt x="12" y="25"/>
                      </a:lnTo>
                      <a:lnTo>
                        <a:pt x="19" y="21"/>
                      </a:lnTo>
                      <a:lnTo>
                        <a:pt x="27" y="17"/>
                      </a:lnTo>
                      <a:lnTo>
                        <a:pt x="39" y="13"/>
                      </a:lnTo>
                      <a:lnTo>
                        <a:pt x="47" y="4"/>
                      </a:lnTo>
                      <a:lnTo>
                        <a:pt x="59" y="0"/>
                      </a:lnTo>
                    </a:path>
                  </a:pathLst>
                </a:custGeom>
                <a:noFill/>
                <a:ln w="6350">
                  <a:solidFill>
                    <a:srgbClr val="00008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279" name="Freeform 28"/>
                <p:cNvSpPr/>
                <p:nvPr/>
              </p:nvSpPr>
              <p:spPr>
                <a:xfrm>
                  <a:off x="4156" y="2663"/>
                  <a:ext cx="287" cy="54"/>
                </a:xfrm>
                <a:custGeom>
                  <a:avLst/>
                  <a:gdLst>
                    <a:gd name="T0" fmla="*/ 0 w 287"/>
                    <a:gd name="T1" fmla="*/ 0 h 54"/>
                    <a:gd name="T2" fmla="*/ 20 w 287"/>
                    <a:gd name="T3" fmla="*/ 17 h 54"/>
                    <a:gd name="T4" fmla="*/ 28 w 287"/>
                    <a:gd name="T5" fmla="*/ 21 h 54"/>
                    <a:gd name="T6" fmla="*/ 39 w 287"/>
                    <a:gd name="T7" fmla="*/ 29 h 54"/>
                    <a:gd name="T8" fmla="*/ 51 w 287"/>
                    <a:gd name="T9" fmla="*/ 38 h 54"/>
                    <a:gd name="T10" fmla="*/ 63 w 287"/>
                    <a:gd name="T11" fmla="*/ 42 h 54"/>
                    <a:gd name="T12" fmla="*/ 79 w 287"/>
                    <a:gd name="T13" fmla="*/ 46 h 54"/>
                    <a:gd name="T14" fmla="*/ 94 w 287"/>
                    <a:gd name="T15" fmla="*/ 50 h 54"/>
                    <a:gd name="T16" fmla="*/ 110 w 287"/>
                    <a:gd name="T17" fmla="*/ 54 h 54"/>
                    <a:gd name="T18" fmla="*/ 126 w 287"/>
                    <a:gd name="T19" fmla="*/ 54 h 54"/>
                    <a:gd name="T20" fmla="*/ 146 w 287"/>
                    <a:gd name="T21" fmla="*/ 54 h 54"/>
                    <a:gd name="T22" fmla="*/ 161 w 287"/>
                    <a:gd name="T23" fmla="*/ 50 h 54"/>
                    <a:gd name="T24" fmla="*/ 173 w 287"/>
                    <a:gd name="T25" fmla="*/ 50 h 54"/>
                    <a:gd name="T26" fmla="*/ 181 w 287"/>
                    <a:gd name="T27" fmla="*/ 50 h 54"/>
                    <a:gd name="T28" fmla="*/ 201 w 287"/>
                    <a:gd name="T29" fmla="*/ 42 h 54"/>
                    <a:gd name="T30" fmla="*/ 220 w 287"/>
                    <a:gd name="T31" fmla="*/ 38 h 54"/>
                    <a:gd name="T32" fmla="*/ 232 w 287"/>
                    <a:gd name="T33" fmla="*/ 34 h 54"/>
                    <a:gd name="T34" fmla="*/ 240 w 287"/>
                    <a:gd name="T35" fmla="*/ 34 h 54"/>
                    <a:gd name="T36" fmla="*/ 248 w 287"/>
                    <a:gd name="T37" fmla="*/ 29 h 54"/>
                    <a:gd name="T38" fmla="*/ 252 w 287"/>
                    <a:gd name="T39" fmla="*/ 25 h 54"/>
                    <a:gd name="T40" fmla="*/ 264 w 287"/>
                    <a:gd name="T41" fmla="*/ 17 h 54"/>
                    <a:gd name="T42" fmla="*/ 275 w 287"/>
                    <a:gd name="T43" fmla="*/ 9 h 54"/>
                    <a:gd name="T44" fmla="*/ 287 w 287"/>
                    <a:gd name="T45" fmla="*/ 0 h 54"/>
                    <a:gd name="T46" fmla="*/ 0 w 287"/>
                    <a:gd name="T47"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87" h="54">
                      <a:moveTo>
                        <a:pt x="0" y="0"/>
                      </a:moveTo>
                      <a:lnTo>
                        <a:pt x="20" y="17"/>
                      </a:lnTo>
                      <a:lnTo>
                        <a:pt x="28" y="21"/>
                      </a:lnTo>
                      <a:lnTo>
                        <a:pt x="39" y="29"/>
                      </a:lnTo>
                      <a:lnTo>
                        <a:pt x="51" y="38"/>
                      </a:lnTo>
                      <a:lnTo>
                        <a:pt x="63" y="42"/>
                      </a:lnTo>
                      <a:lnTo>
                        <a:pt x="79" y="46"/>
                      </a:lnTo>
                      <a:lnTo>
                        <a:pt x="94" y="50"/>
                      </a:lnTo>
                      <a:lnTo>
                        <a:pt x="110" y="54"/>
                      </a:lnTo>
                      <a:lnTo>
                        <a:pt x="126" y="54"/>
                      </a:lnTo>
                      <a:lnTo>
                        <a:pt x="146" y="54"/>
                      </a:lnTo>
                      <a:lnTo>
                        <a:pt x="161" y="50"/>
                      </a:lnTo>
                      <a:lnTo>
                        <a:pt x="173" y="50"/>
                      </a:lnTo>
                      <a:lnTo>
                        <a:pt x="181" y="50"/>
                      </a:lnTo>
                      <a:lnTo>
                        <a:pt x="201" y="42"/>
                      </a:lnTo>
                      <a:lnTo>
                        <a:pt x="220" y="38"/>
                      </a:lnTo>
                      <a:lnTo>
                        <a:pt x="232" y="34"/>
                      </a:lnTo>
                      <a:lnTo>
                        <a:pt x="240" y="34"/>
                      </a:lnTo>
                      <a:lnTo>
                        <a:pt x="248" y="29"/>
                      </a:lnTo>
                      <a:lnTo>
                        <a:pt x="252" y="25"/>
                      </a:lnTo>
                      <a:lnTo>
                        <a:pt x="264" y="17"/>
                      </a:lnTo>
                      <a:lnTo>
                        <a:pt x="275" y="9"/>
                      </a:lnTo>
                      <a:lnTo>
                        <a:pt x="287" y="0"/>
                      </a:lnTo>
                      <a:lnTo>
                        <a:pt x="0" y="0"/>
                      </a:lnTo>
                      <a:close/>
                    </a:path>
                  </a:pathLst>
                </a:custGeom>
                <a:blipFill rotWithShape="0">
                  <a:blip r:embed="rId5"/>
                  <a:tile tx="0" ty="0" sx="100000" sy="100000" flip="none" algn="tl"/>
                </a:blip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280" name="Freeform 29"/>
                <p:cNvSpPr/>
                <p:nvPr/>
              </p:nvSpPr>
              <p:spPr>
                <a:xfrm>
                  <a:off x="4156" y="2663"/>
                  <a:ext cx="287" cy="54"/>
                </a:xfrm>
                <a:custGeom>
                  <a:avLst/>
                  <a:gdLst>
                    <a:gd name="T0" fmla="*/ 0 w 287"/>
                    <a:gd name="T1" fmla="*/ 0 h 54"/>
                    <a:gd name="T2" fmla="*/ 20 w 287"/>
                    <a:gd name="T3" fmla="*/ 17 h 54"/>
                    <a:gd name="T4" fmla="*/ 28 w 287"/>
                    <a:gd name="T5" fmla="*/ 21 h 54"/>
                    <a:gd name="T6" fmla="*/ 39 w 287"/>
                    <a:gd name="T7" fmla="*/ 29 h 54"/>
                    <a:gd name="T8" fmla="*/ 51 w 287"/>
                    <a:gd name="T9" fmla="*/ 38 h 54"/>
                    <a:gd name="T10" fmla="*/ 63 w 287"/>
                    <a:gd name="T11" fmla="*/ 42 h 54"/>
                    <a:gd name="T12" fmla="*/ 79 w 287"/>
                    <a:gd name="T13" fmla="*/ 46 h 54"/>
                    <a:gd name="T14" fmla="*/ 94 w 287"/>
                    <a:gd name="T15" fmla="*/ 50 h 54"/>
                    <a:gd name="T16" fmla="*/ 110 w 287"/>
                    <a:gd name="T17" fmla="*/ 54 h 54"/>
                    <a:gd name="T18" fmla="*/ 126 w 287"/>
                    <a:gd name="T19" fmla="*/ 54 h 54"/>
                    <a:gd name="T20" fmla="*/ 146 w 287"/>
                    <a:gd name="T21" fmla="*/ 54 h 54"/>
                    <a:gd name="T22" fmla="*/ 161 w 287"/>
                    <a:gd name="T23" fmla="*/ 50 h 54"/>
                    <a:gd name="T24" fmla="*/ 173 w 287"/>
                    <a:gd name="T25" fmla="*/ 50 h 54"/>
                    <a:gd name="T26" fmla="*/ 181 w 287"/>
                    <a:gd name="T27" fmla="*/ 50 h 54"/>
                    <a:gd name="T28" fmla="*/ 201 w 287"/>
                    <a:gd name="T29" fmla="*/ 42 h 54"/>
                    <a:gd name="T30" fmla="*/ 220 w 287"/>
                    <a:gd name="T31" fmla="*/ 38 h 54"/>
                    <a:gd name="T32" fmla="*/ 232 w 287"/>
                    <a:gd name="T33" fmla="*/ 34 h 54"/>
                    <a:gd name="T34" fmla="*/ 240 w 287"/>
                    <a:gd name="T35" fmla="*/ 34 h 54"/>
                    <a:gd name="T36" fmla="*/ 248 w 287"/>
                    <a:gd name="T37" fmla="*/ 29 h 54"/>
                    <a:gd name="T38" fmla="*/ 252 w 287"/>
                    <a:gd name="T39" fmla="*/ 25 h 54"/>
                    <a:gd name="T40" fmla="*/ 264 w 287"/>
                    <a:gd name="T41" fmla="*/ 17 h 54"/>
                    <a:gd name="T42" fmla="*/ 275 w 287"/>
                    <a:gd name="T43" fmla="*/ 9 h 54"/>
                    <a:gd name="T44" fmla="*/ 287 w 287"/>
                    <a:gd name="T45"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7" h="54">
                      <a:moveTo>
                        <a:pt x="0" y="0"/>
                      </a:moveTo>
                      <a:lnTo>
                        <a:pt x="20" y="17"/>
                      </a:lnTo>
                      <a:lnTo>
                        <a:pt x="28" y="21"/>
                      </a:lnTo>
                      <a:lnTo>
                        <a:pt x="39" y="29"/>
                      </a:lnTo>
                      <a:lnTo>
                        <a:pt x="51" y="38"/>
                      </a:lnTo>
                      <a:lnTo>
                        <a:pt x="63" y="42"/>
                      </a:lnTo>
                      <a:lnTo>
                        <a:pt x="79" y="46"/>
                      </a:lnTo>
                      <a:lnTo>
                        <a:pt x="94" y="50"/>
                      </a:lnTo>
                      <a:lnTo>
                        <a:pt x="110" y="54"/>
                      </a:lnTo>
                      <a:lnTo>
                        <a:pt x="126" y="54"/>
                      </a:lnTo>
                      <a:lnTo>
                        <a:pt x="146" y="54"/>
                      </a:lnTo>
                      <a:lnTo>
                        <a:pt x="161" y="50"/>
                      </a:lnTo>
                      <a:lnTo>
                        <a:pt x="173" y="50"/>
                      </a:lnTo>
                      <a:lnTo>
                        <a:pt x="181" y="50"/>
                      </a:lnTo>
                      <a:lnTo>
                        <a:pt x="201" y="42"/>
                      </a:lnTo>
                      <a:lnTo>
                        <a:pt x="220" y="38"/>
                      </a:lnTo>
                      <a:lnTo>
                        <a:pt x="232" y="34"/>
                      </a:lnTo>
                      <a:lnTo>
                        <a:pt x="240" y="34"/>
                      </a:lnTo>
                      <a:lnTo>
                        <a:pt x="248" y="29"/>
                      </a:lnTo>
                      <a:lnTo>
                        <a:pt x="252" y="25"/>
                      </a:lnTo>
                      <a:lnTo>
                        <a:pt x="264" y="17"/>
                      </a:lnTo>
                      <a:lnTo>
                        <a:pt x="275" y="9"/>
                      </a:lnTo>
                      <a:lnTo>
                        <a:pt x="287" y="0"/>
                      </a:lnTo>
                    </a:path>
                  </a:pathLst>
                </a:custGeom>
                <a:noFill/>
                <a:ln w="6350">
                  <a:solidFill>
                    <a:srgbClr val="000066"/>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281" name="Freeform 30"/>
                <p:cNvSpPr/>
                <p:nvPr/>
              </p:nvSpPr>
              <p:spPr>
                <a:xfrm>
                  <a:off x="4435" y="2663"/>
                  <a:ext cx="756" cy="129"/>
                </a:xfrm>
                <a:custGeom>
                  <a:avLst/>
                  <a:gdLst>
                    <a:gd name="T0" fmla="*/ 0 w 756"/>
                    <a:gd name="T1" fmla="*/ 0 h 129"/>
                    <a:gd name="T2" fmla="*/ 16 w 756"/>
                    <a:gd name="T3" fmla="*/ 9 h 129"/>
                    <a:gd name="T4" fmla="*/ 32 w 756"/>
                    <a:gd name="T5" fmla="*/ 21 h 129"/>
                    <a:gd name="T6" fmla="*/ 48 w 756"/>
                    <a:gd name="T7" fmla="*/ 34 h 129"/>
                    <a:gd name="T8" fmla="*/ 67 w 756"/>
                    <a:gd name="T9" fmla="*/ 42 h 129"/>
                    <a:gd name="T10" fmla="*/ 87 w 756"/>
                    <a:gd name="T11" fmla="*/ 54 h 129"/>
                    <a:gd name="T12" fmla="*/ 107 w 756"/>
                    <a:gd name="T13" fmla="*/ 63 h 129"/>
                    <a:gd name="T14" fmla="*/ 126 w 756"/>
                    <a:gd name="T15" fmla="*/ 71 h 129"/>
                    <a:gd name="T16" fmla="*/ 150 w 756"/>
                    <a:gd name="T17" fmla="*/ 79 h 129"/>
                    <a:gd name="T18" fmla="*/ 173 w 756"/>
                    <a:gd name="T19" fmla="*/ 88 h 129"/>
                    <a:gd name="T20" fmla="*/ 197 w 756"/>
                    <a:gd name="T21" fmla="*/ 92 h 129"/>
                    <a:gd name="T22" fmla="*/ 221 w 756"/>
                    <a:gd name="T23" fmla="*/ 100 h 129"/>
                    <a:gd name="T24" fmla="*/ 248 w 756"/>
                    <a:gd name="T25" fmla="*/ 104 h 129"/>
                    <a:gd name="T26" fmla="*/ 276 w 756"/>
                    <a:gd name="T27" fmla="*/ 108 h 129"/>
                    <a:gd name="T28" fmla="*/ 307 w 756"/>
                    <a:gd name="T29" fmla="*/ 117 h 129"/>
                    <a:gd name="T30" fmla="*/ 335 w 756"/>
                    <a:gd name="T31" fmla="*/ 121 h 129"/>
                    <a:gd name="T32" fmla="*/ 366 w 756"/>
                    <a:gd name="T33" fmla="*/ 125 h 129"/>
                    <a:gd name="T34" fmla="*/ 386 w 756"/>
                    <a:gd name="T35" fmla="*/ 129 h 129"/>
                    <a:gd name="T36" fmla="*/ 402 w 756"/>
                    <a:gd name="T37" fmla="*/ 129 h 129"/>
                    <a:gd name="T38" fmla="*/ 437 w 756"/>
                    <a:gd name="T39" fmla="*/ 129 h 129"/>
                    <a:gd name="T40" fmla="*/ 473 w 756"/>
                    <a:gd name="T41" fmla="*/ 129 h 129"/>
                    <a:gd name="T42" fmla="*/ 488 w 756"/>
                    <a:gd name="T43" fmla="*/ 129 h 129"/>
                    <a:gd name="T44" fmla="*/ 504 w 756"/>
                    <a:gd name="T45" fmla="*/ 129 h 129"/>
                    <a:gd name="T46" fmla="*/ 520 w 756"/>
                    <a:gd name="T47" fmla="*/ 129 h 129"/>
                    <a:gd name="T48" fmla="*/ 532 w 756"/>
                    <a:gd name="T49" fmla="*/ 125 h 129"/>
                    <a:gd name="T50" fmla="*/ 559 w 756"/>
                    <a:gd name="T51" fmla="*/ 125 h 129"/>
                    <a:gd name="T52" fmla="*/ 571 w 756"/>
                    <a:gd name="T53" fmla="*/ 121 h 129"/>
                    <a:gd name="T54" fmla="*/ 583 w 756"/>
                    <a:gd name="T55" fmla="*/ 121 h 129"/>
                    <a:gd name="T56" fmla="*/ 598 w 756"/>
                    <a:gd name="T57" fmla="*/ 121 h 129"/>
                    <a:gd name="T58" fmla="*/ 614 w 756"/>
                    <a:gd name="T59" fmla="*/ 117 h 129"/>
                    <a:gd name="T60" fmla="*/ 630 w 756"/>
                    <a:gd name="T61" fmla="*/ 117 h 129"/>
                    <a:gd name="T62" fmla="*/ 646 w 756"/>
                    <a:gd name="T63" fmla="*/ 112 h 129"/>
                    <a:gd name="T64" fmla="*/ 681 w 756"/>
                    <a:gd name="T65" fmla="*/ 108 h 129"/>
                    <a:gd name="T66" fmla="*/ 717 w 756"/>
                    <a:gd name="T67" fmla="*/ 100 h 129"/>
                    <a:gd name="T68" fmla="*/ 756 w 756"/>
                    <a:gd name="T69" fmla="*/ 92 h 129"/>
                    <a:gd name="T70" fmla="*/ 0 w 756"/>
                    <a:gd name="T71"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56" h="129">
                      <a:moveTo>
                        <a:pt x="0" y="0"/>
                      </a:moveTo>
                      <a:lnTo>
                        <a:pt x="16" y="9"/>
                      </a:lnTo>
                      <a:lnTo>
                        <a:pt x="32" y="21"/>
                      </a:lnTo>
                      <a:lnTo>
                        <a:pt x="48" y="34"/>
                      </a:lnTo>
                      <a:lnTo>
                        <a:pt x="67" y="42"/>
                      </a:lnTo>
                      <a:lnTo>
                        <a:pt x="87" y="54"/>
                      </a:lnTo>
                      <a:lnTo>
                        <a:pt x="107" y="63"/>
                      </a:lnTo>
                      <a:lnTo>
                        <a:pt x="126" y="71"/>
                      </a:lnTo>
                      <a:lnTo>
                        <a:pt x="150" y="79"/>
                      </a:lnTo>
                      <a:lnTo>
                        <a:pt x="173" y="88"/>
                      </a:lnTo>
                      <a:lnTo>
                        <a:pt x="197" y="92"/>
                      </a:lnTo>
                      <a:lnTo>
                        <a:pt x="221" y="100"/>
                      </a:lnTo>
                      <a:lnTo>
                        <a:pt x="248" y="104"/>
                      </a:lnTo>
                      <a:lnTo>
                        <a:pt x="276" y="108"/>
                      </a:lnTo>
                      <a:lnTo>
                        <a:pt x="307" y="117"/>
                      </a:lnTo>
                      <a:lnTo>
                        <a:pt x="335" y="121"/>
                      </a:lnTo>
                      <a:lnTo>
                        <a:pt x="366" y="125"/>
                      </a:lnTo>
                      <a:lnTo>
                        <a:pt x="386" y="129"/>
                      </a:lnTo>
                      <a:lnTo>
                        <a:pt x="402" y="129"/>
                      </a:lnTo>
                      <a:lnTo>
                        <a:pt x="437" y="129"/>
                      </a:lnTo>
                      <a:lnTo>
                        <a:pt x="473" y="129"/>
                      </a:lnTo>
                      <a:lnTo>
                        <a:pt x="488" y="129"/>
                      </a:lnTo>
                      <a:lnTo>
                        <a:pt x="504" y="129"/>
                      </a:lnTo>
                      <a:lnTo>
                        <a:pt x="520" y="129"/>
                      </a:lnTo>
                      <a:lnTo>
                        <a:pt x="532" y="125"/>
                      </a:lnTo>
                      <a:lnTo>
                        <a:pt x="559" y="125"/>
                      </a:lnTo>
                      <a:lnTo>
                        <a:pt x="571" y="121"/>
                      </a:lnTo>
                      <a:lnTo>
                        <a:pt x="583" y="121"/>
                      </a:lnTo>
                      <a:lnTo>
                        <a:pt x="598" y="121"/>
                      </a:lnTo>
                      <a:lnTo>
                        <a:pt x="614" y="117"/>
                      </a:lnTo>
                      <a:lnTo>
                        <a:pt x="630" y="117"/>
                      </a:lnTo>
                      <a:lnTo>
                        <a:pt x="646" y="112"/>
                      </a:lnTo>
                      <a:lnTo>
                        <a:pt x="681" y="108"/>
                      </a:lnTo>
                      <a:lnTo>
                        <a:pt x="717" y="100"/>
                      </a:lnTo>
                      <a:lnTo>
                        <a:pt x="756" y="92"/>
                      </a:lnTo>
                      <a:lnTo>
                        <a:pt x="0" y="0"/>
                      </a:lnTo>
                      <a:close/>
                    </a:path>
                  </a:pathLst>
                </a:custGeom>
                <a:blipFill rotWithShape="0">
                  <a:blip r:embed="rId6"/>
                  <a:tile tx="0" ty="0" sx="100000" sy="100000" flip="none" algn="tl"/>
                </a:blip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282" name="Freeform 31"/>
                <p:cNvSpPr/>
                <p:nvPr/>
              </p:nvSpPr>
              <p:spPr>
                <a:xfrm>
                  <a:off x="4435" y="2663"/>
                  <a:ext cx="756" cy="129"/>
                </a:xfrm>
                <a:custGeom>
                  <a:avLst/>
                  <a:gdLst>
                    <a:gd name="T0" fmla="*/ 0 w 756"/>
                    <a:gd name="T1" fmla="*/ 0 h 129"/>
                    <a:gd name="T2" fmla="*/ 16 w 756"/>
                    <a:gd name="T3" fmla="*/ 9 h 129"/>
                    <a:gd name="T4" fmla="*/ 32 w 756"/>
                    <a:gd name="T5" fmla="*/ 21 h 129"/>
                    <a:gd name="T6" fmla="*/ 48 w 756"/>
                    <a:gd name="T7" fmla="*/ 34 h 129"/>
                    <a:gd name="T8" fmla="*/ 67 w 756"/>
                    <a:gd name="T9" fmla="*/ 42 h 129"/>
                    <a:gd name="T10" fmla="*/ 87 w 756"/>
                    <a:gd name="T11" fmla="*/ 54 h 129"/>
                    <a:gd name="T12" fmla="*/ 107 w 756"/>
                    <a:gd name="T13" fmla="*/ 63 h 129"/>
                    <a:gd name="T14" fmla="*/ 126 w 756"/>
                    <a:gd name="T15" fmla="*/ 71 h 129"/>
                    <a:gd name="T16" fmla="*/ 150 w 756"/>
                    <a:gd name="T17" fmla="*/ 79 h 129"/>
                    <a:gd name="T18" fmla="*/ 173 w 756"/>
                    <a:gd name="T19" fmla="*/ 88 h 129"/>
                    <a:gd name="T20" fmla="*/ 197 w 756"/>
                    <a:gd name="T21" fmla="*/ 92 h 129"/>
                    <a:gd name="T22" fmla="*/ 221 w 756"/>
                    <a:gd name="T23" fmla="*/ 100 h 129"/>
                    <a:gd name="T24" fmla="*/ 248 w 756"/>
                    <a:gd name="T25" fmla="*/ 104 h 129"/>
                    <a:gd name="T26" fmla="*/ 276 w 756"/>
                    <a:gd name="T27" fmla="*/ 108 h 129"/>
                    <a:gd name="T28" fmla="*/ 307 w 756"/>
                    <a:gd name="T29" fmla="*/ 117 h 129"/>
                    <a:gd name="T30" fmla="*/ 335 w 756"/>
                    <a:gd name="T31" fmla="*/ 121 h 129"/>
                    <a:gd name="T32" fmla="*/ 366 w 756"/>
                    <a:gd name="T33" fmla="*/ 125 h 129"/>
                    <a:gd name="T34" fmla="*/ 386 w 756"/>
                    <a:gd name="T35" fmla="*/ 129 h 129"/>
                    <a:gd name="T36" fmla="*/ 402 w 756"/>
                    <a:gd name="T37" fmla="*/ 129 h 129"/>
                    <a:gd name="T38" fmla="*/ 437 w 756"/>
                    <a:gd name="T39" fmla="*/ 129 h 129"/>
                    <a:gd name="T40" fmla="*/ 473 w 756"/>
                    <a:gd name="T41" fmla="*/ 129 h 129"/>
                    <a:gd name="T42" fmla="*/ 488 w 756"/>
                    <a:gd name="T43" fmla="*/ 129 h 129"/>
                    <a:gd name="T44" fmla="*/ 504 w 756"/>
                    <a:gd name="T45" fmla="*/ 129 h 129"/>
                    <a:gd name="T46" fmla="*/ 520 w 756"/>
                    <a:gd name="T47" fmla="*/ 129 h 129"/>
                    <a:gd name="T48" fmla="*/ 532 w 756"/>
                    <a:gd name="T49" fmla="*/ 125 h 129"/>
                    <a:gd name="T50" fmla="*/ 559 w 756"/>
                    <a:gd name="T51" fmla="*/ 125 h 129"/>
                    <a:gd name="T52" fmla="*/ 571 w 756"/>
                    <a:gd name="T53" fmla="*/ 121 h 129"/>
                    <a:gd name="T54" fmla="*/ 583 w 756"/>
                    <a:gd name="T55" fmla="*/ 121 h 129"/>
                    <a:gd name="T56" fmla="*/ 598 w 756"/>
                    <a:gd name="T57" fmla="*/ 121 h 129"/>
                    <a:gd name="T58" fmla="*/ 614 w 756"/>
                    <a:gd name="T59" fmla="*/ 117 h 129"/>
                    <a:gd name="T60" fmla="*/ 630 w 756"/>
                    <a:gd name="T61" fmla="*/ 117 h 129"/>
                    <a:gd name="T62" fmla="*/ 646 w 756"/>
                    <a:gd name="T63" fmla="*/ 112 h 129"/>
                    <a:gd name="T64" fmla="*/ 681 w 756"/>
                    <a:gd name="T65" fmla="*/ 108 h 129"/>
                    <a:gd name="T66" fmla="*/ 717 w 756"/>
                    <a:gd name="T67" fmla="*/ 100 h 129"/>
                    <a:gd name="T68" fmla="*/ 756 w 756"/>
                    <a:gd name="T69" fmla="*/ 92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56" h="129">
                      <a:moveTo>
                        <a:pt x="0" y="0"/>
                      </a:moveTo>
                      <a:lnTo>
                        <a:pt x="16" y="9"/>
                      </a:lnTo>
                      <a:lnTo>
                        <a:pt x="32" y="21"/>
                      </a:lnTo>
                      <a:lnTo>
                        <a:pt x="48" y="34"/>
                      </a:lnTo>
                      <a:lnTo>
                        <a:pt x="67" y="42"/>
                      </a:lnTo>
                      <a:lnTo>
                        <a:pt x="87" y="54"/>
                      </a:lnTo>
                      <a:lnTo>
                        <a:pt x="107" y="63"/>
                      </a:lnTo>
                      <a:lnTo>
                        <a:pt x="126" y="71"/>
                      </a:lnTo>
                      <a:lnTo>
                        <a:pt x="150" y="79"/>
                      </a:lnTo>
                      <a:lnTo>
                        <a:pt x="173" y="88"/>
                      </a:lnTo>
                      <a:lnTo>
                        <a:pt x="197" y="92"/>
                      </a:lnTo>
                      <a:lnTo>
                        <a:pt x="221" y="100"/>
                      </a:lnTo>
                      <a:lnTo>
                        <a:pt x="248" y="104"/>
                      </a:lnTo>
                      <a:lnTo>
                        <a:pt x="276" y="108"/>
                      </a:lnTo>
                      <a:lnTo>
                        <a:pt x="307" y="117"/>
                      </a:lnTo>
                      <a:lnTo>
                        <a:pt x="335" y="121"/>
                      </a:lnTo>
                      <a:lnTo>
                        <a:pt x="366" y="125"/>
                      </a:lnTo>
                      <a:lnTo>
                        <a:pt x="386" y="129"/>
                      </a:lnTo>
                      <a:lnTo>
                        <a:pt x="402" y="129"/>
                      </a:lnTo>
                      <a:lnTo>
                        <a:pt x="437" y="129"/>
                      </a:lnTo>
                      <a:lnTo>
                        <a:pt x="473" y="129"/>
                      </a:lnTo>
                      <a:lnTo>
                        <a:pt x="488" y="129"/>
                      </a:lnTo>
                      <a:lnTo>
                        <a:pt x="504" y="129"/>
                      </a:lnTo>
                      <a:lnTo>
                        <a:pt x="520" y="129"/>
                      </a:lnTo>
                      <a:lnTo>
                        <a:pt x="532" y="125"/>
                      </a:lnTo>
                      <a:lnTo>
                        <a:pt x="559" y="125"/>
                      </a:lnTo>
                      <a:lnTo>
                        <a:pt x="571" y="121"/>
                      </a:lnTo>
                      <a:lnTo>
                        <a:pt x="583" y="121"/>
                      </a:lnTo>
                      <a:lnTo>
                        <a:pt x="598" y="121"/>
                      </a:lnTo>
                      <a:lnTo>
                        <a:pt x="614" y="117"/>
                      </a:lnTo>
                      <a:lnTo>
                        <a:pt x="630" y="117"/>
                      </a:lnTo>
                      <a:lnTo>
                        <a:pt x="646" y="112"/>
                      </a:lnTo>
                      <a:lnTo>
                        <a:pt x="681" y="108"/>
                      </a:lnTo>
                      <a:lnTo>
                        <a:pt x="717" y="100"/>
                      </a:lnTo>
                      <a:lnTo>
                        <a:pt x="756" y="92"/>
                      </a:lnTo>
                    </a:path>
                  </a:pathLst>
                </a:custGeom>
                <a:noFill/>
                <a:ln w="6350">
                  <a:solidFill>
                    <a:srgbClr val="000066"/>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283" name="Line 32"/>
                <p:cNvSpPr>
                  <a:spLocks noChangeShapeType="1"/>
                </p:cNvSpPr>
                <p:nvPr/>
              </p:nvSpPr>
              <p:spPr>
                <a:xfrm>
                  <a:off x="5163" y="2315"/>
                  <a:ext cx="0" cy="448"/>
                </a:xfrm>
                <a:prstGeom prst="line">
                  <a:avLst/>
                </a:prstGeom>
                <a:noFill/>
                <a:ln w="6350">
                  <a:solidFill>
                    <a:srgbClr val="00008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284" name="Freeform 33"/>
                <p:cNvSpPr/>
                <p:nvPr/>
              </p:nvSpPr>
              <p:spPr>
                <a:xfrm>
                  <a:off x="3444" y="2460"/>
                  <a:ext cx="405" cy="340"/>
                </a:xfrm>
                <a:custGeom>
                  <a:avLst/>
                  <a:gdLst>
                    <a:gd name="T0" fmla="*/ 43 w 405"/>
                    <a:gd name="T1" fmla="*/ 0 h 340"/>
                    <a:gd name="T2" fmla="*/ 0 w 405"/>
                    <a:gd name="T3" fmla="*/ 340 h 340"/>
                    <a:gd name="T4" fmla="*/ 275 w 405"/>
                    <a:gd name="T5" fmla="*/ 274 h 340"/>
                    <a:gd name="T6" fmla="*/ 405 w 405"/>
                    <a:gd name="T7" fmla="*/ 170 h 340"/>
                    <a:gd name="T8" fmla="*/ 401 w 405"/>
                    <a:gd name="T9" fmla="*/ 21 h 340"/>
                    <a:gd name="T10" fmla="*/ 43 w 405"/>
                    <a:gd name="T11" fmla="*/ 0 h 340"/>
                  </a:gdLst>
                  <a:ahLst/>
                  <a:cxnLst>
                    <a:cxn ang="0">
                      <a:pos x="T0" y="T1"/>
                    </a:cxn>
                    <a:cxn ang="0">
                      <a:pos x="T2" y="T3"/>
                    </a:cxn>
                    <a:cxn ang="0">
                      <a:pos x="T4" y="T5"/>
                    </a:cxn>
                    <a:cxn ang="0">
                      <a:pos x="T6" y="T7"/>
                    </a:cxn>
                    <a:cxn ang="0">
                      <a:pos x="T8" y="T9"/>
                    </a:cxn>
                    <a:cxn ang="0">
                      <a:pos x="T10" y="T11"/>
                    </a:cxn>
                  </a:cxnLst>
                  <a:rect l="0" t="0" r="r" b="b"/>
                  <a:pathLst>
                    <a:path w="405" h="340">
                      <a:moveTo>
                        <a:pt x="43" y="0"/>
                      </a:moveTo>
                      <a:lnTo>
                        <a:pt x="0" y="340"/>
                      </a:lnTo>
                      <a:lnTo>
                        <a:pt x="275" y="274"/>
                      </a:lnTo>
                      <a:lnTo>
                        <a:pt x="405" y="170"/>
                      </a:lnTo>
                      <a:lnTo>
                        <a:pt x="401" y="21"/>
                      </a:lnTo>
                      <a:lnTo>
                        <a:pt x="43" y="0"/>
                      </a:lnTo>
                      <a:close/>
                    </a:path>
                  </a:pathLst>
                </a:custGeom>
                <a:blipFill rotWithShape="0">
                  <a:blip r:embed="rId6"/>
                  <a:tile tx="0" ty="0" sx="100000" sy="100000" flip="none" algn="tl"/>
                </a:blip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285" name="Freeform 34"/>
                <p:cNvSpPr/>
                <p:nvPr/>
              </p:nvSpPr>
              <p:spPr>
                <a:xfrm>
                  <a:off x="3818" y="2324"/>
                  <a:ext cx="1345" cy="431"/>
                </a:xfrm>
                <a:custGeom>
                  <a:avLst/>
                  <a:gdLst>
                    <a:gd name="T0" fmla="*/ 23 w 1345"/>
                    <a:gd name="T1" fmla="*/ 153 h 431"/>
                    <a:gd name="T2" fmla="*/ 27 w 1345"/>
                    <a:gd name="T3" fmla="*/ 302 h 431"/>
                    <a:gd name="T4" fmla="*/ 86 w 1345"/>
                    <a:gd name="T5" fmla="*/ 356 h 431"/>
                    <a:gd name="T6" fmla="*/ 295 w 1345"/>
                    <a:gd name="T7" fmla="*/ 360 h 431"/>
                    <a:gd name="T8" fmla="*/ 366 w 1345"/>
                    <a:gd name="T9" fmla="*/ 331 h 431"/>
                    <a:gd name="T10" fmla="*/ 641 w 1345"/>
                    <a:gd name="T11" fmla="*/ 335 h 431"/>
                    <a:gd name="T12" fmla="*/ 1345 w 1345"/>
                    <a:gd name="T13" fmla="*/ 431 h 431"/>
                    <a:gd name="T14" fmla="*/ 1345 w 1345"/>
                    <a:gd name="T15" fmla="*/ 0 h 431"/>
                    <a:gd name="T16" fmla="*/ 598 w 1345"/>
                    <a:gd name="T17" fmla="*/ 99 h 431"/>
                    <a:gd name="T18" fmla="*/ 271 w 1345"/>
                    <a:gd name="T19" fmla="*/ 136 h 431"/>
                    <a:gd name="T20" fmla="*/ 0 w 1345"/>
                    <a:gd name="T21" fmla="*/ 157 h 431"/>
                    <a:gd name="T22" fmla="*/ 23 w 1345"/>
                    <a:gd name="T23" fmla="*/ 153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45" h="431">
                      <a:moveTo>
                        <a:pt x="23" y="153"/>
                      </a:moveTo>
                      <a:lnTo>
                        <a:pt x="27" y="302"/>
                      </a:lnTo>
                      <a:lnTo>
                        <a:pt x="86" y="356"/>
                      </a:lnTo>
                      <a:lnTo>
                        <a:pt x="295" y="360"/>
                      </a:lnTo>
                      <a:lnTo>
                        <a:pt x="366" y="331"/>
                      </a:lnTo>
                      <a:lnTo>
                        <a:pt x="641" y="335"/>
                      </a:lnTo>
                      <a:lnTo>
                        <a:pt x="1345" y="431"/>
                      </a:lnTo>
                      <a:lnTo>
                        <a:pt x="1345" y="0"/>
                      </a:lnTo>
                      <a:lnTo>
                        <a:pt x="598" y="99"/>
                      </a:lnTo>
                      <a:lnTo>
                        <a:pt x="271" y="136"/>
                      </a:lnTo>
                      <a:lnTo>
                        <a:pt x="0" y="157"/>
                      </a:lnTo>
                      <a:lnTo>
                        <a:pt x="23" y="153"/>
                      </a:lnTo>
                      <a:close/>
                    </a:path>
                  </a:pathLst>
                </a:custGeom>
                <a:blipFill rotWithShape="0">
                  <a:blip r:embed="rId6"/>
                  <a:tile tx="0" ty="0" sx="100000" sy="100000" flip="none" algn="tl"/>
                </a:blip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286" name="Freeform 35"/>
                <p:cNvSpPr/>
                <p:nvPr/>
              </p:nvSpPr>
              <p:spPr>
                <a:xfrm>
                  <a:off x="4420" y="2290"/>
                  <a:ext cx="751" cy="141"/>
                </a:xfrm>
                <a:custGeom>
                  <a:avLst/>
                  <a:gdLst>
                    <a:gd name="T0" fmla="*/ 751 w 751"/>
                    <a:gd name="T1" fmla="*/ 29 h 141"/>
                    <a:gd name="T2" fmla="*/ 708 w 751"/>
                    <a:gd name="T3" fmla="*/ 21 h 141"/>
                    <a:gd name="T4" fmla="*/ 665 w 751"/>
                    <a:gd name="T5" fmla="*/ 17 h 141"/>
                    <a:gd name="T6" fmla="*/ 625 w 751"/>
                    <a:gd name="T7" fmla="*/ 9 h 141"/>
                    <a:gd name="T8" fmla="*/ 606 w 751"/>
                    <a:gd name="T9" fmla="*/ 5 h 141"/>
                    <a:gd name="T10" fmla="*/ 586 w 751"/>
                    <a:gd name="T11" fmla="*/ 5 h 141"/>
                    <a:gd name="T12" fmla="*/ 570 w 751"/>
                    <a:gd name="T13" fmla="*/ 5 h 141"/>
                    <a:gd name="T14" fmla="*/ 551 w 751"/>
                    <a:gd name="T15" fmla="*/ 0 h 141"/>
                    <a:gd name="T16" fmla="*/ 519 w 751"/>
                    <a:gd name="T17" fmla="*/ 0 h 141"/>
                    <a:gd name="T18" fmla="*/ 488 w 751"/>
                    <a:gd name="T19" fmla="*/ 5 h 141"/>
                    <a:gd name="T20" fmla="*/ 456 w 751"/>
                    <a:gd name="T21" fmla="*/ 5 h 141"/>
                    <a:gd name="T22" fmla="*/ 425 w 751"/>
                    <a:gd name="T23" fmla="*/ 5 h 141"/>
                    <a:gd name="T24" fmla="*/ 393 w 751"/>
                    <a:gd name="T25" fmla="*/ 9 h 141"/>
                    <a:gd name="T26" fmla="*/ 362 w 751"/>
                    <a:gd name="T27" fmla="*/ 9 h 141"/>
                    <a:gd name="T28" fmla="*/ 330 w 751"/>
                    <a:gd name="T29" fmla="*/ 13 h 141"/>
                    <a:gd name="T30" fmla="*/ 295 w 751"/>
                    <a:gd name="T31" fmla="*/ 17 h 141"/>
                    <a:gd name="T32" fmla="*/ 259 w 751"/>
                    <a:gd name="T33" fmla="*/ 21 h 141"/>
                    <a:gd name="T34" fmla="*/ 240 w 751"/>
                    <a:gd name="T35" fmla="*/ 25 h 141"/>
                    <a:gd name="T36" fmla="*/ 224 w 751"/>
                    <a:gd name="T37" fmla="*/ 29 h 141"/>
                    <a:gd name="T38" fmla="*/ 204 w 751"/>
                    <a:gd name="T39" fmla="*/ 34 h 141"/>
                    <a:gd name="T40" fmla="*/ 185 w 751"/>
                    <a:gd name="T41" fmla="*/ 42 h 141"/>
                    <a:gd name="T42" fmla="*/ 165 w 751"/>
                    <a:gd name="T43" fmla="*/ 50 h 141"/>
                    <a:gd name="T44" fmla="*/ 141 w 751"/>
                    <a:gd name="T45" fmla="*/ 58 h 141"/>
                    <a:gd name="T46" fmla="*/ 118 w 751"/>
                    <a:gd name="T47" fmla="*/ 71 h 141"/>
                    <a:gd name="T48" fmla="*/ 94 w 751"/>
                    <a:gd name="T49" fmla="*/ 83 h 141"/>
                    <a:gd name="T50" fmla="*/ 74 w 751"/>
                    <a:gd name="T51" fmla="*/ 96 h 141"/>
                    <a:gd name="T52" fmla="*/ 51 w 751"/>
                    <a:gd name="T53" fmla="*/ 112 h 141"/>
                    <a:gd name="T54" fmla="*/ 0 w 751"/>
                    <a:gd name="T55" fmla="*/ 141 h 141"/>
                    <a:gd name="T56" fmla="*/ 751 w 751"/>
                    <a:gd name="T57" fmla="*/ 29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51" h="141">
                      <a:moveTo>
                        <a:pt x="751" y="29"/>
                      </a:moveTo>
                      <a:lnTo>
                        <a:pt x="708" y="21"/>
                      </a:lnTo>
                      <a:lnTo>
                        <a:pt x="665" y="17"/>
                      </a:lnTo>
                      <a:lnTo>
                        <a:pt x="625" y="9"/>
                      </a:lnTo>
                      <a:lnTo>
                        <a:pt x="606" y="5"/>
                      </a:lnTo>
                      <a:lnTo>
                        <a:pt x="586" y="5"/>
                      </a:lnTo>
                      <a:lnTo>
                        <a:pt x="570" y="5"/>
                      </a:lnTo>
                      <a:lnTo>
                        <a:pt x="551" y="0"/>
                      </a:lnTo>
                      <a:lnTo>
                        <a:pt x="519" y="0"/>
                      </a:lnTo>
                      <a:lnTo>
                        <a:pt x="488" y="5"/>
                      </a:lnTo>
                      <a:lnTo>
                        <a:pt x="456" y="5"/>
                      </a:lnTo>
                      <a:lnTo>
                        <a:pt x="425" y="5"/>
                      </a:lnTo>
                      <a:lnTo>
                        <a:pt x="393" y="9"/>
                      </a:lnTo>
                      <a:lnTo>
                        <a:pt x="362" y="9"/>
                      </a:lnTo>
                      <a:lnTo>
                        <a:pt x="330" y="13"/>
                      </a:lnTo>
                      <a:lnTo>
                        <a:pt x="295" y="17"/>
                      </a:lnTo>
                      <a:lnTo>
                        <a:pt x="259" y="21"/>
                      </a:lnTo>
                      <a:lnTo>
                        <a:pt x="240" y="25"/>
                      </a:lnTo>
                      <a:lnTo>
                        <a:pt x="224" y="29"/>
                      </a:lnTo>
                      <a:lnTo>
                        <a:pt x="204" y="34"/>
                      </a:lnTo>
                      <a:lnTo>
                        <a:pt x="185" y="42"/>
                      </a:lnTo>
                      <a:lnTo>
                        <a:pt x="165" y="50"/>
                      </a:lnTo>
                      <a:lnTo>
                        <a:pt x="141" y="58"/>
                      </a:lnTo>
                      <a:lnTo>
                        <a:pt x="118" y="71"/>
                      </a:lnTo>
                      <a:lnTo>
                        <a:pt x="94" y="83"/>
                      </a:lnTo>
                      <a:lnTo>
                        <a:pt x="74" y="96"/>
                      </a:lnTo>
                      <a:lnTo>
                        <a:pt x="51" y="112"/>
                      </a:lnTo>
                      <a:lnTo>
                        <a:pt x="0" y="141"/>
                      </a:lnTo>
                      <a:lnTo>
                        <a:pt x="751" y="29"/>
                      </a:lnTo>
                      <a:close/>
                    </a:path>
                  </a:pathLst>
                </a:custGeom>
                <a:blipFill rotWithShape="0">
                  <a:blip r:embed="rId5"/>
                  <a:tile tx="0" ty="0" sx="100000" sy="100000" flip="none" algn="tl"/>
                </a:blip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287" name="Freeform 36"/>
                <p:cNvSpPr/>
                <p:nvPr/>
              </p:nvSpPr>
              <p:spPr>
                <a:xfrm>
                  <a:off x="4420" y="2290"/>
                  <a:ext cx="751" cy="141"/>
                </a:xfrm>
                <a:custGeom>
                  <a:avLst/>
                  <a:gdLst>
                    <a:gd name="T0" fmla="*/ 751 w 751"/>
                    <a:gd name="T1" fmla="*/ 29 h 141"/>
                    <a:gd name="T2" fmla="*/ 708 w 751"/>
                    <a:gd name="T3" fmla="*/ 21 h 141"/>
                    <a:gd name="T4" fmla="*/ 665 w 751"/>
                    <a:gd name="T5" fmla="*/ 17 h 141"/>
                    <a:gd name="T6" fmla="*/ 625 w 751"/>
                    <a:gd name="T7" fmla="*/ 9 h 141"/>
                    <a:gd name="T8" fmla="*/ 606 w 751"/>
                    <a:gd name="T9" fmla="*/ 5 h 141"/>
                    <a:gd name="T10" fmla="*/ 586 w 751"/>
                    <a:gd name="T11" fmla="*/ 5 h 141"/>
                    <a:gd name="T12" fmla="*/ 570 w 751"/>
                    <a:gd name="T13" fmla="*/ 5 h 141"/>
                    <a:gd name="T14" fmla="*/ 551 w 751"/>
                    <a:gd name="T15" fmla="*/ 0 h 141"/>
                    <a:gd name="T16" fmla="*/ 519 w 751"/>
                    <a:gd name="T17" fmla="*/ 0 h 141"/>
                    <a:gd name="T18" fmla="*/ 488 w 751"/>
                    <a:gd name="T19" fmla="*/ 5 h 141"/>
                    <a:gd name="T20" fmla="*/ 456 w 751"/>
                    <a:gd name="T21" fmla="*/ 5 h 141"/>
                    <a:gd name="T22" fmla="*/ 425 w 751"/>
                    <a:gd name="T23" fmla="*/ 5 h 141"/>
                    <a:gd name="T24" fmla="*/ 393 w 751"/>
                    <a:gd name="T25" fmla="*/ 9 h 141"/>
                    <a:gd name="T26" fmla="*/ 362 w 751"/>
                    <a:gd name="T27" fmla="*/ 9 h 141"/>
                    <a:gd name="T28" fmla="*/ 330 w 751"/>
                    <a:gd name="T29" fmla="*/ 13 h 141"/>
                    <a:gd name="T30" fmla="*/ 295 w 751"/>
                    <a:gd name="T31" fmla="*/ 17 h 141"/>
                    <a:gd name="T32" fmla="*/ 259 w 751"/>
                    <a:gd name="T33" fmla="*/ 21 h 141"/>
                    <a:gd name="T34" fmla="*/ 240 w 751"/>
                    <a:gd name="T35" fmla="*/ 25 h 141"/>
                    <a:gd name="T36" fmla="*/ 224 w 751"/>
                    <a:gd name="T37" fmla="*/ 29 h 141"/>
                    <a:gd name="T38" fmla="*/ 204 w 751"/>
                    <a:gd name="T39" fmla="*/ 34 h 141"/>
                    <a:gd name="T40" fmla="*/ 185 w 751"/>
                    <a:gd name="T41" fmla="*/ 42 h 141"/>
                    <a:gd name="T42" fmla="*/ 165 w 751"/>
                    <a:gd name="T43" fmla="*/ 50 h 141"/>
                    <a:gd name="T44" fmla="*/ 141 w 751"/>
                    <a:gd name="T45" fmla="*/ 58 h 141"/>
                    <a:gd name="T46" fmla="*/ 118 w 751"/>
                    <a:gd name="T47" fmla="*/ 71 h 141"/>
                    <a:gd name="T48" fmla="*/ 94 w 751"/>
                    <a:gd name="T49" fmla="*/ 83 h 141"/>
                    <a:gd name="T50" fmla="*/ 74 w 751"/>
                    <a:gd name="T51" fmla="*/ 96 h 141"/>
                    <a:gd name="T52" fmla="*/ 51 w 751"/>
                    <a:gd name="T53" fmla="*/ 112 h 141"/>
                    <a:gd name="T54" fmla="*/ 0 w 751"/>
                    <a:gd name="T55" fmla="*/ 141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51" h="141">
                      <a:moveTo>
                        <a:pt x="751" y="29"/>
                      </a:moveTo>
                      <a:lnTo>
                        <a:pt x="708" y="21"/>
                      </a:lnTo>
                      <a:lnTo>
                        <a:pt x="665" y="17"/>
                      </a:lnTo>
                      <a:lnTo>
                        <a:pt x="625" y="9"/>
                      </a:lnTo>
                      <a:lnTo>
                        <a:pt x="606" y="5"/>
                      </a:lnTo>
                      <a:lnTo>
                        <a:pt x="586" y="5"/>
                      </a:lnTo>
                      <a:lnTo>
                        <a:pt x="570" y="5"/>
                      </a:lnTo>
                      <a:lnTo>
                        <a:pt x="551" y="0"/>
                      </a:lnTo>
                      <a:lnTo>
                        <a:pt x="519" y="0"/>
                      </a:lnTo>
                      <a:lnTo>
                        <a:pt x="488" y="5"/>
                      </a:lnTo>
                      <a:lnTo>
                        <a:pt x="456" y="5"/>
                      </a:lnTo>
                      <a:lnTo>
                        <a:pt x="425" y="5"/>
                      </a:lnTo>
                      <a:lnTo>
                        <a:pt x="393" y="9"/>
                      </a:lnTo>
                      <a:lnTo>
                        <a:pt x="362" y="9"/>
                      </a:lnTo>
                      <a:lnTo>
                        <a:pt x="330" y="13"/>
                      </a:lnTo>
                      <a:lnTo>
                        <a:pt x="295" y="17"/>
                      </a:lnTo>
                      <a:lnTo>
                        <a:pt x="259" y="21"/>
                      </a:lnTo>
                      <a:lnTo>
                        <a:pt x="240" y="25"/>
                      </a:lnTo>
                      <a:lnTo>
                        <a:pt x="224" y="29"/>
                      </a:lnTo>
                      <a:lnTo>
                        <a:pt x="204" y="34"/>
                      </a:lnTo>
                      <a:lnTo>
                        <a:pt x="185" y="42"/>
                      </a:lnTo>
                      <a:lnTo>
                        <a:pt x="165" y="50"/>
                      </a:lnTo>
                      <a:lnTo>
                        <a:pt x="141" y="58"/>
                      </a:lnTo>
                      <a:lnTo>
                        <a:pt x="118" y="71"/>
                      </a:lnTo>
                      <a:lnTo>
                        <a:pt x="94" y="83"/>
                      </a:lnTo>
                      <a:lnTo>
                        <a:pt x="74" y="96"/>
                      </a:lnTo>
                      <a:lnTo>
                        <a:pt x="51" y="112"/>
                      </a:lnTo>
                      <a:lnTo>
                        <a:pt x="0" y="141"/>
                      </a:lnTo>
                    </a:path>
                  </a:pathLst>
                </a:custGeom>
                <a:noFill/>
                <a:ln w="6350">
                  <a:solidFill>
                    <a:srgbClr val="000066"/>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288" name="Freeform 37"/>
                <p:cNvSpPr/>
                <p:nvPr/>
              </p:nvSpPr>
              <p:spPr>
                <a:xfrm>
                  <a:off x="4148" y="2386"/>
                  <a:ext cx="272" cy="74"/>
                </a:xfrm>
                <a:custGeom>
                  <a:avLst/>
                  <a:gdLst>
                    <a:gd name="T0" fmla="*/ 272 w 272"/>
                    <a:gd name="T1" fmla="*/ 45 h 74"/>
                    <a:gd name="T2" fmla="*/ 268 w 272"/>
                    <a:gd name="T3" fmla="*/ 37 h 74"/>
                    <a:gd name="T4" fmla="*/ 256 w 272"/>
                    <a:gd name="T5" fmla="*/ 33 h 74"/>
                    <a:gd name="T6" fmla="*/ 252 w 272"/>
                    <a:gd name="T7" fmla="*/ 29 h 74"/>
                    <a:gd name="T8" fmla="*/ 248 w 272"/>
                    <a:gd name="T9" fmla="*/ 25 h 74"/>
                    <a:gd name="T10" fmla="*/ 240 w 272"/>
                    <a:gd name="T11" fmla="*/ 21 h 74"/>
                    <a:gd name="T12" fmla="*/ 236 w 272"/>
                    <a:gd name="T13" fmla="*/ 21 h 74"/>
                    <a:gd name="T14" fmla="*/ 228 w 272"/>
                    <a:gd name="T15" fmla="*/ 16 h 74"/>
                    <a:gd name="T16" fmla="*/ 217 w 272"/>
                    <a:gd name="T17" fmla="*/ 12 h 74"/>
                    <a:gd name="T18" fmla="*/ 209 w 272"/>
                    <a:gd name="T19" fmla="*/ 12 h 74"/>
                    <a:gd name="T20" fmla="*/ 197 w 272"/>
                    <a:gd name="T21" fmla="*/ 8 h 74"/>
                    <a:gd name="T22" fmla="*/ 177 w 272"/>
                    <a:gd name="T23" fmla="*/ 4 h 74"/>
                    <a:gd name="T24" fmla="*/ 165 w 272"/>
                    <a:gd name="T25" fmla="*/ 4 h 74"/>
                    <a:gd name="T26" fmla="*/ 157 w 272"/>
                    <a:gd name="T27" fmla="*/ 4 h 74"/>
                    <a:gd name="T28" fmla="*/ 134 w 272"/>
                    <a:gd name="T29" fmla="*/ 0 h 74"/>
                    <a:gd name="T30" fmla="*/ 114 w 272"/>
                    <a:gd name="T31" fmla="*/ 0 h 74"/>
                    <a:gd name="T32" fmla="*/ 106 w 272"/>
                    <a:gd name="T33" fmla="*/ 4 h 74"/>
                    <a:gd name="T34" fmla="*/ 95 w 272"/>
                    <a:gd name="T35" fmla="*/ 4 h 74"/>
                    <a:gd name="T36" fmla="*/ 83 w 272"/>
                    <a:gd name="T37" fmla="*/ 8 h 74"/>
                    <a:gd name="T38" fmla="*/ 75 w 272"/>
                    <a:gd name="T39" fmla="*/ 12 h 74"/>
                    <a:gd name="T40" fmla="*/ 63 w 272"/>
                    <a:gd name="T41" fmla="*/ 16 h 74"/>
                    <a:gd name="T42" fmla="*/ 55 w 272"/>
                    <a:gd name="T43" fmla="*/ 21 h 74"/>
                    <a:gd name="T44" fmla="*/ 47 w 272"/>
                    <a:gd name="T45" fmla="*/ 29 h 74"/>
                    <a:gd name="T46" fmla="*/ 36 w 272"/>
                    <a:gd name="T47" fmla="*/ 37 h 74"/>
                    <a:gd name="T48" fmla="*/ 20 w 272"/>
                    <a:gd name="T49" fmla="*/ 54 h 74"/>
                    <a:gd name="T50" fmla="*/ 0 w 272"/>
                    <a:gd name="T51" fmla="*/ 74 h 74"/>
                    <a:gd name="T52" fmla="*/ 272 w 272"/>
                    <a:gd name="T53" fmla="*/ 45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72" h="74">
                      <a:moveTo>
                        <a:pt x="272" y="45"/>
                      </a:moveTo>
                      <a:lnTo>
                        <a:pt x="268" y="37"/>
                      </a:lnTo>
                      <a:lnTo>
                        <a:pt x="256" y="33"/>
                      </a:lnTo>
                      <a:lnTo>
                        <a:pt x="252" y="29"/>
                      </a:lnTo>
                      <a:lnTo>
                        <a:pt x="248" y="25"/>
                      </a:lnTo>
                      <a:lnTo>
                        <a:pt x="240" y="21"/>
                      </a:lnTo>
                      <a:lnTo>
                        <a:pt x="236" y="21"/>
                      </a:lnTo>
                      <a:lnTo>
                        <a:pt x="228" y="16"/>
                      </a:lnTo>
                      <a:lnTo>
                        <a:pt x="217" y="12"/>
                      </a:lnTo>
                      <a:lnTo>
                        <a:pt x="209" y="12"/>
                      </a:lnTo>
                      <a:lnTo>
                        <a:pt x="197" y="8"/>
                      </a:lnTo>
                      <a:lnTo>
                        <a:pt x="177" y="4"/>
                      </a:lnTo>
                      <a:lnTo>
                        <a:pt x="165" y="4"/>
                      </a:lnTo>
                      <a:lnTo>
                        <a:pt x="157" y="4"/>
                      </a:lnTo>
                      <a:lnTo>
                        <a:pt x="134" y="0"/>
                      </a:lnTo>
                      <a:lnTo>
                        <a:pt x="114" y="0"/>
                      </a:lnTo>
                      <a:lnTo>
                        <a:pt x="106" y="4"/>
                      </a:lnTo>
                      <a:lnTo>
                        <a:pt x="95" y="4"/>
                      </a:lnTo>
                      <a:lnTo>
                        <a:pt x="83" y="8"/>
                      </a:lnTo>
                      <a:lnTo>
                        <a:pt x="75" y="12"/>
                      </a:lnTo>
                      <a:lnTo>
                        <a:pt x="63" y="16"/>
                      </a:lnTo>
                      <a:lnTo>
                        <a:pt x="55" y="21"/>
                      </a:lnTo>
                      <a:lnTo>
                        <a:pt x="47" y="29"/>
                      </a:lnTo>
                      <a:lnTo>
                        <a:pt x="36" y="37"/>
                      </a:lnTo>
                      <a:lnTo>
                        <a:pt x="20" y="54"/>
                      </a:lnTo>
                      <a:lnTo>
                        <a:pt x="0" y="74"/>
                      </a:lnTo>
                      <a:lnTo>
                        <a:pt x="272" y="45"/>
                      </a:lnTo>
                      <a:close/>
                    </a:path>
                  </a:pathLst>
                </a:custGeom>
                <a:blipFill rotWithShape="0">
                  <a:blip r:embed="rId5"/>
                  <a:tile tx="0" ty="0" sx="100000" sy="100000" flip="none" algn="tl"/>
                </a:blip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289" name="Freeform 38"/>
                <p:cNvSpPr/>
                <p:nvPr/>
              </p:nvSpPr>
              <p:spPr>
                <a:xfrm>
                  <a:off x="4148" y="2386"/>
                  <a:ext cx="272" cy="74"/>
                </a:xfrm>
                <a:custGeom>
                  <a:avLst/>
                  <a:gdLst>
                    <a:gd name="T0" fmla="*/ 272 w 272"/>
                    <a:gd name="T1" fmla="*/ 45 h 74"/>
                    <a:gd name="T2" fmla="*/ 268 w 272"/>
                    <a:gd name="T3" fmla="*/ 37 h 74"/>
                    <a:gd name="T4" fmla="*/ 256 w 272"/>
                    <a:gd name="T5" fmla="*/ 33 h 74"/>
                    <a:gd name="T6" fmla="*/ 252 w 272"/>
                    <a:gd name="T7" fmla="*/ 29 h 74"/>
                    <a:gd name="T8" fmla="*/ 248 w 272"/>
                    <a:gd name="T9" fmla="*/ 25 h 74"/>
                    <a:gd name="T10" fmla="*/ 240 w 272"/>
                    <a:gd name="T11" fmla="*/ 21 h 74"/>
                    <a:gd name="T12" fmla="*/ 236 w 272"/>
                    <a:gd name="T13" fmla="*/ 21 h 74"/>
                    <a:gd name="T14" fmla="*/ 228 w 272"/>
                    <a:gd name="T15" fmla="*/ 16 h 74"/>
                    <a:gd name="T16" fmla="*/ 217 w 272"/>
                    <a:gd name="T17" fmla="*/ 12 h 74"/>
                    <a:gd name="T18" fmla="*/ 209 w 272"/>
                    <a:gd name="T19" fmla="*/ 12 h 74"/>
                    <a:gd name="T20" fmla="*/ 197 w 272"/>
                    <a:gd name="T21" fmla="*/ 8 h 74"/>
                    <a:gd name="T22" fmla="*/ 177 w 272"/>
                    <a:gd name="T23" fmla="*/ 4 h 74"/>
                    <a:gd name="T24" fmla="*/ 165 w 272"/>
                    <a:gd name="T25" fmla="*/ 4 h 74"/>
                    <a:gd name="T26" fmla="*/ 157 w 272"/>
                    <a:gd name="T27" fmla="*/ 4 h 74"/>
                    <a:gd name="T28" fmla="*/ 134 w 272"/>
                    <a:gd name="T29" fmla="*/ 0 h 74"/>
                    <a:gd name="T30" fmla="*/ 114 w 272"/>
                    <a:gd name="T31" fmla="*/ 0 h 74"/>
                    <a:gd name="T32" fmla="*/ 106 w 272"/>
                    <a:gd name="T33" fmla="*/ 4 h 74"/>
                    <a:gd name="T34" fmla="*/ 95 w 272"/>
                    <a:gd name="T35" fmla="*/ 4 h 74"/>
                    <a:gd name="T36" fmla="*/ 83 w 272"/>
                    <a:gd name="T37" fmla="*/ 8 h 74"/>
                    <a:gd name="T38" fmla="*/ 75 w 272"/>
                    <a:gd name="T39" fmla="*/ 12 h 74"/>
                    <a:gd name="T40" fmla="*/ 63 w 272"/>
                    <a:gd name="T41" fmla="*/ 16 h 74"/>
                    <a:gd name="T42" fmla="*/ 55 w 272"/>
                    <a:gd name="T43" fmla="*/ 21 h 74"/>
                    <a:gd name="T44" fmla="*/ 47 w 272"/>
                    <a:gd name="T45" fmla="*/ 29 h 74"/>
                    <a:gd name="T46" fmla="*/ 36 w 272"/>
                    <a:gd name="T47" fmla="*/ 37 h 74"/>
                    <a:gd name="T48" fmla="*/ 20 w 272"/>
                    <a:gd name="T49" fmla="*/ 54 h 74"/>
                    <a:gd name="T50" fmla="*/ 0 w 272"/>
                    <a:gd name="T51" fmla="*/ 74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72" h="74">
                      <a:moveTo>
                        <a:pt x="272" y="45"/>
                      </a:moveTo>
                      <a:lnTo>
                        <a:pt x="268" y="37"/>
                      </a:lnTo>
                      <a:lnTo>
                        <a:pt x="256" y="33"/>
                      </a:lnTo>
                      <a:lnTo>
                        <a:pt x="252" y="29"/>
                      </a:lnTo>
                      <a:lnTo>
                        <a:pt x="248" y="25"/>
                      </a:lnTo>
                      <a:lnTo>
                        <a:pt x="240" y="21"/>
                      </a:lnTo>
                      <a:lnTo>
                        <a:pt x="236" y="21"/>
                      </a:lnTo>
                      <a:lnTo>
                        <a:pt x="228" y="16"/>
                      </a:lnTo>
                      <a:lnTo>
                        <a:pt x="217" y="12"/>
                      </a:lnTo>
                      <a:lnTo>
                        <a:pt x="209" y="12"/>
                      </a:lnTo>
                      <a:lnTo>
                        <a:pt x="197" y="8"/>
                      </a:lnTo>
                      <a:lnTo>
                        <a:pt x="177" y="4"/>
                      </a:lnTo>
                      <a:lnTo>
                        <a:pt x="165" y="4"/>
                      </a:lnTo>
                      <a:lnTo>
                        <a:pt x="157" y="4"/>
                      </a:lnTo>
                      <a:lnTo>
                        <a:pt x="134" y="0"/>
                      </a:lnTo>
                      <a:lnTo>
                        <a:pt x="114" y="0"/>
                      </a:lnTo>
                      <a:lnTo>
                        <a:pt x="106" y="4"/>
                      </a:lnTo>
                      <a:lnTo>
                        <a:pt x="95" y="4"/>
                      </a:lnTo>
                      <a:lnTo>
                        <a:pt x="83" y="8"/>
                      </a:lnTo>
                      <a:lnTo>
                        <a:pt x="75" y="12"/>
                      </a:lnTo>
                      <a:lnTo>
                        <a:pt x="63" y="16"/>
                      </a:lnTo>
                      <a:lnTo>
                        <a:pt x="55" y="21"/>
                      </a:lnTo>
                      <a:lnTo>
                        <a:pt x="47" y="29"/>
                      </a:lnTo>
                      <a:lnTo>
                        <a:pt x="36" y="37"/>
                      </a:lnTo>
                      <a:lnTo>
                        <a:pt x="20" y="54"/>
                      </a:lnTo>
                      <a:lnTo>
                        <a:pt x="0" y="74"/>
                      </a:lnTo>
                    </a:path>
                  </a:pathLst>
                </a:custGeom>
                <a:noFill/>
                <a:ln w="6350">
                  <a:solidFill>
                    <a:srgbClr val="000066"/>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290" name="Freeform 39"/>
                <p:cNvSpPr/>
                <p:nvPr/>
              </p:nvSpPr>
              <p:spPr>
                <a:xfrm>
                  <a:off x="3849" y="2394"/>
                  <a:ext cx="311" cy="87"/>
                </a:xfrm>
                <a:custGeom>
                  <a:avLst/>
                  <a:gdLst>
                    <a:gd name="T0" fmla="*/ 311 w 311"/>
                    <a:gd name="T1" fmla="*/ 66 h 87"/>
                    <a:gd name="T2" fmla="*/ 291 w 311"/>
                    <a:gd name="T3" fmla="*/ 50 h 87"/>
                    <a:gd name="T4" fmla="*/ 283 w 311"/>
                    <a:gd name="T5" fmla="*/ 42 h 87"/>
                    <a:gd name="T6" fmla="*/ 272 w 311"/>
                    <a:gd name="T7" fmla="*/ 33 h 87"/>
                    <a:gd name="T8" fmla="*/ 252 w 311"/>
                    <a:gd name="T9" fmla="*/ 25 h 87"/>
                    <a:gd name="T10" fmla="*/ 244 w 311"/>
                    <a:gd name="T11" fmla="*/ 17 h 87"/>
                    <a:gd name="T12" fmla="*/ 232 w 311"/>
                    <a:gd name="T13" fmla="*/ 13 h 87"/>
                    <a:gd name="T14" fmla="*/ 220 w 311"/>
                    <a:gd name="T15" fmla="*/ 8 h 87"/>
                    <a:gd name="T16" fmla="*/ 205 w 311"/>
                    <a:gd name="T17" fmla="*/ 4 h 87"/>
                    <a:gd name="T18" fmla="*/ 189 w 311"/>
                    <a:gd name="T19" fmla="*/ 4 h 87"/>
                    <a:gd name="T20" fmla="*/ 177 w 311"/>
                    <a:gd name="T21" fmla="*/ 0 h 87"/>
                    <a:gd name="T22" fmla="*/ 161 w 311"/>
                    <a:gd name="T23" fmla="*/ 0 h 87"/>
                    <a:gd name="T24" fmla="*/ 146 w 311"/>
                    <a:gd name="T25" fmla="*/ 4 h 87"/>
                    <a:gd name="T26" fmla="*/ 130 w 311"/>
                    <a:gd name="T27" fmla="*/ 4 h 87"/>
                    <a:gd name="T28" fmla="*/ 114 w 311"/>
                    <a:gd name="T29" fmla="*/ 8 h 87"/>
                    <a:gd name="T30" fmla="*/ 98 w 311"/>
                    <a:gd name="T31" fmla="*/ 13 h 87"/>
                    <a:gd name="T32" fmla="*/ 83 w 311"/>
                    <a:gd name="T33" fmla="*/ 21 h 87"/>
                    <a:gd name="T34" fmla="*/ 67 w 311"/>
                    <a:gd name="T35" fmla="*/ 25 h 87"/>
                    <a:gd name="T36" fmla="*/ 51 w 311"/>
                    <a:gd name="T37" fmla="*/ 33 h 87"/>
                    <a:gd name="T38" fmla="*/ 35 w 311"/>
                    <a:gd name="T39" fmla="*/ 46 h 87"/>
                    <a:gd name="T40" fmla="*/ 24 w 311"/>
                    <a:gd name="T41" fmla="*/ 58 h 87"/>
                    <a:gd name="T42" fmla="*/ 12 w 311"/>
                    <a:gd name="T43" fmla="*/ 75 h 87"/>
                    <a:gd name="T44" fmla="*/ 0 w 311"/>
                    <a:gd name="T45" fmla="*/ 87 h 87"/>
                    <a:gd name="T46" fmla="*/ 311 w 311"/>
                    <a:gd name="T47" fmla="*/ 66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11" h="87">
                      <a:moveTo>
                        <a:pt x="311" y="66"/>
                      </a:moveTo>
                      <a:lnTo>
                        <a:pt x="291" y="50"/>
                      </a:lnTo>
                      <a:lnTo>
                        <a:pt x="283" y="42"/>
                      </a:lnTo>
                      <a:lnTo>
                        <a:pt x="272" y="33"/>
                      </a:lnTo>
                      <a:lnTo>
                        <a:pt x="252" y="25"/>
                      </a:lnTo>
                      <a:lnTo>
                        <a:pt x="244" y="17"/>
                      </a:lnTo>
                      <a:lnTo>
                        <a:pt x="232" y="13"/>
                      </a:lnTo>
                      <a:lnTo>
                        <a:pt x="220" y="8"/>
                      </a:lnTo>
                      <a:lnTo>
                        <a:pt x="205" y="4"/>
                      </a:lnTo>
                      <a:lnTo>
                        <a:pt x="189" y="4"/>
                      </a:lnTo>
                      <a:lnTo>
                        <a:pt x="177" y="0"/>
                      </a:lnTo>
                      <a:lnTo>
                        <a:pt x="161" y="0"/>
                      </a:lnTo>
                      <a:lnTo>
                        <a:pt x="146" y="4"/>
                      </a:lnTo>
                      <a:lnTo>
                        <a:pt x="130" y="4"/>
                      </a:lnTo>
                      <a:lnTo>
                        <a:pt x="114" y="8"/>
                      </a:lnTo>
                      <a:lnTo>
                        <a:pt x="98" y="13"/>
                      </a:lnTo>
                      <a:lnTo>
                        <a:pt x="83" y="21"/>
                      </a:lnTo>
                      <a:lnTo>
                        <a:pt x="67" y="25"/>
                      </a:lnTo>
                      <a:lnTo>
                        <a:pt x="51" y="33"/>
                      </a:lnTo>
                      <a:lnTo>
                        <a:pt x="35" y="46"/>
                      </a:lnTo>
                      <a:lnTo>
                        <a:pt x="24" y="58"/>
                      </a:lnTo>
                      <a:lnTo>
                        <a:pt x="12" y="75"/>
                      </a:lnTo>
                      <a:lnTo>
                        <a:pt x="0" y="87"/>
                      </a:lnTo>
                      <a:lnTo>
                        <a:pt x="311" y="66"/>
                      </a:lnTo>
                      <a:close/>
                    </a:path>
                  </a:pathLst>
                </a:custGeom>
                <a:blipFill rotWithShape="0">
                  <a:blip r:embed="rId5"/>
                  <a:tile tx="0" ty="0" sx="100000" sy="100000" flip="none" algn="tl"/>
                </a:blip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291" name="Freeform 40"/>
                <p:cNvSpPr/>
                <p:nvPr/>
              </p:nvSpPr>
              <p:spPr>
                <a:xfrm>
                  <a:off x="3849" y="2394"/>
                  <a:ext cx="311" cy="87"/>
                </a:xfrm>
                <a:custGeom>
                  <a:avLst/>
                  <a:gdLst>
                    <a:gd name="T0" fmla="*/ 311 w 311"/>
                    <a:gd name="T1" fmla="*/ 66 h 87"/>
                    <a:gd name="T2" fmla="*/ 291 w 311"/>
                    <a:gd name="T3" fmla="*/ 50 h 87"/>
                    <a:gd name="T4" fmla="*/ 283 w 311"/>
                    <a:gd name="T5" fmla="*/ 42 h 87"/>
                    <a:gd name="T6" fmla="*/ 272 w 311"/>
                    <a:gd name="T7" fmla="*/ 33 h 87"/>
                    <a:gd name="T8" fmla="*/ 252 w 311"/>
                    <a:gd name="T9" fmla="*/ 25 h 87"/>
                    <a:gd name="T10" fmla="*/ 244 w 311"/>
                    <a:gd name="T11" fmla="*/ 17 h 87"/>
                    <a:gd name="T12" fmla="*/ 232 w 311"/>
                    <a:gd name="T13" fmla="*/ 13 h 87"/>
                    <a:gd name="T14" fmla="*/ 220 w 311"/>
                    <a:gd name="T15" fmla="*/ 8 h 87"/>
                    <a:gd name="T16" fmla="*/ 205 w 311"/>
                    <a:gd name="T17" fmla="*/ 4 h 87"/>
                    <a:gd name="T18" fmla="*/ 189 w 311"/>
                    <a:gd name="T19" fmla="*/ 4 h 87"/>
                    <a:gd name="T20" fmla="*/ 177 w 311"/>
                    <a:gd name="T21" fmla="*/ 0 h 87"/>
                    <a:gd name="T22" fmla="*/ 161 w 311"/>
                    <a:gd name="T23" fmla="*/ 0 h 87"/>
                    <a:gd name="T24" fmla="*/ 146 w 311"/>
                    <a:gd name="T25" fmla="*/ 4 h 87"/>
                    <a:gd name="T26" fmla="*/ 130 w 311"/>
                    <a:gd name="T27" fmla="*/ 4 h 87"/>
                    <a:gd name="T28" fmla="*/ 114 w 311"/>
                    <a:gd name="T29" fmla="*/ 8 h 87"/>
                    <a:gd name="T30" fmla="*/ 98 w 311"/>
                    <a:gd name="T31" fmla="*/ 13 h 87"/>
                    <a:gd name="T32" fmla="*/ 83 w 311"/>
                    <a:gd name="T33" fmla="*/ 21 h 87"/>
                    <a:gd name="T34" fmla="*/ 67 w 311"/>
                    <a:gd name="T35" fmla="*/ 25 h 87"/>
                    <a:gd name="T36" fmla="*/ 51 w 311"/>
                    <a:gd name="T37" fmla="*/ 33 h 87"/>
                    <a:gd name="T38" fmla="*/ 35 w 311"/>
                    <a:gd name="T39" fmla="*/ 46 h 87"/>
                    <a:gd name="T40" fmla="*/ 24 w 311"/>
                    <a:gd name="T41" fmla="*/ 58 h 87"/>
                    <a:gd name="T42" fmla="*/ 12 w 311"/>
                    <a:gd name="T43" fmla="*/ 75 h 87"/>
                    <a:gd name="T44" fmla="*/ 0 w 311"/>
                    <a:gd name="T45" fmla="*/ 8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1" h="87">
                      <a:moveTo>
                        <a:pt x="311" y="66"/>
                      </a:moveTo>
                      <a:lnTo>
                        <a:pt x="291" y="50"/>
                      </a:lnTo>
                      <a:lnTo>
                        <a:pt x="283" y="42"/>
                      </a:lnTo>
                      <a:lnTo>
                        <a:pt x="272" y="33"/>
                      </a:lnTo>
                      <a:lnTo>
                        <a:pt x="252" y="25"/>
                      </a:lnTo>
                      <a:lnTo>
                        <a:pt x="244" y="17"/>
                      </a:lnTo>
                      <a:lnTo>
                        <a:pt x="232" y="13"/>
                      </a:lnTo>
                      <a:lnTo>
                        <a:pt x="220" y="8"/>
                      </a:lnTo>
                      <a:lnTo>
                        <a:pt x="205" y="4"/>
                      </a:lnTo>
                      <a:lnTo>
                        <a:pt x="189" y="4"/>
                      </a:lnTo>
                      <a:lnTo>
                        <a:pt x="177" y="0"/>
                      </a:lnTo>
                      <a:lnTo>
                        <a:pt x="161" y="0"/>
                      </a:lnTo>
                      <a:lnTo>
                        <a:pt x="146" y="4"/>
                      </a:lnTo>
                      <a:lnTo>
                        <a:pt x="130" y="4"/>
                      </a:lnTo>
                      <a:lnTo>
                        <a:pt x="114" y="8"/>
                      </a:lnTo>
                      <a:lnTo>
                        <a:pt x="98" y="13"/>
                      </a:lnTo>
                      <a:lnTo>
                        <a:pt x="83" y="21"/>
                      </a:lnTo>
                      <a:lnTo>
                        <a:pt x="67" y="25"/>
                      </a:lnTo>
                      <a:lnTo>
                        <a:pt x="51" y="33"/>
                      </a:lnTo>
                      <a:lnTo>
                        <a:pt x="35" y="46"/>
                      </a:lnTo>
                      <a:lnTo>
                        <a:pt x="24" y="58"/>
                      </a:lnTo>
                      <a:lnTo>
                        <a:pt x="12" y="75"/>
                      </a:lnTo>
                      <a:lnTo>
                        <a:pt x="0" y="87"/>
                      </a:lnTo>
                    </a:path>
                  </a:pathLst>
                </a:custGeom>
                <a:noFill/>
                <a:ln w="6350">
                  <a:solidFill>
                    <a:srgbClr val="000066"/>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292" name="Freeform 41"/>
                <p:cNvSpPr/>
                <p:nvPr/>
              </p:nvSpPr>
              <p:spPr>
                <a:xfrm>
                  <a:off x="3495" y="2394"/>
                  <a:ext cx="354" cy="87"/>
                </a:xfrm>
                <a:custGeom>
                  <a:avLst/>
                  <a:gdLst>
                    <a:gd name="T0" fmla="*/ 354 w 354"/>
                    <a:gd name="T1" fmla="*/ 87 h 87"/>
                    <a:gd name="T2" fmla="*/ 346 w 354"/>
                    <a:gd name="T3" fmla="*/ 79 h 87"/>
                    <a:gd name="T4" fmla="*/ 338 w 354"/>
                    <a:gd name="T5" fmla="*/ 66 h 87"/>
                    <a:gd name="T6" fmla="*/ 330 w 354"/>
                    <a:gd name="T7" fmla="*/ 58 h 87"/>
                    <a:gd name="T8" fmla="*/ 326 w 354"/>
                    <a:gd name="T9" fmla="*/ 54 h 87"/>
                    <a:gd name="T10" fmla="*/ 319 w 354"/>
                    <a:gd name="T11" fmla="*/ 50 h 87"/>
                    <a:gd name="T12" fmla="*/ 307 w 354"/>
                    <a:gd name="T13" fmla="*/ 37 h 87"/>
                    <a:gd name="T14" fmla="*/ 291 w 354"/>
                    <a:gd name="T15" fmla="*/ 29 h 87"/>
                    <a:gd name="T16" fmla="*/ 271 w 354"/>
                    <a:gd name="T17" fmla="*/ 21 h 87"/>
                    <a:gd name="T18" fmla="*/ 260 w 354"/>
                    <a:gd name="T19" fmla="*/ 17 h 87"/>
                    <a:gd name="T20" fmla="*/ 252 w 354"/>
                    <a:gd name="T21" fmla="*/ 13 h 87"/>
                    <a:gd name="T22" fmla="*/ 240 w 354"/>
                    <a:gd name="T23" fmla="*/ 8 h 87"/>
                    <a:gd name="T24" fmla="*/ 224 w 354"/>
                    <a:gd name="T25" fmla="*/ 8 h 87"/>
                    <a:gd name="T26" fmla="*/ 212 w 354"/>
                    <a:gd name="T27" fmla="*/ 4 h 87"/>
                    <a:gd name="T28" fmla="*/ 197 w 354"/>
                    <a:gd name="T29" fmla="*/ 4 h 87"/>
                    <a:gd name="T30" fmla="*/ 165 w 354"/>
                    <a:gd name="T31" fmla="*/ 0 h 87"/>
                    <a:gd name="T32" fmla="*/ 153 w 354"/>
                    <a:gd name="T33" fmla="*/ 4 h 87"/>
                    <a:gd name="T34" fmla="*/ 138 w 354"/>
                    <a:gd name="T35" fmla="*/ 4 h 87"/>
                    <a:gd name="T36" fmla="*/ 126 w 354"/>
                    <a:gd name="T37" fmla="*/ 4 h 87"/>
                    <a:gd name="T38" fmla="*/ 114 w 354"/>
                    <a:gd name="T39" fmla="*/ 8 h 87"/>
                    <a:gd name="T40" fmla="*/ 86 w 354"/>
                    <a:gd name="T41" fmla="*/ 13 h 87"/>
                    <a:gd name="T42" fmla="*/ 75 w 354"/>
                    <a:gd name="T43" fmla="*/ 21 h 87"/>
                    <a:gd name="T44" fmla="*/ 63 w 354"/>
                    <a:gd name="T45" fmla="*/ 25 h 87"/>
                    <a:gd name="T46" fmla="*/ 51 w 354"/>
                    <a:gd name="T47" fmla="*/ 29 h 87"/>
                    <a:gd name="T48" fmla="*/ 43 w 354"/>
                    <a:gd name="T49" fmla="*/ 33 h 87"/>
                    <a:gd name="T50" fmla="*/ 35 w 354"/>
                    <a:gd name="T51" fmla="*/ 37 h 87"/>
                    <a:gd name="T52" fmla="*/ 27 w 354"/>
                    <a:gd name="T53" fmla="*/ 42 h 87"/>
                    <a:gd name="T54" fmla="*/ 23 w 354"/>
                    <a:gd name="T55" fmla="*/ 46 h 87"/>
                    <a:gd name="T56" fmla="*/ 16 w 354"/>
                    <a:gd name="T57" fmla="*/ 50 h 87"/>
                    <a:gd name="T58" fmla="*/ 12 w 354"/>
                    <a:gd name="T59" fmla="*/ 58 h 87"/>
                    <a:gd name="T60" fmla="*/ 8 w 354"/>
                    <a:gd name="T61" fmla="*/ 62 h 87"/>
                    <a:gd name="T62" fmla="*/ 0 w 354"/>
                    <a:gd name="T63" fmla="*/ 75 h 87"/>
                    <a:gd name="T64" fmla="*/ 354 w 354"/>
                    <a:gd name="T65" fmla="*/ 8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54" h="87">
                      <a:moveTo>
                        <a:pt x="354" y="87"/>
                      </a:moveTo>
                      <a:lnTo>
                        <a:pt x="346" y="79"/>
                      </a:lnTo>
                      <a:lnTo>
                        <a:pt x="338" y="66"/>
                      </a:lnTo>
                      <a:lnTo>
                        <a:pt x="330" y="58"/>
                      </a:lnTo>
                      <a:lnTo>
                        <a:pt x="326" y="54"/>
                      </a:lnTo>
                      <a:lnTo>
                        <a:pt x="319" y="50"/>
                      </a:lnTo>
                      <a:lnTo>
                        <a:pt x="307" y="37"/>
                      </a:lnTo>
                      <a:lnTo>
                        <a:pt x="291" y="29"/>
                      </a:lnTo>
                      <a:lnTo>
                        <a:pt x="271" y="21"/>
                      </a:lnTo>
                      <a:lnTo>
                        <a:pt x="260" y="17"/>
                      </a:lnTo>
                      <a:lnTo>
                        <a:pt x="252" y="13"/>
                      </a:lnTo>
                      <a:lnTo>
                        <a:pt x="240" y="8"/>
                      </a:lnTo>
                      <a:lnTo>
                        <a:pt x="224" y="8"/>
                      </a:lnTo>
                      <a:lnTo>
                        <a:pt x="212" y="4"/>
                      </a:lnTo>
                      <a:lnTo>
                        <a:pt x="197" y="4"/>
                      </a:lnTo>
                      <a:lnTo>
                        <a:pt x="165" y="0"/>
                      </a:lnTo>
                      <a:lnTo>
                        <a:pt x="153" y="4"/>
                      </a:lnTo>
                      <a:lnTo>
                        <a:pt x="138" y="4"/>
                      </a:lnTo>
                      <a:lnTo>
                        <a:pt x="126" y="4"/>
                      </a:lnTo>
                      <a:lnTo>
                        <a:pt x="114" y="8"/>
                      </a:lnTo>
                      <a:lnTo>
                        <a:pt x="86" y="13"/>
                      </a:lnTo>
                      <a:lnTo>
                        <a:pt x="75" y="21"/>
                      </a:lnTo>
                      <a:lnTo>
                        <a:pt x="63" y="25"/>
                      </a:lnTo>
                      <a:lnTo>
                        <a:pt x="51" y="29"/>
                      </a:lnTo>
                      <a:lnTo>
                        <a:pt x="43" y="33"/>
                      </a:lnTo>
                      <a:lnTo>
                        <a:pt x="35" y="37"/>
                      </a:lnTo>
                      <a:lnTo>
                        <a:pt x="27" y="42"/>
                      </a:lnTo>
                      <a:lnTo>
                        <a:pt x="23" y="46"/>
                      </a:lnTo>
                      <a:lnTo>
                        <a:pt x="16" y="50"/>
                      </a:lnTo>
                      <a:lnTo>
                        <a:pt x="12" y="58"/>
                      </a:lnTo>
                      <a:lnTo>
                        <a:pt x="8" y="62"/>
                      </a:lnTo>
                      <a:lnTo>
                        <a:pt x="0" y="75"/>
                      </a:lnTo>
                      <a:lnTo>
                        <a:pt x="354" y="87"/>
                      </a:lnTo>
                      <a:close/>
                    </a:path>
                  </a:pathLst>
                </a:custGeom>
                <a:blipFill rotWithShape="0">
                  <a:blip r:embed="rId5"/>
                  <a:tile tx="0" ty="0" sx="100000" sy="100000" flip="none" algn="tl"/>
                </a:blip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293" name="Freeform 42"/>
                <p:cNvSpPr/>
                <p:nvPr/>
              </p:nvSpPr>
              <p:spPr>
                <a:xfrm>
                  <a:off x="3495" y="2394"/>
                  <a:ext cx="354" cy="87"/>
                </a:xfrm>
                <a:custGeom>
                  <a:avLst/>
                  <a:gdLst>
                    <a:gd name="T0" fmla="*/ 354 w 354"/>
                    <a:gd name="T1" fmla="*/ 87 h 87"/>
                    <a:gd name="T2" fmla="*/ 346 w 354"/>
                    <a:gd name="T3" fmla="*/ 79 h 87"/>
                    <a:gd name="T4" fmla="*/ 338 w 354"/>
                    <a:gd name="T5" fmla="*/ 66 h 87"/>
                    <a:gd name="T6" fmla="*/ 330 w 354"/>
                    <a:gd name="T7" fmla="*/ 58 h 87"/>
                    <a:gd name="T8" fmla="*/ 326 w 354"/>
                    <a:gd name="T9" fmla="*/ 54 h 87"/>
                    <a:gd name="T10" fmla="*/ 319 w 354"/>
                    <a:gd name="T11" fmla="*/ 50 h 87"/>
                    <a:gd name="T12" fmla="*/ 307 w 354"/>
                    <a:gd name="T13" fmla="*/ 37 h 87"/>
                    <a:gd name="T14" fmla="*/ 291 w 354"/>
                    <a:gd name="T15" fmla="*/ 29 h 87"/>
                    <a:gd name="T16" fmla="*/ 271 w 354"/>
                    <a:gd name="T17" fmla="*/ 21 h 87"/>
                    <a:gd name="T18" fmla="*/ 260 w 354"/>
                    <a:gd name="T19" fmla="*/ 17 h 87"/>
                    <a:gd name="T20" fmla="*/ 252 w 354"/>
                    <a:gd name="T21" fmla="*/ 13 h 87"/>
                    <a:gd name="T22" fmla="*/ 240 w 354"/>
                    <a:gd name="T23" fmla="*/ 8 h 87"/>
                    <a:gd name="T24" fmla="*/ 224 w 354"/>
                    <a:gd name="T25" fmla="*/ 8 h 87"/>
                    <a:gd name="T26" fmla="*/ 212 w 354"/>
                    <a:gd name="T27" fmla="*/ 4 h 87"/>
                    <a:gd name="T28" fmla="*/ 197 w 354"/>
                    <a:gd name="T29" fmla="*/ 4 h 87"/>
                    <a:gd name="T30" fmla="*/ 165 w 354"/>
                    <a:gd name="T31" fmla="*/ 0 h 87"/>
                    <a:gd name="T32" fmla="*/ 153 w 354"/>
                    <a:gd name="T33" fmla="*/ 4 h 87"/>
                    <a:gd name="T34" fmla="*/ 138 w 354"/>
                    <a:gd name="T35" fmla="*/ 4 h 87"/>
                    <a:gd name="T36" fmla="*/ 126 w 354"/>
                    <a:gd name="T37" fmla="*/ 4 h 87"/>
                    <a:gd name="T38" fmla="*/ 114 w 354"/>
                    <a:gd name="T39" fmla="*/ 8 h 87"/>
                    <a:gd name="T40" fmla="*/ 86 w 354"/>
                    <a:gd name="T41" fmla="*/ 13 h 87"/>
                    <a:gd name="T42" fmla="*/ 75 w 354"/>
                    <a:gd name="T43" fmla="*/ 21 h 87"/>
                    <a:gd name="T44" fmla="*/ 63 w 354"/>
                    <a:gd name="T45" fmla="*/ 25 h 87"/>
                    <a:gd name="T46" fmla="*/ 51 w 354"/>
                    <a:gd name="T47" fmla="*/ 29 h 87"/>
                    <a:gd name="T48" fmla="*/ 43 w 354"/>
                    <a:gd name="T49" fmla="*/ 33 h 87"/>
                    <a:gd name="T50" fmla="*/ 35 w 354"/>
                    <a:gd name="T51" fmla="*/ 37 h 87"/>
                    <a:gd name="T52" fmla="*/ 27 w 354"/>
                    <a:gd name="T53" fmla="*/ 42 h 87"/>
                    <a:gd name="T54" fmla="*/ 23 w 354"/>
                    <a:gd name="T55" fmla="*/ 46 h 87"/>
                    <a:gd name="T56" fmla="*/ 16 w 354"/>
                    <a:gd name="T57" fmla="*/ 50 h 87"/>
                    <a:gd name="T58" fmla="*/ 12 w 354"/>
                    <a:gd name="T59" fmla="*/ 58 h 87"/>
                    <a:gd name="T60" fmla="*/ 8 w 354"/>
                    <a:gd name="T61" fmla="*/ 62 h 87"/>
                    <a:gd name="T62" fmla="*/ 0 w 354"/>
                    <a:gd name="T63" fmla="*/ 75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54" h="87">
                      <a:moveTo>
                        <a:pt x="354" y="87"/>
                      </a:moveTo>
                      <a:lnTo>
                        <a:pt x="346" y="79"/>
                      </a:lnTo>
                      <a:lnTo>
                        <a:pt x="338" y="66"/>
                      </a:lnTo>
                      <a:lnTo>
                        <a:pt x="330" y="58"/>
                      </a:lnTo>
                      <a:lnTo>
                        <a:pt x="326" y="54"/>
                      </a:lnTo>
                      <a:lnTo>
                        <a:pt x="319" y="50"/>
                      </a:lnTo>
                      <a:lnTo>
                        <a:pt x="307" y="37"/>
                      </a:lnTo>
                      <a:lnTo>
                        <a:pt x="291" y="29"/>
                      </a:lnTo>
                      <a:lnTo>
                        <a:pt x="271" y="21"/>
                      </a:lnTo>
                      <a:lnTo>
                        <a:pt x="260" y="17"/>
                      </a:lnTo>
                      <a:lnTo>
                        <a:pt x="252" y="13"/>
                      </a:lnTo>
                      <a:lnTo>
                        <a:pt x="240" y="8"/>
                      </a:lnTo>
                      <a:lnTo>
                        <a:pt x="224" y="8"/>
                      </a:lnTo>
                      <a:lnTo>
                        <a:pt x="212" y="4"/>
                      </a:lnTo>
                      <a:lnTo>
                        <a:pt x="197" y="4"/>
                      </a:lnTo>
                      <a:lnTo>
                        <a:pt x="165" y="0"/>
                      </a:lnTo>
                      <a:lnTo>
                        <a:pt x="153" y="4"/>
                      </a:lnTo>
                      <a:lnTo>
                        <a:pt x="138" y="4"/>
                      </a:lnTo>
                      <a:lnTo>
                        <a:pt x="126" y="4"/>
                      </a:lnTo>
                      <a:lnTo>
                        <a:pt x="114" y="8"/>
                      </a:lnTo>
                      <a:lnTo>
                        <a:pt x="86" y="13"/>
                      </a:lnTo>
                      <a:lnTo>
                        <a:pt x="75" y="21"/>
                      </a:lnTo>
                      <a:lnTo>
                        <a:pt x="63" y="25"/>
                      </a:lnTo>
                      <a:lnTo>
                        <a:pt x="51" y="29"/>
                      </a:lnTo>
                      <a:lnTo>
                        <a:pt x="43" y="33"/>
                      </a:lnTo>
                      <a:lnTo>
                        <a:pt x="35" y="37"/>
                      </a:lnTo>
                      <a:lnTo>
                        <a:pt x="27" y="42"/>
                      </a:lnTo>
                      <a:lnTo>
                        <a:pt x="23" y="46"/>
                      </a:lnTo>
                      <a:lnTo>
                        <a:pt x="16" y="50"/>
                      </a:lnTo>
                      <a:lnTo>
                        <a:pt x="12" y="58"/>
                      </a:lnTo>
                      <a:lnTo>
                        <a:pt x="8" y="62"/>
                      </a:lnTo>
                      <a:lnTo>
                        <a:pt x="0" y="75"/>
                      </a:lnTo>
                    </a:path>
                  </a:pathLst>
                </a:custGeom>
                <a:noFill/>
                <a:ln w="6350">
                  <a:solidFill>
                    <a:srgbClr val="000066"/>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294" name="Freeform 43"/>
                <p:cNvSpPr/>
                <p:nvPr/>
              </p:nvSpPr>
              <p:spPr>
                <a:xfrm>
                  <a:off x="2999" y="2344"/>
                  <a:ext cx="500" cy="527"/>
                </a:xfrm>
                <a:custGeom>
                  <a:avLst/>
                  <a:gdLst>
                    <a:gd name="T0" fmla="*/ 492 w 500"/>
                    <a:gd name="T1" fmla="*/ 100 h 527"/>
                    <a:gd name="T2" fmla="*/ 476 w 500"/>
                    <a:gd name="T3" fmla="*/ 83 h 527"/>
                    <a:gd name="T4" fmla="*/ 460 w 500"/>
                    <a:gd name="T5" fmla="*/ 71 h 527"/>
                    <a:gd name="T6" fmla="*/ 445 w 500"/>
                    <a:gd name="T7" fmla="*/ 58 h 527"/>
                    <a:gd name="T8" fmla="*/ 421 w 500"/>
                    <a:gd name="T9" fmla="*/ 42 h 527"/>
                    <a:gd name="T10" fmla="*/ 382 w 500"/>
                    <a:gd name="T11" fmla="*/ 25 h 527"/>
                    <a:gd name="T12" fmla="*/ 354 w 500"/>
                    <a:gd name="T13" fmla="*/ 13 h 527"/>
                    <a:gd name="T14" fmla="*/ 327 w 500"/>
                    <a:gd name="T15" fmla="*/ 9 h 527"/>
                    <a:gd name="T16" fmla="*/ 279 w 500"/>
                    <a:gd name="T17" fmla="*/ 0 h 527"/>
                    <a:gd name="T18" fmla="*/ 248 w 500"/>
                    <a:gd name="T19" fmla="*/ 0 h 527"/>
                    <a:gd name="T20" fmla="*/ 220 w 500"/>
                    <a:gd name="T21" fmla="*/ 4 h 527"/>
                    <a:gd name="T22" fmla="*/ 193 w 500"/>
                    <a:gd name="T23" fmla="*/ 9 h 527"/>
                    <a:gd name="T24" fmla="*/ 154 w 500"/>
                    <a:gd name="T25" fmla="*/ 25 h 527"/>
                    <a:gd name="T26" fmla="*/ 122 w 500"/>
                    <a:gd name="T27" fmla="*/ 42 h 527"/>
                    <a:gd name="T28" fmla="*/ 95 w 500"/>
                    <a:gd name="T29" fmla="*/ 58 h 527"/>
                    <a:gd name="T30" fmla="*/ 71 w 500"/>
                    <a:gd name="T31" fmla="*/ 83 h 527"/>
                    <a:gd name="T32" fmla="*/ 55 w 500"/>
                    <a:gd name="T33" fmla="*/ 104 h 527"/>
                    <a:gd name="T34" fmla="*/ 43 w 500"/>
                    <a:gd name="T35" fmla="*/ 129 h 527"/>
                    <a:gd name="T36" fmla="*/ 28 w 500"/>
                    <a:gd name="T37" fmla="*/ 154 h 527"/>
                    <a:gd name="T38" fmla="*/ 20 w 500"/>
                    <a:gd name="T39" fmla="*/ 183 h 527"/>
                    <a:gd name="T40" fmla="*/ 8 w 500"/>
                    <a:gd name="T41" fmla="*/ 224 h 527"/>
                    <a:gd name="T42" fmla="*/ 4 w 500"/>
                    <a:gd name="T43" fmla="*/ 253 h 527"/>
                    <a:gd name="T44" fmla="*/ 0 w 500"/>
                    <a:gd name="T45" fmla="*/ 278 h 527"/>
                    <a:gd name="T46" fmla="*/ 4 w 500"/>
                    <a:gd name="T47" fmla="*/ 307 h 527"/>
                    <a:gd name="T48" fmla="*/ 12 w 500"/>
                    <a:gd name="T49" fmla="*/ 340 h 527"/>
                    <a:gd name="T50" fmla="*/ 24 w 500"/>
                    <a:gd name="T51" fmla="*/ 369 h 527"/>
                    <a:gd name="T52" fmla="*/ 43 w 500"/>
                    <a:gd name="T53" fmla="*/ 398 h 527"/>
                    <a:gd name="T54" fmla="*/ 59 w 500"/>
                    <a:gd name="T55" fmla="*/ 427 h 527"/>
                    <a:gd name="T56" fmla="*/ 83 w 500"/>
                    <a:gd name="T57" fmla="*/ 452 h 527"/>
                    <a:gd name="T58" fmla="*/ 106 w 500"/>
                    <a:gd name="T59" fmla="*/ 473 h 527"/>
                    <a:gd name="T60" fmla="*/ 134 w 500"/>
                    <a:gd name="T61" fmla="*/ 494 h 527"/>
                    <a:gd name="T62" fmla="*/ 161 w 500"/>
                    <a:gd name="T63" fmla="*/ 510 h 527"/>
                    <a:gd name="T64" fmla="*/ 193 w 500"/>
                    <a:gd name="T65" fmla="*/ 518 h 527"/>
                    <a:gd name="T66" fmla="*/ 220 w 500"/>
                    <a:gd name="T67" fmla="*/ 523 h 527"/>
                    <a:gd name="T68" fmla="*/ 252 w 500"/>
                    <a:gd name="T69" fmla="*/ 527 h 527"/>
                    <a:gd name="T70" fmla="*/ 299 w 500"/>
                    <a:gd name="T71" fmla="*/ 527 h 527"/>
                    <a:gd name="T72" fmla="*/ 331 w 500"/>
                    <a:gd name="T73" fmla="*/ 523 h 527"/>
                    <a:gd name="T74" fmla="*/ 358 w 500"/>
                    <a:gd name="T75" fmla="*/ 518 h 527"/>
                    <a:gd name="T76" fmla="*/ 386 w 500"/>
                    <a:gd name="T77" fmla="*/ 510 h 527"/>
                    <a:gd name="T78" fmla="*/ 405 w 500"/>
                    <a:gd name="T79" fmla="*/ 502 h 527"/>
                    <a:gd name="T80" fmla="*/ 425 w 500"/>
                    <a:gd name="T81" fmla="*/ 489 h 527"/>
                    <a:gd name="T82" fmla="*/ 441 w 500"/>
                    <a:gd name="T83" fmla="*/ 481 h 527"/>
                    <a:gd name="T84" fmla="*/ 449 w 500"/>
                    <a:gd name="T85" fmla="*/ 469 h 527"/>
                    <a:gd name="T86" fmla="*/ 500 w 500"/>
                    <a:gd name="T87" fmla="*/ 112 h 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00" h="527">
                      <a:moveTo>
                        <a:pt x="500" y="112"/>
                      </a:moveTo>
                      <a:lnTo>
                        <a:pt x="492" y="100"/>
                      </a:lnTo>
                      <a:lnTo>
                        <a:pt x="480" y="87"/>
                      </a:lnTo>
                      <a:lnTo>
                        <a:pt x="476" y="83"/>
                      </a:lnTo>
                      <a:lnTo>
                        <a:pt x="468" y="75"/>
                      </a:lnTo>
                      <a:lnTo>
                        <a:pt x="460" y="71"/>
                      </a:lnTo>
                      <a:lnTo>
                        <a:pt x="453" y="63"/>
                      </a:lnTo>
                      <a:lnTo>
                        <a:pt x="445" y="58"/>
                      </a:lnTo>
                      <a:lnTo>
                        <a:pt x="433" y="50"/>
                      </a:lnTo>
                      <a:lnTo>
                        <a:pt x="421" y="42"/>
                      </a:lnTo>
                      <a:lnTo>
                        <a:pt x="409" y="38"/>
                      </a:lnTo>
                      <a:lnTo>
                        <a:pt x="382" y="25"/>
                      </a:lnTo>
                      <a:lnTo>
                        <a:pt x="370" y="17"/>
                      </a:lnTo>
                      <a:lnTo>
                        <a:pt x="354" y="13"/>
                      </a:lnTo>
                      <a:lnTo>
                        <a:pt x="342" y="9"/>
                      </a:lnTo>
                      <a:lnTo>
                        <a:pt x="327" y="9"/>
                      </a:lnTo>
                      <a:lnTo>
                        <a:pt x="295" y="0"/>
                      </a:lnTo>
                      <a:lnTo>
                        <a:pt x="279" y="0"/>
                      </a:lnTo>
                      <a:lnTo>
                        <a:pt x="264" y="0"/>
                      </a:lnTo>
                      <a:lnTo>
                        <a:pt x="248" y="0"/>
                      </a:lnTo>
                      <a:lnTo>
                        <a:pt x="232" y="0"/>
                      </a:lnTo>
                      <a:lnTo>
                        <a:pt x="220" y="4"/>
                      </a:lnTo>
                      <a:lnTo>
                        <a:pt x="205" y="4"/>
                      </a:lnTo>
                      <a:lnTo>
                        <a:pt x="193" y="9"/>
                      </a:lnTo>
                      <a:lnTo>
                        <a:pt x="181" y="13"/>
                      </a:lnTo>
                      <a:lnTo>
                        <a:pt x="154" y="25"/>
                      </a:lnTo>
                      <a:lnTo>
                        <a:pt x="134" y="34"/>
                      </a:lnTo>
                      <a:lnTo>
                        <a:pt x="122" y="42"/>
                      </a:lnTo>
                      <a:lnTo>
                        <a:pt x="114" y="46"/>
                      </a:lnTo>
                      <a:lnTo>
                        <a:pt x="95" y="58"/>
                      </a:lnTo>
                      <a:lnTo>
                        <a:pt x="79" y="75"/>
                      </a:lnTo>
                      <a:lnTo>
                        <a:pt x="71" y="83"/>
                      </a:lnTo>
                      <a:lnTo>
                        <a:pt x="63" y="92"/>
                      </a:lnTo>
                      <a:lnTo>
                        <a:pt x="55" y="104"/>
                      </a:lnTo>
                      <a:lnTo>
                        <a:pt x="47" y="116"/>
                      </a:lnTo>
                      <a:lnTo>
                        <a:pt x="43" y="129"/>
                      </a:lnTo>
                      <a:lnTo>
                        <a:pt x="35" y="141"/>
                      </a:lnTo>
                      <a:lnTo>
                        <a:pt x="28" y="154"/>
                      </a:lnTo>
                      <a:lnTo>
                        <a:pt x="24" y="166"/>
                      </a:lnTo>
                      <a:lnTo>
                        <a:pt x="20" y="183"/>
                      </a:lnTo>
                      <a:lnTo>
                        <a:pt x="16" y="195"/>
                      </a:lnTo>
                      <a:lnTo>
                        <a:pt x="8" y="224"/>
                      </a:lnTo>
                      <a:lnTo>
                        <a:pt x="4" y="237"/>
                      </a:lnTo>
                      <a:lnTo>
                        <a:pt x="4" y="253"/>
                      </a:lnTo>
                      <a:lnTo>
                        <a:pt x="0" y="266"/>
                      </a:lnTo>
                      <a:lnTo>
                        <a:pt x="0" y="278"/>
                      </a:lnTo>
                      <a:lnTo>
                        <a:pt x="4" y="295"/>
                      </a:lnTo>
                      <a:lnTo>
                        <a:pt x="4" y="307"/>
                      </a:lnTo>
                      <a:lnTo>
                        <a:pt x="8" y="324"/>
                      </a:lnTo>
                      <a:lnTo>
                        <a:pt x="12" y="340"/>
                      </a:lnTo>
                      <a:lnTo>
                        <a:pt x="20" y="353"/>
                      </a:lnTo>
                      <a:lnTo>
                        <a:pt x="24" y="369"/>
                      </a:lnTo>
                      <a:lnTo>
                        <a:pt x="32" y="386"/>
                      </a:lnTo>
                      <a:lnTo>
                        <a:pt x="43" y="398"/>
                      </a:lnTo>
                      <a:lnTo>
                        <a:pt x="51" y="415"/>
                      </a:lnTo>
                      <a:lnTo>
                        <a:pt x="59" y="427"/>
                      </a:lnTo>
                      <a:lnTo>
                        <a:pt x="71" y="440"/>
                      </a:lnTo>
                      <a:lnTo>
                        <a:pt x="83" y="452"/>
                      </a:lnTo>
                      <a:lnTo>
                        <a:pt x="95" y="465"/>
                      </a:lnTo>
                      <a:lnTo>
                        <a:pt x="106" y="473"/>
                      </a:lnTo>
                      <a:lnTo>
                        <a:pt x="122" y="485"/>
                      </a:lnTo>
                      <a:lnTo>
                        <a:pt x="134" y="494"/>
                      </a:lnTo>
                      <a:lnTo>
                        <a:pt x="150" y="502"/>
                      </a:lnTo>
                      <a:lnTo>
                        <a:pt x="161" y="510"/>
                      </a:lnTo>
                      <a:lnTo>
                        <a:pt x="177" y="514"/>
                      </a:lnTo>
                      <a:lnTo>
                        <a:pt x="193" y="518"/>
                      </a:lnTo>
                      <a:lnTo>
                        <a:pt x="205" y="523"/>
                      </a:lnTo>
                      <a:lnTo>
                        <a:pt x="220" y="523"/>
                      </a:lnTo>
                      <a:lnTo>
                        <a:pt x="236" y="527"/>
                      </a:lnTo>
                      <a:lnTo>
                        <a:pt x="252" y="527"/>
                      </a:lnTo>
                      <a:lnTo>
                        <a:pt x="283" y="527"/>
                      </a:lnTo>
                      <a:lnTo>
                        <a:pt x="299" y="527"/>
                      </a:lnTo>
                      <a:lnTo>
                        <a:pt x="315" y="527"/>
                      </a:lnTo>
                      <a:lnTo>
                        <a:pt x="331" y="523"/>
                      </a:lnTo>
                      <a:lnTo>
                        <a:pt x="342" y="518"/>
                      </a:lnTo>
                      <a:lnTo>
                        <a:pt x="358" y="518"/>
                      </a:lnTo>
                      <a:lnTo>
                        <a:pt x="374" y="514"/>
                      </a:lnTo>
                      <a:lnTo>
                        <a:pt x="386" y="510"/>
                      </a:lnTo>
                      <a:lnTo>
                        <a:pt x="398" y="506"/>
                      </a:lnTo>
                      <a:lnTo>
                        <a:pt x="405" y="502"/>
                      </a:lnTo>
                      <a:lnTo>
                        <a:pt x="417" y="498"/>
                      </a:lnTo>
                      <a:lnTo>
                        <a:pt x="425" y="489"/>
                      </a:lnTo>
                      <a:lnTo>
                        <a:pt x="433" y="485"/>
                      </a:lnTo>
                      <a:lnTo>
                        <a:pt x="441" y="481"/>
                      </a:lnTo>
                      <a:lnTo>
                        <a:pt x="445" y="473"/>
                      </a:lnTo>
                      <a:lnTo>
                        <a:pt x="449" y="469"/>
                      </a:lnTo>
                      <a:lnTo>
                        <a:pt x="453" y="469"/>
                      </a:lnTo>
                      <a:lnTo>
                        <a:pt x="500" y="112"/>
                      </a:lnTo>
                      <a:close/>
                    </a:path>
                  </a:pathLst>
                </a:custGeom>
                <a:blipFill rotWithShape="0">
                  <a:blip r:embed="rId6"/>
                  <a:tile tx="0" ty="0" sx="100000" sy="100000" flip="none" algn="tl"/>
                </a:blip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295" name="Freeform 44"/>
                <p:cNvSpPr/>
                <p:nvPr/>
              </p:nvSpPr>
              <p:spPr>
                <a:xfrm>
                  <a:off x="2999" y="2344"/>
                  <a:ext cx="500" cy="527"/>
                </a:xfrm>
                <a:custGeom>
                  <a:avLst/>
                  <a:gdLst>
                    <a:gd name="T0" fmla="*/ 492 w 500"/>
                    <a:gd name="T1" fmla="*/ 100 h 527"/>
                    <a:gd name="T2" fmla="*/ 476 w 500"/>
                    <a:gd name="T3" fmla="*/ 83 h 527"/>
                    <a:gd name="T4" fmla="*/ 460 w 500"/>
                    <a:gd name="T5" fmla="*/ 71 h 527"/>
                    <a:gd name="T6" fmla="*/ 445 w 500"/>
                    <a:gd name="T7" fmla="*/ 58 h 527"/>
                    <a:gd name="T8" fmla="*/ 421 w 500"/>
                    <a:gd name="T9" fmla="*/ 42 h 527"/>
                    <a:gd name="T10" fmla="*/ 382 w 500"/>
                    <a:gd name="T11" fmla="*/ 25 h 527"/>
                    <a:gd name="T12" fmla="*/ 354 w 500"/>
                    <a:gd name="T13" fmla="*/ 13 h 527"/>
                    <a:gd name="T14" fmla="*/ 327 w 500"/>
                    <a:gd name="T15" fmla="*/ 9 h 527"/>
                    <a:gd name="T16" fmla="*/ 279 w 500"/>
                    <a:gd name="T17" fmla="*/ 0 h 527"/>
                    <a:gd name="T18" fmla="*/ 248 w 500"/>
                    <a:gd name="T19" fmla="*/ 0 h 527"/>
                    <a:gd name="T20" fmla="*/ 220 w 500"/>
                    <a:gd name="T21" fmla="*/ 4 h 527"/>
                    <a:gd name="T22" fmla="*/ 193 w 500"/>
                    <a:gd name="T23" fmla="*/ 9 h 527"/>
                    <a:gd name="T24" fmla="*/ 154 w 500"/>
                    <a:gd name="T25" fmla="*/ 25 h 527"/>
                    <a:gd name="T26" fmla="*/ 122 w 500"/>
                    <a:gd name="T27" fmla="*/ 42 h 527"/>
                    <a:gd name="T28" fmla="*/ 95 w 500"/>
                    <a:gd name="T29" fmla="*/ 58 h 527"/>
                    <a:gd name="T30" fmla="*/ 71 w 500"/>
                    <a:gd name="T31" fmla="*/ 83 h 527"/>
                    <a:gd name="T32" fmla="*/ 55 w 500"/>
                    <a:gd name="T33" fmla="*/ 104 h 527"/>
                    <a:gd name="T34" fmla="*/ 43 w 500"/>
                    <a:gd name="T35" fmla="*/ 129 h 527"/>
                    <a:gd name="T36" fmla="*/ 28 w 500"/>
                    <a:gd name="T37" fmla="*/ 154 h 527"/>
                    <a:gd name="T38" fmla="*/ 20 w 500"/>
                    <a:gd name="T39" fmla="*/ 183 h 527"/>
                    <a:gd name="T40" fmla="*/ 8 w 500"/>
                    <a:gd name="T41" fmla="*/ 224 h 527"/>
                    <a:gd name="T42" fmla="*/ 4 w 500"/>
                    <a:gd name="T43" fmla="*/ 253 h 527"/>
                    <a:gd name="T44" fmla="*/ 0 w 500"/>
                    <a:gd name="T45" fmla="*/ 278 h 527"/>
                    <a:gd name="T46" fmla="*/ 4 w 500"/>
                    <a:gd name="T47" fmla="*/ 307 h 527"/>
                    <a:gd name="T48" fmla="*/ 12 w 500"/>
                    <a:gd name="T49" fmla="*/ 340 h 527"/>
                    <a:gd name="T50" fmla="*/ 24 w 500"/>
                    <a:gd name="T51" fmla="*/ 369 h 527"/>
                    <a:gd name="T52" fmla="*/ 43 w 500"/>
                    <a:gd name="T53" fmla="*/ 398 h 527"/>
                    <a:gd name="T54" fmla="*/ 59 w 500"/>
                    <a:gd name="T55" fmla="*/ 427 h 527"/>
                    <a:gd name="T56" fmla="*/ 83 w 500"/>
                    <a:gd name="T57" fmla="*/ 452 h 527"/>
                    <a:gd name="T58" fmla="*/ 106 w 500"/>
                    <a:gd name="T59" fmla="*/ 473 h 527"/>
                    <a:gd name="T60" fmla="*/ 134 w 500"/>
                    <a:gd name="T61" fmla="*/ 494 h 527"/>
                    <a:gd name="T62" fmla="*/ 161 w 500"/>
                    <a:gd name="T63" fmla="*/ 510 h 527"/>
                    <a:gd name="T64" fmla="*/ 193 w 500"/>
                    <a:gd name="T65" fmla="*/ 518 h 527"/>
                    <a:gd name="T66" fmla="*/ 220 w 500"/>
                    <a:gd name="T67" fmla="*/ 523 h 527"/>
                    <a:gd name="T68" fmla="*/ 252 w 500"/>
                    <a:gd name="T69" fmla="*/ 527 h 527"/>
                    <a:gd name="T70" fmla="*/ 299 w 500"/>
                    <a:gd name="T71" fmla="*/ 527 h 527"/>
                    <a:gd name="T72" fmla="*/ 331 w 500"/>
                    <a:gd name="T73" fmla="*/ 523 h 527"/>
                    <a:gd name="T74" fmla="*/ 358 w 500"/>
                    <a:gd name="T75" fmla="*/ 518 h 527"/>
                    <a:gd name="T76" fmla="*/ 386 w 500"/>
                    <a:gd name="T77" fmla="*/ 510 h 527"/>
                    <a:gd name="T78" fmla="*/ 405 w 500"/>
                    <a:gd name="T79" fmla="*/ 502 h 527"/>
                    <a:gd name="T80" fmla="*/ 425 w 500"/>
                    <a:gd name="T81" fmla="*/ 489 h 527"/>
                    <a:gd name="T82" fmla="*/ 441 w 500"/>
                    <a:gd name="T83" fmla="*/ 481 h 527"/>
                    <a:gd name="T84" fmla="*/ 449 w 500"/>
                    <a:gd name="T85" fmla="*/ 469 h 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500" h="527">
                      <a:moveTo>
                        <a:pt x="500" y="112"/>
                      </a:moveTo>
                      <a:lnTo>
                        <a:pt x="492" y="100"/>
                      </a:lnTo>
                      <a:lnTo>
                        <a:pt x="480" y="87"/>
                      </a:lnTo>
                      <a:lnTo>
                        <a:pt x="476" y="83"/>
                      </a:lnTo>
                      <a:lnTo>
                        <a:pt x="468" y="75"/>
                      </a:lnTo>
                      <a:lnTo>
                        <a:pt x="460" y="71"/>
                      </a:lnTo>
                      <a:lnTo>
                        <a:pt x="453" y="63"/>
                      </a:lnTo>
                      <a:lnTo>
                        <a:pt x="445" y="58"/>
                      </a:lnTo>
                      <a:lnTo>
                        <a:pt x="433" y="50"/>
                      </a:lnTo>
                      <a:lnTo>
                        <a:pt x="421" y="42"/>
                      </a:lnTo>
                      <a:lnTo>
                        <a:pt x="409" y="38"/>
                      </a:lnTo>
                      <a:lnTo>
                        <a:pt x="382" y="25"/>
                      </a:lnTo>
                      <a:lnTo>
                        <a:pt x="370" y="17"/>
                      </a:lnTo>
                      <a:lnTo>
                        <a:pt x="354" y="13"/>
                      </a:lnTo>
                      <a:lnTo>
                        <a:pt x="342" y="9"/>
                      </a:lnTo>
                      <a:lnTo>
                        <a:pt x="327" y="9"/>
                      </a:lnTo>
                      <a:lnTo>
                        <a:pt x="295" y="0"/>
                      </a:lnTo>
                      <a:lnTo>
                        <a:pt x="279" y="0"/>
                      </a:lnTo>
                      <a:lnTo>
                        <a:pt x="264" y="0"/>
                      </a:lnTo>
                      <a:lnTo>
                        <a:pt x="248" y="0"/>
                      </a:lnTo>
                      <a:lnTo>
                        <a:pt x="232" y="0"/>
                      </a:lnTo>
                      <a:lnTo>
                        <a:pt x="220" y="4"/>
                      </a:lnTo>
                      <a:lnTo>
                        <a:pt x="205" y="4"/>
                      </a:lnTo>
                      <a:lnTo>
                        <a:pt x="193" y="9"/>
                      </a:lnTo>
                      <a:lnTo>
                        <a:pt x="181" y="13"/>
                      </a:lnTo>
                      <a:lnTo>
                        <a:pt x="154" y="25"/>
                      </a:lnTo>
                      <a:lnTo>
                        <a:pt x="134" y="34"/>
                      </a:lnTo>
                      <a:lnTo>
                        <a:pt x="122" y="42"/>
                      </a:lnTo>
                      <a:lnTo>
                        <a:pt x="114" y="46"/>
                      </a:lnTo>
                      <a:lnTo>
                        <a:pt x="95" y="58"/>
                      </a:lnTo>
                      <a:lnTo>
                        <a:pt x="79" y="75"/>
                      </a:lnTo>
                      <a:lnTo>
                        <a:pt x="71" y="83"/>
                      </a:lnTo>
                      <a:lnTo>
                        <a:pt x="63" y="92"/>
                      </a:lnTo>
                      <a:lnTo>
                        <a:pt x="55" y="104"/>
                      </a:lnTo>
                      <a:lnTo>
                        <a:pt x="47" y="116"/>
                      </a:lnTo>
                      <a:lnTo>
                        <a:pt x="43" y="129"/>
                      </a:lnTo>
                      <a:lnTo>
                        <a:pt x="35" y="141"/>
                      </a:lnTo>
                      <a:lnTo>
                        <a:pt x="28" y="154"/>
                      </a:lnTo>
                      <a:lnTo>
                        <a:pt x="24" y="166"/>
                      </a:lnTo>
                      <a:lnTo>
                        <a:pt x="20" y="183"/>
                      </a:lnTo>
                      <a:lnTo>
                        <a:pt x="16" y="195"/>
                      </a:lnTo>
                      <a:lnTo>
                        <a:pt x="8" y="224"/>
                      </a:lnTo>
                      <a:lnTo>
                        <a:pt x="4" y="237"/>
                      </a:lnTo>
                      <a:lnTo>
                        <a:pt x="4" y="253"/>
                      </a:lnTo>
                      <a:lnTo>
                        <a:pt x="0" y="266"/>
                      </a:lnTo>
                      <a:lnTo>
                        <a:pt x="0" y="278"/>
                      </a:lnTo>
                      <a:lnTo>
                        <a:pt x="4" y="295"/>
                      </a:lnTo>
                      <a:lnTo>
                        <a:pt x="4" y="307"/>
                      </a:lnTo>
                      <a:lnTo>
                        <a:pt x="8" y="324"/>
                      </a:lnTo>
                      <a:lnTo>
                        <a:pt x="12" y="340"/>
                      </a:lnTo>
                      <a:lnTo>
                        <a:pt x="20" y="353"/>
                      </a:lnTo>
                      <a:lnTo>
                        <a:pt x="24" y="369"/>
                      </a:lnTo>
                      <a:lnTo>
                        <a:pt x="32" y="386"/>
                      </a:lnTo>
                      <a:lnTo>
                        <a:pt x="43" y="398"/>
                      </a:lnTo>
                      <a:lnTo>
                        <a:pt x="51" y="415"/>
                      </a:lnTo>
                      <a:lnTo>
                        <a:pt x="59" y="427"/>
                      </a:lnTo>
                      <a:lnTo>
                        <a:pt x="71" y="440"/>
                      </a:lnTo>
                      <a:lnTo>
                        <a:pt x="83" y="452"/>
                      </a:lnTo>
                      <a:lnTo>
                        <a:pt x="95" y="465"/>
                      </a:lnTo>
                      <a:lnTo>
                        <a:pt x="106" y="473"/>
                      </a:lnTo>
                      <a:lnTo>
                        <a:pt x="122" y="485"/>
                      </a:lnTo>
                      <a:lnTo>
                        <a:pt x="134" y="494"/>
                      </a:lnTo>
                      <a:lnTo>
                        <a:pt x="150" y="502"/>
                      </a:lnTo>
                      <a:lnTo>
                        <a:pt x="161" y="510"/>
                      </a:lnTo>
                      <a:lnTo>
                        <a:pt x="177" y="514"/>
                      </a:lnTo>
                      <a:lnTo>
                        <a:pt x="193" y="518"/>
                      </a:lnTo>
                      <a:lnTo>
                        <a:pt x="205" y="523"/>
                      </a:lnTo>
                      <a:lnTo>
                        <a:pt x="220" y="523"/>
                      </a:lnTo>
                      <a:lnTo>
                        <a:pt x="236" y="527"/>
                      </a:lnTo>
                      <a:lnTo>
                        <a:pt x="252" y="527"/>
                      </a:lnTo>
                      <a:lnTo>
                        <a:pt x="283" y="527"/>
                      </a:lnTo>
                      <a:lnTo>
                        <a:pt x="299" y="527"/>
                      </a:lnTo>
                      <a:lnTo>
                        <a:pt x="315" y="527"/>
                      </a:lnTo>
                      <a:lnTo>
                        <a:pt x="331" y="523"/>
                      </a:lnTo>
                      <a:lnTo>
                        <a:pt x="342" y="518"/>
                      </a:lnTo>
                      <a:lnTo>
                        <a:pt x="358" y="518"/>
                      </a:lnTo>
                      <a:lnTo>
                        <a:pt x="374" y="514"/>
                      </a:lnTo>
                      <a:lnTo>
                        <a:pt x="386" y="510"/>
                      </a:lnTo>
                      <a:lnTo>
                        <a:pt x="398" y="506"/>
                      </a:lnTo>
                      <a:lnTo>
                        <a:pt x="405" y="502"/>
                      </a:lnTo>
                      <a:lnTo>
                        <a:pt x="417" y="498"/>
                      </a:lnTo>
                      <a:lnTo>
                        <a:pt x="425" y="489"/>
                      </a:lnTo>
                      <a:lnTo>
                        <a:pt x="433" y="485"/>
                      </a:lnTo>
                      <a:lnTo>
                        <a:pt x="441" y="481"/>
                      </a:lnTo>
                      <a:lnTo>
                        <a:pt x="445" y="473"/>
                      </a:lnTo>
                      <a:lnTo>
                        <a:pt x="449" y="469"/>
                      </a:lnTo>
                      <a:lnTo>
                        <a:pt x="453" y="469"/>
                      </a:lnTo>
                    </a:path>
                  </a:pathLst>
                </a:custGeom>
                <a:noFill/>
                <a:ln w="6350">
                  <a:solidFill>
                    <a:srgbClr val="000066"/>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296" name="Freeform 45"/>
                <p:cNvSpPr/>
                <p:nvPr/>
              </p:nvSpPr>
              <p:spPr>
                <a:xfrm>
                  <a:off x="3452" y="2746"/>
                  <a:ext cx="291" cy="245"/>
                </a:xfrm>
                <a:custGeom>
                  <a:avLst/>
                  <a:gdLst>
                    <a:gd name="T0" fmla="*/ 0 w 291"/>
                    <a:gd name="T1" fmla="*/ 63 h 245"/>
                    <a:gd name="T2" fmla="*/ 0 w 291"/>
                    <a:gd name="T3" fmla="*/ 79 h 245"/>
                    <a:gd name="T4" fmla="*/ 0 w 291"/>
                    <a:gd name="T5" fmla="*/ 92 h 245"/>
                    <a:gd name="T6" fmla="*/ 0 w 291"/>
                    <a:gd name="T7" fmla="*/ 104 h 245"/>
                    <a:gd name="T8" fmla="*/ 4 w 291"/>
                    <a:gd name="T9" fmla="*/ 116 h 245"/>
                    <a:gd name="T10" fmla="*/ 4 w 291"/>
                    <a:gd name="T11" fmla="*/ 129 h 245"/>
                    <a:gd name="T12" fmla="*/ 7 w 291"/>
                    <a:gd name="T13" fmla="*/ 141 h 245"/>
                    <a:gd name="T14" fmla="*/ 11 w 291"/>
                    <a:gd name="T15" fmla="*/ 150 h 245"/>
                    <a:gd name="T16" fmla="*/ 15 w 291"/>
                    <a:gd name="T17" fmla="*/ 154 h 245"/>
                    <a:gd name="T18" fmla="*/ 19 w 291"/>
                    <a:gd name="T19" fmla="*/ 162 h 245"/>
                    <a:gd name="T20" fmla="*/ 23 w 291"/>
                    <a:gd name="T21" fmla="*/ 170 h 245"/>
                    <a:gd name="T22" fmla="*/ 27 w 291"/>
                    <a:gd name="T23" fmla="*/ 179 h 245"/>
                    <a:gd name="T24" fmla="*/ 35 w 291"/>
                    <a:gd name="T25" fmla="*/ 187 h 245"/>
                    <a:gd name="T26" fmla="*/ 43 w 291"/>
                    <a:gd name="T27" fmla="*/ 195 h 245"/>
                    <a:gd name="T28" fmla="*/ 51 w 291"/>
                    <a:gd name="T29" fmla="*/ 203 h 245"/>
                    <a:gd name="T30" fmla="*/ 59 w 291"/>
                    <a:gd name="T31" fmla="*/ 212 h 245"/>
                    <a:gd name="T32" fmla="*/ 66 w 291"/>
                    <a:gd name="T33" fmla="*/ 220 h 245"/>
                    <a:gd name="T34" fmla="*/ 74 w 291"/>
                    <a:gd name="T35" fmla="*/ 224 h 245"/>
                    <a:gd name="T36" fmla="*/ 86 w 291"/>
                    <a:gd name="T37" fmla="*/ 228 h 245"/>
                    <a:gd name="T38" fmla="*/ 94 w 291"/>
                    <a:gd name="T39" fmla="*/ 237 h 245"/>
                    <a:gd name="T40" fmla="*/ 106 w 291"/>
                    <a:gd name="T41" fmla="*/ 237 h 245"/>
                    <a:gd name="T42" fmla="*/ 118 w 291"/>
                    <a:gd name="T43" fmla="*/ 241 h 245"/>
                    <a:gd name="T44" fmla="*/ 129 w 291"/>
                    <a:gd name="T45" fmla="*/ 245 h 245"/>
                    <a:gd name="T46" fmla="*/ 141 w 291"/>
                    <a:gd name="T47" fmla="*/ 245 h 245"/>
                    <a:gd name="T48" fmla="*/ 153 w 291"/>
                    <a:gd name="T49" fmla="*/ 245 h 245"/>
                    <a:gd name="T50" fmla="*/ 165 w 291"/>
                    <a:gd name="T51" fmla="*/ 245 h 245"/>
                    <a:gd name="T52" fmla="*/ 173 w 291"/>
                    <a:gd name="T53" fmla="*/ 245 h 245"/>
                    <a:gd name="T54" fmla="*/ 185 w 291"/>
                    <a:gd name="T55" fmla="*/ 241 h 245"/>
                    <a:gd name="T56" fmla="*/ 192 w 291"/>
                    <a:gd name="T57" fmla="*/ 237 h 245"/>
                    <a:gd name="T58" fmla="*/ 200 w 291"/>
                    <a:gd name="T59" fmla="*/ 232 h 245"/>
                    <a:gd name="T60" fmla="*/ 208 w 291"/>
                    <a:gd name="T61" fmla="*/ 228 h 245"/>
                    <a:gd name="T62" fmla="*/ 224 w 291"/>
                    <a:gd name="T63" fmla="*/ 216 h 245"/>
                    <a:gd name="T64" fmla="*/ 240 w 291"/>
                    <a:gd name="T65" fmla="*/ 203 h 245"/>
                    <a:gd name="T66" fmla="*/ 248 w 291"/>
                    <a:gd name="T67" fmla="*/ 195 h 245"/>
                    <a:gd name="T68" fmla="*/ 251 w 291"/>
                    <a:gd name="T69" fmla="*/ 187 h 245"/>
                    <a:gd name="T70" fmla="*/ 259 w 291"/>
                    <a:gd name="T71" fmla="*/ 179 h 245"/>
                    <a:gd name="T72" fmla="*/ 267 w 291"/>
                    <a:gd name="T73" fmla="*/ 166 h 245"/>
                    <a:gd name="T74" fmla="*/ 271 w 291"/>
                    <a:gd name="T75" fmla="*/ 158 h 245"/>
                    <a:gd name="T76" fmla="*/ 275 w 291"/>
                    <a:gd name="T77" fmla="*/ 145 h 245"/>
                    <a:gd name="T78" fmla="*/ 279 w 291"/>
                    <a:gd name="T79" fmla="*/ 137 h 245"/>
                    <a:gd name="T80" fmla="*/ 283 w 291"/>
                    <a:gd name="T81" fmla="*/ 125 h 245"/>
                    <a:gd name="T82" fmla="*/ 287 w 291"/>
                    <a:gd name="T83" fmla="*/ 112 h 245"/>
                    <a:gd name="T84" fmla="*/ 287 w 291"/>
                    <a:gd name="T85" fmla="*/ 104 h 245"/>
                    <a:gd name="T86" fmla="*/ 291 w 291"/>
                    <a:gd name="T87" fmla="*/ 92 h 245"/>
                    <a:gd name="T88" fmla="*/ 291 w 291"/>
                    <a:gd name="T89" fmla="*/ 79 h 245"/>
                    <a:gd name="T90" fmla="*/ 291 w 291"/>
                    <a:gd name="T91" fmla="*/ 71 h 245"/>
                    <a:gd name="T92" fmla="*/ 287 w 291"/>
                    <a:gd name="T93" fmla="*/ 58 h 245"/>
                    <a:gd name="T94" fmla="*/ 287 w 291"/>
                    <a:gd name="T95" fmla="*/ 50 h 245"/>
                    <a:gd name="T96" fmla="*/ 287 w 291"/>
                    <a:gd name="T97" fmla="*/ 42 h 245"/>
                    <a:gd name="T98" fmla="*/ 287 w 291"/>
                    <a:gd name="T99" fmla="*/ 34 h 245"/>
                    <a:gd name="T100" fmla="*/ 283 w 291"/>
                    <a:gd name="T101" fmla="*/ 29 h 245"/>
                    <a:gd name="T102" fmla="*/ 279 w 291"/>
                    <a:gd name="T103" fmla="*/ 17 h 245"/>
                    <a:gd name="T104" fmla="*/ 275 w 291"/>
                    <a:gd name="T105" fmla="*/ 9 h 245"/>
                    <a:gd name="T106" fmla="*/ 271 w 291"/>
                    <a:gd name="T107" fmla="*/ 0 h 245"/>
                    <a:gd name="T108" fmla="*/ 0 w 291"/>
                    <a:gd name="T109" fmla="*/ 63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91" h="245">
                      <a:moveTo>
                        <a:pt x="0" y="63"/>
                      </a:moveTo>
                      <a:lnTo>
                        <a:pt x="0" y="79"/>
                      </a:lnTo>
                      <a:lnTo>
                        <a:pt x="0" y="92"/>
                      </a:lnTo>
                      <a:lnTo>
                        <a:pt x="0" y="104"/>
                      </a:lnTo>
                      <a:lnTo>
                        <a:pt x="4" y="116"/>
                      </a:lnTo>
                      <a:lnTo>
                        <a:pt x="4" y="129"/>
                      </a:lnTo>
                      <a:lnTo>
                        <a:pt x="7" y="141"/>
                      </a:lnTo>
                      <a:lnTo>
                        <a:pt x="11" y="150"/>
                      </a:lnTo>
                      <a:lnTo>
                        <a:pt x="15" y="154"/>
                      </a:lnTo>
                      <a:lnTo>
                        <a:pt x="19" y="162"/>
                      </a:lnTo>
                      <a:lnTo>
                        <a:pt x="23" y="170"/>
                      </a:lnTo>
                      <a:lnTo>
                        <a:pt x="27" y="179"/>
                      </a:lnTo>
                      <a:lnTo>
                        <a:pt x="35" y="187"/>
                      </a:lnTo>
                      <a:lnTo>
                        <a:pt x="43" y="195"/>
                      </a:lnTo>
                      <a:lnTo>
                        <a:pt x="51" y="203"/>
                      </a:lnTo>
                      <a:lnTo>
                        <a:pt x="59" y="212"/>
                      </a:lnTo>
                      <a:lnTo>
                        <a:pt x="66" y="220"/>
                      </a:lnTo>
                      <a:lnTo>
                        <a:pt x="74" y="224"/>
                      </a:lnTo>
                      <a:lnTo>
                        <a:pt x="86" y="228"/>
                      </a:lnTo>
                      <a:lnTo>
                        <a:pt x="94" y="237"/>
                      </a:lnTo>
                      <a:lnTo>
                        <a:pt x="106" y="237"/>
                      </a:lnTo>
                      <a:lnTo>
                        <a:pt x="118" y="241"/>
                      </a:lnTo>
                      <a:lnTo>
                        <a:pt x="129" y="245"/>
                      </a:lnTo>
                      <a:lnTo>
                        <a:pt x="141" y="245"/>
                      </a:lnTo>
                      <a:lnTo>
                        <a:pt x="153" y="245"/>
                      </a:lnTo>
                      <a:lnTo>
                        <a:pt x="165" y="245"/>
                      </a:lnTo>
                      <a:lnTo>
                        <a:pt x="173" y="245"/>
                      </a:lnTo>
                      <a:lnTo>
                        <a:pt x="185" y="241"/>
                      </a:lnTo>
                      <a:lnTo>
                        <a:pt x="192" y="237"/>
                      </a:lnTo>
                      <a:lnTo>
                        <a:pt x="200" y="232"/>
                      </a:lnTo>
                      <a:lnTo>
                        <a:pt x="208" y="228"/>
                      </a:lnTo>
                      <a:lnTo>
                        <a:pt x="224" y="216"/>
                      </a:lnTo>
                      <a:lnTo>
                        <a:pt x="240" y="203"/>
                      </a:lnTo>
                      <a:lnTo>
                        <a:pt x="248" y="195"/>
                      </a:lnTo>
                      <a:lnTo>
                        <a:pt x="251" y="187"/>
                      </a:lnTo>
                      <a:lnTo>
                        <a:pt x="259" y="179"/>
                      </a:lnTo>
                      <a:lnTo>
                        <a:pt x="267" y="166"/>
                      </a:lnTo>
                      <a:lnTo>
                        <a:pt x="271" y="158"/>
                      </a:lnTo>
                      <a:lnTo>
                        <a:pt x="275" y="145"/>
                      </a:lnTo>
                      <a:lnTo>
                        <a:pt x="279" y="137"/>
                      </a:lnTo>
                      <a:lnTo>
                        <a:pt x="283" y="125"/>
                      </a:lnTo>
                      <a:lnTo>
                        <a:pt x="287" y="112"/>
                      </a:lnTo>
                      <a:lnTo>
                        <a:pt x="287" y="104"/>
                      </a:lnTo>
                      <a:lnTo>
                        <a:pt x="291" y="92"/>
                      </a:lnTo>
                      <a:lnTo>
                        <a:pt x="291" y="79"/>
                      </a:lnTo>
                      <a:lnTo>
                        <a:pt x="291" y="71"/>
                      </a:lnTo>
                      <a:lnTo>
                        <a:pt x="287" y="58"/>
                      </a:lnTo>
                      <a:lnTo>
                        <a:pt x="287" y="50"/>
                      </a:lnTo>
                      <a:lnTo>
                        <a:pt x="287" y="42"/>
                      </a:lnTo>
                      <a:lnTo>
                        <a:pt x="287" y="34"/>
                      </a:lnTo>
                      <a:lnTo>
                        <a:pt x="283" y="29"/>
                      </a:lnTo>
                      <a:lnTo>
                        <a:pt x="279" y="17"/>
                      </a:lnTo>
                      <a:lnTo>
                        <a:pt x="275" y="9"/>
                      </a:lnTo>
                      <a:lnTo>
                        <a:pt x="271" y="0"/>
                      </a:lnTo>
                      <a:lnTo>
                        <a:pt x="0" y="63"/>
                      </a:lnTo>
                      <a:close/>
                    </a:path>
                  </a:pathLst>
                </a:custGeom>
                <a:blipFill rotWithShape="0">
                  <a:blip r:embed="rId6"/>
                  <a:tile tx="0" ty="0" sx="100000" sy="100000" flip="none" algn="tl"/>
                </a:blip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297" name="Freeform 46"/>
                <p:cNvSpPr/>
                <p:nvPr/>
              </p:nvSpPr>
              <p:spPr>
                <a:xfrm>
                  <a:off x="3452" y="2746"/>
                  <a:ext cx="291" cy="245"/>
                </a:xfrm>
                <a:custGeom>
                  <a:avLst/>
                  <a:gdLst>
                    <a:gd name="T0" fmla="*/ 0 w 291"/>
                    <a:gd name="T1" fmla="*/ 63 h 245"/>
                    <a:gd name="T2" fmla="*/ 0 w 291"/>
                    <a:gd name="T3" fmla="*/ 79 h 245"/>
                    <a:gd name="T4" fmla="*/ 0 w 291"/>
                    <a:gd name="T5" fmla="*/ 92 h 245"/>
                    <a:gd name="T6" fmla="*/ 0 w 291"/>
                    <a:gd name="T7" fmla="*/ 104 h 245"/>
                    <a:gd name="T8" fmla="*/ 4 w 291"/>
                    <a:gd name="T9" fmla="*/ 116 h 245"/>
                    <a:gd name="T10" fmla="*/ 4 w 291"/>
                    <a:gd name="T11" fmla="*/ 129 h 245"/>
                    <a:gd name="T12" fmla="*/ 7 w 291"/>
                    <a:gd name="T13" fmla="*/ 141 h 245"/>
                    <a:gd name="T14" fmla="*/ 11 w 291"/>
                    <a:gd name="T15" fmla="*/ 150 h 245"/>
                    <a:gd name="T16" fmla="*/ 15 w 291"/>
                    <a:gd name="T17" fmla="*/ 154 h 245"/>
                    <a:gd name="T18" fmla="*/ 19 w 291"/>
                    <a:gd name="T19" fmla="*/ 162 h 245"/>
                    <a:gd name="T20" fmla="*/ 23 w 291"/>
                    <a:gd name="T21" fmla="*/ 170 h 245"/>
                    <a:gd name="T22" fmla="*/ 27 w 291"/>
                    <a:gd name="T23" fmla="*/ 179 h 245"/>
                    <a:gd name="T24" fmla="*/ 35 w 291"/>
                    <a:gd name="T25" fmla="*/ 187 h 245"/>
                    <a:gd name="T26" fmla="*/ 43 w 291"/>
                    <a:gd name="T27" fmla="*/ 195 h 245"/>
                    <a:gd name="T28" fmla="*/ 51 w 291"/>
                    <a:gd name="T29" fmla="*/ 203 h 245"/>
                    <a:gd name="T30" fmla="*/ 59 w 291"/>
                    <a:gd name="T31" fmla="*/ 212 h 245"/>
                    <a:gd name="T32" fmla="*/ 66 w 291"/>
                    <a:gd name="T33" fmla="*/ 220 h 245"/>
                    <a:gd name="T34" fmla="*/ 74 w 291"/>
                    <a:gd name="T35" fmla="*/ 224 h 245"/>
                    <a:gd name="T36" fmla="*/ 86 w 291"/>
                    <a:gd name="T37" fmla="*/ 228 h 245"/>
                    <a:gd name="T38" fmla="*/ 94 w 291"/>
                    <a:gd name="T39" fmla="*/ 237 h 245"/>
                    <a:gd name="T40" fmla="*/ 106 w 291"/>
                    <a:gd name="T41" fmla="*/ 237 h 245"/>
                    <a:gd name="T42" fmla="*/ 118 w 291"/>
                    <a:gd name="T43" fmla="*/ 241 h 245"/>
                    <a:gd name="T44" fmla="*/ 129 w 291"/>
                    <a:gd name="T45" fmla="*/ 245 h 245"/>
                    <a:gd name="T46" fmla="*/ 141 w 291"/>
                    <a:gd name="T47" fmla="*/ 245 h 245"/>
                    <a:gd name="T48" fmla="*/ 153 w 291"/>
                    <a:gd name="T49" fmla="*/ 245 h 245"/>
                    <a:gd name="T50" fmla="*/ 165 w 291"/>
                    <a:gd name="T51" fmla="*/ 245 h 245"/>
                    <a:gd name="T52" fmla="*/ 173 w 291"/>
                    <a:gd name="T53" fmla="*/ 245 h 245"/>
                    <a:gd name="T54" fmla="*/ 185 w 291"/>
                    <a:gd name="T55" fmla="*/ 241 h 245"/>
                    <a:gd name="T56" fmla="*/ 192 w 291"/>
                    <a:gd name="T57" fmla="*/ 237 h 245"/>
                    <a:gd name="T58" fmla="*/ 200 w 291"/>
                    <a:gd name="T59" fmla="*/ 232 h 245"/>
                    <a:gd name="T60" fmla="*/ 208 w 291"/>
                    <a:gd name="T61" fmla="*/ 228 h 245"/>
                    <a:gd name="T62" fmla="*/ 224 w 291"/>
                    <a:gd name="T63" fmla="*/ 216 h 245"/>
                    <a:gd name="T64" fmla="*/ 240 w 291"/>
                    <a:gd name="T65" fmla="*/ 203 h 245"/>
                    <a:gd name="T66" fmla="*/ 248 w 291"/>
                    <a:gd name="T67" fmla="*/ 195 h 245"/>
                    <a:gd name="T68" fmla="*/ 251 w 291"/>
                    <a:gd name="T69" fmla="*/ 187 h 245"/>
                    <a:gd name="T70" fmla="*/ 259 w 291"/>
                    <a:gd name="T71" fmla="*/ 179 h 245"/>
                    <a:gd name="T72" fmla="*/ 267 w 291"/>
                    <a:gd name="T73" fmla="*/ 166 h 245"/>
                    <a:gd name="T74" fmla="*/ 271 w 291"/>
                    <a:gd name="T75" fmla="*/ 158 h 245"/>
                    <a:gd name="T76" fmla="*/ 275 w 291"/>
                    <a:gd name="T77" fmla="*/ 145 h 245"/>
                    <a:gd name="T78" fmla="*/ 279 w 291"/>
                    <a:gd name="T79" fmla="*/ 137 h 245"/>
                    <a:gd name="T80" fmla="*/ 283 w 291"/>
                    <a:gd name="T81" fmla="*/ 125 h 245"/>
                    <a:gd name="T82" fmla="*/ 287 w 291"/>
                    <a:gd name="T83" fmla="*/ 112 h 245"/>
                    <a:gd name="T84" fmla="*/ 287 w 291"/>
                    <a:gd name="T85" fmla="*/ 104 h 245"/>
                    <a:gd name="T86" fmla="*/ 291 w 291"/>
                    <a:gd name="T87" fmla="*/ 92 h 245"/>
                    <a:gd name="T88" fmla="*/ 291 w 291"/>
                    <a:gd name="T89" fmla="*/ 79 h 245"/>
                    <a:gd name="T90" fmla="*/ 291 w 291"/>
                    <a:gd name="T91" fmla="*/ 71 h 245"/>
                    <a:gd name="T92" fmla="*/ 287 w 291"/>
                    <a:gd name="T93" fmla="*/ 58 h 245"/>
                    <a:gd name="T94" fmla="*/ 287 w 291"/>
                    <a:gd name="T95" fmla="*/ 50 h 245"/>
                    <a:gd name="T96" fmla="*/ 287 w 291"/>
                    <a:gd name="T97" fmla="*/ 42 h 245"/>
                    <a:gd name="T98" fmla="*/ 287 w 291"/>
                    <a:gd name="T99" fmla="*/ 34 h 245"/>
                    <a:gd name="T100" fmla="*/ 283 w 291"/>
                    <a:gd name="T101" fmla="*/ 29 h 245"/>
                    <a:gd name="T102" fmla="*/ 279 w 291"/>
                    <a:gd name="T103" fmla="*/ 17 h 245"/>
                    <a:gd name="T104" fmla="*/ 275 w 291"/>
                    <a:gd name="T105" fmla="*/ 9 h 245"/>
                    <a:gd name="T106" fmla="*/ 271 w 291"/>
                    <a:gd name="T107" fmla="*/ 0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91" h="245">
                      <a:moveTo>
                        <a:pt x="0" y="63"/>
                      </a:moveTo>
                      <a:lnTo>
                        <a:pt x="0" y="79"/>
                      </a:lnTo>
                      <a:lnTo>
                        <a:pt x="0" y="92"/>
                      </a:lnTo>
                      <a:lnTo>
                        <a:pt x="0" y="104"/>
                      </a:lnTo>
                      <a:lnTo>
                        <a:pt x="4" y="116"/>
                      </a:lnTo>
                      <a:lnTo>
                        <a:pt x="4" y="129"/>
                      </a:lnTo>
                      <a:lnTo>
                        <a:pt x="7" y="141"/>
                      </a:lnTo>
                      <a:lnTo>
                        <a:pt x="11" y="150"/>
                      </a:lnTo>
                      <a:lnTo>
                        <a:pt x="15" y="154"/>
                      </a:lnTo>
                      <a:lnTo>
                        <a:pt x="19" y="162"/>
                      </a:lnTo>
                      <a:lnTo>
                        <a:pt x="23" y="170"/>
                      </a:lnTo>
                      <a:lnTo>
                        <a:pt x="27" y="179"/>
                      </a:lnTo>
                      <a:lnTo>
                        <a:pt x="35" y="187"/>
                      </a:lnTo>
                      <a:lnTo>
                        <a:pt x="43" y="195"/>
                      </a:lnTo>
                      <a:lnTo>
                        <a:pt x="51" y="203"/>
                      </a:lnTo>
                      <a:lnTo>
                        <a:pt x="59" y="212"/>
                      </a:lnTo>
                      <a:lnTo>
                        <a:pt x="66" y="220"/>
                      </a:lnTo>
                      <a:lnTo>
                        <a:pt x="74" y="224"/>
                      </a:lnTo>
                      <a:lnTo>
                        <a:pt x="86" y="228"/>
                      </a:lnTo>
                      <a:lnTo>
                        <a:pt x="94" y="237"/>
                      </a:lnTo>
                      <a:lnTo>
                        <a:pt x="106" y="237"/>
                      </a:lnTo>
                      <a:lnTo>
                        <a:pt x="118" y="241"/>
                      </a:lnTo>
                      <a:lnTo>
                        <a:pt x="129" y="245"/>
                      </a:lnTo>
                      <a:lnTo>
                        <a:pt x="141" y="245"/>
                      </a:lnTo>
                      <a:lnTo>
                        <a:pt x="153" y="245"/>
                      </a:lnTo>
                      <a:lnTo>
                        <a:pt x="165" y="245"/>
                      </a:lnTo>
                      <a:lnTo>
                        <a:pt x="173" y="245"/>
                      </a:lnTo>
                      <a:lnTo>
                        <a:pt x="185" y="241"/>
                      </a:lnTo>
                      <a:lnTo>
                        <a:pt x="192" y="237"/>
                      </a:lnTo>
                      <a:lnTo>
                        <a:pt x="200" y="232"/>
                      </a:lnTo>
                      <a:lnTo>
                        <a:pt x="208" y="228"/>
                      </a:lnTo>
                      <a:lnTo>
                        <a:pt x="224" y="216"/>
                      </a:lnTo>
                      <a:lnTo>
                        <a:pt x="240" y="203"/>
                      </a:lnTo>
                      <a:lnTo>
                        <a:pt x="248" y="195"/>
                      </a:lnTo>
                      <a:lnTo>
                        <a:pt x="251" y="187"/>
                      </a:lnTo>
                      <a:lnTo>
                        <a:pt x="259" y="179"/>
                      </a:lnTo>
                      <a:lnTo>
                        <a:pt x="267" y="166"/>
                      </a:lnTo>
                      <a:lnTo>
                        <a:pt x="271" y="158"/>
                      </a:lnTo>
                      <a:lnTo>
                        <a:pt x="275" y="145"/>
                      </a:lnTo>
                      <a:lnTo>
                        <a:pt x="279" y="137"/>
                      </a:lnTo>
                      <a:lnTo>
                        <a:pt x="283" y="125"/>
                      </a:lnTo>
                      <a:lnTo>
                        <a:pt x="287" y="112"/>
                      </a:lnTo>
                      <a:lnTo>
                        <a:pt x="287" y="104"/>
                      </a:lnTo>
                      <a:lnTo>
                        <a:pt x="291" y="92"/>
                      </a:lnTo>
                      <a:lnTo>
                        <a:pt x="291" y="79"/>
                      </a:lnTo>
                      <a:lnTo>
                        <a:pt x="291" y="71"/>
                      </a:lnTo>
                      <a:lnTo>
                        <a:pt x="287" y="58"/>
                      </a:lnTo>
                      <a:lnTo>
                        <a:pt x="287" y="50"/>
                      </a:lnTo>
                      <a:lnTo>
                        <a:pt x="287" y="42"/>
                      </a:lnTo>
                      <a:lnTo>
                        <a:pt x="287" y="34"/>
                      </a:lnTo>
                      <a:lnTo>
                        <a:pt x="283" y="29"/>
                      </a:lnTo>
                      <a:lnTo>
                        <a:pt x="279" y="17"/>
                      </a:lnTo>
                      <a:lnTo>
                        <a:pt x="275" y="9"/>
                      </a:lnTo>
                      <a:lnTo>
                        <a:pt x="271" y="0"/>
                      </a:lnTo>
                    </a:path>
                  </a:pathLst>
                </a:custGeom>
                <a:noFill/>
                <a:ln w="6350">
                  <a:solidFill>
                    <a:srgbClr val="000066"/>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298" name="Freeform 47"/>
                <p:cNvSpPr/>
                <p:nvPr/>
              </p:nvSpPr>
              <p:spPr>
                <a:xfrm>
                  <a:off x="3715" y="2630"/>
                  <a:ext cx="134" cy="112"/>
                </a:xfrm>
                <a:custGeom>
                  <a:avLst/>
                  <a:gdLst>
                    <a:gd name="T0" fmla="*/ 0 w 134"/>
                    <a:gd name="T1" fmla="*/ 112 h 112"/>
                    <a:gd name="T2" fmla="*/ 16 w 134"/>
                    <a:gd name="T3" fmla="*/ 108 h 112"/>
                    <a:gd name="T4" fmla="*/ 28 w 134"/>
                    <a:gd name="T5" fmla="*/ 108 h 112"/>
                    <a:gd name="T6" fmla="*/ 40 w 134"/>
                    <a:gd name="T7" fmla="*/ 104 h 112"/>
                    <a:gd name="T8" fmla="*/ 51 w 134"/>
                    <a:gd name="T9" fmla="*/ 100 h 112"/>
                    <a:gd name="T10" fmla="*/ 63 w 134"/>
                    <a:gd name="T11" fmla="*/ 91 h 112"/>
                    <a:gd name="T12" fmla="*/ 71 w 134"/>
                    <a:gd name="T13" fmla="*/ 83 h 112"/>
                    <a:gd name="T14" fmla="*/ 83 w 134"/>
                    <a:gd name="T15" fmla="*/ 75 h 112"/>
                    <a:gd name="T16" fmla="*/ 91 w 134"/>
                    <a:gd name="T17" fmla="*/ 62 h 112"/>
                    <a:gd name="T18" fmla="*/ 103 w 134"/>
                    <a:gd name="T19" fmla="*/ 50 h 112"/>
                    <a:gd name="T20" fmla="*/ 114 w 134"/>
                    <a:gd name="T21" fmla="*/ 33 h 112"/>
                    <a:gd name="T22" fmla="*/ 126 w 134"/>
                    <a:gd name="T23" fmla="*/ 17 h 112"/>
                    <a:gd name="T24" fmla="*/ 134 w 134"/>
                    <a:gd name="T25" fmla="*/ 0 h 112"/>
                    <a:gd name="T26" fmla="*/ 0 w 134"/>
                    <a:gd name="T27" fmla="*/ 112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4" h="112">
                      <a:moveTo>
                        <a:pt x="0" y="112"/>
                      </a:moveTo>
                      <a:lnTo>
                        <a:pt x="16" y="108"/>
                      </a:lnTo>
                      <a:lnTo>
                        <a:pt x="28" y="108"/>
                      </a:lnTo>
                      <a:lnTo>
                        <a:pt x="40" y="104"/>
                      </a:lnTo>
                      <a:lnTo>
                        <a:pt x="51" y="100"/>
                      </a:lnTo>
                      <a:lnTo>
                        <a:pt x="63" y="91"/>
                      </a:lnTo>
                      <a:lnTo>
                        <a:pt x="71" y="83"/>
                      </a:lnTo>
                      <a:lnTo>
                        <a:pt x="83" y="75"/>
                      </a:lnTo>
                      <a:lnTo>
                        <a:pt x="91" y="62"/>
                      </a:lnTo>
                      <a:lnTo>
                        <a:pt x="103" y="50"/>
                      </a:lnTo>
                      <a:lnTo>
                        <a:pt x="114" y="33"/>
                      </a:lnTo>
                      <a:lnTo>
                        <a:pt x="126" y="17"/>
                      </a:lnTo>
                      <a:lnTo>
                        <a:pt x="134" y="0"/>
                      </a:lnTo>
                      <a:lnTo>
                        <a:pt x="0" y="112"/>
                      </a:lnTo>
                      <a:close/>
                    </a:path>
                  </a:pathLst>
                </a:custGeom>
                <a:blipFill rotWithShape="0">
                  <a:blip r:embed="rId5"/>
                  <a:tile tx="0" ty="0" sx="100000" sy="100000" flip="none" algn="tl"/>
                </a:blip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299" name="Freeform 48"/>
                <p:cNvSpPr/>
                <p:nvPr/>
              </p:nvSpPr>
              <p:spPr>
                <a:xfrm>
                  <a:off x="3715" y="2630"/>
                  <a:ext cx="134" cy="112"/>
                </a:xfrm>
                <a:custGeom>
                  <a:avLst/>
                  <a:gdLst>
                    <a:gd name="T0" fmla="*/ 0 w 134"/>
                    <a:gd name="T1" fmla="*/ 112 h 112"/>
                    <a:gd name="T2" fmla="*/ 16 w 134"/>
                    <a:gd name="T3" fmla="*/ 108 h 112"/>
                    <a:gd name="T4" fmla="*/ 28 w 134"/>
                    <a:gd name="T5" fmla="*/ 108 h 112"/>
                    <a:gd name="T6" fmla="*/ 40 w 134"/>
                    <a:gd name="T7" fmla="*/ 104 h 112"/>
                    <a:gd name="T8" fmla="*/ 51 w 134"/>
                    <a:gd name="T9" fmla="*/ 100 h 112"/>
                    <a:gd name="T10" fmla="*/ 63 w 134"/>
                    <a:gd name="T11" fmla="*/ 91 h 112"/>
                    <a:gd name="T12" fmla="*/ 71 w 134"/>
                    <a:gd name="T13" fmla="*/ 83 h 112"/>
                    <a:gd name="T14" fmla="*/ 83 w 134"/>
                    <a:gd name="T15" fmla="*/ 75 h 112"/>
                    <a:gd name="T16" fmla="*/ 91 w 134"/>
                    <a:gd name="T17" fmla="*/ 62 h 112"/>
                    <a:gd name="T18" fmla="*/ 103 w 134"/>
                    <a:gd name="T19" fmla="*/ 50 h 112"/>
                    <a:gd name="T20" fmla="*/ 114 w 134"/>
                    <a:gd name="T21" fmla="*/ 33 h 112"/>
                    <a:gd name="T22" fmla="*/ 126 w 134"/>
                    <a:gd name="T23" fmla="*/ 17 h 112"/>
                    <a:gd name="T24" fmla="*/ 134 w 134"/>
                    <a:gd name="T25" fmla="*/ 0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4" h="112">
                      <a:moveTo>
                        <a:pt x="0" y="112"/>
                      </a:moveTo>
                      <a:lnTo>
                        <a:pt x="16" y="108"/>
                      </a:lnTo>
                      <a:lnTo>
                        <a:pt x="28" y="108"/>
                      </a:lnTo>
                      <a:lnTo>
                        <a:pt x="40" y="104"/>
                      </a:lnTo>
                      <a:lnTo>
                        <a:pt x="51" y="100"/>
                      </a:lnTo>
                      <a:lnTo>
                        <a:pt x="63" y="91"/>
                      </a:lnTo>
                      <a:lnTo>
                        <a:pt x="71" y="83"/>
                      </a:lnTo>
                      <a:lnTo>
                        <a:pt x="83" y="75"/>
                      </a:lnTo>
                      <a:lnTo>
                        <a:pt x="91" y="62"/>
                      </a:lnTo>
                      <a:lnTo>
                        <a:pt x="103" y="50"/>
                      </a:lnTo>
                      <a:lnTo>
                        <a:pt x="114" y="33"/>
                      </a:lnTo>
                      <a:lnTo>
                        <a:pt x="126" y="17"/>
                      </a:lnTo>
                      <a:lnTo>
                        <a:pt x="134" y="0"/>
                      </a:lnTo>
                    </a:path>
                  </a:pathLst>
                </a:custGeom>
                <a:noFill/>
                <a:ln w="6350">
                  <a:solidFill>
                    <a:srgbClr val="000066"/>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300" name="Freeform 49"/>
                <p:cNvSpPr/>
                <p:nvPr/>
              </p:nvSpPr>
              <p:spPr>
                <a:xfrm>
                  <a:off x="3849" y="2630"/>
                  <a:ext cx="28" cy="42"/>
                </a:xfrm>
                <a:custGeom>
                  <a:avLst/>
                  <a:gdLst>
                    <a:gd name="T0" fmla="*/ 0 w 28"/>
                    <a:gd name="T1" fmla="*/ 0 h 42"/>
                    <a:gd name="T2" fmla="*/ 4 w 28"/>
                    <a:gd name="T3" fmla="*/ 4 h 42"/>
                    <a:gd name="T4" fmla="*/ 4 w 28"/>
                    <a:gd name="T5" fmla="*/ 4 h 42"/>
                    <a:gd name="T6" fmla="*/ 8 w 28"/>
                    <a:gd name="T7" fmla="*/ 9 h 42"/>
                    <a:gd name="T8" fmla="*/ 8 w 28"/>
                    <a:gd name="T9" fmla="*/ 13 h 42"/>
                    <a:gd name="T10" fmla="*/ 12 w 28"/>
                    <a:gd name="T11" fmla="*/ 21 h 42"/>
                    <a:gd name="T12" fmla="*/ 20 w 28"/>
                    <a:gd name="T13" fmla="*/ 29 h 42"/>
                    <a:gd name="T14" fmla="*/ 28 w 28"/>
                    <a:gd name="T15" fmla="*/ 42 h 42"/>
                    <a:gd name="T16" fmla="*/ 0 w 28"/>
                    <a:gd name="T17"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42">
                      <a:moveTo>
                        <a:pt x="0" y="0"/>
                      </a:moveTo>
                      <a:lnTo>
                        <a:pt x="4" y="4"/>
                      </a:lnTo>
                      <a:lnTo>
                        <a:pt x="4" y="4"/>
                      </a:lnTo>
                      <a:lnTo>
                        <a:pt x="8" y="9"/>
                      </a:lnTo>
                      <a:lnTo>
                        <a:pt x="8" y="13"/>
                      </a:lnTo>
                      <a:lnTo>
                        <a:pt x="12" y="21"/>
                      </a:lnTo>
                      <a:lnTo>
                        <a:pt x="20" y="29"/>
                      </a:lnTo>
                      <a:lnTo>
                        <a:pt x="28" y="42"/>
                      </a:lnTo>
                      <a:lnTo>
                        <a:pt x="0" y="0"/>
                      </a:lnTo>
                      <a:close/>
                    </a:path>
                  </a:pathLst>
                </a:custGeom>
                <a:blipFill rotWithShape="0">
                  <a:blip r:embed="rId7"/>
                  <a:tile tx="0" ty="0" sx="100000" sy="100000" flip="none" algn="tl"/>
                </a:blip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301" name="Freeform 50"/>
                <p:cNvSpPr/>
                <p:nvPr/>
              </p:nvSpPr>
              <p:spPr>
                <a:xfrm>
                  <a:off x="3849" y="2630"/>
                  <a:ext cx="28" cy="42"/>
                </a:xfrm>
                <a:custGeom>
                  <a:avLst/>
                  <a:gdLst>
                    <a:gd name="T0" fmla="*/ 0 w 28"/>
                    <a:gd name="T1" fmla="*/ 0 h 42"/>
                    <a:gd name="T2" fmla="*/ 4 w 28"/>
                    <a:gd name="T3" fmla="*/ 4 h 42"/>
                    <a:gd name="T4" fmla="*/ 4 w 28"/>
                    <a:gd name="T5" fmla="*/ 4 h 42"/>
                    <a:gd name="T6" fmla="*/ 8 w 28"/>
                    <a:gd name="T7" fmla="*/ 9 h 42"/>
                    <a:gd name="T8" fmla="*/ 8 w 28"/>
                    <a:gd name="T9" fmla="*/ 13 h 42"/>
                    <a:gd name="T10" fmla="*/ 12 w 28"/>
                    <a:gd name="T11" fmla="*/ 21 h 42"/>
                    <a:gd name="T12" fmla="*/ 20 w 28"/>
                    <a:gd name="T13" fmla="*/ 29 h 42"/>
                    <a:gd name="T14" fmla="*/ 28 w 28"/>
                    <a:gd name="T15" fmla="*/ 42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 h="42">
                      <a:moveTo>
                        <a:pt x="0" y="0"/>
                      </a:moveTo>
                      <a:lnTo>
                        <a:pt x="4" y="4"/>
                      </a:lnTo>
                      <a:lnTo>
                        <a:pt x="4" y="4"/>
                      </a:lnTo>
                      <a:lnTo>
                        <a:pt x="8" y="9"/>
                      </a:lnTo>
                      <a:lnTo>
                        <a:pt x="8" y="13"/>
                      </a:lnTo>
                      <a:lnTo>
                        <a:pt x="12" y="21"/>
                      </a:lnTo>
                      <a:lnTo>
                        <a:pt x="20" y="29"/>
                      </a:lnTo>
                      <a:lnTo>
                        <a:pt x="28" y="42"/>
                      </a:lnTo>
                    </a:path>
                  </a:pathLst>
                </a:custGeom>
                <a:noFill/>
                <a:ln w="6350">
                  <a:solidFill>
                    <a:srgbClr val="000066"/>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302" name="Freeform 51"/>
                <p:cNvSpPr/>
                <p:nvPr/>
              </p:nvSpPr>
              <p:spPr>
                <a:xfrm>
                  <a:off x="3877" y="2672"/>
                  <a:ext cx="244" cy="344"/>
                </a:xfrm>
                <a:custGeom>
                  <a:avLst/>
                  <a:gdLst>
                    <a:gd name="T0" fmla="*/ 0 w 244"/>
                    <a:gd name="T1" fmla="*/ 0 h 344"/>
                    <a:gd name="T2" fmla="*/ 0 w 244"/>
                    <a:gd name="T3" fmla="*/ 45 h 344"/>
                    <a:gd name="T4" fmla="*/ 4 w 244"/>
                    <a:gd name="T5" fmla="*/ 70 h 344"/>
                    <a:gd name="T6" fmla="*/ 4 w 244"/>
                    <a:gd name="T7" fmla="*/ 91 h 344"/>
                    <a:gd name="T8" fmla="*/ 4 w 244"/>
                    <a:gd name="T9" fmla="*/ 112 h 344"/>
                    <a:gd name="T10" fmla="*/ 4 w 244"/>
                    <a:gd name="T11" fmla="*/ 128 h 344"/>
                    <a:gd name="T12" fmla="*/ 7 w 244"/>
                    <a:gd name="T13" fmla="*/ 141 h 344"/>
                    <a:gd name="T14" fmla="*/ 7 w 244"/>
                    <a:gd name="T15" fmla="*/ 149 h 344"/>
                    <a:gd name="T16" fmla="*/ 7 w 244"/>
                    <a:gd name="T17" fmla="*/ 161 h 344"/>
                    <a:gd name="T18" fmla="*/ 11 w 244"/>
                    <a:gd name="T19" fmla="*/ 174 h 344"/>
                    <a:gd name="T20" fmla="*/ 15 w 244"/>
                    <a:gd name="T21" fmla="*/ 186 h 344"/>
                    <a:gd name="T22" fmla="*/ 19 w 244"/>
                    <a:gd name="T23" fmla="*/ 203 h 344"/>
                    <a:gd name="T24" fmla="*/ 23 w 244"/>
                    <a:gd name="T25" fmla="*/ 219 h 344"/>
                    <a:gd name="T26" fmla="*/ 31 w 244"/>
                    <a:gd name="T27" fmla="*/ 236 h 344"/>
                    <a:gd name="T28" fmla="*/ 35 w 244"/>
                    <a:gd name="T29" fmla="*/ 253 h 344"/>
                    <a:gd name="T30" fmla="*/ 43 w 244"/>
                    <a:gd name="T31" fmla="*/ 269 h 344"/>
                    <a:gd name="T32" fmla="*/ 51 w 244"/>
                    <a:gd name="T33" fmla="*/ 286 h 344"/>
                    <a:gd name="T34" fmla="*/ 51 w 244"/>
                    <a:gd name="T35" fmla="*/ 290 h 344"/>
                    <a:gd name="T36" fmla="*/ 55 w 244"/>
                    <a:gd name="T37" fmla="*/ 298 h 344"/>
                    <a:gd name="T38" fmla="*/ 63 w 244"/>
                    <a:gd name="T39" fmla="*/ 306 h 344"/>
                    <a:gd name="T40" fmla="*/ 70 w 244"/>
                    <a:gd name="T41" fmla="*/ 315 h 344"/>
                    <a:gd name="T42" fmla="*/ 74 w 244"/>
                    <a:gd name="T43" fmla="*/ 319 h 344"/>
                    <a:gd name="T44" fmla="*/ 82 w 244"/>
                    <a:gd name="T45" fmla="*/ 327 h 344"/>
                    <a:gd name="T46" fmla="*/ 90 w 244"/>
                    <a:gd name="T47" fmla="*/ 331 h 344"/>
                    <a:gd name="T48" fmla="*/ 98 w 244"/>
                    <a:gd name="T49" fmla="*/ 335 h 344"/>
                    <a:gd name="T50" fmla="*/ 110 w 244"/>
                    <a:gd name="T51" fmla="*/ 340 h 344"/>
                    <a:gd name="T52" fmla="*/ 122 w 244"/>
                    <a:gd name="T53" fmla="*/ 344 h 344"/>
                    <a:gd name="T54" fmla="*/ 126 w 244"/>
                    <a:gd name="T55" fmla="*/ 344 h 344"/>
                    <a:gd name="T56" fmla="*/ 133 w 244"/>
                    <a:gd name="T57" fmla="*/ 344 h 344"/>
                    <a:gd name="T58" fmla="*/ 137 w 244"/>
                    <a:gd name="T59" fmla="*/ 344 h 344"/>
                    <a:gd name="T60" fmla="*/ 145 w 244"/>
                    <a:gd name="T61" fmla="*/ 344 h 344"/>
                    <a:gd name="T62" fmla="*/ 149 w 244"/>
                    <a:gd name="T63" fmla="*/ 340 h 344"/>
                    <a:gd name="T64" fmla="*/ 153 w 244"/>
                    <a:gd name="T65" fmla="*/ 340 h 344"/>
                    <a:gd name="T66" fmla="*/ 161 w 244"/>
                    <a:gd name="T67" fmla="*/ 335 h 344"/>
                    <a:gd name="T68" fmla="*/ 165 w 244"/>
                    <a:gd name="T69" fmla="*/ 327 h 344"/>
                    <a:gd name="T70" fmla="*/ 173 w 244"/>
                    <a:gd name="T71" fmla="*/ 323 h 344"/>
                    <a:gd name="T72" fmla="*/ 177 w 244"/>
                    <a:gd name="T73" fmla="*/ 315 h 344"/>
                    <a:gd name="T74" fmla="*/ 185 w 244"/>
                    <a:gd name="T75" fmla="*/ 306 h 344"/>
                    <a:gd name="T76" fmla="*/ 188 w 244"/>
                    <a:gd name="T77" fmla="*/ 298 h 344"/>
                    <a:gd name="T78" fmla="*/ 200 w 244"/>
                    <a:gd name="T79" fmla="*/ 282 h 344"/>
                    <a:gd name="T80" fmla="*/ 204 w 244"/>
                    <a:gd name="T81" fmla="*/ 269 h 344"/>
                    <a:gd name="T82" fmla="*/ 208 w 244"/>
                    <a:gd name="T83" fmla="*/ 261 h 344"/>
                    <a:gd name="T84" fmla="*/ 216 w 244"/>
                    <a:gd name="T85" fmla="*/ 236 h 344"/>
                    <a:gd name="T86" fmla="*/ 224 w 244"/>
                    <a:gd name="T87" fmla="*/ 211 h 344"/>
                    <a:gd name="T88" fmla="*/ 228 w 244"/>
                    <a:gd name="T89" fmla="*/ 186 h 344"/>
                    <a:gd name="T90" fmla="*/ 232 w 244"/>
                    <a:gd name="T91" fmla="*/ 170 h 344"/>
                    <a:gd name="T92" fmla="*/ 236 w 244"/>
                    <a:gd name="T93" fmla="*/ 153 h 344"/>
                    <a:gd name="T94" fmla="*/ 240 w 244"/>
                    <a:gd name="T95" fmla="*/ 124 h 344"/>
                    <a:gd name="T96" fmla="*/ 240 w 244"/>
                    <a:gd name="T97" fmla="*/ 108 h 344"/>
                    <a:gd name="T98" fmla="*/ 244 w 244"/>
                    <a:gd name="T99" fmla="*/ 91 h 344"/>
                    <a:gd name="T100" fmla="*/ 244 w 244"/>
                    <a:gd name="T101" fmla="*/ 79 h 344"/>
                    <a:gd name="T102" fmla="*/ 244 w 244"/>
                    <a:gd name="T103" fmla="*/ 66 h 344"/>
                    <a:gd name="T104" fmla="*/ 244 w 244"/>
                    <a:gd name="T105" fmla="*/ 58 h 344"/>
                    <a:gd name="T106" fmla="*/ 244 w 244"/>
                    <a:gd name="T107" fmla="*/ 49 h 344"/>
                    <a:gd name="T108" fmla="*/ 244 w 244"/>
                    <a:gd name="T109" fmla="*/ 41 h 344"/>
                    <a:gd name="T110" fmla="*/ 244 w 244"/>
                    <a:gd name="T111" fmla="*/ 37 h 344"/>
                    <a:gd name="T112" fmla="*/ 244 w 244"/>
                    <a:gd name="T113" fmla="*/ 33 h 344"/>
                    <a:gd name="T114" fmla="*/ 244 w 244"/>
                    <a:gd name="T115" fmla="*/ 29 h 344"/>
                    <a:gd name="T116" fmla="*/ 244 w 244"/>
                    <a:gd name="T117" fmla="*/ 20 h 344"/>
                    <a:gd name="T118" fmla="*/ 0 w 244"/>
                    <a:gd name="T119" fmla="*/ 0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44" h="344">
                      <a:moveTo>
                        <a:pt x="0" y="0"/>
                      </a:moveTo>
                      <a:lnTo>
                        <a:pt x="0" y="45"/>
                      </a:lnTo>
                      <a:lnTo>
                        <a:pt x="4" y="70"/>
                      </a:lnTo>
                      <a:lnTo>
                        <a:pt x="4" y="91"/>
                      </a:lnTo>
                      <a:lnTo>
                        <a:pt x="4" y="112"/>
                      </a:lnTo>
                      <a:lnTo>
                        <a:pt x="4" y="128"/>
                      </a:lnTo>
                      <a:lnTo>
                        <a:pt x="7" y="141"/>
                      </a:lnTo>
                      <a:lnTo>
                        <a:pt x="7" y="149"/>
                      </a:lnTo>
                      <a:lnTo>
                        <a:pt x="7" y="161"/>
                      </a:lnTo>
                      <a:lnTo>
                        <a:pt x="11" y="174"/>
                      </a:lnTo>
                      <a:lnTo>
                        <a:pt x="15" y="186"/>
                      </a:lnTo>
                      <a:lnTo>
                        <a:pt x="19" y="203"/>
                      </a:lnTo>
                      <a:lnTo>
                        <a:pt x="23" y="219"/>
                      </a:lnTo>
                      <a:lnTo>
                        <a:pt x="31" y="236"/>
                      </a:lnTo>
                      <a:lnTo>
                        <a:pt x="35" y="253"/>
                      </a:lnTo>
                      <a:lnTo>
                        <a:pt x="43" y="269"/>
                      </a:lnTo>
                      <a:lnTo>
                        <a:pt x="51" y="286"/>
                      </a:lnTo>
                      <a:lnTo>
                        <a:pt x="51" y="290"/>
                      </a:lnTo>
                      <a:lnTo>
                        <a:pt x="55" y="298"/>
                      </a:lnTo>
                      <a:lnTo>
                        <a:pt x="63" y="306"/>
                      </a:lnTo>
                      <a:lnTo>
                        <a:pt x="70" y="315"/>
                      </a:lnTo>
                      <a:lnTo>
                        <a:pt x="74" y="319"/>
                      </a:lnTo>
                      <a:lnTo>
                        <a:pt x="82" y="327"/>
                      </a:lnTo>
                      <a:lnTo>
                        <a:pt x="90" y="331"/>
                      </a:lnTo>
                      <a:lnTo>
                        <a:pt x="98" y="335"/>
                      </a:lnTo>
                      <a:lnTo>
                        <a:pt x="110" y="340"/>
                      </a:lnTo>
                      <a:lnTo>
                        <a:pt x="122" y="344"/>
                      </a:lnTo>
                      <a:lnTo>
                        <a:pt x="126" y="344"/>
                      </a:lnTo>
                      <a:lnTo>
                        <a:pt x="133" y="344"/>
                      </a:lnTo>
                      <a:lnTo>
                        <a:pt x="137" y="344"/>
                      </a:lnTo>
                      <a:lnTo>
                        <a:pt x="145" y="344"/>
                      </a:lnTo>
                      <a:lnTo>
                        <a:pt x="149" y="340"/>
                      </a:lnTo>
                      <a:lnTo>
                        <a:pt x="153" y="340"/>
                      </a:lnTo>
                      <a:lnTo>
                        <a:pt x="161" y="335"/>
                      </a:lnTo>
                      <a:lnTo>
                        <a:pt x="165" y="327"/>
                      </a:lnTo>
                      <a:lnTo>
                        <a:pt x="173" y="323"/>
                      </a:lnTo>
                      <a:lnTo>
                        <a:pt x="177" y="315"/>
                      </a:lnTo>
                      <a:lnTo>
                        <a:pt x="185" y="306"/>
                      </a:lnTo>
                      <a:lnTo>
                        <a:pt x="188" y="298"/>
                      </a:lnTo>
                      <a:lnTo>
                        <a:pt x="200" y="282"/>
                      </a:lnTo>
                      <a:lnTo>
                        <a:pt x="204" y="269"/>
                      </a:lnTo>
                      <a:lnTo>
                        <a:pt x="208" y="261"/>
                      </a:lnTo>
                      <a:lnTo>
                        <a:pt x="216" y="236"/>
                      </a:lnTo>
                      <a:lnTo>
                        <a:pt x="224" y="211"/>
                      </a:lnTo>
                      <a:lnTo>
                        <a:pt x="228" y="186"/>
                      </a:lnTo>
                      <a:lnTo>
                        <a:pt x="232" y="170"/>
                      </a:lnTo>
                      <a:lnTo>
                        <a:pt x="236" y="153"/>
                      </a:lnTo>
                      <a:lnTo>
                        <a:pt x="240" y="124"/>
                      </a:lnTo>
                      <a:lnTo>
                        <a:pt x="240" y="108"/>
                      </a:lnTo>
                      <a:lnTo>
                        <a:pt x="244" y="91"/>
                      </a:lnTo>
                      <a:lnTo>
                        <a:pt x="244" y="79"/>
                      </a:lnTo>
                      <a:lnTo>
                        <a:pt x="244" y="66"/>
                      </a:lnTo>
                      <a:lnTo>
                        <a:pt x="244" y="58"/>
                      </a:lnTo>
                      <a:lnTo>
                        <a:pt x="244" y="49"/>
                      </a:lnTo>
                      <a:lnTo>
                        <a:pt x="244" y="41"/>
                      </a:lnTo>
                      <a:lnTo>
                        <a:pt x="244" y="37"/>
                      </a:lnTo>
                      <a:lnTo>
                        <a:pt x="244" y="33"/>
                      </a:lnTo>
                      <a:lnTo>
                        <a:pt x="244" y="29"/>
                      </a:lnTo>
                      <a:lnTo>
                        <a:pt x="244" y="20"/>
                      </a:lnTo>
                      <a:lnTo>
                        <a:pt x="0" y="0"/>
                      </a:lnTo>
                      <a:close/>
                    </a:path>
                  </a:pathLst>
                </a:custGeom>
                <a:blipFill rotWithShape="0">
                  <a:blip r:embed="rId6"/>
                  <a:tile tx="0" ty="0" sx="100000" sy="100000" flip="none" algn="tl"/>
                </a:blip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303" name="Freeform 52"/>
                <p:cNvSpPr/>
                <p:nvPr/>
              </p:nvSpPr>
              <p:spPr>
                <a:xfrm>
                  <a:off x="3877" y="2672"/>
                  <a:ext cx="244" cy="344"/>
                </a:xfrm>
                <a:custGeom>
                  <a:avLst/>
                  <a:gdLst>
                    <a:gd name="T0" fmla="*/ 0 w 244"/>
                    <a:gd name="T1" fmla="*/ 0 h 344"/>
                    <a:gd name="T2" fmla="*/ 0 w 244"/>
                    <a:gd name="T3" fmla="*/ 45 h 344"/>
                    <a:gd name="T4" fmla="*/ 4 w 244"/>
                    <a:gd name="T5" fmla="*/ 70 h 344"/>
                    <a:gd name="T6" fmla="*/ 4 w 244"/>
                    <a:gd name="T7" fmla="*/ 91 h 344"/>
                    <a:gd name="T8" fmla="*/ 4 w 244"/>
                    <a:gd name="T9" fmla="*/ 112 h 344"/>
                    <a:gd name="T10" fmla="*/ 4 w 244"/>
                    <a:gd name="T11" fmla="*/ 128 h 344"/>
                    <a:gd name="T12" fmla="*/ 7 w 244"/>
                    <a:gd name="T13" fmla="*/ 141 h 344"/>
                    <a:gd name="T14" fmla="*/ 7 w 244"/>
                    <a:gd name="T15" fmla="*/ 149 h 344"/>
                    <a:gd name="T16" fmla="*/ 7 w 244"/>
                    <a:gd name="T17" fmla="*/ 161 h 344"/>
                    <a:gd name="T18" fmla="*/ 11 w 244"/>
                    <a:gd name="T19" fmla="*/ 174 h 344"/>
                    <a:gd name="T20" fmla="*/ 15 w 244"/>
                    <a:gd name="T21" fmla="*/ 186 h 344"/>
                    <a:gd name="T22" fmla="*/ 19 w 244"/>
                    <a:gd name="T23" fmla="*/ 203 h 344"/>
                    <a:gd name="T24" fmla="*/ 23 w 244"/>
                    <a:gd name="T25" fmla="*/ 219 h 344"/>
                    <a:gd name="T26" fmla="*/ 31 w 244"/>
                    <a:gd name="T27" fmla="*/ 236 h 344"/>
                    <a:gd name="T28" fmla="*/ 35 w 244"/>
                    <a:gd name="T29" fmla="*/ 253 h 344"/>
                    <a:gd name="T30" fmla="*/ 43 w 244"/>
                    <a:gd name="T31" fmla="*/ 269 h 344"/>
                    <a:gd name="T32" fmla="*/ 51 w 244"/>
                    <a:gd name="T33" fmla="*/ 286 h 344"/>
                    <a:gd name="T34" fmla="*/ 51 w 244"/>
                    <a:gd name="T35" fmla="*/ 290 h 344"/>
                    <a:gd name="T36" fmla="*/ 55 w 244"/>
                    <a:gd name="T37" fmla="*/ 298 h 344"/>
                    <a:gd name="T38" fmla="*/ 63 w 244"/>
                    <a:gd name="T39" fmla="*/ 306 h 344"/>
                    <a:gd name="T40" fmla="*/ 70 w 244"/>
                    <a:gd name="T41" fmla="*/ 315 h 344"/>
                    <a:gd name="T42" fmla="*/ 74 w 244"/>
                    <a:gd name="T43" fmla="*/ 319 h 344"/>
                    <a:gd name="T44" fmla="*/ 82 w 244"/>
                    <a:gd name="T45" fmla="*/ 327 h 344"/>
                    <a:gd name="T46" fmla="*/ 90 w 244"/>
                    <a:gd name="T47" fmla="*/ 331 h 344"/>
                    <a:gd name="T48" fmla="*/ 98 w 244"/>
                    <a:gd name="T49" fmla="*/ 335 h 344"/>
                    <a:gd name="T50" fmla="*/ 110 w 244"/>
                    <a:gd name="T51" fmla="*/ 340 h 344"/>
                    <a:gd name="T52" fmla="*/ 122 w 244"/>
                    <a:gd name="T53" fmla="*/ 344 h 344"/>
                    <a:gd name="T54" fmla="*/ 126 w 244"/>
                    <a:gd name="T55" fmla="*/ 344 h 344"/>
                    <a:gd name="T56" fmla="*/ 133 w 244"/>
                    <a:gd name="T57" fmla="*/ 344 h 344"/>
                    <a:gd name="T58" fmla="*/ 137 w 244"/>
                    <a:gd name="T59" fmla="*/ 344 h 344"/>
                    <a:gd name="T60" fmla="*/ 145 w 244"/>
                    <a:gd name="T61" fmla="*/ 344 h 344"/>
                    <a:gd name="T62" fmla="*/ 149 w 244"/>
                    <a:gd name="T63" fmla="*/ 340 h 344"/>
                    <a:gd name="T64" fmla="*/ 153 w 244"/>
                    <a:gd name="T65" fmla="*/ 340 h 344"/>
                    <a:gd name="T66" fmla="*/ 161 w 244"/>
                    <a:gd name="T67" fmla="*/ 335 h 344"/>
                    <a:gd name="T68" fmla="*/ 165 w 244"/>
                    <a:gd name="T69" fmla="*/ 327 h 344"/>
                    <a:gd name="T70" fmla="*/ 173 w 244"/>
                    <a:gd name="T71" fmla="*/ 323 h 344"/>
                    <a:gd name="T72" fmla="*/ 177 w 244"/>
                    <a:gd name="T73" fmla="*/ 315 h 344"/>
                    <a:gd name="T74" fmla="*/ 185 w 244"/>
                    <a:gd name="T75" fmla="*/ 306 h 344"/>
                    <a:gd name="T76" fmla="*/ 188 w 244"/>
                    <a:gd name="T77" fmla="*/ 298 h 344"/>
                    <a:gd name="T78" fmla="*/ 200 w 244"/>
                    <a:gd name="T79" fmla="*/ 282 h 344"/>
                    <a:gd name="T80" fmla="*/ 204 w 244"/>
                    <a:gd name="T81" fmla="*/ 269 h 344"/>
                    <a:gd name="T82" fmla="*/ 208 w 244"/>
                    <a:gd name="T83" fmla="*/ 261 h 344"/>
                    <a:gd name="T84" fmla="*/ 216 w 244"/>
                    <a:gd name="T85" fmla="*/ 236 h 344"/>
                    <a:gd name="T86" fmla="*/ 224 w 244"/>
                    <a:gd name="T87" fmla="*/ 211 h 344"/>
                    <a:gd name="T88" fmla="*/ 228 w 244"/>
                    <a:gd name="T89" fmla="*/ 186 h 344"/>
                    <a:gd name="T90" fmla="*/ 232 w 244"/>
                    <a:gd name="T91" fmla="*/ 170 h 344"/>
                    <a:gd name="T92" fmla="*/ 236 w 244"/>
                    <a:gd name="T93" fmla="*/ 153 h 344"/>
                    <a:gd name="T94" fmla="*/ 240 w 244"/>
                    <a:gd name="T95" fmla="*/ 124 h 344"/>
                    <a:gd name="T96" fmla="*/ 240 w 244"/>
                    <a:gd name="T97" fmla="*/ 108 h 344"/>
                    <a:gd name="T98" fmla="*/ 244 w 244"/>
                    <a:gd name="T99" fmla="*/ 91 h 344"/>
                    <a:gd name="T100" fmla="*/ 244 w 244"/>
                    <a:gd name="T101" fmla="*/ 79 h 344"/>
                    <a:gd name="T102" fmla="*/ 244 w 244"/>
                    <a:gd name="T103" fmla="*/ 66 h 344"/>
                    <a:gd name="T104" fmla="*/ 244 w 244"/>
                    <a:gd name="T105" fmla="*/ 58 h 344"/>
                    <a:gd name="T106" fmla="*/ 244 w 244"/>
                    <a:gd name="T107" fmla="*/ 49 h 344"/>
                    <a:gd name="T108" fmla="*/ 244 w 244"/>
                    <a:gd name="T109" fmla="*/ 41 h 344"/>
                    <a:gd name="T110" fmla="*/ 244 w 244"/>
                    <a:gd name="T111" fmla="*/ 37 h 344"/>
                    <a:gd name="T112" fmla="*/ 244 w 244"/>
                    <a:gd name="T113" fmla="*/ 33 h 344"/>
                    <a:gd name="T114" fmla="*/ 244 w 244"/>
                    <a:gd name="T115" fmla="*/ 29 h 344"/>
                    <a:gd name="T116" fmla="*/ 244 w 244"/>
                    <a:gd name="T117" fmla="*/ 20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44" h="344">
                      <a:moveTo>
                        <a:pt x="0" y="0"/>
                      </a:moveTo>
                      <a:lnTo>
                        <a:pt x="0" y="45"/>
                      </a:lnTo>
                      <a:lnTo>
                        <a:pt x="4" y="70"/>
                      </a:lnTo>
                      <a:lnTo>
                        <a:pt x="4" y="91"/>
                      </a:lnTo>
                      <a:lnTo>
                        <a:pt x="4" y="112"/>
                      </a:lnTo>
                      <a:lnTo>
                        <a:pt x="4" y="128"/>
                      </a:lnTo>
                      <a:lnTo>
                        <a:pt x="7" y="141"/>
                      </a:lnTo>
                      <a:lnTo>
                        <a:pt x="7" y="149"/>
                      </a:lnTo>
                      <a:lnTo>
                        <a:pt x="7" y="161"/>
                      </a:lnTo>
                      <a:lnTo>
                        <a:pt x="11" y="174"/>
                      </a:lnTo>
                      <a:lnTo>
                        <a:pt x="15" y="186"/>
                      </a:lnTo>
                      <a:lnTo>
                        <a:pt x="19" y="203"/>
                      </a:lnTo>
                      <a:lnTo>
                        <a:pt x="23" y="219"/>
                      </a:lnTo>
                      <a:lnTo>
                        <a:pt x="31" y="236"/>
                      </a:lnTo>
                      <a:lnTo>
                        <a:pt x="35" y="253"/>
                      </a:lnTo>
                      <a:lnTo>
                        <a:pt x="43" y="269"/>
                      </a:lnTo>
                      <a:lnTo>
                        <a:pt x="51" y="286"/>
                      </a:lnTo>
                      <a:lnTo>
                        <a:pt x="51" y="290"/>
                      </a:lnTo>
                      <a:lnTo>
                        <a:pt x="55" y="298"/>
                      </a:lnTo>
                      <a:lnTo>
                        <a:pt x="63" y="306"/>
                      </a:lnTo>
                      <a:lnTo>
                        <a:pt x="70" y="315"/>
                      </a:lnTo>
                      <a:lnTo>
                        <a:pt x="74" y="319"/>
                      </a:lnTo>
                      <a:lnTo>
                        <a:pt x="82" y="327"/>
                      </a:lnTo>
                      <a:lnTo>
                        <a:pt x="90" y="331"/>
                      </a:lnTo>
                      <a:lnTo>
                        <a:pt x="98" y="335"/>
                      </a:lnTo>
                      <a:lnTo>
                        <a:pt x="110" y="340"/>
                      </a:lnTo>
                      <a:lnTo>
                        <a:pt x="122" y="344"/>
                      </a:lnTo>
                      <a:lnTo>
                        <a:pt x="126" y="344"/>
                      </a:lnTo>
                      <a:lnTo>
                        <a:pt x="133" y="344"/>
                      </a:lnTo>
                      <a:lnTo>
                        <a:pt x="137" y="344"/>
                      </a:lnTo>
                      <a:lnTo>
                        <a:pt x="145" y="344"/>
                      </a:lnTo>
                      <a:lnTo>
                        <a:pt x="149" y="340"/>
                      </a:lnTo>
                      <a:lnTo>
                        <a:pt x="153" y="340"/>
                      </a:lnTo>
                      <a:lnTo>
                        <a:pt x="161" y="335"/>
                      </a:lnTo>
                      <a:lnTo>
                        <a:pt x="165" y="327"/>
                      </a:lnTo>
                      <a:lnTo>
                        <a:pt x="173" y="323"/>
                      </a:lnTo>
                      <a:lnTo>
                        <a:pt x="177" y="315"/>
                      </a:lnTo>
                      <a:lnTo>
                        <a:pt x="185" y="306"/>
                      </a:lnTo>
                      <a:lnTo>
                        <a:pt x="188" y="298"/>
                      </a:lnTo>
                      <a:lnTo>
                        <a:pt x="200" y="282"/>
                      </a:lnTo>
                      <a:lnTo>
                        <a:pt x="204" y="269"/>
                      </a:lnTo>
                      <a:lnTo>
                        <a:pt x="208" y="261"/>
                      </a:lnTo>
                      <a:lnTo>
                        <a:pt x="216" y="236"/>
                      </a:lnTo>
                      <a:lnTo>
                        <a:pt x="224" y="211"/>
                      </a:lnTo>
                      <a:lnTo>
                        <a:pt x="228" y="186"/>
                      </a:lnTo>
                      <a:lnTo>
                        <a:pt x="232" y="170"/>
                      </a:lnTo>
                      <a:lnTo>
                        <a:pt x="236" y="153"/>
                      </a:lnTo>
                      <a:lnTo>
                        <a:pt x="240" y="124"/>
                      </a:lnTo>
                      <a:lnTo>
                        <a:pt x="240" y="108"/>
                      </a:lnTo>
                      <a:lnTo>
                        <a:pt x="244" y="91"/>
                      </a:lnTo>
                      <a:lnTo>
                        <a:pt x="244" y="79"/>
                      </a:lnTo>
                      <a:lnTo>
                        <a:pt x="244" y="66"/>
                      </a:lnTo>
                      <a:lnTo>
                        <a:pt x="244" y="58"/>
                      </a:lnTo>
                      <a:lnTo>
                        <a:pt x="244" y="49"/>
                      </a:lnTo>
                      <a:lnTo>
                        <a:pt x="244" y="41"/>
                      </a:lnTo>
                      <a:lnTo>
                        <a:pt x="244" y="37"/>
                      </a:lnTo>
                      <a:lnTo>
                        <a:pt x="244" y="33"/>
                      </a:lnTo>
                      <a:lnTo>
                        <a:pt x="244" y="29"/>
                      </a:lnTo>
                      <a:lnTo>
                        <a:pt x="244" y="20"/>
                      </a:lnTo>
                    </a:path>
                  </a:pathLst>
                </a:custGeom>
                <a:noFill/>
                <a:ln w="6350">
                  <a:solidFill>
                    <a:srgbClr val="000066"/>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304" name="Freeform 53"/>
                <p:cNvSpPr/>
                <p:nvPr/>
              </p:nvSpPr>
              <p:spPr>
                <a:xfrm>
                  <a:off x="4105" y="2659"/>
                  <a:ext cx="59" cy="33"/>
                </a:xfrm>
                <a:custGeom>
                  <a:avLst/>
                  <a:gdLst>
                    <a:gd name="T0" fmla="*/ 0 w 59"/>
                    <a:gd name="T1" fmla="*/ 33 h 33"/>
                    <a:gd name="T2" fmla="*/ 4 w 59"/>
                    <a:gd name="T3" fmla="*/ 33 h 33"/>
                    <a:gd name="T4" fmla="*/ 8 w 59"/>
                    <a:gd name="T5" fmla="*/ 29 h 33"/>
                    <a:gd name="T6" fmla="*/ 12 w 59"/>
                    <a:gd name="T7" fmla="*/ 25 h 33"/>
                    <a:gd name="T8" fmla="*/ 19 w 59"/>
                    <a:gd name="T9" fmla="*/ 21 h 33"/>
                    <a:gd name="T10" fmla="*/ 27 w 59"/>
                    <a:gd name="T11" fmla="*/ 17 h 33"/>
                    <a:gd name="T12" fmla="*/ 39 w 59"/>
                    <a:gd name="T13" fmla="*/ 13 h 33"/>
                    <a:gd name="T14" fmla="*/ 47 w 59"/>
                    <a:gd name="T15" fmla="*/ 4 h 33"/>
                    <a:gd name="T16" fmla="*/ 59 w 59"/>
                    <a:gd name="T17" fmla="*/ 0 h 33"/>
                    <a:gd name="T18" fmla="*/ 0 w 59"/>
                    <a:gd name="T19"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 h="33">
                      <a:moveTo>
                        <a:pt x="0" y="33"/>
                      </a:moveTo>
                      <a:lnTo>
                        <a:pt x="4" y="33"/>
                      </a:lnTo>
                      <a:lnTo>
                        <a:pt x="8" y="29"/>
                      </a:lnTo>
                      <a:lnTo>
                        <a:pt x="12" y="25"/>
                      </a:lnTo>
                      <a:lnTo>
                        <a:pt x="19" y="21"/>
                      </a:lnTo>
                      <a:lnTo>
                        <a:pt x="27" y="17"/>
                      </a:lnTo>
                      <a:lnTo>
                        <a:pt x="39" y="13"/>
                      </a:lnTo>
                      <a:lnTo>
                        <a:pt x="47" y="4"/>
                      </a:lnTo>
                      <a:lnTo>
                        <a:pt x="59" y="0"/>
                      </a:lnTo>
                      <a:lnTo>
                        <a:pt x="0" y="33"/>
                      </a:lnTo>
                      <a:close/>
                    </a:path>
                  </a:pathLst>
                </a:custGeom>
                <a:blipFill rotWithShape="0">
                  <a:blip r:embed="rId8"/>
                  <a:tile tx="0" ty="0" sx="100000" sy="100000" flip="none" algn="tl"/>
                </a:blip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305" name="Freeform 54"/>
                <p:cNvSpPr/>
                <p:nvPr/>
              </p:nvSpPr>
              <p:spPr>
                <a:xfrm>
                  <a:off x="4105" y="2659"/>
                  <a:ext cx="59" cy="33"/>
                </a:xfrm>
                <a:custGeom>
                  <a:avLst/>
                  <a:gdLst>
                    <a:gd name="T0" fmla="*/ 0 w 59"/>
                    <a:gd name="T1" fmla="*/ 33 h 33"/>
                    <a:gd name="T2" fmla="*/ 4 w 59"/>
                    <a:gd name="T3" fmla="*/ 33 h 33"/>
                    <a:gd name="T4" fmla="*/ 8 w 59"/>
                    <a:gd name="T5" fmla="*/ 29 h 33"/>
                    <a:gd name="T6" fmla="*/ 12 w 59"/>
                    <a:gd name="T7" fmla="*/ 25 h 33"/>
                    <a:gd name="T8" fmla="*/ 19 w 59"/>
                    <a:gd name="T9" fmla="*/ 21 h 33"/>
                    <a:gd name="T10" fmla="*/ 27 w 59"/>
                    <a:gd name="T11" fmla="*/ 17 h 33"/>
                    <a:gd name="T12" fmla="*/ 39 w 59"/>
                    <a:gd name="T13" fmla="*/ 13 h 33"/>
                    <a:gd name="T14" fmla="*/ 47 w 59"/>
                    <a:gd name="T15" fmla="*/ 4 h 33"/>
                    <a:gd name="T16" fmla="*/ 59 w 59"/>
                    <a:gd name="T17"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 h="33">
                      <a:moveTo>
                        <a:pt x="0" y="33"/>
                      </a:moveTo>
                      <a:lnTo>
                        <a:pt x="4" y="33"/>
                      </a:lnTo>
                      <a:lnTo>
                        <a:pt x="8" y="29"/>
                      </a:lnTo>
                      <a:lnTo>
                        <a:pt x="12" y="25"/>
                      </a:lnTo>
                      <a:lnTo>
                        <a:pt x="19" y="21"/>
                      </a:lnTo>
                      <a:lnTo>
                        <a:pt x="27" y="17"/>
                      </a:lnTo>
                      <a:lnTo>
                        <a:pt x="39" y="13"/>
                      </a:lnTo>
                      <a:lnTo>
                        <a:pt x="47" y="4"/>
                      </a:lnTo>
                      <a:lnTo>
                        <a:pt x="59" y="0"/>
                      </a:lnTo>
                    </a:path>
                  </a:pathLst>
                </a:custGeom>
                <a:noFill/>
                <a:ln w="6350">
                  <a:solidFill>
                    <a:srgbClr val="00008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306" name="Freeform 55"/>
                <p:cNvSpPr/>
                <p:nvPr/>
              </p:nvSpPr>
              <p:spPr>
                <a:xfrm>
                  <a:off x="4156" y="2663"/>
                  <a:ext cx="287" cy="54"/>
                </a:xfrm>
                <a:custGeom>
                  <a:avLst/>
                  <a:gdLst>
                    <a:gd name="T0" fmla="*/ 0 w 287"/>
                    <a:gd name="T1" fmla="*/ 0 h 54"/>
                    <a:gd name="T2" fmla="*/ 20 w 287"/>
                    <a:gd name="T3" fmla="*/ 17 h 54"/>
                    <a:gd name="T4" fmla="*/ 28 w 287"/>
                    <a:gd name="T5" fmla="*/ 21 h 54"/>
                    <a:gd name="T6" fmla="*/ 39 w 287"/>
                    <a:gd name="T7" fmla="*/ 29 h 54"/>
                    <a:gd name="T8" fmla="*/ 51 w 287"/>
                    <a:gd name="T9" fmla="*/ 38 h 54"/>
                    <a:gd name="T10" fmla="*/ 63 w 287"/>
                    <a:gd name="T11" fmla="*/ 42 h 54"/>
                    <a:gd name="T12" fmla="*/ 79 w 287"/>
                    <a:gd name="T13" fmla="*/ 46 h 54"/>
                    <a:gd name="T14" fmla="*/ 94 w 287"/>
                    <a:gd name="T15" fmla="*/ 50 h 54"/>
                    <a:gd name="T16" fmla="*/ 110 w 287"/>
                    <a:gd name="T17" fmla="*/ 54 h 54"/>
                    <a:gd name="T18" fmla="*/ 126 w 287"/>
                    <a:gd name="T19" fmla="*/ 54 h 54"/>
                    <a:gd name="T20" fmla="*/ 146 w 287"/>
                    <a:gd name="T21" fmla="*/ 54 h 54"/>
                    <a:gd name="T22" fmla="*/ 161 w 287"/>
                    <a:gd name="T23" fmla="*/ 50 h 54"/>
                    <a:gd name="T24" fmla="*/ 173 w 287"/>
                    <a:gd name="T25" fmla="*/ 50 h 54"/>
                    <a:gd name="T26" fmla="*/ 181 w 287"/>
                    <a:gd name="T27" fmla="*/ 50 h 54"/>
                    <a:gd name="T28" fmla="*/ 201 w 287"/>
                    <a:gd name="T29" fmla="*/ 42 h 54"/>
                    <a:gd name="T30" fmla="*/ 220 w 287"/>
                    <a:gd name="T31" fmla="*/ 38 h 54"/>
                    <a:gd name="T32" fmla="*/ 232 w 287"/>
                    <a:gd name="T33" fmla="*/ 34 h 54"/>
                    <a:gd name="T34" fmla="*/ 240 w 287"/>
                    <a:gd name="T35" fmla="*/ 34 h 54"/>
                    <a:gd name="T36" fmla="*/ 248 w 287"/>
                    <a:gd name="T37" fmla="*/ 29 h 54"/>
                    <a:gd name="T38" fmla="*/ 252 w 287"/>
                    <a:gd name="T39" fmla="*/ 25 h 54"/>
                    <a:gd name="T40" fmla="*/ 264 w 287"/>
                    <a:gd name="T41" fmla="*/ 17 h 54"/>
                    <a:gd name="T42" fmla="*/ 275 w 287"/>
                    <a:gd name="T43" fmla="*/ 9 h 54"/>
                    <a:gd name="T44" fmla="*/ 287 w 287"/>
                    <a:gd name="T45" fmla="*/ 0 h 54"/>
                    <a:gd name="T46" fmla="*/ 0 w 287"/>
                    <a:gd name="T47"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87" h="54">
                      <a:moveTo>
                        <a:pt x="0" y="0"/>
                      </a:moveTo>
                      <a:lnTo>
                        <a:pt x="20" y="17"/>
                      </a:lnTo>
                      <a:lnTo>
                        <a:pt x="28" y="21"/>
                      </a:lnTo>
                      <a:lnTo>
                        <a:pt x="39" y="29"/>
                      </a:lnTo>
                      <a:lnTo>
                        <a:pt x="51" y="38"/>
                      </a:lnTo>
                      <a:lnTo>
                        <a:pt x="63" y="42"/>
                      </a:lnTo>
                      <a:lnTo>
                        <a:pt x="79" y="46"/>
                      </a:lnTo>
                      <a:lnTo>
                        <a:pt x="94" y="50"/>
                      </a:lnTo>
                      <a:lnTo>
                        <a:pt x="110" y="54"/>
                      </a:lnTo>
                      <a:lnTo>
                        <a:pt x="126" y="54"/>
                      </a:lnTo>
                      <a:lnTo>
                        <a:pt x="146" y="54"/>
                      </a:lnTo>
                      <a:lnTo>
                        <a:pt x="161" y="50"/>
                      </a:lnTo>
                      <a:lnTo>
                        <a:pt x="173" y="50"/>
                      </a:lnTo>
                      <a:lnTo>
                        <a:pt x="181" y="50"/>
                      </a:lnTo>
                      <a:lnTo>
                        <a:pt x="201" y="42"/>
                      </a:lnTo>
                      <a:lnTo>
                        <a:pt x="220" y="38"/>
                      </a:lnTo>
                      <a:lnTo>
                        <a:pt x="232" y="34"/>
                      </a:lnTo>
                      <a:lnTo>
                        <a:pt x="240" y="34"/>
                      </a:lnTo>
                      <a:lnTo>
                        <a:pt x="248" y="29"/>
                      </a:lnTo>
                      <a:lnTo>
                        <a:pt x="252" y="25"/>
                      </a:lnTo>
                      <a:lnTo>
                        <a:pt x="264" y="17"/>
                      </a:lnTo>
                      <a:lnTo>
                        <a:pt x="275" y="9"/>
                      </a:lnTo>
                      <a:lnTo>
                        <a:pt x="287" y="0"/>
                      </a:lnTo>
                      <a:lnTo>
                        <a:pt x="0" y="0"/>
                      </a:lnTo>
                      <a:close/>
                    </a:path>
                  </a:pathLst>
                </a:custGeom>
                <a:blipFill rotWithShape="0">
                  <a:blip r:embed="rId5"/>
                  <a:tile tx="0" ty="0" sx="100000" sy="100000" flip="none" algn="tl"/>
                </a:blip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307" name="Freeform 56"/>
                <p:cNvSpPr/>
                <p:nvPr/>
              </p:nvSpPr>
              <p:spPr>
                <a:xfrm>
                  <a:off x="4156" y="2663"/>
                  <a:ext cx="287" cy="54"/>
                </a:xfrm>
                <a:custGeom>
                  <a:avLst/>
                  <a:gdLst>
                    <a:gd name="T0" fmla="*/ 0 w 287"/>
                    <a:gd name="T1" fmla="*/ 0 h 54"/>
                    <a:gd name="T2" fmla="*/ 20 w 287"/>
                    <a:gd name="T3" fmla="*/ 17 h 54"/>
                    <a:gd name="T4" fmla="*/ 28 w 287"/>
                    <a:gd name="T5" fmla="*/ 21 h 54"/>
                    <a:gd name="T6" fmla="*/ 39 w 287"/>
                    <a:gd name="T7" fmla="*/ 29 h 54"/>
                    <a:gd name="T8" fmla="*/ 51 w 287"/>
                    <a:gd name="T9" fmla="*/ 38 h 54"/>
                    <a:gd name="T10" fmla="*/ 63 w 287"/>
                    <a:gd name="T11" fmla="*/ 42 h 54"/>
                    <a:gd name="T12" fmla="*/ 79 w 287"/>
                    <a:gd name="T13" fmla="*/ 46 h 54"/>
                    <a:gd name="T14" fmla="*/ 94 w 287"/>
                    <a:gd name="T15" fmla="*/ 50 h 54"/>
                    <a:gd name="T16" fmla="*/ 110 w 287"/>
                    <a:gd name="T17" fmla="*/ 54 h 54"/>
                    <a:gd name="T18" fmla="*/ 126 w 287"/>
                    <a:gd name="T19" fmla="*/ 54 h 54"/>
                    <a:gd name="T20" fmla="*/ 146 w 287"/>
                    <a:gd name="T21" fmla="*/ 54 h 54"/>
                    <a:gd name="T22" fmla="*/ 161 w 287"/>
                    <a:gd name="T23" fmla="*/ 50 h 54"/>
                    <a:gd name="T24" fmla="*/ 173 w 287"/>
                    <a:gd name="T25" fmla="*/ 50 h 54"/>
                    <a:gd name="T26" fmla="*/ 181 w 287"/>
                    <a:gd name="T27" fmla="*/ 50 h 54"/>
                    <a:gd name="T28" fmla="*/ 201 w 287"/>
                    <a:gd name="T29" fmla="*/ 42 h 54"/>
                    <a:gd name="T30" fmla="*/ 220 w 287"/>
                    <a:gd name="T31" fmla="*/ 38 h 54"/>
                    <a:gd name="T32" fmla="*/ 232 w 287"/>
                    <a:gd name="T33" fmla="*/ 34 h 54"/>
                    <a:gd name="T34" fmla="*/ 240 w 287"/>
                    <a:gd name="T35" fmla="*/ 34 h 54"/>
                    <a:gd name="T36" fmla="*/ 248 w 287"/>
                    <a:gd name="T37" fmla="*/ 29 h 54"/>
                    <a:gd name="T38" fmla="*/ 252 w 287"/>
                    <a:gd name="T39" fmla="*/ 25 h 54"/>
                    <a:gd name="T40" fmla="*/ 264 w 287"/>
                    <a:gd name="T41" fmla="*/ 17 h 54"/>
                    <a:gd name="T42" fmla="*/ 275 w 287"/>
                    <a:gd name="T43" fmla="*/ 9 h 54"/>
                    <a:gd name="T44" fmla="*/ 287 w 287"/>
                    <a:gd name="T45"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7" h="54">
                      <a:moveTo>
                        <a:pt x="0" y="0"/>
                      </a:moveTo>
                      <a:lnTo>
                        <a:pt x="20" y="17"/>
                      </a:lnTo>
                      <a:lnTo>
                        <a:pt x="28" y="21"/>
                      </a:lnTo>
                      <a:lnTo>
                        <a:pt x="39" y="29"/>
                      </a:lnTo>
                      <a:lnTo>
                        <a:pt x="51" y="38"/>
                      </a:lnTo>
                      <a:lnTo>
                        <a:pt x="63" y="42"/>
                      </a:lnTo>
                      <a:lnTo>
                        <a:pt x="79" y="46"/>
                      </a:lnTo>
                      <a:lnTo>
                        <a:pt x="94" y="50"/>
                      </a:lnTo>
                      <a:lnTo>
                        <a:pt x="110" y="54"/>
                      </a:lnTo>
                      <a:lnTo>
                        <a:pt x="126" y="54"/>
                      </a:lnTo>
                      <a:lnTo>
                        <a:pt x="146" y="54"/>
                      </a:lnTo>
                      <a:lnTo>
                        <a:pt x="161" y="50"/>
                      </a:lnTo>
                      <a:lnTo>
                        <a:pt x="173" y="50"/>
                      </a:lnTo>
                      <a:lnTo>
                        <a:pt x="181" y="50"/>
                      </a:lnTo>
                      <a:lnTo>
                        <a:pt x="201" y="42"/>
                      </a:lnTo>
                      <a:lnTo>
                        <a:pt x="220" y="38"/>
                      </a:lnTo>
                      <a:lnTo>
                        <a:pt x="232" y="34"/>
                      </a:lnTo>
                      <a:lnTo>
                        <a:pt x="240" y="34"/>
                      </a:lnTo>
                      <a:lnTo>
                        <a:pt x="248" y="29"/>
                      </a:lnTo>
                      <a:lnTo>
                        <a:pt x="252" y="25"/>
                      </a:lnTo>
                      <a:lnTo>
                        <a:pt x="264" y="17"/>
                      </a:lnTo>
                      <a:lnTo>
                        <a:pt x="275" y="9"/>
                      </a:lnTo>
                      <a:lnTo>
                        <a:pt x="287" y="0"/>
                      </a:lnTo>
                    </a:path>
                  </a:pathLst>
                </a:custGeom>
                <a:noFill/>
                <a:ln w="6350">
                  <a:solidFill>
                    <a:srgbClr val="000066"/>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308" name="Freeform 57"/>
                <p:cNvSpPr/>
                <p:nvPr/>
              </p:nvSpPr>
              <p:spPr>
                <a:xfrm>
                  <a:off x="4435" y="2663"/>
                  <a:ext cx="756" cy="129"/>
                </a:xfrm>
                <a:custGeom>
                  <a:avLst/>
                  <a:gdLst>
                    <a:gd name="T0" fmla="*/ 0 w 756"/>
                    <a:gd name="T1" fmla="*/ 0 h 129"/>
                    <a:gd name="T2" fmla="*/ 16 w 756"/>
                    <a:gd name="T3" fmla="*/ 9 h 129"/>
                    <a:gd name="T4" fmla="*/ 32 w 756"/>
                    <a:gd name="T5" fmla="*/ 21 h 129"/>
                    <a:gd name="T6" fmla="*/ 48 w 756"/>
                    <a:gd name="T7" fmla="*/ 34 h 129"/>
                    <a:gd name="T8" fmla="*/ 67 w 756"/>
                    <a:gd name="T9" fmla="*/ 42 h 129"/>
                    <a:gd name="T10" fmla="*/ 87 w 756"/>
                    <a:gd name="T11" fmla="*/ 54 h 129"/>
                    <a:gd name="T12" fmla="*/ 107 w 756"/>
                    <a:gd name="T13" fmla="*/ 63 h 129"/>
                    <a:gd name="T14" fmla="*/ 126 w 756"/>
                    <a:gd name="T15" fmla="*/ 71 h 129"/>
                    <a:gd name="T16" fmla="*/ 150 w 756"/>
                    <a:gd name="T17" fmla="*/ 79 h 129"/>
                    <a:gd name="T18" fmla="*/ 173 w 756"/>
                    <a:gd name="T19" fmla="*/ 88 h 129"/>
                    <a:gd name="T20" fmla="*/ 197 w 756"/>
                    <a:gd name="T21" fmla="*/ 92 h 129"/>
                    <a:gd name="T22" fmla="*/ 221 w 756"/>
                    <a:gd name="T23" fmla="*/ 100 h 129"/>
                    <a:gd name="T24" fmla="*/ 248 w 756"/>
                    <a:gd name="T25" fmla="*/ 104 h 129"/>
                    <a:gd name="T26" fmla="*/ 276 w 756"/>
                    <a:gd name="T27" fmla="*/ 108 h 129"/>
                    <a:gd name="T28" fmla="*/ 307 w 756"/>
                    <a:gd name="T29" fmla="*/ 117 h 129"/>
                    <a:gd name="T30" fmla="*/ 335 w 756"/>
                    <a:gd name="T31" fmla="*/ 121 h 129"/>
                    <a:gd name="T32" fmla="*/ 366 w 756"/>
                    <a:gd name="T33" fmla="*/ 125 h 129"/>
                    <a:gd name="T34" fmla="*/ 386 w 756"/>
                    <a:gd name="T35" fmla="*/ 129 h 129"/>
                    <a:gd name="T36" fmla="*/ 402 w 756"/>
                    <a:gd name="T37" fmla="*/ 129 h 129"/>
                    <a:gd name="T38" fmla="*/ 437 w 756"/>
                    <a:gd name="T39" fmla="*/ 129 h 129"/>
                    <a:gd name="T40" fmla="*/ 473 w 756"/>
                    <a:gd name="T41" fmla="*/ 129 h 129"/>
                    <a:gd name="T42" fmla="*/ 488 w 756"/>
                    <a:gd name="T43" fmla="*/ 129 h 129"/>
                    <a:gd name="T44" fmla="*/ 504 w 756"/>
                    <a:gd name="T45" fmla="*/ 129 h 129"/>
                    <a:gd name="T46" fmla="*/ 520 w 756"/>
                    <a:gd name="T47" fmla="*/ 129 h 129"/>
                    <a:gd name="T48" fmla="*/ 532 w 756"/>
                    <a:gd name="T49" fmla="*/ 125 h 129"/>
                    <a:gd name="T50" fmla="*/ 559 w 756"/>
                    <a:gd name="T51" fmla="*/ 125 h 129"/>
                    <a:gd name="T52" fmla="*/ 571 w 756"/>
                    <a:gd name="T53" fmla="*/ 121 h 129"/>
                    <a:gd name="T54" fmla="*/ 583 w 756"/>
                    <a:gd name="T55" fmla="*/ 121 h 129"/>
                    <a:gd name="T56" fmla="*/ 598 w 756"/>
                    <a:gd name="T57" fmla="*/ 121 h 129"/>
                    <a:gd name="T58" fmla="*/ 614 w 756"/>
                    <a:gd name="T59" fmla="*/ 117 h 129"/>
                    <a:gd name="T60" fmla="*/ 630 w 756"/>
                    <a:gd name="T61" fmla="*/ 117 h 129"/>
                    <a:gd name="T62" fmla="*/ 646 w 756"/>
                    <a:gd name="T63" fmla="*/ 112 h 129"/>
                    <a:gd name="T64" fmla="*/ 681 w 756"/>
                    <a:gd name="T65" fmla="*/ 108 h 129"/>
                    <a:gd name="T66" fmla="*/ 717 w 756"/>
                    <a:gd name="T67" fmla="*/ 100 h 129"/>
                    <a:gd name="T68" fmla="*/ 756 w 756"/>
                    <a:gd name="T69" fmla="*/ 92 h 129"/>
                    <a:gd name="T70" fmla="*/ 0 w 756"/>
                    <a:gd name="T71"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56" h="129">
                      <a:moveTo>
                        <a:pt x="0" y="0"/>
                      </a:moveTo>
                      <a:lnTo>
                        <a:pt x="16" y="9"/>
                      </a:lnTo>
                      <a:lnTo>
                        <a:pt x="32" y="21"/>
                      </a:lnTo>
                      <a:lnTo>
                        <a:pt x="48" y="34"/>
                      </a:lnTo>
                      <a:lnTo>
                        <a:pt x="67" y="42"/>
                      </a:lnTo>
                      <a:lnTo>
                        <a:pt x="87" y="54"/>
                      </a:lnTo>
                      <a:lnTo>
                        <a:pt x="107" y="63"/>
                      </a:lnTo>
                      <a:lnTo>
                        <a:pt x="126" y="71"/>
                      </a:lnTo>
                      <a:lnTo>
                        <a:pt x="150" y="79"/>
                      </a:lnTo>
                      <a:lnTo>
                        <a:pt x="173" y="88"/>
                      </a:lnTo>
                      <a:lnTo>
                        <a:pt x="197" y="92"/>
                      </a:lnTo>
                      <a:lnTo>
                        <a:pt x="221" y="100"/>
                      </a:lnTo>
                      <a:lnTo>
                        <a:pt x="248" y="104"/>
                      </a:lnTo>
                      <a:lnTo>
                        <a:pt x="276" y="108"/>
                      </a:lnTo>
                      <a:lnTo>
                        <a:pt x="307" y="117"/>
                      </a:lnTo>
                      <a:lnTo>
                        <a:pt x="335" y="121"/>
                      </a:lnTo>
                      <a:lnTo>
                        <a:pt x="366" y="125"/>
                      </a:lnTo>
                      <a:lnTo>
                        <a:pt x="386" y="129"/>
                      </a:lnTo>
                      <a:lnTo>
                        <a:pt x="402" y="129"/>
                      </a:lnTo>
                      <a:lnTo>
                        <a:pt x="437" y="129"/>
                      </a:lnTo>
                      <a:lnTo>
                        <a:pt x="473" y="129"/>
                      </a:lnTo>
                      <a:lnTo>
                        <a:pt x="488" y="129"/>
                      </a:lnTo>
                      <a:lnTo>
                        <a:pt x="504" y="129"/>
                      </a:lnTo>
                      <a:lnTo>
                        <a:pt x="520" y="129"/>
                      </a:lnTo>
                      <a:lnTo>
                        <a:pt x="532" y="125"/>
                      </a:lnTo>
                      <a:lnTo>
                        <a:pt x="559" y="125"/>
                      </a:lnTo>
                      <a:lnTo>
                        <a:pt x="571" y="121"/>
                      </a:lnTo>
                      <a:lnTo>
                        <a:pt x="583" y="121"/>
                      </a:lnTo>
                      <a:lnTo>
                        <a:pt x="598" y="121"/>
                      </a:lnTo>
                      <a:lnTo>
                        <a:pt x="614" y="117"/>
                      </a:lnTo>
                      <a:lnTo>
                        <a:pt x="630" y="117"/>
                      </a:lnTo>
                      <a:lnTo>
                        <a:pt x="646" y="112"/>
                      </a:lnTo>
                      <a:lnTo>
                        <a:pt x="681" y="108"/>
                      </a:lnTo>
                      <a:lnTo>
                        <a:pt x="717" y="100"/>
                      </a:lnTo>
                      <a:lnTo>
                        <a:pt x="756" y="92"/>
                      </a:lnTo>
                      <a:lnTo>
                        <a:pt x="0" y="0"/>
                      </a:lnTo>
                      <a:close/>
                    </a:path>
                  </a:pathLst>
                </a:custGeom>
                <a:blipFill rotWithShape="0">
                  <a:blip r:embed="rId6"/>
                  <a:tile tx="0" ty="0" sx="100000" sy="100000" flip="none" algn="tl"/>
                </a:blip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309" name="Freeform 58"/>
                <p:cNvSpPr/>
                <p:nvPr/>
              </p:nvSpPr>
              <p:spPr>
                <a:xfrm>
                  <a:off x="4435" y="2663"/>
                  <a:ext cx="756" cy="129"/>
                </a:xfrm>
                <a:custGeom>
                  <a:avLst/>
                  <a:gdLst>
                    <a:gd name="T0" fmla="*/ 0 w 756"/>
                    <a:gd name="T1" fmla="*/ 0 h 129"/>
                    <a:gd name="T2" fmla="*/ 16 w 756"/>
                    <a:gd name="T3" fmla="*/ 9 h 129"/>
                    <a:gd name="T4" fmla="*/ 32 w 756"/>
                    <a:gd name="T5" fmla="*/ 21 h 129"/>
                    <a:gd name="T6" fmla="*/ 48 w 756"/>
                    <a:gd name="T7" fmla="*/ 34 h 129"/>
                    <a:gd name="T8" fmla="*/ 67 w 756"/>
                    <a:gd name="T9" fmla="*/ 42 h 129"/>
                    <a:gd name="T10" fmla="*/ 87 w 756"/>
                    <a:gd name="T11" fmla="*/ 54 h 129"/>
                    <a:gd name="T12" fmla="*/ 107 w 756"/>
                    <a:gd name="T13" fmla="*/ 63 h 129"/>
                    <a:gd name="T14" fmla="*/ 126 w 756"/>
                    <a:gd name="T15" fmla="*/ 71 h 129"/>
                    <a:gd name="T16" fmla="*/ 150 w 756"/>
                    <a:gd name="T17" fmla="*/ 79 h 129"/>
                    <a:gd name="T18" fmla="*/ 173 w 756"/>
                    <a:gd name="T19" fmla="*/ 88 h 129"/>
                    <a:gd name="T20" fmla="*/ 197 w 756"/>
                    <a:gd name="T21" fmla="*/ 92 h 129"/>
                    <a:gd name="T22" fmla="*/ 221 w 756"/>
                    <a:gd name="T23" fmla="*/ 100 h 129"/>
                    <a:gd name="T24" fmla="*/ 248 w 756"/>
                    <a:gd name="T25" fmla="*/ 104 h 129"/>
                    <a:gd name="T26" fmla="*/ 276 w 756"/>
                    <a:gd name="T27" fmla="*/ 108 h 129"/>
                    <a:gd name="T28" fmla="*/ 307 w 756"/>
                    <a:gd name="T29" fmla="*/ 117 h 129"/>
                    <a:gd name="T30" fmla="*/ 335 w 756"/>
                    <a:gd name="T31" fmla="*/ 121 h 129"/>
                    <a:gd name="T32" fmla="*/ 366 w 756"/>
                    <a:gd name="T33" fmla="*/ 125 h 129"/>
                    <a:gd name="T34" fmla="*/ 386 w 756"/>
                    <a:gd name="T35" fmla="*/ 129 h 129"/>
                    <a:gd name="T36" fmla="*/ 402 w 756"/>
                    <a:gd name="T37" fmla="*/ 129 h 129"/>
                    <a:gd name="T38" fmla="*/ 437 w 756"/>
                    <a:gd name="T39" fmla="*/ 129 h 129"/>
                    <a:gd name="T40" fmla="*/ 473 w 756"/>
                    <a:gd name="T41" fmla="*/ 129 h 129"/>
                    <a:gd name="T42" fmla="*/ 488 w 756"/>
                    <a:gd name="T43" fmla="*/ 129 h 129"/>
                    <a:gd name="T44" fmla="*/ 504 w 756"/>
                    <a:gd name="T45" fmla="*/ 129 h 129"/>
                    <a:gd name="T46" fmla="*/ 520 w 756"/>
                    <a:gd name="T47" fmla="*/ 129 h 129"/>
                    <a:gd name="T48" fmla="*/ 532 w 756"/>
                    <a:gd name="T49" fmla="*/ 125 h 129"/>
                    <a:gd name="T50" fmla="*/ 559 w 756"/>
                    <a:gd name="T51" fmla="*/ 125 h 129"/>
                    <a:gd name="T52" fmla="*/ 571 w 756"/>
                    <a:gd name="T53" fmla="*/ 121 h 129"/>
                    <a:gd name="T54" fmla="*/ 583 w 756"/>
                    <a:gd name="T55" fmla="*/ 121 h 129"/>
                    <a:gd name="T56" fmla="*/ 598 w 756"/>
                    <a:gd name="T57" fmla="*/ 121 h 129"/>
                    <a:gd name="T58" fmla="*/ 614 w 756"/>
                    <a:gd name="T59" fmla="*/ 117 h 129"/>
                    <a:gd name="T60" fmla="*/ 630 w 756"/>
                    <a:gd name="T61" fmla="*/ 117 h 129"/>
                    <a:gd name="T62" fmla="*/ 646 w 756"/>
                    <a:gd name="T63" fmla="*/ 112 h 129"/>
                    <a:gd name="T64" fmla="*/ 681 w 756"/>
                    <a:gd name="T65" fmla="*/ 108 h 129"/>
                    <a:gd name="T66" fmla="*/ 717 w 756"/>
                    <a:gd name="T67" fmla="*/ 100 h 129"/>
                    <a:gd name="T68" fmla="*/ 756 w 756"/>
                    <a:gd name="T69" fmla="*/ 92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56" h="129">
                      <a:moveTo>
                        <a:pt x="0" y="0"/>
                      </a:moveTo>
                      <a:lnTo>
                        <a:pt x="16" y="9"/>
                      </a:lnTo>
                      <a:lnTo>
                        <a:pt x="32" y="21"/>
                      </a:lnTo>
                      <a:lnTo>
                        <a:pt x="48" y="34"/>
                      </a:lnTo>
                      <a:lnTo>
                        <a:pt x="67" y="42"/>
                      </a:lnTo>
                      <a:lnTo>
                        <a:pt x="87" y="54"/>
                      </a:lnTo>
                      <a:lnTo>
                        <a:pt x="107" y="63"/>
                      </a:lnTo>
                      <a:lnTo>
                        <a:pt x="126" y="71"/>
                      </a:lnTo>
                      <a:lnTo>
                        <a:pt x="150" y="79"/>
                      </a:lnTo>
                      <a:lnTo>
                        <a:pt x="173" y="88"/>
                      </a:lnTo>
                      <a:lnTo>
                        <a:pt x="197" y="92"/>
                      </a:lnTo>
                      <a:lnTo>
                        <a:pt x="221" y="100"/>
                      </a:lnTo>
                      <a:lnTo>
                        <a:pt x="248" y="104"/>
                      </a:lnTo>
                      <a:lnTo>
                        <a:pt x="276" y="108"/>
                      </a:lnTo>
                      <a:lnTo>
                        <a:pt x="307" y="117"/>
                      </a:lnTo>
                      <a:lnTo>
                        <a:pt x="335" y="121"/>
                      </a:lnTo>
                      <a:lnTo>
                        <a:pt x="366" y="125"/>
                      </a:lnTo>
                      <a:lnTo>
                        <a:pt x="386" y="129"/>
                      </a:lnTo>
                      <a:lnTo>
                        <a:pt x="402" y="129"/>
                      </a:lnTo>
                      <a:lnTo>
                        <a:pt x="437" y="129"/>
                      </a:lnTo>
                      <a:lnTo>
                        <a:pt x="473" y="129"/>
                      </a:lnTo>
                      <a:lnTo>
                        <a:pt x="488" y="129"/>
                      </a:lnTo>
                      <a:lnTo>
                        <a:pt x="504" y="129"/>
                      </a:lnTo>
                      <a:lnTo>
                        <a:pt x="520" y="129"/>
                      </a:lnTo>
                      <a:lnTo>
                        <a:pt x="532" y="125"/>
                      </a:lnTo>
                      <a:lnTo>
                        <a:pt x="559" y="125"/>
                      </a:lnTo>
                      <a:lnTo>
                        <a:pt x="571" y="121"/>
                      </a:lnTo>
                      <a:lnTo>
                        <a:pt x="583" y="121"/>
                      </a:lnTo>
                      <a:lnTo>
                        <a:pt x="598" y="121"/>
                      </a:lnTo>
                      <a:lnTo>
                        <a:pt x="614" y="117"/>
                      </a:lnTo>
                      <a:lnTo>
                        <a:pt x="630" y="117"/>
                      </a:lnTo>
                      <a:lnTo>
                        <a:pt x="646" y="112"/>
                      </a:lnTo>
                      <a:lnTo>
                        <a:pt x="681" y="108"/>
                      </a:lnTo>
                      <a:lnTo>
                        <a:pt x="717" y="100"/>
                      </a:lnTo>
                      <a:lnTo>
                        <a:pt x="756" y="92"/>
                      </a:lnTo>
                    </a:path>
                  </a:pathLst>
                </a:custGeom>
                <a:noFill/>
                <a:ln w="6350">
                  <a:solidFill>
                    <a:srgbClr val="000066"/>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310" name="Line 59"/>
                <p:cNvSpPr>
                  <a:spLocks noChangeShapeType="1"/>
                </p:cNvSpPr>
                <p:nvPr/>
              </p:nvSpPr>
              <p:spPr>
                <a:xfrm>
                  <a:off x="5163" y="2315"/>
                  <a:ext cx="0" cy="448"/>
                </a:xfrm>
                <a:prstGeom prst="line">
                  <a:avLst/>
                </a:prstGeom>
                <a:noFill/>
                <a:ln w="6350">
                  <a:solidFill>
                    <a:srgbClr val="00008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311" name="Freeform 60"/>
                <p:cNvSpPr/>
                <p:nvPr/>
              </p:nvSpPr>
              <p:spPr>
                <a:xfrm>
                  <a:off x="4420" y="2290"/>
                  <a:ext cx="751" cy="141"/>
                </a:xfrm>
                <a:custGeom>
                  <a:avLst/>
                  <a:gdLst>
                    <a:gd name="T0" fmla="*/ 751 w 751"/>
                    <a:gd name="T1" fmla="*/ 29 h 141"/>
                    <a:gd name="T2" fmla="*/ 708 w 751"/>
                    <a:gd name="T3" fmla="*/ 21 h 141"/>
                    <a:gd name="T4" fmla="*/ 665 w 751"/>
                    <a:gd name="T5" fmla="*/ 17 h 141"/>
                    <a:gd name="T6" fmla="*/ 625 w 751"/>
                    <a:gd name="T7" fmla="*/ 9 h 141"/>
                    <a:gd name="T8" fmla="*/ 606 w 751"/>
                    <a:gd name="T9" fmla="*/ 5 h 141"/>
                    <a:gd name="T10" fmla="*/ 586 w 751"/>
                    <a:gd name="T11" fmla="*/ 5 h 141"/>
                    <a:gd name="T12" fmla="*/ 570 w 751"/>
                    <a:gd name="T13" fmla="*/ 5 h 141"/>
                    <a:gd name="T14" fmla="*/ 551 w 751"/>
                    <a:gd name="T15" fmla="*/ 0 h 141"/>
                    <a:gd name="T16" fmla="*/ 519 w 751"/>
                    <a:gd name="T17" fmla="*/ 0 h 141"/>
                    <a:gd name="T18" fmla="*/ 488 w 751"/>
                    <a:gd name="T19" fmla="*/ 5 h 141"/>
                    <a:gd name="T20" fmla="*/ 456 w 751"/>
                    <a:gd name="T21" fmla="*/ 5 h 141"/>
                    <a:gd name="T22" fmla="*/ 425 w 751"/>
                    <a:gd name="T23" fmla="*/ 5 h 141"/>
                    <a:gd name="T24" fmla="*/ 393 w 751"/>
                    <a:gd name="T25" fmla="*/ 9 h 141"/>
                    <a:gd name="T26" fmla="*/ 362 w 751"/>
                    <a:gd name="T27" fmla="*/ 9 h 141"/>
                    <a:gd name="T28" fmla="*/ 330 w 751"/>
                    <a:gd name="T29" fmla="*/ 13 h 141"/>
                    <a:gd name="T30" fmla="*/ 295 w 751"/>
                    <a:gd name="T31" fmla="*/ 17 h 141"/>
                    <a:gd name="T32" fmla="*/ 259 w 751"/>
                    <a:gd name="T33" fmla="*/ 21 h 141"/>
                    <a:gd name="T34" fmla="*/ 240 w 751"/>
                    <a:gd name="T35" fmla="*/ 25 h 141"/>
                    <a:gd name="T36" fmla="*/ 224 w 751"/>
                    <a:gd name="T37" fmla="*/ 29 h 141"/>
                    <a:gd name="T38" fmla="*/ 204 w 751"/>
                    <a:gd name="T39" fmla="*/ 34 h 141"/>
                    <a:gd name="T40" fmla="*/ 185 w 751"/>
                    <a:gd name="T41" fmla="*/ 42 h 141"/>
                    <a:gd name="T42" fmla="*/ 165 w 751"/>
                    <a:gd name="T43" fmla="*/ 50 h 141"/>
                    <a:gd name="T44" fmla="*/ 141 w 751"/>
                    <a:gd name="T45" fmla="*/ 58 h 141"/>
                    <a:gd name="T46" fmla="*/ 118 w 751"/>
                    <a:gd name="T47" fmla="*/ 71 h 141"/>
                    <a:gd name="T48" fmla="*/ 94 w 751"/>
                    <a:gd name="T49" fmla="*/ 83 h 141"/>
                    <a:gd name="T50" fmla="*/ 74 w 751"/>
                    <a:gd name="T51" fmla="*/ 96 h 141"/>
                    <a:gd name="T52" fmla="*/ 51 w 751"/>
                    <a:gd name="T53" fmla="*/ 112 h 141"/>
                    <a:gd name="T54" fmla="*/ 0 w 751"/>
                    <a:gd name="T55" fmla="*/ 141 h 141"/>
                    <a:gd name="T56" fmla="*/ 751 w 751"/>
                    <a:gd name="T57" fmla="*/ 29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51" h="141">
                      <a:moveTo>
                        <a:pt x="751" y="29"/>
                      </a:moveTo>
                      <a:lnTo>
                        <a:pt x="708" y="21"/>
                      </a:lnTo>
                      <a:lnTo>
                        <a:pt x="665" y="17"/>
                      </a:lnTo>
                      <a:lnTo>
                        <a:pt x="625" y="9"/>
                      </a:lnTo>
                      <a:lnTo>
                        <a:pt x="606" y="5"/>
                      </a:lnTo>
                      <a:lnTo>
                        <a:pt x="586" y="5"/>
                      </a:lnTo>
                      <a:lnTo>
                        <a:pt x="570" y="5"/>
                      </a:lnTo>
                      <a:lnTo>
                        <a:pt x="551" y="0"/>
                      </a:lnTo>
                      <a:lnTo>
                        <a:pt x="519" y="0"/>
                      </a:lnTo>
                      <a:lnTo>
                        <a:pt x="488" y="5"/>
                      </a:lnTo>
                      <a:lnTo>
                        <a:pt x="456" y="5"/>
                      </a:lnTo>
                      <a:lnTo>
                        <a:pt x="425" y="5"/>
                      </a:lnTo>
                      <a:lnTo>
                        <a:pt x="393" y="9"/>
                      </a:lnTo>
                      <a:lnTo>
                        <a:pt x="362" y="9"/>
                      </a:lnTo>
                      <a:lnTo>
                        <a:pt x="330" y="13"/>
                      </a:lnTo>
                      <a:lnTo>
                        <a:pt x="295" y="17"/>
                      </a:lnTo>
                      <a:lnTo>
                        <a:pt x="259" y="21"/>
                      </a:lnTo>
                      <a:lnTo>
                        <a:pt x="240" y="25"/>
                      </a:lnTo>
                      <a:lnTo>
                        <a:pt x="224" y="29"/>
                      </a:lnTo>
                      <a:lnTo>
                        <a:pt x="204" y="34"/>
                      </a:lnTo>
                      <a:lnTo>
                        <a:pt x="185" y="42"/>
                      </a:lnTo>
                      <a:lnTo>
                        <a:pt x="165" y="50"/>
                      </a:lnTo>
                      <a:lnTo>
                        <a:pt x="141" y="58"/>
                      </a:lnTo>
                      <a:lnTo>
                        <a:pt x="118" y="71"/>
                      </a:lnTo>
                      <a:lnTo>
                        <a:pt x="94" y="83"/>
                      </a:lnTo>
                      <a:lnTo>
                        <a:pt x="74" y="96"/>
                      </a:lnTo>
                      <a:lnTo>
                        <a:pt x="51" y="112"/>
                      </a:lnTo>
                      <a:lnTo>
                        <a:pt x="0" y="141"/>
                      </a:lnTo>
                      <a:lnTo>
                        <a:pt x="751" y="29"/>
                      </a:lnTo>
                      <a:close/>
                    </a:path>
                  </a:pathLst>
                </a:custGeom>
                <a:blipFill rotWithShape="0">
                  <a:blip r:embed="rId5"/>
                  <a:tile tx="0" ty="0" sx="100000" sy="100000" flip="none" algn="tl"/>
                </a:blip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312" name="Freeform 61"/>
                <p:cNvSpPr/>
                <p:nvPr/>
              </p:nvSpPr>
              <p:spPr>
                <a:xfrm>
                  <a:off x="4420" y="2290"/>
                  <a:ext cx="751" cy="141"/>
                </a:xfrm>
                <a:custGeom>
                  <a:avLst/>
                  <a:gdLst>
                    <a:gd name="T0" fmla="*/ 751 w 751"/>
                    <a:gd name="T1" fmla="*/ 29 h 141"/>
                    <a:gd name="T2" fmla="*/ 708 w 751"/>
                    <a:gd name="T3" fmla="*/ 21 h 141"/>
                    <a:gd name="T4" fmla="*/ 665 w 751"/>
                    <a:gd name="T5" fmla="*/ 17 h 141"/>
                    <a:gd name="T6" fmla="*/ 625 w 751"/>
                    <a:gd name="T7" fmla="*/ 9 h 141"/>
                    <a:gd name="T8" fmla="*/ 606 w 751"/>
                    <a:gd name="T9" fmla="*/ 5 h 141"/>
                    <a:gd name="T10" fmla="*/ 586 w 751"/>
                    <a:gd name="T11" fmla="*/ 5 h 141"/>
                    <a:gd name="T12" fmla="*/ 570 w 751"/>
                    <a:gd name="T13" fmla="*/ 5 h 141"/>
                    <a:gd name="T14" fmla="*/ 551 w 751"/>
                    <a:gd name="T15" fmla="*/ 0 h 141"/>
                    <a:gd name="T16" fmla="*/ 519 w 751"/>
                    <a:gd name="T17" fmla="*/ 0 h 141"/>
                    <a:gd name="T18" fmla="*/ 488 w 751"/>
                    <a:gd name="T19" fmla="*/ 5 h 141"/>
                    <a:gd name="T20" fmla="*/ 456 w 751"/>
                    <a:gd name="T21" fmla="*/ 5 h 141"/>
                    <a:gd name="T22" fmla="*/ 425 w 751"/>
                    <a:gd name="T23" fmla="*/ 5 h 141"/>
                    <a:gd name="T24" fmla="*/ 393 w 751"/>
                    <a:gd name="T25" fmla="*/ 9 h 141"/>
                    <a:gd name="T26" fmla="*/ 362 w 751"/>
                    <a:gd name="T27" fmla="*/ 9 h 141"/>
                    <a:gd name="T28" fmla="*/ 330 w 751"/>
                    <a:gd name="T29" fmla="*/ 13 h 141"/>
                    <a:gd name="T30" fmla="*/ 295 w 751"/>
                    <a:gd name="T31" fmla="*/ 17 h 141"/>
                    <a:gd name="T32" fmla="*/ 259 w 751"/>
                    <a:gd name="T33" fmla="*/ 21 h 141"/>
                    <a:gd name="T34" fmla="*/ 240 w 751"/>
                    <a:gd name="T35" fmla="*/ 25 h 141"/>
                    <a:gd name="T36" fmla="*/ 224 w 751"/>
                    <a:gd name="T37" fmla="*/ 29 h 141"/>
                    <a:gd name="T38" fmla="*/ 204 w 751"/>
                    <a:gd name="T39" fmla="*/ 34 h 141"/>
                    <a:gd name="T40" fmla="*/ 185 w 751"/>
                    <a:gd name="T41" fmla="*/ 42 h 141"/>
                    <a:gd name="T42" fmla="*/ 165 w 751"/>
                    <a:gd name="T43" fmla="*/ 50 h 141"/>
                    <a:gd name="T44" fmla="*/ 141 w 751"/>
                    <a:gd name="T45" fmla="*/ 58 h 141"/>
                    <a:gd name="T46" fmla="*/ 118 w 751"/>
                    <a:gd name="T47" fmla="*/ 71 h 141"/>
                    <a:gd name="T48" fmla="*/ 94 w 751"/>
                    <a:gd name="T49" fmla="*/ 83 h 141"/>
                    <a:gd name="T50" fmla="*/ 74 w 751"/>
                    <a:gd name="T51" fmla="*/ 96 h 141"/>
                    <a:gd name="T52" fmla="*/ 51 w 751"/>
                    <a:gd name="T53" fmla="*/ 112 h 141"/>
                    <a:gd name="T54" fmla="*/ 0 w 751"/>
                    <a:gd name="T55" fmla="*/ 141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51" h="141">
                      <a:moveTo>
                        <a:pt x="751" y="29"/>
                      </a:moveTo>
                      <a:lnTo>
                        <a:pt x="708" y="21"/>
                      </a:lnTo>
                      <a:lnTo>
                        <a:pt x="665" y="17"/>
                      </a:lnTo>
                      <a:lnTo>
                        <a:pt x="625" y="9"/>
                      </a:lnTo>
                      <a:lnTo>
                        <a:pt x="606" y="5"/>
                      </a:lnTo>
                      <a:lnTo>
                        <a:pt x="586" y="5"/>
                      </a:lnTo>
                      <a:lnTo>
                        <a:pt x="570" y="5"/>
                      </a:lnTo>
                      <a:lnTo>
                        <a:pt x="551" y="0"/>
                      </a:lnTo>
                      <a:lnTo>
                        <a:pt x="519" y="0"/>
                      </a:lnTo>
                      <a:lnTo>
                        <a:pt x="488" y="5"/>
                      </a:lnTo>
                      <a:lnTo>
                        <a:pt x="456" y="5"/>
                      </a:lnTo>
                      <a:lnTo>
                        <a:pt x="425" y="5"/>
                      </a:lnTo>
                      <a:lnTo>
                        <a:pt x="393" y="9"/>
                      </a:lnTo>
                      <a:lnTo>
                        <a:pt x="362" y="9"/>
                      </a:lnTo>
                      <a:lnTo>
                        <a:pt x="330" y="13"/>
                      </a:lnTo>
                      <a:lnTo>
                        <a:pt x="295" y="17"/>
                      </a:lnTo>
                      <a:lnTo>
                        <a:pt x="259" y="21"/>
                      </a:lnTo>
                      <a:lnTo>
                        <a:pt x="240" y="25"/>
                      </a:lnTo>
                      <a:lnTo>
                        <a:pt x="224" y="29"/>
                      </a:lnTo>
                      <a:lnTo>
                        <a:pt x="204" y="34"/>
                      </a:lnTo>
                      <a:lnTo>
                        <a:pt x="185" y="42"/>
                      </a:lnTo>
                      <a:lnTo>
                        <a:pt x="165" y="50"/>
                      </a:lnTo>
                      <a:lnTo>
                        <a:pt x="141" y="58"/>
                      </a:lnTo>
                      <a:lnTo>
                        <a:pt x="118" y="71"/>
                      </a:lnTo>
                      <a:lnTo>
                        <a:pt x="94" y="83"/>
                      </a:lnTo>
                      <a:lnTo>
                        <a:pt x="74" y="96"/>
                      </a:lnTo>
                      <a:lnTo>
                        <a:pt x="51" y="112"/>
                      </a:lnTo>
                      <a:lnTo>
                        <a:pt x="0" y="141"/>
                      </a:lnTo>
                    </a:path>
                  </a:pathLst>
                </a:custGeom>
                <a:noFill/>
                <a:ln w="6350">
                  <a:solidFill>
                    <a:srgbClr val="000066"/>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313" name="Freeform 62"/>
                <p:cNvSpPr/>
                <p:nvPr/>
              </p:nvSpPr>
              <p:spPr>
                <a:xfrm>
                  <a:off x="4148" y="2386"/>
                  <a:ext cx="272" cy="74"/>
                </a:xfrm>
                <a:custGeom>
                  <a:avLst/>
                  <a:gdLst>
                    <a:gd name="T0" fmla="*/ 272 w 272"/>
                    <a:gd name="T1" fmla="*/ 45 h 74"/>
                    <a:gd name="T2" fmla="*/ 268 w 272"/>
                    <a:gd name="T3" fmla="*/ 37 h 74"/>
                    <a:gd name="T4" fmla="*/ 256 w 272"/>
                    <a:gd name="T5" fmla="*/ 33 h 74"/>
                    <a:gd name="T6" fmla="*/ 252 w 272"/>
                    <a:gd name="T7" fmla="*/ 29 h 74"/>
                    <a:gd name="T8" fmla="*/ 248 w 272"/>
                    <a:gd name="T9" fmla="*/ 25 h 74"/>
                    <a:gd name="T10" fmla="*/ 240 w 272"/>
                    <a:gd name="T11" fmla="*/ 21 h 74"/>
                    <a:gd name="T12" fmla="*/ 236 w 272"/>
                    <a:gd name="T13" fmla="*/ 21 h 74"/>
                    <a:gd name="T14" fmla="*/ 228 w 272"/>
                    <a:gd name="T15" fmla="*/ 16 h 74"/>
                    <a:gd name="T16" fmla="*/ 217 w 272"/>
                    <a:gd name="T17" fmla="*/ 12 h 74"/>
                    <a:gd name="T18" fmla="*/ 209 w 272"/>
                    <a:gd name="T19" fmla="*/ 12 h 74"/>
                    <a:gd name="T20" fmla="*/ 197 w 272"/>
                    <a:gd name="T21" fmla="*/ 8 h 74"/>
                    <a:gd name="T22" fmla="*/ 177 w 272"/>
                    <a:gd name="T23" fmla="*/ 4 h 74"/>
                    <a:gd name="T24" fmla="*/ 165 w 272"/>
                    <a:gd name="T25" fmla="*/ 4 h 74"/>
                    <a:gd name="T26" fmla="*/ 157 w 272"/>
                    <a:gd name="T27" fmla="*/ 4 h 74"/>
                    <a:gd name="T28" fmla="*/ 134 w 272"/>
                    <a:gd name="T29" fmla="*/ 0 h 74"/>
                    <a:gd name="T30" fmla="*/ 114 w 272"/>
                    <a:gd name="T31" fmla="*/ 0 h 74"/>
                    <a:gd name="T32" fmla="*/ 106 w 272"/>
                    <a:gd name="T33" fmla="*/ 4 h 74"/>
                    <a:gd name="T34" fmla="*/ 95 w 272"/>
                    <a:gd name="T35" fmla="*/ 4 h 74"/>
                    <a:gd name="T36" fmla="*/ 83 w 272"/>
                    <a:gd name="T37" fmla="*/ 8 h 74"/>
                    <a:gd name="T38" fmla="*/ 75 w 272"/>
                    <a:gd name="T39" fmla="*/ 12 h 74"/>
                    <a:gd name="T40" fmla="*/ 63 w 272"/>
                    <a:gd name="T41" fmla="*/ 16 h 74"/>
                    <a:gd name="T42" fmla="*/ 55 w 272"/>
                    <a:gd name="T43" fmla="*/ 21 h 74"/>
                    <a:gd name="T44" fmla="*/ 47 w 272"/>
                    <a:gd name="T45" fmla="*/ 29 h 74"/>
                    <a:gd name="T46" fmla="*/ 36 w 272"/>
                    <a:gd name="T47" fmla="*/ 37 h 74"/>
                    <a:gd name="T48" fmla="*/ 20 w 272"/>
                    <a:gd name="T49" fmla="*/ 54 h 74"/>
                    <a:gd name="T50" fmla="*/ 0 w 272"/>
                    <a:gd name="T51" fmla="*/ 74 h 74"/>
                    <a:gd name="T52" fmla="*/ 272 w 272"/>
                    <a:gd name="T53" fmla="*/ 45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72" h="74">
                      <a:moveTo>
                        <a:pt x="272" y="45"/>
                      </a:moveTo>
                      <a:lnTo>
                        <a:pt x="268" y="37"/>
                      </a:lnTo>
                      <a:lnTo>
                        <a:pt x="256" y="33"/>
                      </a:lnTo>
                      <a:lnTo>
                        <a:pt x="252" y="29"/>
                      </a:lnTo>
                      <a:lnTo>
                        <a:pt x="248" y="25"/>
                      </a:lnTo>
                      <a:lnTo>
                        <a:pt x="240" y="21"/>
                      </a:lnTo>
                      <a:lnTo>
                        <a:pt x="236" y="21"/>
                      </a:lnTo>
                      <a:lnTo>
                        <a:pt x="228" y="16"/>
                      </a:lnTo>
                      <a:lnTo>
                        <a:pt x="217" y="12"/>
                      </a:lnTo>
                      <a:lnTo>
                        <a:pt x="209" y="12"/>
                      </a:lnTo>
                      <a:lnTo>
                        <a:pt x="197" y="8"/>
                      </a:lnTo>
                      <a:lnTo>
                        <a:pt x="177" y="4"/>
                      </a:lnTo>
                      <a:lnTo>
                        <a:pt x="165" y="4"/>
                      </a:lnTo>
                      <a:lnTo>
                        <a:pt x="157" y="4"/>
                      </a:lnTo>
                      <a:lnTo>
                        <a:pt x="134" y="0"/>
                      </a:lnTo>
                      <a:lnTo>
                        <a:pt x="114" y="0"/>
                      </a:lnTo>
                      <a:lnTo>
                        <a:pt x="106" y="4"/>
                      </a:lnTo>
                      <a:lnTo>
                        <a:pt x="95" y="4"/>
                      </a:lnTo>
                      <a:lnTo>
                        <a:pt x="83" y="8"/>
                      </a:lnTo>
                      <a:lnTo>
                        <a:pt x="75" y="12"/>
                      </a:lnTo>
                      <a:lnTo>
                        <a:pt x="63" y="16"/>
                      </a:lnTo>
                      <a:lnTo>
                        <a:pt x="55" y="21"/>
                      </a:lnTo>
                      <a:lnTo>
                        <a:pt x="47" y="29"/>
                      </a:lnTo>
                      <a:lnTo>
                        <a:pt x="36" y="37"/>
                      </a:lnTo>
                      <a:lnTo>
                        <a:pt x="20" y="54"/>
                      </a:lnTo>
                      <a:lnTo>
                        <a:pt x="0" y="74"/>
                      </a:lnTo>
                      <a:lnTo>
                        <a:pt x="272" y="45"/>
                      </a:lnTo>
                      <a:close/>
                    </a:path>
                  </a:pathLst>
                </a:custGeom>
                <a:blipFill rotWithShape="0">
                  <a:blip r:embed="rId5"/>
                  <a:tile tx="0" ty="0" sx="100000" sy="100000" flip="none" algn="tl"/>
                </a:blip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314" name="Freeform 63"/>
                <p:cNvSpPr/>
                <p:nvPr/>
              </p:nvSpPr>
              <p:spPr>
                <a:xfrm>
                  <a:off x="4148" y="2386"/>
                  <a:ext cx="272" cy="74"/>
                </a:xfrm>
                <a:custGeom>
                  <a:avLst/>
                  <a:gdLst>
                    <a:gd name="T0" fmla="*/ 272 w 272"/>
                    <a:gd name="T1" fmla="*/ 45 h 74"/>
                    <a:gd name="T2" fmla="*/ 268 w 272"/>
                    <a:gd name="T3" fmla="*/ 37 h 74"/>
                    <a:gd name="T4" fmla="*/ 256 w 272"/>
                    <a:gd name="T5" fmla="*/ 33 h 74"/>
                    <a:gd name="T6" fmla="*/ 252 w 272"/>
                    <a:gd name="T7" fmla="*/ 29 h 74"/>
                    <a:gd name="T8" fmla="*/ 248 w 272"/>
                    <a:gd name="T9" fmla="*/ 25 h 74"/>
                    <a:gd name="T10" fmla="*/ 240 w 272"/>
                    <a:gd name="T11" fmla="*/ 21 h 74"/>
                    <a:gd name="T12" fmla="*/ 236 w 272"/>
                    <a:gd name="T13" fmla="*/ 21 h 74"/>
                    <a:gd name="T14" fmla="*/ 228 w 272"/>
                    <a:gd name="T15" fmla="*/ 16 h 74"/>
                    <a:gd name="T16" fmla="*/ 217 w 272"/>
                    <a:gd name="T17" fmla="*/ 12 h 74"/>
                    <a:gd name="T18" fmla="*/ 209 w 272"/>
                    <a:gd name="T19" fmla="*/ 12 h 74"/>
                    <a:gd name="T20" fmla="*/ 197 w 272"/>
                    <a:gd name="T21" fmla="*/ 8 h 74"/>
                    <a:gd name="T22" fmla="*/ 177 w 272"/>
                    <a:gd name="T23" fmla="*/ 4 h 74"/>
                    <a:gd name="T24" fmla="*/ 165 w 272"/>
                    <a:gd name="T25" fmla="*/ 4 h 74"/>
                    <a:gd name="T26" fmla="*/ 157 w 272"/>
                    <a:gd name="T27" fmla="*/ 4 h 74"/>
                    <a:gd name="T28" fmla="*/ 134 w 272"/>
                    <a:gd name="T29" fmla="*/ 0 h 74"/>
                    <a:gd name="T30" fmla="*/ 114 w 272"/>
                    <a:gd name="T31" fmla="*/ 0 h 74"/>
                    <a:gd name="T32" fmla="*/ 106 w 272"/>
                    <a:gd name="T33" fmla="*/ 4 h 74"/>
                    <a:gd name="T34" fmla="*/ 95 w 272"/>
                    <a:gd name="T35" fmla="*/ 4 h 74"/>
                    <a:gd name="T36" fmla="*/ 83 w 272"/>
                    <a:gd name="T37" fmla="*/ 8 h 74"/>
                    <a:gd name="T38" fmla="*/ 75 w 272"/>
                    <a:gd name="T39" fmla="*/ 12 h 74"/>
                    <a:gd name="T40" fmla="*/ 63 w 272"/>
                    <a:gd name="T41" fmla="*/ 16 h 74"/>
                    <a:gd name="T42" fmla="*/ 55 w 272"/>
                    <a:gd name="T43" fmla="*/ 21 h 74"/>
                    <a:gd name="T44" fmla="*/ 47 w 272"/>
                    <a:gd name="T45" fmla="*/ 29 h 74"/>
                    <a:gd name="T46" fmla="*/ 36 w 272"/>
                    <a:gd name="T47" fmla="*/ 37 h 74"/>
                    <a:gd name="T48" fmla="*/ 20 w 272"/>
                    <a:gd name="T49" fmla="*/ 54 h 74"/>
                    <a:gd name="T50" fmla="*/ 0 w 272"/>
                    <a:gd name="T51" fmla="*/ 74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72" h="74">
                      <a:moveTo>
                        <a:pt x="272" y="45"/>
                      </a:moveTo>
                      <a:lnTo>
                        <a:pt x="268" y="37"/>
                      </a:lnTo>
                      <a:lnTo>
                        <a:pt x="256" y="33"/>
                      </a:lnTo>
                      <a:lnTo>
                        <a:pt x="252" y="29"/>
                      </a:lnTo>
                      <a:lnTo>
                        <a:pt x="248" y="25"/>
                      </a:lnTo>
                      <a:lnTo>
                        <a:pt x="240" y="21"/>
                      </a:lnTo>
                      <a:lnTo>
                        <a:pt x="236" y="21"/>
                      </a:lnTo>
                      <a:lnTo>
                        <a:pt x="228" y="16"/>
                      </a:lnTo>
                      <a:lnTo>
                        <a:pt x="217" y="12"/>
                      </a:lnTo>
                      <a:lnTo>
                        <a:pt x="209" y="12"/>
                      </a:lnTo>
                      <a:lnTo>
                        <a:pt x="197" y="8"/>
                      </a:lnTo>
                      <a:lnTo>
                        <a:pt x="177" y="4"/>
                      </a:lnTo>
                      <a:lnTo>
                        <a:pt x="165" y="4"/>
                      </a:lnTo>
                      <a:lnTo>
                        <a:pt x="157" y="4"/>
                      </a:lnTo>
                      <a:lnTo>
                        <a:pt x="134" y="0"/>
                      </a:lnTo>
                      <a:lnTo>
                        <a:pt x="114" y="0"/>
                      </a:lnTo>
                      <a:lnTo>
                        <a:pt x="106" y="4"/>
                      </a:lnTo>
                      <a:lnTo>
                        <a:pt x="95" y="4"/>
                      </a:lnTo>
                      <a:lnTo>
                        <a:pt x="83" y="8"/>
                      </a:lnTo>
                      <a:lnTo>
                        <a:pt x="75" y="12"/>
                      </a:lnTo>
                      <a:lnTo>
                        <a:pt x="63" y="16"/>
                      </a:lnTo>
                      <a:lnTo>
                        <a:pt x="55" y="21"/>
                      </a:lnTo>
                      <a:lnTo>
                        <a:pt x="47" y="29"/>
                      </a:lnTo>
                      <a:lnTo>
                        <a:pt x="36" y="37"/>
                      </a:lnTo>
                      <a:lnTo>
                        <a:pt x="20" y="54"/>
                      </a:lnTo>
                      <a:lnTo>
                        <a:pt x="0" y="74"/>
                      </a:lnTo>
                    </a:path>
                  </a:pathLst>
                </a:custGeom>
                <a:noFill/>
                <a:ln w="6350">
                  <a:solidFill>
                    <a:srgbClr val="000066"/>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315" name="Freeform 64"/>
                <p:cNvSpPr/>
                <p:nvPr/>
              </p:nvSpPr>
              <p:spPr>
                <a:xfrm>
                  <a:off x="3849" y="2394"/>
                  <a:ext cx="311" cy="87"/>
                </a:xfrm>
                <a:custGeom>
                  <a:avLst/>
                  <a:gdLst>
                    <a:gd name="T0" fmla="*/ 311 w 311"/>
                    <a:gd name="T1" fmla="*/ 66 h 87"/>
                    <a:gd name="T2" fmla="*/ 291 w 311"/>
                    <a:gd name="T3" fmla="*/ 50 h 87"/>
                    <a:gd name="T4" fmla="*/ 283 w 311"/>
                    <a:gd name="T5" fmla="*/ 42 h 87"/>
                    <a:gd name="T6" fmla="*/ 272 w 311"/>
                    <a:gd name="T7" fmla="*/ 33 h 87"/>
                    <a:gd name="T8" fmla="*/ 252 w 311"/>
                    <a:gd name="T9" fmla="*/ 25 h 87"/>
                    <a:gd name="T10" fmla="*/ 244 w 311"/>
                    <a:gd name="T11" fmla="*/ 17 h 87"/>
                    <a:gd name="T12" fmla="*/ 232 w 311"/>
                    <a:gd name="T13" fmla="*/ 13 h 87"/>
                    <a:gd name="T14" fmla="*/ 220 w 311"/>
                    <a:gd name="T15" fmla="*/ 8 h 87"/>
                    <a:gd name="T16" fmla="*/ 205 w 311"/>
                    <a:gd name="T17" fmla="*/ 4 h 87"/>
                    <a:gd name="T18" fmla="*/ 189 w 311"/>
                    <a:gd name="T19" fmla="*/ 4 h 87"/>
                    <a:gd name="T20" fmla="*/ 177 w 311"/>
                    <a:gd name="T21" fmla="*/ 0 h 87"/>
                    <a:gd name="T22" fmla="*/ 161 w 311"/>
                    <a:gd name="T23" fmla="*/ 0 h 87"/>
                    <a:gd name="T24" fmla="*/ 146 w 311"/>
                    <a:gd name="T25" fmla="*/ 4 h 87"/>
                    <a:gd name="T26" fmla="*/ 130 w 311"/>
                    <a:gd name="T27" fmla="*/ 4 h 87"/>
                    <a:gd name="T28" fmla="*/ 114 w 311"/>
                    <a:gd name="T29" fmla="*/ 8 h 87"/>
                    <a:gd name="T30" fmla="*/ 98 w 311"/>
                    <a:gd name="T31" fmla="*/ 13 h 87"/>
                    <a:gd name="T32" fmla="*/ 83 w 311"/>
                    <a:gd name="T33" fmla="*/ 21 h 87"/>
                    <a:gd name="T34" fmla="*/ 67 w 311"/>
                    <a:gd name="T35" fmla="*/ 25 h 87"/>
                    <a:gd name="T36" fmla="*/ 51 w 311"/>
                    <a:gd name="T37" fmla="*/ 33 h 87"/>
                    <a:gd name="T38" fmla="*/ 35 w 311"/>
                    <a:gd name="T39" fmla="*/ 46 h 87"/>
                    <a:gd name="T40" fmla="*/ 24 w 311"/>
                    <a:gd name="T41" fmla="*/ 58 h 87"/>
                    <a:gd name="T42" fmla="*/ 12 w 311"/>
                    <a:gd name="T43" fmla="*/ 75 h 87"/>
                    <a:gd name="T44" fmla="*/ 0 w 311"/>
                    <a:gd name="T45" fmla="*/ 87 h 87"/>
                    <a:gd name="T46" fmla="*/ 311 w 311"/>
                    <a:gd name="T47" fmla="*/ 66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11" h="87">
                      <a:moveTo>
                        <a:pt x="311" y="66"/>
                      </a:moveTo>
                      <a:lnTo>
                        <a:pt x="291" y="50"/>
                      </a:lnTo>
                      <a:lnTo>
                        <a:pt x="283" y="42"/>
                      </a:lnTo>
                      <a:lnTo>
                        <a:pt x="272" y="33"/>
                      </a:lnTo>
                      <a:lnTo>
                        <a:pt x="252" y="25"/>
                      </a:lnTo>
                      <a:lnTo>
                        <a:pt x="244" y="17"/>
                      </a:lnTo>
                      <a:lnTo>
                        <a:pt x="232" y="13"/>
                      </a:lnTo>
                      <a:lnTo>
                        <a:pt x="220" y="8"/>
                      </a:lnTo>
                      <a:lnTo>
                        <a:pt x="205" y="4"/>
                      </a:lnTo>
                      <a:lnTo>
                        <a:pt x="189" y="4"/>
                      </a:lnTo>
                      <a:lnTo>
                        <a:pt x="177" y="0"/>
                      </a:lnTo>
                      <a:lnTo>
                        <a:pt x="161" y="0"/>
                      </a:lnTo>
                      <a:lnTo>
                        <a:pt x="146" y="4"/>
                      </a:lnTo>
                      <a:lnTo>
                        <a:pt x="130" y="4"/>
                      </a:lnTo>
                      <a:lnTo>
                        <a:pt x="114" y="8"/>
                      </a:lnTo>
                      <a:lnTo>
                        <a:pt x="98" y="13"/>
                      </a:lnTo>
                      <a:lnTo>
                        <a:pt x="83" y="21"/>
                      </a:lnTo>
                      <a:lnTo>
                        <a:pt x="67" y="25"/>
                      </a:lnTo>
                      <a:lnTo>
                        <a:pt x="51" y="33"/>
                      </a:lnTo>
                      <a:lnTo>
                        <a:pt x="35" y="46"/>
                      </a:lnTo>
                      <a:lnTo>
                        <a:pt x="24" y="58"/>
                      </a:lnTo>
                      <a:lnTo>
                        <a:pt x="12" y="75"/>
                      </a:lnTo>
                      <a:lnTo>
                        <a:pt x="0" y="87"/>
                      </a:lnTo>
                      <a:lnTo>
                        <a:pt x="311" y="66"/>
                      </a:lnTo>
                      <a:close/>
                    </a:path>
                  </a:pathLst>
                </a:custGeom>
                <a:blipFill rotWithShape="0">
                  <a:blip r:embed="rId5"/>
                  <a:tile tx="0" ty="0" sx="100000" sy="100000" flip="none" algn="tl"/>
                </a:blip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316" name="Freeform 65"/>
                <p:cNvSpPr/>
                <p:nvPr/>
              </p:nvSpPr>
              <p:spPr>
                <a:xfrm>
                  <a:off x="3849" y="2394"/>
                  <a:ext cx="311" cy="87"/>
                </a:xfrm>
                <a:custGeom>
                  <a:avLst/>
                  <a:gdLst>
                    <a:gd name="T0" fmla="*/ 311 w 311"/>
                    <a:gd name="T1" fmla="*/ 66 h 87"/>
                    <a:gd name="T2" fmla="*/ 291 w 311"/>
                    <a:gd name="T3" fmla="*/ 50 h 87"/>
                    <a:gd name="T4" fmla="*/ 283 w 311"/>
                    <a:gd name="T5" fmla="*/ 42 h 87"/>
                    <a:gd name="T6" fmla="*/ 272 w 311"/>
                    <a:gd name="T7" fmla="*/ 33 h 87"/>
                    <a:gd name="T8" fmla="*/ 252 w 311"/>
                    <a:gd name="T9" fmla="*/ 25 h 87"/>
                    <a:gd name="T10" fmla="*/ 244 w 311"/>
                    <a:gd name="T11" fmla="*/ 17 h 87"/>
                    <a:gd name="T12" fmla="*/ 232 w 311"/>
                    <a:gd name="T13" fmla="*/ 13 h 87"/>
                    <a:gd name="T14" fmla="*/ 220 w 311"/>
                    <a:gd name="T15" fmla="*/ 8 h 87"/>
                    <a:gd name="T16" fmla="*/ 205 w 311"/>
                    <a:gd name="T17" fmla="*/ 4 h 87"/>
                    <a:gd name="T18" fmla="*/ 189 w 311"/>
                    <a:gd name="T19" fmla="*/ 4 h 87"/>
                    <a:gd name="T20" fmla="*/ 177 w 311"/>
                    <a:gd name="T21" fmla="*/ 0 h 87"/>
                    <a:gd name="T22" fmla="*/ 161 w 311"/>
                    <a:gd name="T23" fmla="*/ 0 h 87"/>
                    <a:gd name="T24" fmla="*/ 146 w 311"/>
                    <a:gd name="T25" fmla="*/ 4 h 87"/>
                    <a:gd name="T26" fmla="*/ 130 w 311"/>
                    <a:gd name="T27" fmla="*/ 4 h 87"/>
                    <a:gd name="T28" fmla="*/ 114 w 311"/>
                    <a:gd name="T29" fmla="*/ 8 h 87"/>
                    <a:gd name="T30" fmla="*/ 98 w 311"/>
                    <a:gd name="T31" fmla="*/ 13 h 87"/>
                    <a:gd name="T32" fmla="*/ 83 w 311"/>
                    <a:gd name="T33" fmla="*/ 21 h 87"/>
                    <a:gd name="T34" fmla="*/ 67 w 311"/>
                    <a:gd name="T35" fmla="*/ 25 h 87"/>
                    <a:gd name="T36" fmla="*/ 51 w 311"/>
                    <a:gd name="T37" fmla="*/ 33 h 87"/>
                    <a:gd name="T38" fmla="*/ 35 w 311"/>
                    <a:gd name="T39" fmla="*/ 46 h 87"/>
                    <a:gd name="T40" fmla="*/ 24 w 311"/>
                    <a:gd name="T41" fmla="*/ 58 h 87"/>
                    <a:gd name="T42" fmla="*/ 12 w 311"/>
                    <a:gd name="T43" fmla="*/ 75 h 87"/>
                    <a:gd name="T44" fmla="*/ 0 w 311"/>
                    <a:gd name="T45" fmla="*/ 8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1" h="87">
                      <a:moveTo>
                        <a:pt x="311" y="66"/>
                      </a:moveTo>
                      <a:lnTo>
                        <a:pt x="291" y="50"/>
                      </a:lnTo>
                      <a:lnTo>
                        <a:pt x="283" y="42"/>
                      </a:lnTo>
                      <a:lnTo>
                        <a:pt x="272" y="33"/>
                      </a:lnTo>
                      <a:lnTo>
                        <a:pt x="252" y="25"/>
                      </a:lnTo>
                      <a:lnTo>
                        <a:pt x="244" y="17"/>
                      </a:lnTo>
                      <a:lnTo>
                        <a:pt x="232" y="13"/>
                      </a:lnTo>
                      <a:lnTo>
                        <a:pt x="220" y="8"/>
                      </a:lnTo>
                      <a:lnTo>
                        <a:pt x="205" y="4"/>
                      </a:lnTo>
                      <a:lnTo>
                        <a:pt x="189" y="4"/>
                      </a:lnTo>
                      <a:lnTo>
                        <a:pt x="177" y="0"/>
                      </a:lnTo>
                      <a:lnTo>
                        <a:pt x="161" y="0"/>
                      </a:lnTo>
                      <a:lnTo>
                        <a:pt x="146" y="4"/>
                      </a:lnTo>
                      <a:lnTo>
                        <a:pt x="130" y="4"/>
                      </a:lnTo>
                      <a:lnTo>
                        <a:pt x="114" y="8"/>
                      </a:lnTo>
                      <a:lnTo>
                        <a:pt x="98" y="13"/>
                      </a:lnTo>
                      <a:lnTo>
                        <a:pt x="83" y="21"/>
                      </a:lnTo>
                      <a:lnTo>
                        <a:pt x="67" y="25"/>
                      </a:lnTo>
                      <a:lnTo>
                        <a:pt x="51" y="33"/>
                      </a:lnTo>
                      <a:lnTo>
                        <a:pt x="35" y="46"/>
                      </a:lnTo>
                      <a:lnTo>
                        <a:pt x="24" y="58"/>
                      </a:lnTo>
                      <a:lnTo>
                        <a:pt x="12" y="75"/>
                      </a:lnTo>
                      <a:lnTo>
                        <a:pt x="0" y="87"/>
                      </a:lnTo>
                    </a:path>
                  </a:pathLst>
                </a:custGeom>
                <a:noFill/>
                <a:ln w="6350">
                  <a:solidFill>
                    <a:srgbClr val="000066"/>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317" name="Freeform 66"/>
                <p:cNvSpPr/>
                <p:nvPr/>
              </p:nvSpPr>
              <p:spPr>
                <a:xfrm>
                  <a:off x="3495" y="2394"/>
                  <a:ext cx="354" cy="87"/>
                </a:xfrm>
                <a:custGeom>
                  <a:avLst/>
                  <a:gdLst>
                    <a:gd name="T0" fmla="*/ 354 w 354"/>
                    <a:gd name="T1" fmla="*/ 87 h 87"/>
                    <a:gd name="T2" fmla="*/ 346 w 354"/>
                    <a:gd name="T3" fmla="*/ 79 h 87"/>
                    <a:gd name="T4" fmla="*/ 338 w 354"/>
                    <a:gd name="T5" fmla="*/ 66 h 87"/>
                    <a:gd name="T6" fmla="*/ 330 w 354"/>
                    <a:gd name="T7" fmla="*/ 58 h 87"/>
                    <a:gd name="T8" fmla="*/ 326 w 354"/>
                    <a:gd name="T9" fmla="*/ 54 h 87"/>
                    <a:gd name="T10" fmla="*/ 319 w 354"/>
                    <a:gd name="T11" fmla="*/ 50 h 87"/>
                    <a:gd name="T12" fmla="*/ 307 w 354"/>
                    <a:gd name="T13" fmla="*/ 37 h 87"/>
                    <a:gd name="T14" fmla="*/ 291 w 354"/>
                    <a:gd name="T15" fmla="*/ 29 h 87"/>
                    <a:gd name="T16" fmla="*/ 271 w 354"/>
                    <a:gd name="T17" fmla="*/ 21 h 87"/>
                    <a:gd name="T18" fmla="*/ 260 w 354"/>
                    <a:gd name="T19" fmla="*/ 17 h 87"/>
                    <a:gd name="T20" fmla="*/ 252 w 354"/>
                    <a:gd name="T21" fmla="*/ 13 h 87"/>
                    <a:gd name="T22" fmla="*/ 240 w 354"/>
                    <a:gd name="T23" fmla="*/ 8 h 87"/>
                    <a:gd name="T24" fmla="*/ 224 w 354"/>
                    <a:gd name="T25" fmla="*/ 8 h 87"/>
                    <a:gd name="T26" fmla="*/ 212 w 354"/>
                    <a:gd name="T27" fmla="*/ 4 h 87"/>
                    <a:gd name="T28" fmla="*/ 197 w 354"/>
                    <a:gd name="T29" fmla="*/ 4 h 87"/>
                    <a:gd name="T30" fmla="*/ 165 w 354"/>
                    <a:gd name="T31" fmla="*/ 0 h 87"/>
                    <a:gd name="T32" fmla="*/ 153 w 354"/>
                    <a:gd name="T33" fmla="*/ 4 h 87"/>
                    <a:gd name="T34" fmla="*/ 138 w 354"/>
                    <a:gd name="T35" fmla="*/ 4 h 87"/>
                    <a:gd name="T36" fmla="*/ 126 w 354"/>
                    <a:gd name="T37" fmla="*/ 4 h 87"/>
                    <a:gd name="T38" fmla="*/ 114 w 354"/>
                    <a:gd name="T39" fmla="*/ 8 h 87"/>
                    <a:gd name="T40" fmla="*/ 86 w 354"/>
                    <a:gd name="T41" fmla="*/ 13 h 87"/>
                    <a:gd name="T42" fmla="*/ 75 w 354"/>
                    <a:gd name="T43" fmla="*/ 21 h 87"/>
                    <a:gd name="T44" fmla="*/ 63 w 354"/>
                    <a:gd name="T45" fmla="*/ 25 h 87"/>
                    <a:gd name="T46" fmla="*/ 51 w 354"/>
                    <a:gd name="T47" fmla="*/ 29 h 87"/>
                    <a:gd name="T48" fmla="*/ 43 w 354"/>
                    <a:gd name="T49" fmla="*/ 33 h 87"/>
                    <a:gd name="T50" fmla="*/ 35 w 354"/>
                    <a:gd name="T51" fmla="*/ 37 h 87"/>
                    <a:gd name="T52" fmla="*/ 27 w 354"/>
                    <a:gd name="T53" fmla="*/ 42 h 87"/>
                    <a:gd name="T54" fmla="*/ 23 w 354"/>
                    <a:gd name="T55" fmla="*/ 46 h 87"/>
                    <a:gd name="T56" fmla="*/ 16 w 354"/>
                    <a:gd name="T57" fmla="*/ 50 h 87"/>
                    <a:gd name="T58" fmla="*/ 12 w 354"/>
                    <a:gd name="T59" fmla="*/ 58 h 87"/>
                    <a:gd name="T60" fmla="*/ 8 w 354"/>
                    <a:gd name="T61" fmla="*/ 62 h 87"/>
                    <a:gd name="T62" fmla="*/ 0 w 354"/>
                    <a:gd name="T63" fmla="*/ 75 h 87"/>
                    <a:gd name="T64" fmla="*/ 354 w 354"/>
                    <a:gd name="T65" fmla="*/ 8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54" h="87">
                      <a:moveTo>
                        <a:pt x="354" y="87"/>
                      </a:moveTo>
                      <a:lnTo>
                        <a:pt x="346" y="79"/>
                      </a:lnTo>
                      <a:lnTo>
                        <a:pt x="338" y="66"/>
                      </a:lnTo>
                      <a:lnTo>
                        <a:pt x="330" y="58"/>
                      </a:lnTo>
                      <a:lnTo>
                        <a:pt x="326" y="54"/>
                      </a:lnTo>
                      <a:lnTo>
                        <a:pt x="319" y="50"/>
                      </a:lnTo>
                      <a:lnTo>
                        <a:pt x="307" y="37"/>
                      </a:lnTo>
                      <a:lnTo>
                        <a:pt x="291" y="29"/>
                      </a:lnTo>
                      <a:lnTo>
                        <a:pt x="271" y="21"/>
                      </a:lnTo>
                      <a:lnTo>
                        <a:pt x="260" y="17"/>
                      </a:lnTo>
                      <a:lnTo>
                        <a:pt x="252" y="13"/>
                      </a:lnTo>
                      <a:lnTo>
                        <a:pt x="240" y="8"/>
                      </a:lnTo>
                      <a:lnTo>
                        <a:pt x="224" y="8"/>
                      </a:lnTo>
                      <a:lnTo>
                        <a:pt x="212" y="4"/>
                      </a:lnTo>
                      <a:lnTo>
                        <a:pt x="197" y="4"/>
                      </a:lnTo>
                      <a:lnTo>
                        <a:pt x="165" y="0"/>
                      </a:lnTo>
                      <a:lnTo>
                        <a:pt x="153" y="4"/>
                      </a:lnTo>
                      <a:lnTo>
                        <a:pt x="138" y="4"/>
                      </a:lnTo>
                      <a:lnTo>
                        <a:pt x="126" y="4"/>
                      </a:lnTo>
                      <a:lnTo>
                        <a:pt x="114" y="8"/>
                      </a:lnTo>
                      <a:lnTo>
                        <a:pt x="86" y="13"/>
                      </a:lnTo>
                      <a:lnTo>
                        <a:pt x="75" y="21"/>
                      </a:lnTo>
                      <a:lnTo>
                        <a:pt x="63" y="25"/>
                      </a:lnTo>
                      <a:lnTo>
                        <a:pt x="51" y="29"/>
                      </a:lnTo>
                      <a:lnTo>
                        <a:pt x="43" y="33"/>
                      </a:lnTo>
                      <a:lnTo>
                        <a:pt x="35" y="37"/>
                      </a:lnTo>
                      <a:lnTo>
                        <a:pt x="27" y="42"/>
                      </a:lnTo>
                      <a:lnTo>
                        <a:pt x="23" y="46"/>
                      </a:lnTo>
                      <a:lnTo>
                        <a:pt x="16" y="50"/>
                      </a:lnTo>
                      <a:lnTo>
                        <a:pt x="12" y="58"/>
                      </a:lnTo>
                      <a:lnTo>
                        <a:pt x="8" y="62"/>
                      </a:lnTo>
                      <a:lnTo>
                        <a:pt x="0" y="75"/>
                      </a:lnTo>
                      <a:lnTo>
                        <a:pt x="354" y="87"/>
                      </a:lnTo>
                      <a:close/>
                    </a:path>
                  </a:pathLst>
                </a:custGeom>
                <a:blipFill rotWithShape="0">
                  <a:blip r:embed="rId5"/>
                  <a:tile tx="0" ty="0" sx="100000" sy="100000" flip="none" algn="tl"/>
                </a:blip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318" name="Freeform 67"/>
                <p:cNvSpPr/>
                <p:nvPr/>
              </p:nvSpPr>
              <p:spPr>
                <a:xfrm>
                  <a:off x="3495" y="2394"/>
                  <a:ext cx="354" cy="87"/>
                </a:xfrm>
                <a:custGeom>
                  <a:avLst/>
                  <a:gdLst>
                    <a:gd name="T0" fmla="*/ 354 w 354"/>
                    <a:gd name="T1" fmla="*/ 87 h 87"/>
                    <a:gd name="T2" fmla="*/ 346 w 354"/>
                    <a:gd name="T3" fmla="*/ 79 h 87"/>
                    <a:gd name="T4" fmla="*/ 338 w 354"/>
                    <a:gd name="T5" fmla="*/ 66 h 87"/>
                    <a:gd name="T6" fmla="*/ 330 w 354"/>
                    <a:gd name="T7" fmla="*/ 58 h 87"/>
                    <a:gd name="T8" fmla="*/ 326 w 354"/>
                    <a:gd name="T9" fmla="*/ 54 h 87"/>
                    <a:gd name="T10" fmla="*/ 319 w 354"/>
                    <a:gd name="T11" fmla="*/ 50 h 87"/>
                    <a:gd name="T12" fmla="*/ 307 w 354"/>
                    <a:gd name="T13" fmla="*/ 37 h 87"/>
                    <a:gd name="T14" fmla="*/ 291 w 354"/>
                    <a:gd name="T15" fmla="*/ 29 h 87"/>
                    <a:gd name="T16" fmla="*/ 271 w 354"/>
                    <a:gd name="T17" fmla="*/ 21 h 87"/>
                    <a:gd name="T18" fmla="*/ 260 w 354"/>
                    <a:gd name="T19" fmla="*/ 17 h 87"/>
                    <a:gd name="T20" fmla="*/ 252 w 354"/>
                    <a:gd name="T21" fmla="*/ 13 h 87"/>
                    <a:gd name="T22" fmla="*/ 240 w 354"/>
                    <a:gd name="T23" fmla="*/ 8 h 87"/>
                    <a:gd name="T24" fmla="*/ 224 w 354"/>
                    <a:gd name="T25" fmla="*/ 8 h 87"/>
                    <a:gd name="T26" fmla="*/ 212 w 354"/>
                    <a:gd name="T27" fmla="*/ 4 h 87"/>
                    <a:gd name="T28" fmla="*/ 197 w 354"/>
                    <a:gd name="T29" fmla="*/ 4 h 87"/>
                    <a:gd name="T30" fmla="*/ 165 w 354"/>
                    <a:gd name="T31" fmla="*/ 0 h 87"/>
                    <a:gd name="T32" fmla="*/ 153 w 354"/>
                    <a:gd name="T33" fmla="*/ 4 h 87"/>
                    <a:gd name="T34" fmla="*/ 138 w 354"/>
                    <a:gd name="T35" fmla="*/ 4 h 87"/>
                    <a:gd name="T36" fmla="*/ 126 w 354"/>
                    <a:gd name="T37" fmla="*/ 4 h 87"/>
                    <a:gd name="T38" fmla="*/ 114 w 354"/>
                    <a:gd name="T39" fmla="*/ 8 h 87"/>
                    <a:gd name="T40" fmla="*/ 86 w 354"/>
                    <a:gd name="T41" fmla="*/ 13 h 87"/>
                    <a:gd name="T42" fmla="*/ 75 w 354"/>
                    <a:gd name="T43" fmla="*/ 21 h 87"/>
                    <a:gd name="T44" fmla="*/ 63 w 354"/>
                    <a:gd name="T45" fmla="*/ 25 h 87"/>
                    <a:gd name="T46" fmla="*/ 51 w 354"/>
                    <a:gd name="T47" fmla="*/ 29 h 87"/>
                    <a:gd name="T48" fmla="*/ 43 w 354"/>
                    <a:gd name="T49" fmla="*/ 33 h 87"/>
                    <a:gd name="T50" fmla="*/ 35 w 354"/>
                    <a:gd name="T51" fmla="*/ 37 h 87"/>
                    <a:gd name="T52" fmla="*/ 27 w 354"/>
                    <a:gd name="T53" fmla="*/ 42 h 87"/>
                    <a:gd name="T54" fmla="*/ 23 w 354"/>
                    <a:gd name="T55" fmla="*/ 46 h 87"/>
                    <a:gd name="T56" fmla="*/ 16 w 354"/>
                    <a:gd name="T57" fmla="*/ 50 h 87"/>
                    <a:gd name="T58" fmla="*/ 12 w 354"/>
                    <a:gd name="T59" fmla="*/ 58 h 87"/>
                    <a:gd name="T60" fmla="*/ 8 w 354"/>
                    <a:gd name="T61" fmla="*/ 62 h 87"/>
                    <a:gd name="T62" fmla="*/ 0 w 354"/>
                    <a:gd name="T63" fmla="*/ 75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54" h="87">
                      <a:moveTo>
                        <a:pt x="354" y="87"/>
                      </a:moveTo>
                      <a:lnTo>
                        <a:pt x="346" y="79"/>
                      </a:lnTo>
                      <a:lnTo>
                        <a:pt x="338" y="66"/>
                      </a:lnTo>
                      <a:lnTo>
                        <a:pt x="330" y="58"/>
                      </a:lnTo>
                      <a:lnTo>
                        <a:pt x="326" y="54"/>
                      </a:lnTo>
                      <a:lnTo>
                        <a:pt x="319" y="50"/>
                      </a:lnTo>
                      <a:lnTo>
                        <a:pt x="307" y="37"/>
                      </a:lnTo>
                      <a:lnTo>
                        <a:pt x="291" y="29"/>
                      </a:lnTo>
                      <a:lnTo>
                        <a:pt x="271" y="21"/>
                      </a:lnTo>
                      <a:lnTo>
                        <a:pt x="260" y="17"/>
                      </a:lnTo>
                      <a:lnTo>
                        <a:pt x="252" y="13"/>
                      </a:lnTo>
                      <a:lnTo>
                        <a:pt x="240" y="8"/>
                      </a:lnTo>
                      <a:lnTo>
                        <a:pt x="224" y="8"/>
                      </a:lnTo>
                      <a:lnTo>
                        <a:pt x="212" y="4"/>
                      </a:lnTo>
                      <a:lnTo>
                        <a:pt x="197" y="4"/>
                      </a:lnTo>
                      <a:lnTo>
                        <a:pt x="165" y="0"/>
                      </a:lnTo>
                      <a:lnTo>
                        <a:pt x="153" y="4"/>
                      </a:lnTo>
                      <a:lnTo>
                        <a:pt x="138" y="4"/>
                      </a:lnTo>
                      <a:lnTo>
                        <a:pt x="126" y="4"/>
                      </a:lnTo>
                      <a:lnTo>
                        <a:pt x="114" y="8"/>
                      </a:lnTo>
                      <a:lnTo>
                        <a:pt x="86" y="13"/>
                      </a:lnTo>
                      <a:lnTo>
                        <a:pt x="75" y="21"/>
                      </a:lnTo>
                      <a:lnTo>
                        <a:pt x="63" y="25"/>
                      </a:lnTo>
                      <a:lnTo>
                        <a:pt x="51" y="29"/>
                      </a:lnTo>
                      <a:lnTo>
                        <a:pt x="43" y="33"/>
                      </a:lnTo>
                      <a:lnTo>
                        <a:pt x="35" y="37"/>
                      </a:lnTo>
                      <a:lnTo>
                        <a:pt x="27" y="42"/>
                      </a:lnTo>
                      <a:lnTo>
                        <a:pt x="23" y="46"/>
                      </a:lnTo>
                      <a:lnTo>
                        <a:pt x="16" y="50"/>
                      </a:lnTo>
                      <a:lnTo>
                        <a:pt x="12" y="58"/>
                      </a:lnTo>
                      <a:lnTo>
                        <a:pt x="8" y="62"/>
                      </a:lnTo>
                      <a:lnTo>
                        <a:pt x="0" y="75"/>
                      </a:lnTo>
                    </a:path>
                  </a:pathLst>
                </a:custGeom>
                <a:noFill/>
                <a:ln w="6350">
                  <a:solidFill>
                    <a:srgbClr val="000066"/>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319" name="Freeform 68"/>
                <p:cNvSpPr/>
                <p:nvPr/>
              </p:nvSpPr>
              <p:spPr>
                <a:xfrm>
                  <a:off x="2999" y="2344"/>
                  <a:ext cx="500" cy="527"/>
                </a:xfrm>
                <a:custGeom>
                  <a:avLst/>
                  <a:gdLst>
                    <a:gd name="T0" fmla="*/ 492 w 500"/>
                    <a:gd name="T1" fmla="*/ 100 h 527"/>
                    <a:gd name="T2" fmla="*/ 476 w 500"/>
                    <a:gd name="T3" fmla="*/ 83 h 527"/>
                    <a:gd name="T4" fmla="*/ 460 w 500"/>
                    <a:gd name="T5" fmla="*/ 71 h 527"/>
                    <a:gd name="T6" fmla="*/ 445 w 500"/>
                    <a:gd name="T7" fmla="*/ 58 h 527"/>
                    <a:gd name="T8" fmla="*/ 421 w 500"/>
                    <a:gd name="T9" fmla="*/ 42 h 527"/>
                    <a:gd name="T10" fmla="*/ 382 w 500"/>
                    <a:gd name="T11" fmla="*/ 25 h 527"/>
                    <a:gd name="T12" fmla="*/ 354 w 500"/>
                    <a:gd name="T13" fmla="*/ 13 h 527"/>
                    <a:gd name="T14" fmla="*/ 327 w 500"/>
                    <a:gd name="T15" fmla="*/ 9 h 527"/>
                    <a:gd name="T16" fmla="*/ 279 w 500"/>
                    <a:gd name="T17" fmla="*/ 0 h 527"/>
                    <a:gd name="T18" fmla="*/ 248 w 500"/>
                    <a:gd name="T19" fmla="*/ 0 h 527"/>
                    <a:gd name="T20" fmla="*/ 220 w 500"/>
                    <a:gd name="T21" fmla="*/ 4 h 527"/>
                    <a:gd name="T22" fmla="*/ 193 w 500"/>
                    <a:gd name="T23" fmla="*/ 9 h 527"/>
                    <a:gd name="T24" fmla="*/ 154 w 500"/>
                    <a:gd name="T25" fmla="*/ 25 h 527"/>
                    <a:gd name="T26" fmla="*/ 122 w 500"/>
                    <a:gd name="T27" fmla="*/ 42 h 527"/>
                    <a:gd name="T28" fmla="*/ 95 w 500"/>
                    <a:gd name="T29" fmla="*/ 58 h 527"/>
                    <a:gd name="T30" fmla="*/ 71 w 500"/>
                    <a:gd name="T31" fmla="*/ 83 h 527"/>
                    <a:gd name="T32" fmla="*/ 55 w 500"/>
                    <a:gd name="T33" fmla="*/ 104 h 527"/>
                    <a:gd name="T34" fmla="*/ 43 w 500"/>
                    <a:gd name="T35" fmla="*/ 129 h 527"/>
                    <a:gd name="T36" fmla="*/ 28 w 500"/>
                    <a:gd name="T37" fmla="*/ 154 h 527"/>
                    <a:gd name="T38" fmla="*/ 20 w 500"/>
                    <a:gd name="T39" fmla="*/ 183 h 527"/>
                    <a:gd name="T40" fmla="*/ 8 w 500"/>
                    <a:gd name="T41" fmla="*/ 224 h 527"/>
                    <a:gd name="T42" fmla="*/ 4 w 500"/>
                    <a:gd name="T43" fmla="*/ 253 h 527"/>
                    <a:gd name="T44" fmla="*/ 0 w 500"/>
                    <a:gd name="T45" fmla="*/ 278 h 527"/>
                    <a:gd name="T46" fmla="*/ 4 w 500"/>
                    <a:gd name="T47" fmla="*/ 307 h 527"/>
                    <a:gd name="T48" fmla="*/ 12 w 500"/>
                    <a:gd name="T49" fmla="*/ 340 h 527"/>
                    <a:gd name="T50" fmla="*/ 24 w 500"/>
                    <a:gd name="T51" fmla="*/ 369 h 527"/>
                    <a:gd name="T52" fmla="*/ 43 w 500"/>
                    <a:gd name="T53" fmla="*/ 398 h 527"/>
                    <a:gd name="T54" fmla="*/ 59 w 500"/>
                    <a:gd name="T55" fmla="*/ 427 h 527"/>
                    <a:gd name="T56" fmla="*/ 83 w 500"/>
                    <a:gd name="T57" fmla="*/ 452 h 527"/>
                    <a:gd name="T58" fmla="*/ 106 w 500"/>
                    <a:gd name="T59" fmla="*/ 473 h 527"/>
                    <a:gd name="T60" fmla="*/ 134 w 500"/>
                    <a:gd name="T61" fmla="*/ 494 h 527"/>
                    <a:gd name="T62" fmla="*/ 161 w 500"/>
                    <a:gd name="T63" fmla="*/ 510 h 527"/>
                    <a:gd name="T64" fmla="*/ 193 w 500"/>
                    <a:gd name="T65" fmla="*/ 518 h 527"/>
                    <a:gd name="T66" fmla="*/ 220 w 500"/>
                    <a:gd name="T67" fmla="*/ 523 h 527"/>
                    <a:gd name="T68" fmla="*/ 252 w 500"/>
                    <a:gd name="T69" fmla="*/ 527 h 527"/>
                    <a:gd name="T70" fmla="*/ 299 w 500"/>
                    <a:gd name="T71" fmla="*/ 527 h 527"/>
                    <a:gd name="T72" fmla="*/ 331 w 500"/>
                    <a:gd name="T73" fmla="*/ 523 h 527"/>
                    <a:gd name="T74" fmla="*/ 358 w 500"/>
                    <a:gd name="T75" fmla="*/ 518 h 527"/>
                    <a:gd name="T76" fmla="*/ 386 w 500"/>
                    <a:gd name="T77" fmla="*/ 510 h 527"/>
                    <a:gd name="T78" fmla="*/ 405 w 500"/>
                    <a:gd name="T79" fmla="*/ 502 h 527"/>
                    <a:gd name="T80" fmla="*/ 425 w 500"/>
                    <a:gd name="T81" fmla="*/ 489 h 527"/>
                    <a:gd name="T82" fmla="*/ 441 w 500"/>
                    <a:gd name="T83" fmla="*/ 481 h 527"/>
                    <a:gd name="T84" fmla="*/ 449 w 500"/>
                    <a:gd name="T85" fmla="*/ 469 h 527"/>
                    <a:gd name="T86" fmla="*/ 500 w 500"/>
                    <a:gd name="T87" fmla="*/ 112 h 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00" h="527">
                      <a:moveTo>
                        <a:pt x="500" y="112"/>
                      </a:moveTo>
                      <a:lnTo>
                        <a:pt x="492" y="100"/>
                      </a:lnTo>
                      <a:lnTo>
                        <a:pt x="480" y="87"/>
                      </a:lnTo>
                      <a:lnTo>
                        <a:pt x="476" y="83"/>
                      </a:lnTo>
                      <a:lnTo>
                        <a:pt x="468" y="75"/>
                      </a:lnTo>
                      <a:lnTo>
                        <a:pt x="460" y="71"/>
                      </a:lnTo>
                      <a:lnTo>
                        <a:pt x="453" y="63"/>
                      </a:lnTo>
                      <a:lnTo>
                        <a:pt x="445" y="58"/>
                      </a:lnTo>
                      <a:lnTo>
                        <a:pt x="433" y="50"/>
                      </a:lnTo>
                      <a:lnTo>
                        <a:pt x="421" y="42"/>
                      </a:lnTo>
                      <a:lnTo>
                        <a:pt x="409" y="38"/>
                      </a:lnTo>
                      <a:lnTo>
                        <a:pt x="382" y="25"/>
                      </a:lnTo>
                      <a:lnTo>
                        <a:pt x="370" y="17"/>
                      </a:lnTo>
                      <a:lnTo>
                        <a:pt x="354" y="13"/>
                      </a:lnTo>
                      <a:lnTo>
                        <a:pt x="342" y="9"/>
                      </a:lnTo>
                      <a:lnTo>
                        <a:pt x="327" y="9"/>
                      </a:lnTo>
                      <a:lnTo>
                        <a:pt x="295" y="0"/>
                      </a:lnTo>
                      <a:lnTo>
                        <a:pt x="279" y="0"/>
                      </a:lnTo>
                      <a:lnTo>
                        <a:pt x="264" y="0"/>
                      </a:lnTo>
                      <a:lnTo>
                        <a:pt x="248" y="0"/>
                      </a:lnTo>
                      <a:lnTo>
                        <a:pt x="232" y="0"/>
                      </a:lnTo>
                      <a:lnTo>
                        <a:pt x="220" y="4"/>
                      </a:lnTo>
                      <a:lnTo>
                        <a:pt x="205" y="4"/>
                      </a:lnTo>
                      <a:lnTo>
                        <a:pt x="193" y="9"/>
                      </a:lnTo>
                      <a:lnTo>
                        <a:pt x="181" y="13"/>
                      </a:lnTo>
                      <a:lnTo>
                        <a:pt x="154" y="25"/>
                      </a:lnTo>
                      <a:lnTo>
                        <a:pt x="134" y="34"/>
                      </a:lnTo>
                      <a:lnTo>
                        <a:pt x="122" y="42"/>
                      </a:lnTo>
                      <a:lnTo>
                        <a:pt x="114" y="46"/>
                      </a:lnTo>
                      <a:lnTo>
                        <a:pt x="95" y="58"/>
                      </a:lnTo>
                      <a:lnTo>
                        <a:pt x="79" y="75"/>
                      </a:lnTo>
                      <a:lnTo>
                        <a:pt x="71" y="83"/>
                      </a:lnTo>
                      <a:lnTo>
                        <a:pt x="63" y="92"/>
                      </a:lnTo>
                      <a:lnTo>
                        <a:pt x="55" y="104"/>
                      </a:lnTo>
                      <a:lnTo>
                        <a:pt x="47" y="116"/>
                      </a:lnTo>
                      <a:lnTo>
                        <a:pt x="43" y="129"/>
                      </a:lnTo>
                      <a:lnTo>
                        <a:pt x="35" y="141"/>
                      </a:lnTo>
                      <a:lnTo>
                        <a:pt x="28" y="154"/>
                      </a:lnTo>
                      <a:lnTo>
                        <a:pt x="24" y="166"/>
                      </a:lnTo>
                      <a:lnTo>
                        <a:pt x="20" y="183"/>
                      </a:lnTo>
                      <a:lnTo>
                        <a:pt x="16" y="195"/>
                      </a:lnTo>
                      <a:lnTo>
                        <a:pt x="8" y="224"/>
                      </a:lnTo>
                      <a:lnTo>
                        <a:pt x="4" y="237"/>
                      </a:lnTo>
                      <a:lnTo>
                        <a:pt x="4" y="253"/>
                      </a:lnTo>
                      <a:lnTo>
                        <a:pt x="0" y="266"/>
                      </a:lnTo>
                      <a:lnTo>
                        <a:pt x="0" y="278"/>
                      </a:lnTo>
                      <a:lnTo>
                        <a:pt x="4" y="295"/>
                      </a:lnTo>
                      <a:lnTo>
                        <a:pt x="4" y="307"/>
                      </a:lnTo>
                      <a:lnTo>
                        <a:pt x="8" y="324"/>
                      </a:lnTo>
                      <a:lnTo>
                        <a:pt x="12" y="340"/>
                      </a:lnTo>
                      <a:lnTo>
                        <a:pt x="20" y="353"/>
                      </a:lnTo>
                      <a:lnTo>
                        <a:pt x="24" y="369"/>
                      </a:lnTo>
                      <a:lnTo>
                        <a:pt x="32" y="386"/>
                      </a:lnTo>
                      <a:lnTo>
                        <a:pt x="43" y="398"/>
                      </a:lnTo>
                      <a:lnTo>
                        <a:pt x="51" y="415"/>
                      </a:lnTo>
                      <a:lnTo>
                        <a:pt x="59" y="427"/>
                      </a:lnTo>
                      <a:lnTo>
                        <a:pt x="71" y="440"/>
                      </a:lnTo>
                      <a:lnTo>
                        <a:pt x="83" y="452"/>
                      </a:lnTo>
                      <a:lnTo>
                        <a:pt x="95" y="465"/>
                      </a:lnTo>
                      <a:lnTo>
                        <a:pt x="106" y="473"/>
                      </a:lnTo>
                      <a:lnTo>
                        <a:pt x="122" y="485"/>
                      </a:lnTo>
                      <a:lnTo>
                        <a:pt x="134" y="494"/>
                      </a:lnTo>
                      <a:lnTo>
                        <a:pt x="150" y="502"/>
                      </a:lnTo>
                      <a:lnTo>
                        <a:pt x="161" y="510"/>
                      </a:lnTo>
                      <a:lnTo>
                        <a:pt x="177" y="514"/>
                      </a:lnTo>
                      <a:lnTo>
                        <a:pt x="193" y="518"/>
                      </a:lnTo>
                      <a:lnTo>
                        <a:pt x="205" y="523"/>
                      </a:lnTo>
                      <a:lnTo>
                        <a:pt x="220" y="523"/>
                      </a:lnTo>
                      <a:lnTo>
                        <a:pt x="236" y="527"/>
                      </a:lnTo>
                      <a:lnTo>
                        <a:pt x="252" y="527"/>
                      </a:lnTo>
                      <a:lnTo>
                        <a:pt x="283" y="527"/>
                      </a:lnTo>
                      <a:lnTo>
                        <a:pt x="299" y="527"/>
                      </a:lnTo>
                      <a:lnTo>
                        <a:pt x="315" y="527"/>
                      </a:lnTo>
                      <a:lnTo>
                        <a:pt x="331" y="523"/>
                      </a:lnTo>
                      <a:lnTo>
                        <a:pt x="342" y="518"/>
                      </a:lnTo>
                      <a:lnTo>
                        <a:pt x="358" y="518"/>
                      </a:lnTo>
                      <a:lnTo>
                        <a:pt x="374" y="514"/>
                      </a:lnTo>
                      <a:lnTo>
                        <a:pt x="386" y="510"/>
                      </a:lnTo>
                      <a:lnTo>
                        <a:pt x="398" y="506"/>
                      </a:lnTo>
                      <a:lnTo>
                        <a:pt x="405" y="502"/>
                      </a:lnTo>
                      <a:lnTo>
                        <a:pt x="417" y="498"/>
                      </a:lnTo>
                      <a:lnTo>
                        <a:pt x="425" y="489"/>
                      </a:lnTo>
                      <a:lnTo>
                        <a:pt x="433" y="485"/>
                      </a:lnTo>
                      <a:lnTo>
                        <a:pt x="441" y="481"/>
                      </a:lnTo>
                      <a:lnTo>
                        <a:pt x="445" y="473"/>
                      </a:lnTo>
                      <a:lnTo>
                        <a:pt x="449" y="469"/>
                      </a:lnTo>
                      <a:lnTo>
                        <a:pt x="453" y="469"/>
                      </a:lnTo>
                      <a:lnTo>
                        <a:pt x="500" y="112"/>
                      </a:lnTo>
                      <a:close/>
                    </a:path>
                  </a:pathLst>
                </a:custGeom>
                <a:blipFill rotWithShape="0">
                  <a:blip r:embed="rId6"/>
                  <a:tile tx="0" ty="0" sx="100000" sy="100000" flip="none" algn="tl"/>
                </a:blip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320" name="Freeform 69"/>
                <p:cNvSpPr/>
                <p:nvPr/>
              </p:nvSpPr>
              <p:spPr>
                <a:xfrm>
                  <a:off x="2999" y="2344"/>
                  <a:ext cx="500" cy="527"/>
                </a:xfrm>
                <a:custGeom>
                  <a:avLst/>
                  <a:gdLst>
                    <a:gd name="T0" fmla="*/ 492 w 500"/>
                    <a:gd name="T1" fmla="*/ 100 h 527"/>
                    <a:gd name="T2" fmla="*/ 476 w 500"/>
                    <a:gd name="T3" fmla="*/ 83 h 527"/>
                    <a:gd name="T4" fmla="*/ 460 w 500"/>
                    <a:gd name="T5" fmla="*/ 71 h 527"/>
                    <a:gd name="T6" fmla="*/ 445 w 500"/>
                    <a:gd name="T7" fmla="*/ 58 h 527"/>
                    <a:gd name="T8" fmla="*/ 421 w 500"/>
                    <a:gd name="T9" fmla="*/ 42 h 527"/>
                    <a:gd name="T10" fmla="*/ 382 w 500"/>
                    <a:gd name="T11" fmla="*/ 25 h 527"/>
                    <a:gd name="T12" fmla="*/ 354 w 500"/>
                    <a:gd name="T13" fmla="*/ 13 h 527"/>
                    <a:gd name="T14" fmla="*/ 327 w 500"/>
                    <a:gd name="T15" fmla="*/ 9 h 527"/>
                    <a:gd name="T16" fmla="*/ 279 w 500"/>
                    <a:gd name="T17" fmla="*/ 0 h 527"/>
                    <a:gd name="T18" fmla="*/ 248 w 500"/>
                    <a:gd name="T19" fmla="*/ 0 h 527"/>
                    <a:gd name="T20" fmla="*/ 220 w 500"/>
                    <a:gd name="T21" fmla="*/ 4 h 527"/>
                    <a:gd name="T22" fmla="*/ 193 w 500"/>
                    <a:gd name="T23" fmla="*/ 9 h 527"/>
                    <a:gd name="T24" fmla="*/ 154 w 500"/>
                    <a:gd name="T25" fmla="*/ 25 h 527"/>
                    <a:gd name="T26" fmla="*/ 122 w 500"/>
                    <a:gd name="T27" fmla="*/ 42 h 527"/>
                    <a:gd name="T28" fmla="*/ 95 w 500"/>
                    <a:gd name="T29" fmla="*/ 58 h 527"/>
                    <a:gd name="T30" fmla="*/ 71 w 500"/>
                    <a:gd name="T31" fmla="*/ 83 h 527"/>
                    <a:gd name="T32" fmla="*/ 55 w 500"/>
                    <a:gd name="T33" fmla="*/ 104 h 527"/>
                    <a:gd name="T34" fmla="*/ 43 w 500"/>
                    <a:gd name="T35" fmla="*/ 129 h 527"/>
                    <a:gd name="T36" fmla="*/ 28 w 500"/>
                    <a:gd name="T37" fmla="*/ 154 h 527"/>
                    <a:gd name="T38" fmla="*/ 20 w 500"/>
                    <a:gd name="T39" fmla="*/ 183 h 527"/>
                    <a:gd name="T40" fmla="*/ 8 w 500"/>
                    <a:gd name="T41" fmla="*/ 224 h 527"/>
                    <a:gd name="T42" fmla="*/ 4 w 500"/>
                    <a:gd name="T43" fmla="*/ 253 h 527"/>
                    <a:gd name="T44" fmla="*/ 0 w 500"/>
                    <a:gd name="T45" fmla="*/ 278 h 527"/>
                    <a:gd name="T46" fmla="*/ 4 w 500"/>
                    <a:gd name="T47" fmla="*/ 307 h 527"/>
                    <a:gd name="T48" fmla="*/ 12 w 500"/>
                    <a:gd name="T49" fmla="*/ 340 h 527"/>
                    <a:gd name="T50" fmla="*/ 24 w 500"/>
                    <a:gd name="T51" fmla="*/ 369 h 527"/>
                    <a:gd name="T52" fmla="*/ 43 w 500"/>
                    <a:gd name="T53" fmla="*/ 398 h 527"/>
                    <a:gd name="T54" fmla="*/ 59 w 500"/>
                    <a:gd name="T55" fmla="*/ 427 h 527"/>
                    <a:gd name="T56" fmla="*/ 83 w 500"/>
                    <a:gd name="T57" fmla="*/ 452 h 527"/>
                    <a:gd name="T58" fmla="*/ 106 w 500"/>
                    <a:gd name="T59" fmla="*/ 473 h 527"/>
                    <a:gd name="T60" fmla="*/ 134 w 500"/>
                    <a:gd name="T61" fmla="*/ 494 h 527"/>
                    <a:gd name="T62" fmla="*/ 161 w 500"/>
                    <a:gd name="T63" fmla="*/ 510 h 527"/>
                    <a:gd name="T64" fmla="*/ 193 w 500"/>
                    <a:gd name="T65" fmla="*/ 518 h 527"/>
                    <a:gd name="T66" fmla="*/ 220 w 500"/>
                    <a:gd name="T67" fmla="*/ 523 h 527"/>
                    <a:gd name="T68" fmla="*/ 252 w 500"/>
                    <a:gd name="T69" fmla="*/ 527 h 527"/>
                    <a:gd name="T70" fmla="*/ 299 w 500"/>
                    <a:gd name="T71" fmla="*/ 527 h 527"/>
                    <a:gd name="T72" fmla="*/ 331 w 500"/>
                    <a:gd name="T73" fmla="*/ 523 h 527"/>
                    <a:gd name="T74" fmla="*/ 358 w 500"/>
                    <a:gd name="T75" fmla="*/ 518 h 527"/>
                    <a:gd name="T76" fmla="*/ 386 w 500"/>
                    <a:gd name="T77" fmla="*/ 510 h 527"/>
                    <a:gd name="T78" fmla="*/ 405 w 500"/>
                    <a:gd name="T79" fmla="*/ 502 h 527"/>
                    <a:gd name="T80" fmla="*/ 425 w 500"/>
                    <a:gd name="T81" fmla="*/ 489 h 527"/>
                    <a:gd name="T82" fmla="*/ 441 w 500"/>
                    <a:gd name="T83" fmla="*/ 481 h 527"/>
                    <a:gd name="T84" fmla="*/ 449 w 500"/>
                    <a:gd name="T85" fmla="*/ 469 h 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500" h="527">
                      <a:moveTo>
                        <a:pt x="500" y="112"/>
                      </a:moveTo>
                      <a:lnTo>
                        <a:pt x="492" y="100"/>
                      </a:lnTo>
                      <a:lnTo>
                        <a:pt x="480" y="87"/>
                      </a:lnTo>
                      <a:lnTo>
                        <a:pt x="476" y="83"/>
                      </a:lnTo>
                      <a:lnTo>
                        <a:pt x="468" y="75"/>
                      </a:lnTo>
                      <a:lnTo>
                        <a:pt x="460" y="71"/>
                      </a:lnTo>
                      <a:lnTo>
                        <a:pt x="453" y="63"/>
                      </a:lnTo>
                      <a:lnTo>
                        <a:pt x="445" y="58"/>
                      </a:lnTo>
                      <a:lnTo>
                        <a:pt x="433" y="50"/>
                      </a:lnTo>
                      <a:lnTo>
                        <a:pt x="421" y="42"/>
                      </a:lnTo>
                      <a:lnTo>
                        <a:pt x="409" y="38"/>
                      </a:lnTo>
                      <a:lnTo>
                        <a:pt x="382" y="25"/>
                      </a:lnTo>
                      <a:lnTo>
                        <a:pt x="370" y="17"/>
                      </a:lnTo>
                      <a:lnTo>
                        <a:pt x="354" y="13"/>
                      </a:lnTo>
                      <a:lnTo>
                        <a:pt x="342" y="9"/>
                      </a:lnTo>
                      <a:lnTo>
                        <a:pt x="327" y="9"/>
                      </a:lnTo>
                      <a:lnTo>
                        <a:pt x="295" y="0"/>
                      </a:lnTo>
                      <a:lnTo>
                        <a:pt x="279" y="0"/>
                      </a:lnTo>
                      <a:lnTo>
                        <a:pt x="264" y="0"/>
                      </a:lnTo>
                      <a:lnTo>
                        <a:pt x="248" y="0"/>
                      </a:lnTo>
                      <a:lnTo>
                        <a:pt x="232" y="0"/>
                      </a:lnTo>
                      <a:lnTo>
                        <a:pt x="220" y="4"/>
                      </a:lnTo>
                      <a:lnTo>
                        <a:pt x="205" y="4"/>
                      </a:lnTo>
                      <a:lnTo>
                        <a:pt x="193" y="9"/>
                      </a:lnTo>
                      <a:lnTo>
                        <a:pt x="181" y="13"/>
                      </a:lnTo>
                      <a:lnTo>
                        <a:pt x="154" y="25"/>
                      </a:lnTo>
                      <a:lnTo>
                        <a:pt x="134" y="34"/>
                      </a:lnTo>
                      <a:lnTo>
                        <a:pt x="122" y="42"/>
                      </a:lnTo>
                      <a:lnTo>
                        <a:pt x="114" y="46"/>
                      </a:lnTo>
                      <a:lnTo>
                        <a:pt x="95" y="58"/>
                      </a:lnTo>
                      <a:lnTo>
                        <a:pt x="79" y="75"/>
                      </a:lnTo>
                      <a:lnTo>
                        <a:pt x="71" y="83"/>
                      </a:lnTo>
                      <a:lnTo>
                        <a:pt x="63" y="92"/>
                      </a:lnTo>
                      <a:lnTo>
                        <a:pt x="55" y="104"/>
                      </a:lnTo>
                      <a:lnTo>
                        <a:pt x="47" y="116"/>
                      </a:lnTo>
                      <a:lnTo>
                        <a:pt x="43" y="129"/>
                      </a:lnTo>
                      <a:lnTo>
                        <a:pt x="35" y="141"/>
                      </a:lnTo>
                      <a:lnTo>
                        <a:pt x="28" y="154"/>
                      </a:lnTo>
                      <a:lnTo>
                        <a:pt x="24" y="166"/>
                      </a:lnTo>
                      <a:lnTo>
                        <a:pt x="20" y="183"/>
                      </a:lnTo>
                      <a:lnTo>
                        <a:pt x="16" y="195"/>
                      </a:lnTo>
                      <a:lnTo>
                        <a:pt x="8" y="224"/>
                      </a:lnTo>
                      <a:lnTo>
                        <a:pt x="4" y="237"/>
                      </a:lnTo>
                      <a:lnTo>
                        <a:pt x="4" y="253"/>
                      </a:lnTo>
                      <a:lnTo>
                        <a:pt x="0" y="266"/>
                      </a:lnTo>
                      <a:lnTo>
                        <a:pt x="0" y="278"/>
                      </a:lnTo>
                      <a:lnTo>
                        <a:pt x="4" y="295"/>
                      </a:lnTo>
                      <a:lnTo>
                        <a:pt x="4" y="307"/>
                      </a:lnTo>
                      <a:lnTo>
                        <a:pt x="8" y="324"/>
                      </a:lnTo>
                      <a:lnTo>
                        <a:pt x="12" y="340"/>
                      </a:lnTo>
                      <a:lnTo>
                        <a:pt x="20" y="353"/>
                      </a:lnTo>
                      <a:lnTo>
                        <a:pt x="24" y="369"/>
                      </a:lnTo>
                      <a:lnTo>
                        <a:pt x="32" y="386"/>
                      </a:lnTo>
                      <a:lnTo>
                        <a:pt x="43" y="398"/>
                      </a:lnTo>
                      <a:lnTo>
                        <a:pt x="51" y="415"/>
                      </a:lnTo>
                      <a:lnTo>
                        <a:pt x="59" y="427"/>
                      </a:lnTo>
                      <a:lnTo>
                        <a:pt x="71" y="440"/>
                      </a:lnTo>
                      <a:lnTo>
                        <a:pt x="83" y="452"/>
                      </a:lnTo>
                      <a:lnTo>
                        <a:pt x="95" y="465"/>
                      </a:lnTo>
                      <a:lnTo>
                        <a:pt x="106" y="473"/>
                      </a:lnTo>
                      <a:lnTo>
                        <a:pt x="122" y="485"/>
                      </a:lnTo>
                      <a:lnTo>
                        <a:pt x="134" y="494"/>
                      </a:lnTo>
                      <a:lnTo>
                        <a:pt x="150" y="502"/>
                      </a:lnTo>
                      <a:lnTo>
                        <a:pt x="161" y="510"/>
                      </a:lnTo>
                      <a:lnTo>
                        <a:pt x="177" y="514"/>
                      </a:lnTo>
                      <a:lnTo>
                        <a:pt x="193" y="518"/>
                      </a:lnTo>
                      <a:lnTo>
                        <a:pt x="205" y="523"/>
                      </a:lnTo>
                      <a:lnTo>
                        <a:pt x="220" y="523"/>
                      </a:lnTo>
                      <a:lnTo>
                        <a:pt x="236" y="527"/>
                      </a:lnTo>
                      <a:lnTo>
                        <a:pt x="252" y="527"/>
                      </a:lnTo>
                      <a:lnTo>
                        <a:pt x="283" y="527"/>
                      </a:lnTo>
                      <a:lnTo>
                        <a:pt x="299" y="527"/>
                      </a:lnTo>
                      <a:lnTo>
                        <a:pt x="315" y="527"/>
                      </a:lnTo>
                      <a:lnTo>
                        <a:pt x="331" y="523"/>
                      </a:lnTo>
                      <a:lnTo>
                        <a:pt x="342" y="518"/>
                      </a:lnTo>
                      <a:lnTo>
                        <a:pt x="358" y="518"/>
                      </a:lnTo>
                      <a:lnTo>
                        <a:pt x="374" y="514"/>
                      </a:lnTo>
                      <a:lnTo>
                        <a:pt x="386" y="510"/>
                      </a:lnTo>
                      <a:lnTo>
                        <a:pt x="398" y="506"/>
                      </a:lnTo>
                      <a:lnTo>
                        <a:pt x="405" y="502"/>
                      </a:lnTo>
                      <a:lnTo>
                        <a:pt x="417" y="498"/>
                      </a:lnTo>
                      <a:lnTo>
                        <a:pt x="425" y="489"/>
                      </a:lnTo>
                      <a:lnTo>
                        <a:pt x="433" y="485"/>
                      </a:lnTo>
                      <a:lnTo>
                        <a:pt x="441" y="481"/>
                      </a:lnTo>
                      <a:lnTo>
                        <a:pt x="445" y="473"/>
                      </a:lnTo>
                      <a:lnTo>
                        <a:pt x="449" y="469"/>
                      </a:lnTo>
                      <a:lnTo>
                        <a:pt x="453" y="469"/>
                      </a:lnTo>
                    </a:path>
                  </a:pathLst>
                </a:custGeom>
                <a:noFill/>
                <a:ln w="6350">
                  <a:solidFill>
                    <a:srgbClr val="000066"/>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321" name="Freeform 70"/>
                <p:cNvSpPr/>
                <p:nvPr/>
              </p:nvSpPr>
              <p:spPr>
                <a:xfrm>
                  <a:off x="3452" y="2746"/>
                  <a:ext cx="291" cy="245"/>
                </a:xfrm>
                <a:custGeom>
                  <a:avLst/>
                  <a:gdLst>
                    <a:gd name="T0" fmla="*/ 0 w 291"/>
                    <a:gd name="T1" fmla="*/ 63 h 245"/>
                    <a:gd name="T2" fmla="*/ 0 w 291"/>
                    <a:gd name="T3" fmla="*/ 79 h 245"/>
                    <a:gd name="T4" fmla="*/ 0 w 291"/>
                    <a:gd name="T5" fmla="*/ 92 h 245"/>
                    <a:gd name="T6" fmla="*/ 0 w 291"/>
                    <a:gd name="T7" fmla="*/ 104 h 245"/>
                    <a:gd name="T8" fmla="*/ 4 w 291"/>
                    <a:gd name="T9" fmla="*/ 116 h 245"/>
                    <a:gd name="T10" fmla="*/ 4 w 291"/>
                    <a:gd name="T11" fmla="*/ 129 h 245"/>
                    <a:gd name="T12" fmla="*/ 7 w 291"/>
                    <a:gd name="T13" fmla="*/ 141 h 245"/>
                    <a:gd name="T14" fmla="*/ 11 w 291"/>
                    <a:gd name="T15" fmla="*/ 150 h 245"/>
                    <a:gd name="T16" fmla="*/ 15 w 291"/>
                    <a:gd name="T17" fmla="*/ 154 h 245"/>
                    <a:gd name="T18" fmla="*/ 19 w 291"/>
                    <a:gd name="T19" fmla="*/ 162 h 245"/>
                    <a:gd name="T20" fmla="*/ 23 w 291"/>
                    <a:gd name="T21" fmla="*/ 170 h 245"/>
                    <a:gd name="T22" fmla="*/ 27 w 291"/>
                    <a:gd name="T23" fmla="*/ 179 h 245"/>
                    <a:gd name="T24" fmla="*/ 35 w 291"/>
                    <a:gd name="T25" fmla="*/ 187 h 245"/>
                    <a:gd name="T26" fmla="*/ 43 w 291"/>
                    <a:gd name="T27" fmla="*/ 195 h 245"/>
                    <a:gd name="T28" fmla="*/ 51 w 291"/>
                    <a:gd name="T29" fmla="*/ 203 h 245"/>
                    <a:gd name="T30" fmla="*/ 59 w 291"/>
                    <a:gd name="T31" fmla="*/ 212 h 245"/>
                    <a:gd name="T32" fmla="*/ 66 w 291"/>
                    <a:gd name="T33" fmla="*/ 220 h 245"/>
                    <a:gd name="T34" fmla="*/ 74 w 291"/>
                    <a:gd name="T35" fmla="*/ 224 h 245"/>
                    <a:gd name="T36" fmla="*/ 86 w 291"/>
                    <a:gd name="T37" fmla="*/ 228 h 245"/>
                    <a:gd name="T38" fmla="*/ 94 w 291"/>
                    <a:gd name="T39" fmla="*/ 237 h 245"/>
                    <a:gd name="T40" fmla="*/ 106 w 291"/>
                    <a:gd name="T41" fmla="*/ 237 h 245"/>
                    <a:gd name="T42" fmla="*/ 118 w 291"/>
                    <a:gd name="T43" fmla="*/ 241 h 245"/>
                    <a:gd name="T44" fmla="*/ 129 w 291"/>
                    <a:gd name="T45" fmla="*/ 245 h 245"/>
                    <a:gd name="T46" fmla="*/ 141 w 291"/>
                    <a:gd name="T47" fmla="*/ 245 h 245"/>
                    <a:gd name="T48" fmla="*/ 153 w 291"/>
                    <a:gd name="T49" fmla="*/ 245 h 245"/>
                    <a:gd name="T50" fmla="*/ 165 w 291"/>
                    <a:gd name="T51" fmla="*/ 245 h 245"/>
                    <a:gd name="T52" fmla="*/ 173 w 291"/>
                    <a:gd name="T53" fmla="*/ 245 h 245"/>
                    <a:gd name="T54" fmla="*/ 185 w 291"/>
                    <a:gd name="T55" fmla="*/ 241 h 245"/>
                    <a:gd name="T56" fmla="*/ 192 w 291"/>
                    <a:gd name="T57" fmla="*/ 237 h 245"/>
                    <a:gd name="T58" fmla="*/ 200 w 291"/>
                    <a:gd name="T59" fmla="*/ 232 h 245"/>
                    <a:gd name="T60" fmla="*/ 208 w 291"/>
                    <a:gd name="T61" fmla="*/ 228 h 245"/>
                    <a:gd name="T62" fmla="*/ 224 w 291"/>
                    <a:gd name="T63" fmla="*/ 216 h 245"/>
                    <a:gd name="T64" fmla="*/ 240 w 291"/>
                    <a:gd name="T65" fmla="*/ 203 h 245"/>
                    <a:gd name="T66" fmla="*/ 248 w 291"/>
                    <a:gd name="T67" fmla="*/ 195 h 245"/>
                    <a:gd name="T68" fmla="*/ 251 w 291"/>
                    <a:gd name="T69" fmla="*/ 187 h 245"/>
                    <a:gd name="T70" fmla="*/ 259 w 291"/>
                    <a:gd name="T71" fmla="*/ 179 h 245"/>
                    <a:gd name="T72" fmla="*/ 267 w 291"/>
                    <a:gd name="T73" fmla="*/ 166 h 245"/>
                    <a:gd name="T74" fmla="*/ 271 w 291"/>
                    <a:gd name="T75" fmla="*/ 158 h 245"/>
                    <a:gd name="T76" fmla="*/ 275 w 291"/>
                    <a:gd name="T77" fmla="*/ 145 h 245"/>
                    <a:gd name="T78" fmla="*/ 279 w 291"/>
                    <a:gd name="T79" fmla="*/ 137 h 245"/>
                    <a:gd name="T80" fmla="*/ 283 w 291"/>
                    <a:gd name="T81" fmla="*/ 125 h 245"/>
                    <a:gd name="T82" fmla="*/ 287 w 291"/>
                    <a:gd name="T83" fmla="*/ 112 h 245"/>
                    <a:gd name="T84" fmla="*/ 287 w 291"/>
                    <a:gd name="T85" fmla="*/ 104 h 245"/>
                    <a:gd name="T86" fmla="*/ 291 w 291"/>
                    <a:gd name="T87" fmla="*/ 92 h 245"/>
                    <a:gd name="T88" fmla="*/ 291 w 291"/>
                    <a:gd name="T89" fmla="*/ 79 h 245"/>
                    <a:gd name="T90" fmla="*/ 291 w 291"/>
                    <a:gd name="T91" fmla="*/ 71 h 245"/>
                    <a:gd name="T92" fmla="*/ 287 w 291"/>
                    <a:gd name="T93" fmla="*/ 58 h 245"/>
                    <a:gd name="T94" fmla="*/ 287 w 291"/>
                    <a:gd name="T95" fmla="*/ 50 h 245"/>
                    <a:gd name="T96" fmla="*/ 287 w 291"/>
                    <a:gd name="T97" fmla="*/ 42 h 245"/>
                    <a:gd name="T98" fmla="*/ 287 w 291"/>
                    <a:gd name="T99" fmla="*/ 34 h 245"/>
                    <a:gd name="T100" fmla="*/ 283 w 291"/>
                    <a:gd name="T101" fmla="*/ 29 h 245"/>
                    <a:gd name="T102" fmla="*/ 279 w 291"/>
                    <a:gd name="T103" fmla="*/ 17 h 245"/>
                    <a:gd name="T104" fmla="*/ 275 w 291"/>
                    <a:gd name="T105" fmla="*/ 9 h 245"/>
                    <a:gd name="T106" fmla="*/ 271 w 291"/>
                    <a:gd name="T107" fmla="*/ 0 h 245"/>
                    <a:gd name="T108" fmla="*/ 0 w 291"/>
                    <a:gd name="T109" fmla="*/ 63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91" h="245">
                      <a:moveTo>
                        <a:pt x="0" y="63"/>
                      </a:moveTo>
                      <a:lnTo>
                        <a:pt x="0" y="79"/>
                      </a:lnTo>
                      <a:lnTo>
                        <a:pt x="0" y="92"/>
                      </a:lnTo>
                      <a:lnTo>
                        <a:pt x="0" y="104"/>
                      </a:lnTo>
                      <a:lnTo>
                        <a:pt x="4" y="116"/>
                      </a:lnTo>
                      <a:lnTo>
                        <a:pt x="4" y="129"/>
                      </a:lnTo>
                      <a:lnTo>
                        <a:pt x="7" y="141"/>
                      </a:lnTo>
                      <a:lnTo>
                        <a:pt x="11" y="150"/>
                      </a:lnTo>
                      <a:lnTo>
                        <a:pt x="15" y="154"/>
                      </a:lnTo>
                      <a:lnTo>
                        <a:pt x="19" y="162"/>
                      </a:lnTo>
                      <a:lnTo>
                        <a:pt x="23" y="170"/>
                      </a:lnTo>
                      <a:lnTo>
                        <a:pt x="27" y="179"/>
                      </a:lnTo>
                      <a:lnTo>
                        <a:pt x="35" y="187"/>
                      </a:lnTo>
                      <a:lnTo>
                        <a:pt x="43" y="195"/>
                      </a:lnTo>
                      <a:lnTo>
                        <a:pt x="51" y="203"/>
                      </a:lnTo>
                      <a:lnTo>
                        <a:pt x="59" y="212"/>
                      </a:lnTo>
                      <a:lnTo>
                        <a:pt x="66" y="220"/>
                      </a:lnTo>
                      <a:lnTo>
                        <a:pt x="74" y="224"/>
                      </a:lnTo>
                      <a:lnTo>
                        <a:pt x="86" y="228"/>
                      </a:lnTo>
                      <a:lnTo>
                        <a:pt x="94" y="237"/>
                      </a:lnTo>
                      <a:lnTo>
                        <a:pt x="106" y="237"/>
                      </a:lnTo>
                      <a:lnTo>
                        <a:pt x="118" y="241"/>
                      </a:lnTo>
                      <a:lnTo>
                        <a:pt x="129" y="245"/>
                      </a:lnTo>
                      <a:lnTo>
                        <a:pt x="141" y="245"/>
                      </a:lnTo>
                      <a:lnTo>
                        <a:pt x="153" y="245"/>
                      </a:lnTo>
                      <a:lnTo>
                        <a:pt x="165" y="245"/>
                      </a:lnTo>
                      <a:lnTo>
                        <a:pt x="173" y="245"/>
                      </a:lnTo>
                      <a:lnTo>
                        <a:pt x="185" y="241"/>
                      </a:lnTo>
                      <a:lnTo>
                        <a:pt x="192" y="237"/>
                      </a:lnTo>
                      <a:lnTo>
                        <a:pt x="200" y="232"/>
                      </a:lnTo>
                      <a:lnTo>
                        <a:pt x="208" y="228"/>
                      </a:lnTo>
                      <a:lnTo>
                        <a:pt x="224" y="216"/>
                      </a:lnTo>
                      <a:lnTo>
                        <a:pt x="240" y="203"/>
                      </a:lnTo>
                      <a:lnTo>
                        <a:pt x="248" y="195"/>
                      </a:lnTo>
                      <a:lnTo>
                        <a:pt x="251" y="187"/>
                      </a:lnTo>
                      <a:lnTo>
                        <a:pt x="259" y="179"/>
                      </a:lnTo>
                      <a:lnTo>
                        <a:pt x="267" y="166"/>
                      </a:lnTo>
                      <a:lnTo>
                        <a:pt x="271" y="158"/>
                      </a:lnTo>
                      <a:lnTo>
                        <a:pt x="275" y="145"/>
                      </a:lnTo>
                      <a:lnTo>
                        <a:pt x="279" y="137"/>
                      </a:lnTo>
                      <a:lnTo>
                        <a:pt x="283" y="125"/>
                      </a:lnTo>
                      <a:lnTo>
                        <a:pt x="287" y="112"/>
                      </a:lnTo>
                      <a:lnTo>
                        <a:pt x="287" y="104"/>
                      </a:lnTo>
                      <a:lnTo>
                        <a:pt x="291" y="92"/>
                      </a:lnTo>
                      <a:lnTo>
                        <a:pt x="291" y="79"/>
                      </a:lnTo>
                      <a:lnTo>
                        <a:pt x="291" y="71"/>
                      </a:lnTo>
                      <a:lnTo>
                        <a:pt x="287" y="58"/>
                      </a:lnTo>
                      <a:lnTo>
                        <a:pt x="287" y="50"/>
                      </a:lnTo>
                      <a:lnTo>
                        <a:pt x="287" y="42"/>
                      </a:lnTo>
                      <a:lnTo>
                        <a:pt x="287" y="34"/>
                      </a:lnTo>
                      <a:lnTo>
                        <a:pt x="283" y="29"/>
                      </a:lnTo>
                      <a:lnTo>
                        <a:pt x="279" y="17"/>
                      </a:lnTo>
                      <a:lnTo>
                        <a:pt x="275" y="9"/>
                      </a:lnTo>
                      <a:lnTo>
                        <a:pt x="271" y="0"/>
                      </a:lnTo>
                      <a:lnTo>
                        <a:pt x="0" y="63"/>
                      </a:lnTo>
                      <a:close/>
                    </a:path>
                  </a:pathLst>
                </a:custGeom>
                <a:blipFill rotWithShape="0">
                  <a:blip r:embed="rId6"/>
                  <a:tile tx="0" ty="0" sx="100000" sy="100000" flip="none" algn="tl"/>
                </a:blip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322" name="Freeform 71"/>
                <p:cNvSpPr/>
                <p:nvPr/>
              </p:nvSpPr>
              <p:spPr>
                <a:xfrm>
                  <a:off x="3452" y="2746"/>
                  <a:ext cx="291" cy="245"/>
                </a:xfrm>
                <a:custGeom>
                  <a:avLst/>
                  <a:gdLst>
                    <a:gd name="T0" fmla="*/ 0 w 291"/>
                    <a:gd name="T1" fmla="*/ 63 h 245"/>
                    <a:gd name="T2" fmla="*/ 0 w 291"/>
                    <a:gd name="T3" fmla="*/ 79 h 245"/>
                    <a:gd name="T4" fmla="*/ 0 w 291"/>
                    <a:gd name="T5" fmla="*/ 92 h 245"/>
                    <a:gd name="T6" fmla="*/ 0 w 291"/>
                    <a:gd name="T7" fmla="*/ 104 h 245"/>
                    <a:gd name="T8" fmla="*/ 4 w 291"/>
                    <a:gd name="T9" fmla="*/ 116 h 245"/>
                    <a:gd name="T10" fmla="*/ 4 w 291"/>
                    <a:gd name="T11" fmla="*/ 129 h 245"/>
                    <a:gd name="T12" fmla="*/ 7 w 291"/>
                    <a:gd name="T13" fmla="*/ 141 h 245"/>
                    <a:gd name="T14" fmla="*/ 11 w 291"/>
                    <a:gd name="T15" fmla="*/ 150 h 245"/>
                    <a:gd name="T16" fmla="*/ 15 w 291"/>
                    <a:gd name="T17" fmla="*/ 154 h 245"/>
                    <a:gd name="T18" fmla="*/ 19 w 291"/>
                    <a:gd name="T19" fmla="*/ 162 h 245"/>
                    <a:gd name="T20" fmla="*/ 23 w 291"/>
                    <a:gd name="T21" fmla="*/ 170 h 245"/>
                    <a:gd name="T22" fmla="*/ 27 w 291"/>
                    <a:gd name="T23" fmla="*/ 179 h 245"/>
                    <a:gd name="T24" fmla="*/ 35 w 291"/>
                    <a:gd name="T25" fmla="*/ 187 h 245"/>
                    <a:gd name="T26" fmla="*/ 43 w 291"/>
                    <a:gd name="T27" fmla="*/ 195 h 245"/>
                    <a:gd name="T28" fmla="*/ 51 w 291"/>
                    <a:gd name="T29" fmla="*/ 203 h 245"/>
                    <a:gd name="T30" fmla="*/ 59 w 291"/>
                    <a:gd name="T31" fmla="*/ 212 h 245"/>
                    <a:gd name="T32" fmla="*/ 66 w 291"/>
                    <a:gd name="T33" fmla="*/ 220 h 245"/>
                    <a:gd name="T34" fmla="*/ 74 w 291"/>
                    <a:gd name="T35" fmla="*/ 224 h 245"/>
                    <a:gd name="T36" fmla="*/ 86 w 291"/>
                    <a:gd name="T37" fmla="*/ 228 h 245"/>
                    <a:gd name="T38" fmla="*/ 94 w 291"/>
                    <a:gd name="T39" fmla="*/ 237 h 245"/>
                    <a:gd name="T40" fmla="*/ 106 w 291"/>
                    <a:gd name="T41" fmla="*/ 237 h 245"/>
                    <a:gd name="T42" fmla="*/ 118 w 291"/>
                    <a:gd name="T43" fmla="*/ 241 h 245"/>
                    <a:gd name="T44" fmla="*/ 129 w 291"/>
                    <a:gd name="T45" fmla="*/ 245 h 245"/>
                    <a:gd name="T46" fmla="*/ 141 w 291"/>
                    <a:gd name="T47" fmla="*/ 245 h 245"/>
                    <a:gd name="T48" fmla="*/ 153 w 291"/>
                    <a:gd name="T49" fmla="*/ 245 h 245"/>
                    <a:gd name="T50" fmla="*/ 165 w 291"/>
                    <a:gd name="T51" fmla="*/ 245 h 245"/>
                    <a:gd name="T52" fmla="*/ 173 w 291"/>
                    <a:gd name="T53" fmla="*/ 245 h 245"/>
                    <a:gd name="T54" fmla="*/ 185 w 291"/>
                    <a:gd name="T55" fmla="*/ 241 h 245"/>
                    <a:gd name="T56" fmla="*/ 192 w 291"/>
                    <a:gd name="T57" fmla="*/ 237 h 245"/>
                    <a:gd name="T58" fmla="*/ 200 w 291"/>
                    <a:gd name="T59" fmla="*/ 232 h 245"/>
                    <a:gd name="T60" fmla="*/ 208 w 291"/>
                    <a:gd name="T61" fmla="*/ 228 h 245"/>
                    <a:gd name="T62" fmla="*/ 224 w 291"/>
                    <a:gd name="T63" fmla="*/ 216 h 245"/>
                    <a:gd name="T64" fmla="*/ 240 w 291"/>
                    <a:gd name="T65" fmla="*/ 203 h 245"/>
                    <a:gd name="T66" fmla="*/ 248 w 291"/>
                    <a:gd name="T67" fmla="*/ 195 h 245"/>
                    <a:gd name="T68" fmla="*/ 251 w 291"/>
                    <a:gd name="T69" fmla="*/ 187 h 245"/>
                    <a:gd name="T70" fmla="*/ 259 w 291"/>
                    <a:gd name="T71" fmla="*/ 179 h 245"/>
                    <a:gd name="T72" fmla="*/ 267 w 291"/>
                    <a:gd name="T73" fmla="*/ 166 h 245"/>
                    <a:gd name="T74" fmla="*/ 271 w 291"/>
                    <a:gd name="T75" fmla="*/ 158 h 245"/>
                    <a:gd name="T76" fmla="*/ 275 w 291"/>
                    <a:gd name="T77" fmla="*/ 145 h 245"/>
                    <a:gd name="T78" fmla="*/ 279 w 291"/>
                    <a:gd name="T79" fmla="*/ 137 h 245"/>
                    <a:gd name="T80" fmla="*/ 283 w 291"/>
                    <a:gd name="T81" fmla="*/ 125 h 245"/>
                    <a:gd name="T82" fmla="*/ 287 w 291"/>
                    <a:gd name="T83" fmla="*/ 112 h 245"/>
                    <a:gd name="T84" fmla="*/ 287 w 291"/>
                    <a:gd name="T85" fmla="*/ 104 h 245"/>
                    <a:gd name="T86" fmla="*/ 291 w 291"/>
                    <a:gd name="T87" fmla="*/ 92 h 245"/>
                    <a:gd name="T88" fmla="*/ 291 w 291"/>
                    <a:gd name="T89" fmla="*/ 79 h 245"/>
                    <a:gd name="T90" fmla="*/ 291 w 291"/>
                    <a:gd name="T91" fmla="*/ 71 h 245"/>
                    <a:gd name="T92" fmla="*/ 287 w 291"/>
                    <a:gd name="T93" fmla="*/ 58 h 245"/>
                    <a:gd name="T94" fmla="*/ 287 w 291"/>
                    <a:gd name="T95" fmla="*/ 50 h 245"/>
                    <a:gd name="T96" fmla="*/ 287 w 291"/>
                    <a:gd name="T97" fmla="*/ 42 h 245"/>
                    <a:gd name="T98" fmla="*/ 287 w 291"/>
                    <a:gd name="T99" fmla="*/ 34 h 245"/>
                    <a:gd name="T100" fmla="*/ 283 w 291"/>
                    <a:gd name="T101" fmla="*/ 29 h 245"/>
                    <a:gd name="T102" fmla="*/ 279 w 291"/>
                    <a:gd name="T103" fmla="*/ 17 h 245"/>
                    <a:gd name="T104" fmla="*/ 275 w 291"/>
                    <a:gd name="T105" fmla="*/ 9 h 245"/>
                    <a:gd name="T106" fmla="*/ 271 w 291"/>
                    <a:gd name="T107" fmla="*/ 0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91" h="245">
                      <a:moveTo>
                        <a:pt x="0" y="63"/>
                      </a:moveTo>
                      <a:lnTo>
                        <a:pt x="0" y="79"/>
                      </a:lnTo>
                      <a:lnTo>
                        <a:pt x="0" y="92"/>
                      </a:lnTo>
                      <a:lnTo>
                        <a:pt x="0" y="104"/>
                      </a:lnTo>
                      <a:lnTo>
                        <a:pt x="4" y="116"/>
                      </a:lnTo>
                      <a:lnTo>
                        <a:pt x="4" y="129"/>
                      </a:lnTo>
                      <a:lnTo>
                        <a:pt x="7" y="141"/>
                      </a:lnTo>
                      <a:lnTo>
                        <a:pt x="11" y="150"/>
                      </a:lnTo>
                      <a:lnTo>
                        <a:pt x="15" y="154"/>
                      </a:lnTo>
                      <a:lnTo>
                        <a:pt x="19" y="162"/>
                      </a:lnTo>
                      <a:lnTo>
                        <a:pt x="23" y="170"/>
                      </a:lnTo>
                      <a:lnTo>
                        <a:pt x="27" y="179"/>
                      </a:lnTo>
                      <a:lnTo>
                        <a:pt x="35" y="187"/>
                      </a:lnTo>
                      <a:lnTo>
                        <a:pt x="43" y="195"/>
                      </a:lnTo>
                      <a:lnTo>
                        <a:pt x="51" y="203"/>
                      </a:lnTo>
                      <a:lnTo>
                        <a:pt x="59" y="212"/>
                      </a:lnTo>
                      <a:lnTo>
                        <a:pt x="66" y="220"/>
                      </a:lnTo>
                      <a:lnTo>
                        <a:pt x="74" y="224"/>
                      </a:lnTo>
                      <a:lnTo>
                        <a:pt x="86" y="228"/>
                      </a:lnTo>
                      <a:lnTo>
                        <a:pt x="94" y="237"/>
                      </a:lnTo>
                      <a:lnTo>
                        <a:pt x="106" y="237"/>
                      </a:lnTo>
                      <a:lnTo>
                        <a:pt x="118" y="241"/>
                      </a:lnTo>
                      <a:lnTo>
                        <a:pt x="129" y="245"/>
                      </a:lnTo>
                      <a:lnTo>
                        <a:pt x="141" y="245"/>
                      </a:lnTo>
                      <a:lnTo>
                        <a:pt x="153" y="245"/>
                      </a:lnTo>
                      <a:lnTo>
                        <a:pt x="165" y="245"/>
                      </a:lnTo>
                      <a:lnTo>
                        <a:pt x="173" y="245"/>
                      </a:lnTo>
                      <a:lnTo>
                        <a:pt x="185" y="241"/>
                      </a:lnTo>
                      <a:lnTo>
                        <a:pt x="192" y="237"/>
                      </a:lnTo>
                      <a:lnTo>
                        <a:pt x="200" y="232"/>
                      </a:lnTo>
                      <a:lnTo>
                        <a:pt x="208" y="228"/>
                      </a:lnTo>
                      <a:lnTo>
                        <a:pt x="224" y="216"/>
                      </a:lnTo>
                      <a:lnTo>
                        <a:pt x="240" y="203"/>
                      </a:lnTo>
                      <a:lnTo>
                        <a:pt x="248" y="195"/>
                      </a:lnTo>
                      <a:lnTo>
                        <a:pt x="251" y="187"/>
                      </a:lnTo>
                      <a:lnTo>
                        <a:pt x="259" y="179"/>
                      </a:lnTo>
                      <a:lnTo>
                        <a:pt x="267" y="166"/>
                      </a:lnTo>
                      <a:lnTo>
                        <a:pt x="271" y="158"/>
                      </a:lnTo>
                      <a:lnTo>
                        <a:pt x="275" y="145"/>
                      </a:lnTo>
                      <a:lnTo>
                        <a:pt x="279" y="137"/>
                      </a:lnTo>
                      <a:lnTo>
                        <a:pt x="283" y="125"/>
                      </a:lnTo>
                      <a:lnTo>
                        <a:pt x="287" y="112"/>
                      </a:lnTo>
                      <a:lnTo>
                        <a:pt x="287" y="104"/>
                      </a:lnTo>
                      <a:lnTo>
                        <a:pt x="291" y="92"/>
                      </a:lnTo>
                      <a:lnTo>
                        <a:pt x="291" y="79"/>
                      </a:lnTo>
                      <a:lnTo>
                        <a:pt x="291" y="71"/>
                      </a:lnTo>
                      <a:lnTo>
                        <a:pt x="287" y="58"/>
                      </a:lnTo>
                      <a:lnTo>
                        <a:pt x="287" y="50"/>
                      </a:lnTo>
                      <a:lnTo>
                        <a:pt x="287" y="42"/>
                      </a:lnTo>
                      <a:lnTo>
                        <a:pt x="287" y="34"/>
                      </a:lnTo>
                      <a:lnTo>
                        <a:pt x="283" y="29"/>
                      </a:lnTo>
                      <a:lnTo>
                        <a:pt x="279" y="17"/>
                      </a:lnTo>
                      <a:lnTo>
                        <a:pt x="275" y="9"/>
                      </a:lnTo>
                      <a:lnTo>
                        <a:pt x="271" y="0"/>
                      </a:lnTo>
                    </a:path>
                  </a:pathLst>
                </a:custGeom>
                <a:noFill/>
                <a:ln w="6350">
                  <a:solidFill>
                    <a:srgbClr val="000066"/>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323" name="Freeform 72"/>
                <p:cNvSpPr/>
                <p:nvPr/>
              </p:nvSpPr>
              <p:spPr>
                <a:xfrm>
                  <a:off x="2999" y="2344"/>
                  <a:ext cx="500" cy="527"/>
                </a:xfrm>
                <a:custGeom>
                  <a:avLst/>
                  <a:gdLst>
                    <a:gd name="T0" fmla="*/ 492 w 500"/>
                    <a:gd name="T1" fmla="*/ 100 h 527"/>
                    <a:gd name="T2" fmla="*/ 476 w 500"/>
                    <a:gd name="T3" fmla="*/ 83 h 527"/>
                    <a:gd name="T4" fmla="*/ 460 w 500"/>
                    <a:gd name="T5" fmla="*/ 71 h 527"/>
                    <a:gd name="T6" fmla="*/ 445 w 500"/>
                    <a:gd name="T7" fmla="*/ 58 h 527"/>
                    <a:gd name="T8" fmla="*/ 421 w 500"/>
                    <a:gd name="T9" fmla="*/ 42 h 527"/>
                    <a:gd name="T10" fmla="*/ 382 w 500"/>
                    <a:gd name="T11" fmla="*/ 25 h 527"/>
                    <a:gd name="T12" fmla="*/ 354 w 500"/>
                    <a:gd name="T13" fmla="*/ 13 h 527"/>
                    <a:gd name="T14" fmla="*/ 327 w 500"/>
                    <a:gd name="T15" fmla="*/ 9 h 527"/>
                    <a:gd name="T16" fmla="*/ 279 w 500"/>
                    <a:gd name="T17" fmla="*/ 0 h 527"/>
                    <a:gd name="T18" fmla="*/ 248 w 500"/>
                    <a:gd name="T19" fmla="*/ 0 h 527"/>
                    <a:gd name="T20" fmla="*/ 220 w 500"/>
                    <a:gd name="T21" fmla="*/ 4 h 527"/>
                    <a:gd name="T22" fmla="*/ 193 w 500"/>
                    <a:gd name="T23" fmla="*/ 9 h 527"/>
                    <a:gd name="T24" fmla="*/ 154 w 500"/>
                    <a:gd name="T25" fmla="*/ 25 h 527"/>
                    <a:gd name="T26" fmla="*/ 122 w 500"/>
                    <a:gd name="T27" fmla="*/ 42 h 527"/>
                    <a:gd name="T28" fmla="*/ 95 w 500"/>
                    <a:gd name="T29" fmla="*/ 58 h 527"/>
                    <a:gd name="T30" fmla="*/ 71 w 500"/>
                    <a:gd name="T31" fmla="*/ 83 h 527"/>
                    <a:gd name="T32" fmla="*/ 55 w 500"/>
                    <a:gd name="T33" fmla="*/ 104 h 527"/>
                    <a:gd name="T34" fmla="*/ 43 w 500"/>
                    <a:gd name="T35" fmla="*/ 129 h 527"/>
                    <a:gd name="T36" fmla="*/ 28 w 500"/>
                    <a:gd name="T37" fmla="*/ 154 h 527"/>
                    <a:gd name="T38" fmla="*/ 20 w 500"/>
                    <a:gd name="T39" fmla="*/ 183 h 527"/>
                    <a:gd name="T40" fmla="*/ 8 w 500"/>
                    <a:gd name="T41" fmla="*/ 224 h 527"/>
                    <a:gd name="T42" fmla="*/ 4 w 500"/>
                    <a:gd name="T43" fmla="*/ 253 h 527"/>
                    <a:gd name="T44" fmla="*/ 0 w 500"/>
                    <a:gd name="T45" fmla="*/ 278 h 527"/>
                    <a:gd name="T46" fmla="*/ 4 w 500"/>
                    <a:gd name="T47" fmla="*/ 307 h 527"/>
                    <a:gd name="T48" fmla="*/ 12 w 500"/>
                    <a:gd name="T49" fmla="*/ 340 h 527"/>
                    <a:gd name="T50" fmla="*/ 24 w 500"/>
                    <a:gd name="T51" fmla="*/ 369 h 527"/>
                    <a:gd name="T52" fmla="*/ 43 w 500"/>
                    <a:gd name="T53" fmla="*/ 398 h 527"/>
                    <a:gd name="T54" fmla="*/ 59 w 500"/>
                    <a:gd name="T55" fmla="*/ 427 h 527"/>
                    <a:gd name="T56" fmla="*/ 83 w 500"/>
                    <a:gd name="T57" fmla="*/ 452 h 527"/>
                    <a:gd name="T58" fmla="*/ 106 w 500"/>
                    <a:gd name="T59" fmla="*/ 473 h 527"/>
                    <a:gd name="T60" fmla="*/ 134 w 500"/>
                    <a:gd name="T61" fmla="*/ 494 h 527"/>
                    <a:gd name="T62" fmla="*/ 161 w 500"/>
                    <a:gd name="T63" fmla="*/ 510 h 527"/>
                    <a:gd name="T64" fmla="*/ 193 w 500"/>
                    <a:gd name="T65" fmla="*/ 518 h 527"/>
                    <a:gd name="T66" fmla="*/ 220 w 500"/>
                    <a:gd name="T67" fmla="*/ 523 h 527"/>
                    <a:gd name="T68" fmla="*/ 252 w 500"/>
                    <a:gd name="T69" fmla="*/ 527 h 527"/>
                    <a:gd name="T70" fmla="*/ 299 w 500"/>
                    <a:gd name="T71" fmla="*/ 527 h 527"/>
                    <a:gd name="T72" fmla="*/ 331 w 500"/>
                    <a:gd name="T73" fmla="*/ 523 h 527"/>
                    <a:gd name="T74" fmla="*/ 358 w 500"/>
                    <a:gd name="T75" fmla="*/ 518 h 527"/>
                    <a:gd name="T76" fmla="*/ 386 w 500"/>
                    <a:gd name="T77" fmla="*/ 510 h 527"/>
                    <a:gd name="T78" fmla="*/ 405 w 500"/>
                    <a:gd name="T79" fmla="*/ 502 h 527"/>
                    <a:gd name="T80" fmla="*/ 425 w 500"/>
                    <a:gd name="T81" fmla="*/ 489 h 527"/>
                    <a:gd name="T82" fmla="*/ 441 w 500"/>
                    <a:gd name="T83" fmla="*/ 481 h 527"/>
                    <a:gd name="T84" fmla="*/ 449 w 500"/>
                    <a:gd name="T85" fmla="*/ 469 h 527"/>
                    <a:gd name="T86" fmla="*/ 500 w 500"/>
                    <a:gd name="T87" fmla="*/ 112 h 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00" h="527">
                      <a:moveTo>
                        <a:pt x="500" y="112"/>
                      </a:moveTo>
                      <a:lnTo>
                        <a:pt x="492" y="100"/>
                      </a:lnTo>
                      <a:lnTo>
                        <a:pt x="480" y="87"/>
                      </a:lnTo>
                      <a:lnTo>
                        <a:pt x="476" y="83"/>
                      </a:lnTo>
                      <a:lnTo>
                        <a:pt x="468" y="75"/>
                      </a:lnTo>
                      <a:lnTo>
                        <a:pt x="460" y="71"/>
                      </a:lnTo>
                      <a:lnTo>
                        <a:pt x="453" y="63"/>
                      </a:lnTo>
                      <a:lnTo>
                        <a:pt x="445" y="58"/>
                      </a:lnTo>
                      <a:lnTo>
                        <a:pt x="433" y="50"/>
                      </a:lnTo>
                      <a:lnTo>
                        <a:pt x="421" y="42"/>
                      </a:lnTo>
                      <a:lnTo>
                        <a:pt x="409" y="38"/>
                      </a:lnTo>
                      <a:lnTo>
                        <a:pt x="382" y="25"/>
                      </a:lnTo>
                      <a:lnTo>
                        <a:pt x="370" y="17"/>
                      </a:lnTo>
                      <a:lnTo>
                        <a:pt x="354" y="13"/>
                      </a:lnTo>
                      <a:lnTo>
                        <a:pt x="342" y="9"/>
                      </a:lnTo>
                      <a:lnTo>
                        <a:pt x="327" y="9"/>
                      </a:lnTo>
                      <a:lnTo>
                        <a:pt x="295" y="0"/>
                      </a:lnTo>
                      <a:lnTo>
                        <a:pt x="279" y="0"/>
                      </a:lnTo>
                      <a:lnTo>
                        <a:pt x="264" y="0"/>
                      </a:lnTo>
                      <a:lnTo>
                        <a:pt x="248" y="0"/>
                      </a:lnTo>
                      <a:lnTo>
                        <a:pt x="232" y="0"/>
                      </a:lnTo>
                      <a:lnTo>
                        <a:pt x="220" y="4"/>
                      </a:lnTo>
                      <a:lnTo>
                        <a:pt x="205" y="4"/>
                      </a:lnTo>
                      <a:lnTo>
                        <a:pt x="193" y="9"/>
                      </a:lnTo>
                      <a:lnTo>
                        <a:pt x="181" y="13"/>
                      </a:lnTo>
                      <a:lnTo>
                        <a:pt x="154" y="25"/>
                      </a:lnTo>
                      <a:lnTo>
                        <a:pt x="134" y="34"/>
                      </a:lnTo>
                      <a:lnTo>
                        <a:pt x="122" y="42"/>
                      </a:lnTo>
                      <a:lnTo>
                        <a:pt x="114" y="46"/>
                      </a:lnTo>
                      <a:lnTo>
                        <a:pt x="95" y="58"/>
                      </a:lnTo>
                      <a:lnTo>
                        <a:pt x="79" y="75"/>
                      </a:lnTo>
                      <a:lnTo>
                        <a:pt x="71" y="83"/>
                      </a:lnTo>
                      <a:lnTo>
                        <a:pt x="63" y="92"/>
                      </a:lnTo>
                      <a:lnTo>
                        <a:pt x="55" y="104"/>
                      </a:lnTo>
                      <a:lnTo>
                        <a:pt x="47" y="116"/>
                      </a:lnTo>
                      <a:lnTo>
                        <a:pt x="43" y="129"/>
                      </a:lnTo>
                      <a:lnTo>
                        <a:pt x="35" y="141"/>
                      </a:lnTo>
                      <a:lnTo>
                        <a:pt x="28" y="154"/>
                      </a:lnTo>
                      <a:lnTo>
                        <a:pt x="24" y="166"/>
                      </a:lnTo>
                      <a:lnTo>
                        <a:pt x="20" y="183"/>
                      </a:lnTo>
                      <a:lnTo>
                        <a:pt x="16" y="195"/>
                      </a:lnTo>
                      <a:lnTo>
                        <a:pt x="8" y="224"/>
                      </a:lnTo>
                      <a:lnTo>
                        <a:pt x="4" y="237"/>
                      </a:lnTo>
                      <a:lnTo>
                        <a:pt x="4" y="253"/>
                      </a:lnTo>
                      <a:lnTo>
                        <a:pt x="0" y="266"/>
                      </a:lnTo>
                      <a:lnTo>
                        <a:pt x="0" y="278"/>
                      </a:lnTo>
                      <a:lnTo>
                        <a:pt x="4" y="295"/>
                      </a:lnTo>
                      <a:lnTo>
                        <a:pt x="4" y="307"/>
                      </a:lnTo>
                      <a:lnTo>
                        <a:pt x="8" y="324"/>
                      </a:lnTo>
                      <a:lnTo>
                        <a:pt x="12" y="340"/>
                      </a:lnTo>
                      <a:lnTo>
                        <a:pt x="20" y="353"/>
                      </a:lnTo>
                      <a:lnTo>
                        <a:pt x="24" y="369"/>
                      </a:lnTo>
                      <a:lnTo>
                        <a:pt x="32" y="386"/>
                      </a:lnTo>
                      <a:lnTo>
                        <a:pt x="43" y="398"/>
                      </a:lnTo>
                      <a:lnTo>
                        <a:pt x="51" y="415"/>
                      </a:lnTo>
                      <a:lnTo>
                        <a:pt x="59" y="427"/>
                      </a:lnTo>
                      <a:lnTo>
                        <a:pt x="71" y="440"/>
                      </a:lnTo>
                      <a:lnTo>
                        <a:pt x="83" y="452"/>
                      </a:lnTo>
                      <a:lnTo>
                        <a:pt x="95" y="465"/>
                      </a:lnTo>
                      <a:lnTo>
                        <a:pt x="106" y="473"/>
                      </a:lnTo>
                      <a:lnTo>
                        <a:pt x="122" y="485"/>
                      </a:lnTo>
                      <a:lnTo>
                        <a:pt x="134" y="494"/>
                      </a:lnTo>
                      <a:lnTo>
                        <a:pt x="150" y="502"/>
                      </a:lnTo>
                      <a:lnTo>
                        <a:pt x="161" y="510"/>
                      </a:lnTo>
                      <a:lnTo>
                        <a:pt x="177" y="514"/>
                      </a:lnTo>
                      <a:lnTo>
                        <a:pt x="193" y="518"/>
                      </a:lnTo>
                      <a:lnTo>
                        <a:pt x="205" y="523"/>
                      </a:lnTo>
                      <a:lnTo>
                        <a:pt x="220" y="523"/>
                      </a:lnTo>
                      <a:lnTo>
                        <a:pt x="236" y="527"/>
                      </a:lnTo>
                      <a:lnTo>
                        <a:pt x="252" y="527"/>
                      </a:lnTo>
                      <a:lnTo>
                        <a:pt x="283" y="527"/>
                      </a:lnTo>
                      <a:lnTo>
                        <a:pt x="299" y="527"/>
                      </a:lnTo>
                      <a:lnTo>
                        <a:pt x="315" y="527"/>
                      </a:lnTo>
                      <a:lnTo>
                        <a:pt x="331" y="523"/>
                      </a:lnTo>
                      <a:lnTo>
                        <a:pt x="342" y="518"/>
                      </a:lnTo>
                      <a:lnTo>
                        <a:pt x="358" y="518"/>
                      </a:lnTo>
                      <a:lnTo>
                        <a:pt x="374" y="514"/>
                      </a:lnTo>
                      <a:lnTo>
                        <a:pt x="386" y="510"/>
                      </a:lnTo>
                      <a:lnTo>
                        <a:pt x="398" y="506"/>
                      </a:lnTo>
                      <a:lnTo>
                        <a:pt x="405" y="502"/>
                      </a:lnTo>
                      <a:lnTo>
                        <a:pt x="417" y="498"/>
                      </a:lnTo>
                      <a:lnTo>
                        <a:pt x="425" y="489"/>
                      </a:lnTo>
                      <a:lnTo>
                        <a:pt x="433" y="485"/>
                      </a:lnTo>
                      <a:lnTo>
                        <a:pt x="441" y="481"/>
                      </a:lnTo>
                      <a:lnTo>
                        <a:pt x="445" y="473"/>
                      </a:lnTo>
                      <a:lnTo>
                        <a:pt x="449" y="469"/>
                      </a:lnTo>
                      <a:lnTo>
                        <a:pt x="453" y="469"/>
                      </a:lnTo>
                      <a:lnTo>
                        <a:pt x="500" y="112"/>
                      </a:lnTo>
                      <a:close/>
                    </a:path>
                  </a:pathLst>
                </a:custGeom>
                <a:blipFill rotWithShape="0">
                  <a:blip r:embed="rId6"/>
                  <a:tile tx="0" ty="0" sx="100000" sy="100000" flip="none" algn="tl"/>
                </a:blip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324" name="Freeform 73"/>
                <p:cNvSpPr/>
                <p:nvPr/>
              </p:nvSpPr>
              <p:spPr>
                <a:xfrm>
                  <a:off x="2999" y="2344"/>
                  <a:ext cx="500" cy="527"/>
                </a:xfrm>
                <a:custGeom>
                  <a:avLst/>
                  <a:gdLst>
                    <a:gd name="T0" fmla="*/ 492 w 500"/>
                    <a:gd name="T1" fmla="*/ 100 h 527"/>
                    <a:gd name="T2" fmla="*/ 476 w 500"/>
                    <a:gd name="T3" fmla="*/ 83 h 527"/>
                    <a:gd name="T4" fmla="*/ 460 w 500"/>
                    <a:gd name="T5" fmla="*/ 71 h 527"/>
                    <a:gd name="T6" fmla="*/ 445 w 500"/>
                    <a:gd name="T7" fmla="*/ 58 h 527"/>
                    <a:gd name="T8" fmla="*/ 421 w 500"/>
                    <a:gd name="T9" fmla="*/ 42 h 527"/>
                    <a:gd name="T10" fmla="*/ 382 w 500"/>
                    <a:gd name="T11" fmla="*/ 25 h 527"/>
                    <a:gd name="T12" fmla="*/ 354 w 500"/>
                    <a:gd name="T13" fmla="*/ 13 h 527"/>
                    <a:gd name="T14" fmla="*/ 327 w 500"/>
                    <a:gd name="T15" fmla="*/ 9 h 527"/>
                    <a:gd name="T16" fmla="*/ 279 w 500"/>
                    <a:gd name="T17" fmla="*/ 0 h 527"/>
                    <a:gd name="T18" fmla="*/ 248 w 500"/>
                    <a:gd name="T19" fmla="*/ 0 h 527"/>
                    <a:gd name="T20" fmla="*/ 220 w 500"/>
                    <a:gd name="T21" fmla="*/ 4 h 527"/>
                    <a:gd name="T22" fmla="*/ 193 w 500"/>
                    <a:gd name="T23" fmla="*/ 9 h 527"/>
                    <a:gd name="T24" fmla="*/ 154 w 500"/>
                    <a:gd name="T25" fmla="*/ 25 h 527"/>
                    <a:gd name="T26" fmla="*/ 122 w 500"/>
                    <a:gd name="T27" fmla="*/ 42 h 527"/>
                    <a:gd name="T28" fmla="*/ 95 w 500"/>
                    <a:gd name="T29" fmla="*/ 58 h 527"/>
                    <a:gd name="T30" fmla="*/ 71 w 500"/>
                    <a:gd name="T31" fmla="*/ 83 h 527"/>
                    <a:gd name="T32" fmla="*/ 55 w 500"/>
                    <a:gd name="T33" fmla="*/ 104 h 527"/>
                    <a:gd name="T34" fmla="*/ 43 w 500"/>
                    <a:gd name="T35" fmla="*/ 129 h 527"/>
                    <a:gd name="T36" fmla="*/ 28 w 500"/>
                    <a:gd name="T37" fmla="*/ 154 h 527"/>
                    <a:gd name="T38" fmla="*/ 20 w 500"/>
                    <a:gd name="T39" fmla="*/ 183 h 527"/>
                    <a:gd name="T40" fmla="*/ 8 w 500"/>
                    <a:gd name="T41" fmla="*/ 224 h 527"/>
                    <a:gd name="T42" fmla="*/ 4 w 500"/>
                    <a:gd name="T43" fmla="*/ 253 h 527"/>
                    <a:gd name="T44" fmla="*/ 0 w 500"/>
                    <a:gd name="T45" fmla="*/ 278 h 527"/>
                    <a:gd name="T46" fmla="*/ 4 w 500"/>
                    <a:gd name="T47" fmla="*/ 307 h 527"/>
                    <a:gd name="T48" fmla="*/ 12 w 500"/>
                    <a:gd name="T49" fmla="*/ 340 h 527"/>
                    <a:gd name="T50" fmla="*/ 24 w 500"/>
                    <a:gd name="T51" fmla="*/ 369 h 527"/>
                    <a:gd name="T52" fmla="*/ 43 w 500"/>
                    <a:gd name="T53" fmla="*/ 398 h 527"/>
                    <a:gd name="T54" fmla="*/ 59 w 500"/>
                    <a:gd name="T55" fmla="*/ 427 h 527"/>
                    <a:gd name="T56" fmla="*/ 83 w 500"/>
                    <a:gd name="T57" fmla="*/ 452 h 527"/>
                    <a:gd name="T58" fmla="*/ 106 w 500"/>
                    <a:gd name="T59" fmla="*/ 473 h 527"/>
                    <a:gd name="T60" fmla="*/ 134 w 500"/>
                    <a:gd name="T61" fmla="*/ 494 h 527"/>
                    <a:gd name="T62" fmla="*/ 161 w 500"/>
                    <a:gd name="T63" fmla="*/ 510 h 527"/>
                    <a:gd name="T64" fmla="*/ 193 w 500"/>
                    <a:gd name="T65" fmla="*/ 518 h 527"/>
                    <a:gd name="T66" fmla="*/ 220 w 500"/>
                    <a:gd name="T67" fmla="*/ 523 h 527"/>
                    <a:gd name="T68" fmla="*/ 252 w 500"/>
                    <a:gd name="T69" fmla="*/ 527 h 527"/>
                    <a:gd name="T70" fmla="*/ 299 w 500"/>
                    <a:gd name="T71" fmla="*/ 527 h 527"/>
                    <a:gd name="T72" fmla="*/ 331 w 500"/>
                    <a:gd name="T73" fmla="*/ 523 h 527"/>
                    <a:gd name="T74" fmla="*/ 358 w 500"/>
                    <a:gd name="T75" fmla="*/ 518 h 527"/>
                    <a:gd name="T76" fmla="*/ 386 w 500"/>
                    <a:gd name="T77" fmla="*/ 510 h 527"/>
                    <a:gd name="T78" fmla="*/ 405 w 500"/>
                    <a:gd name="T79" fmla="*/ 502 h 527"/>
                    <a:gd name="T80" fmla="*/ 425 w 500"/>
                    <a:gd name="T81" fmla="*/ 489 h 527"/>
                    <a:gd name="T82" fmla="*/ 441 w 500"/>
                    <a:gd name="T83" fmla="*/ 481 h 527"/>
                    <a:gd name="T84" fmla="*/ 449 w 500"/>
                    <a:gd name="T85" fmla="*/ 469 h 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500" h="527">
                      <a:moveTo>
                        <a:pt x="500" y="112"/>
                      </a:moveTo>
                      <a:lnTo>
                        <a:pt x="492" y="100"/>
                      </a:lnTo>
                      <a:lnTo>
                        <a:pt x="480" y="87"/>
                      </a:lnTo>
                      <a:lnTo>
                        <a:pt x="476" y="83"/>
                      </a:lnTo>
                      <a:lnTo>
                        <a:pt x="468" y="75"/>
                      </a:lnTo>
                      <a:lnTo>
                        <a:pt x="460" y="71"/>
                      </a:lnTo>
                      <a:lnTo>
                        <a:pt x="453" y="63"/>
                      </a:lnTo>
                      <a:lnTo>
                        <a:pt x="445" y="58"/>
                      </a:lnTo>
                      <a:lnTo>
                        <a:pt x="433" y="50"/>
                      </a:lnTo>
                      <a:lnTo>
                        <a:pt x="421" y="42"/>
                      </a:lnTo>
                      <a:lnTo>
                        <a:pt x="409" y="38"/>
                      </a:lnTo>
                      <a:lnTo>
                        <a:pt x="382" y="25"/>
                      </a:lnTo>
                      <a:lnTo>
                        <a:pt x="370" y="17"/>
                      </a:lnTo>
                      <a:lnTo>
                        <a:pt x="354" y="13"/>
                      </a:lnTo>
                      <a:lnTo>
                        <a:pt x="342" y="9"/>
                      </a:lnTo>
                      <a:lnTo>
                        <a:pt x="327" y="9"/>
                      </a:lnTo>
                      <a:lnTo>
                        <a:pt x="295" y="0"/>
                      </a:lnTo>
                      <a:lnTo>
                        <a:pt x="279" y="0"/>
                      </a:lnTo>
                      <a:lnTo>
                        <a:pt x="264" y="0"/>
                      </a:lnTo>
                      <a:lnTo>
                        <a:pt x="248" y="0"/>
                      </a:lnTo>
                      <a:lnTo>
                        <a:pt x="232" y="0"/>
                      </a:lnTo>
                      <a:lnTo>
                        <a:pt x="220" y="4"/>
                      </a:lnTo>
                      <a:lnTo>
                        <a:pt x="205" y="4"/>
                      </a:lnTo>
                      <a:lnTo>
                        <a:pt x="193" y="9"/>
                      </a:lnTo>
                      <a:lnTo>
                        <a:pt x="181" y="13"/>
                      </a:lnTo>
                      <a:lnTo>
                        <a:pt x="154" y="25"/>
                      </a:lnTo>
                      <a:lnTo>
                        <a:pt x="134" y="34"/>
                      </a:lnTo>
                      <a:lnTo>
                        <a:pt x="122" y="42"/>
                      </a:lnTo>
                      <a:lnTo>
                        <a:pt x="114" y="46"/>
                      </a:lnTo>
                      <a:lnTo>
                        <a:pt x="95" y="58"/>
                      </a:lnTo>
                      <a:lnTo>
                        <a:pt x="79" y="75"/>
                      </a:lnTo>
                      <a:lnTo>
                        <a:pt x="71" y="83"/>
                      </a:lnTo>
                      <a:lnTo>
                        <a:pt x="63" y="92"/>
                      </a:lnTo>
                      <a:lnTo>
                        <a:pt x="55" y="104"/>
                      </a:lnTo>
                      <a:lnTo>
                        <a:pt x="47" y="116"/>
                      </a:lnTo>
                      <a:lnTo>
                        <a:pt x="43" y="129"/>
                      </a:lnTo>
                      <a:lnTo>
                        <a:pt x="35" y="141"/>
                      </a:lnTo>
                      <a:lnTo>
                        <a:pt x="28" y="154"/>
                      </a:lnTo>
                      <a:lnTo>
                        <a:pt x="24" y="166"/>
                      </a:lnTo>
                      <a:lnTo>
                        <a:pt x="20" y="183"/>
                      </a:lnTo>
                      <a:lnTo>
                        <a:pt x="16" y="195"/>
                      </a:lnTo>
                      <a:lnTo>
                        <a:pt x="8" y="224"/>
                      </a:lnTo>
                      <a:lnTo>
                        <a:pt x="4" y="237"/>
                      </a:lnTo>
                      <a:lnTo>
                        <a:pt x="4" y="253"/>
                      </a:lnTo>
                      <a:lnTo>
                        <a:pt x="0" y="266"/>
                      </a:lnTo>
                      <a:lnTo>
                        <a:pt x="0" y="278"/>
                      </a:lnTo>
                      <a:lnTo>
                        <a:pt x="4" y="295"/>
                      </a:lnTo>
                      <a:lnTo>
                        <a:pt x="4" y="307"/>
                      </a:lnTo>
                      <a:lnTo>
                        <a:pt x="8" y="324"/>
                      </a:lnTo>
                      <a:lnTo>
                        <a:pt x="12" y="340"/>
                      </a:lnTo>
                      <a:lnTo>
                        <a:pt x="20" y="353"/>
                      </a:lnTo>
                      <a:lnTo>
                        <a:pt x="24" y="369"/>
                      </a:lnTo>
                      <a:lnTo>
                        <a:pt x="32" y="386"/>
                      </a:lnTo>
                      <a:lnTo>
                        <a:pt x="43" y="398"/>
                      </a:lnTo>
                      <a:lnTo>
                        <a:pt x="51" y="415"/>
                      </a:lnTo>
                      <a:lnTo>
                        <a:pt x="59" y="427"/>
                      </a:lnTo>
                      <a:lnTo>
                        <a:pt x="71" y="440"/>
                      </a:lnTo>
                      <a:lnTo>
                        <a:pt x="83" y="452"/>
                      </a:lnTo>
                      <a:lnTo>
                        <a:pt x="95" y="465"/>
                      </a:lnTo>
                      <a:lnTo>
                        <a:pt x="106" y="473"/>
                      </a:lnTo>
                      <a:lnTo>
                        <a:pt x="122" y="485"/>
                      </a:lnTo>
                      <a:lnTo>
                        <a:pt x="134" y="494"/>
                      </a:lnTo>
                      <a:lnTo>
                        <a:pt x="150" y="502"/>
                      </a:lnTo>
                      <a:lnTo>
                        <a:pt x="161" y="510"/>
                      </a:lnTo>
                      <a:lnTo>
                        <a:pt x="177" y="514"/>
                      </a:lnTo>
                      <a:lnTo>
                        <a:pt x="193" y="518"/>
                      </a:lnTo>
                      <a:lnTo>
                        <a:pt x="205" y="523"/>
                      </a:lnTo>
                      <a:lnTo>
                        <a:pt x="220" y="523"/>
                      </a:lnTo>
                      <a:lnTo>
                        <a:pt x="236" y="527"/>
                      </a:lnTo>
                      <a:lnTo>
                        <a:pt x="252" y="527"/>
                      </a:lnTo>
                      <a:lnTo>
                        <a:pt x="283" y="527"/>
                      </a:lnTo>
                      <a:lnTo>
                        <a:pt x="299" y="527"/>
                      </a:lnTo>
                      <a:lnTo>
                        <a:pt x="315" y="527"/>
                      </a:lnTo>
                      <a:lnTo>
                        <a:pt x="331" y="523"/>
                      </a:lnTo>
                      <a:lnTo>
                        <a:pt x="342" y="518"/>
                      </a:lnTo>
                      <a:lnTo>
                        <a:pt x="358" y="518"/>
                      </a:lnTo>
                      <a:lnTo>
                        <a:pt x="374" y="514"/>
                      </a:lnTo>
                      <a:lnTo>
                        <a:pt x="386" y="510"/>
                      </a:lnTo>
                      <a:lnTo>
                        <a:pt x="398" y="506"/>
                      </a:lnTo>
                      <a:lnTo>
                        <a:pt x="405" y="502"/>
                      </a:lnTo>
                      <a:lnTo>
                        <a:pt x="417" y="498"/>
                      </a:lnTo>
                      <a:lnTo>
                        <a:pt x="425" y="489"/>
                      </a:lnTo>
                      <a:lnTo>
                        <a:pt x="433" y="485"/>
                      </a:lnTo>
                      <a:lnTo>
                        <a:pt x="441" y="481"/>
                      </a:lnTo>
                      <a:lnTo>
                        <a:pt x="445" y="473"/>
                      </a:lnTo>
                      <a:lnTo>
                        <a:pt x="449" y="469"/>
                      </a:lnTo>
                      <a:lnTo>
                        <a:pt x="453" y="469"/>
                      </a:lnTo>
                    </a:path>
                  </a:pathLst>
                </a:custGeom>
                <a:noFill/>
                <a:ln w="6350">
                  <a:solidFill>
                    <a:srgbClr val="000066"/>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325" name="Freeform 74"/>
                <p:cNvSpPr/>
                <p:nvPr/>
              </p:nvSpPr>
              <p:spPr>
                <a:xfrm>
                  <a:off x="3452" y="2746"/>
                  <a:ext cx="291" cy="245"/>
                </a:xfrm>
                <a:custGeom>
                  <a:avLst/>
                  <a:gdLst>
                    <a:gd name="T0" fmla="*/ 0 w 291"/>
                    <a:gd name="T1" fmla="*/ 63 h 245"/>
                    <a:gd name="T2" fmla="*/ 0 w 291"/>
                    <a:gd name="T3" fmla="*/ 79 h 245"/>
                    <a:gd name="T4" fmla="*/ 0 w 291"/>
                    <a:gd name="T5" fmla="*/ 92 h 245"/>
                    <a:gd name="T6" fmla="*/ 0 w 291"/>
                    <a:gd name="T7" fmla="*/ 104 h 245"/>
                    <a:gd name="T8" fmla="*/ 4 w 291"/>
                    <a:gd name="T9" fmla="*/ 116 h 245"/>
                    <a:gd name="T10" fmla="*/ 4 w 291"/>
                    <a:gd name="T11" fmla="*/ 129 h 245"/>
                    <a:gd name="T12" fmla="*/ 7 w 291"/>
                    <a:gd name="T13" fmla="*/ 141 h 245"/>
                    <a:gd name="T14" fmla="*/ 11 w 291"/>
                    <a:gd name="T15" fmla="*/ 150 h 245"/>
                    <a:gd name="T16" fmla="*/ 15 w 291"/>
                    <a:gd name="T17" fmla="*/ 154 h 245"/>
                    <a:gd name="T18" fmla="*/ 19 w 291"/>
                    <a:gd name="T19" fmla="*/ 162 h 245"/>
                    <a:gd name="T20" fmla="*/ 23 w 291"/>
                    <a:gd name="T21" fmla="*/ 170 h 245"/>
                    <a:gd name="T22" fmla="*/ 27 w 291"/>
                    <a:gd name="T23" fmla="*/ 179 h 245"/>
                    <a:gd name="T24" fmla="*/ 35 w 291"/>
                    <a:gd name="T25" fmla="*/ 187 h 245"/>
                    <a:gd name="T26" fmla="*/ 43 w 291"/>
                    <a:gd name="T27" fmla="*/ 195 h 245"/>
                    <a:gd name="T28" fmla="*/ 51 w 291"/>
                    <a:gd name="T29" fmla="*/ 203 h 245"/>
                    <a:gd name="T30" fmla="*/ 59 w 291"/>
                    <a:gd name="T31" fmla="*/ 212 h 245"/>
                    <a:gd name="T32" fmla="*/ 66 w 291"/>
                    <a:gd name="T33" fmla="*/ 220 h 245"/>
                    <a:gd name="T34" fmla="*/ 74 w 291"/>
                    <a:gd name="T35" fmla="*/ 224 h 245"/>
                    <a:gd name="T36" fmla="*/ 86 w 291"/>
                    <a:gd name="T37" fmla="*/ 228 h 245"/>
                    <a:gd name="T38" fmla="*/ 94 w 291"/>
                    <a:gd name="T39" fmla="*/ 237 h 245"/>
                    <a:gd name="T40" fmla="*/ 106 w 291"/>
                    <a:gd name="T41" fmla="*/ 237 h 245"/>
                    <a:gd name="T42" fmla="*/ 118 w 291"/>
                    <a:gd name="T43" fmla="*/ 241 h 245"/>
                    <a:gd name="T44" fmla="*/ 129 w 291"/>
                    <a:gd name="T45" fmla="*/ 245 h 245"/>
                    <a:gd name="T46" fmla="*/ 141 w 291"/>
                    <a:gd name="T47" fmla="*/ 245 h 245"/>
                    <a:gd name="T48" fmla="*/ 153 w 291"/>
                    <a:gd name="T49" fmla="*/ 245 h 245"/>
                    <a:gd name="T50" fmla="*/ 165 w 291"/>
                    <a:gd name="T51" fmla="*/ 245 h 245"/>
                    <a:gd name="T52" fmla="*/ 173 w 291"/>
                    <a:gd name="T53" fmla="*/ 245 h 245"/>
                    <a:gd name="T54" fmla="*/ 185 w 291"/>
                    <a:gd name="T55" fmla="*/ 241 h 245"/>
                    <a:gd name="T56" fmla="*/ 192 w 291"/>
                    <a:gd name="T57" fmla="*/ 237 h 245"/>
                    <a:gd name="T58" fmla="*/ 200 w 291"/>
                    <a:gd name="T59" fmla="*/ 232 h 245"/>
                    <a:gd name="T60" fmla="*/ 208 w 291"/>
                    <a:gd name="T61" fmla="*/ 228 h 245"/>
                    <a:gd name="T62" fmla="*/ 224 w 291"/>
                    <a:gd name="T63" fmla="*/ 216 h 245"/>
                    <a:gd name="T64" fmla="*/ 240 w 291"/>
                    <a:gd name="T65" fmla="*/ 203 h 245"/>
                    <a:gd name="T66" fmla="*/ 248 w 291"/>
                    <a:gd name="T67" fmla="*/ 195 h 245"/>
                    <a:gd name="T68" fmla="*/ 251 w 291"/>
                    <a:gd name="T69" fmla="*/ 187 h 245"/>
                    <a:gd name="T70" fmla="*/ 259 w 291"/>
                    <a:gd name="T71" fmla="*/ 179 h 245"/>
                    <a:gd name="T72" fmla="*/ 267 w 291"/>
                    <a:gd name="T73" fmla="*/ 166 h 245"/>
                    <a:gd name="T74" fmla="*/ 271 w 291"/>
                    <a:gd name="T75" fmla="*/ 158 h 245"/>
                    <a:gd name="T76" fmla="*/ 275 w 291"/>
                    <a:gd name="T77" fmla="*/ 145 h 245"/>
                    <a:gd name="T78" fmla="*/ 279 w 291"/>
                    <a:gd name="T79" fmla="*/ 137 h 245"/>
                    <a:gd name="T80" fmla="*/ 283 w 291"/>
                    <a:gd name="T81" fmla="*/ 125 h 245"/>
                    <a:gd name="T82" fmla="*/ 287 w 291"/>
                    <a:gd name="T83" fmla="*/ 112 h 245"/>
                    <a:gd name="T84" fmla="*/ 287 w 291"/>
                    <a:gd name="T85" fmla="*/ 104 h 245"/>
                    <a:gd name="T86" fmla="*/ 291 w 291"/>
                    <a:gd name="T87" fmla="*/ 92 h 245"/>
                    <a:gd name="T88" fmla="*/ 291 w 291"/>
                    <a:gd name="T89" fmla="*/ 79 h 245"/>
                    <a:gd name="T90" fmla="*/ 291 w 291"/>
                    <a:gd name="T91" fmla="*/ 71 h 245"/>
                    <a:gd name="T92" fmla="*/ 287 w 291"/>
                    <a:gd name="T93" fmla="*/ 58 h 245"/>
                    <a:gd name="T94" fmla="*/ 287 w 291"/>
                    <a:gd name="T95" fmla="*/ 50 h 245"/>
                    <a:gd name="T96" fmla="*/ 287 w 291"/>
                    <a:gd name="T97" fmla="*/ 42 h 245"/>
                    <a:gd name="T98" fmla="*/ 287 w 291"/>
                    <a:gd name="T99" fmla="*/ 34 h 245"/>
                    <a:gd name="T100" fmla="*/ 283 w 291"/>
                    <a:gd name="T101" fmla="*/ 29 h 245"/>
                    <a:gd name="T102" fmla="*/ 279 w 291"/>
                    <a:gd name="T103" fmla="*/ 17 h 245"/>
                    <a:gd name="T104" fmla="*/ 275 w 291"/>
                    <a:gd name="T105" fmla="*/ 9 h 245"/>
                    <a:gd name="T106" fmla="*/ 271 w 291"/>
                    <a:gd name="T107" fmla="*/ 0 h 245"/>
                    <a:gd name="T108" fmla="*/ 0 w 291"/>
                    <a:gd name="T109" fmla="*/ 63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91" h="245">
                      <a:moveTo>
                        <a:pt x="0" y="63"/>
                      </a:moveTo>
                      <a:lnTo>
                        <a:pt x="0" y="79"/>
                      </a:lnTo>
                      <a:lnTo>
                        <a:pt x="0" y="92"/>
                      </a:lnTo>
                      <a:lnTo>
                        <a:pt x="0" y="104"/>
                      </a:lnTo>
                      <a:lnTo>
                        <a:pt x="4" y="116"/>
                      </a:lnTo>
                      <a:lnTo>
                        <a:pt x="4" y="129"/>
                      </a:lnTo>
                      <a:lnTo>
                        <a:pt x="7" y="141"/>
                      </a:lnTo>
                      <a:lnTo>
                        <a:pt x="11" y="150"/>
                      </a:lnTo>
                      <a:lnTo>
                        <a:pt x="15" y="154"/>
                      </a:lnTo>
                      <a:lnTo>
                        <a:pt x="19" y="162"/>
                      </a:lnTo>
                      <a:lnTo>
                        <a:pt x="23" y="170"/>
                      </a:lnTo>
                      <a:lnTo>
                        <a:pt x="27" y="179"/>
                      </a:lnTo>
                      <a:lnTo>
                        <a:pt x="35" y="187"/>
                      </a:lnTo>
                      <a:lnTo>
                        <a:pt x="43" y="195"/>
                      </a:lnTo>
                      <a:lnTo>
                        <a:pt x="51" y="203"/>
                      </a:lnTo>
                      <a:lnTo>
                        <a:pt x="59" y="212"/>
                      </a:lnTo>
                      <a:lnTo>
                        <a:pt x="66" y="220"/>
                      </a:lnTo>
                      <a:lnTo>
                        <a:pt x="74" y="224"/>
                      </a:lnTo>
                      <a:lnTo>
                        <a:pt x="86" y="228"/>
                      </a:lnTo>
                      <a:lnTo>
                        <a:pt x="94" y="237"/>
                      </a:lnTo>
                      <a:lnTo>
                        <a:pt x="106" y="237"/>
                      </a:lnTo>
                      <a:lnTo>
                        <a:pt x="118" y="241"/>
                      </a:lnTo>
                      <a:lnTo>
                        <a:pt x="129" y="245"/>
                      </a:lnTo>
                      <a:lnTo>
                        <a:pt x="141" y="245"/>
                      </a:lnTo>
                      <a:lnTo>
                        <a:pt x="153" y="245"/>
                      </a:lnTo>
                      <a:lnTo>
                        <a:pt x="165" y="245"/>
                      </a:lnTo>
                      <a:lnTo>
                        <a:pt x="173" y="245"/>
                      </a:lnTo>
                      <a:lnTo>
                        <a:pt x="185" y="241"/>
                      </a:lnTo>
                      <a:lnTo>
                        <a:pt x="192" y="237"/>
                      </a:lnTo>
                      <a:lnTo>
                        <a:pt x="200" y="232"/>
                      </a:lnTo>
                      <a:lnTo>
                        <a:pt x="208" y="228"/>
                      </a:lnTo>
                      <a:lnTo>
                        <a:pt x="224" y="216"/>
                      </a:lnTo>
                      <a:lnTo>
                        <a:pt x="240" y="203"/>
                      </a:lnTo>
                      <a:lnTo>
                        <a:pt x="248" y="195"/>
                      </a:lnTo>
                      <a:lnTo>
                        <a:pt x="251" y="187"/>
                      </a:lnTo>
                      <a:lnTo>
                        <a:pt x="259" y="179"/>
                      </a:lnTo>
                      <a:lnTo>
                        <a:pt x="267" y="166"/>
                      </a:lnTo>
                      <a:lnTo>
                        <a:pt x="271" y="158"/>
                      </a:lnTo>
                      <a:lnTo>
                        <a:pt x="275" y="145"/>
                      </a:lnTo>
                      <a:lnTo>
                        <a:pt x="279" y="137"/>
                      </a:lnTo>
                      <a:lnTo>
                        <a:pt x="283" y="125"/>
                      </a:lnTo>
                      <a:lnTo>
                        <a:pt x="287" y="112"/>
                      </a:lnTo>
                      <a:lnTo>
                        <a:pt x="287" y="104"/>
                      </a:lnTo>
                      <a:lnTo>
                        <a:pt x="291" y="92"/>
                      </a:lnTo>
                      <a:lnTo>
                        <a:pt x="291" y="79"/>
                      </a:lnTo>
                      <a:lnTo>
                        <a:pt x="291" y="71"/>
                      </a:lnTo>
                      <a:lnTo>
                        <a:pt x="287" y="58"/>
                      </a:lnTo>
                      <a:lnTo>
                        <a:pt x="287" y="50"/>
                      </a:lnTo>
                      <a:lnTo>
                        <a:pt x="287" y="42"/>
                      </a:lnTo>
                      <a:lnTo>
                        <a:pt x="287" y="34"/>
                      </a:lnTo>
                      <a:lnTo>
                        <a:pt x="283" y="29"/>
                      </a:lnTo>
                      <a:lnTo>
                        <a:pt x="279" y="17"/>
                      </a:lnTo>
                      <a:lnTo>
                        <a:pt x="275" y="9"/>
                      </a:lnTo>
                      <a:lnTo>
                        <a:pt x="271" y="0"/>
                      </a:lnTo>
                      <a:lnTo>
                        <a:pt x="0" y="63"/>
                      </a:lnTo>
                      <a:close/>
                    </a:path>
                  </a:pathLst>
                </a:custGeom>
                <a:blipFill rotWithShape="0">
                  <a:blip r:embed="rId6"/>
                  <a:tile tx="0" ty="0" sx="100000" sy="100000" flip="none" algn="tl"/>
                </a:blip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326" name="Freeform 75"/>
                <p:cNvSpPr/>
                <p:nvPr/>
              </p:nvSpPr>
              <p:spPr>
                <a:xfrm>
                  <a:off x="3452" y="2746"/>
                  <a:ext cx="291" cy="245"/>
                </a:xfrm>
                <a:custGeom>
                  <a:avLst/>
                  <a:gdLst>
                    <a:gd name="T0" fmla="*/ 0 w 291"/>
                    <a:gd name="T1" fmla="*/ 63 h 245"/>
                    <a:gd name="T2" fmla="*/ 0 w 291"/>
                    <a:gd name="T3" fmla="*/ 79 h 245"/>
                    <a:gd name="T4" fmla="*/ 0 w 291"/>
                    <a:gd name="T5" fmla="*/ 92 h 245"/>
                    <a:gd name="T6" fmla="*/ 0 w 291"/>
                    <a:gd name="T7" fmla="*/ 104 h 245"/>
                    <a:gd name="T8" fmla="*/ 4 w 291"/>
                    <a:gd name="T9" fmla="*/ 116 h 245"/>
                    <a:gd name="T10" fmla="*/ 4 w 291"/>
                    <a:gd name="T11" fmla="*/ 129 h 245"/>
                    <a:gd name="T12" fmla="*/ 7 w 291"/>
                    <a:gd name="T13" fmla="*/ 141 h 245"/>
                    <a:gd name="T14" fmla="*/ 11 w 291"/>
                    <a:gd name="T15" fmla="*/ 150 h 245"/>
                    <a:gd name="T16" fmla="*/ 15 w 291"/>
                    <a:gd name="T17" fmla="*/ 154 h 245"/>
                    <a:gd name="T18" fmla="*/ 19 w 291"/>
                    <a:gd name="T19" fmla="*/ 162 h 245"/>
                    <a:gd name="T20" fmla="*/ 23 w 291"/>
                    <a:gd name="T21" fmla="*/ 170 h 245"/>
                    <a:gd name="T22" fmla="*/ 27 w 291"/>
                    <a:gd name="T23" fmla="*/ 179 h 245"/>
                    <a:gd name="T24" fmla="*/ 35 w 291"/>
                    <a:gd name="T25" fmla="*/ 187 h 245"/>
                    <a:gd name="T26" fmla="*/ 43 w 291"/>
                    <a:gd name="T27" fmla="*/ 195 h 245"/>
                    <a:gd name="T28" fmla="*/ 51 w 291"/>
                    <a:gd name="T29" fmla="*/ 203 h 245"/>
                    <a:gd name="T30" fmla="*/ 59 w 291"/>
                    <a:gd name="T31" fmla="*/ 212 h 245"/>
                    <a:gd name="T32" fmla="*/ 66 w 291"/>
                    <a:gd name="T33" fmla="*/ 220 h 245"/>
                    <a:gd name="T34" fmla="*/ 74 w 291"/>
                    <a:gd name="T35" fmla="*/ 224 h 245"/>
                    <a:gd name="T36" fmla="*/ 86 w 291"/>
                    <a:gd name="T37" fmla="*/ 228 h 245"/>
                    <a:gd name="T38" fmla="*/ 94 w 291"/>
                    <a:gd name="T39" fmla="*/ 237 h 245"/>
                    <a:gd name="T40" fmla="*/ 106 w 291"/>
                    <a:gd name="T41" fmla="*/ 237 h 245"/>
                    <a:gd name="T42" fmla="*/ 118 w 291"/>
                    <a:gd name="T43" fmla="*/ 241 h 245"/>
                    <a:gd name="T44" fmla="*/ 129 w 291"/>
                    <a:gd name="T45" fmla="*/ 245 h 245"/>
                    <a:gd name="T46" fmla="*/ 141 w 291"/>
                    <a:gd name="T47" fmla="*/ 245 h 245"/>
                    <a:gd name="T48" fmla="*/ 153 w 291"/>
                    <a:gd name="T49" fmla="*/ 245 h 245"/>
                    <a:gd name="T50" fmla="*/ 165 w 291"/>
                    <a:gd name="T51" fmla="*/ 245 h 245"/>
                    <a:gd name="T52" fmla="*/ 173 w 291"/>
                    <a:gd name="T53" fmla="*/ 245 h 245"/>
                    <a:gd name="T54" fmla="*/ 185 w 291"/>
                    <a:gd name="T55" fmla="*/ 241 h 245"/>
                    <a:gd name="T56" fmla="*/ 192 w 291"/>
                    <a:gd name="T57" fmla="*/ 237 h 245"/>
                    <a:gd name="T58" fmla="*/ 200 w 291"/>
                    <a:gd name="T59" fmla="*/ 232 h 245"/>
                    <a:gd name="T60" fmla="*/ 208 w 291"/>
                    <a:gd name="T61" fmla="*/ 228 h 245"/>
                    <a:gd name="T62" fmla="*/ 224 w 291"/>
                    <a:gd name="T63" fmla="*/ 216 h 245"/>
                    <a:gd name="T64" fmla="*/ 240 w 291"/>
                    <a:gd name="T65" fmla="*/ 203 h 245"/>
                    <a:gd name="T66" fmla="*/ 248 w 291"/>
                    <a:gd name="T67" fmla="*/ 195 h 245"/>
                    <a:gd name="T68" fmla="*/ 251 w 291"/>
                    <a:gd name="T69" fmla="*/ 187 h 245"/>
                    <a:gd name="T70" fmla="*/ 259 w 291"/>
                    <a:gd name="T71" fmla="*/ 179 h 245"/>
                    <a:gd name="T72" fmla="*/ 267 w 291"/>
                    <a:gd name="T73" fmla="*/ 166 h 245"/>
                    <a:gd name="T74" fmla="*/ 271 w 291"/>
                    <a:gd name="T75" fmla="*/ 158 h 245"/>
                    <a:gd name="T76" fmla="*/ 275 w 291"/>
                    <a:gd name="T77" fmla="*/ 145 h 245"/>
                    <a:gd name="T78" fmla="*/ 279 w 291"/>
                    <a:gd name="T79" fmla="*/ 137 h 245"/>
                    <a:gd name="T80" fmla="*/ 283 w 291"/>
                    <a:gd name="T81" fmla="*/ 125 h 245"/>
                    <a:gd name="T82" fmla="*/ 287 w 291"/>
                    <a:gd name="T83" fmla="*/ 112 h 245"/>
                    <a:gd name="T84" fmla="*/ 287 w 291"/>
                    <a:gd name="T85" fmla="*/ 104 h 245"/>
                    <a:gd name="T86" fmla="*/ 291 w 291"/>
                    <a:gd name="T87" fmla="*/ 92 h 245"/>
                    <a:gd name="T88" fmla="*/ 291 w 291"/>
                    <a:gd name="T89" fmla="*/ 79 h 245"/>
                    <a:gd name="T90" fmla="*/ 291 w 291"/>
                    <a:gd name="T91" fmla="*/ 71 h 245"/>
                    <a:gd name="T92" fmla="*/ 287 w 291"/>
                    <a:gd name="T93" fmla="*/ 58 h 245"/>
                    <a:gd name="T94" fmla="*/ 287 w 291"/>
                    <a:gd name="T95" fmla="*/ 50 h 245"/>
                    <a:gd name="T96" fmla="*/ 287 w 291"/>
                    <a:gd name="T97" fmla="*/ 42 h 245"/>
                    <a:gd name="T98" fmla="*/ 287 w 291"/>
                    <a:gd name="T99" fmla="*/ 34 h 245"/>
                    <a:gd name="T100" fmla="*/ 283 w 291"/>
                    <a:gd name="T101" fmla="*/ 29 h 245"/>
                    <a:gd name="T102" fmla="*/ 279 w 291"/>
                    <a:gd name="T103" fmla="*/ 17 h 245"/>
                    <a:gd name="T104" fmla="*/ 275 w 291"/>
                    <a:gd name="T105" fmla="*/ 9 h 245"/>
                    <a:gd name="T106" fmla="*/ 271 w 291"/>
                    <a:gd name="T107" fmla="*/ 0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91" h="245">
                      <a:moveTo>
                        <a:pt x="0" y="63"/>
                      </a:moveTo>
                      <a:lnTo>
                        <a:pt x="0" y="79"/>
                      </a:lnTo>
                      <a:lnTo>
                        <a:pt x="0" y="92"/>
                      </a:lnTo>
                      <a:lnTo>
                        <a:pt x="0" y="104"/>
                      </a:lnTo>
                      <a:lnTo>
                        <a:pt x="4" y="116"/>
                      </a:lnTo>
                      <a:lnTo>
                        <a:pt x="4" y="129"/>
                      </a:lnTo>
                      <a:lnTo>
                        <a:pt x="7" y="141"/>
                      </a:lnTo>
                      <a:lnTo>
                        <a:pt x="11" y="150"/>
                      </a:lnTo>
                      <a:lnTo>
                        <a:pt x="15" y="154"/>
                      </a:lnTo>
                      <a:lnTo>
                        <a:pt x="19" y="162"/>
                      </a:lnTo>
                      <a:lnTo>
                        <a:pt x="23" y="170"/>
                      </a:lnTo>
                      <a:lnTo>
                        <a:pt x="27" y="179"/>
                      </a:lnTo>
                      <a:lnTo>
                        <a:pt x="35" y="187"/>
                      </a:lnTo>
                      <a:lnTo>
                        <a:pt x="43" y="195"/>
                      </a:lnTo>
                      <a:lnTo>
                        <a:pt x="51" y="203"/>
                      </a:lnTo>
                      <a:lnTo>
                        <a:pt x="59" y="212"/>
                      </a:lnTo>
                      <a:lnTo>
                        <a:pt x="66" y="220"/>
                      </a:lnTo>
                      <a:lnTo>
                        <a:pt x="74" y="224"/>
                      </a:lnTo>
                      <a:lnTo>
                        <a:pt x="86" y="228"/>
                      </a:lnTo>
                      <a:lnTo>
                        <a:pt x="94" y="237"/>
                      </a:lnTo>
                      <a:lnTo>
                        <a:pt x="106" y="237"/>
                      </a:lnTo>
                      <a:lnTo>
                        <a:pt x="118" y="241"/>
                      </a:lnTo>
                      <a:lnTo>
                        <a:pt x="129" y="245"/>
                      </a:lnTo>
                      <a:lnTo>
                        <a:pt x="141" y="245"/>
                      </a:lnTo>
                      <a:lnTo>
                        <a:pt x="153" y="245"/>
                      </a:lnTo>
                      <a:lnTo>
                        <a:pt x="165" y="245"/>
                      </a:lnTo>
                      <a:lnTo>
                        <a:pt x="173" y="245"/>
                      </a:lnTo>
                      <a:lnTo>
                        <a:pt x="185" y="241"/>
                      </a:lnTo>
                      <a:lnTo>
                        <a:pt x="192" y="237"/>
                      </a:lnTo>
                      <a:lnTo>
                        <a:pt x="200" y="232"/>
                      </a:lnTo>
                      <a:lnTo>
                        <a:pt x="208" y="228"/>
                      </a:lnTo>
                      <a:lnTo>
                        <a:pt x="224" y="216"/>
                      </a:lnTo>
                      <a:lnTo>
                        <a:pt x="240" y="203"/>
                      </a:lnTo>
                      <a:lnTo>
                        <a:pt x="248" y="195"/>
                      </a:lnTo>
                      <a:lnTo>
                        <a:pt x="251" y="187"/>
                      </a:lnTo>
                      <a:lnTo>
                        <a:pt x="259" y="179"/>
                      </a:lnTo>
                      <a:lnTo>
                        <a:pt x="267" y="166"/>
                      </a:lnTo>
                      <a:lnTo>
                        <a:pt x="271" y="158"/>
                      </a:lnTo>
                      <a:lnTo>
                        <a:pt x="275" y="145"/>
                      </a:lnTo>
                      <a:lnTo>
                        <a:pt x="279" y="137"/>
                      </a:lnTo>
                      <a:lnTo>
                        <a:pt x="283" y="125"/>
                      </a:lnTo>
                      <a:lnTo>
                        <a:pt x="287" y="112"/>
                      </a:lnTo>
                      <a:lnTo>
                        <a:pt x="287" y="104"/>
                      </a:lnTo>
                      <a:lnTo>
                        <a:pt x="291" y="92"/>
                      </a:lnTo>
                      <a:lnTo>
                        <a:pt x="291" y="79"/>
                      </a:lnTo>
                      <a:lnTo>
                        <a:pt x="291" y="71"/>
                      </a:lnTo>
                      <a:lnTo>
                        <a:pt x="287" y="58"/>
                      </a:lnTo>
                      <a:lnTo>
                        <a:pt x="287" y="50"/>
                      </a:lnTo>
                      <a:lnTo>
                        <a:pt x="287" y="42"/>
                      </a:lnTo>
                      <a:lnTo>
                        <a:pt x="287" y="34"/>
                      </a:lnTo>
                      <a:lnTo>
                        <a:pt x="283" y="29"/>
                      </a:lnTo>
                      <a:lnTo>
                        <a:pt x="279" y="17"/>
                      </a:lnTo>
                      <a:lnTo>
                        <a:pt x="275" y="9"/>
                      </a:lnTo>
                      <a:lnTo>
                        <a:pt x="271" y="0"/>
                      </a:lnTo>
                    </a:path>
                  </a:pathLst>
                </a:custGeom>
                <a:noFill/>
                <a:ln w="6350">
                  <a:solidFill>
                    <a:srgbClr val="000066"/>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327" name="Freeform 76"/>
                <p:cNvSpPr/>
                <p:nvPr/>
              </p:nvSpPr>
              <p:spPr>
                <a:xfrm>
                  <a:off x="3715" y="2630"/>
                  <a:ext cx="134" cy="112"/>
                </a:xfrm>
                <a:custGeom>
                  <a:avLst/>
                  <a:gdLst>
                    <a:gd name="T0" fmla="*/ 0 w 134"/>
                    <a:gd name="T1" fmla="*/ 112 h 112"/>
                    <a:gd name="T2" fmla="*/ 16 w 134"/>
                    <a:gd name="T3" fmla="*/ 108 h 112"/>
                    <a:gd name="T4" fmla="*/ 28 w 134"/>
                    <a:gd name="T5" fmla="*/ 108 h 112"/>
                    <a:gd name="T6" fmla="*/ 40 w 134"/>
                    <a:gd name="T7" fmla="*/ 104 h 112"/>
                    <a:gd name="T8" fmla="*/ 51 w 134"/>
                    <a:gd name="T9" fmla="*/ 100 h 112"/>
                    <a:gd name="T10" fmla="*/ 63 w 134"/>
                    <a:gd name="T11" fmla="*/ 91 h 112"/>
                    <a:gd name="T12" fmla="*/ 71 w 134"/>
                    <a:gd name="T13" fmla="*/ 83 h 112"/>
                    <a:gd name="T14" fmla="*/ 83 w 134"/>
                    <a:gd name="T15" fmla="*/ 75 h 112"/>
                    <a:gd name="T16" fmla="*/ 91 w 134"/>
                    <a:gd name="T17" fmla="*/ 62 h 112"/>
                    <a:gd name="T18" fmla="*/ 103 w 134"/>
                    <a:gd name="T19" fmla="*/ 50 h 112"/>
                    <a:gd name="T20" fmla="*/ 114 w 134"/>
                    <a:gd name="T21" fmla="*/ 33 h 112"/>
                    <a:gd name="T22" fmla="*/ 126 w 134"/>
                    <a:gd name="T23" fmla="*/ 17 h 112"/>
                    <a:gd name="T24" fmla="*/ 134 w 134"/>
                    <a:gd name="T25" fmla="*/ 0 h 112"/>
                    <a:gd name="T26" fmla="*/ 0 w 134"/>
                    <a:gd name="T27" fmla="*/ 112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4" h="112">
                      <a:moveTo>
                        <a:pt x="0" y="112"/>
                      </a:moveTo>
                      <a:lnTo>
                        <a:pt x="16" y="108"/>
                      </a:lnTo>
                      <a:lnTo>
                        <a:pt x="28" y="108"/>
                      </a:lnTo>
                      <a:lnTo>
                        <a:pt x="40" y="104"/>
                      </a:lnTo>
                      <a:lnTo>
                        <a:pt x="51" y="100"/>
                      </a:lnTo>
                      <a:lnTo>
                        <a:pt x="63" y="91"/>
                      </a:lnTo>
                      <a:lnTo>
                        <a:pt x="71" y="83"/>
                      </a:lnTo>
                      <a:lnTo>
                        <a:pt x="83" y="75"/>
                      </a:lnTo>
                      <a:lnTo>
                        <a:pt x="91" y="62"/>
                      </a:lnTo>
                      <a:lnTo>
                        <a:pt x="103" y="50"/>
                      </a:lnTo>
                      <a:lnTo>
                        <a:pt x="114" y="33"/>
                      </a:lnTo>
                      <a:lnTo>
                        <a:pt x="126" y="17"/>
                      </a:lnTo>
                      <a:lnTo>
                        <a:pt x="134" y="0"/>
                      </a:lnTo>
                      <a:lnTo>
                        <a:pt x="0" y="112"/>
                      </a:lnTo>
                      <a:close/>
                    </a:path>
                  </a:pathLst>
                </a:custGeom>
                <a:blipFill rotWithShape="0">
                  <a:blip r:embed="rId5"/>
                  <a:tile tx="0" ty="0" sx="100000" sy="100000" flip="none" algn="tl"/>
                </a:blip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328" name="Freeform 77"/>
                <p:cNvSpPr/>
                <p:nvPr/>
              </p:nvSpPr>
              <p:spPr>
                <a:xfrm>
                  <a:off x="3715" y="2630"/>
                  <a:ext cx="134" cy="112"/>
                </a:xfrm>
                <a:custGeom>
                  <a:avLst/>
                  <a:gdLst>
                    <a:gd name="T0" fmla="*/ 0 w 134"/>
                    <a:gd name="T1" fmla="*/ 112 h 112"/>
                    <a:gd name="T2" fmla="*/ 16 w 134"/>
                    <a:gd name="T3" fmla="*/ 108 h 112"/>
                    <a:gd name="T4" fmla="*/ 28 w 134"/>
                    <a:gd name="T5" fmla="*/ 108 h 112"/>
                    <a:gd name="T6" fmla="*/ 40 w 134"/>
                    <a:gd name="T7" fmla="*/ 104 h 112"/>
                    <a:gd name="T8" fmla="*/ 51 w 134"/>
                    <a:gd name="T9" fmla="*/ 100 h 112"/>
                    <a:gd name="T10" fmla="*/ 63 w 134"/>
                    <a:gd name="T11" fmla="*/ 91 h 112"/>
                    <a:gd name="T12" fmla="*/ 71 w 134"/>
                    <a:gd name="T13" fmla="*/ 83 h 112"/>
                    <a:gd name="T14" fmla="*/ 83 w 134"/>
                    <a:gd name="T15" fmla="*/ 75 h 112"/>
                    <a:gd name="T16" fmla="*/ 91 w 134"/>
                    <a:gd name="T17" fmla="*/ 62 h 112"/>
                    <a:gd name="T18" fmla="*/ 103 w 134"/>
                    <a:gd name="T19" fmla="*/ 50 h 112"/>
                    <a:gd name="T20" fmla="*/ 114 w 134"/>
                    <a:gd name="T21" fmla="*/ 33 h 112"/>
                    <a:gd name="T22" fmla="*/ 126 w 134"/>
                    <a:gd name="T23" fmla="*/ 17 h 112"/>
                    <a:gd name="T24" fmla="*/ 134 w 134"/>
                    <a:gd name="T25" fmla="*/ 0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4" h="112">
                      <a:moveTo>
                        <a:pt x="0" y="112"/>
                      </a:moveTo>
                      <a:lnTo>
                        <a:pt x="16" y="108"/>
                      </a:lnTo>
                      <a:lnTo>
                        <a:pt x="28" y="108"/>
                      </a:lnTo>
                      <a:lnTo>
                        <a:pt x="40" y="104"/>
                      </a:lnTo>
                      <a:lnTo>
                        <a:pt x="51" y="100"/>
                      </a:lnTo>
                      <a:lnTo>
                        <a:pt x="63" y="91"/>
                      </a:lnTo>
                      <a:lnTo>
                        <a:pt x="71" y="83"/>
                      </a:lnTo>
                      <a:lnTo>
                        <a:pt x="83" y="75"/>
                      </a:lnTo>
                      <a:lnTo>
                        <a:pt x="91" y="62"/>
                      </a:lnTo>
                      <a:lnTo>
                        <a:pt x="103" y="50"/>
                      </a:lnTo>
                      <a:lnTo>
                        <a:pt x="114" y="33"/>
                      </a:lnTo>
                      <a:lnTo>
                        <a:pt x="126" y="17"/>
                      </a:lnTo>
                      <a:lnTo>
                        <a:pt x="134" y="0"/>
                      </a:lnTo>
                    </a:path>
                  </a:pathLst>
                </a:custGeom>
                <a:noFill/>
                <a:ln w="6350">
                  <a:solidFill>
                    <a:srgbClr val="000066"/>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329" name="Freeform 78"/>
                <p:cNvSpPr/>
                <p:nvPr/>
              </p:nvSpPr>
              <p:spPr>
                <a:xfrm>
                  <a:off x="3849" y="2630"/>
                  <a:ext cx="28" cy="42"/>
                </a:xfrm>
                <a:custGeom>
                  <a:avLst/>
                  <a:gdLst>
                    <a:gd name="T0" fmla="*/ 0 w 28"/>
                    <a:gd name="T1" fmla="*/ 0 h 42"/>
                    <a:gd name="T2" fmla="*/ 4 w 28"/>
                    <a:gd name="T3" fmla="*/ 4 h 42"/>
                    <a:gd name="T4" fmla="*/ 4 w 28"/>
                    <a:gd name="T5" fmla="*/ 4 h 42"/>
                    <a:gd name="T6" fmla="*/ 8 w 28"/>
                    <a:gd name="T7" fmla="*/ 9 h 42"/>
                    <a:gd name="T8" fmla="*/ 8 w 28"/>
                    <a:gd name="T9" fmla="*/ 13 h 42"/>
                    <a:gd name="T10" fmla="*/ 12 w 28"/>
                    <a:gd name="T11" fmla="*/ 21 h 42"/>
                    <a:gd name="T12" fmla="*/ 20 w 28"/>
                    <a:gd name="T13" fmla="*/ 29 h 42"/>
                    <a:gd name="T14" fmla="*/ 28 w 28"/>
                    <a:gd name="T15" fmla="*/ 42 h 42"/>
                    <a:gd name="T16" fmla="*/ 0 w 28"/>
                    <a:gd name="T17"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42">
                      <a:moveTo>
                        <a:pt x="0" y="0"/>
                      </a:moveTo>
                      <a:lnTo>
                        <a:pt x="4" y="4"/>
                      </a:lnTo>
                      <a:lnTo>
                        <a:pt x="4" y="4"/>
                      </a:lnTo>
                      <a:lnTo>
                        <a:pt x="8" y="9"/>
                      </a:lnTo>
                      <a:lnTo>
                        <a:pt x="8" y="13"/>
                      </a:lnTo>
                      <a:lnTo>
                        <a:pt x="12" y="21"/>
                      </a:lnTo>
                      <a:lnTo>
                        <a:pt x="20" y="29"/>
                      </a:lnTo>
                      <a:lnTo>
                        <a:pt x="28" y="42"/>
                      </a:lnTo>
                      <a:lnTo>
                        <a:pt x="0" y="0"/>
                      </a:lnTo>
                      <a:close/>
                    </a:path>
                  </a:pathLst>
                </a:custGeom>
                <a:blipFill rotWithShape="0">
                  <a:blip r:embed="rId7"/>
                  <a:tile tx="0" ty="0" sx="100000" sy="100000" flip="none" algn="tl"/>
                </a:blip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330" name="Freeform 79"/>
                <p:cNvSpPr/>
                <p:nvPr/>
              </p:nvSpPr>
              <p:spPr>
                <a:xfrm>
                  <a:off x="3849" y="2630"/>
                  <a:ext cx="28" cy="42"/>
                </a:xfrm>
                <a:custGeom>
                  <a:avLst/>
                  <a:gdLst>
                    <a:gd name="T0" fmla="*/ 0 w 28"/>
                    <a:gd name="T1" fmla="*/ 0 h 42"/>
                    <a:gd name="T2" fmla="*/ 4 w 28"/>
                    <a:gd name="T3" fmla="*/ 4 h 42"/>
                    <a:gd name="T4" fmla="*/ 4 w 28"/>
                    <a:gd name="T5" fmla="*/ 4 h 42"/>
                    <a:gd name="T6" fmla="*/ 8 w 28"/>
                    <a:gd name="T7" fmla="*/ 9 h 42"/>
                    <a:gd name="T8" fmla="*/ 8 w 28"/>
                    <a:gd name="T9" fmla="*/ 13 h 42"/>
                    <a:gd name="T10" fmla="*/ 12 w 28"/>
                    <a:gd name="T11" fmla="*/ 21 h 42"/>
                    <a:gd name="T12" fmla="*/ 20 w 28"/>
                    <a:gd name="T13" fmla="*/ 29 h 42"/>
                    <a:gd name="T14" fmla="*/ 28 w 28"/>
                    <a:gd name="T15" fmla="*/ 42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 h="42">
                      <a:moveTo>
                        <a:pt x="0" y="0"/>
                      </a:moveTo>
                      <a:lnTo>
                        <a:pt x="4" y="4"/>
                      </a:lnTo>
                      <a:lnTo>
                        <a:pt x="4" y="4"/>
                      </a:lnTo>
                      <a:lnTo>
                        <a:pt x="8" y="9"/>
                      </a:lnTo>
                      <a:lnTo>
                        <a:pt x="8" y="13"/>
                      </a:lnTo>
                      <a:lnTo>
                        <a:pt x="12" y="21"/>
                      </a:lnTo>
                      <a:lnTo>
                        <a:pt x="20" y="29"/>
                      </a:lnTo>
                      <a:lnTo>
                        <a:pt x="28" y="42"/>
                      </a:lnTo>
                    </a:path>
                  </a:pathLst>
                </a:custGeom>
                <a:noFill/>
                <a:ln w="6350">
                  <a:solidFill>
                    <a:srgbClr val="000066"/>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331" name="Freeform 80"/>
                <p:cNvSpPr/>
                <p:nvPr/>
              </p:nvSpPr>
              <p:spPr>
                <a:xfrm>
                  <a:off x="3877" y="2672"/>
                  <a:ext cx="244" cy="344"/>
                </a:xfrm>
                <a:custGeom>
                  <a:avLst/>
                  <a:gdLst>
                    <a:gd name="T0" fmla="*/ 0 w 244"/>
                    <a:gd name="T1" fmla="*/ 0 h 344"/>
                    <a:gd name="T2" fmla="*/ 0 w 244"/>
                    <a:gd name="T3" fmla="*/ 45 h 344"/>
                    <a:gd name="T4" fmla="*/ 4 w 244"/>
                    <a:gd name="T5" fmla="*/ 70 h 344"/>
                    <a:gd name="T6" fmla="*/ 4 w 244"/>
                    <a:gd name="T7" fmla="*/ 91 h 344"/>
                    <a:gd name="T8" fmla="*/ 4 w 244"/>
                    <a:gd name="T9" fmla="*/ 112 h 344"/>
                    <a:gd name="T10" fmla="*/ 4 w 244"/>
                    <a:gd name="T11" fmla="*/ 128 h 344"/>
                    <a:gd name="T12" fmla="*/ 7 w 244"/>
                    <a:gd name="T13" fmla="*/ 141 h 344"/>
                    <a:gd name="T14" fmla="*/ 7 w 244"/>
                    <a:gd name="T15" fmla="*/ 149 h 344"/>
                    <a:gd name="T16" fmla="*/ 7 w 244"/>
                    <a:gd name="T17" fmla="*/ 161 h 344"/>
                    <a:gd name="T18" fmla="*/ 11 w 244"/>
                    <a:gd name="T19" fmla="*/ 174 h 344"/>
                    <a:gd name="T20" fmla="*/ 15 w 244"/>
                    <a:gd name="T21" fmla="*/ 186 h 344"/>
                    <a:gd name="T22" fmla="*/ 19 w 244"/>
                    <a:gd name="T23" fmla="*/ 203 h 344"/>
                    <a:gd name="T24" fmla="*/ 23 w 244"/>
                    <a:gd name="T25" fmla="*/ 219 h 344"/>
                    <a:gd name="T26" fmla="*/ 31 w 244"/>
                    <a:gd name="T27" fmla="*/ 236 h 344"/>
                    <a:gd name="T28" fmla="*/ 35 w 244"/>
                    <a:gd name="T29" fmla="*/ 253 h 344"/>
                    <a:gd name="T30" fmla="*/ 43 w 244"/>
                    <a:gd name="T31" fmla="*/ 269 h 344"/>
                    <a:gd name="T32" fmla="*/ 51 w 244"/>
                    <a:gd name="T33" fmla="*/ 286 h 344"/>
                    <a:gd name="T34" fmla="*/ 51 w 244"/>
                    <a:gd name="T35" fmla="*/ 290 h 344"/>
                    <a:gd name="T36" fmla="*/ 55 w 244"/>
                    <a:gd name="T37" fmla="*/ 298 h 344"/>
                    <a:gd name="T38" fmla="*/ 63 w 244"/>
                    <a:gd name="T39" fmla="*/ 306 h 344"/>
                    <a:gd name="T40" fmla="*/ 70 w 244"/>
                    <a:gd name="T41" fmla="*/ 315 h 344"/>
                    <a:gd name="T42" fmla="*/ 74 w 244"/>
                    <a:gd name="T43" fmla="*/ 319 h 344"/>
                    <a:gd name="T44" fmla="*/ 82 w 244"/>
                    <a:gd name="T45" fmla="*/ 327 h 344"/>
                    <a:gd name="T46" fmla="*/ 90 w 244"/>
                    <a:gd name="T47" fmla="*/ 331 h 344"/>
                    <a:gd name="T48" fmla="*/ 98 w 244"/>
                    <a:gd name="T49" fmla="*/ 335 h 344"/>
                    <a:gd name="T50" fmla="*/ 110 w 244"/>
                    <a:gd name="T51" fmla="*/ 340 h 344"/>
                    <a:gd name="T52" fmla="*/ 122 w 244"/>
                    <a:gd name="T53" fmla="*/ 344 h 344"/>
                    <a:gd name="T54" fmla="*/ 126 w 244"/>
                    <a:gd name="T55" fmla="*/ 344 h 344"/>
                    <a:gd name="T56" fmla="*/ 133 w 244"/>
                    <a:gd name="T57" fmla="*/ 344 h 344"/>
                    <a:gd name="T58" fmla="*/ 137 w 244"/>
                    <a:gd name="T59" fmla="*/ 344 h 344"/>
                    <a:gd name="T60" fmla="*/ 145 w 244"/>
                    <a:gd name="T61" fmla="*/ 344 h 344"/>
                    <a:gd name="T62" fmla="*/ 149 w 244"/>
                    <a:gd name="T63" fmla="*/ 340 h 344"/>
                    <a:gd name="T64" fmla="*/ 153 w 244"/>
                    <a:gd name="T65" fmla="*/ 340 h 344"/>
                    <a:gd name="T66" fmla="*/ 161 w 244"/>
                    <a:gd name="T67" fmla="*/ 335 h 344"/>
                    <a:gd name="T68" fmla="*/ 165 w 244"/>
                    <a:gd name="T69" fmla="*/ 327 h 344"/>
                    <a:gd name="T70" fmla="*/ 173 w 244"/>
                    <a:gd name="T71" fmla="*/ 323 h 344"/>
                    <a:gd name="T72" fmla="*/ 177 w 244"/>
                    <a:gd name="T73" fmla="*/ 315 h 344"/>
                    <a:gd name="T74" fmla="*/ 185 w 244"/>
                    <a:gd name="T75" fmla="*/ 306 h 344"/>
                    <a:gd name="T76" fmla="*/ 188 w 244"/>
                    <a:gd name="T77" fmla="*/ 298 h 344"/>
                    <a:gd name="T78" fmla="*/ 200 w 244"/>
                    <a:gd name="T79" fmla="*/ 282 h 344"/>
                    <a:gd name="T80" fmla="*/ 204 w 244"/>
                    <a:gd name="T81" fmla="*/ 269 h 344"/>
                    <a:gd name="T82" fmla="*/ 208 w 244"/>
                    <a:gd name="T83" fmla="*/ 261 h 344"/>
                    <a:gd name="T84" fmla="*/ 216 w 244"/>
                    <a:gd name="T85" fmla="*/ 236 h 344"/>
                    <a:gd name="T86" fmla="*/ 224 w 244"/>
                    <a:gd name="T87" fmla="*/ 211 h 344"/>
                    <a:gd name="T88" fmla="*/ 228 w 244"/>
                    <a:gd name="T89" fmla="*/ 186 h 344"/>
                    <a:gd name="T90" fmla="*/ 232 w 244"/>
                    <a:gd name="T91" fmla="*/ 170 h 344"/>
                    <a:gd name="T92" fmla="*/ 236 w 244"/>
                    <a:gd name="T93" fmla="*/ 153 h 344"/>
                    <a:gd name="T94" fmla="*/ 240 w 244"/>
                    <a:gd name="T95" fmla="*/ 124 h 344"/>
                    <a:gd name="T96" fmla="*/ 240 w 244"/>
                    <a:gd name="T97" fmla="*/ 108 h 344"/>
                    <a:gd name="T98" fmla="*/ 244 w 244"/>
                    <a:gd name="T99" fmla="*/ 91 h 344"/>
                    <a:gd name="T100" fmla="*/ 244 w 244"/>
                    <a:gd name="T101" fmla="*/ 79 h 344"/>
                    <a:gd name="T102" fmla="*/ 244 w 244"/>
                    <a:gd name="T103" fmla="*/ 66 h 344"/>
                    <a:gd name="T104" fmla="*/ 244 w 244"/>
                    <a:gd name="T105" fmla="*/ 58 h 344"/>
                    <a:gd name="T106" fmla="*/ 244 w 244"/>
                    <a:gd name="T107" fmla="*/ 49 h 344"/>
                    <a:gd name="T108" fmla="*/ 244 w 244"/>
                    <a:gd name="T109" fmla="*/ 41 h 344"/>
                    <a:gd name="T110" fmla="*/ 244 w 244"/>
                    <a:gd name="T111" fmla="*/ 37 h 344"/>
                    <a:gd name="T112" fmla="*/ 244 w 244"/>
                    <a:gd name="T113" fmla="*/ 33 h 344"/>
                    <a:gd name="T114" fmla="*/ 244 w 244"/>
                    <a:gd name="T115" fmla="*/ 29 h 344"/>
                    <a:gd name="T116" fmla="*/ 244 w 244"/>
                    <a:gd name="T117" fmla="*/ 20 h 344"/>
                    <a:gd name="T118" fmla="*/ 0 w 244"/>
                    <a:gd name="T119" fmla="*/ 0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44" h="344">
                      <a:moveTo>
                        <a:pt x="0" y="0"/>
                      </a:moveTo>
                      <a:lnTo>
                        <a:pt x="0" y="45"/>
                      </a:lnTo>
                      <a:lnTo>
                        <a:pt x="4" y="70"/>
                      </a:lnTo>
                      <a:lnTo>
                        <a:pt x="4" y="91"/>
                      </a:lnTo>
                      <a:lnTo>
                        <a:pt x="4" y="112"/>
                      </a:lnTo>
                      <a:lnTo>
                        <a:pt x="4" y="128"/>
                      </a:lnTo>
                      <a:lnTo>
                        <a:pt x="7" y="141"/>
                      </a:lnTo>
                      <a:lnTo>
                        <a:pt x="7" y="149"/>
                      </a:lnTo>
                      <a:lnTo>
                        <a:pt x="7" y="161"/>
                      </a:lnTo>
                      <a:lnTo>
                        <a:pt x="11" y="174"/>
                      </a:lnTo>
                      <a:lnTo>
                        <a:pt x="15" y="186"/>
                      </a:lnTo>
                      <a:lnTo>
                        <a:pt x="19" y="203"/>
                      </a:lnTo>
                      <a:lnTo>
                        <a:pt x="23" y="219"/>
                      </a:lnTo>
                      <a:lnTo>
                        <a:pt x="31" y="236"/>
                      </a:lnTo>
                      <a:lnTo>
                        <a:pt x="35" y="253"/>
                      </a:lnTo>
                      <a:lnTo>
                        <a:pt x="43" y="269"/>
                      </a:lnTo>
                      <a:lnTo>
                        <a:pt x="51" y="286"/>
                      </a:lnTo>
                      <a:lnTo>
                        <a:pt x="51" y="290"/>
                      </a:lnTo>
                      <a:lnTo>
                        <a:pt x="55" y="298"/>
                      </a:lnTo>
                      <a:lnTo>
                        <a:pt x="63" y="306"/>
                      </a:lnTo>
                      <a:lnTo>
                        <a:pt x="70" y="315"/>
                      </a:lnTo>
                      <a:lnTo>
                        <a:pt x="74" y="319"/>
                      </a:lnTo>
                      <a:lnTo>
                        <a:pt x="82" y="327"/>
                      </a:lnTo>
                      <a:lnTo>
                        <a:pt x="90" y="331"/>
                      </a:lnTo>
                      <a:lnTo>
                        <a:pt x="98" y="335"/>
                      </a:lnTo>
                      <a:lnTo>
                        <a:pt x="110" y="340"/>
                      </a:lnTo>
                      <a:lnTo>
                        <a:pt x="122" y="344"/>
                      </a:lnTo>
                      <a:lnTo>
                        <a:pt x="126" y="344"/>
                      </a:lnTo>
                      <a:lnTo>
                        <a:pt x="133" y="344"/>
                      </a:lnTo>
                      <a:lnTo>
                        <a:pt x="137" y="344"/>
                      </a:lnTo>
                      <a:lnTo>
                        <a:pt x="145" y="344"/>
                      </a:lnTo>
                      <a:lnTo>
                        <a:pt x="149" y="340"/>
                      </a:lnTo>
                      <a:lnTo>
                        <a:pt x="153" y="340"/>
                      </a:lnTo>
                      <a:lnTo>
                        <a:pt x="161" y="335"/>
                      </a:lnTo>
                      <a:lnTo>
                        <a:pt x="165" y="327"/>
                      </a:lnTo>
                      <a:lnTo>
                        <a:pt x="173" y="323"/>
                      </a:lnTo>
                      <a:lnTo>
                        <a:pt x="177" y="315"/>
                      </a:lnTo>
                      <a:lnTo>
                        <a:pt x="185" y="306"/>
                      </a:lnTo>
                      <a:lnTo>
                        <a:pt x="188" y="298"/>
                      </a:lnTo>
                      <a:lnTo>
                        <a:pt x="200" y="282"/>
                      </a:lnTo>
                      <a:lnTo>
                        <a:pt x="204" y="269"/>
                      </a:lnTo>
                      <a:lnTo>
                        <a:pt x="208" y="261"/>
                      </a:lnTo>
                      <a:lnTo>
                        <a:pt x="216" y="236"/>
                      </a:lnTo>
                      <a:lnTo>
                        <a:pt x="224" y="211"/>
                      </a:lnTo>
                      <a:lnTo>
                        <a:pt x="228" y="186"/>
                      </a:lnTo>
                      <a:lnTo>
                        <a:pt x="232" y="170"/>
                      </a:lnTo>
                      <a:lnTo>
                        <a:pt x="236" y="153"/>
                      </a:lnTo>
                      <a:lnTo>
                        <a:pt x="240" y="124"/>
                      </a:lnTo>
                      <a:lnTo>
                        <a:pt x="240" y="108"/>
                      </a:lnTo>
                      <a:lnTo>
                        <a:pt x="244" y="91"/>
                      </a:lnTo>
                      <a:lnTo>
                        <a:pt x="244" y="79"/>
                      </a:lnTo>
                      <a:lnTo>
                        <a:pt x="244" y="66"/>
                      </a:lnTo>
                      <a:lnTo>
                        <a:pt x="244" y="58"/>
                      </a:lnTo>
                      <a:lnTo>
                        <a:pt x="244" y="49"/>
                      </a:lnTo>
                      <a:lnTo>
                        <a:pt x="244" y="41"/>
                      </a:lnTo>
                      <a:lnTo>
                        <a:pt x="244" y="37"/>
                      </a:lnTo>
                      <a:lnTo>
                        <a:pt x="244" y="33"/>
                      </a:lnTo>
                      <a:lnTo>
                        <a:pt x="244" y="29"/>
                      </a:lnTo>
                      <a:lnTo>
                        <a:pt x="244" y="20"/>
                      </a:lnTo>
                      <a:lnTo>
                        <a:pt x="0" y="0"/>
                      </a:lnTo>
                      <a:close/>
                    </a:path>
                  </a:pathLst>
                </a:custGeom>
                <a:blipFill rotWithShape="0">
                  <a:blip r:embed="rId6"/>
                  <a:tile tx="0" ty="0" sx="100000" sy="100000" flip="none" algn="tl"/>
                </a:blip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332" name="Freeform 81"/>
                <p:cNvSpPr/>
                <p:nvPr/>
              </p:nvSpPr>
              <p:spPr>
                <a:xfrm>
                  <a:off x="3877" y="2672"/>
                  <a:ext cx="244" cy="344"/>
                </a:xfrm>
                <a:custGeom>
                  <a:avLst/>
                  <a:gdLst>
                    <a:gd name="T0" fmla="*/ 0 w 244"/>
                    <a:gd name="T1" fmla="*/ 0 h 344"/>
                    <a:gd name="T2" fmla="*/ 0 w 244"/>
                    <a:gd name="T3" fmla="*/ 45 h 344"/>
                    <a:gd name="T4" fmla="*/ 4 w 244"/>
                    <a:gd name="T5" fmla="*/ 70 h 344"/>
                    <a:gd name="T6" fmla="*/ 4 w 244"/>
                    <a:gd name="T7" fmla="*/ 91 h 344"/>
                    <a:gd name="T8" fmla="*/ 4 w 244"/>
                    <a:gd name="T9" fmla="*/ 112 h 344"/>
                    <a:gd name="T10" fmla="*/ 4 w 244"/>
                    <a:gd name="T11" fmla="*/ 128 h 344"/>
                    <a:gd name="T12" fmla="*/ 7 w 244"/>
                    <a:gd name="T13" fmla="*/ 141 h 344"/>
                    <a:gd name="T14" fmla="*/ 7 w 244"/>
                    <a:gd name="T15" fmla="*/ 149 h 344"/>
                    <a:gd name="T16" fmla="*/ 7 w 244"/>
                    <a:gd name="T17" fmla="*/ 161 h 344"/>
                    <a:gd name="T18" fmla="*/ 11 w 244"/>
                    <a:gd name="T19" fmla="*/ 174 h 344"/>
                    <a:gd name="T20" fmla="*/ 15 w 244"/>
                    <a:gd name="T21" fmla="*/ 186 h 344"/>
                    <a:gd name="T22" fmla="*/ 19 w 244"/>
                    <a:gd name="T23" fmla="*/ 203 h 344"/>
                    <a:gd name="T24" fmla="*/ 23 w 244"/>
                    <a:gd name="T25" fmla="*/ 219 h 344"/>
                    <a:gd name="T26" fmla="*/ 31 w 244"/>
                    <a:gd name="T27" fmla="*/ 236 h 344"/>
                    <a:gd name="T28" fmla="*/ 35 w 244"/>
                    <a:gd name="T29" fmla="*/ 253 h 344"/>
                    <a:gd name="T30" fmla="*/ 43 w 244"/>
                    <a:gd name="T31" fmla="*/ 269 h 344"/>
                    <a:gd name="T32" fmla="*/ 51 w 244"/>
                    <a:gd name="T33" fmla="*/ 286 h 344"/>
                    <a:gd name="T34" fmla="*/ 51 w 244"/>
                    <a:gd name="T35" fmla="*/ 290 h 344"/>
                    <a:gd name="T36" fmla="*/ 55 w 244"/>
                    <a:gd name="T37" fmla="*/ 298 h 344"/>
                    <a:gd name="T38" fmla="*/ 63 w 244"/>
                    <a:gd name="T39" fmla="*/ 306 h 344"/>
                    <a:gd name="T40" fmla="*/ 70 w 244"/>
                    <a:gd name="T41" fmla="*/ 315 h 344"/>
                    <a:gd name="T42" fmla="*/ 74 w 244"/>
                    <a:gd name="T43" fmla="*/ 319 h 344"/>
                    <a:gd name="T44" fmla="*/ 82 w 244"/>
                    <a:gd name="T45" fmla="*/ 327 h 344"/>
                    <a:gd name="T46" fmla="*/ 90 w 244"/>
                    <a:gd name="T47" fmla="*/ 331 h 344"/>
                    <a:gd name="T48" fmla="*/ 98 w 244"/>
                    <a:gd name="T49" fmla="*/ 335 h 344"/>
                    <a:gd name="T50" fmla="*/ 110 w 244"/>
                    <a:gd name="T51" fmla="*/ 340 h 344"/>
                    <a:gd name="T52" fmla="*/ 122 w 244"/>
                    <a:gd name="T53" fmla="*/ 344 h 344"/>
                    <a:gd name="T54" fmla="*/ 126 w 244"/>
                    <a:gd name="T55" fmla="*/ 344 h 344"/>
                    <a:gd name="T56" fmla="*/ 133 w 244"/>
                    <a:gd name="T57" fmla="*/ 344 h 344"/>
                    <a:gd name="T58" fmla="*/ 137 w 244"/>
                    <a:gd name="T59" fmla="*/ 344 h 344"/>
                    <a:gd name="T60" fmla="*/ 145 w 244"/>
                    <a:gd name="T61" fmla="*/ 344 h 344"/>
                    <a:gd name="T62" fmla="*/ 149 w 244"/>
                    <a:gd name="T63" fmla="*/ 340 h 344"/>
                    <a:gd name="T64" fmla="*/ 153 w 244"/>
                    <a:gd name="T65" fmla="*/ 340 h 344"/>
                    <a:gd name="T66" fmla="*/ 161 w 244"/>
                    <a:gd name="T67" fmla="*/ 335 h 344"/>
                    <a:gd name="T68" fmla="*/ 165 w 244"/>
                    <a:gd name="T69" fmla="*/ 327 h 344"/>
                    <a:gd name="T70" fmla="*/ 173 w 244"/>
                    <a:gd name="T71" fmla="*/ 323 h 344"/>
                    <a:gd name="T72" fmla="*/ 177 w 244"/>
                    <a:gd name="T73" fmla="*/ 315 h 344"/>
                    <a:gd name="T74" fmla="*/ 185 w 244"/>
                    <a:gd name="T75" fmla="*/ 306 h 344"/>
                    <a:gd name="T76" fmla="*/ 188 w 244"/>
                    <a:gd name="T77" fmla="*/ 298 h 344"/>
                    <a:gd name="T78" fmla="*/ 200 w 244"/>
                    <a:gd name="T79" fmla="*/ 282 h 344"/>
                    <a:gd name="T80" fmla="*/ 204 w 244"/>
                    <a:gd name="T81" fmla="*/ 269 h 344"/>
                    <a:gd name="T82" fmla="*/ 208 w 244"/>
                    <a:gd name="T83" fmla="*/ 261 h 344"/>
                    <a:gd name="T84" fmla="*/ 216 w 244"/>
                    <a:gd name="T85" fmla="*/ 236 h 344"/>
                    <a:gd name="T86" fmla="*/ 224 w 244"/>
                    <a:gd name="T87" fmla="*/ 211 h 344"/>
                    <a:gd name="T88" fmla="*/ 228 w 244"/>
                    <a:gd name="T89" fmla="*/ 186 h 344"/>
                    <a:gd name="T90" fmla="*/ 232 w 244"/>
                    <a:gd name="T91" fmla="*/ 170 h 344"/>
                    <a:gd name="T92" fmla="*/ 236 w 244"/>
                    <a:gd name="T93" fmla="*/ 153 h 344"/>
                    <a:gd name="T94" fmla="*/ 240 w 244"/>
                    <a:gd name="T95" fmla="*/ 124 h 344"/>
                    <a:gd name="T96" fmla="*/ 240 w 244"/>
                    <a:gd name="T97" fmla="*/ 108 h 344"/>
                    <a:gd name="T98" fmla="*/ 244 w 244"/>
                    <a:gd name="T99" fmla="*/ 91 h 344"/>
                    <a:gd name="T100" fmla="*/ 244 w 244"/>
                    <a:gd name="T101" fmla="*/ 79 h 344"/>
                    <a:gd name="T102" fmla="*/ 244 w 244"/>
                    <a:gd name="T103" fmla="*/ 66 h 344"/>
                    <a:gd name="T104" fmla="*/ 244 w 244"/>
                    <a:gd name="T105" fmla="*/ 58 h 344"/>
                    <a:gd name="T106" fmla="*/ 244 w 244"/>
                    <a:gd name="T107" fmla="*/ 49 h 344"/>
                    <a:gd name="T108" fmla="*/ 244 w 244"/>
                    <a:gd name="T109" fmla="*/ 41 h 344"/>
                    <a:gd name="T110" fmla="*/ 244 w 244"/>
                    <a:gd name="T111" fmla="*/ 37 h 344"/>
                    <a:gd name="T112" fmla="*/ 244 w 244"/>
                    <a:gd name="T113" fmla="*/ 33 h 344"/>
                    <a:gd name="T114" fmla="*/ 244 w 244"/>
                    <a:gd name="T115" fmla="*/ 29 h 344"/>
                    <a:gd name="T116" fmla="*/ 244 w 244"/>
                    <a:gd name="T117" fmla="*/ 20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44" h="344">
                      <a:moveTo>
                        <a:pt x="0" y="0"/>
                      </a:moveTo>
                      <a:lnTo>
                        <a:pt x="0" y="45"/>
                      </a:lnTo>
                      <a:lnTo>
                        <a:pt x="4" y="70"/>
                      </a:lnTo>
                      <a:lnTo>
                        <a:pt x="4" y="91"/>
                      </a:lnTo>
                      <a:lnTo>
                        <a:pt x="4" y="112"/>
                      </a:lnTo>
                      <a:lnTo>
                        <a:pt x="4" y="128"/>
                      </a:lnTo>
                      <a:lnTo>
                        <a:pt x="7" y="141"/>
                      </a:lnTo>
                      <a:lnTo>
                        <a:pt x="7" y="149"/>
                      </a:lnTo>
                      <a:lnTo>
                        <a:pt x="7" y="161"/>
                      </a:lnTo>
                      <a:lnTo>
                        <a:pt x="11" y="174"/>
                      </a:lnTo>
                      <a:lnTo>
                        <a:pt x="15" y="186"/>
                      </a:lnTo>
                      <a:lnTo>
                        <a:pt x="19" y="203"/>
                      </a:lnTo>
                      <a:lnTo>
                        <a:pt x="23" y="219"/>
                      </a:lnTo>
                      <a:lnTo>
                        <a:pt x="31" y="236"/>
                      </a:lnTo>
                      <a:lnTo>
                        <a:pt x="35" y="253"/>
                      </a:lnTo>
                      <a:lnTo>
                        <a:pt x="43" y="269"/>
                      </a:lnTo>
                      <a:lnTo>
                        <a:pt x="51" y="286"/>
                      </a:lnTo>
                      <a:lnTo>
                        <a:pt x="51" y="290"/>
                      </a:lnTo>
                      <a:lnTo>
                        <a:pt x="55" y="298"/>
                      </a:lnTo>
                      <a:lnTo>
                        <a:pt x="63" y="306"/>
                      </a:lnTo>
                      <a:lnTo>
                        <a:pt x="70" y="315"/>
                      </a:lnTo>
                      <a:lnTo>
                        <a:pt x="74" y="319"/>
                      </a:lnTo>
                      <a:lnTo>
                        <a:pt x="82" y="327"/>
                      </a:lnTo>
                      <a:lnTo>
                        <a:pt x="90" y="331"/>
                      </a:lnTo>
                      <a:lnTo>
                        <a:pt x="98" y="335"/>
                      </a:lnTo>
                      <a:lnTo>
                        <a:pt x="110" y="340"/>
                      </a:lnTo>
                      <a:lnTo>
                        <a:pt x="122" y="344"/>
                      </a:lnTo>
                      <a:lnTo>
                        <a:pt x="126" y="344"/>
                      </a:lnTo>
                      <a:lnTo>
                        <a:pt x="133" y="344"/>
                      </a:lnTo>
                      <a:lnTo>
                        <a:pt x="137" y="344"/>
                      </a:lnTo>
                      <a:lnTo>
                        <a:pt x="145" y="344"/>
                      </a:lnTo>
                      <a:lnTo>
                        <a:pt x="149" y="340"/>
                      </a:lnTo>
                      <a:lnTo>
                        <a:pt x="153" y="340"/>
                      </a:lnTo>
                      <a:lnTo>
                        <a:pt x="161" y="335"/>
                      </a:lnTo>
                      <a:lnTo>
                        <a:pt x="165" y="327"/>
                      </a:lnTo>
                      <a:lnTo>
                        <a:pt x="173" y="323"/>
                      </a:lnTo>
                      <a:lnTo>
                        <a:pt x="177" y="315"/>
                      </a:lnTo>
                      <a:lnTo>
                        <a:pt x="185" y="306"/>
                      </a:lnTo>
                      <a:lnTo>
                        <a:pt x="188" y="298"/>
                      </a:lnTo>
                      <a:lnTo>
                        <a:pt x="200" y="282"/>
                      </a:lnTo>
                      <a:lnTo>
                        <a:pt x="204" y="269"/>
                      </a:lnTo>
                      <a:lnTo>
                        <a:pt x="208" y="261"/>
                      </a:lnTo>
                      <a:lnTo>
                        <a:pt x="216" y="236"/>
                      </a:lnTo>
                      <a:lnTo>
                        <a:pt x="224" y="211"/>
                      </a:lnTo>
                      <a:lnTo>
                        <a:pt x="228" y="186"/>
                      </a:lnTo>
                      <a:lnTo>
                        <a:pt x="232" y="170"/>
                      </a:lnTo>
                      <a:lnTo>
                        <a:pt x="236" y="153"/>
                      </a:lnTo>
                      <a:lnTo>
                        <a:pt x="240" y="124"/>
                      </a:lnTo>
                      <a:lnTo>
                        <a:pt x="240" y="108"/>
                      </a:lnTo>
                      <a:lnTo>
                        <a:pt x="244" y="91"/>
                      </a:lnTo>
                      <a:lnTo>
                        <a:pt x="244" y="79"/>
                      </a:lnTo>
                      <a:lnTo>
                        <a:pt x="244" y="66"/>
                      </a:lnTo>
                      <a:lnTo>
                        <a:pt x="244" y="58"/>
                      </a:lnTo>
                      <a:lnTo>
                        <a:pt x="244" y="49"/>
                      </a:lnTo>
                      <a:lnTo>
                        <a:pt x="244" y="41"/>
                      </a:lnTo>
                      <a:lnTo>
                        <a:pt x="244" y="37"/>
                      </a:lnTo>
                      <a:lnTo>
                        <a:pt x="244" y="33"/>
                      </a:lnTo>
                      <a:lnTo>
                        <a:pt x="244" y="29"/>
                      </a:lnTo>
                      <a:lnTo>
                        <a:pt x="244" y="20"/>
                      </a:lnTo>
                    </a:path>
                  </a:pathLst>
                </a:custGeom>
                <a:noFill/>
                <a:ln w="6350">
                  <a:solidFill>
                    <a:srgbClr val="000066"/>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333" name="Freeform 82"/>
                <p:cNvSpPr/>
                <p:nvPr/>
              </p:nvSpPr>
              <p:spPr>
                <a:xfrm>
                  <a:off x="4105" y="2659"/>
                  <a:ext cx="59" cy="33"/>
                </a:xfrm>
                <a:custGeom>
                  <a:avLst/>
                  <a:gdLst>
                    <a:gd name="T0" fmla="*/ 0 w 59"/>
                    <a:gd name="T1" fmla="*/ 33 h 33"/>
                    <a:gd name="T2" fmla="*/ 4 w 59"/>
                    <a:gd name="T3" fmla="*/ 33 h 33"/>
                    <a:gd name="T4" fmla="*/ 8 w 59"/>
                    <a:gd name="T5" fmla="*/ 29 h 33"/>
                    <a:gd name="T6" fmla="*/ 12 w 59"/>
                    <a:gd name="T7" fmla="*/ 25 h 33"/>
                    <a:gd name="T8" fmla="*/ 19 w 59"/>
                    <a:gd name="T9" fmla="*/ 21 h 33"/>
                    <a:gd name="T10" fmla="*/ 27 w 59"/>
                    <a:gd name="T11" fmla="*/ 17 h 33"/>
                    <a:gd name="T12" fmla="*/ 39 w 59"/>
                    <a:gd name="T13" fmla="*/ 13 h 33"/>
                    <a:gd name="T14" fmla="*/ 47 w 59"/>
                    <a:gd name="T15" fmla="*/ 4 h 33"/>
                    <a:gd name="T16" fmla="*/ 59 w 59"/>
                    <a:gd name="T17" fmla="*/ 0 h 33"/>
                    <a:gd name="T18" fmla="*/ 0 w 59"/>
                    <a:gd name="T19"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 h="33">
                      <a:moveTo>
                        <a:pt x="0" y="33"/>
                      </a:moveTo>
                      <a:lnTo>
                        <a:pt x="4" y="33"/>
                      </a:lnTo>
                      <a:lnTo>
                        <a:pt x="8" y="29"/>
                      </a:lnTo>
                      <a:lnTo>
                        <a:pt x="12" y="25"/>
                      </a:lnTo>
                      <a:lnTo>
                        <a:pt x="19" y="21"/>
                      </a:lnTo>
                      <a:lnTo>
                        <a:pt x="27" y="17"/>
                      </a:lnTo>
                      <a:lnTo>
                        <a:pt x="39" y="13"/>
                      </a:lnTo>
                      <a:lnTo>
                        <a:pt x="47" y="4"/>
                      </a:lnTo>
                      <a:lnTo>
                        <a:pt x="59" y="0"/>
                      </a:lnTo>
                      <a:lnTo>
                        <a:pt x="0" y="33"/>
                      </a:lnTo>
                      <a:close/>
                    </a:path>
                  </a:pathLst>
                </a:custGeom>
                <a:blipFill rotWithShape="0">
                  <a:blip r:embed="rId8"/>
                  <a:tile tx="0" ty="0" sx="100000" sy="100000" flip="none" algn="tl"/>
                </a:blip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334" name="Freeform 83"/>
                <p:cNvSpPr/>
                <p:nvPr/>
              </p:nvSpPr>
              <p:spPr>
                <a:xfrm>
                  <a:off x="4105" y="2659"/>
                  <a:ext cx="59" cy="33"/>
                </a:xfrm>
                <a:custGeom>
                  <a:avLst/>
                  <a:gdLst>
                    <a:gd name="T0" fmla="*/ 0 w 59"/>
                    <a:gd name="T1" fmla="*/ 33 h 33"/>
                    <a:gd name="T2" fmla="*/ 4 w 59"/>
                    <a:gd name="T3" fmla="*/ 33 h 33"/>
                    <a:gd name="T4" fmla="*/ 8 w 59"/>
                    <a:gd name="T5" fmla="*/ 29 h 33"/>
                    <a:gd name="T6" fmla="*/ 12 w 59"/>
                    <a:gd name="T7" fmla="*/ 25 h 33"/>
                    <a:gd name="T8" fmla="*/ 19 w 59"/>
                    <a:gd name="T9" fmla="*/ 21 h 33"/>
                    <a:gd name="T10" fmla="*/ 27 w 59"/>
                    <a:gd name="T11" fmla="*/ 17 h 33"/>
                    <a:gd name="T12" fmla="*/ 39 w 59"/>
                    <a:gd name="T13" fmla="*/ 13 h 33"/>
                    <a:gd name="T14" fmla="*/ 47 w 59"/>
                    <a:gd name="T15" fmla="*/ 4 h 33"/>
                    <a:gd name="T16" fmla="*/ 59 w 59"/>
                    <a:gd name="T17"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 h="33">
                      <a:moveTo>
                        <a:pt x="0" y="33"/>
                      </a:moveTo>
                      <a:lnTo>
                        <a:pt x="4" y="33"/>
                      </a:lnTo>
                      <a:lnTo>
                        <a:pt x="8" y="29"/>
                      </a:lnTo>
                      <a:lnTo>
                        <a:pt x="12" y="25"/>
                      </a:lnTo>
                      <a:lnTo>
                        <a:pt x="19" y="21"/>
                      </a:lnTo>
                      <a:lnTo>
                        <a:pt x="27" y="17"/>
                      </a:lnTo>
                      <a:lnTo>
                        <a:pt x="39" y="13"/>
                      </a:lnTo>
                      <a:lnTo>
                        <a:pt x="47" y="4"/>
                      </a:lnTo>
                      <a:lnTo>
                        <a:pt x="59" y="0"/>
                      </a:lnTo>
                    </a:path>
                  </a:pathLst>
                </a:custGeom>
                <a:noFill/>
                <a:ln w="6350">
                  <a:solidFill>
                    <a:srgbClr val="00008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335" name="Freeform 84"/>
                <p:cNvSpPr/>
                <p:nvPr/>
              </p:nvSpPr>
              <p:spPr>
                <a:xfrm>
                  <a:off x="4156" y="2663"/>
                  <a:ext cx="287" cy="54"/>
                </a:xfrm>
                <a:custGeom>
                  <a:avLst/>
                  <a:gdLst>
                    <a:gd name="T0" fmla="*/ 0 w 287"/>
                    <a:gd name="T1" fmla="*/ 0 h 54"/>
                    <a:gd name="T2" fmla="*/ 20 w 287"/>
                    <a:gd name="T3" fmla="*/ 17 h 54"/>
                    <a:gd name="T4" fmla="*/ 28 w 287"/>
                    <a:gd name="T5" fmla="*/ 21 h 54"/>
                    <a:gd name="T6" fmla="*/ 39 w 287"/>
                    <a:gd name="T7" fmla="*/ 29 h 54"/>
                    <a:gd name="T8" fmla="*/ 51 w 287"/>
                    <a:gd name="T9" fmla="*/ 38 h 54"/>
                    <a:gd name="T10" fmla="*/ 63 w 287"/>
                    <a:gd name="T11" fmla="*/ 42 h 54"/>
                    <a:gd name="T12" fmla="*/ 79 w 287"/>
                    <a:gd name="T13" fmla="*/ 46 h 54"/>
                    <a:gd name="T14" fmla="*/ 94 w 287"/>
                    <a:gd name="T15" fmla="*/ 50 h 54"/>
                    <a:gd name="T16" fmla="*/ 110 w 287"/>
                    <a:gd name="T17" fmla="*/ 54 h 54"/>
                    <a:gd name="T18" fmla="*/ 126 w 287"/>
                    <a:gd name="T19" fmla="*/ 54 h 54"/>
                    <a:gd name="T20" fmla="*/ 146 w 287"/>
                    <a:gd name="T21" fmla="*/ 54 h 54"/>
                    <a:gd name="T22" fmla="*/ 161 w 287"/>
                    <a:gd name="T23" fmla="*/ 50 h 54"/>
                    <a:gd name="T24" fmla="*/ 173 w 287"/>
                    <a:gd name="T25" fmla="*/ 50 h 54"/>
                    <a:gd name="T26" fmla="*/ 181 w 287"/>
                    <a:gd name="T27" fmla="*/ 50 h 54"/>
                    <a:gd name="T28" fmla="*/ 201 w 287"/>
                    <a:gd name="T29" fmla="*/ 42 h 54"/>
                    <a:gd name="T30" fmla="*/ 220 w 287"/>
                    <a:gd name="T31" fmla="*/ 38 h 54"/>
                    <a:gd name="T32" fmla="*/ 232 w 287"/>
                    <a:gd name="T33" fmla="*/ 34 h 54"/>
                    <a:gd name="T34" fmla="*/ 240 w 287"/>
                    <a:gd name="T35" fmla="*/ 34 h 54"/>
                    <a:gd name="T36" fmla="*/ 248 w 287"/>
                    <a:gd name="T37" fmla="*/ 29 h 54"/>
                    <a:gd name="T38" fmla="*/ 252 w 287"/>
                    <a:gd name="T39" fmla="*/ 25 h 54"/>
                    <a:gd name="T40" fmla="*/ 264 w 287"/>
                    <a:gd name="T41" fmla="*/ 17 h 54"/>
                    <a:gd name="T42" fmla="*/ 275 w 287"/>
                    <a:gd name="T43" fmla="*/ 9 h 54"/>
                    <a:gd name="T44" fmla="*/ 287 w 287"/>
                    <a:gd name="T45" fmla="*/ 0 h 54"/>
                    <a:gd name="T46" fmla="*/ 0 w 287"/>
                    <a:gd name="T47"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87" h="54">
                      <a:moveTo>
                        <a:pt x="0" y="0"/>
                      </a:moveTo>
                      <a:lnTo>
                        <a:pt x="20" y="17"/>
                      </a:lnTo>
                      <a:lnTo>
                        <a:pt x="28" y="21"/>
                      </a:lnTo>
                      <a:lnTo>
                        <a:pt x="39" y="29"/>
                      </a:lnTo>
                      <a:lnTo>
                        <a:pt x="51" y="38"/>
                      </a:lnTo>
                      <a:lnTo>
                        <a:pt x="63" y="42"/>
                      </a:lnTo>
                      <a:lnTo>
                        <a:pt x="79" y="46"/>
                      </a:lnTo>
                      <a:lnTo>
                        <a:pt x="94" y="50"/>
                      </a:lnTo>
                      <a:lnTo>
                        <a:pt x="110" y="54"/>
                      </a:lnTo>
                      <a:lnTo>
                        <a:pt x="126" y="54"/>
                      </a:lnTo>
                      <a:lnTo>
                        <a:pt x="146" y="54"/>
                      </a:lnTo>
                      <a:lnTo>
                        <a:pt x="161" y="50"/>
                      </a:lnTo>
                      <a:lnTo>
                        <a:pt x="173" y="50"/>
                      </a:lnTo>
                      <a:lnTo>
                        <a:pt x="181" y="50"/>
                      </a:lnTo>
                      <a:lnTo>
                        <a:pt x="201" y="42"/>
                      </a:lnTo>
                      <a:lnTo>
                        <a:pt x="220" y="38"/>
                      </a:lnTo>
                      <a:lnTo>
                        <a:pt x="232" y="34"/>
                      </a:lnTo>
                      <a:lnTo>
                        <a:pt x="240" y="34"/>
                      </a:lnTo>
                      <a:lnTo>
                        <a:pt x="248" y="29"/>
                      </a:lnTo>
                      <a:lnTo>
                        <a:pt x="252" y="25"/>
                      </a:lnTo>
                      <a:lnTo>
                        <a:pt x="264" y="17"/>
                      </a:lnTo>
                      <a:lnTo>
                        <a:pt x="275" y="9"/>
                      </a:lnTo>
                      <a:lnTo>
                        <a:pt x="287" y="0"/>
                      </a:lnTo>
                      <a:lnTo>
                        <a:pt x="0" y="0"/>
                      </a:lnTo>
                      <a:close/>
                    </a:path>
                  </a:pathLst>
                </a:custGeom>
                <a:blipFill rotWithShape="0">
                  <a:blip r:embed="rId5"/>
                  <a:tile tx="0" ty="0" sx="100000" sy="100000" flip="none" algn="tl"/>
                </a:blip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336" name="Freeform 85"/>
                <p:cNvSpPr/>
                <p:nvPr/>
              </p:nvSpPr>
              <p:spPr>
                <a:xfrm>
                  <a:off x="4156" y="2663"/>
                  <a:ext cx="287" cy="54"/>
                </a:xfrm>
                <a:custGeom>
                  <a:avLst/>
                  <a:gdLst>
                    <a:gd name="T0" fmla="*/ 0 w 287"/>
                    <a:gd name="T1" fmla="*/ 0 h 54"/>
                    <a:gd name="T2" fmla="*/ 20 w 287"/>
                    <a:gd name="T3" fmla="*/ 17 h 54"/>
                    <a:gd name="T4" fmla="*/ 28 w 287"/>
                    <a:gd name="T5" fmla="*/ 21 h 54"/>
                    <a:gd name="T6" fmla="*/ 39 w 287"/>
                    <a:gd name="T7" fmla="*/ 29 h 54"/>
                    <a:gd name="T8" fmla="*/ 51 w 287"/>
                    <a:gd name="T9" fmla="*/ 38 h 54"/>
                    <a:gd name="T10" fmla="*/ 63 w 287"/>
                    <a:gd name="T11" fmla="*/ 42 h 54"/>
                    <a:gd name="T12" fmla="*/ 79 w 287"/>
                    <a:gd name="T13" fmla="*/ 46 h 54"/>
                    <a:gd name="T14" fmla="*/ 94 w 287"/>
                    <a:gd name="T15" fmla="*/ 50 h 54"/>
                    <a:gd name="T16" fmla="*/ 110 w 287"/>
                    <a:gd name="T17" fmla="*/ 54 h 54"/>
                    <a:gd name="T18" fmla="*/ 126 w 287"/>
                    <a:gd name="T19" fmla="*/ 54 h 54"/>
                    <a:gd name="T20" fmla="*/ 146 w 287"/>
                    <a:gd name="T21" fmla="*/ 54 h 54"/>
                    <a:gd name="T22" fmla="*/ 161 w 287"/>
                    <a:gd name="T23" fmla="*/ 50 h 54"/>
                    <a:gd name="T24" fmla="*/ 173 w 287"/>
                    <a:gd name="T25" fmla="*/ 50 h 54"/>
                    <a:gd name="T26" fmla="*/ 181 w 287"/>
                    <a:gd name="T27" fmla="*/ 50 h 54"/>
                    <a:gd name="T28" fmla="*/ 201 w 287"/>
                    <a:gd name="T29" fmla="*/ 42 h 54"/>
                    <a:gd name="T30" fmla="*/ 220 w 287"/>
                    <a:gd name="T31" fmla="*/ 38 h 54"/>
                    <a:gd name="T32" fmla="*/ 232 w 287"/>
                    <a:gd name="T33" fmla="*/ 34 h 54"/>
                    <a:gd name="T34" fmla="*/ 240 w 287"/>
                    <a:gd name="T35" fmla="*/ 34 h 54"/>
                    <a:gd name="T36" fmla="*/ 248 w 287"/>
                    <a:gd name="T37" fmla="*/ 29 h 54"/>
                    <a:gd name="T38" fmla="*/ 252 w 287"/>
                    <a:gd name="T39" fmla="*/ 25 h 54"/>
                    <a:gd name="T40" fmla="*/ 264 w 287"/>
                    <a:gd name="T41" fmla="*/ 17 h 54"/>
                    <a:gd name="T42" fmla="*/ 275 w 287"/>
                    <a:gd name="T43" fmla="*/ 9 h 54"/>
                    <a:gd name="T44" fmla="*/ 287 w 287"/>
                    <a:gd name="T45"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7" h="54">
                      <a:moveTo>
                        <a:pt x="0" y="0"/>
                      </a:moveTo>
                      <a:lnTo>
                        <a:pt x="20" y="17"/>
                      </a:lnTo>
                      <a:lnTo>
                        <a:pt x="28" y="21"/>
                      </a:lnTo>
                      <a:lnTo>
                        <a:pt x="39" y="29"/>
                      </a:lnTo>
                      <a:lnTo>
                        <a:pt x="51" y="38"/>
                      </a:lnTo>
                      <a:lnTo>
                        <a:pt x="63" y="42"/>
                      </a:lnTo>
                      <a:lnTo>
                        <a:pt x="79" y="46"/>
                      </a:lnTo>
                      <a:lnTo>
                        <a:pt x="94" y="50"/>
                      </a:lnTo>
                      <a:lnTo>
                        <a:pt x="110" y="54"/>
                      </a:lnTo>
                      <a:lnTo>
                        <a:pt x="126" y="54"/>
                      </a:lnTo>
                      <a:lnTo>
                        <a:pt x="146" y="54"/>
                      </a:lnTo>
                      <a:lnTo>
                        <a:pt x="161" y="50"/>
                      </a:lnTo>
                      <a:lnTo>
                        <a:pt x="173" y="50"/>
                      </a:lnTo>
                      <a:lnTo>
                        <a:pt x="181" y="50"/>
                      </a:lnTo>
                      <a:lnTo>
                        <a:pt x="201" y="42"/>
                      </a:lnTo>
                      <a:lnTo>
                        <a:pt x="220" y="38"/>
                      </a:lnTo>
                      <a:lnTo>
                        <a:pt x="232" y="34"/>
                      </a:lnTo>
                      <a:lnTo>
                        <a:pt x="240" y="34"/>
                      </a:lnTo>
                      <a:lnTo>
                        <a:pt x="248" y="29"/>
                      </a:lnTo>
                      <a:lnTo>
                        <a:pt x="252" y="25"/>
                      </a:lnTo>
                      <a:lnTo>
                        <a:pt x="264" y="17"/>
                      </a:lnTo>
                      <a:lnTo>
                        <a:pt x="275" y="9"/>
                      </a:lnTo>
                      <a:lnTo>
                        <a:pt x="287" y="0"/>
                      </a:lnTo>
                    </a:path>
                  </a:pathLst>
                </a:custGeom>
                <a:noFill/>
                <a:ln w="6350">
                  <a:solidFill>
                    <a:srgbClr val="000066"/>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337" name="Freeform 86"/>
                <p:cNvSpPr/>
                <p:nvPr/>
              </p:nvSpPr>
              <p:spPr>
                <a:xfrm>
                  <a:off x="4435" y="2663"/>
                  <a:ext cx="756" cy="129"/>
                </a:xfrm>
                <a:custGeom>
                  <a:avLst/>
                  <a:gdLst>
                    <a:gd name="T0" fmla="*/ 0 w 756"/>
                    <a:gd name="T1" fmla="*/ 0 h 129"/>
                    <a:gd name="T2" fmla="*/ 16 w 756"/>
                    <a:gd name="T3" fmla="*/ 9 h 129"/>
                    <a:gd name="T4" fmla="*/ 32 w 756"/>
                    <a:gd name="T5" fmla="*/ 21 h 129"/>
                    <a:gd name="T6" fmla="*/ 48 w 756"/>
                    <a:gd name="T7" fmla="*/ 34 h 129"/>
                    <a:gd name="T8" fmla="*/ 67 w 756"/>
                    <a:gd name="T9" fmla="*/ 42 h 129"/>
                    <a:gd name="T10" fmla="*/ 87 w 756"/>
                    <a:gd name="T11" fmla="*/ 54 h 129"/>
                    <a:gd name="T12" fmla="*/ 107 w 756"/>
                    <a:gd name="T13" fmla="*/ 63 h 129"/>
                    <a:gd name="T14" fmla="*/ 126 w 756"/>
                    <a:gd name="T15" fmla="*/ 71 h 129"/>
                    <a:gd name="T16" fmla="*/ 150 w 756"/>
                    <a:gd name="T17" fmla="*/ 79 h 129"/>
                    <a:gd name="T18" fmla="*/ 173 w 756"/>
                    <a:gd name="T19" fmla="*/ 88 h 129"/>
                    <a:gd name="T20" fmla="*/ 197 w 756"/>
                    <a:gd name="T21" fmla="*/ 92 h 129"/>
                    <a:gd name="T22" fmla="*/ 221 w 756"/>
                    <a:gd name="T23" fmla="*/ 100 h 129"/>
                    <a:gd name="T24" fmla="*/ 248 w 756"/>
                    <a:gd name="T25" fmla="*/ 104 h 129"/>
                    <a:gd name="T26" fmla="*/ 276 w 756"/>
                    <a:gd name="T27" fmla="*/ 108 h 129"/>
                    <a:gd name="T28" fmla="*/ 307 w 756"/>
                    <a:gd name="T29" fmla="*/ 117 h 129"/>
                    <a:gd name="T30" fmla="*/ 335 w 756"/>
                    <a:gd name="T31" fmla="*/ 121 h 129"/>
                    <a:gd name="T32" fmla="*/ 366 w 756"/>
                    <a:gd name="T33" fmla="*/ 125 h 129"/>
                    <a:gd name="T34" fmla="*/ 386 w 756"/>
                    <a:gd name="T35" fmla="*/ 129 h 129"/>
                    <a:gd name="T36" fmla="*/ 402 w 756"/>
                    <a:gd name="T37" fmla="*/ 129 h 129"/>
                    <a:gd name="T38" fmla="*/ 437 w 756"/>
                    <a:gd name="T39" fmla="*/ 129 h 129"/>
                    <a:gd name="T40" fmla="*/ 473 w 756"/>
                    <a:gd name="T41" fmla="*/ 129 h 129"/>
                    <a:gd name="T42" fmla="*/ 488 w 756"/>
                    <a:gd name="T43" fmla="*/ 129 h 129"/>
                    <a:gd name="T44" fmla="*/ 504 w 756"/>
                    <a:gd name="T45" fmla="*/ 129 h 129"/>
                    <a:gd name="T46" fmla="*/ 520 w 756"/>
                    <a:gd name="T47" fmla="*/ 129 h 129"/>
                    <a:gd name="T48" fmla="*/ 532 w 756"/>
                    <a:gd name="T49" fmla="*/ 125 h 129"/>
                    <a:gd name="T50" fmla="*/ 559 w 756"/>
                    <a:gd name="T51" fmla="*/ 125 h 129"/>
                    <a:gd name="T52" fmla="*/ 571 w 756"/>
                    <a:gd name="T53" fmla="*/ 121 h 129"/>
                    <a:gd name="T54" fmla="*/ 583 w 756"/>
                    <a:gd name="T55" fmla="*/ 121 h 129"/>
                    <a:gd name="T56" fmla="*/ 598 w 756"/>
                    <a:gd name="T57" fmla="*/ 121 h 129"/>
                    <a:gd name="T58" fmla="*/ 614 w 756"/>
                    <a:gd name="T59" fmla="*/ 117 h 129"/>
                    <a:gd name="T60" fmla="*/ 630 w 756"/>
                    <a:gd name="T61" fmla="*/ 117 h 129"/>
                    <a:gd name="T62" fmla="*/ 646 w 756"/>
                    <a:gd name="T63" fmla="*/ 112 h 129"/>
                    <a:gd name="T64" fmla="*/ 681 w 756"/>
                    <a:gd name="T65" fmla="*/ 108 h 129"/>
                    <a:gd name="T66" fmla="*/ 717 w 756"/>
                    <a:gd name="T67" fmla="*/ 100 h 129"/>
                    <a:gd name="T68" fmla="*/ 756 w 756"/>
                    <a:gd name="T69" fmla="*/ 92 h 129"/>
                    <a:gd name="T70" fmla="*/ 0 w 756"/>
                    <a:gd name="T71"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56" h="129">
                      <a:moveTo>
                        <a:pt x="0" y="0"/>
                      </a:moveTo>
                      <a:lnTo>
                        <a:pt x="16" y="9"/>
                      </a:lnTo>
                      <a:lnTo>
                        <a:pt x="32" y="21"/>
                      </a:lnTo>
                      <a:lnTo>
                        <a:pt x="48" y="34"/>
                      </a:lnTo>
                      <a:lnTo>
                        <a:pt x="67" y="42"/>
                      </a:lnTo>
                      <a:lnTo>
                        <a:pt x="87" y="54"/>
                      </a:lnTo>
                      <a:lnTo>
                        <a:pt x="107" y="63"/>
                      </a:lnTo>
                      <a:lnTo>
                        <a:pt x="126" y="71"/>
                      </a:lnTo>
                      <a:lnTo>
                        <a:pt x="150" y="79"/>
                      </a:lnTo>
                      <a:lnTo>
                        <a:pt x="173" y="88"/>
                      </a:lnTo>
                      <a:lnTo>
                        <a:pt x="197" y="92"/>
                      </a:lnTo>
                      <a:lnTo>
                        <a:pt x="221" y="100"/>
                      </a:lnTo>
                      <a:lnTo>
                        <a:pt x="248" y="104"/>
                      </a:lnTo>
                      <a:lnTo>
                        <a:pt x="276" y="108"/>
                      </a:lnTo>
                      <a:lnTo>
                        <a:pt x="307" y="117"/>
                      </a:lnTo>
                      <a:lnTo>
                        <a:pt x="335" y="121"/>
                      </a:lnTo>
                      <a:lnTo>
                        <a:pt x="366" y="125"/>
                      </a:lnTo>
                      <a:lnTo>
                        <a:pt x="386" y="129"/>
                      </a:lnTo>
                      <a:lnTo>
                        <a:pt x="402" y="129"/>
                      </a:lnTo>
                      <a:lnTo>
                        <a:pt x="437" y="129"/>
                      </a:lnTo>
                      <a:lnTo>
                        <a:pt x="473" y="129"/>
                      </a:lnTo>
                      <a:lnTo>
                        <a:pt x="488" y="129"/>
                      </a:lnTo>
                      <a:lnTo>
                        <a:pt x="504" y="129"/>
                      </a:lnTo>
                      <a:lnTo>
                        <a:pt x="520" y="129"/>
                      </a:lnTo>
                      <a:lnTo>
                        <a:pt x="532" y="125"/>
                      </a:lnTo>
                      <a:lnTo>
                        <a:pt x="559" y="125"/>
                      </a:lnTo>
                      <a:lnTo>
                        <a:pt x="571" y="121"/>
                      </a:lnTo>
                      <a:lnTo>
                        <a:pt x="583" y="121"/>
                      </a:lnTo>
                      <a:lnTo>
                        <a:pt x="598" y="121"/>
                      </a:lnTo>
                      <a:lnTo>
                        <a:pt x="614" y="117"/>
                      </a:lnTo>
                      <a:lnTo>
                        <a:pt x="630" y="117"/>
                      </a:lnTo>
                      <a:lnTo>
                        <a:pt x="646" y="112"/>
                      </a:lnTo>
                      <a:lnTo>
                        <a:pt x="681" y="108"/>
                      </a:lnTo>
                      <a:lnTo>
                        <a:pt x="717" y="100"/>
                      </a:lnTo>
                      <a:lnTo>
                        <a:pt x="756" y="92"/>
                      </a:lnTo>
                      <a:lnTo>
                        <a:pt x="0" y="0"/>
                      </a:lnTo>
                      <a:close/>
                    </a:path>
                  </a:pathLst>
                </a:custGeom>
                <a:blipFill rotWithShape="0">
                  <a:blip r:embed="rId6"/>
                  <a:tile tx="0" ty="0" sx="100000" sy="100000" flip="none" algn="tl"/>
                </a:blip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338" name="Freeform 87"/>
                <p:cNvSpPr/>
                <p:nvPr/>
              </p:nvSpPr>
              <p:spPr>
                <a:xfrm>
                  <a:off x="4435" y="2663"/>
                  <a:ext cx="756" cy="129"/>
                </a:xfrm>
                <a:custGeom>
                  <a:avLst/>
                  <a:gdLst>
                    <a:gd name="T0" fmla="*/ 0 w 756"/>
                    <a:gd name="T1" fmla="*/ 0 h 129"/>
                    <a:gd name="T2" fmla="*/ 16 w 756"/>
                    <a:gd name="T3" fmla="*/ 9 h 129"/>
                    <a:gd name="T4" fmla="*/ 32 w 756"/>
                    <a:gd name="T5" fmla="*/ 21 h 129"/>
                    <a:gd name="T6" fmla="*/ 48 w 756"/>
                    <a:gd name="T7" fmla="*/ 34 h 129"/>
                    <a:gd name="T8" fmla="*/ 67 w 756"/>
                    <a:gd name="T9" fmla="*/ 42 h 129"/>
                    <a:gd name="T10" fmla="*/ 87 w 756"/>
                    <a:gd name="T11" fmla="*/ 54 h 129"/>
                    <a:gd name="T12" fmla="*/ 107 w 756"/>
                    <a:gd name="T13" fmla="*/ 63 h 129"/>
                    <a:gd name="T14" fmla="*/ 126 w 756"/>
                    <a:gd name="T15" fmla="*/ 71 h 129"/>
                    <a:gd name="T16" fmla="*/ 150 w 756"/>
                    <a:gd name="T17" fmla="*/ 79 h 129"/>
                    <a:gd name="T18" fmla="*/ 173 w 756"/>
                    <a:gd name="T19" fmla="*/ 88 h 129"/>
                    <a:gd name="T20" fmla="*/ 197 w 756"/>
                    <a:gd name="T21" fmla="*/ 92 h 129"/>
                    <a:gd name="T22" fmla="*/ 221 w 756"/>
                    <a:gd name="T23" fmla="*/ 100 h 129"/>
                    <a:gd name="T24" fmla="*/ 248 w 756"/>
                    <a:gd name="T25" fmla="*/ 104 h 129"/>
                    <a:gd name="T26" fmla="*/ 276 w 756"/>
                    <a:gd name="T27" fmla="*/ 108 h 129"/>
                    <a:gd name="T28" fmla="*/ 307 w 756"/>
                    <a:gd name="T29" fmla="*/ 117 h 129"/>
                    <a:gd name="T30" fmla="*/ 335 w 756"/>
                    <a:gd name="T31" fmla="*/ 121 h 129"/>
                    <a:gd name="T32" fmla="*/ 366 w 756"/>
                    <a:gd name="T33" fmla="*/ 125 h 129"/>
                    <a:gd name="T34" fmla="*/ 386 w 756"/>
                    <a:gd name="T35" fmla="*/ 129 h 129"/>
                    <a:gd name="T36" fmla="*/ 402 w 756"/>
                    <a:gd name="T37" fmla="*/ 129 h 129"/>
                    <a:gd name="T38" fmla="*/ 437 w 756"/>
                    <a:gd name="T39" fmla="*/ 129 h 129"/>
                    <a:gd name="T40" fmla="*/ 473 w 756"/>
                    <a:gd name="T41" fmla="*/ 129 h 129"/>
                    <a:gd name="T42" fmla="*/ 488 w 756"/>
                    <a:gd name="T43" fmla="*/ 129 h 129"/>
                    <a:gd name="T44" fmla="*/ 504 w 756"/>
                    <a:gd name="T45" fmla="*/ 129 h 129"/>
                    <a:gd name="T46" fmla="*/ 520 w 756"/>
                    <a:gd name="T47" fmla="*/ 129 h 129"/>
                    <a:gd name="T48" fmla="*/ 532 w 756"/>
                    <a:gd name="T49" fmla="*/ 125 h 129"/>
                    <a:gd name="T50" fmla="*/ 559 w 756"/>
                    <a:gd name="T51" fmla="*/ 125 h 129"/>
                    <a:gd name="T52" fmla="*/ 571 w 756"/>
                    <a:gd name="T53" fmla="*/ 121 h 129"/>
                    <a:gd name="T54" fmla="*/ 583 w 756"/>
                    <a:gd name="T55" fmla="*/ 121 h 129"/>
                    <a:gd name="T56" fmla="*/ 598 w 756"/>
                    <a:gd name="T57" fmla="*/ 121 h 129"/>
                    <a:gd name="T58" fmla="*/ 614 w 756"/>
                    <a:gd name="T59" fmla="*/ 117 h 129"/>
                    <a:gd name="T60" fmla="*/ 630 w 756"/>
                    <a:gd name="T61" fmla="*/ 117 h 129"/>
                    <a:gd name="T62" fmla="*/ 646 w 756"/>
                    <a:gd name="T63" fmla="*/ 112 h 129"/>
                    <a:gd name="T64" fmla="*/ 681 w 756"/>
                    <a:gd name="T65" fmla="*/ 108 h 129"/>
                    <a:gd name="T66" fmla="*/ 717 w 756"/>
                    <a:gd name="T67" fmla="*/ 100 h 129"/>
                    <a:gd name="T68" fmla="*/ 756 w 756"/>
                    <a:gd name="T69" fmla="*/ 92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56" h="129">
                      <a:moveTo>
                        <a:pt x="0" y="0"/>
                      </a:moveTo>
                      <a:lnTo>
                        <a:pt x="16" y="9"/>
                      </a:lnTo>
                      <a:lnTo>
                        <a:pt x="32" y="21"/>
                      </a:lnTo>
                      <a:lnTo>
                        <a:pt x="48" y="34"/>
                      </a:lnTo>
                      <a:lnTo>
                        <a:pt x="67" y="42"/>
                      </a:lnTo>
                      <a:lnTo>
                        <a:pt x="87" y="54"/>
                      </a:lnTo>
                      <a:lnTo>
                        <a:pt x="107" y="63"/>
                      </a:lnTo>
                      <a:lnTo>
                        <a:pt x="126" y="71"/>
                      </a:lnTo>
                      <a:lnTo>
                        <a:pt x="150" y="79"/>
                      </a:lnTo>
                      <a:lnTo>
                        <a:pt x="173" y="88"/>
                      </a:lnTo>
                      <a:lnTo>
                        <a:pt x="197" y="92"/>
                      </a:lnTo>
                      <a:lnTo>
                        <a:pt x="221" y="100"/>
                      </a:lnTo>
                      <a:lnTo>
                        <a:pt x="248" y="104"/>
                      </a:lnTo>
                      <a:lnTo>
                        <a:pt x="276" y="108"/>
                      </a:lnTo>
                      <a:lnTo>
                        <a:pt x="307" y="117"/>
                      </a:lnTo>
                      <a:lnTo>
                        <a:pt x="335" y="121"/>
                      </a:lnTo>
                      <a:lnTo>
                        <a:pt x="366" y="125"/>
                      </a:lnTo>
                      <a:lnTo>
                        <a:pt x="386" y="129"/>
                      </a:lnTo>
                      <a:lnTo>
                        <a:pt x="402" y="129"/>
                      </a:lnTo>
                      <a:lnTo>
                        <a:pt x="437" y="129"/>
                      </a:lnTo>
                      <a:lnTo>
                        <a:pt x="473" y="129"/>
                      </a:lnTo>
                      <a:lnTo>
                        <a:pt x="488" y="129"/>
                      </a:lnTo>
                      <a:lnTo>
                        <a:pt x="504" y="129"/>
                      </a:lnTo>
                      <a:lnTo>
                        <a:pt x="520" y="129"/>
                      </a:lnTo>
                      <a:lnTo>
                        <a:pt x="532" y="125"/>
                      </a:lnTo>
                      <a:lnTo>
                        <a:pt x="559" y="125"/>
                      </a:lnTo>
                      <a:lnTo>
                        <a:pt x="571" y="121"/>
                      </a:lnTo>
                      <a:lnTo>
                        <a:pt x="583" y="121"/>
                      </a:lnTo>
                      <a:lnTo>
                        <a:pt x="598" y="121"/>
                      </a:lnTo>
                      <a:lnTo>
                        <a:pt x="614" y="117"/>
                      </a:lnTo>
                      <a:lnTo>
                        <a:pt x="630" y="117"/>
                      </a:lnTo>
                      <a:lnTo>
                        <a:pt x="646" y="112"/>
                      </a:lnTo>
                      <a:lnTo>
                        <a:pt x="681" y="108"/>
                      </a:lnTo>
                      <a:lnTo>
                        <a:pt x="717" y="100"/>
                      </a:lnTo>
                      <a:lnTo>
                        <a:pt x="756" y="92"/>
                      </a:lnTo>
                    </a:path>
                  </a:pathLst>
                </a:custGeom>
                <a:noFill/>
                <a:ln w="6350">
                  <a:solidFill>
                    <a:srgbClr val="000066"/>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339" name="Line 88"/>
                <p:cNvSpPr>
                  <a:spLocks noChangeShapeType="1"/>
                </p:cNvSpPr>
                <p:nvPr/>
              </p:nvSpPr>
              <p:spPr>
                <a:xfrm>
                  <a:off x="5163" y="2315"/>
                  <a:ext cx="0" cy="448"/>
                </a:xfrm>
                <a:prstGeom prst="line">
                  <a:avLst/>
                </a:prstGeom>
                <a:noFill/>
                <a:ln w="6350">
                  <a:solidFill>
                    <a:srgbClr val="00008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340" name="Freeform 89"/>
                <p:cNvSpPr/>
                <p:nvPr/>
              </p:nvSpPr>
              <p:spPr>
                <a:xfrm>
                  <a:off x="3444" y="2460"/>
                  <a:ext cx="405" cy="340"/>
                </a:xfrm>
                <a:custGeom>
                  <a:avLst/>
                  <a:gdLst>
                    <a:gd name="T0" fmla="*/ 43 w 405"/>
                    <a:gd name="T1" fmla="*/ 0 h 340"/>
                    <a:gd name="T2" fmla="*/ 0 w 405"/>
                    <a:gd name="T3" fmla="*/ 340 h 340"/>
                    <a:gd name="T4" fmla="*/ 275 w 405"/>
                    <a:gd name="T5" fmla="*/ 274 h 340"/>
                    <a:gd name="T6" fmla="*/ 405 w 405"/>
                    <a:gd name="T7" fmla="*/ 170 h 340"/>
                    <a:gd name="T8" fmla="*/ 401 w 405"/>
                    <a:gd name="T9" fmla="*/ 21 h 340"/>
                    <a:gd name="T10" fmla="*/ 43 w 405"/>
                    <a:gd name="T11" fmla="*/ 0 h 340"/>
                  </a:gdLst>
                  <a:ahLst/>
                  <a:cxnLst>
                    <a:cxn ang="0">
                      <a:pos x="T0" y="T1"/>
                    </a:cxn>
                    <a:cxn ang="0">
                      <a:pos x="T2" y="T3"/>
                    </a:cxn>
                    <a:cxn ang="0">
                      <a:pos x="T4" y="T5"/>
                    </a:cxn>
                    <a:cxn ang="0">
                      <a:pos x="T6" y="T7"/>
                    </a:cxn>
                    <a:cxn ang="0">
                      <a:pos x="T8" y="T9"/>
                    </a:cxn>
                    <a:cxn ang="0">
                      <a:pos x="T10" y="T11"/>
                    </a:cxn>
                  </a:cxnLst>
                  <a:rect l="0" t="0" r="r" b="b"/>
                  <a:pathLst>
                    <a:path w="405" h="340">
                      <a:moveTo>
                        <a:pt x="43" y="0"/>
                      </a:moveTo>
                      <a:lnTo>
                        <a:pt x="0" y="340"/>
                      </a:lnTo>
                      <a:lnTo>
                        <a:pt x="275" y="274"/>
                      </a:lnTo>
                      <a:lnTo>
                        <a:pt x="405" y="170"/>
                      </a:lnTo>
                      <a:lnTo>
                        <a:pt x="401" y="21"/>
                      </a:lnTo>
                      <a:lnTo>
                        <a:pt x="43" y="0"/>
                      </a:lnTo>
                      <a:close/>
                    </a:path>
                  </a:pathLst>
                </a:custGeom>
                <a:blipFill rotWithShape="0">
                  <a:blip r:embed="rId6"/>
                  <a:tile tx="0" ty="0" sx="100000" sy="100000" flip="none" algn="tl"/>
                </a:blip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341" name="Freeform 90"/>
                <p:cNvSpPr/>
                <p:nvPr/>
              </p:nvSpPr>
              <p:spPr>
                <a:xfrm>
                  <a:off x="3818" y="2324"/>
                  <a:ext cx="1345" cy="431"/>
                </a:xfrm>
                <a:custGeom>
                  <a:avLst/>
                  <a:gdLst>
                    <a:gd name="T0" fmla="*/ 23 w 1345"/>
                    <a:gd name="T1" fmla="*/ 153 h 431"/>
                    <a:gd name="T2" fmla="*/ 27 w 1345"/>
                    <a:gd name="T3" fmla="*/ 302 h 431"/>
                    <a:gd name="T4" fmla="*/ 86 w 1345"/>
                    <a:gd name="T5" fmla="*/ 356 h 431"/>
                    <a:gd name="T6" fmla="*/ 295 w 1345"/>
                    <a:gd name="T7" fmla="*/ 360 h 431"/>
                    <a:gd name="T8" fmla="*/ 366 w 1345"/>
                    <a:gd name="T9" fmla="*/ 331 h 431"/>
                    <a:gd name="T10" fmla="*/ 641 w 1345"/>
                    <a:gd name="T11" fmla="*/ 335 h 431"/>
                    <a:gd name="T12" fmla="*/ 1345 w 1345"/>
                    <a:gd name="T13" fmla="*/ 431 h 431"/>
                    <a:gd name="T14" fmla="*/ 1345 w 1345"/>
                    <a:gd name="T15" fmla="*/ 0 h 431"/>
                    <a:gd name="T16" fmla="*/ 598 w 1345"/>
                    <a:gd name="T17" fmla="*/ 99 h 431"/>
                    <a:gd name="T18" fmla="*/ 271 w 1345"/>
                    <a:gd name="T19" fmla="*/ 136 h 431"/>
                    <a:gd name="T20" fmla="*/ 0 w 1345"/>
                    <a:gd name="T21" fmla="*/ 157 h 431"/>
                    <a:gd name="T22" fmla="*/ 23 w 1345"/>
                    <a:gd name="T23" fmla="*/ 153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45" h="431">
                      <a:moveTo>
                        <a:pt x="23" y="153"/>
                      </a:moveTo>
                      <a:lnTo>
                        <a:pt x="27" y="302"/>
                      </a:lnTo>
                      <a:lnTo>
                        <a:pt x="86" y="356"/>
                      </a:lnTo>
                      <a:lnTo>
                        <a:pt x="295" y="360"/>
                      </a:lnTo>
                      <a:lnTo>
                        <a:pt x="366" y="331"/>
                      </a:lnTo>
                      <a:lnTo>
                        <a:pt x="641" y="335"/>
                      </a:lnTo>
                      <a:lnTo>
                        <a:pt x="1345" y="431"/>
                      </a:lnTo>
                      <a:lnTo>
                        <a:pt x="1345" y="0"/>
                      </a:lnTo>
                      <a:lnTo>
                        <a:pt x="598" y="99"/>
                      </a:lnTo>
                      <a:lnTo>
                        <a:pt x="271" y="136"/>
                      </a:lnTo>
                      <a:lnTo>
                        <a:pt x="0" y="157"/>
                      </a:lnTo>
                      <a:lnTo>
                        <a:pt x="23" y="153"/>
                      </a:lnTo>
                      <a:close/>
                    </a:path>
                  </a:pathLst>
                </a:custGeom>
                <a:blipFill rotWithShape="0">
                  <a:blip r:embed="rId6"/>
                  <a:tile tx="0" ty="0" sx="100000" sy="100000" flip="none" algn="tl"/>
                </a:blip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342" name="Freeform 91"/>
                <p:cNvSpPr/>
                <p:nvPr/>
              </p:nvSpPr>
              <p:spPr>
                <a:xfrm>
                  <a:off x="3172" y="2431"/>
                  <a:ext cx="260" cy="278"/>
                </a:xfrm>
                <a:custGeom>
                  <a:avLst/>
                  <a:gdLst>
                    <a:gd name="T0" fmla="*/ 114 w 260"/>
                    <a:gd name="T1" fmla="*/ 0 h 278"/>
                    <a:gd name="T2" fmla="*/ 91 w 260"/>
                    <a:gd name="T3" fmla="*/ 9 h 278"/>
                    <a:gd name="T4" fmla="*/ 67 w 260"/>
                    <a:gd name="T5" fmla="*/ 17 h 278"/>
                    <a:gd name="T6" fmla="*/ 47 w 260"/>
                    <a:gd name="T7" fmla="*/ 34 h 278"/>
                    <a:gd name="T8" fmla="*/ 28 w 260"/>
                    <a:gd name="T9" fmla="*/ 54 h 278"/>
                    <a:gd name="T10" fmla="*/ 16 w 260"/>
                    <a:gd name="T11" fmla="*/ 75 h 278"/>
                    <a:gd name="T12" fmla="*/ 4 w 260"/>
                    <a:gd name="T13" fmla="*/ 100 h 278"/>
                    <a:gd name="T14" fmla="*/ 0 w 260"/>
                    <a:gd name="T15" fmla="*/ 125 h 278"/>
                    <a:gd name="T16" fmla="*/ 0 w 260"/>
                    <a:gd name="T17" fmla="*/ 154 h 278"/>
                    <a:gd name="T18" fmla="*/ 4 w 260"/>
                    <a:gd name="T19" fmla="*/ 183 h 278"/>
                    <a:gd name="T20" fmla="*/ 16 w 260"/>
                    <a:gd name="T21" fmla="*/ 208 h 278"/>
                    <a:gd name="T22" fmla="*/ 28 w 260"/>
                    <a:gd name="T23" fmla="*/ 228 h 278"/>
                    <a:gd name="T24" fmla="*/ 47 w 260"/>
                    <a:gd name="T25" fmla="*/ 249 h 278"/>
                    <a:gd name="T26" fmla="*/ 67 w 260"/>
                    <a:gd name="T27" fmla="*/ 261 h 278"/>
                    <a:gd name="T28" fmla="*/ 91 w 260"/>
                    <a:gd name="T29" fmla="*/ 274 h 278"/>
                    <a:gd name="T30" fmla="*/ 114 w 260"/>
                    <a:gd name="T31" fmla="*/ 278 h 278"/>
                    <a:gd name="T32" fmla="*/ 142 w 260"/>
                    <a:gd name="T33" fmla="*/ 278 h 278"/>
                    <a:gd name="T34" fmla="*/ 169 w 260"/>
                    <a:gd name="T35" fmla="*/ 274 h 278"/>
                    <a:gd name="T36" fmla="*/ 193 w 260"/>
                    <a:gd name="T37" fmla="*/ 261 h 278"/>
                    <a:gd name="T38" fmla="*/ 213 w 260"/>
                    <a:gd name="T39" fmla="*/ 249 h 278"/>
                    <a:gd name="T40" fmla="*/ 228 w 260"/>
                    <a:gd name="T41" fmla="*/ 228 h 278"/>
                    <a:gd name="T42" fmla="*/ 244 w 260"/>
                    <a:gd name="T43" fmla="*/ 208 h 278"/>
                    <a:gd name="T44" fmla="*/ 252 w 260"/>
                    <a:gd name="T45" fmla="*/ 183 h 278"/>
                    <a:gd name="T46" fmla="*/ 260 w 260"/>
                    <a:gd name="T47" fmla="*/ 154 h 278"/>
                    <a:gd name="T48" fmla="*/ 260 w 260"/>
                    <a:gd name="T49" fmla="*/ 125 h 278"/>
                    <a:gd name="T50" fmla="*/ 252 w 260"/>
                    <a:gd name="T51" fmla="*/ 100 h 278"/>
                    <a:gd name="T52" fmla="*/ 244 w 260"/>
                    <a:gd name="T53" fmla="*/ 75 h 278"/>
                    <a:gd name="T54" fmla="*/ 228 w 260"/>
                    <a:gd name="T55" fmla="*/ 54 h 278"/>
                    <a:gd name="T56" fmla="*/ 213 w 260"/>
                    <a:gd name="T57" fmla="*/ 34 h 278"/>
                    <a:gd name="T58" fmla="*/ 193 w 260"/>
                    <a:gd name="T59" fmla="*/ 17 h 278"/>
                    <a:gd name="T60" fmla="*/ 169 w 260"/>
                    <a:gd name="T61" fmla="*/ 9 h 278"/>
                    <a:gd name="T62" fmla="*/ 142 w 260"/>
                    <a:gd name="T63" fmla="*/ 0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60" h="278">
                      <a:moveTo>
                        <a:pt x="130" y="0"/>
                      </a:moveTo>
                      <a:lnTo>
                        <a:pt x="114" y="0"/>
                      </a:lnTo>
                      <a:lnTo>
                        <a:pt x="103" y="5"/>
                      </a:lnTo>
                      <a:lnTo>
                        <a:pt x="91" y="9"/>
                      </a:lnTo>
                      <a:lnTo>
                        <a:pt x="79" y="13"/>
                      </a:lnTo>
                      <a:lnTo>
                        <a:pt x="67" y="17"/>
                      </a:lnTo>
                      <a:lnTo>
                        <a:pt x="55" y="25"/>
                      </a:lnTo>
                      <a:lnTo>
                        <a:pt x="47" y="34"/>
                      </a:lnTo>
                      <a:lnTo>
                        <a:pt x="36" y="42"/>
                      </a:lnTo>
                      <a:lnTo>
                        <a:pt x="28" y="54"/>
                      </a:lnTo>
                      <a:lnTo>
                        <a:pt x="20" y="63"/>
                      </a:lnTo>
                      <a:lnTo>
                        <a:pt x="16" y="75"/>
                      </a:lnTo>
                      <a:lnTo>
                        <a:pt x="8" y="87"/>
                      </a:lnTo>
                      <a:lnTo>
                        <a:pt x="4" y="100"/>
                      </a:lnTo>
                      <a:lnTo>
                        <a:pt x="0" y="112"/>
                      </a:lnTo>
                      <a:lnTo>
                        <a:pt x="0" y="125"/>
                      </a:lnTo>
                      <a:lnTo>
                        <a:pt x="0" y="141"/>
                      </a:lnTo>
                      <a:lnTo>
                        <a:pt x="0" y="154"/>
                      </a:lnTo>
                      <a:lnTo>
                        <a:pt x="0" y="170"/>
                      </a:lnTo>
                      <a:lnTo>
                        <a:pt x="4" y="183"/>
                      </a:lnTo>
                      <a:lnTo>
                        <a:pt x="8" y="195"/>
                      </a:lnTo>
                      <a:lnTo>
                        <a:pt x="16" y="208"/>
                      </a:lnTo>
                      <a:lnTo>
                        <a:pt x="20" y="220"/>
                      </a:lnTo>
                      <a:lnTo>
                        <a:pt x="28" y="228"/>
                      </a:lnTo>
                      <a:lnTo>
                        <a:pt x="36" y="241"/>
                      </a:lnTo>
                      <a:lnTo>
                        <a:pt x="47" y="249"/>
                      </a:lnTo>
                      <a:lnTo>
                        <a:pt x="55" y="257"/>
                      </a:lnTo>
                      <a:lnTo>
                        <a:pt x="67" y="261"/>
                      </a:lnTo>
                      <a:lnTo>
                        <a:pt x="79" y="270"/>
                      </a:lnTo>
                      <a:lnTo>
                        <a:pt x="91" y="274"/>
                      </a:lnTo>
                      <a:lnTo>
                        <a:pt x="103" y="278"/>
                      </a:lnTo>
                      <a:lnTo>
                        <a:pt x="114" y="278"/>
                      </a:lnTo>
                      <a:lnTo>
                        <a:pt x="130" y="278"/>
                      </a:lnTo>
                      <a:lnTo>
                        <a:pt x="142" y="278"/>
                      </a:lnTo>
                      <a:lnTo>
                        <a:pt x="154" y="278"/>
                      </a:lnTo>
                      <a:lnTo>
                        <a:pt x="169" y="274"/>
                      </a:lnTo>
                      <a:lnTo>
                        <a:pt x="181" y="270"/>
                      </a:lnTo>
                      <a:lnTo>
                        <a:pt x="193" y="261"/>
                      </a:lnTo>
                      <a:lnTo>
                        <a:pt x="201" y="257"/>
                      </a:lnTo>
                      <a:lnTo>
                        <a:pt x="213" y="249"/>
                      </a:lnTo>
                      <a:lnTo>
                        <a:pt x="221" y="241"/>
                      </a:lnTo>
                      <a:lnTo>
                        <a:pt x="228" y="228"/>
                      </a:lnTo>
                      <a:lnTo>
                        <a:pt x="236" y="220"/>
                      </a:lnTo>
                      <a:lnTo>
                        <a:pt x="244" y="208"/>
                      </a:lnTo>
                      <a:lnTo>
                        <a:pt x="248" y="195"/>
                      </a:lnTo>
                      <a:lnTo>
                        <a:pt x="252" y="183"/>
                      </a:lnTo>
                      <a:lnTo>
                        <a:pt x="256" y="170"/>
                      </a:lnTo>
                      <a:lnTo>
                        <a:pt x="260" y="154"/>
                      </a:lnTo>
                      <a:lnTo>
                        <a:pt x="260" y="141"/>
                      </a:lnTo>
                      <a:lnTo>
                        <a:pt x="260" y="125"/>
                      </a:lnTo>
                      <a:lnTo>
                        <a:pt x="256" y="112"/>
                      </a:lnTo>
                      <a:lnTo>
                        <a:pt x="252" y="100"/>
                      </a:lnTo>
                      <a:lnTo>
                        <a:pt x="248" y="87"/>
                      </a:lnTo>
                      <a:lnTo>
                        <a:pt x="244" y="75"/>
                      </a:lnTo>
                      <a:lnTo>
                        <a:pt x="236" y="63"/>
                      </a:lnTo>
                      <a:lnTo>
                        <a:pt x="228" y="54"/>
                      </a:lnTo>
                      <a:lnTo>
                        <a:pt x="221" y="42"/>
                      </a:lnTo>
                      <a:lnTo>
                        <a:pt x="213" y="34"/>
                      </a:lnTo>
                      <a:lnTo>
                        <a:pt x="201" y="25"/>
                      </a:lnTo>
                      <a:lnTo>
                        <a:pt x="193" y="17"/>
                      </a:lnTo>
                      <a:lnTo>
                        <a:pt x="181" y="13"/>
                      </a:lnTo>
                      <a:lnTo>
                        <a:pt x="169" y="9"/>
                      </a:lnTo>
                      <a:lnTo>
                        <a:pt x="154" y="5"/>
                      </a:lnTo>
                      <a:lnTo>
                        <a:pt x="142" y="0"/>
                      </a:lnTo>
                      <a:lnTo>
                        <a:pt x="130" y="0"/>
                      </a:lnTo>
                      <a:close/>
                    </a:path>
                  </a:pathLst>
                </a:custGeom>
                <a:blipFill rotWithShape="0">
                  <a:blip r:embed="rId9"/>
                  <a:tile tx="0" ty="0" sx="100000" sy="100000" flip="none" algn="tl"/>
                </a:blip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343" name="Freeform 92"/>
                <p:cNvSpPr/>
                <p:nvPr/>
              </p:nvSpPr>
              <p:spPr>
                <a:xfrm>
                  <a:off x="3172" y="2431"/>
                  <a:ext cx="260" cy="278"/>
                </a:xfrm>
                <a:custGeom>
                  <a:avLst/>
                  <a:gdLst>
                    <a:gd name="T0" fmla="*/ 114 w 260"/>
                    <a:gd name="T1" fmla="*/ 0 h 278"/>
                    <a:gd name="T2" fmla="*/ 91 w 260"/>
                    <a:gd name="T3" fmla="*/ 9 h 278"/>
                    <a:gd name="T4" fmla="*/ 67 w 260"/>
                    <a:gd name="T5" fmla="*/ 17 h 278"/>
                    <a:gd name="T6" fmla="*/ 47 w 260"/>
                    <a:gd name="T7" fmla="*/ 34 h 278"/>
                    <a:gd name="T8" fmla="*/ 28 w 260"/>
                    <a:gd name="T9" fmla="*/ 54 h 278"/>
                    <a:gd name="T10" fmla="*/ 16 w 260"/>
                    <a:gd name="T11" fmla="*/ 75 h 278"/>
                    <a:gd name="T12" fmla="*/ 4 w 260"/>
                    <a:gd name="T13" fmla="*/ 100 h 278"/>
                    <a:gd name="T14" fmla="*/ 0 w 260"/>
                    <a:gd name="T15" fmla="*/ 125 h 278"/>
                    <a:gd name="T16" fmla="*/ 0 w 260"/>
                    <a:gd name="T17" fmla="*/ 154 h 278"/>
                    <a:gd name="T18" fmla="*/ 4 w 260"/>
                    <a:gd name="T19" fmla="*/ 183 h 278"/>
                    <a:gd name="T20" fmla="*/ 16 w 260"/>
                    <a:gd name="T21" fmla="*/ 208 h 278"/>
                    <a:gd name="T22" fmla="*/ 28 w 260"/>
                    <a:gd name="T23" fmla="*/ 228 h 278"/>
                    <a:gd name="T24" fmla="*/ 47 w 260"/>
                    <a:gd name="T25" fmla="*/ 249 h 278"/>
                    <a:gd name="T26" fmla="*/ 67 w 260"/>
                    <a:gd name="T27" fmla="*/ 261 h 278"/>
                    <a:gd name="T28" fmla="*/ 91 w 260"/>
                    <a:gd name="T29" fmla="*/ 274 h 278"/>
                    <a:gd name="T30" fmla="*/ 114 w 260"/>
                    <a:gd name="T31" fmla="*/ 278 h 278"/>
                    <a:gd name="T32" fmla="*/ 142 w 260"/>
                    <a:gd name="T33" fmla="*/ 278 h 278"/>
                    <a:gd name="T34" fmla="*/ 169 w 260"/>
                    <a:gd name="T35" fmla="*/ 274 h 278"/>
                    <a:gd name="T36" fmla="*/ 193 w 260"/>
                    <a:gd name="T37" fmla="*/ 261 h 278"/>
                    <a:gd name="T38" fmla="*/ 213 w 260"/>
                    <a:gd name="T39" fmla="*/ 249 h 278"/>
                    <a:gd name="T40" fmla="*/ 228 w 260"/>
                    <a:gd name="T41" fmla="*/ 228 h 278"/>
                    <a:gd name="T42" fmla="*/ 244 w 260"/>
                    <a:gd name="T43" fmla="*/ 208 h 278"/>
                    <a:gd name="T44" fmla="*/ 252 w 260"/>
                    <a:gd name="T45" fmla="*/ 183 h 278"/>
                    <a:gd name="T46" fmla="*/ 260 w 260"/>
                    <a:gd name="T47" fmla="*/ 154 h 278"/>
                    <a:gd name="T48" fmla="*/ 260 w 260"/>
                    <a:gd name="T49" fmla="*/ 125 h 278"/>
                    <a:gd name="T50" fmla="*/ 252 w 260"/>
                    <a:gd name="T51" fmla="*/ 100 h 278"/>
                    <a:gd name="T52" fmla="*/ 244 w 260"/>
                    <a:gd name="T53" fmla="*/ 75 h 278"/>
                    <a:gd name="T54" fmla="*/ 228 w 260"/>
                    <a:gd name="T55" fmla="*/ 54 h 278"/>
                    <a:gd name="T56" fmla="*/ 213 w 260"/>
                    <a:gd name="T57" fmla="*/ 34 h 278"/>
                    <a:gd name="T58" fmla="*/ 193 w 260"/>
                    <a:gd name="T59" fmla="*/ 17 h 278"/>
                    <a:gd name="T60" fmla="*/ 169 w 260"/>
                    <a:gd name="T61" fmla="*/ 9 h 278"/>
                    <a:gd name="T62" fmla="*/ 142 w 260"/>
                    <a:gd name="T63" fmla="*/ 0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60" h="278">
                      <a:moveTo>
                        <a:pt x="130" y="0"/>
                      </a:moveTo>
                      <a:lnTo>
                        <a:pt x="114" y="0"/>
                      </a:lnTo>
                      <a:lnTo>
                        <a:pt x="103" y="5"/>
                      </a:lnTo>
                      <a:lnTo>
                        <a:pt x="91" y="9"/>
                      </a:lnTo>
                      <a:lnTo>
                        <a:pt x="79" y="13"/>
                      </a:lnTo>
                      <a:lnTo>
                        <a:pt x="67" y="17"/>
                      </a:lnTo>
                      <a:lnTo>
                        <a:pt x="55" y="25"/>
                      </a:lnTo>
                      <a:lnTo>
                        <a:pt x="47" y="34"/>
                      </a:lnTo>
                      <a:lnTo>
                        <a:pt x="36" y="42"/>
                      </a:lnTo>
                      <a:lnTo>
                        <a:pt x="28" y="54"/>
                      </a:lnTo>
                      <a:lnTo>
                        <a:pt x="20" y="63"/>
                      </a:lnTo>
                      <a:lnTo>
                        <a:pt x="16" y="75"/>
                      </a:lnTo>
                      <a:lnTo>
                        <a:pt x="8" y="87"/>
                      </a:lnTo>
                      <a:lnTo>
                        <a:pt x="4" y="100"/>
                      </a:lnTo>
                      <a:lnTo>
                        <a:pt x="0" y="112"/>
                      </a:lnTo>
                      <a:lnTo>
                        <a:pt x="0" y="125"/>
                      </a:lnTo>
                      <a:lnTo>
                        <a:pt x="0" y="141"/>
                      </a:lnTo>
                      <a:lnTo>
                        <a:pt x="0" y="154"/>
                      </a:lnTo>
                      <a:lnTo>
                        <a:pt x="0" y="170"/>
                      </a:lnTo>
                      <a:lnTo>
                        <a:pt x="4" y="183"/>
                      </a:lnTo>
                      <a:lnTo>
                        <a:pt x="8" y="195"/>
                      </a:lnTo>
                      <a:lnTo>
                        <a:pt x="16" y="208"/>
                      </a:lnTo>
                      <a:lnTo>
                        <a:pt x="20" y="220"/>
                      </a:lnTo>
                      <a:lnTo>
                        <a:pt x="28" y="228"/>
                      </a:lnTo>
                      <a:lnTo>
                        <a:pt x="36" y="241"/>
                      </a:lnTo>
                      <a:lnTo>
                        <a:pt x="47" y="249"/>
                      </a:lnTo>
                      <a:lnTo>
                        <a:pt x="55" y="257"/>
                      </a:lnTo>
                      <a:lnTo>
                        <a:pt x="67" y="261"/>
                      </a:lnTo>
                      <a:lnTo>
                        <a:pt x="79" y="270"/>
                      </a:lnTo>
                      <a:lnTo>
                        <a:pt x="91" y="274"/>
                      </a:lnTo>
                      <a:lnTo>
                        <a:pt x="103" y="278"/>
                      </a:lnTo>
                      <a:lnTo>
                        <a:pt x="114" y="278"/>
                      </a:lnTo>
                      <a:lnTo>
                        <a:pt x="130" y="278"/>
                      </a:lnTo>
                      <a:lnTo>
                        <a:pt x="142" y="278"/>
                      </a:lnTo>
                      <a:lnTo>
                        <a:pt x="154" y="278"/>
                      </a:lnTo>
                      <a:lnTo>
                        <a:pt x="169" y="274"/>
                      </a:lnTo>
                      <a:lnTo>
                        <a:pt x="181" y="270"/>
                      </a:lnTo>
                      <a:lnTo>
                        <a:pt x="193" y="261"/>
                      </a:lnTo>
                      <a:lnTo>
                        <a:pt x="201" y="257"/>
                      </a:lnTo>
                      <a:lnTo>
                        <a:pt x="213" y="249"/>
                      </a:lnTo>
                      <a:lnTo>
                        <a:pt x="221" y="241"/>
                      </a:lnTo>
                      <a:lnTo>
                        <a:pt x="228" y="228"/>
                      </a:lnTo>
                      <a:lnTo>
                        <a:pt x="236" y="220"/>
                      </a:lnTo>
                      <a:lnTo>
                        <a:pt x="244" y="208"/>
                      </a:lnTo>
                      <a:lnTo>
                        <a:pt x="248" y="195"/>
                      </a:lnTo>
                      <a:lnTo>
                        <a:pt x="252" y="183"/>
                      </a:lnTo>
                      <a:lnTo>
                        <a:pt x="256" y="170"/>
                      </a:lnTo>
                      <a:lnTo>
                        <a:pt x="260" y="154"/>
                      </a:lnTo>
                      <a:lnTo>
                        <a:pt x="260" y="141"/>
                      </a:lnTo>
                      <a:lnTo>
                        <a:pt x="260" y="125"/>
                      </a:lnTo>
                      <a:lnTo>
                        <a:pt x="256" y="112"/>
                      </a:lnTo>
                      <a:lnTo>
                        <a:pt x="252" y="100"/>
                      </a:lnTo>
                      <a:lnTo>
                        <a:pt x="248" y="87"/>
                      </a:lnTo>
                      <a:lnTo>
                        <a:pt x="244" y="75"/>
                      </a:lnTo>
                      <a:lnTo>
                        <a:pt x="236" y="63"/>
                      </a:lnTo>
                      <a:lnTo>
                        <a:pt x="228" y="54"/>
                      </a:lnTo>
                      <a:lnTo>
                        <a:pt x="221" y="42"/>
                      </a:lnTo>
                      <a:lnTo>
                        <a:pt x="213" y="34"/>
                      </a:lnTo>
                      <a:lnTo>
                        <a:pt x="201" y="25"/>
                      </a:lnTo>
                      <a:lnTo>
                        <a:pt x="193" y="17"/>
                      </a:lnTo>
                      <a:lnTo>
                        <a:pt x="181" y="13"/>
                      </a:lnTo>
                      <a:lnTo>
                        <a:pt x="169" y="9"/>
                      </a:lnTo>
                      <a:lnTo>
                        <a:pt x="154" y="5"/>
                      </a:lnTo>
                      <a:lnTo>
                        <a:pt x="142" y="0"/>
                      </a:lnTo>
                      <a:lnTo>
                        <a:pt x="130" y="0"/>
                      </a:lnTo>
                    </a:path>
                  </a:pathLst>
                </a:custGeom>
                <a:noFill/>
                <a:ln w="6350">
                  <a:solidFill>
                    <a:srgbClr val="FF00FF"/>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344" name="Freeform 93"/>
                <p:cNvSpPr/>
                <p:nvPr/>
              </p:nvSpPr>
              <p:spPr>
                <a:xfrm>
                  <a:off x="3518" y="2436"/>
                  <a:ext cx="244" cy="269"/>
                </a:xfrm>
                <a:custGeom>
                  <a:avLst/>
                  <a:gdLst>
                    <a:gd name="T0" fmla="*/ 111 w 244"/>
                    <a:gd name="T1" fmla="*/ 0 h 269"/>
                    <a:gd name="T2" fmla="*/ 87 w 244"/>
                    <a:gd name="T3" fmla="*/ 4 h 269"/>
                    <a:gd name="T4" fmla="*/ 67 w 244"/>
                    <a:gd name="T5" fmla="*/ 16 h 269"/>
                    <a:gd name="T6" fmla="*/ 48 w 244"/>
                    <a:gd name="T7" fmla="*/ 29 h 269"/>
                    <a:gd name="T8" fmla="*/ 28 w 244"/>
                    <a:gd name="T9" fmla="*/ 49 h 269"/>
                    <a:gd name="T10" fmla="*/ 16 w 244"/>
                    <a:gd name="T11" fmla="*/ 70 h 269"/>
                    <a:gd name="T12" fmla="*/ 8 w 244"/>
                    <a:gd name="T13" fmla="*/ 95 h 269"/>
                    <a:gd name="T14" fmla="*/ 4 w 244"/>
                    <a:gd name="T15" fmla="*/ 120 h 269"/>
                    <a:gd name="T16" fmla="*/ 4 w 244"/>
                    <a:gd name="T17" fmla="*/ 149 h 269"/>
                    <a:gd name="T18" fmla="*/ 8 w 244"/>
                    <a:gd name="T19" fmla="*/ 174 h 269"/>
                    <a:gd name="T20" fmla="*/ 16 w 244"/>
                    <a:gd name="T21" fmla="*/ 198 h 269"/>
                    <a:gd name="T22" fmla="*/ 28 w 244"/>
                    <a:gd name="T23" fmla="*/ 219 h 269"/>
                    <a:gd name="T24" fmla="*/ 48 w 244"/>
                    <a:gd name="T25" fmla="*/ 240 h 269"/>
                    <a:gd name="T26" fmla="*/ 67 w 244"/>
                    <a:gd name="T27" fmla="*/ 252 h 269"/>
                    <a:gd name="T28" fmla="*/ 87 w 244"/>
                    <a:gd name="T29" fmla="*/ 265 h 269"/>
                    <a:gd name="T30" fmla="*/ 111 w 244"/>
                    <a:gd name="T31" fmla="*/ 269 h 269"/>
                    <a:gd name="T32" fmla="*/ 134 w 244"/>
                    <a:gd name="T33" fmla="*/ 269 h 269"/>
                    <a:gd name="T34" fmla="*/ 158 w 244"/>
                    <a:gd name="T35" fmla="*/ 265 h 269"/>
                    <a:gd name="T36" fmla="*/ 182 w 244"/>
                    <a:gd name="T37" fmla="*/ 252 h 269"/>
                    <a:gd name="T38" fmla="*/ 201 w 244"/>
                    <a:gd name="T39" fmla="*/ 240 h 269"/>
                    <a:gd name="T40" fmla="*/ 217 w 244"/>
                    <a:gd name="T41" fmla="*/ 219 h 269"/>
                    <a:gd name="T42" fmla="*/ 229 w 244"/>
                    <a:gd name="T43" fmla="*/ 198 h 269"/>
                    <a:gd name="T44" fmla="*/ 241 w 244"/>
                    <a:gd name="T45" fmla="*/ 174 h 269"/>
                    <a:gd name="T46" fmla="*/ 244 w 244"/>
                    <a:gd name="T47" fmla="*/ 149 h 269"/>
                    <a:gd name="T48" fmla="*/ 244 w 244"/>
                    <a:gd name="T49" fmla="*/ 120 h 269"/>
                    <a:gd name="T50" fmla="*/ 241 w 244"/>
                    <a:gd name="T51" fmla="*/ 95 h 269"/>
                    <a:gd name="T52" fmla="*/ 229 w 244"/>
                    <a:gd name="T53" fmla="*/ 70 h 269"/>
                    <a:gd name="T54" fmla="*/ 217 w 244"/>
                    <a:gd name="T55" fmla="*/ 49 h 269"/>
                    <a:gd name="T56" fmla="*/ 201 w 244"/>
                    <a:gd name="T57" fmla="*/ 29 h 269"/>
                    <a:gd name="T58" fmla="*/ 182 w 244"/>
                    <a:gd name="T59" fmla="*/ 16 h 269"/>
                    <a:gd name="T60" fmla="*/ 158 w 244"/>
                    <a:gd name="T61" fmla="*/ 4 h 269"/>
                    <a:gd name="T62" fmla="*/ 134 w 244"/>
                    <a:gd name="T63" fmla="*/ 0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44" h="269">
                      <a:moveTo>
                        <a:pt x="122" y="0"/>
                      </a:moveTo>
                      <a:lnTo>
                        <a:pt x="111" y="0"/>
                      </a:lnTo>
                      <a:lnTo>
                        <a:pt x="99" y="0"/>
                      </a:lnTo>
                      <a:lnTo>
                        <a:pt x="87" y="4"/>
                      </a:lnTo>
                      <a:lnTo>
                        <a:pt x="75" y="8"/>
                      </a:lnTo>
                      <a:lnTo>
                        <a:pt x="67" y="16"/>
                      </a:lnTo>
                      <a:lnTo>
                        <a:pt x="56" y="20"/>
                      </a:lnTo>
                      <a:lnTo>
                        <a:pt x="48" y="29"/>
                      </a:lnTo>
                      <a:lnTo>
                        <a:pt x="36" y="37"/>
                      </a:lnTo>
                      <a:lnTo>
                        <a:pt x="28" y="49"/>
                      </a:lnTo>
                      <a:lnTo>
                        <a:pt x="24" y="58"/>
                      </a:lnTo>
                      <a:lnTo>
                        <a:pt x="16" y="70"/>
                      </a:lnTo>
                      <a:lnTo>
                        <a:pt x="12" y="82"/>
                      </a:lnTo>
                      <a:lnTo>
                        <a:pt x="8" y="95"/>
                      </a:lnTo>
                      <a:lnTo>
                        <a:pt x="4" y="107"/>
                      </a:lnTo>
                      <a:lnTo>
                        <a:pt x="4" y="120"/>
                      </a:lnTo>
                      <a:lnTo>
                        <a:pt x="0" y="132"/>
                      </a:lnTo>
                      <a:lnTo>
                        <a:pt x="4" y="149"/>
                      </a:lnTo>
                      <a:lnTo>
                        <a:pt x="4" y="161"/>
                      </a:lnTo>
                      <a:lnTo>
                        <a:pt x="8" y="174"/>
                      </a:lnTo>
                      <a:lnTo>
                        <a:pt x="12" y="186"/>
                      </a:lnTo>
                      <a:lnTo>
                        <a:pt x="16" y="198"/>
                      </a:lnTo>
                      <a:lnTo>
                        <a:pt x="24" y="211"/>
                      </a:lnTo>
                      <a:lnTo>
                        <a:pt x="28" y="219"/>
                      </a:lnTo>
                      <a:lnTo>
                        <a:pt x="36" y="227"/>
                      </a:lnTo>
                      <a:lnTo>
                        <a:pt x="48" y="240"/>
                      </a:lnTo>
                      <a:lnTo>
                        <a:pt x="56" y="244"/>
                      </a:lnTo>
                      <a:lnTo>
                        <a:pt x="67" y="252"/>
                      </a:lnTo>
                      <a:lnTo>
                        <a:pt x="75" y="256"/>
                      </a:lnTo>
                      <a:lnTo>
                        <a:pt x="87" y="265"/>
                      </a:lnTo>
                      <a:lnTo>
                        <a:pt x="99" y="265"/>
                      </a:lnTo>
                      <a:lnTo>
                        <a:pt x="111" y="269"/>
                      </a:lnTo>
                      <a:lnTo>
                        <a:pt x="122" y="269"/>
                      </a:lnTo>
                      <a:lnTo>
                        <a:pt x="134" y="269"/>
                      </a:lnTo>
                      <a:lnTo>
                        <a:pt x="146" y="265"/>
                      </a:lnTo>
                      <a:lnTo>
                        <a:pt x="158" y="265"/>
                      </a:lnTo>
                      <a:lnTo>
                        <a:pt x="170" y="256"/>
                      </a:lnTo>
                      <a:lnTo>
                        <a:pt x="182" y="252"/>
                      </a:lnTo>
                      <a:lnTo>
                        <a:pt x="189" y="244"/>
                      </a:lnTo>
                      <a:lnTo>
                        <a:pt x="201" y="240"/>
                      </a:lnTo>
                      <a:lnTo>
                        <a:pt x="209" y="227"/>
                      </a:lnTo>
                      <a:lnTo>
                        <a:pt x="217" y="219"/>
                      </a:lnTo>
                      <a:lnTo>
                        <a:pt x="225" y="211"/>
                      </a:lnTo>
                      <a:lnTo>
                        <a:pt x="229" y="198"/>
                      </a:lnTo>
                      <a:lnTo>
                        <a:pt x="233" y="186"/>
                      </a:lnTo>
                      <a:lnTo>
                        <a:pt x="241" y="174"/>
                      </a:lnTo>
                      <a:lnTo>
                        <a:pt x="241" y="161"/>
                      </a:lnTo>
                      <a:lnTo>
                        <a:pt x="244" y="149"/>
                      </a:lnTo>
                      <a:lnTo>
                        <a:pt x="244" y="132"/>
                      </a:lnTo>
                      <a:lnTo>
                        <a:pt x="244" y="120"/>
                      </a:lnTo>
                      <a:lnTo>
                        <a:pt x="241" y="107"/>
                      </a:lnTo>
                      <a:lnTo>
                        <a:pt x="241" y="95"/>
                      </a:lnTo>
                      <a:lnTo>
                        <a:pt x="233" y="82"/>
                      </a:lnTo>
                      <a:lnTo>
                        <a:pt x="229" y="70"/>
                      </a:lnTo>
                      <a:lnTo>
                        <a:pt x="225" y="58"/>
                      </a:lnTo>
                      <a:lnTo>
                        <a:pt x="217" y="49"/>
                      </a:lnTo>
                      <a:lnTo>
                        <a:pt x="209" y="37"/>
                      </a:lnTo>
                      <a:lnTo>
                        <a:pt x="201" y="29"/>
                      </a:lnTo>
                      <a:lnTo>
                        <a:pt x="189" y="20"/>
                      </a:lnTo>
                      <a:lnTo>
                        <a:pt x="182" y="16"/>
                      </a:lnTo>
                      <a:lnTo>
                        <a:pt x="170" y="8"/>
                      </a:lnTo>
                      <a:lnTo>
                        <a:pt x="158" y="4"/>
                      </a:lnTo>
                      <a:lnTo>
                        <a:pt x="146" y="0"/>
                      </a:lnTo>
                      <a:lnTo>
                        <a:pt x="134" y="0"/>
                      </a:lnTo>
                      <a:lnTo>
                        <a:pt x="122" y="0"/>
                      </a:lnTo>
                      <a:close/>
                    </a:path>
                  </a:pathLst>
                </a:custGeom>
                <a:blipFill rotWithShape="0">
                  <a:blip r:embed="rId9"/>
                  <a:tile tx="0" ty="0" sx="100000" sy="100000" flip="none" algn="tl"/>
                </a:blip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345" name="Freeform 94"/>
                <p:cNvSpPr/>
                <p:nvPr/>
              </p:nvSpPr>
              <p:spPr>
                <a:xfrm>
                  <a:off x="3518" y="2436"/>
                  <a:ext cx="244" cy="269"/>
                </a:xfrm>
                <a:custGeom>
                  <a:avLst/>
                  <a:gdLst>
                    <a:gd name="T0" fmla="*/ 111 w 244"/>
                    <a:gd name="T1" fmla="*/ 0 h 269"/>
                    <a:gd name="T2" fmla="*/ 87 w 244"/>
                    <a:gd name="T3" fmla="*/ 4 h 269"/>
                    <a:gd name="T4" fmla="*/ 67 w 244"/>
                    <a:gd name="T5" fmla="*/ 16 h 269"/>
                    <a:gd name="T6" fmla="*/ 48 w 244"/>
                    <a:gd name="T7" fmla="*/ 29 h 269"/>
                    <a:gd name="T8" fmla="*/ 28 w 244"/>
                    <a:gd name="T9" fmla="*/ 49 h 269"/>
                    <a:gd name="T10" fmla="*/ 16 w 244"/>
                    <a:gd name="T11" fmla="*/ 70 h 269"/>
                    <a:gd name="T12" fmla="*/ 8 w 244"/>
                    <a:gd name="T13" fmla="*/ 95 h 269"/>
                    <a:gd name="T14" fmla="*/ 4 w 244"/>
                    <a:gd name="T15" fmla="*/ 120 h 269"/>
                    <a:gd name="T16" fmla="*/ 4 w 244"/>
                    <a:gd name="T17" fmla="*/ 149 h 269"/>
                    <a:gd name="T18" fmla="*/ 8 w 244"/>
                    <a:gd name="T19" fmla="*/ 174 h 269"/>
                    <a:gd name="T20" fmla="*/ 16 w 244"/>
                    <a:gd name="T21" fmla="*/ 198 h 269"/>
                    <a:gd name="T22" fmla="*/ 28 w 244"/>
                    <a:gd name="T23" fmla="*/ 219 h 269"/>
                    <a:gd name="T24" fmla="*/ 48 w 244"/>
                    <a:gd name="T25" fmla="*/ 240 h 269"/>
                    <a:gd name="T26" fmla="*/ 67 w 244"/>
                    <a:gd name="T27" fmla="*/ 252 h 269"/>
                    <a:gd name="T28" fmla="*/ 87 w 244"/>
                    <a:gd name="T29" fmla="*/ 265 h 269"/>
                    <a:gd name="T30" fmla="*/ 111 w 244"/>
                    <a:gd name="T31" fmla="*/ 269 h 269"/>
                    <a:gd name="T32" fmla="*/ 134 w 244"/>
                    <a:gd name="T33" fmla="*/ 269 h 269"/>
                    <a:gd name="T34" fmla="*/ 158 w 244"/>
                    <a:gd name="T35" fmla="*/ 265 h 269"/>
                    <a:gd name="T36" fmla="*/ 182 w 244"/>
                    <a:gd name="T37" fmla="*/ 252 h 269"/>
                    <a:gd name="T38" fmla="*/ 201 w 244"/>
                    <a:gd name="T39" fmla="*/ 240 h 269"/>
                    <a:gd name="T40" fmla="*/ 217 w 244"/>
                    <a:gd name="T41" fmla="*/ 219 h 269"/>
                    <a:gd name="T42" fmla="*/ 229 w 244"/>
                    <a:gd name="T43" fmla="*/ 198 h 269"/>
                    <a:gd name="T44" fmla="*/ 241 w 244"/>
                    <a:gd name="T45" fmla="*/ 174 h 269"/>
                    <a:gd name="T46" fmla="*/ 244 w 244"/>
                    <a:gd name="T47" fmla="*/ 149 h 269"/>
                    <a:gd name="T48" fmla="*/ 244 w 244"/>
                    <a:gd name="T49" fmla="*/ 120 h 269"/>
                    <a:gd name="T50" fmla="*/ 241 w 244"/>
                    <a:gd name="T51" fmla="*/ 95 h 269"/>
                    <a:gd name="T52" fmla="*/ 229 w 244"/>
                    <a:gd name="T53" fmla="*/ 70 h 269"/>
                    <a:gd name="T54" fmla="*/ 217 w 244"/>
                    <a:gd name="T55" fmla="*/ 49 h 269"/>
                    <a:gd name="T56" fmla="*/ 201 w 244"/>
                    <a:gd name="T57" fmla="*/ 29 h 269"/>
                    <a:gd name="T58" fmla="*/ 182 w 244"/>
                    <a:gd name="T59" fmla="*/ 16 h 269"/>
                    <a:gd name="T60" fmla="*/ 158 w 244"/>
                    <a:gd name="T61" fmla="*/ 4 h 269"/>
                    <a:gd name="T62" fmla="*/ 134 w 244"/>
                    <a:gd name="T63" fmla="*/ 0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44" h="269">
                      <a:moveTo>
                        <a:pt x="122" y="0"/>
                      </a:moveTo>
                      <a:lnTo>
                        <a:pt x="111" y="0"/>
                      </a:lnTo>
                      <a:lnTo>
                        <a:pt x="99" y="0"/>
                      </a:lnTo>
                      <a:lnTo>
                        <a:pt x="87" y="4"/>
                      </a:lnTo>
                      <a:lnTo>
                        <a:pt x="75" y="8"/>
                      </a:lnTo>
                      <a:lnTo>
                        <a:pt x="67" y="16"/>
                      </a:lnTo>
                      <a:lnTo>
                        <a:pt x="56" y="20"/>
                      </a:lnTo>
                      <a:lnTo>
                        <a:pt x="48" y="29"/>
                      </a:lnTo>
                      <a:lnTo>
                        <a:pt x="36" y="37"/>
                      </a:lnTo>
                      <a:lnTo>
                        <a:pt x="28" y="49"/>
                      </a:lnTo>
                      <a:lnTo>
                        <a:pt x="24" y="58"/>
                      </a:lnTo>
                      <a:lnTo>
                        <a:pt x="16" y="70"/>
                      </a:lnTo>
                      <a:lnTo>
                        <a:pt x="12" y="82"/>
                      </a:lnTo>
                      <a:lnTo>
                        <a:pt x="8" y="95"/>
                      </a:lnTo>
                      <a:lnTo>
                        <a:pt x="4" y="107"/>
                      </a:lnTo>
                      <a:lnTo>
                        <a:pt x="4" y="120"/>
                      </a:lnTo>
                      <a:lnTo>
                        <a:pt x="0" y="132"/>
                      </a:lnTo>
                      <a:lnTo>
                        <a:pt x="4" y="149"/>
                      </a:lnTo>
                      <a:lnTo>
                        <a:pt x="4" y="161"/>
                      </a:lnTo>
                      <a:lnTo>
                        <a:pt x="8" y="174"/>
                      </a:lnTo>
                      <a:lnTo>
                        <a:pt x="12" y="186"/>
                      </a:lnTo>
                      <a:lnTo>
                        <a:pt x="16" y="198"/>
                      </a:lnTo>
                      <a:lnTo>
                        <a:pt x="24" y="211"/>
                      </a:lnTo>
                      <a:lnTo>
                        <a:pt x="28" y="219"/>
                      </a:lnTo>
                      <a:lnTo>
                        <a:pt x="36" y="227"/>
                      </a:lnTo>
                      <a:lnTo>
                        <a:pt x="48" y="240"/>
                      </a:lnTo>
                      <a:lnTo>
                        <a:pt x="56" y="244"/>
                      </a:lnTo>
                      <a:lnTo>
                        <a:pt x="67" y="252"/>
                      </a:lnTo>
                      <a:lnTo>
                        <a:pt x="75" y="256"/>
                      </a:lnTo>
                      <a:lnTo>
                        <a:pt x="87" y="265"/>
                      </a:lnTo>
                      <a:lnTo>
                        <a:pt x="99" y="265"/>
                      </a:lnTo>
                      <a:lnTo>
                        <a:pt x="111" y="269"/>
                      </a:lnTo>
                      <a:lnTo>
                        <a:pt x="122" y="269"/>
                      </a:lnTo>
                      <a:lnTo>
                        <a:pt x="134" y="269"/>
                      </a:lnTo>
                      <a:lnTo>
                        <a:pt x="146" y="265"/>
                      </a:lnTo>
                      <a:lnTo>
                        <a:pt x="158" y="265"/>
                      </a:lnTo>
                      <a:lnTo>
                        <a:pt x="170" y="256"/>
                      </a:lnTo>
                      <a:lnTo>
                        <a:pt x="182" y="252"/>
                      </a:lnTo>
                      <a:lnTo>
                        <a:pt x="189" y="244"/>
                      </a:lnTo>
                      <a:lnTo>
                        <a:pt x="201" y="240"/>
                      </a:lnTo>
                      <a:lnTo>
                        <a:pt x="209" y="227"/>
                      </a:lnTo>
                      <a:lnTo>
                        <a:pt x="217" y="219"/>
                      </a:lnTo>
                      <a:lnTo>
                        <a:pt x="225" y="211"/>
                      </a:lnTo>
                      <a:lnTo>
                        <a:pt x="229" y="198"/>
                      </a:lnTo>
                      <a:lnTo>
                        <a:pt x="233" y="186"/>
                      </a:lnTo>
                      <a:lnTo>
                        <a:pt x="241" y="174"/>
                      </a:lnTo>
                      <a:lnTo>
                        <a:pt x="241" y="161"/>
                      </a:lnTo>
                      <a:lnTo>
                        <a:pt x="244" y="149"/>
                      </a:lnTo>
                      <a:lnTo>
                        <a:pt x="244" y="132"/>
                      </a:lnTo>
                      <a:lnTo>
                        <a:pt x="244" y="120"/>
                      </a:lnTo>
                      <a:lnTo>
                        <a:pt x="241" y="107"/>
                      </a:lnTo>
                      <a:lnTo>
                        <a:pt x="241" y="95"/>
                      </a:lnTo>
                      <a:lnTo>
                        <a:pt x="233" y="82"/>
                      </a:lnTo>
                      <a:lnTo>
                        <a:pt x="229" y="70"/>
                      </a:lnTo>
                      <a:lnTo>
                        <a:pt x="225" y="58"/>
                      </a:lnTo>
                      <a:lnTo>
                        <a:pt x="217" y="49"/>
                      </a:lnTo>
                      <a:lnTo>
                        <a:pt x="209" y="37"/>
                      </a:lnTo>
                      <a:lnTo>
                        <a:pt x="201" y="29"/>
                      </a:lnTo>
                      <a:lnTo>
                        <a:pt x="189" y="20"/>
                      </a:lnTo>
                      <a:lnTo>
                        <a:pt x="182" y="16"/>
                      </a:lnTo>
                      <a:lnTo>
                        <a:pt x="170" y="8"/>
                      </a:lnTo>
                      <a:lnTo>
                        <a:pt x="158" y="4"/>
                      </a:lnTo>
                      <a:lnTo>
                        <a:pt x="146" y="0"/>
                      </a:lnTo>
                      <a:lnTo>
                        <a:pt x="134" y="0"/>
                      </a:lnTo>
                      <a:lnTo>
                        <a:pt x="122" y="0"/>
                      </a:lnTo>
                    </a:path>
                  </a:pathLst>
                </a:custGeom>
                <a:noFill/>
                <a:ln w="6350">
                  <a:solidFill>
                    <a:srgbClr val="FF00FF"/>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346" name="Freeform 95"/>
                <p:cNvSpPr/>
                <p:nvPr/>
              </p:nvSpPr>
              <p:spPr>
                <a:xfrm>
                  <a:off x="3873" y="2448"/>
                  <a:ext cx="248" cy="269"/>
                </a:xfrm>
                <a:custGeom>
                  <a:avLst/>
                  <a:gdLst>
                    <a:gd name="T0" fmla="*/ 114 w 248"/>
                    <a:gd name="T1" fmla="*/ 0 h 269"/>
                    <a:gd name="T2" fmla="*/ 86 w 248"/>
                    <a:gd name="T3" fmla="*/ 4 h 269"/>
                    <a:gd name="T4" fmla="*/ 67 w 248"/>
                    <a:gd name="T5" fmla="*/ 12 h 269"/>
                    <a:gd name="T6" fmla="*/ 47 w 248"/>
                    <a:gd name="T7" fmla="*/ 29 h 269"/>
                    <a:gd name="T8" fmla="*/ 31 w 248"/>
                    <a:gd name="T9" fmla="*/ 46 h 269"/>
                    <a:gd name="T10" fmla="*/ 15 w 248"/>
                    <a:gd name="T11" fmla="*/ 70 h 269"/>
                    <a:gd name="T12" fmla="*/ 8 w 248"/>
                    <a:gd name="T13" fmla="*/ 91 h 269"/>
                    <a:gd name="T14" fmla="*/ 0 w 248"/>
                    <a:gd name="T15" fmla="*/ 120 h 269"/>
                    <a:gd name="T16" fmla="*/ 0 w 248"/>
                    <a:gd name="T17" fmla="*/ 145 h 269"/>
                    <a:gd name="T18" fmla="*/ 8 w 248"/>
                    <a:gd name="T19" fmla="*/ 174 h 269"/>
                    <a:gd name="T20" fmla="*/ 15 w 248"/>
                    <a:gd name="T21" fmla="*/ 199 h 269"/>
                    <a:gd name="T22" fmla="*/ 31 w 248"/>
                    <a:gd name="T23" fmla="*/ 220 h 269"/>
                    <a:gd name="T24" fmla="*/ 47 w 248"/>
                    <a:gd name="T25" fmla="*/ 236 h 269"/>
                    <a:gd name="T26" fmla="*/ 67 w 248"/>
                    <a:gd name="T27" fmla="*/ 253 h 269"/>
                    <a:gd name="T28" fmla="*/ 86 w 248"/>
                    <a:gd name="T29" fmla="*/ 261 h 269"/>
                    <a:gd name="T30" fmla="*/ 114 w 248"/>
                    <a:gd name="T31" fmla="*/ 269 h 269"/>
                    <a:gd name="T32" fmla="*/ 137 w 248"/>
                    <a:gd name="T33" fmla="*/ 269 h 269"/>
                    <a:gd name="T34" fmla="*/ 161 w 248"/>
                    <a:gd name="T35" fmla="*/ 261 h 269"/>
                    <a:gd name="T36" fmla="*/ 185 w 248"/>
                    <a:gd name="T37" fmla="*/ 253 h 269"/>
                    <a:gd name="T38" fmla="*/ 204 w 248"/>
                    <a:gd name="T39" fmla="*/ 236 h 269"/>
                    <a:gd name="T40" fmla="*/ 220 w 248"/>
                    <a:gd name="T41" fmla="*/ 220 h 269"/>
                    <a:gd name="T42" fmla="*/ 236 w 248"/>
                    <a:gd name="T43" fmla="*/ 199 h 269"/>
                    <a:gd name="T44" fmla="*/ 244 w 248"/>
                    <a:gd name="T45" fmla="*/ 174 h 269"/>
                    <a:gd name="T46" fmla="*/ 248 w 248"/>
                    <a:gd name="T47" fmla="*/ 145 h 269"/>
                    <a:gd name="T48" fmla="*/ 248 w 248"/>
                    <a:gd name="T49" fmla="*/ 120 h 269"/>
                    <a:gd name="T50" fmla="*/ 244 w 248"/>
                    <a:gd name="T51" fmla="*/ 91 h 269"/>
                    <a:gd name="T52" fmla="*/ 236 w 248"/>
                    <a:gd name="T53" fmla="*/ 70 h 269"/>
                    <a:gd name="T54" fmla="*/ 220 w 248"/>
                    <a:gd name="T55" fmla="*/ 46 h 269"/>
                    <a:gd name="T56" fmla="*/ 204 w 248"/>
                    <a:gd name="T57" fmla="*/ 29 h 269"/>
                    <a:gd name="T58" fmla="*/ 185 w 248"/>
                    <a:gd name="T59" fmla="*/ 12 h 269"/>
                    <a:gd name="T60" fmla="*/ 161 w 248"/>
                    <a:gd name="T61" fmla="*/ 4 h 269"/>
                    <a:gd name="T62" fmla="*/ 137 w 248"/>
                    <a:gd name="T63" fmla="*/ 0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48" h="269">
                      <a:moveTo>
                        <a:pt x="126" y="0"/>
                      </a:moveTo>
                      <a:lnTo>
                        <a:pt x="114" y="0"/>
                      </a:lnTo>
                      <a:lnTo>
                        <a:pt x="98" y="0"/>
                      </a:lnTo>
                      <a:lnTo>
                        <a:pt x="86" y="4"/>
                      </a:lnTo>
                      <a:lnTo>
                        <a:pt x="78" y="8"/>
                      </a:lnTo>
                      <a:lnTo>
                        <a:pt x="67" y="12"/>
                      </a:lnTo>
                      <a:lnTo>
                        <a:pt x="55" y="21"/>
                      </a:lnTo>
                      <a:lnTo>
                        <a:pt x="47" y="29"/>
                      </a:lnTo>
                      <a:lnTo>
                        <a:pt x="39" y="37"/>
                      </a:lnTo>
                      <a:lnTo>
                        <a:pt x="31" y="46"/>
                      </a:lnTo>
                      <a:lnTo>
                        <a:pt x="23" y="58"/>
                      </a:lnTo>
                      <a:lnTo>
                        <a:pt x="15" y="70"/>
                      </a:lnTo>
                      <a:lnTo>
                        <a:pt x="11" y="79"/>
                      </a:lnTo>
                      <a:lnTo>
                        <a:pt x="8" y="91"/>
                      </a:lnTo>
                      <a:lnTo>
                        <a:pt x="4" y="108"/>
                      </a:lnTo>
                      <a:lnTo>
                        <a:pt x="0" y="120"/>
                      </a:lnTo>
                      <a:lnTo>
                        <a:pt x="0" y="133"/>
                      </a:lnTo>
                      <a:lnTo>
                        <a:pt x="0" y="145"/>
                      </a:lnTo>
                      <a:lnTo>
                        <a:pt x="4" y="162"/>
                      </a:lnTo>
                      <a:lnTo>
                        <a:pt x="8" y="174"/>
                      </a:lnTo>
                      <a:lnTo>
                        <a:pt x="11" y="186"/>
                      </a:lnTo>
                      <a:lnTo>
                        <a:pt x="15" y="199"/>
                      </a:lnTo>
                      <a:lnTo>
                        <a:pt x="23" y="207"/>
                      </a:lnTo>
                      <a:lnTo>
                        <a:pt x="31" y="220"/>
                      </a:lnTo>
                      <a:lnTo>
                        <a:pt x="39" y="228"/>
                      </a:lnTo>
                      <a:lnTo>
                        <a:pt x="47" y="236"/>
                      </a:lnTo>
                      <a:lnTo>
                        <a:pt x="55" y="244"/>
                      </a:lnTo>
                      <a:lnTo>
                        <a:pt x="67" y="253"/>
                      </a:lnTo>
                      <a:lnTo>
                        <a:pt x="78" y="257"/>
                      </a:lnTo>
                      <a:lnTo>
                        <a:pt x="86" y="261"/>
                      </a:lnTo>
                      <a:lnTo>
                        <a:pt x="98" y="265"/>
                      </a:lnTo>
                      <a:lnTo>
                        <a:pt x="114" y="269"/>
                      </a:lnTo>
                      <a:lnTo>
                        <a:pt x="126" y="269"/>
                      </a:lnTo>
                      <a:lnTo>
                        <a:pt x="137" y="269"/>
                      </a:lnTo>
                      <a:lnTo>
                        <a:pt x="149" y="265"/>
                      </a:lnTo>
                      <a:lnTo>
                        <a:pt x="161" y="261"/>
                      </a:lnTo>
                      <a:lnTo>
                        <a:pt x="173" y="257"/>
                      </a:lnTo>
                      <a:lnTo>
                        <a:pt x="185" y="253"/>
                      </a:lnTo>
                      <a:lnTo>
                        <a:pt x="192" y="244"/>
                      </a:lnTo>
                      <a:lnTo>
                        <a:pt x="204" y="236"/>
                      </a:lnTo>
                      <a:lnTo>
                        <a:pt x="212" y="228"/>
                      </a:lnTo>
                      <a:lnTo>
                        <a:pt x="220" y="220"/>
                      </a:lnTo>
                      <a:lnTo>
                        <a:pt x="228" y="207"/>
                      </a:lnTo>
                      <a:lnTo>
                        <a:pt x="236" y="199"/>
                      </a:lnTo>
                      <a:lnTo>
                        <a:pt x="240" y="186"/>
                      </a:lnTo>
                      <a:lnTo>
                        <a:pt x="244" y="174"/>
                      </a:lnTo>
                      <a:lnTo>
                        <a:pt x="248" y="162"/>
                      </a:lnTo>
                      <a:lnTo>
                        <a:pt x="248" y="145"/>
                      </a:lnTo>
                      <a:lnTo>
                        <a:pt x="248" y="133"/>
                      </a:lnTo>
                      <a:lnTo>
                        <a:pt x="248" y="120"/>
                      </a:lnTo>
                      <a:lnTo>
                        <a:pt x="248" y="108"/>
                      </a:lnTo>
                      <a:lnTo>
                        <a:pt x="244" y="91"/>
                      </a:lnTo>
                      <a:lnTo>
                        <a:pt x="240" y="79"/>
                      </a:lnTo>
                      <a:lnTo>
                        <a:pt x="236" y="70"/>
                      </a:lnTo>
                      <a:lnTo>
                        <a:pt x="228" y="58"/>
                      </a:lnTo>
                      <a:lnTo>
                        <a:pt x="220" y="46"/>
                      </a:lnTo>
                      <a:lnTo>
                        <a:pt x="212" y="37"/>
                      </a:lnTo>
                      <a:lnTo>
                        <a:pt x="204" y="29"/>
                      </a:lnTo>
                      <a:lnTo>
                        <a:pt x="192" y="21"/>
                      </a:lnTo>
                      <a:lnTo>
                        <a:pt x="185" y="12"/>
                      </a:lnTo>
                      <a:lnTo>
                        <a:pt x="173" y="8"/>
                      </a:lnTo>
                      <a:lnTo>
                        <a:pt x="161" y="4"/>
                      </a:lnTo>
                      <a:lnTo>
                        <a:pt x="149" y="0"/>
                      </a:lnTo>
                      <a:lnTo>
                        <a:pt x="137" y="0"/>
                      </a:lnTo>
                      <a:lnTo>
                        <a:pt x="126" y="0"/>
                      </a:lnTo>
                      <a:close/>
                    </a:path>
                  </a:pathLst>
                </a:custGeom>
                <a:blipFill rotWithShape="0">
                  <a:blip r:embed="rId9"/>
                  <a:tile tx="0" ty="0" sx="100000" sy="100000" flip="none" algn="tl"/>
                </a:blip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347" name="Freeform 96"/>
                <p:cNvSpPr/>
                <p:nvPr/>
              </p:nvSpPr>
              <p:spPr>
                <a:xfrm>
                  <a:off x="3873" y="2448"/>
                  <a:ext cx="248" cy="269"/>
                </a:xfrm>
                <a:custGeom>
                  <a:avLst/>
                  <a:gdLst>
                    <a:gd name="T0" fmla="*/ 114 w 248"/>
                    <a:gd name="T1" fmla="*/ 0 h 269"/>
                    <a:gd name="T2" fmla="*/ 86 w 248"/>
                    <a:gd name="T3" fmla="*/ 4 h 269"/>
                    <a:gd name="T4" fmla="*/ 67 w 248"/>
                    <a:gd name="T5" fmla="*/ 12 h 269"/>
                    <a:gd name="T6" fmla="*/ 47 w 248"/>
                    <a:gd name="T7" fmla="*/ 29 h 269"/>
                    <a:gd name="T8" fmla="*/ 31 w 248"/>
                    <a:gd name="T9" fmla="*/ 46 h 269"/>
                    <a:gd name="T10" fmla="*/ 15 w 248"/>
                    <a:gd name="T11" fmla="*/ 70 h 269"/>
                    <a:gd name="T12" fmla="*/ 8 w 248"/>
                    <a:gd name="T13" fmla="*/ 91 h 269"/>
                    <a:gd name="T14" fmla="*/ 0 w 248"/>
                    <a:gd name="T15" fmla="*/ 120 h 269"/>
                    <a:gd name="T16" fmla="*/ 0 w 248"/>
                    <a:gd name="T17" fmla="*/ 145 h 269"/>
                    <a:gd name="T18" fmla="*/ 8 w 248"/>
                    <a:gd name="T19" fmla="*/ 174 h 269"/>
                    <a:gd name="T20" fmla="*/ 15 w 248"/>
                    <a:gd name="T21" fmla="*/ 199 h 269"/>
                    <a:gd name="T22" fmla="*/ 31 w 248"/>
                    <a:gd name="T23" fmla="*/ 220 h 269"/>
                    <a:gd name="T24" fmla="*/ 47 w 248"/>
                    <a:gd name="T25" fmla="*/ 236 h 269"/>
                    <a:gd name="T26" fmla="*/ 67 w 248"/>
                    <a:gd name="T27" fmla="*/ 253 h 269"/>
                    <a:gd name="T28" fmla="*/ 86 w 248"/>
                    <a:gd name="T29" fmla="*/ 261 h 269"/>
                    <a:gd name="T30" fmla="*/ 114 w 248"/>
                    <a:gd name="T31" fmla="*/ 269 h 269"/>
                    <a:gd name="T32" fmla="*/ 137 w 248"/>
                    <a:gd name="T33" fmla="*/ 269 h 269"/>
                    <a:gd name="T34" fmla="*/ 161 w 248"/>
                    <a:gd name="T35" fmla="*/ 261 h 269"/>
                    <a:gd name="T36" fmla="*/ 185 w 248"/>
                    <a:gd name="T37" fmla="*/ 253 h 269"/>
                    <a:gd name="T38" fmla="*/ 204 w 248"/>
                    <a:gd name="T39" fmla="*/ 236 h 269"/>
                    <a:gd name="T40" fmla="*/ 220 w 248"/>
                    <a:gd name="T41" fmla="*/ 220 h 269"/>
                    <a:gd name="T42" fmla="*/ 236 w 248"/>
                    <a:gd name="T43" fmla="*/ 199 h 269"/>
                    <a:gd name="T44" fmla="*/ 244 w 248"/>
                    <a:gd name="T45" fmla="*/ 174 h 269"/>
                    <a:gd name="T46" fmla="*/ 248 w 248"/>
                    <a:gd name="T47" fmla="*/ 145 h 269"/>
                    <a:gd name="T48" fmla="*/ 248 w 248"/>
                    <a:gd name="T49" fmla="*/ 120 h 269"/>
                    <a:gd name="T50" fmla="*/ 244 w 248"/>
                    <a:gd name="T51" fmla="*/ 91 h 269"/>
                    <a:gd name="T52" fmla="*/ 236 w 248"/>
                    <a:gd name="T53" fmla="*/ 70 h 269"/>
                    <a:gd name="T54" fmla="*/ 220 w 248"/>
                    <a:gd name="T55" fmla="*/ 46 h 269"/>
                    <a:gd name="T56" fmla="*/ 204 w 248"/>
                    <a:gd name="T57" fmla="*/ 29 h 269"/>
                    <a:gd name="T58" fmla="*/ 185 w 248"/>
                    <a:gd name="T59" fmla="*/ 12 h 269"/>
                    <a:gd name="T60" fmla="*/ 161 w 248"/>
                    <a:gd name="T61" fmla="*/ 4 h 269"/>
                    <a:gd name="T62" fmla="*/ 137 w 248"/>
                    <a:gd name="T63" fmla="*/ 0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48" h="269">
                      <a:moveTo>
                        <a:pt x="126" y="0"/>
                      </a:moveTo>
                      <a:lnTo>
                        <a:pt x="114" y="0"/>
                      </a:lnTo>
                      <a:lnTo>
                        <a:pt x="98" y="0"/>
                      </a:lnTo>
                      <a:lnTo>
                        <a:pt x="86" y="4"/>
                      </a:lnTo>
                      <a:lnTo>
                        <a:pt x="78" y="8"/>
                      </a:lnTo>
                      <a:lnTo>
                        <a:pt x="67" y="12"/>
                      </a:lnTo>
                      <a:lnTo>
                        <a:pt x="55" y="21"/>
                      </a:lnTo>
                      <a:lnTo>
                        <a:pt x="47" y="29"/>
                      </a:lnTo>
                      <a:lnTo>
                        <a:pt x="39" y="37"/>
                      </a:lnTo>
                      <a:lnTo>
                        <a:pt x="31" y="46"/>
                      </a:lnTo>
                      <a:lnTo>
                        <a:pt x="23" y="58"/>
                      </a:lnTo>
                      <a:lnTo>
                        <a:pt x="15" y="70"/>
                      </a:lnTo>
                      <a:lnTo>
                        <a:pt x="11" y="79"/>
                      </a:lnTo>
                      <a:lnTo>
                        <a:pt x="8" y="91"/>
                      </a:lnTo>
                      <a:lnTo>
                        <a:pt x="4" y="108"/>
                      </a:lnTo>
                      <a:lnTo>
                        <a:pt x="0" y="120"/>
                      </a:lnTo>
                      <a:lnTo>
                        <a:pt x="0" y="133"/>
                      </a:lnTo>
                      <a:lnTo>
                        <a:pt x="0" y="145"/>
                      </a:lnTo>
                      <a:lnTo>
                        <a:pt x="4" y="162"/>
                      </a:lnTo>
                      <a:lnTo>
                        <a:pt x="8" y="174"/>
                      </a:lnTo>
                      <a:lnTo>
                        <a:pt x="11" y="186"/>
                      </a:lnTo>
                      <a:lnTo>
                        <a:pt x="15" y="199"/>
                      </a:lnTo>
                      <a:lnTo>
                        <a:pt x="23" y="207"/>
                      </a:lnTo>
                      <a:lnTo>
                        <a:pt x="31" y="220"/>
                      </a:lnTo>
                      <a:lnTo>
                        <a:pt x="39" y="228"/>
                      </a:lnTo>
                      <a:lnTo>
                        <a:pt x="47" y="236"/>
                      </a:lnTo>
                      <a:lnTo>
                        <a:pt x="55" y="244"/>
                      </a:lnTo>
                      <a:lnTo>
                        <a:pt x="67" y="253"/>
                      </a:lnTo>
                      <a:lnTo>
                        <a:pt x="78" y="257"/>
                      </a:lnTo>
                      <a:lnTo>
                        <a:pt x="86" y="261"/>
                      </a:lnTo>
                      <a:lnTo>
                        <a:pt x="98" y="265"/>
                      </a:lnTo>
                      <a:lnTo>
                        <a:pt x="114" y="269"/>
                      </a:lnTo>
                      <a:lnTo>
                        <a:pt x="126" y="269"/>
                      </a:lnTo>
                      <a:lnTo>
                        <a:pt x="137" y="269"/>
                      </a:lnTo>
                      <a:lnTo>
                        <a:pt x="149" y="265"/>
                      </a:lnTo>
                      <a:lnTo>
                        <a:pt x="161" y="261"/>
                      </a:lnTo>
                      <a:lnTo>
                        <a:pt x="173" y="257"/>
                      </a:lnTo>
                      <a:lnTo>
                        <a:pt x="185" y="253"/>
                      </a:lnTo>
                      <a:lnTo>
                        <a:pt x="192" y="244"/>
                      </a:lnTo>
                      <a:lnTo>
                        <a:pt x="204" y="236"/>
                      </a:lnTo>
                      <a:lnTo>
                        <a:pt x="212" y="228"/>
                      </a:lnTo>
                      <a:lnTo>
                        <a:pt x="220" y="220"/>
                      </a:lnTo>
                      <a:lnTo>
                        <a:pt x="228" y="207"/>
                      </a:lnTo>
                      <a:lnTo>
                        <a:pt x="236" y="199"/>
                      </a:lnTo>
                      <a:lnTo>
                        <a:pt x="240" y="186"/>
                      </a:lnTo>
                      <a:lnTo>
                        <a:pt x="244" y="174"/>
                      </a:lnTo>
                      <a:lnTo>
                        <a:pt x="248" y="162"/>
                      </a:lnTo>
                      <a:lnTo>
                        <a:pt x="248" y="145"/>
                      </a:lnTo>
                      <a:lnTo>
                        <a:pt x="248" y="133"/>
                      </a:lnTo>
                      <a:lnTo>
                        <a:pt x="248" y="120"/>
                      </a:lnTo>
                      <a:lnTo>
                        <a:pt x="248" y="108"/>
                      </a:lnTo>
                      <a:lnTo>
                        <a:pt x="244" y="91"/>
                      </a:lnTo>
                      <a:lnTo>
                        <a:pt x="240" y="79"/>
                      </a:lnTo>
                      <a:lnTo>
                        <a:pt x="236" y="70"/>
                      </a:lnTo>
                      <a:lnTo>
                        <a:pt x="228" y="58"/>
                      </a:lnTo>
                      <a:lnTo>
                        <a:pt x="220" y="46"/>
                      </a:lnTo>
                      <a:lnTo>
                        <a:pt x="212" y="37"/>
                      </a:lnTo>
                      <a:lnTo>
                        <a:pt x="204" y="29"/>
                      </a:lnTo>
                      <a:lnTo>
                        <a:pt x="192" y="21"/>
                      </a:lnTo>
                      <a:lnTo>
                        <a:pt x="185" y="12"/>
                      </a:lnTo>
                      <a:lnTo>
                        <a:pt x="173" y="8"/>
                      </a:lnTo>
                      <a:lnTo>
                        <a:pt x="161" y="4"/>
                      </a:lnTo>
                      <a:lnTo>
                        <a:pt x="149" y="0"/>
                      </a:lnTo>
                      <a:lnTo>
                        <a:pt x="137" y="0"/>
                      </a:lnTo>
                      <a:lnTo>
                        <a:pt x="126" y="0"/>
                      </a:lnTo>
                    </a:path>
                  </a:pathLst>
                </a:custGeom>
                <a:noFill/>
                <a:ln w="6350">
                  <a:solidFill>
                    <a:srgbClr val="FF00FF"/>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348" name="Freeform 97"/>
                <p:cNvSpPr/>
                <p:nvPr/>
              </p:nvSpPr>
              <p:spPr>
                <a:xfrm>
                  <a:off x="4164" y="2448"/>
                  <a:ext cx="240" cy="249"/>
                </a:xfrm>
                <a:custGeom>
                  <a:avLst/>
                  <a:gdLst>
                    <a:gd name="T0" fmla="*/ 106 w 240"/>
                    <a:gd name="T1" fmla="*/ 0 h 249"/>
                    <a:gd name="T2" fmla="*/ 82 w 240"/>
                    <a:gd name="T3" fmla="*/ 8 h 249"/>
                    <a:gd name="T4" fmla="*/ 63 w 240"/>
                    <a:gd name="T5" fmla="*/ 17 h 249"/>
                    <a:gd name="T6" fmla="*/ 43 w 240"/>
                    <a:gd name="T7" fmla="*/ 29 h 249"/>
                    <a:gd name="T8" fmla="*/ 27 w 240"/>
                    <a:gd name="T9" fmla="*/ 46 h 249"/>
                    <a:gd name="T10" fmla="*/ 12 w 240"/>
                    <a:gd name="T11" fmla="*/ 66 h 249"/>
                    <a:gd name="T12" fmla="*/ 4 w 240"/>
                    <a:gd name="T13" fmla="*/ 87 h 249"/>
                    <a:gd name="T14" fmla="*/ 0 w 240"/>
                    <a:gd name="T15" fmla="*/ 112 h 249"/>
                    <a:gd name="T16" fmla="*/ 0 w 240"/>
                    <a:gd name="T17" fmla="*/ 137 h 249"/>
                    <a:gd name="T18" fmla="*/ 4 w 240"/>
                    <a:gd name="T19" fmla="*/ 162 h 249"/>
                    <a:gd name="T20" fmla="*/ 12 w 240"/>
                    <a:gd name="T21" fmla="*/ 186 h 249"/>
                    <a:gd name="T22" fmla="*/ 27 w 240"/>
                    <a:gd name="T23" fmla="*/ 203 h 249"/>
                    <a:gd name="T24" fmla="*/ 43 w 240"/>
                    <a:gd name="T25" fmla="*/ 220 h 249"/>
                    <a:gd name="T26" fmla="*/ 63 w 240"/>
                    <a:gd name="T27" fmla="*/ 236 h 249"/>
                    <a:gd name="T28" fmla="*/ 82 w 240"/>
                    <a:gd name="T29" fmla="*/ 244 h 249"/>
                    <a:gd name="T30" fmla="*/ 106 w 240"/>
                    <a:gd name="T31" fmla="*/ 249 h 249"/>
                    <a:gd name="T32" fmla="*/ 130 w 240"/>
                    <a:gd name="T33" fmla="*/ 249 h 249"/>
                    <a:gd name="T34" fmla="*/ 153 w 240"/>
                    <a:gd name="T35" fmla="*/ 244 h 249"/>
                    <a:gd name="T36" fmla="*/ 177 w 240"/>
                    <a:gd name="T37" fmla="*/ 236 h 249"/>
                    <a:gd name="T38" fmla="*/ 197 w 240"/>
                    <a:gd name="T39" fmla="*/ 220 h 249"/>
                    <a:gd name="T40" fmla="*/ 212 w 240"/>
                    <a:gd name="T41" fmla="*/ 203 h 249"/>
                    <a:gd name="T42" fmla="*/ 224 w 240"/>
                    <a:gd name="T43" fmla="*/ 186 h 249"/>
                    <a:gd name="T44" fmla="*/ 232 w 240"/>
                    <a:gd name="T45" fmla="*/ 162 h 249"/>
                    <a:gd name="T46" fmla="*/ 240 w 240"/>
                    <a:gd name="T47" fmla="*/ 137 h 249"/>
                    <a:gd name="T48" fmla="*/ 240 w 240"/>
                    <a:gd name="T49" fmla="*/ 112 h 249"/>
                    <a:gd name="T50" fmla="*/ 232 w 240"/>
                    <a:gd name="T51" fmla="*/ 87 h 249"/>
                    <a:gd name="T52" fmla="*/ 224 w 240"/>
                    <a:gd name="T53" fmla="*/ 66 h 249"/>
                    <a:gd name="T54" fmla="*/ 212 w 240"/>
                    <a:gd name="T55" fmla="*/ 46 h 249"/>
                    <a:gd name="T56" fmla="*/ 197 w 240"/>
                    <a:gd name="T57" fmla="*/ 29 h 249"/>
                    <a:gd name="T58" fmla="*/ 177 w 240"/>
                    <a:gd name="T59" fmla="*/ 17 h 249"/>
                    <a:gd name="T60" fmla="*/ 153 w 240"/>
                    <a:gd name="T61" fmla="*/ 8 h 249"/>
                    <a:gd name="T62" fmla="*/ 130 w 240"/>
                    <a:gd name="T63" fmla="*/ 0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40" h="249">
                      <a:moveTo>
                        <a:pt x="118" y="0"/>
                      </a:moveTo>
                      <a:lnTo>
                        <a:pt x="106" y="0"/>
                      </a:lnTo>
                      <a:lnTo>
                        <a:pt x="94" y="4"/>
                      </a:lnTo>
                      <a:lnTo>
                        <a:pt x="82" y="8"/>
                      </a:lnTo>
                      <a:lnTo>
                        <a:pt x="71" y="12"/>
                      </a:lnTo>
                      <a:lnTo>
                        <a:pt x="63" y="17"/>
                      </a:lnTo>
                      <a:lnTo>
                        <a:pt x="51" y="21"/>
                      </a:lnTo>
                      <a:lnTo>
                        <a:pt x="43" y="29"/>
                      </a:lnTo>
                      <a:lnTo>
                        <a:pt x="35" y="37"/>
                      </a:lnTo>
                      <a:lnTo>
                        <a:pt x="27" y="46"/>
                      </a:lnTo>
                      <a:lnTo>
                        <a:pt x="20" y="58"/>
                      </a:lnTo>
                      <a:lnTo>
                        <a:pt x="12" y="66"/>
                      </a:lnTo>
                      <a:lnTo>
                        <a:pt x="8" y="79"/>
                      </a:lnTo>
                      <a:lnTo>
                        <a:pt x="4" y="87"/>
                      </a:lnTo>
                      <a:lnTo>
                        <a:pt x="0" y="99"/>
                      </a:lnTo>
                      <a:lnTo>
                        <a:pt x="0" y="112"/>
                      </a:lnTo>
                      <a:lnTo>
                        <a:pt x="0" y="124"/>
                      </a:lnTo>
                      <a:lnTo>
                        <a:pt x="0" y="137"/>
                      </a:lnTo>
                      <a:lnTo>
                        <a:pt x="0" y="149"/>
                      </a:lnTo>
                      <a:lnTo>
                        <a:pt x="4" y="162"/>
                      </a:lnTo>
                      <a:lnTo>
                        <a:pt x="8" y="174"/>
                      </a:lnTo>
                      <a:lnTo>
                        <a:pt x="12" y="186"/>
                      </a:lnTo>
                      <a:lnTo>
                        <a:pt x="20" y="195"/>
                      </a:lnTo>
                      <a:lnTo>
                        <a:pt x="27" y="203"/>
                      </a:lnTo>
                      <a:lnTo>
                        <a:pt x="35" y="215"/>
                      </a:lnTo>
                      <a:lnTo>
                        <a:pt x="43" y="220"/>
                      </a:lnTo>
                      <a:lnTo>
                        <a:pt x="51" y="228"/>
                      </a:lnTo>
                      <a:lnTo>
                        <a:pt x="63" y="236"/>
                      </a:lnTo>
                      <a:lnTo>
                        <a:pt x="71" y="240"/>
                      </a:lnTo>
                      <a:lnTo>
                        <a:pt x="82" y="244"/>
                      </a:lnTo>
                      <a:lnTo>
                        <a:pt x="94" y="249"/>
                      </a:lnTo>
                      <a:lnTo>
                        <a:pt x="106" y="249"/>
                      </a:lnTo>
                      <a:lnTo>
                        <a:pt x="118" y="249"/>
                      </a:lnTo>
                      <a:lnTo>
                        <a:pt x="130" y="249"/>
                      </a:lnTo>
                      <a:lnTo>
                        <a:pt x="141" y="249"/>
                      </a:lnTo>
                      <a:lnTo>
                        <a:pt x="153" y="244"/>
                      </a:lnTo>
                      <a:lnTo>
                        <a:pt x="165" y="240"/>
                      </a:lnTo>
                      <a:lnTo>
                        <a:pt x="177" y="236"/>
                      </a:lnTo>
                      <a:lnTo>
                        <a:pt x="185" y="228"/>
                      </a:lnTo>
                      <a:lnTo>
                        <a:pt x="197" y="220"/>
                      </a:lnTo>
                      <a:lnTo>
                        <a:pt x="204" y="215"/>
                      </a:lnTo>
                      <a:lnTo>
                        <a:pt x="212" y="203"/>
                      </a:lnTo>
                      <a:lnTo>
                        <a:pt x="216" y="195"/>
                      </a:lnTo>
                      <a:lnTo>
                        <a:pt x="224" y="186"/>
                      </a:lnTo>
                      <a:lnTo>
                        <a:pt x="228" y="174"/>
                      </a:lnTo>
                      <a:lnTo>
                        <a:pt x="232" y="162"/>
                      </a:lnTo>
                      <a:lnTo>
                        <a:pt x="236" y="149"/>
                      </a:lnTo>
                      <a:lnTo>
                        <a:pt x="240" y="137"/>
                      </a:lnTo>
                      <a:lnTo>
                        <a:pt x="240" y="124"/>
                      </a:lnTo>
                      <a:lnTo>
                        <a:pt x="240" y="112"/>
                      </a:lnTo>
                      <a:lnTo>
                        <a:pt x="236" y="99"/>
                      </a:lnTo>
                      <a:lnTo>
                        <a:pt x="232" y="87"/>
                      </a:lnTo>
                      <a:lnTo>
                        <a:pt x="228" y="79"/>
                      </a:lnTo>
                      <a:lnTo>
                        <a:pt x="224" y="66"/>
                      </a:lnTo>
                      <a:lnTo>
                        <a:pt x="216" y="58"/>
                      </a:lnTo>
                      <a:lnTo>
                        <a:pt x="212" y="46"/>
                      </a:lnTo>
                      <a:lnTo>
                        <a:pt x="204" y="37"/>
                      </a:lnTo>
                      <a:lnTo>
                        <a:pt x="197" y="29"/>
                      </a:lnTo>
                      <a:lnTo>
                        <a:pt x="185" y="21"/>
                      </a:lnTo>
                      <a:lnTo>
                        <a:pt x="177" y="17"/>
                      </a:lnTo>
                      <a:lnTo>
                        <a:pt x="165" y="12"/>
                      </a:lnTo>
                      <a:lnTo>
                        <a:pt x="153" y="8"/>
                      </a:lnTo>
                      <a:lnTo>
                        <a:pt x="141" y="4"/>
                      </a:lnTo>
                      <a:lnTo>
                        <a:pt x="130" y="0"/>
                      </a:lnTo>
                      <a:lnTo>
                        <a:pt x="118" y="0"/>
                      </a:lnTo>
                      <a:close/>
                    </a:path>
                  </a:pathLst>
                </a:custGeom>
                <a:blipFill rotWithShape="0">
                  <a:blip r:embed="rId9"/>
                  <a:tile tx="0" ty="0" sx="100000" sy="100000" flip="none" algn="tl"/>
                </a:blip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349" name="Freeform 98"/>
                <p:cNvSpPr/>
                <p:nvPr/>
              </p:nvSpPr>
              <p:spPr>
                <a:xfrm>
                  <a:off x="4164" y="2448"/>
                  <a:ext cx="240" cy="249"/>
                </a:xfrm>
                <a:custGeom>
                  <a:avLst/>
                  <a:gdLst>
                    <a:gd name="T0" fmla="*/ 106 w 240"/>
                    <a:gd name="T1" fmla="*/ 0 h 249"/>
                    <a:gd name="T2" fmla="*/ 82 w 240"/>
                    <a:gd name="T3" fmla="*/ 8 h 249"/>
                    <a:gd name="T4" fmla="*/ 63 w 240"/>
                    <a:gd name="T5" fmla="*/ 17 h 249"/>
                    <a:gd name="T6" fmla="*/ 43 w 240"/>
                    <a:gd name="T7" fmla="*/ 29 h 249"/>
                    <a:gd name="T8" fmla="*/ 27 w 240"/>
                    <a:gd name="T9" fmla="*/ 46 h 249"/>
                    <a:gd name="T10" fmla="*/ 12 w 240"/>
                    <a:gd name="T11" fmla="*/ 66 h 249"/>
                    <a:gd name="T12" fmla="*/ 4 w 240"/>
                    <a:gd name="T13" fmla="*/ 87 h 249"/>
                    <a:gd name="T14" fmla="*/ 0 w 240"/>
                    <a:gd name="T15" fmla="*/ 112 h 249"/>
                    <a:gd name="T16" fmla="*/ 0 w 240"/>
                    <a:gd name="T17" fmla="*/ 137 h 249"/>
                    <a:gd name="T18" fmla="*/ 4 w 240"/>
                    <a:gd name="T19" fmla="*/ 162 h 249"/>
                    <a:gd name="T20" fmla="*/ 12 w 240"/>
                    <a:gd name="T21" fmla="*/ 186 h 249"/>
                    <a:gd name="T22" fmla="*/ 27 w 240"/>
                    <a:gd name="T23" fmla="*/ 203 h 249"/>
                    <a:gd name="T24" fmla="*/ 43 w 240"/>
                    <a:gd name="T25" fmla="*/ 220 h 249"/>
                    <a:gd name="T26" fmla="*/ 63 w 240"/>
                    <a:gd name="T27" fmla="*/ 236 h 249"/>
                    <a:gd name="T28" fmla="*/ 82 w 240"/>
                    <a:gd name="T29" fmla="*/ 244 h 249"/>
                    <a:gd name="T30" fmla="*/ 106 w 240"/>
                    <a:gd name="T31" fmla="*/ 249 h 249"/>
                    <a:gd name="T32" fmla="*/ 130 w 240"/>
                    <a:gd name="T33" fmla="*/ 249 h 249"/>
                    <a:gd name="T34" fmla="*/ 153 w 240"/>
                    <a:gd name="T35" fmla="*/ 244 h 249"/>
                    <a:gd name="T36" fmla="*/ 177 w 240"/>
                    <a:gd name="T37" fmla="*/ 236 h 249"/>
                    <a:gd name="T38" fmla="*/ 197 w 240"/>
                    <a:gd name="T39" fmla="*/ 220 h 249"/>
                    <a:gd name="T40" fmla="*/ 212 w 240"/>
                    <a:gd name="T41" fmla="*/ 203 h 249"/>
                    <a:gd name="T42" fmla="*/ 224 w 240"/>
                    <a:gd name="T43" fmla="*/ 186 h 249"/>
                    <a:gd name="T44" fmla="*/ 232 w 240"/>
                    <a:gd name="T45" fmla="*/ 162 h 249"/>
                    <a:gd name="T46" fmla="*/ 240 w 240"/>
                    <a:gd name="T47" fmla="*/ 137 h 249"/>
                    <a:gd name="T48" fmla="*/ 240 w 240"/>
                    <a:gd name="T49" fmla="*/ 112 h 249"/>
                    <a:gd name="T50" fmla="*/ 232 w 240"/>
                    <a:gd name="T51" fmla="*/ 87 h 249"/>
                    <a:gd name="T52" fmla="*/ 224 w 240"/>
                    <a:gd name="T53" fmla="*/ 66 h 249"/>
                    <a:gd name="T54" fmla="*/ 212 w 240"/>
                    <a:gd name="T55" fmla="*/ 46 h 249"/>
                    <a:gd name="T56" fmla="*/ 197 w 240"/>
                    <a:gd name="T57" fmla="*/ 29 h 249"/>
                    <a:gd name="T58" fmla="*/ 177 w 240"/>
                    <a:gd name="T59" fmla="*/ 17 h 249"/>
                    <a:gd name="T60" fmla="*/ 153 w 240"/>
                    <a:gd name="T61" fmla="*/ 8 h 249"/>
                    <a:gd name="T62" fmla="*/ 130 w 240"/>
                    <a:gd name="T63" fmla="*/ 0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40" h="249">
                      <a:moveTo>
                        <a:pt x="118" y="0"/>
                      </a:moveTo>
                      <a:lnTo>
                        <a:pt x="106" y="0"/>
                      </a:lnTo>
                      <a:lnTo>
                        <a:pt x="94" y="4"/>
                      </a:lnTo>
                      <a:lnTo>
                        <a:pt x="82" y="8"/>
                      </a:lnTo>
                      <a:lnTo>
                        <a:pt x="71" y="12"/>
                      </a:lnTo>
                      <a:lnTo>
                        <a:pt x="63" y="17"/>
                      </a:lnTo>
                      <a:lnTo>
                        <a:pt x="51" y="21"/>
                      </a:lnTo>
                      <a:lnTo>
                        <a:pt x="43" y="29"/>
                      </a:lnTo>
                      <a:lnTo>
                        <a:pt x="35" y="37"/>
                      </a:lnTo>
                      <a:lnTo>
                        <a:pt x="27" y="46"/>
                      </a:lnTo>
                      <a:lnTo>
                        <a:pt x="20" y="58"/>
                      </a:lnTo>
                      <a:lnTo>
                        <a:pt x="12" y="66"/>
                      </a:lnTo>
                      <a:lnTo>
                        <a:pt x="8" y="79"/>
                      </a:lnTo>
                      <a:lnTo>
                        <a:pt x="4" y="87"/>
                      </a:lnTo>
                      <a:lnTo>
                        <a:pt x="0" y="99"/>
                      </a:lnTo>
                      <a:lnTo>
                        <a:pt x="0" y="112"/>
                      </a:lnTo>
                      <a:lnTo>
                        <a:pt x="0" y="124"/>
                      </a:lnTo>
                      <a:lnTo>
                        <a:pt x="0" y="137"/>
                      </a:lnTo>
                      <a:lnTo>
                        <a:pt x="0" y="149"/>
                      </a:lnTo>
                      <a:lnTo>
                        <a:pt x="4" y="162"/>
                      </a:lnTo>
                      <a:lnTo>
                        <a:pt x="8" y="174"/>
                      </a:lnTo>
                      <a:lnTo>
                        <a:pt x="12" y="186"/>
                      </a:lnTo>
                      <a:lnTo>
                        <a:pt x="20" y="195"/>
                      </a:lnTo>
                      <a:lnTo>
                        <a:pt x="27" y="203"/>
                      </a:lnTo>
                      <a:lnTo>
                        <a:pt x="35" y="215"/>
                      </a:lnTo>
                      <a:lnTo>
                        <a:pt x="43" y="220"/>
                      </a:lnTo>
                      <a:lnTo>
                        <a:pt x="51" y="228"/>
                      </a:lnTo>
                      <a:lnTo>
                        <a:pt x="63" y="236"/>
                      </a:lnTo>
                      <a:lnTo>
                        <a:pt x="71" y="240"/>
                      </a:lnTo>
                      <a:lnTo>
                        <a:pt x="82" y="244"/>
                      </a:lnTo>
                      <a:lnTo>
                        <a:pt x="94" y="249"/>
                      </a:lnTo>
                      <a:lnTo>
                        <a:pt x="106" y="249"/>
                      </a:lnTo>
                      <a:lnTo>
                        <a:pt x="118" y="249"/>
                      </a:lnTo>
                      <a:lnTo>
                        <a:pt x="130" y="249"/>
                      </a:lnTo>
                      <a:lnTo>
                        <a:pt x="141" y="249"/>
                      </a:lnTo>
                      <a:lnTo>
                        <a:pt x="153" y="244"/>
                      </a:lnTo>
                      <a:lnTo>
                        <a:pt x="165" y="240"/>
                      </a:lnTo>
                      <a:lnTo>
                        <a:pt x="177" y="236"/>
                      </a:lnTo>
                      <a:lnTo>
                        <a:pt x="185" y="228"/>
                      </a:lnTo>
                      <a:lnTo>
                        <a:pt x="197" y="220"/>
                      </a:lnTo>
                      <a:lnTo>
                        <a:pt x="204" y="215"/>
                      </a:lnTo>
                      <a:lnTo>
                        <a:pt x="212" y="203"/>
                      </a:lnTo>
                      <a:lnTo>
                        <a:pt x="216" y="195"/>
                      </a:lnTo>
                      <a:lnTo>
                        <a:pt x="224" y="186"/>
                      </a:lnTo>
                      <a:lnTo>
                        <a:pt x="228" y="174"/>
                      </a:lnTo>
                      <a:lnTo>
                        <a:pt x="232" y="162"/>
                      </a:lnTo>
                      <a:lnTo>
                        <a:pt x="236" y="149"/>
                      </a:lnTo>
                      <a:lnTo>
                        <a:pt x="240" y="137"/>
                      </a:lnTo>
                      <a:lnTo>
                        <a:pt x="240" y="124"/>
                      </a:lnTo>
                      <a:lnTo>
                        <a:pt x="240" y="112"/>
                      </a:lnTo>
                      <a:lnTo>
                        <a:pt x="236" y="99"/>
                      </a:lnTo>
                      <a:lnTo>
                        <a:pt x="232" y="87"/>
                      </a:lnTo>
                      <a:lnTo>
                        <a:pt x="228" y="79"/>
                      </a:lnTo>
                      <a:lnTo>
                        <a:pt x="224" y="66"/>
                      </a:lnTo>
                      <a:lnTo>
                        <a:pt x="216" y="58"/>
                      </a:lnTo>
                      <a:lnTo>
                        <a:pt x="212" y="46"/>
                      </a:lnTo>
                      <a:lnTo>
                        <a:pt x="204" y="37"/>
                      </a:lnTo>
                      <a:lnTo>
                        <a:pt x="197" y="29"/>
                      </a:lnTo>
                      <a:lnTo>
                        <a:pt x="185" y="21"/>
                      </a:lnTo>
                      <a:lnTo>
                        <a:pt x="177" y="17"/>
                      </a:lnTo>
                      <a:lnTo>
                        <a:pt x="165" y="12"/>
                      </a:lnTo>
                      <a:lnTo>
                        <a:pt x="153" y="8"/>
                      </a:lnTo>
                      <a:lnTo>
                        <a:pt x="141" y="4"/>
                      </a:lnTo>
                      <a:lnTo>
                        <a:pt x="130" y="0"/>
                      </a:lnTo>
                      <a:lnTo>
                        <a:pt x="118" y="0"/>
                      </a:lnTo>
                    </a:path>
                  </a:pathLst>
                </a:custGeom>
                <a:noFill/>
                <a:ln w="6350">
                  <a:solidFill>
                    <a:srgbClr val="FF00FF"/>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350" name="Freeform 99"/>
                <p:cNvSpPr/>
                <p:nvPr/>
              </p:nvSpPr>
              <p:spPr>
                <a:xfrm>
                  <a:off x="4420" y="2340"/>
                  <a:ext cx="991" cy="415"/>
                </a:xfrm>
                <a:custGeom>
                  <a:avLst/>
                  <a:gdLst>
                    <a:gd name="T0" fmla="*/ 444 w 991"/>
                    <a:gd name="T1" fmla="*/ 0 h 415"/>
                    <a:gd name="T2" fmla="*/ 350 w 991"/>
                    <a:gd name="T3" fmla="*/ 8 h 415"/>
                    <a:gd name="T4" fmla="*/ 259 w 991"/>
                    <a:gd name="T5" fmla="*/ 25 h 415"/>
                    <a:gd name="T6" fmla="*/ 220 w 991"/>
                    <a:gd name="T7" fmla="*/ 38 h 415"/>
                    <a:gd name="T8" fmla="*/ 181 w 991"/>
                    <a:gd name="T9" fmla="*/ 46 h 415"/>
                    <a:gd name="T10" fmla="*/ 145 w 991"/>
                    <a:gd name="T11" fmla="*/ 62 h 415"/>
                    <a:gd name="T12" fmla="*/ 114 w 991"/>
                    <a:gd name="T13" fmla="*/ 75 h 415"/>
                    <a:gd name="T14" fmla="*/ 86 w 991"/>
                    <a:gd name="T15" fmla="*/ 91 h 415"/>
                    <a:gd name="T16" fmla="*/ 63 w 991"/>
                    <a:gd name="T17" fmla="*/ 108 h 415"/>
                    <a:gd name="T18" fmla="*/ 39 w 991"/>
                    <a:gd name="T19" fmla="*/ 129 h 415"/>
                    <a:gd name="T20" fmla="*/ 23 w 991"/>
                    <a:gd name="T21" fmla="*/ 145 h 415"/>
                    <a:gd name="T22" fmla="*/ 11 w 991"/>
                    <a:gd name="T23" fmla="*/ 166 h 415"/>
                    <a:gd name="T24" fmla="*/ 4 w 991"/>
                    <a:gd name="T25" fmla="*/ 187 h 415"/>
                    <a:gd name="T26" fmla="*/ 0 w 991"/>
                    <a:gd name="T27" fmla="*/ 207 h 415"/>
                    <a:gd name="T28" fmla="*/ 4 w 991"/>
                    <a:gd name="T29" fmla="*/ 228 h 415"/>
                    <a:gd name="T30" fmla="*/ 11 w 991"/>
                    <a:gd name="T31" fmla="*/ 249 h 415"/>
                    <a:gd name="T32" fmla="*/ 23 w 991"/>
                    <a:gd name="T33" fmla="*/ 270 h 415"/>
                    <a:gd name="T34" fmla="*/ 39 w 991"/>
                    <a:gd name="T35" fmla="*/ 286 h 415"/>
                    <a:gd name="T36" fmla="*/ 63 w 991"/>
                    <a:gd name="T37" fmla="*/ 307 h 415"/>
                    <a:gd name="T38" fmla="*/ 86 w 991"/>
                    <a:gd name="T39" fmla="*/ 323 h 415"/>
                    <a:gd name="T40" fmla="*/ 114 w 991"/>
                    <a:gd name="T41" fmla="*/ 340 h 415"/>
                    <a:gd name="T42" fmla="*/ 145 w 991"/>
                    <a:gd name="T43" fmla="*/ 352 h 415"/>
                    <a:gd name="T44" fmla="*/ 181 w 991"/>
                    <a:gd name="T45" fmla="*/ 365 h 415"/>
                    <a:gd name="T46" fmla="*/ 220 w 991"/>
                    <a:gd name="T47" fmla="*/ 377 h 415"/>
                    <a:gd name="T48" fmla="*/ 259 w 991"/>
                    <a:gd name="T49" fmla="*/ 390 h 415"/>
                    <a:gd name="T50" fmla="*/ 350 w 991"/>
                    <a:gd name="T51" fmla="*/ 406 h 415"/>
                    <a:gd name="T52" fmla="*/ 444 w 991"/>
                    <a:gd name="T53" fmla="*/ 415 h 415"/>
                    <a:gd name="T54" fmla="*/ 547 w 991"/>
                    <a:gd name="T55" fmla="*/ 415 h 415"/>
                    <a:gd name="T56" fmla="*/ 645 w 991"/>
                    <a:gd name="T57" fmla="*/ 406 h 415"/>
                    <a:gd name="T58" fmla="*/ 732 w 991"/>
                    <a:gd name="T59" fmla="*/ 390 h 415"/>
                    <a:gd name="T60" fmla="*/ 775 w 991"/>
                    <a:gd name="T61" fmla="*/ 377 h 415"/>
                    <a:gd name="T62" fmla="*/ 810 w 991"/>
                    <a:gd name="T63" fmla="*/ 365 h 415"/>
                    <a:gd name="T64" fmla="*/ 846 w 991"/>
                    <a:gd name="T65" fmla="*/ 352 h 415"/>
                    <a:gd name="T66" fmla="*/ 877 w 991"/>
                    <a:gd name="T67" fmla="*/ 340 h 415"/>
                    <a:gd name="T68" fmla="*/ 909 w 991"/>
                    <a:gd name="T69" fmla="*/ 323 h 415"/>
                    <a:gd name="T70" fmla="*/ 932 w 991"/>
                    <a:gd name="T71" fmla="*/ 307 h 415"/>
                    <a:gd name="T72" fmla="*/ 952 w 991"/>
                    <a:gd name="T73" fmla="*/ 286 h 415"/>
                    <a:gd name="T74" fmla="*/ 972 w 991"/>
                    <a:gd name="T75" fmla="*/ 270 h 415"/>
                    <a:gd name="T76" fmla="*/ 983 w 991"/>
                    <a:gd name="T77" fmla="*/ 249 h 415"/>
                    <a:gd name="T78" fmla="*/ 991 w 991"/>
                    <a:gd name="T79" fmla="*/ 228 h 415"/>
                    <a:gd name="T80" fmla="*/ 991 w 991"/>
                    <a:gd name="T81" fmla="*/ 207 h 415"/>
                    <a:gd name="T82" fmla="*/ 991 w 991"/>
                    <a:gd name="T83" fmla="*/ 187 h 415"/>
                    <a:gd name="T84" fmla="*/ 983 w 991"/>
                    <a:gd name="T85" fmla="*/ 166 h 415"/>
                    <a:gd name="T86" fmla="*/ 972 w 991"/>
                    <a:gd name="T87" fmla="*/ 145 h 415"/>
                    <a:gd name="T88" fmla="*/ 952 w 991"/>
                    <a:gd name="T89" fmla="*/ 129 h 415"/>
                    <a:gd name="T90" fmla="*/ 932 w 991"/>
                    <a:gd name="T91" fmla="*/ 108 h 415"/>
                    <a:gd name="T92" fmla="*/ 909 w 991"/>
                    <a:gd name="T93" fmla="*/ 91 h 415"/>
                    <a:gd name="T94" fmla="*/ 877 w 991"/>
                    <a:gd name="T95" fmla="*/ 75 h 415"/>
                    <a:gd name="T96" fmla="*/ 846 w 991"/>
                    <a:gd name="T97" fmla="*/ 62 h 415"/>
                    <a:gd name="T98" fmla="*/ 810 w 991"/>
                    <a:gd name="T99" fmla="*/ 46 h 415"/>
                    <a:gd name="T100" fmla="*/ 775 w 991"/>
                    <a:gd name="T101" fmla="*/ 38 h 415"/>
                    <a:gd name="T102" fmla="*/ 732 w 991"/>
                    <a:gd name="T103" fmla="*/ 25 h 415"/>
                    <a:gd name="T104" fmla="*/ 645 w 991"/>
                    <a:gd name="T105" fmla="*/ 8 h 415"/>
                    <a:gd name="T106" fmla="*/ 547 w 991"/>
                    <a:gd name="T107" fmla="*/ 0 h 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91" h="415">
                      <a:moveTo>
                        <a:pt x="495" y="0"/>
                      </a:moveTo>
                      <a:lnTo>
                        <a:pt x="444" y="0"/>
                      </a:lnTo>
                      <a:lnTo>
                        <a:pt x="397" y="4"/>
                      </a:lnTo>
                      <a:lnTo>
                        <a:pt x="350" y="8"/>
                      </a:lnTo>
                      <a:lnTo>
                        <a:pt x="303" y="17"/>
                      </a:lnTo>
                      <a:lnTo>
                        <a:pt x="259" y="25"/>
                      </a:lnTo>
                      <a:lnTo>
                        <a:pt x="240" y="29"/>
                      </a:lnTo>
                      <a:lnTo>
                        <a:pt x="220" y="38"/>
                      </a:lnTo>
                      <a:lnTo>
                        <a:pt x="200" y="42"/>
                      </a:lnTo>
                      <a:lnTo>
                        <a:pt x="181" y="46"/>
                      </a:lnTo>
                      <a:lnTo>
                        <a:pt x="165" y="54"/>
                      </a:lnTo>
                      <a:lnTo>
                        <a:pt x="145" y="62"/>
                      </a:lnTo>
                      <a:lnTo>
                        <a:pt x="129" y="67"/>
                      </a:lnTo>
                      <a:lnTo>
                        <a:pt x="114" y="75"/>
                      </a:lnTo>
                      <a:lnTo>
                        <a:pt x="98" y="83"/>
                      </a:lnTo>
                      <a:lnTo>
                        <a:pt x="86" y="91"/>
                      </a:lnTo>
                      <a:lnTo>
                        <a:pt x="74" y="100"/>
                      </a:lnTo>
                      <a:lnTo>
                        <a:pt x="63" y="108"/>
                      </a:lnTo>
                      <a:lnTo>
                        <a:pt x="51" y="116"/>
                      </a:lnTo>
                      <a:lnTo>
                        <a:pt x="39" y="129"/>
                      </a:lnTo>
                      <a:lnTo>
                        <a:pt x="31" y="137"/>
                      </a:lnTo>
                      <a:lnTo>
                        <a:pt x="23" y="145"/>
                      </a:lnTo>
                      <a:lnTo>
                        <a:pt x="15" y="158"/>
                      </a:lnTo>
                      <a:lnTo>
                        <a:pt x="11" y="166"/>
                      </a:lnTo>
                      <a:lnTo>
                        <a:pt x="7" y="174"/>
                      </a:lnTo>
                      <a:lnTo>
                        <a:pt x="4" y="187"/>
                      </a:lnTo>
                      <a:lnTo>
                        <a:pt x="4" y="195"/>
                      </a:lnTo>
                      <a:lnTo>
                        <a:pt x="0" y="207"/>
                      </a:lnTo>
                      <a:lnTo>
                        <a:pt x="4" y="220"/>
                      </a:lnTo>
                      <a:lnTo>
                        <a:pt x="4" y="228"/>
                      </a:lnTo>
                      <a:lnTo>
                        <a:pt x="7" y="241"/>
                      </a:lnTo>
                      <a:lnTo>
                        <a:pt x="11" y="249"/>
                      </a:lnTo>
                      <a:lnTo>
                        <a:pt x="15" y="257"/>
                      </a:lnTo>
                      <a:lnTo>
                        <a:pt x="23" y="270"/>
                      </a:lnTo>
                      <a:lnTo>
                        <a:pt x="31" y="278"/>
                      </a:lnTo>
                      <a:lnTo>
                        <a:pt x="39" y="286"/>
                      </a:lnTo>
                      <a:lnTo>
                        <a:pt x="51" y="299"/>
                      </a:lnTo>
                      <a:lnTo>
                        <a:pt x="63" y="307"/>
                      </a:lnTo>
                      <a:lnTo>
                        <a:pt x="74" y="315"/>
                      </a:lnTo>
                      <a:lnTo>
                        <a:pt x="86" y="323"/>
                      </a:lnTo>
                      <a:lnTo>
                        <a:pt x="98" y="332"/>
                      </a:lnTo>
                      <a:lnTo>
                        <a:pt x="114" y="340"/>
                      </a:lnTo>
                      <a:lnTo>
                        <a:pt x="129" y="348"/>
                      </a:lnTo>
                      <a:lnTo>
                        <a:pt x="145" y="352"/>
                      </a:lnTo>
                      <a:lnTo>
                        <a:pt x="165" y="361"/>
                      </a:lnTo>
                      <a:lnTo>
                        <a:pt x="181" y="365"/>
                      </a:lnTo>
                      <a:lnTo>
                        <a:pt x="200" y="373"/>
                      </a:lnTo>
                      <a:lnTo>
                        <a:pt x="220" y="377"/>
                      </a:lnTo>
                      <a:lnTo>
                        <a:pt x="240" y="386"/>
                      </a:lnTo>
                      <a:lnTo>
                        <a:pt x="259" y="390"/>
                      </a:lnTo>
                      <a:lnTo>
                        <a:pt x="303" y="398"/>
                      </a:lnTo>
                      <a:lnTo>
                        <a:pt x="350" y="406"/>
                      </a:lnTo>
                      <a:lnTo>
                        <a:pt x="397" y="411"/>
                      </a:lnTo>
                      <a:lnTo>
                        <a:pt x="444" y="415"/>
                      </a:lnTo>
                      <a:lnTo>
                        <a:pt x="495" y="415"/>
                      </a:lnTo>
                      <a:lnTo>
                        <a:pt x="547" y="415"/>
                      </a:lnTo>
                      <a:lnTo>
                        <a:pt x="598" y="411"/>
                      </a:lnTo>
                      <a:lnTo>
                        <a:pt x="645" y="406"/>
                      </a:lnTo>
                      <a:lnTo>
                        <a:pt x="688" y="398"/>
                      </a:lnTo>
                      <a:lnTo>
                        <a:pt x="732" y="390"/>
                      </a:lnTo>
                      <a:lnTo>
                        <a:pt x="755" y="386"/>
                      </a:lnTo>
                      <a:lnTo>
                        <a:pt x="775" y="377"/>
                      </a:lnTo>
                      <a:lnTo>
                        <a:pt x="794" y="373"/>
                      </a:lnTo>
                      <a:lnTo>
                        <a:pt x="810" y="365"/>
                      </a:lnTo>
                      <a:lnTo>
                        <a:pt x="830" y="361"/>
                      </a:lnTo>
                      <a:lnTo>
                        <a:pt x="846" y="352"/>
                      </a:lnTo>
                      <a:lnTo>
                        <a:pt x="865" y="348"/>
                      </a:lnTo>
                      <a:lnTo>
                        <a:pt x="877" y="340"/>
                      </a:lnTo>
                      <a:lnTo>
                        <a:pt x="893" y="332"/>
                      </a:lnTo>
                      <a:lnTo>
                        <a:pt x="909" y="323"/>
                      </a:lnTo>
                      <a:lnTo>
                        <a:pt x="920" y="315"/>
                      </a:lnTo>
                      <a:lnTo>
                        <a:pt x="932" y="307"/>
                      </a:lnTo>
                      <a:lnTo>
                        <a:pt x="944" y="299"/>
                      </a:lnTo>
                      <a:lnTo>
                        <a:pt x="952" y="286"/>
                      </a:lnTo>
                      <a:lnTo>
                        <a:pt x="964" y="278"/>
                      </a:lnTo>
                      <a:lnTo>
                        <a:pt x="972" y="270"/>
                      </a:lnTo>
                      <a:lnTo>
                        <a:pt x="975" y="257"/>
                      </a:lnTo>
                      <a:lnTo>
                        <a:pt x="983" y="249"/>
                      </a:lnTo>
                      <a:lnTo>
                        <a:pt x="987" y="241"/>
                      </a:lnTo>
                      <a:lnTo>
                        <a:pt x="991" y="228"/>
                      </a:lnTo>
                      <a:lnTo>
                        <a:pt x="991" y="220"/>
                      </a:lnTo>
                      <a:lnTo>
                        <a:pt x="991" y="207"/>
                      </a:lnTo>
                      <a:lnTo>
                        <a:pt x="991" y="195"/>
                      </a:lnTo>
                      <a:lnTo>
                        <a:pt x="991" y="187"/>
                      </a:lnTo>
                      <a:lnTo>
                        <a:pt x="987" y="174"/>
                      </a:lnTo>
                      <a:lnTo>
                        <a:pt x="983" y="166"/>
                      </a:lnTo>
                      <a:lnTo>
                        <a:pt x="975" y="158"/>
                      </a:lnTo>
                      <a:lnTo>
                        <a:pt x="972" y="145"/>
                      </a:lnTo>
                      <a:lnTo>
                        <a:pt x="964" y="137"/>
                      </a:lnTo>
                      <a:lnTo>
                        <a:pt x="952" y="129"/>
                      </a:lnTo>
                      <a:lnTo>
                        <a:pt x="944" y="116"/>
                      </a:lnTo>
                      <a:lnTo>
                        <a:pt x="932" y="108"/>
                      </a:lnTo>
                      <a:lnTo>
                        <a:pt x="920" y="100"/>
                      </a:lnTo>
                      <a:lnTo>
                        <a:pt x="909" y="91"/>
                      </a:lnTo>
                      <a:lnTo>
                        <a:pt x="893" y="83"/>
                      </a:lnTo>
                      <a:lnTo>
                        <a:pt x="877" y="75"/>
                      </a:lnTo>
                      <a:lnTo>
                        <a:pt x="865" y="67"/>
                      </a:lnTo>
                      <a:lnTo>
                        <a:pt x="846" y="62"/>
                      </a:lnTo>
                      <a:lnTo>
                        <a:pt x="830" y="54"/>
                      </a:lnTo>
                      <a:lnTo>
                        <a:pt x="810" y="46"/>
                      </a:lnTo>
                      <a:lnTo>
                        <a:pt x="794" y="42"/>
                      </a:lnTo>
                      <a:lnTo>
                        <a:pt x="775" y="38"/>
                      </a:lnTo>
                      <a:lnTo>
                        <a:pt x="755" y="29"/>
                      </a:lnTo>
                      <a:lnTo>
                        <a:pt x="732" y="25"/>
                      </a:lnTo>
                      <a:lnTo>
                        <a:pt x="688" y="17"/>
                      </a:lnTo>
                      <a:lnTo>
                        <a:pt x="645" y="8"/>
                      </a:lnTo>
                      <a:lnTo>
                        <a:pt x="598" y="4"/>
                      </a:lnTo>
                      <a:lnTo>
                        <a:pt x="547" y="0"/>
                      </a:lnTo>
                      <a:lnTo>
                        <a:pt x="495" y="0"/>
                      </a:lnTo>
                      <a:close/>
                    </a:path>
                  </a:pathLst>
                </a:custGeom>
                <a:blipFill rotWithShape="0">
                  <a:blip r:embed="rId9"/>
                  <a:tile tx="0" ty="0" sx="100000" sy="100000" flip="none" algn="tl"/>
                </a:blip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351" name="Freeform 100"/>
                <p:cNvSpPr/>
                <p:nvPr/>
              </p:nvSpPr>
              <p:spPr>
                <a:xfrm>
                  <a:off x="4420" y="2340"/>
                  <a:ext cx="991" cy="415"/>
                </a:xfrm>
                <a:custGeom>
                  <a:avLst/>
                  <a:gdLst>
                    <a:gd name="T0" fmla="*/ 444 w 991"/>
                    <a:gd name="T1" fmla="*/ 0 h 415"/>
                    <a:gd name="T2" fmla="*/ 350 w 991"/>
                    <a:gd name="T3" fmla="*/ 8 h 415"/>
                    <a:gd name="T4" fmla="*/ 259 w 991"/>
                    <a:gd name="T5" fmla="*/ 25 h 415"/>
                    <a:gd name="T6" fmla="*/ 220 w 991"/>
                    <a:gd name="T7" fmla="*/ 38 h 415"/>
                    <a:gd name="T8" fmla="*/ 181 w 991"/>
                    <a:gd name="T9" fmla="*/ 46 h 415"/>
                    <a:gd name="T10" fmla="*/ 145 w 991"/>
                    <a:gd name="T11" fmla="*/ 62 h 415"/>
                    <a:gd name="T12" fmla="*/ 114 w 991"/>
                    <a:gd name="T13" fmla="*/ 75 h 415"/>
                    <a:gd name="T14" fmla="*/ 86 w 991"/>
                    <a:gd name="T15" fmla="*/ 91 h 415"/>
                    <a:gd name="T16" fmla="*/ 63 w 991"/>
                    <a:gd name="T17" fmla="*/ 108 h 415"/>
                    <a:gd name="T18" fmla="*/ 39 w 991"/>
                    <a:gd name="T19" fmla="*/ 129 h 415"/>
                    <a:gd name="T20" fmla="*/ 23 w 991"/>
                    <a:gd name="T21" fmla="*/ 145 h 415"/>
                    <a:gd name="T22" fmla="*/ 11 w 991"/>
                    <a:gd name="T23" fmla="*/ 166 h 415"/>
                    <a:gd name="T24" fmla="*/ 4 w 991"/>
                    <a:gd name="T25" fmla="*/ 187 h 415"/>
                    <a:gd name="T26" fmla="*/ 0 w 991"/>
                    <a:gd name="T27" fmla="*/ 207 h 415"/>
                    <a:gd name="T28" fmla="*/ 4 w 991"/>
                    <a:gd name="T29" fmla="*/ 228 h 415"/>
                    <a:gd name="T30" fmla="*/ 11 w 991"/>
                    <a:gd name="T31" fmla="*/ 249 h 415"/>
                    <a:gd name="T32" fmla="*/ 23 w 991"/>
                    <a:gd name="T33" fmla="*/ 270 h 415"/>
                    <a:gd name="T34" fmla="*/ 39 w 991"/>
                    <a:gd name="T35" fmla="*/ 286 h 415"/>
                    <a:gd name="T36" fmla="*/ 63 w 991"/>
                    <a:gd name="T37" fmla="*/ 307 h 415"/>
                    <a:gd name="T38" fmla="*/ 86 w 991"/>
                    <a:gd name="T39" fmla="*/ 323 h 415"/>
                    <a:gd name="T40" fmla="*/ 114 w 991"/>
                    <a:gd name="T41" fmla="*/ 340 h 415"/>
                    <a:gd name="T42" fmla="*/ 145 w 991"/>
                    <a:gd name="T43" fmla="*/ 352 h 415"/>
                    <a:gd name="T44" fmla="*/ 181 w 991"/>
                    <a:gd name="T45" fmla="*/ 365 h 415"/>
                    <a:gd name="T46" fmla="*/ 220 w 991"/>
                    <a:gd name="T47" fmla="*/ 377 h 415"/>
                    <a:gd name="T48" fmla="*/ 259 w 991"/>
                    <a:gd name="T49" fmla="*/ 390 h 415"/>
                    <a:gd name="T50" fmla="*/ 350 w 991"/>
                    <a:gd name="T51" fmla="*/ 406 h 415"/>
                    <a:gd name="T52" fmla="*/ 444 w 991"/>
                    <a:gd name="T53" fmla="*/ 415 h 415"/>
                    <a:gd name="T54" fmla="*/ 547 w 991"/>
                    <a:gd name="T55" fmla="*/ 415 h 415"/>
                    <a:gd name="T56" fmla="*/ 645 w 991"/>
                    <a:gd name="T57" fmla="*/ 406 h 415"/>
                    <a:gd name="T58" fmla="*/ 732 w 991"/>
                    <a:gd name="T59" fmla="*/ 390 h 415"/>
                    <a:gd name="T60" fmla="*/ 775 w 991"/>
                    <a:gd name="T61" fmla="*/ 377 h 415"/>
                    <a:gd name="T62" fmla="*/ 810 w 991"/>
                    <a:gd name="T63" fmla="*/ 365 h 415"/>
                    <a:gd name="T64" fmla="*/ 846 w 991"/>
                    <a:gd name="T65" fmla="*/ 352 h 415"/>
                    <a:gd name="T66" fmla="*/ 877 w 991"/>
                    <a:gd name="T67" fmla="*/ 340 h 415"/>
                    <a:gd name="T68" fmla="*/ 909 w 991"/>
                    <a:gd name="T69" fmla="*/ 323 h 415"/>
                    <a:gd name="T70" fmla="*/ 932 w 991"/>
                    <a:gd name="T71" fmla="*/ 307 h 415"/>
                    <a:gd name="T72" fmla="*/ 952 w 991"/>
                    <a:gd name="T73" fmla="*/ 286 h 415"/>
                    <a:gd name="T74" fmla="*/ 972 w 991"/>
                    <a:gd name="T75" fmla="*/ 270 h 415"/>
                    <a:gd name="T76" fmla="*/ 983 w 991"/>
                    <a:gd name="T77" fmla="*/ 249 h 415"/>
                    <a:gd name="T78" fmla="*/ 991 w 991"/>
                    <a:gd name="T79" fmla="*/ 228 h 415"/>
                    <a:gd name="T80" fmla="*/ 991 w 991"/>
                    <a:gd name="T81" fmla="*/ 207 h 415"/>
                    <a:gd name="T82" fmla="*/ 991 w 991"/>
                    <a:gd name="T83" fmla="*/ 187 h 415"/>
                    <a:gd name="T84" fmla="*/ 983 w 991"/>
                    <a:gd name="T85" fmla="*/ 166 h 415"/>
                    <a:gd name="T86" fmla="*/ 972 w 991"/>
                    <a:gd name="T87" fmla="*/ 145 h 415"/>
                    <a:gd name="T88" fmla="*/ 952 w 991"/>
                    <a:gd name="T89" fmla="*/ 129 h 415"/>
                    <a:gd name="T90" fmla="*/ 932 w 991"/>
                    <a:gd name="T91" fmla="*/ 108 h 415"/>
                    <a:gd name="T92" fmla="*/ 909 w 991"/>
                    <a:gd name="T93" fmla="*/ 91 h 415"/>
                    <a:gd name="T94" fmla="*/ 877 w 991"/>
                    <a:gd name="T95" fmla="*/ 75 h 415"/>
                    <a:gd name="T96" fmla="*/ 846 w 991"/>
                    <a:gd name="T97" fmla="*/ 62 h 415"/>
                    <a:gd name="T98" fmla="*/ 810 w 991"/>
                    <a:gd name="T99" fmla="*/ 46 h 415"/>
                    <a:gd name="T100" fmla="*/ 775 w 991"/>
                    <a:gd name="T101" fmla="*/ 38 h 415"/>
                    <a:gd name="T102" fmla="*/ 732 w 991"/>
                    <a:gd name="T103" fmla="*/ 25 h 415"/>
                    <a:gd name="T104" fmla="*/ 645 w 991"/>
                    <a:gd name="T105" fmla="*/ 8 h 415"/>
                    <a:gd name="T106" fmla="*/ 547 w 991"/>
                    <a:gd name="T107" fmla="*/ 0 h 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91" h="415">
                      <a:moveTo>
                        <a:pt x="495" y="0"/>
                      </a:moveTo>
                      <a:lnTo>
                        <a:pt x="444" y="0"/>
                      </a:lnTo>
                      <a:lnTo>
                        <a:pt x="397" y="4"/>
                      </a:lnTo>
                      <a:lnTo>
                        <a:pt x="350" y="8"/>
                      </a:lnTo>
                      <a:lnTo>
                        <a:pt x="303" y="17"/>
                      </a:lnTo>
                      <a:lnTo>
                        <a:pt x="259" y="25"/>
                      </a:lnTo>
                      <a:lnTo>
                        <a:pt x="240" y="29"/>
                      </a:lnTo>
                      <a:lnTo>
                        <a:pt x="220" y="38"/>
                      </a:lnTo>
                      <a:lnTo>
                        <a:pt x="200" y="42"/>
                      </a:lnTo>
                      <a:lnTo>
                        <a:pt x="181" y="46"/>
                      </a:lnTo>
                      <a:lnTo>
                        <a:pt x="165" y="54"/>
                      </a:lnTo>
                      <a:lnTo>
                        <a:pt x="145" y="62"/>
                      </a:lnTo>
                      <a:lnTo>
                        <a:pt x="129" y="67"/>
                      </a:lnTo>
                      <a:lnTo>
                        <a:pt x="114" y="75"/>
                      </a:lnTo>
                      <a:lnTo>
                        <a:pt x="98" y="83"/>
                      </a:lnTo>
                      <a:lnTo>
                        <a:pt x="86" y="91"/>
                      </a:lnTo>
                      <a:lnTo>
                        <a:pt x="74" y="100"/>
                      </a:lnTo>
                      <a:lnTo>
                        <a:pt x="63" y="108"/>
                      </a:lnTo>
                      <a:lnTo>
                        <a:pt x="51" y="116"/>
                      </a:lnTo>
                      <a:lnTo>
                        <a:pt x="39" y="129"/>
                      </a:lnTo>
                      <a:lnTo>
                        <a:pt x="31" y="137"/>
                      </a:lnTo>
                      <a:lnTo>
                        <a:pt x="23" y="145"/>
                      </a:lnTo>
                      <a:lnTo>
                        <a:pt x="15" y="158"/>
                      </a:lnTo>
                      <a:lnTo>
                        <a:pt x="11" y="166"/>
                      </a:lnTo>
                      <a:lnTo>
                        <a:pt x="7" y="174"/>
                      </a:lnTo>
                      <a:lnTo>
                        <a:pt x="4" y="187"/>
                      </a:lnTo>
                      <a:lnTo>
                        <a:pt x="4" y="195"/>
                      </a:lnTo>
                      <a:lnTo>
                        <a:pt x="0" y="207"/>
                      </a:lnTo>
                      <a:lnTo>
                        <a:pt x="4" y="220"/>
                      </a:lnTo>
                      <a:lnTo>
                        <a:pt x="4" y="228"/>
                      </a:lnTo>
                      <a:lnTo>
                        <a:pt x="7" y="241"/>
                      </a:lnTo>
                      <a:lnTo>
                        <a:pt x="11" y="249"/>
                      </a:lnTo>
                      <a:lnTo>
                        <a:pt x="15" y="257"/>
                      </a:lnTo>
                      <a:lnTo>
                        <a:pt x="23" y="270"/>
                      </a:lnTo>
                      <a:lnTo>
                        <a:pt x="31" y="278"/>
                      </a:lnTo>
                      <a:lnTo>
                        <a:pt x="39" y="286"/>
                      </a:lnTo>
                      <a:lnTo>
                        <a:pt x="51" y="299"/>
                      </a:lnTo>
                      <a:lnTo>
                        <a:pt x="63" y="307"/>
                      </a:lnTo>
                      <a:lnTo>
                        <a:pt x="74" y="315"/>
                      </a:lnTo>
                      <a:lnTo>
                        <a:pt x="86" y="323"/>
                      </a:lnTo>
                      <a:lnTo>
                        <a:pt x="98" y="332"/>
                      </a:lnTo>
                      <a:lnTo>
                        <a:pt x="114" y="340"/>
                      </a:lnTo>
                      <a:lnTo>
                        <a:pt x="129" y="348"/>
                      </a:lnTo>
                      <a:lnTo>
                        <a:pt x="145" y="352"/>
                      </a:lnTo>
                      <a:lnTo>
                        <a:pt x="165" y="361"/>
                      </a:lnTo>
                      <a:lnTo>
                        <a:pt x="181" y="365"/>
                      </a:lnTo>
                      <a:lnTo>
                        <a:pt x="200" y="373"/>
                      </a:lnTo>
                      <a:lnTo>
                        <a:pt x="220" y="377"/>
                      </a:lnTo>
                      <a:lnTo>
                        <a:pt x="240" y="386"/>
                      </a:lnTo>
                      <a:lnTo>
                        <a:pt x="259" y="390"/>
                      </a:lnTo>
                      <a:lnTo>
                        <a:pt x="303" y="398"/>
                      </a:lnTo>
                      <a:lnTo>
                        <a:pt x="350" y="406"/>
                      </a:lnTo>
                      <a:lnTo>
                        <a:pt x="397" y="411"/>
                      </a:lnTo>
                      <a:lnTo>
                        <a:pt x="444" y="415"/>
                      </a:lnTo>
                      <a:lnTo>
                        <a:pt x="495" y="415"/>
                      </a:lnTo>
                      <a:lnTo>
                        <a:pt x="547" y="415"/>
                      </a:lnTo>
                      <a:lnTo>
                        <a:pt x="598" y="411"/>
                      </a:lnTo>
                      <a:lnTo>
                        <a:pt x="645" y="406"/>
                      </a:lnTo>
                      <a:lnTo>
                        <a:pt x="688" y="398"/>
                      </a:lnTo>
                      <a:lnTo>
                        <a:pt x="732" y="390"/>
                      </a:lnTo>
                      <a:lnTo>
                        <a:pt x="755" y="386"/>
                      </a:lnTo>
                      <a:lnTo>
                        <a:pt x="775" y="377"/>
                      </a:lnTo>
                      <a:lnTo>
                        <a:pt x="794" y="373"/>
                      </a:lnTo>
                      <a:lnTo>
                        <a:pt x="810" y="365"/>
                      </a:lnTo>
                      <a:lnTo>
                        <a:pt x="830" y="361"/>
                      </a:lnTo>
                      <a:lnTo>
                        <a:pt x="846" y="352"/>
                      </a:lnTo>
                      <a:lnTo>
                        <a:pt x="865" y="348"/>
                      </a:lnTo>
                      <a:lnTo>
                        <a:pt x="877" y="340"/>
                      </a:lnTo>
                      <a:lnTo>
                        <a:pt x="893" y="332"/>
                      </a:lnTo>
                      <a:lnTo>
                        <a:pt x="909" y="323"/>
                      </a:lnTo>
                      <a:lnTo>
                        <a:pt x="920" y="315"/>
                      </a:lnTo>
                      <a:lnTo>
                        <a:pt x="932" y="307"/>
                      </a:lnTo>
                      <a:lnTo>
                        <a:pt x="944" y="299"/>
                      </a:lnTo>
                      <a:lnTo>
                        <a:pt x="952" y="286"/>
                      </a:lnTo>
                      <a:lnTo>
                        <a:pt x="964" y="278"/>
                      </a:lnTo>
                      <a:lnTo>
                        <a:pt x="972" y="270"/>
                      </a:lnTo>
                      <a:lnTo>
                        <a:pt x="975" y="257"/>
                      </a:lnTo>
                      <a:lnTo>
                        <a:pt x="983" y="249"/>
                      </a:lnTo>
                      <a:lnTo>
                        <a:pt x="987" y="241"/>
                      </a:lnTo>
                      <a:lnTo>
                        <a:pt x="991" y="228"/>
                      </a:lnTo>
                      <a:lnTo>
                        <a:pt x="991" y="220"/>
                      </a:lnTo>
                      <a:lnTo>
                        <a:pt x="991" y="207"/>
                      </a:lnTo>
                      <a:lnTo>
                        <a:pt x="991" y="195"/>
                      </a:lnTo>
                      <a:lnTo>
                        <a:pt x="991" y="187"/>
                      </a:lnTo>
                      <a:lnTo>
                        <a:pt x="987" y="174"/>
                      </a:lnTo>
                      <a:lnTo>
                        <a:pt x="983" y="166"/>
                      </a:lnTo>
                      <a:lnTo>
                        <a:pt x="975" y="158"/>
                      </a:lnTo>
                      <a:lnTo>
                        <a:pt x="972" y="145"/>
                      </a:lnTo>
                      <a:lnTo>
                        <a:pt x="964" y="137"/>
                      </a:lnTo>
                      <a:lnTo>
                        <a:pt x="952" y="129"/>
                      </a:lnTo>
                      <a:lnTo>
                        <a:pt x="944" y="116"/>
                      </a:lnTo>
                      <a:lnTo>
                        <a:pt x="932" y="108"/>
                      </a:lnTo>
                      <a:lnTo>
                        <a:pt x="920" y="100"/>
                      </a:lnTo>
                      <a:lnTo>
                        <a:pt x="909" y="91"/>
                      </a:lnTo>
                      <a:lnTo>
                        <a:pt x="893" y="83"/>
                      </a:lnTo>
                      <a:lnTo>
                        <a:pt x="877" y="75"/>
                      </a:lnTo>
                      <a:lnTo>
                        <a:pt x="865" y="67"/>
                      </a:lnTo>
                      <a:lnTo>
                        <a:pt x="846" y="62"/>
                      </a:lnTo>
                      <a:lnTo>
                        <a:pt x="830" y="54"/>
                      </a:lnTo>
                      <a:lnTo>
                        <a:pt x="810" y="46"/>
                      </a:lnTo>
                      <a:lnTo>
                        <a:pt x="794" y="42"/>
                      </a:lnTo>
                      <a:lnTo>
                        <a:pt x="775" y="38"/>
                      </a:lnTo>
                      <a:lnTo>
                        <a:pt x="755" y="29"/>
                      </a:lnTo>
                      <a:lnTo>
                        <a:pt x="732" y="25"/>
                      </a:lnTo>
                      <a:lnTo>
                        <a:pt x="688" y="17"/>
                      </a:lnTo>
                      <a:lnTo>
                        <a:pt x="645" y="8"/>
                      </a:lnTo>
                      <a:lnTo>
                        <a:pt x="598" y="4"/>
                      </a:lnTo>
                      <a:lnTo>
                        <a:pt x="547" y="0"/>
                      </a:lnTo>
                      <a:lnTo>
                        <a:pt x="495" y="0"/>
                      </a:lnTo>
                    </a:path>
                  </a:pathLst>
                </a:custGeom>
                <a:noFill/>
                <a:ln w="6350">
                  <a:solidFill>
                    <a:srgbClr val="FF00FF"/>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352" name="Rectangle 101"/>
                <p:cNvSpPr>
                  <a:spLocks noChangeArrowheads="1"/>
                </p:cNvSpPr>
                <p:nvPr/>
              </p:nvSpPr>
              <p:spPr>
                <a:xfrm>
                  <a:off x="4817" y="1842"/>
                  <a:ext cx="126" cy="99"/>
                </a:xfrm>
                <a:prstGeom prst="rect">
                  <a:avLst/>
                </a:prstGeom>
                <a:noFill/>
                <a:ln>
                  <a:noFill/>
                </a:ln>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100" b="1" i="0" u="none" strike="noStrike" cap="none" normalizeH="0" baseline="0">
                      <a:ln>
                        <a:noFill/>
                      </a:ln>
                      <a:solidFill>
                        <a:srgbClr val="000000"/>
                      </a:solidFill>
                      <a:effectLst/>
                      <a:latin typeface="ＭＳ Ｐゴシック" panose="020B0600070205080204" pitchFamily="50" charset="-128"/>
                      <a:ea typeface="ＭＳ Ｐゴシック" panose="020B0600070205080204" pitchFamily="50" charset="-128"/>
                    </a:rPr>
                    <a:t>鉄</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1353" name="Rectangle 102"/>
                <p:cNvSpPr>
                  <a:spLocks noChangeArrowheads="1"/>
                </p:cNvSpPr>
                <p:nvPr/>
              </p:nvSpPr>
              <p:spPr>
                <a:xfrm>
                  <a:off x="4817" y="1950"/>
                  <a:ext cx="126" cy="99"/>
                </a:xfrm>
                <a:prstGeom prst="rect">
                  <a:avLst/>
                </a:prstGeom>
                <a:noFill/>
                <a:ln>
                  <a:noFill/>
                </a:ln>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100" b="1" i="0" u="none" strike="noStrike" cap="none" normalizeH="0" baseline="0">
                      <a:ln>
                        <a:noFill/>
                      </a:ln>
                      <a:solidFill>
                        <a:srgbClr val="000000"/>
                      </a:solidFill>
                      <a:effectLst/>
                      <a:latin typeface="ＭＳ Ｐゴシック" panose="020B0600070205080204" pitchFamily="50" charset="-128"/>
                      <a:ea typeface="ＭＳ Ｐゴシック" panose="020B0600070205080204" pitchFamily="50" charset="-128"/>
                    </a:rPr>
                    <a:t>道</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1354" name="Rectangle 103"/>
                <p:cNvSpPr>
                  <a:spLocks noChangeArrowheads="1"/>
                </p:cNvSpPr>
                <p:nvPr/>
              </p:nvSpPr>
              <p:spPr>
                <a:xfrm>
                  <a:off x="4443" y="2614"/>
                  <a:ext cx="390" cy="103"/>
                </a:xfrm>
                <a:prstGeom prst="rect">
                  <a:avLst/>
                </a:prstGeom>
                <a:solidFill>
                  <a:srgbClr val="FFFFF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355" name="Rectangle 104"/>
                <p:cNvSpPr>
                  <a:spLocks noChangeArrowheads="1"/>
                </p:cNvSpPr>
                <p:nvPr/>
              </p:nvSpPr>
              <p:spPr>
                <a:xfrm>
                  <a:off x="4443" y="2626"/>
                  <a:ext cx="472" cy="99"/>
                </a:xfrm>
                <a:prstGeom prst="rect">
                  <a:avLst/>
                </a:prstGeom>
                <a:noFill/>
                <a:ln>
                  <a:noFill/>
                </a:ln>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100" b="1" i="0" u="none" strike="noStrike" cap="none" normalizeH="0" baseline="0">
                      <a:ln>
                        <a:noFill/>
                      </a:ln>
                      <a:solidFill>
                        <a:srgbClr val="CC0000"/>
                      </a:solidFill>
                      <a:effectLst/>
                      <a:latin typeface="ＭＳ Ｐゴシック" panose="020B0600070205080204" pitchFamily="50" charset="-128"/>
                      <a:ea typeface="ＭＳ Ｐゴシック" panose="020B0600070205080204" pitchFamily="50" charset="-128"/>
                    </a:rPr>
                    <a:t>中心市街地</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1356" name="Freeform 105"/>
                <p:cNvSpPr/>
                <p:nvPr/>
              </p:nvSpPr>
              <p:spPr>
                <a:xfrm>
                  <a:off x="4959" y="1520"/>
                  <a:ext cx="858" cy="965"/>
                </a:xfrm>
                <a:custGeom>
                  <a:avLst/>
                  <a:gdLst>
                    <a:gd name="T0" fmla="*/ 181 w 858"/>
                    <a:gd name="T1" fmla="*/ 0 h 965"/>
                    <a:gd name="T2" fmla="*/ 153 w 858"/>
                    <a:gd name="T3" fmla="*/ 4 h 965"/>
                    <a:gd name="T4" fmla="*/ 130 w 858"/>
                    <a:gd name="T5" fmla="*/ 12 h 965"/>
                    <a:gd name="T6" fmla="*/ 110 w 858"/>
                    <a:gd name="T7" fmla="*/ 29 h 965"/>
                    <a:gd name="T8" fmla="*/ 90 w 858"/>
                    <a:gd name="T9" fmla="*/ 41 h 965"/>
                    <a:gd name="T10" fmla="*/ 78 w 858"/>
                    <a:gd name="T11" fmla="*/ 62 h 965"/>
                    <a:gd name="T12" fmla="*/ 67 w 858"/>
                    <a:gd name="T13" fmla="*/ 82 h 965"/>
                    <a:gd name="T14" fmla="*/ 63 w 858"/>
                    <a:gd name="T15" fmla="*/ 107 h 965"/>
                    <a:gd name="T16" fmla="*/ 63 w 858"/>
                    <a:gd name="T17" fmla="*/ 414 h 965"/>
                    <a:gd name="T18" fmla="*/ 63 w 858"/>
                    <a:gd name="T19" fmla="*/ 605 h 965"/>
                    <a:gd name="T20" fmla="*/ 67 w 858"/>
                    <a:gd name="T21" fmla="*/ 625 h 965"/>
                    <a:gd name="T22" fmla="*/ 78 w 858"/>
                    <a:gd name="T23" fmla="*/ 650 h 965"/>
                    <a:gd name="T24" fmla="*/ 90 w 858"/>
                    <a:gd name="T25" fmla="*/ 667 h 965"/>
                    <a:gd name="T26" fmla="*/ 110 w 858"/>
                    <a:gd name="T27" fmla="*/ 683 h 965"/>
                    <a:gd name="T28" fmla="*/ 130 w 858"/>
                    <a:gd name="T29" fmla="*/ 696 h 965"/>
                    <a:gd name="T30" fmla="*/ 153 w 858"/>
                    <a:gd name="T31" fmla="*/ 704 h 965"/>
                    <a:gd name="T32" fmla="*/ 181 w 858"/>
                    <a:gd name="T33" fmla="*/ 708 h 965"/>
                    <a:gd name="T34" fmla="*/ 0 w 858"/>
                    <a:gd name="T35" fmla="*/ 965 h 965"/>
                    <a:gd name="T36" fmla="*/ 724 w 858"/>
                    <a:gd name="T37" fmla="*/ 712 h 965"/>
                    <a:gd name="T38" fmla="*/ 751 w 858"/>
                    <a:gd name="T39" fmla="*/ 708 h 965"/>
                    <a:gd name="T40" fmla="*/ 775 w 858"/>
                    <a:gd name="T41" fmla="*/ 700 h 965"/>
                    <a:gd name="T42" fmla="*/ 798 w 858"/>
                    <a:gd name="T43" fmla="*/ 692 h 965"/>
                    <a:gd name="T44" fmla="*/ 818 w 858"/>
                    <a:gd name="T45" fmla="*/ 675 h 965"/>
                    <a:gd name="T46" fmla="*/ 834 w 858"/>
                    <a:gd name="T47" fmla="*/ 659 h 965"/>
                    <a:gd name="T48" fmla="*/ 846 w 858"/>
                    <a:gd name="T49" fmla="*/ 638 h 965"/>
                    <a:gd name="T50" fmla="*/ 854 w 858"/>
                    <a:gd name="T51" fmla="*/ 617 h 965"/>
                    <a:gd name="T52" fmla="*/ 858 w 858"/>
                    <a:gd name="T53" fmla="*/ 592 h 965"/>
                    <a:gd name="T54" fmla="*/ 858 w 858"/>
                    <a:gd name="T55" fmla="*/ 120 h 965"/>
                    <a:gd name="T56" fmla="*/ 854 w 858"/>
                    <a:gd name="T57" fmla="*/ 95 h 965"/>
                    <a:gd name="T58" fmla="*/ 846 w 858"/>
                    <a:gd name="T59" fmla="*/ 70 h 965"/>
                    <a:gd name="T60" fmla="*/ 834 w 858"/>
                    <a:gd name="T61" fmla="*/ 53 h 965"/>
                    <a:gd name="T62" fmla="*/ 818 w 858"/>
                    <a:gd name="T63" fmla="*/ 33 h 965"/>
                    <a:gd name="T64" fmla="*/ 798 w 858"/>
                    <a:gd name="T65" fmla="*/ 20 h 965"/>
                    <a:gd name="T66" fmla="*/ 775 w 858"/>
                    <a:gd name="T67" fmla="*/ 8 h 965"/>
                    <a:gd name="T68" fmla="*/ 751 w 858"/>
                    <a:gd name="T69" fmla="*/ 4 h 965"/>
                    <a:gd name="T70" fmla="*/ 724 w 858"/>
                    <a:gd name="T71" fmla="*/ 0 h 965"/>
                    <a:gd name="T72" fmla="*/ 193 w 858"/>
                    <a:gd name="T73" fmla="*/ 0 h 9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858" h="965">
                      <a:moveTo>
                        <a:pt x="193" y="0"/>
                      </a:moveTo>
                      <a:lnTo>
                        <a:pt x="181" y="0"/>
                      </a:lnTo>
                      <a:lnTo>
                        <a:pt x="169" y="4"/>
                      </a:lnTo>
                      <a:lnTo>
                        <a:pt x="153" y="4"/>
                      </a:lnTo>
                      <a:lnTo>
                        <a:pt x="141" y="8"/>
                      </a:lnTo>
                      <a:lnTo>
                        <a:pt x="130" y="12"/>
                      </a:lnTo>
                      <a:lnTo>
                        <a:pt x="122" y="20"/>
                      </a:lnTo>
                      <a:lnTo>
                        <a:pt x="110" y="29"/>
                      </a:lnTo>
                      <a:lnTo>
                        <a:pt x="102" y="33"/>
                      </a:lnTo>
                      <a:lnTo>
                        <a:pt x="90" y="41"/>
                      </a:lnTo>
                      <a:lnTo>
                        <a:pt x="82" y="53"/>
                      </a:lnTo>
                      <a:lnTo>
                        <a:pt x="78" y="62"/>
                      </a:lnTo>
                      <a:lnTo>
                        <a:pt x="71" y="70"/>
                      </a:lnTo>
                      <a:lnTo>
                        <a:pt x="67" y="82"/>
                      </a:lnTo>
                      <a:lnTo>
                        <a:pt x="63" y="95"/>
                      </a:lnTo>
                      <a:lnTo>
                        <a:pt x="63" y="107"/>
                      </a:lnTo>
                      <a:lnTo>
                        <a:pt x="63" y="120"/>
                      </a:lnTo>
                      <a:lnTo>
                        <a:pt x="63" y="414"/>
                      </a:lnTo>
                      <a:lnTo>
                        <a:pt x="63" y="592"/>
                      </a:lnTo>
                      <a:lnTo>
                        <a:pt x="63" y="605"/>
                      </a:lnTo>
                      <a:lnTo>
                        <a:pt x="63" y="617"/>
                      </a:lnTo>
                      <a:lnTo>
                        <a:pt x="67" y="625"/>
                      </a:lnTo>
                      <a:lnTo>
                        <a:pt x="71" y="638"/>
                      </a:lnTo>
                      <a:lnTo>
                        <a:pt x="78" y="650"/>
                      </a:lnTo>
                      <a:lnTo>
                        <a:pt x="82" y="659"/>
                      </a:lnTo>
                      <a:lnTo>
                        <a:pt x="90" y="667"/>
                      </a:lnTo>
                      <a:lnTo>
                        <a:pt x="102" y="675"/>
                      </a:lnTo>
                      <a:lnTo>
                        <a:pt x="110" y="683"/>
                      </a:lnTo>
                      <a:lnTo>
                        <a:pt x="122" y="692"/>
                      </a:lnTo>
                      <a:lnTo>
                        <a:pt x="130" y="696"/>
                      </a:lnTo>
                      <a:lnTo>
                        <a:pt x="141" y="700"/>
                      </a:lnTo>
                      <a:lnTo>
                        <a:pt x="153" y="704"/>
                      </a:lnTo>
                      <a:lnTo>
                        <a:pt x="169" y="708"/>
                      </a:lnTo>
                      <a:lnTo>
                        <a:pt x="181" y="708"/>
                      </a:lnTo>
                      <a:lnTo>
                        <a:pt x="193" y="712"/>
                      </a:lnTo>
                      <a:lnTo>
                        <a:pt x="0" y="965"/>
                      </a:lnTo>
                      <a:lnTo>
                        <a:pt x="393" y="712"/>
                      </a:lnTo>
                      <a:lnTo>
                        <a:pt x="724" y="712"/>
                      </a:lnTo>
                      <a:lnTo>
                        <a:pt x="739" y="708"/>
                      </a:lnTo>
                      <a:lnTo>
                        <a:pt x="751" y="708"/>
                      </a:lnTo>
                      <a:lnTo>
                        <a:pt x="763" y="704"/>
                      </a:lnTo>
                      <a:lnTo>
                        <a:pt x="775" y="700"/>
                      </a:lnTo>
                      <a:lnTo>
                        <a:pt x="787" y="696"/>
                      </a:lnTo>
                      <a:lnTo>
                        <a:pt x="798" y="692"/>
                      </a:lnTo>
                      <a:lnTo>
                        <a:pt x="810" y="683"/>
                      </a:lnTo>
                      <a:lnTo>
                        <a:pt x="818" y="675"/>
                      </a:lnTo>
                      <a:lnTo>
                        <a:pt x="826" y="667"/>
                      </a:lnTo>
                      <a:lnTo>
                        <a:pt x="834" y="659"/>
                      </a:lnTo>
                      <a:lnTo>
                        <a:pt x="842" y="650"/>
                      </a:lnTo>
                      <a:lnTo>
                        <a:pt x="846" y="638"/>
                      </a:lnTo>
                      <a:lnTo>
                        <a:pt x="850" y="625"/>
                      </a:lnTo>
                      <a:lnTo>
                        <a:pt x="854" y="617"/>
                      </a:lnTo>
                      <a:lnTo>
                        <a:pt x="858" y="605"/>
                      </a:lnTo>
                      <a:lnTo>
                        <a:pt x="858" y="592"/>
                      </a:lnTo>
                      <a:lnTo>
                        <a:pt x="858" y="414"/>
                      </a:lnTo>
                      <a:lnTo>
                        <a:pt x="858" y="120"/>
                      </a:lnTo>
                      <a:lnTo>
                        <a:pt x="858" y="107"/>
                      </a:lnTo>
                      <a:lnTo>
                        <a:pt x="854" y="95"/>
                      </a:lnTo>
                      <a:lnTo>
                        <a:pt x="850" y="82"/>
                      </a:lnTo>
                      <a:lnTo>
                        <a:pt x="846" y="70"/>
                      </a:lnTo>
                      <a:lnTo>
                        <a:pt x="842" y="62"/>
                      </a:lnTo>
                      <a:lnTo>
                        <a:pt x="834" y="53"/>
                      </a:lnTo>
                      <a:lnTo>
                        <a:pt x="826" y="41"/>
                      </a:lnTo>
                      <a:lnTo>
                        <a:pt x="818" y="33"/>
                      </a:lnTo>
                      <a:lnTo>
                        <a:pt x="810" y="29"/>
                      </a:lnTo>
                      <a:lnTo>
                        <a:pt x="798" y="20"/>
                      </a:lnTo>
                      <a:lnTo>
                        <a:pt x="787" y="12"/>
                      </a:lnTo>
                      <a:lnTo>
                        <a:pt x="775" y="8"/>
                      </a:lnTo>
                      <a:lnTo>
                        <a:pt x="763" y="4"/>
                      </a:lnTo>
                      <a:lnTo>
                        <a:pt x="751" y="4"/>
                      </a:lnTo>
                      <a:lnTo>
                        <a:pt x="739" y="0"/>
                      </a:lnTo>
                      <a:lnTo>
                        <a:pt x="724" y="0"/>
                      </a:lnTo>
                      <a:lnTo>
                        <a:pt x="393" y="0"/>
                      </a:lnTo>
                      <a:lnTo>
                        <a:pt x="193" y="0"/>
                      </a:lnTo>
                      <a:lnTo>
                        <a:pt x="193" y="0"/>
                      </a:lnTo>
                      <a:close/>
                    </a:path>
                  </a:pathLst>
                </a:custGeom>
                <a:solidFill>
                  <a:srgbClr val="BBE0E3"/>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357" name="Freeform 106"/>
                <p:cNvSpPr/>
                <p:nvPr/>
              </p:nvSpPr>
              <p:spPr>
                <a:xfrm>
                  <a:off x="4959" y="1520"/>
                  <a:ext cx="858" cy="965"/>
                </a:xfrm>
                <a:custGeom>
                  <a:avLst/>
                  <a:gdLst>
                    <a:gd name="T0" fmla="*/ 181 w 858"/>
                    <a:gd name="T1" fmla="*/ 0 h 965"/>
                    <a:gd name="T2" fmla="*/ 153 w 858"/>
                    <a:gd name="T3" fmla="*/ 4 h 965"/>
                    <a:gd name="T4" fmla="*/ 130 w 858"/>
                    <a:gd name="T5" fmla="*/ 12 h 965"/>
                    <a:gd name="T6" fmla="*/ 110 w 858"/>
                    <a:gd name="T7" fmla="*/ 29 h 965"/>
                    <a:gd name="T8" fmla="*/ 90 w 858"/>
                    <a:gd name="T9" fmla="*/ 41 h 965"/>
                    <a:gd name="T10" fmla="*/ 78 w 858"/>
                    <a:gd name="T11" fmla="*/ 62 h 965"/>
                    <a:gd name="T12" fmla="*/ 67 w 858"/>
                    <a:gd name="T13" fmla="*/ 82 h 965"/>
                    <a:gd name="T14" fmla="*/ 63 w 858"/>
                    <a:gd name="T15" fmla="*/ 107 h 965"/>
                    <a:gd name="T16" fmla="*/ 63 w 858"/>
                    <a:gd name="T17" fmla="*/ 414 h 965"/>
                    <a:gd name="T18" fmla="*/ 63 w 858"/>
                    <a:gd name="T19" fmla="*/ 605 h 965"/>
                    <a:gd name="T20" fmla="*/ 67 w 858"/>
                    <a:gd name="T21" fmla="*/ 625 h 965"/>
                    <a:gd name="T22" fmla="*/ 78 w 858"/>
                    <a:gd name="T23" fmla="*/ 650 h 965"/>
                    <a:gd name="T24" fmla="*/ 90 w 858"/>
                    <a:gd name="T25" fmla="*/ 667 h 965"/>
                    <a:gd name="T26" fmla="*/ 110 w 858"/>
                    <a:gd name="T27" fmla="*/ 683 h 965"/>
                    <a:gd name="T28" fmla="*/ 130 w 858"/>
                    <a:gd name="T29" fmla="*/ 696 h 965"/>
                    <a:gd name="T30" fmla="*/ 153 w 858"/>
                    <a:gd name="T31" fmla="*/ 704 h 965"/>
                    <a:gd name="T32" fmla="*/ 181 w 858"/>
                    <a:gd name="T33" fmla="*/ 708 h 965"/>
                    <a:gd name="T34" fmla="*/ 0 w 858"/>
                    <a:gd name="T35" fmla="*/ 965 h 965"/>
                    <a:gd name="T36" fmla="*/ 724 w 858"/>
                    <a:gd name="T37" fmla="*/ 712 h 965"/>
                    <a:gd name="T38" fmla="*/ 751 w 858"/>
                    <a:gd name="T39" fmla="*/ 708 h 965"/>
                    <a:gd name="T40" fmla="*/ 775 w 858"/>
                    <a:gd name="T41" fmla="*/ 700 h 965"/>
                    <a:gd name="T42" fmla="*/ 798 w 858"/>
                    <a:gd name="T43" fmla="*/ 692 h 965"/>
                    <a:gd name="T44" fmla="*/ 818 w 858"/>
                    <a:gd name="T45" fmla="*/ 675 h 965"/>
                    <a:gd name="T46" fmla="*/ 834 w 858"/>
                    <a:gd name="T47" fmla="*/ 659 h 965"/>
                    <a:gd name="T48" fmla="*/ 846 w 858"/>
                    <a:gd name="T49" fmla="*/ 638 h 965"/>
                    <a:gd name="T50" fmla="*/ 854 w 858"/>
                    <a:gd name="T51" fmla="*/ 617 h 965"/>
                    <a:gd name="T52" fmla="*/ 858 w 858"/>
                    <a:gd name="T53" fmla="*/ 592 h 965"/>
                    <a:gd name="T54" fmla="*/ 858 w 858"/>
                    <a:gd name="T55" fmla="*/ 120 h 965"/>
                    <a:gd name="T56" fmla="*/ 854 w 858"/>
                    <a:gd name="T57" fmla="*/ 95 h 965"/>
                    <a:gd name="T58" fmla="*/ 846 w 858"/>
                    <a:gd name="T59" fmla="*/ 70 h 965"/>
                    <a:gd name="T60" fmla="*/ 834 w 858"/>
                    <a:gd name="T61" fmla="*/ 53 h 965"/>
                    <a:gd name="T62" fmla="*/ 818 w 858"/>
                    <a:gd name="T63" fmla="*/ 33 h 965"/>
                    <a:gd name="T64" fmla="*/ 798 w 858"/>
                    <a:gd name="T65" fmla="*/ 20 h 965"/>
                    <a:gd name="T66" fmla="*/ 775 w 858"/>
                    <a:gd name="T67" fmla="*/ 8 h 965"/>
                    <a:gd name="T68" fmla="*/ 751 w 858"/>
                    <a:gd name="T69" fmla="*/ 4 h 965"/>
                    <a:gd name="T70" fmla="*/ 724 w 858"/>
                    <a:gd name="T71" fmla="*/ 0 h 965"/>
                    <a:gd name="T72" fmla="*/ 193 w 858"/>
                    <a:gd name="T73" fmla="*/ 0 h 9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858" h="965">
                      <a:moveTo>
                        <a:pt x="193" y="0"/>
                      </a:moveTo>
                      <a:lnTo>
                        <a:pt x="181" y="0"/>
                      </a:lnTo>
                      <a:lnTo>
                        <a:pt x="169" y="4"/>
                      </a:lnTo>
                      <a:lnTo>
                        <a:pt x="153" y="4"/>
                      </a:lnTo>
                      <a:lnTo>
                        <a:pt x="141" y="8"/>
                      </a:lnTo>
                      <a:lnTo>
                        <a:pt x="130" y="12"/>
                      </a:lnTo>
                      <a:lnTo>
                        <a:pt x="122" y="20"/>
                      </a:lnTo>
                      <a:lnTo>
                        <a:pt x="110" y="29"/>
                      </a:lnTo>
                      <a:lnTo>
                        <a:pt x="102" y="33"/>
                      </a:lnTo>
                      <a:lnTo>
                        <a:pt x="90" y="41"/>
                      </a:lnTo>
                      <a:lnTo>
                        <a:pt x="82" y="53"/>
                      </a:lnTo>
                      <a:lnTo>
                        <a:pt x="78" y="62"/>
                      </a:lnTo>
                      <a:lnTo>
                        <a:pt x="71" y="70"/>
                      </a:lnTo>
                      <a:lnTo>
                        <a:pt x="67" y="82"/>
                      </a:lnTo>
                      <a:lnTo>
                        <a:pt x="63" y="95"/>
                      </a:lnTo>
                      <a:lnTo>
                        <a:pt x="63" y="107"/>
                      </a:lnTo>
                      <a:lnTo>
                        <a:pt x="63" y="120"/>
                      </a:lnTo>
                      <a:lnTo>
                        <a:pt x="63" y="414"/>
                      </a:lnTo>
                      <a:lnTo>
                        <a:pt x="63" y="592"/>
                      </a:lnTo>
                      <a:lnTo>
                        <a:pt x="63" y="605"/>
                      </a:lnTo>
                      <a:lnTo>
                        <a:pt x="63" y="617"/>
                      </a:lnTo>
                      <a:lnTo>
                        <a:pt x="67" y="625"/>
                      </a:lnTo>
                      <a:lnTo>
                        <a:pt x="71" y="638"/>
                      </a:lnTo>
                      <a:lnTo>
                        <a:pt x="78" y="650"/>
                      </a:lnTo>
                      <a:lnTo>
                        <a:pt x="82" y="659"/>
                      </a:lnTo>
                      <a:lnTo>
                        <a:pt x="90" y="667"/>
                      </a:lnTo>
                      <a:lnTo>
                        <a:pt x="102" y="675"/>
                      </a:lnTo>
                      <a:lnTo>
                        <a:pt x="110" y="683"/>
                      </a:lnTo>
                      <a:lnTo>
                        <a:pt x="122" y="692"/>
                      </a:lnTo>
                      <a:lnTo>
                        <a:pt x="130" y="696"/>
                      </a:lnTo>
                      <a:lnTo>
                        <a:pt x="141" y="700"/>
                      </a:lnTo>
                      <a:lnTo>
                        <a:pt x="153" y="704"/>
                      </a:lnTo>
                      <a:lnTo>
                        <a:pt x="169" y="708"/>
                      </a:lnTo>
                      <a:lnTo>
                        <a:pt x="181" y="708"/>
                      </a:lnTo>
                      <a:lnTo>
                        <a:pt x="193" y="712"/>
                      </a:lnTo>
                      <a:lnTo>
                        <a:pt x="0" y="965"/>
                      </a:lnTo>
                      <a:lnTo>
                        <a:pt x="393" y="712"/>
                      </a:lnTo>
                      <a:lnTo>
                        <a:pt x="724" y="712"/>
                      </a:lnTo>
                      <a:lnTo>
                        <a:pt x="739" y="708"/>
                      </a:lnTo>
                      <a:lnTo>
                        <a:pt x="751" y="708"/>
                      </a:lnTo>
                      <a:lnTo>
                        <a:pt x="763" y="704"/>
                      </a:lnTo>
                      <a:lnTo>
                        <a:pt x="775" y="700"/>
                      </a:lnTo>
                      <a:lnTo>
                        <a:pt x="787" y="696"/>
                      </a:lnTo>
                      <a:lnTo>
                        <a:pt x="798" y="692"/>
                      </a:lnTo>
                      <a:lnTo>
                        <a:pt x="810" y="683"/>
                      </a:lnTo>
                      <a:lnTo>
                        <a:pt x="818" y="675"/>
                      </a:lnTo>
                      <a:lnTo>
                        <a:pt x="826" y="667"/>
                      </a:lnTo>
                      <a:lnTo>
                        <a:pt x="834" y="659"/>
                      </a:lnTo>
                      <a:lnTo>
                        <a:pt x="842" y="650"/>
                      </a:lnTo>
                      <a:lnTo>
                        <a:pt x="846" y="638"/>
                      </a:lnTo>
                      <a:lnTo>
                        <a:pt x="850" y="625"/>
                      </a:lnTo>
                      <a:lnTo>
                        <a:pt x="854" y="617"/>
                      </a:lnTo>
                      <a:lnTo>
                        <a:pt x="858" y="605"/>
                      </a:lnTo>
                      <a:lnTo>
                        <a:pt x="858" y="592"/>
                      </a:lnTo>
                      <a:lnTo>
                        <a:pt x="858" y="414"/>
                      </a:lnTo>
                      <a:lnTo>
                        <a:pt x="858" y="120"/>
                      </a:lnTo>
                      <a:lnTo>
                        <a:pt x="858" y="107"/>
                      </a:lnTo>
                      <a:lnTo>
                        <a:pt x="854" y="95"/>
                      </a:lnTo>
                      <a:lnTo>
                        <a:pt x="850" y="82"/>
                      </a:lnTo>
                      <a:lnTo>
                        <a:pt x="846" y="70"/>
                      </a:lnTo>
                      <a:lnTo>
                        <a:pt x="842" y="62"/>
                      </a:lnTo>
                      <a:lnTo>
                        <a:pt x="834" y="53"/>
                      </a:lnTo>
                      <a:lnTo>
                        <a:pt x="826" y="41"/>
                      </a:lnTo>
                      <a:lnTo>
                        <a:pt x="818" y="33"/>
                      </a:lnTo>
                      <a:lnTo>
                        <a:pt x="810" y="29"/>
                      </a:lnTo>
                      <a:lnTo>
                        <a:pt x="798" y="20"/>
                      </a:lnTo>
                      <a:lnTo>
                        <a:pt x="787" y="12"/>
                      </a:lnTo>
                      <a:lnTo>
                        <a:pt x="775" y="8"/>
                      </a:lnTo>
                      <a:lnTo>
                        <a:pt x="763" y="4"/>
                      </a:lnTo>
                      <a:lnTo>
                        <a:pt x="751" y="4"/>
                      </a:lnTo>
                      <a:lnTo>
                        <a:pt x="739" y="0"/>
                      </a:lnTo>
                      <a:lnTo>
                        <a:pt x="724" y="0"/>
                      </a:lnTo>
                      <a:lnTo>
                        <a:pt x="393" y="0"/>
                      </a:lnTo>
                      <a:lnTo>
                        <a:pt x="193" y="0"/>
                      </a:lnTo>
                      <a:lnTo>
                        <a:pt x="193" y="0"/>
                      </a:lnTo>
                    </a:path>
                  </a:pathLst>
                </a:cu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358" name="Rectangle 107"/>
                <p:cNvSpPr>
                  <a:spLocks noChangeArrowheads="1"/>
                </p:cNvSpPr>
                <p:nvPr/>
              </p:nvSpPr>
              <p:spPr>
                <a:xfrm>
                  <a:off x="5136" y="1540"/>
                  <a:ext cx="614" cy="99"/>
                </a:xfrm>
                <a:prstGeom prst="rect">
                  <a:avLst/>
                </a:prstGeom>
                <a:noFill/>
                <a:ln>
                  <a:noFill/>
                </a:ln>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100" b="0" i="0" u="none" strike="noStrike" cap="none" normalizeH="0" baseline="0">
                      <a:ln>
                        <a:noFill/>
                      </a:ln>
                      <a:solidFill>
                        <a:srgbClr val="000000"/>
                      </a:solidFill>
                      <a:effectLst/>
                      <a:latin typeface="ＭＳ Ｐゴシック" panose="020B0600070205080204" pitchFamily="50" charset="-128"/>
                      <a:ea typeface="ＭＳ Ｐゴシック" panose="020B0600070205080204" pitchFamily="50" charset="-128"/>
                    </a:rPr>
                    <a:t>交通結節点整備</a:t>
                  </a:r>
                  <a:endParaRPr kumimoji="0" lang="ja-JP" altLang="ja-JP" sz="1800" b="0" i="0" u="none" strike="noStrike" cap="none" normalizeH="0" baseline="0">
                    <a:ln>
                      <a:noFill/>
                    </a:ln>
                    <a:solidFill>
                      <a:schemeClr val="tx1"/>
                    </a:solidFill>
                    <a:effectLst/>
                    <a:latin typeface="Arial" panose="020B0604020202020204" pitchFamily="34" charset="0"/>
                  </a:endParaRPr>
                </a:p>
              </p:txBody>
            </p:sp>
            <p:pic>
              <p:nvPicPr>
                <p:cNvPr id="1359" name="Picture 108"/>
                <p:cNvPicPr>
                  <a:picLocks noChangeAspect="1" noChangeArrowheads="1"/>
                </p:cNvPicPr>
                <p:nvPr/>
              </p:nvPicPr>
              <p:blipFill>
                <a:blip r:embed="rId10"/>
                <a:stretch>
                  <a:fillRect/>
                </a:stretch>
              </p:blipFill>
              <p:spPr>
                <a:xfrm>
                  <a:off x="3172" y="2663"/>
                  <a:ext cx="213" cy="117"/>
                </a:xfrm>
                <a:prstGeom prst="rect">
                  <a:avLst/>
                </a:prstGeom>
                <a:noFill/>
                <a:ln>
                  <a:noFill/>
                </a:ln>
              </p:spPr>
            </p:pic>
            <p:pic>
              <p:nvPicPr>
                <p:cNvPr id="1360" name="Picture 109"/>
                <p:cNvPicPr>
                  <a:picLocks noChangeAspect="1" noChangeArrowheads="1"/>
                </p:cNvPicPr>
                <p:nvPr/>
              </p:nvPicPr>
              <p:blipFill>
                <a:blip r:embed="rId11"/>
                <a:stretch>
                  <a:fillRect/>
                </a:stretch>
              </p:blipFill>
              <p:spPr>
                <a:xfrm>
                  <a:off x="3172" y="2663"/>
                  <a:ext cx="213" cy="117"/>
                </a:xfrm>
                <a:prstGeom prst="rect">
                  <a:avLst/>
                </a:prstGeom>
                <a:noFill/>
                <a:ln>
                  <a:noFill/>
                </a:ln>
              </p:spPr>
            </p:pic>
            <p:pic>
              <p:nvPicPr>
                <p:cNvPr id="1361" name="Picture 110"/>
                <p:cNvPicPr>
                  <a:picLocks noChangeAspect="1" noChangeArrowheads="1"/>
                </p:cNvPicPr>
                <p:nvPr/>
              </p:nvPicPr>
              <p:blipFill>
                <a:blip r:embed="rId12"/>
                <a:stretch>
                  <a:fillRect/>
                </a:stretch>
              </p:blipFill>
              <p:spPr>
                <a:xfrm>
                  <a:off x="3794" y="2850"/>
                  <a:ext cx="205" cy="112"/>
                </a:xfrm>
                <a:prstGeom prst="rect">
                  <a:avLst/>
                </a:prstGeom>
                <a:noFill/>
                <a:ln>
                  <a:noFill/>
                </a:ln>
              </p:spPr>
            </p:pic>
            <p:pic>
              <p:nvPicPr>
                <p:cNvPr id="1362" name="Picture 111"/>
                <p:cNvPicPr>
                  <a:picLocks noChangeAspect="1" noChangeArrowheads="1"/>
                </p:cNvPicPr>
                <p:nvPr/>
              </p:nvPicPr>
              <p:blipFill>
                <a:blip r:embed="rId13"/>
                <a:stretch>
                  <a:fillRect/>
                </a:stretch>
              </p:blipFill>
              <p:spPr>
                <a:xfrm>
                  <a:off x="3794" y="2850"/>
                  <a:ext cx="205" cy="112"/>
                </a:xfrm>
                <a:prstGeom prst="rect">
                  <a:avLst/>
                </a:prstGeom>
                <a:noFill/>
                <a:ln>
                  <a:noFill/>
                </a:ln>
              </p:spPr>
            </p:pic>
            <p:sp>
              <p:nvSpPr>
                <p:cNvPr id="1363" name="Rectangle 112"/>
                <p:cNvSpPr>
                  <a:spLocks noChangeArrowheads="1"/>
                </p:cNvSpPr>
                <p:nvPr/>
              </p:nvSpPr>
              <p:spPr>
                <a:xfrm>
                  <a:off x="5207" y="2834"/>
                  <a:ext cx="626" cy="91"/>
                </a:xfrm>
                <a:prstGeom prst="rect">
                  <a:avLst/>
                </a:prstGeom>
                <a:noFill/>
                <a:ln>
                  <a:noFill/>
                </a:ln>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0" i="0" u="none" strike="noStrike" cap="none" normalizeH="0" baseline="0">
                      <a:ln>
                        <a:noFill/>
                      </a:ln>
                      <a:solidFill>
                        <a:srgbClr val="000000"/>
                      </a:solidFill>
                      <a:effectLst/>
                      <a:latin typeface="ＭＳ Ｐゴシック" panose="020B0600070205080204" pitchFamily="50" charset="-128"/>
                      <a:ea typeface="ＭＳ Ｐゴシック" panose="020B0600070205080204" pitchFamily="50" charset="-128"/>
                    </a:rPr>
                    <a:t>：パークアンドライド</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1364" name="Freeform 113"/>
                <p:cNvSpPr/>
                <p:nvPr/>
              </p:nvSpPr>
              <p:spPr>
                <a:xfrm>
                  <a:off x="3271" y="2547"/>
                  <a:ext cx="39" cy="50"/>
                </a:xfrm>
                <a:custGeom>
                  <a:avLst/>
                  <a:gdLst>
                    <a:gd name="T0" fmla="*/ 19 w 39"/>
                    <a:gd name="T1" fmla="*/ 0 h 50"/>
                    <a:gd name="T2" fmla="*/ 15 w 39"/>
                    <a:gd name="T3" fmla="*/ 0 h 50"/>
                    <a:gd name="T4" fmla="*/ 11 w 39"/>
                    <a:gd name="T5" fmla="*/ 5 h 50"/>
                    <a:gd name="T6" fmla="*/ 7 w 39"/>
                    <a:gd name="T7" fmla="*/ 5 h 50"/>
                    <a:gd name="T8" fmla="*/ 7 w 39"/>
                    <a:gd name="T9" fmla="*/ 9 h 50"/>
                    <a:gd name="T10" fmla="*/ 4 w 39"/>
                    <a:gd name="T11" fmla="*/ 13 h 50"/>
                    <a:gd name="T12" fmla="*/ 0 w 39"/>
                    <a:gd name="T13" fmla="*/ 17 h 50"/>
                    <a:gd name="T14" fmla="*/ 0 w 39"/>
                    <a:gd name="T15" fmla="*/ 21 h 50"/>
                    <a:gd name="T16" fmla="*/ 0 w 39"/>
                    <a:gd name="T17" fmla="*/ 25 h 50"/>
                    <a:gd name="T18" fmla="*/ 0 w 39"/>
                    <a:gd name="T19" fmla="*/ 29 h 50"/>
                    <a:gd name="T20" fmla="*/ 0 w 39"/>
                    <a:gd name="T21" fmla="*/ 38 h 50"/>
                    <a:gd name="T22" fmla="*/ 4 w 39"/>
                    <a:gd name="T23" fmla="*/ 42 h 50"/>
                    <a:gd name="T24" fmla="*/ 7 w 39"/>
                    <a:gd name="T25" fmla="*/ 42 h 50"/>
                    <a:gd name="T26" fmla="*/ 7 w 39"/>
                    <a:gd name="T27" fmla="*/ 46 h 50"/>
                    <a:gd name="T28" fmla="*/ 11 w 39"/>
                    <a:gd name="T29" fmla="*/ 50 h 50"/>
                    <a:gd name="T30" fmla="*/ 15 w 39"/>
                    <a:gd name="T31" fmla="*/ 50 h 50"/>
                    <a:gd name="T32" fmla="*/ 19 w 39"/>
                    <a:gd name="T33" fmla="*/ 50 h 50"/>
                    <a:gd name="T34" fmla="*/ 23 w 39"/>
                    <a:gd name="T35" fmla="*/ 50 h 50"/>
                    <a:gd name="T36" fmla="*/ 27 w 39"/>
                    <a:gd name="T37" fmla="*/ 50 h 50"/>
                    <a:gd name="T38" fmla="*/ 31 w 39"/>
                    <a:gd name="T39" fmla="*/ 46 h 50"/>
                    <a:gd name="T40" fmla="*/ 35 w 39"/>
                    <a:gd name="T41" fmla="*/ 42 h 50"/>
                    <a:gd name="T42" fmla="*/ 39 w 39"/>
                    <a:gd name="T43" fmla="*/ 42 h 50"/>
                    <a:gd name="T44" fmla="*/ 39 w 39"/>
                    <a:gd name="T45" fmla="*/ 38 h 50"/>
                    <a:gd name="T46" fmla="*/ 39 w 39"/>
                    <a:gd name="T47" fmla="*/ 29 h 50"/>
                    <a:gd name="T48" fmla="*/ 39 w 39"/>
                    <a:gd name="T49" fmla="*/ 25 h 50"/>
                    <a:gd name="T50" fmla="*/ 39 w 39"/>
                    <a:gd name="T51" fmla="*/ 21 h 50"/>
                    <a:gd name="T52" fmla="*/ 39 w 39"/>
                    <a:gd name="T53" fmla="*/ 17 h 50"/>
                    <a:gd name="T54" fmla="*/ 39 w 39"/>
                    <a:gd name="T55" fmla="*/ 13 h 50"/>
                    <a:gd name="T56" fmla="*/ 35 w 39"/>
                    <a:gd name="T57" fmla="*/ 9 h 50"/>
                    <a:gd name="T58" fmla="*/ 31 w 39"/>
                    <a:gd name="T59" fmla="*/ 5 h 50"/>
                    <a:gd name="T60" fmla="*/ 27 w 39"/>
                    <a:gd name="T61" fmla="*/ 5 h 50"/>
                    <a:gd name="T62" fmla="*/ 23 w 39"/>
                    <a:gd name="T63" fmla="*/ 0 h 50"/>
                    <a:gd name="T64" fmla="*/ 19 w 39"/>
                    <a:gd name="T65"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 h="50">
                      <a:moveTo>
                        <a:pt x="19" y="0"/>
                      </a:moveTo>
                      <a:lnTo>
                        <a:pt x="15" y="0"/>
                      </a:lnTo>
                      <a:lnTo>
                        <a:pt x="11" y="5"/>
                      </a:lnTo>
                      <a:lnTo>
                        <a:pt x="7" y="5"/>
                      </a:lnTo>
                      <a:lnTo>
                        <a:pt x="7" y="9"/>
                      </a:lnTo>
                      <a:lnTo>
                        <a:pt x="4" y="13"/>
                      </a:lnTo>
                      <a:lnTo>
                        <a:pt x="0" y="17"/>
                      </a:lnTo>
                      <a:lnTo>
                        <a:pt x="0" y="21"/>
                      </a:lnTo>
                      <a:lnTo>
                        <a:pt x="0" y="25"/>
                      </a:lnTo>
                      <a:lnTo>
                        <a:pt x="0" y="29"/>
                      </a:lnTo>
                      <a:lnTo>
                        <a:pt x="0" y="38"/>
                      </a:lnTo>
                      <a:lnTo>
                        <a:pt x="4" y="42"/>
                      </a:lnTo>
                      <a:lnTo>
                        <a:pt x="7" y="42"/>
                      </a:lnTo>
                      <a:lnTo>
                        <a:pt x="7" y="46"/>
                      </a:lnTo>
                      <a:lnTo>
                        <a:pt x="11" y="50"/>
                      </a:lnTo>
                      <a:lnTo>
                        <a:pt x="15" y="50"/>
                      </a:lnTo>
                      <a:lnTo>
                        <a:pt x="19" y="50"/>
                      </a:lnTo>
                      <a:lnTo>
                        <a:pt x="23" y="50"/>
                      </a:lnTo>
                      <a:lnTo>
                        <a:pt x="27" y="50"/>
                      </a:lnTo>
                      <a:lnTo>
                        <a:pt x="31" y="46"/>
                      </a:lnTo>
                      <a:lnTo>
                        <a:pt x="35" y="42"/>
                      </a:lnTo>
                      <a:lnTo>
                        <a:pt x="39" y="42"/>
                      </a:lnTo>
                      <a:lnTo>
                        <a:pt x="39" y="38"/>
                      </a:lnTo>
                      <a:lnTo>
                        <a:pt x="39" y="29"/>
                      </a:lnTo>
                      <a:lnTo>
                        <a:pt x="39" y="25"/>
                      </a:lnTo>
                      <a:lnTo>
                        <a:pt x="39" y="21"/>
                      </a:lnTo>
                      <a:lnTo>
                        <a:pt x="39" y="17"/>
                      </a:lnTo>
                      <a:lnTo>
                        <a:pt x="39" y="13"/>
                      </a:lnTo>
                      <a:lnTo>
                        <a:pt x="35" y="9"/>
                      </a:lnTo>
                      <a:lnTo>
                        <a:pt x="31" y="5"/>
                      </a:lnTo>
                      <a:lnTo>
                        <a:pt x="27" y="5"/>
                      </a:lnTo>
                      <a:lnTo>
                        <a:pt x="23" y="0"/>
                      </a:lnTo>
                      <a:lnTo>
                        <a:pt x="19" y="0"/>
                      </a:lnTo>
                      <a:close/>
                    </a:path>
                  </a:pathLst>
                </a:custGeom>
                <a:solidFill>
                  <a:srgbClr val="BBE0E3"/>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365" name="Freeform 114"/>
                <p:cNvSpPr/>
                <p:nvPr/>
              </p:nvSpPr>
              <p:spPr>
                <a:xfrm>
                  <a:off x="3271" y="2547"/>
                  <a:ext cx="39" cy="50"/>
                </a:xfrm>
                <a:custGeom>
                  <a:avLst/>
                  <a:gdLst>
                    <a:gd name="T0" fmla="*/ 19 w 39"/>
                    <a:gd name="T1" fmla="*/ 0 h 50"/>
                    <a:gd name="T2" fmla="*/ 15 w 39"/>
                    <a:gd name="T3" fmla="*/ 0 h 50"/>
                    <a:gd name="T4" fmla="*/ 11 w 39"/>
                    <a:gd name="T5" fmla="*/ 5 h 50"/>
                    <a:gd name="T6" fmla="*/ 7 w 39"/>
                    <a:gd name="T7" fmla="*/ 5 h 50"/>
                    <a:gd name="T8" fmla="*/ 7 w 39"/>
                    <a:gd name="T9" fmla="*/ 9 h 50"/>
                    <a:gd name="T10" fmla="*/ 4 w 39"/>
                    <a:gd name="T11" fmla="*/ 13 h 50"/>
                    <a:gd name="T12" fmla="*/ 0 w 39"/>
                    <a:gd name="T13" fmla="*/ 17 h 50"/>
                    <a:gd name="T14" fmla="*/ 0 w 39"/>
                    <a:gd name="T15" fmla="*/ 21 h 50"/>
                    <a:gd name="T16" fmla="*/ 0 w 39"/>
                    <a:gd name="T17" fmla="*/ 25 h 50"/>
                    <a:gd name="T18" fmla="*/ 0 w 39"/>
                    <a:gd name="T19" fmla="*/ 29 h 50"/>
                    <a:gd name="T20" fmla="*/ 0 w 39"/>
                    <a:gd name="T21" fmla="*/ 38 h 50"/>
                    <a:gd name="T22" fmla="*/ 4 w 39"/>
                    <a:gd name="T23" fmla="*/ 42 h 50"/>
                    <a:gd name="T24" fmla="*/ 7 w 39"/>
                    <a:gd name="T25" fmla="*/ 42 h 50"/>
                    <a:gd name="T26" fmla="*/ 7 w 39"/>
                    <a:gd name="T27" fmla="*/ 46 h 50"/>
                    <a:gd name="T28" fmla="*/ 11 w 39"/>
                    <a:gd name="T29" fmla="*/ 50 h 50"/>
                    <a:gd name="T30" fmla="*/ 15 w 39"/>
                    <a:gd name="T31" fmla="*/ 50 h 50"/>
                    <a:gd name="T32" fmla="*/ 19 w 39"/>
                    <a:gd name="T33" fmla="*/ 50 h 50"/>
                    <a:gd name="T34" fmla="*/ 23 w 39"/>
                    <a:gd name="T35" fmla="*/ 50 h 50"/>
                    <a:gd name="T36" fmla="*/ 27 w 39"/>
                    <a:gd name="T37" fmla="*/ 50 h 50"/>
                    <a:gd name="T38" fmla="*/ 31 w 39"/>
                    <a:gd name="T39" fmla="*/ 46 h 50"/>
                    <a:gd name="T40" fmla="*/ 35 w 39"/>
                    <a:gd name="T41" fmla="*/ 42 h 50"/>
                    <a:gd name="T42" fmla="*/ 39 w 39"/>
                    <a:gd name="T43" fmla="*/ 42 h 50"/>
                    <a:gd name="T44" fmla="*/ 39 w 39"/>
                    <a:gd name="T45" fmla="*/ 38 h 50"/>
                    <a:gd name="T46" fmla="*/ 39 w 39"/>
                    <a:gd name="T47" fmla="*/ 29 h 50"/>
                    <a:gd name="T48" fmla="*/ 39 w 39"/>
                    <a:gd name="T49" fmla="*/ 25 h 50"/>
                    <a:gd name="T50" fmla="*/ 39 w 39"/>
                    <a:gd name="T51" fmla="*/ 21 h 50"/>
                    <a:gd name="T52" fmla="*/ 39 w 39"/>
                    <a:gd name="T53" fmla="*/ 17 h 50"/>
                    <a:gd name="T54" fmla="*/ 39 w 39"/>
                    <a:gd name="T55" fmla="*/ 13 h 50"/>
                    <a:gd name="T56" fmla="*/ 35 w 39"/>
                    <a:gd name="T57" fmla="*/ 9 h 50"/>
                    <a:gd name="T58" fmla="*/ 31 w 39"/>
                    <a:gd name="T59" fmla="*/ 5 h 50"/>
                    <a:gd name="T60" fmla="*/ 27 w 39"/>
                    <a:gd name="T61" fmla="*/ 5 h 50"/>
                    <a:gd name="T62" fmla="*/ 23 w 39"/>
                    <a:gd name="T63" fmla="*/ 0 h 50"/>
                    <a:gd name="T64" fmla="*/ 19 w 39"/>
                    <a:gd name="T65"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 h="50">
                      <a:moveTo>
                        <a:pt x="19" y="0"/>
                      </a:moveTo>
                      <a:lnTo>
                        <a:pt x="15" y="0"/>
                      </a:lnTo>
                      <a:lnTo>
                        <a:pt x="11" y="5"/>
                      </a:lnTo>
                      <a:lnTo>
                        <a:pt x="7" y="5"/>
                      </a:lnTo>
                      <a:lnTo>
                        <a:pt x="7" y="9"/>
                      </a:lnTo>
                      <a:lnTo>
                        <a:pt x="4" y="13"/>
                      </a:lnTo>
                      <a:lnTo>
                        <a:pt x="0" y="17"/>
                      </a:lnTo>
                      <a:lnTo>
                        <a:pt x="0" y="21"/>
                      </a:lnTo>
                      <a:lnTo>
                        <a:pt x="0" y="25"/>
                      </a:lnTo>
                      <a:lnTo>
                        <a:pt x="0" y="29"/>
                      </a:lnTo>
                      <a:lnTo>
                        <a:pt x="0" y="38"/>
                      </a:lnTo>
                      <a:lnTo>
                        <a:pt x="4" y="42"/>
                      </a:lnTo>
                      <a:lnTo>
                        <a:pt x="7" y="42"/>
                      </a:lnTo>
                      <a:lnTo>
                        <a:pt x="7" y="46"/>
                      </a:lnTo>
                      <a:lnTo>
                        <a:pt x="11" y="50"/>
                      </a:lnTo>
                      <a:lnTo>
                        <a:pt x="15" y="50"/>
                      </a:lnTo>
                      <a:lnTo>
                        <a:pt x="19" y="50"/>
                      </a:lnTo>
                      <a:lnTo>
                        <a:pt x="23" y="50"/>
                      </a:lnTo>
                      <a:lnTo>
                        <a:pt x="27" y="50"/>
                      </a:lnTo>
                      <a:lnTo>
                        <a:pt x="31" y="46"/>
                      </a:lnTo>
                      <a:lnTo>
                        <a:pt x="35" y="42"/>
                      </a:lnTo>
                      <a:lnTo>
                        <a:pt x="39" y="42"/>
                      </a:lnTo>
                      <a:lnTo>
                        <a:pt x="39" y="38"/>
                      </a:lnTo>
                      <a:lnTo>
                        <a:pt x="39" y="29"/>
                      </a:lnTo>
                      <a:lnTo>
                        <a:pt x="39" y="25"/>
                      </a:lnTo>
                      <a:lnTo>
                        <a:pt x="39" y="21"/>
                      </a:lnTo>
                      <a:lnTo>
                        <a:pt x="39" y="17"/>
                      </a:lnTo>
                      <a:lnTo>
                        <a:pt x="39" y="13"/>
                      </a:lnTo>
                      <a:lnTo>
                        <a:pt x="35" y="9"/>
                      </a:lnTo>
                      <a:lnTo>
                        <a:pt x="31" y="5"/>
                      </a:lnTo>
                      <a:lnTo>
                        <a:pt x="27" y="5"/>
                      </a:lnTo>
                      <a:lnTo>
                        <a:pt x="23" y="0"/>
                      </a:lnTo>
                      <a:lnTo>
                        <a:pt x="19" y="0"/>
                      </a:lnTo>
                    </a:path>
                  </a:pathLst>
                </a:custGeom>
                <a:noFill/>
                <a:ln w="6350">
                  <a:solidFill>
                    <a:srgbClr val="008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366" name="Freeform 115"/>
                <p:cNvSpPr/>
                <p:nvPr/>
              </p:nvSpPr>
              <p:spPr>
                <a:xfrm>
                  <a:off x="4471" y="2552"/>
                  <a:ext cx="43" cy="49"/>
                </a:xfrm>
                <a:custGeom>
                  <a:avLst/>
                  <a:gdLst>
                    <a:gd name="T0" fmla="*/ 23 w 43"/>
                    <a:gd name="T1" fmla="*/ 0 h 49"/>
                    <a:gd name="T2" fmla="*/ 19 w 43"/>
                    <a:gd name="T3" fmla="*/ 0 h 49"/>
                    <a:gd name="T4" fmla="*/ 16 w 43"/>
                    <a:gd name="T5" fmla="*/ 4 h 49"/>
                    <a:gd name="T6" fmla="*/ 12 w 43"/>
                    <a:gd name="T7" fmla="*/ 4 h 49"/>
                    <a:gd name="T8" fmla="*/ 8 w 43"/>
                    <a:gd name="T9" fmla="*/ 8 h 49"/>
                    <a:gd name="T10" fmla="*/ 4 w 43"/>
                    <a:gd name="T11" fmla="*/ 12 h 49"/>
                    <a:gd name="T12" fmla="*/ 4 w 43"/>
                    <a:gd name="T13" fmla="*/ 16 h 49"/>
                    <a:gd name="T14" fmla="*/ 0 w 43"/>
                    <a:gd name="T15" fmla="*/ 20 h 49"/>
                    <a:gd name="T16" fmla="*/ 0 w 43"/>
                    <a:gd name="T17" fmla="*/ 24 h 49"/>
                    <a:gd name="T18" fmla="*/ 0 w 43"/>
                    <a:gd name="T19" fmla="*/ 29 h 49"/>
                    <a:gd name="T20" fmla="*/ 4 w 43"/>
                    <a:gd name="T21" fmla="*/ 33 h 49"/>
                    <a:gd name="T22" fmla="*/ 4 w 43"/>
                    <a:gd name="T23" fmla="*/ 41 h 49"/>
                    <a:gd name="T24" fmla="*/ 8 w 43"/>
                    <a:gd name="T25" fmla="*/ 41 h 49"/>
                    <a:gd name="T26" fmla="*/ 12 w 43"/>
                    <a:gd name="T27" fmla="*/ 45 h 49"/>
                    <a:gd name="T28" fmla="*/ 16 w 43"/>
                    <a:gd name="T29" fmla="*/ 49 h 49"/>
                    <a:gd name="T30" fmla="*/ 19 w 43"/>
                    <a:gd name="T31" fmla="*/ 49 h 49"/>
                    <a:gd name="T32" fmla="*/ 23 w 43"/>
                    <a:gd name="T33" fmla="*/ 49 h 49"/>
                    <a:gd name="T34" fmla="*/ 27 w 43"/>
                    <a:gd name="T35" fmla="*/ 49 h 49"/>
                    <a:gd name="T36" fmla="*/ 31 w 43"/>
                    <a:gd name="T37" fmla="*/ 49 h 49"/>
                    <a:gd name="T38" fmla="*/ 35 w 43"/>
                    <a:gd name="T39" fmla="*/ 45 h 49"/>
                    <a:gd name="T40" fmla="*/ 35 w 43"/>
                    <a:gd name="T41" fmla="*/ 41 h 49"/>
                    <a:gd name="T42" fmla="*/ 39 w 43"/>
                    <a:gd name="T43" fmla="*/ 41 h 49"/>
                    <a:gd name="T44" fmla="*/ 43 w 43"/>
                    <a:gd name="T45" fmla="*/ 33 h 49"/>
                    <a:gd name="T46" fmla="*/ 43 w 43"/>
                    <a:gd name="T47" fmla="*/ 29 h 49"/>
                    <a:gd name="T48" fmla="*/ 43 w 43"/>
                    <a:gd name="T49" fmla="*/ 24 h 49"/>
                    <a:gd name="T50" fmla="*/ 43 w 43"/>
                    <a:gd name="T51" fmla="*/ 20 h 49"/>
                    <a:gd name="T52" fmla="*/ 43 w 43"/>
                    <a:gd name="T53" fmla="*/ 16 h 49"/>
                    <a:gd name="T54" fmla="*/ 39 w 43"/>
                    <a:gd name="T55" fmla="*/ 12 h 49"/>
                    <a:gd name="T56" fmla="*/ 35 w 43"/>
                    <a:gd name="T57" fmla="*/ 8 h 49"/>
                    <a:gd name="T58" fmla="*/ 35 w 43"/>
                    <a:gd name="T59" fmla="*/ 4 h 49"/>
                    <a:gd name="T60" fmla="*/ 31 w 43"/>
                    <a:gd name="T61" fmla="*/ 4 h 49"/>
                    <a:gd name="T62" fmla="*/ 27 w 43"/>
                    <a:gd name="T63" fmla="*/ 0 h 49"/>
                    <a:gd name="T64" fmla="*/ 23 w 43"/>
                    <a:gd name="T65"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 h="49">
                      <a:moveTo>
                        <a:pt x="23" y="0"/>
                      </a:moveTo>
                      <a:lnTo>
                        <a:pt x="19" y="0"/>
                      </a:lnTo>
                      <a:lnTo>
                        <a:pt x="16" y="4"/>
                      </a:lnTo>
                      <a:lnTo>
                        <a:pt x="12" y="4"/>
                      </a:lnTo>
                      <a:lnTo>
                        <a:pt x="8" y="8"/>
                      </a:lnTo>
                      <a:lnTo>
                        <a:pt x="4" y="12"/>
                      </a:lnTo>
                      <a:lnTo>
                        <a:pt x="4" y="16"/>
                      </a:lnTo>
                      <a:lnTo>
                        <a:pt x="0" y="20"/>
                      </a:lnTo>
                      <a:lnTo>
                        <a:pt x="0" y="24"/>
                      </a:lnTo>
                      <a:lnTo>
                        <a:pt x="0" y="29"/>
                      </a:lnTo>
                      <a:lnTo>
                        <a:pt x="4" y="33"/>
                      </a:lnTo>
                      <a:lnTo>
                        <a:pt x="4" y="41"/>
                      </a:lnTo>
                      <a:lnTo>
                        <a:pt x="8" y="41"/>
                      </a:lnTo>
                      <a:lnTo>
                        <a:pt x="12" y="45"/>
                      </a:lnTo>
                      <a:lnTo>
                        <a:pt x="16" y="49"/>
                      </a:lnTo>
                      <a:lnTo>
                        <a:pt x="19" y="49"/>
                      </a:lnTo>
                      <a:lnTo>
                        <a:pt x="23" y="49"/>
                      </a:lnTo>
                      <a:lnTo>
                        <a:pt x="27" y="49"/>
                      </a:lnTo>
                      <a:lnTo>
                        <a:pt x="31" y="49"/>
                      </a:lnTo>
                      <a:lnTo>
                        <a:pt x="35" y="45"/>
                      </a:lnTo>
                      <a:lnTo>
                        <a:pt x="35" y="41"/>
                      </a:lnTo>
                      <a:lnTo>
                        <a:pt x="39" y="41"/>
                      </a:lnTo>
                      <a:lnTo>
                        <a:pt x="43" y="33"/>
                      </a:lnTo>
                      <a:lnTo>
                        <a:pt x="43" y="29"/>
                      </a:lnTo>
                      <a:lnTo>
                        <a:pt x="43" y="24"/>
                      </a:lnTo>
                      <a:lnTo>
                        <a:pt x="43" y="20"/>
                      </a:lnTo>
                      <a:lnTo>
                        <a:pt x="43" y="16"/>
                      </a:lnTo>
                      <a:lnTo>
                        <a:pt x="39" y="12"/>
                      </a:lnTo>
                      <a:lnTo>
                        <a:pt x="35" y="8"/>
                      </a:lnTo>
                      <a:lnTo>
                        <a:pt x="35" y="4"/>
                      </a:lnTo>
                      <a:lnTo>
                        <a:pt x="31" y="4"/>
                      </a:lnTo>
                      <a:lnTo>
                        <a:pt x="27" y="0"/>
                      </a:lnTo>
                      <a:lnTo>
                        <a:pt x="23" y="0"/>
                      </a:lnTo>
                      <a:close/>
                    </a:path>
                  </a:pathLst>
                </a:custGeom>
                <a:solidFill>
                  <a:srgbClr val="BBE0E3"/>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367" name="Freeform 116"/>
                <p:cNvSpPr/>
                <p:nvPr/>
              </p:nvSpPr>
              <p:spPr>
                <a:xfrm>
                  <a:off x="4471" y="2552"/>
                  <a:ext cx="43" cy="49"/>
                </a:xfrm>
                <a:custGeom>
                  <a:avLst/>
                  <a:gdLst>
                    <a:gd name="T0" fmla="*/ 23 w 43"/>
                    <a:gd name="T1" fmla="*/ 0 h 49"/>
                    <a:gd name="T2" fmla="*/ 19 w 43"/>
                    <a:gd name="T3" fmla="*/ 0 h 49"/>
                    <a:gd name="T4" fmla="*/ 16 w 43"/>
                    <a:gd name="T5" fmla="*/ 4 h 49"/>
                    <a:gd name="T6" fmla="*/ 12 w 43"/>
                    <a:gd name="T7" fmla="*/ 4 h 49"/>
                    <a:gd name="T8" fmla="*/ 8 w 43"/>
                    <a:gd name="T9" fmla="*/ 8 h 49"/>
                    <a:gd name="T10" fmla="*/ 4 w 43"/>
                    <a:gd name="T11" fmla="*/ 12 h 49"/>
                    <a:gd name="T12" fmla="*/ 4 w 43"/>
                    <a:gd name="T13" fmla="*/ 16 h 49"/>
                    <a:gd name="T14" fmla="*/ 0 w 43"/>
                    <a:gd name="T15" fmla="*/ 20 h 49"/>
                    <a:gd name="T16" fmla="*/ 0 w 43"/>
                    <a:gd name="T17" fmla="*/ 24 h 49"/>
                    <a:gd name="T18" fmla="*/ 0 w 43"/>
                    <a:gd name="T19" fmla="*/ 29 h 49"/>
                    <a:gd name="T20" fmla="*/ 4 w 43"/>
                    <a:gd name="T21" fmla="*/ 33 h 49"/>
                    <a:gd name="T22" fmla="*/ 4 w 43"/>
                    <a:gd name="T23" fmla="*/ 41 h 49"/>
                    <a:gd name="T24" fmla="*/ 8 w 43"/>
                    <a:gd name="T25" fmla="*/ 41 h 49"/>
                    <a:gd name="T26" fmla="*/ 12 w 43"/>
                    <a:gd name="T27" fmla="*/ 45 h 49"/>
                    <a:gd name="T28" fmla="*/ 16 w 43"/>
                    <a:gd name="T29" fmla="*/ 49 h 49"/>
                    <a:gd name="T30" fmla="*/ 19 w 43"/>
                    <a:gd name="T31" fmla="*/ 49 h 49"/>
                    <a:gd name="T32" fmla="*/ 23 w 43"/>
                    <a:gd name="T33" fmla="*/ 49 h 49"/>
                    <a:gd name="T34" fmla="*/ 27 w 43"/>
                    <a:gd name="T35" fmla="*/ 49 h 49"/>
                    <a:gd name="T36" fmla="*/ 31 w 43"/>
                    <a:gd name="T37" fmla="*/ 49 h 49"/>
                    <a:gd name="T38" fmla="*/ 35 w 43"/>
                    <a:gd name="T39" fmla="*/ 45 h 49"/>
                    <a:gd name="T40" fmla="*/ 35 w 43"/>
                    <a:gd name="T41" fmla="*/ 41 h 49"/>
                    <a:gd name="T42" fmla="*/ 39 w 43"/>
                    <a:gd name="T43" fmla="*/ 41 h 49"/>
                    <a:gd name="T44" fmla="*/ 43 w 43"/>
                    <a:gd name="T45" fmla="*/ 33 h 49"/>
                    <a:gd name="T46" fmla="*/ 43 w 43"/>
                    <a:gd name="T47" fmla="*/ 29 h 49"/>
                    <a:gd name="T48" fmla="*/ 43 w 43"/>
                    <a:gd name="T49" fmla="*/ 24 h 49"/>
                    <a:gd name="T50" fmla="*/ 43 w 43"/>
                    <a:gd name="T51" fmla="*/ 20 h 49"/>
                    <a:gd name="T52" fmla="*/ 43 w 43"/>
                    <a:gd name="T53" fmla="*/ 16 h 49"/>
                    <a:gd name="T54" fmla="*/ 39 w 43"/>
                    <a:gd name="T55" fmla="*/ 12 h 49"/>
                    <a:gd name="T56" fmla="*/ 35 w 43"/>
                    <a:gd name="T57" fmla="*/ 8 h 49"/>
                    <a:gd name="T58" fmla="*/ 35 w 43"/>
                    <a:gd name="T59" fmla="*/ 4 h 49"/>
                    <a:gd name="T60" fmla="*/ 31 w 43"/>
                    <a:gd name="T61" fmla="*/ 4 h 49"/>
                    <a:gd name="T62" fmla="*/ 27 w 43"/>
                    <a:gd name="T63" fmla="*/ 0 h 49"/>
                    <a:gd name="T64" fmla="*/ 23 w 43"/>
                    <a:gd name="T65"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 h="49">
                      <a:moveTo>
                        <a:pt x="23" y="0"/>
                      </a:moveTo>
                      <a:lnTo>
                        <a:pt x="19" y="0"/>
                      </a:lnTo>
                      <a:lnTo>
                        <a:pt x="16" y="4"/>
                      </a:lnTo>
                      <a:lnTo>
                        <a:pt x="12" y="4"/>
                      </a:lnTo>
                      <a:lnTo>
                        <a:pt x="8" y="8"/>
                      </a:lnTo>
                      <a:lnTo>
                        <a:pt x="4" y="12"/>
                      </a:lnTo>
                      <a:lnTo>
                        <a:pt x="4" y="16"/>
                      </a:lnTo>
                      <a:lnTo>
                        <a:pt x="0" y="20"/>
                      </a:lnTo>
                      <a:lnTo>
                        <a:pt x="0" y="24"/>
                      </a:lnTo>
                      <a:lnTo>
                        <a:pt x="0" y="29"/>
                      </a:lnTo>
                      <a:lnTo>
                        <a:pt x="4" y="33"/>
                      </a:lnTo>
                      <a:lnTo>
                        <a:pt x="4" y="41"/>
                      </a:lnTo>
                      <a:lnTo>
                        <a:pt x="8" y="41"/>
                      </a:lnTo>
                      <a:lnTo>
                        <a:pt x="12" y="45"/>
                      </a:lnTo>
                      <a:lnTo>
                        <a:pt x="16" y="49"/>
                      </a:lnTo>
                      <a:lnTo>
                        <a:pt x="19" y="49"/>
                      </a:lnTo>
                      <a:lnTo>
                        <a:pt x="23" y="49"/>
                      </a:lnTo>
                      <a:lnTo>
                        <a:pt x="27" y="49"/>
                      </a:lnTo>
                      <a:lnTo>
                        <a:pt x="31" y="49"/>
                      </a:lnTo>
                      <a:lnTo>
                        <a:pt x="35" y="45"/>
                      </a:lnTo>
                      <a:lnTo>
                        <a:pt x="35" y="41"/>
                      </a:lnTo>
                      <a:lnTo>
                        <a:pt x="39" y="41"/>
                      </a:lnTo>
                      <a:lnTo>
                        <a:pt x="43" y="33"/>
                      </a:lnTo>
                      <a:lnTo>
                        <a:pt x="43" y="29"/>
                      </a:lnTo>
                      <a:lnTo>
                        <a:pt x="43" y="24"/>
                      </a:lnTo>
                      <a:lnTo>
                        <a:pt x="43" y="20"/>
                      </a:lnTo>
                      <a:lnTo>
                        <a:pt x="43" y="16"/>
                      </a:lnTo>
                      <a:lnTo>
                        <a:pt x="39" y="12"/>
                      </a:lnTo>
                      <a:lnTo>
                        <a:pt x="35" y="8"/>
                      </a:lnTo>
                      <a:lnTo>
                        <a:pt x="35" y="4"/>
                      </a:lnTo>
                      <a:lnTo>
                        <a:pt x="31" y="4"/>
                      </a:lnTo>
                      <a:lnTo>
                        <a:pt x="27" y="0"/>
                      </a:lnTo>
                      <a:lnTo>
                        <a:pt x="23" y="0"/>
                      </a:lnTo>
                    </a:path>
                  </a:pathLst>
                </a:custGeom>
                <a:noFill/>
                <a:ln w="6350">
                  <a:solidFill>
                    <a:srgbClr val="008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368" name="Freeform 117"/>
                <p:cNvSpPr>
                  <a:spLocks noEditPoints="1"/>
                </p:cNvSpPr>
                <p:nvPr/>
              </p:nvSpPr>
              <p:spPr>
                <a:xfrm>
                  <a:off x="3979" y="2290"/>
                  <a:ext cx="212" cy="784"/>
                </a:xfrm>
                <a:custGeom>
                  <a:avLst/>
                  <a:gdLst>
                    <a:gd name="T0" fmla="*/ 24 w 212"/>
                    <a:gd name="T1" fmla="*/ 784 h 784"/>
                    <a:gd name="T2" fmla="*/ 20 w 212"/>
                    <a:gd name="T3" fmla="*/ 709 h 784"/>
                    <a:gd name="T4" fmla="*/ 39 w 212"/>
                    <a:gd name="T5" fmla="*/ 709 h 784"/>
                    <a:gd name="T6" fmla="*/ 43 w 212"/>
                    <a:gd name="T7" fmla="*/ 784 h 784"/>
                    <a:gd name="T8" fmla="*/ 24 w 212"/>
                    <a:gd name="T9" fmla="*/ 784 h 784"/>
                    <a:gd name="T10" fmla="*/ 20 w 212"/>
                    <a:gd name="T11" fmla="*/ 655 h 784"/>
                    <a:gd name="T12" fmla="*/ 16 w 212"/>
                    <a:gd name="T13" fmla="*/ 581 h 784"/>
                    <a:gd name="T14" fmla="*/ 31 w 212"/>
                    <a:gd name="T15" fmla="*/ 581 h 784"/>
                    <a:gd name="T16" fmla="*/ 35 w 212"/>
                    <a:gd name="T17" fmla="*/ 655 h 784"/>
                    <a:gd name="T18" fmla="*/ 20 w 212"/>
                    <a:gd name="T19" fmla="*/ 655 h 784"/>
                    <a:gd name="T20" fmla="*/ 12 w 212"/>
                    <a:gd name="T21" fmla="*/ 523 h 784"/>
                    <a:gd name="T22" fmla="*/ 8 w 212"/>
                    <a:gd name="T23" fmla="*/ 448 h 784"/>
                    <a:gd name="T24" fmla="*/ 24 w 212"/>
                    <a:gd name="T25" fmla="*/ 448 h 784"/>
                    <a:gd name="T26" fmla="*/ 27 w 212"/>
                    <a:gd name="T27" fmla="*/ 523 h 784"/>
                    <a:gd name="T28" fmla="*/ 12 w 212"/>
                    <a:gd name="T29" fmla="*/ 523 h 784"/>
                    <a:gd name="T30" fmla="*/ 4 w 212"/>
                    <a:gd name="T31" fmla="*/ 394 h 784"/>
                    <a:gd name="T32" fmla="*/ 0 w 212"/>
                    <a:gd name="T33" fmla="*/ 320 h 784"/>
                    <a:gd name="T34" fmla="*/ 16 w 212"/>
                    <a:gd name="T35" fmla="*/ 315 h 784"/>
                    <a:gd name="T36" fmla="*/ 20 w 212"/>
                    <a:gd name="T37" fmla="*/ 390 h 784"/>
                    <a:gd name="T38" fmla="*/ 4 w 212"/>
                    <a:gd name="T39" fmla="*/ 394 h 784"/>
                    <a:gd name="T40" fmla="*/ 16 w 212"/>
                    <a:gd name="T41" fmla="*/ 262 h 784"/>
                    <a:gd name="T42" fmla="*/ 39 w 212"/>
                    <a:gd name="T43" fmla="*/ 191 h 784"/>
                    <a:gd name="T44" fmla="*/ 55 w 212"/>
                    <a:gd name="T45" fmla="*/ 199 h 784"/>
                    <a:gd name="T46" fmla="*/ 31 w 212"/>
                    <a:gd name="T47" fmla="*/ 266 h 784"/>
                    <a:gd name="T48" fmla="*/ 16 w 212"/>
                    <a:gd name="T49" fmla="*/ 262 h 784"/>
                    <a:gd name="T50" fmla="*/ 67 w 212"/>
                    <a:gd name="T51" fmla="*/ 141 h 784"/>
                    <a:gd name="T52" fmla="*/ 114 w 212"/>
                    <a:gd name="T53" fmla="*/ 88 h 784"/>
                    <a:gd name="T54" fmla="*/ 126 w 212"/>
                    <a:gd name="T55" fmla="*/ 100 h 784"/>
                    <a:gd name="T56" fmla="*/ 79 w 212"/>
                    <a:gd name="T57" fmla="*/ 154 h 784"/>
                    <a:gd name="T58" fmla="*/ 67 w 212"/>
                    <a:gd name="T59" fmla="*/ 141 h 784"/>
                    <a:gd name="T60" fmla="*/ 149 w 212"/>
                    <a:gd name="T61" fmla="*/ 50 h 784"/>
                    <a:gd name="T62" fmla="*/ 201 w 212"/>
                    <a:gd name="T63" fmla="*/ 0 h 784"/>
                    <a:gd name="T64" fmla="*/ 212 w 212"/>
                    <a:gd name="T65" fmla="*/ 13 h 784"/>
                    <a:gd name="T66" fmla="*/ 161 w 212"/>
                    <a:gd name="T67" fmla="*/ 63 h 784"/>
                    <a:gd name="T68" fmla="*/ 149 w 212"/>
                    <a:gd name="T69" fmla="*/ 50 h 7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12" h="784">
                      <a:moveTo>
                        <a:pt x="24" y="784"/>
                      </a:moveTo>
                      <a:lnTo>
                        <a:pt x="20" y="709"/>
                      </a:lnTo>
                      <a:lnTo>
                        <a:pt x="39" y="709"/>
                      </a:lnTo>
                      <a:lnTo>
                        <a:pt x="43" y="784"/>
                      </a:lnTo>
                      <a:lnTo>
                        <a:pt x="24" y="784"/>
                      </a:lnTo>
                      <a:close/>
                      <a:moveTo>
                        <a:pt x="20" y="655"/>
                      </a:moveTo>
                      <a:lnTo>
                        <a:pt x="16" y="581"/>
                      </a:lnTo>
                      <a:lnTo>
                        <a:pt x="31" y="581"/>
                      </a:lnTo>
                      <a:lnTo>
                        <a:pt x="35" y="655"/>
                      </a:lnTo>
                      <a:lnTo>
                        <a:pt x="20" y="655"/>
                      </a:lnTo>
                      <a:close/>
                      <a:moveTo>
                        <a:pt x="12" y="523"/>
                      </a:moveTo>
                      <a:lnTo>
                        <a:pt x="8" y="448"/>
                      </a:lnTo>
                      <a:lnTo>
                        <a:pt x="24" y="448"/>
                      </a:lnTo>
                      <a:lnTo>
                        <a:pt x="27" y="523"/>
                      </a:lnTo>
                      <a:lnTo>
                        <a:pt x="12" y="523"/>
                      </a:lnTo>
                      <a:close/>
                      <a:moveTo>
                        <a:pt x="4" y="394"/>
                      </a:moveTo>
                      <a:lnTo>
                        <a:pt x="0" y="320"/>
                      </a:lnTo>
                      <a:lnTo>
                        <a:pt x="16" y="315"/>
                      </a:lnTo>
                      <a:lnTo>
                        <a:pt x="20" y="390"/>
                      </a:lnTo>
                      <a:lnTo>
                        <a:pt x="4" y="394"/>
                      </a:lnTo>
                      <a:close/>
                      <a:moveTo>
                        <a:pt x="16" y="262"/>
                      </a:moveTo>
                      <a:lnTo>
                        <a:pt x="39" y="191"/>
                      </a:lnTo>
                      <a:lnTo>
                        <a:pt x="55" y="199"/>
                      </a:lnTo>
                      <a:lnTo>
                        <a:pt x="31" y="266"/>
                      </a:lnTo>
                      <a:lnTo>
                        <a:pt x="16" y="262"/>
                      </a:lnTo>
                      <a:close/>
                      <a:moveTo>
                        <a:pt x="67" y="141"/>
                      </a:moveTo>
                      <a:lnTo>
                        <a:pt x="114" y="88"/>
                      </a:lnTo>
                      <a:lnTo>
                        <a:pt x="126" y="100"/>
                      </a:lnTo>
                      <a:lnTo>
                        <a:pt x="79" y="154"/>
                      </a:lnTo>
                      <a:lnTo>
                        <a:pt x="67" y="141"/>
                      </a:lnTo>
                      <a:close/>
                      <a:moveTo>
                        <a:pt x="149" y="50"/>
                      </a:moveTo>
                      <a:lnTo>
                        <a:pt x="201" y="0"/>
                      </a:lnTo>
                      <a:lnTo>
                        <a:pt x="212" y="13"/>
                      </a:lnTo>
                      <a:lnTo>
                        <a:pt x="161" y="63"/>
                      </a:lnTo>
                      <a:lnTo>
                        <a:pt x="149" y="50"/>
                      </a:lnTo>
                      <a:close/>
                    </a:path>
                  </a:pathLst>
                </a:custGeom>
                <a:solidFill>
                  <a:srgbClr val="000080"/>
                </a:solidFill>
                <a:ln w="0">
                  <a:solidFill>
                    <a:srgbClr val="00008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369" name="Freeform 118"/>
                <p:cNvSpPr/>
                <p:nvPr/>
              </p:nvSpPr>
              <p:spPr>
                <a:xfrm>
                  <a:off x="3700" y="1677"/>
                  <a:ext cx="1030" cy="904"/>
                </a:xfrm>
                <a:custGeom>
                  <a:avLst/>
                  <a:gdLst>
                    <a:gd name="T0" fmla="*/ 153 w 1030"/>
                    <a:gd name="T1" fmla="*/ 0 h 904"/>
                    <a:gd name="T2" fmla="*/ 121 w 1030"/>
                    <a:gd name="T3" fmla="*/ 4 h 904"/>
                    <a:gd name="T4" fmla="*/ 90 w 1030"/>
                    <a:gd name="T5" fmla="*/ 13 h 904"/>
                    <a:gd name="T6" fmla="*/ 62 w 1030"/>
                    <a:gd name="T7" fmla="*/ 21 h 904"/>
                    <a:gd name="T8" fmla="*/ 39 w 1030"/>
                    <a:gd name="T9" fmla="*/ 37 h 904"/>
                    <a:gd name="T10" fmla="*/ 19 w 1030"/>
                    <a:gd name="T11" fmla="*/ 54 h 904"/>
                    <a:gd name="T12" fmla="*/ 7 w 1030"/>
                    <a:gd name="T13" fmla="*/ 75 h 904"/>
                    <a:gd name="T14" fmla="*/ 0 w 1030"/>
                    <a:gd name="T15" fmla="*/ 95 h 904"/>
                    <a:gd name="T16" fmla="*/ 0 w 1030"/>
                    <a:gd name="T17" fmla="*/ 369 h 904"/>
                    <a:gd name="T18" fmla="*/ 0 w 1030"/>
                    <a:gd name="T19" fmla="*/ 539 h 904"/>
                    <a:gd name="T20" fmla="*/ 7 w 1030"/>
                    <a:gd name="T21" fmla="*/ 555 h 904"/>
                    <a:gd name="T22" fmla="*/ 19 w 1030"/>
                    <a:gd name="T23" fmla="*/ 576 h 904"/>
                    <a:gd name="T24" fmla="*/ 39 w 1030"/>
                    <a:gd name="T25" fmla="*/ 593 h 904"/>
                    <a:gd name="T26" fmla="*/ 62 w 1030"/>
                    <a:gd name="T27" fmla="*/ 609 h 904"/>
                    <a:gd name="T28" fmla="*/ 90 w 1030"/>
                    <a:gd name="T29" fmla="*/ 618 h 904"/>
                    <a:gd name="T30" fmla="*/ 121 w 1030"/>
                    <a:gd name="T31" fmla="*/ 626 h 904"/>
                    <a:gd name="T32" fmla="*/ 153 w 1030"/>
                    <a:gd name="T33" fmla="*/ 630 h 904"/>
                    <a:gd name="T34" fmla="*/ 3 w 1030"/>
                    <a:gd name="T35" fmla="*/ 904 h 904"/>
                    <a:gd name="T36" fmla="*/ 857 w 1030"/>
                    <a:gd name="T37" fmla="*/ 630 h 904"/>
                    <a:gd name="T38" fmla="*/ 893 w 1030"/>
                    <a:gd name="T39" fmla="*/ 630 h 904"/>
                    <a:gd name="T40" fmla="*/ 924 w 1030"/>
                    <a:gd name="T41" fmla="*/ 622 h 904"/>
                    <a:gd name="T42" fmla="*/ 956 w 1030"/>
                    <a:gd name="T43" fmla="*/ 613 h 904"/>
                    <a:gd name="T44" fmla="*/ 979 w 1030"/>
                    <a:gd name="T45" fmla="*/ 601 h 904"/>
                    <a:gd name="T46" fmla="*/ 999 w 1030"/>
                    <a:gd name="T47" fmla="*/ 584 h 904"/>
                    <a:gd name="T48" fmla="*/ 1015 w 1030"/>
                    <a:gd name="T49" fmla="*/ 568 h 904"/>
                    <a:gd name="T50" fmla="*/ 1027 w 1030"/>
                    <a:gd name="T51" fmla="*/ 547 h 904"/>
                    <a:gd name="T52" fmla="*/ 1030 w 1030"/>
                    <a:gd name="T53" fmla="*/ 526 h 904"/>
                    <a:gd name="T54" fmla="*/ 1030 w 1030"/>
                    <a:gd name="T55" fmla="*/ 104 h 904"/>
                    <a:gd name="T56" fmla="*/ 1027 w 1030"/>
                    <a:gd name="T57" fmla="*/ 83 h 904"/>
                    <a:gd name="T58" fmla="*/ 1015 w 1030"/>
                    <a:gd name="T59" fmla="*/ 62 h 904"/>
                    <a:gd name="T60" fmla="*/ 999 w 1030"/>
                    <a:gd name="T61" fmla="*/ 46 h 904"/>
                    <a:gd name="T62" fmla="*/ 979 w 1030"/>
                    <a:gd name="T63" fmla="*/ 29 h 904"/>
                    <a:gd name="T64" fmla="*/ 956 w 1030"/>
                    <a:gd name="T65" fmla="*/ 17 h 904"/>
                    <a:gd name="T66" fmla="*/ 924 w 1030"/>
                    <a:gd name="T67" fmla="*/ 8 h 904"/>
                    <a:gd name="T68" fmla="*/ 893 w 1030"/>
                    <a:gd name="T69" fmla="*/ 0 h 904"/>
                    <a:gd name="T70" fmla="*/ 857 w 1030"/>
                    <a:gd name="T71" fmla="*/ 0 h 904"/>
                    <a:gd name="T72" fmla="*/ 173 w 1030"/>
                    <a:gd name="T73" fmla="*/ 0 h 9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30" h="904">
                      <a:moveTo>
                        <a:pt x="173" y="0"/>
                      </a:moveTo>
                      <a:lnTo>
                        <a:pt x="153" y="0"/>
                      </a:lnTo>
                      <a:lnTo>
                        <a:pt x="137" y="0"/>
                      </a:lnTo>
                      <a:lnTo>
                        <a:pt x="121" y="4"/>
                      </a:lnTo>
                      <a:lnTo>
                        <a:pt x="106" y="8"/>
                      </a:lnTo>
                      <a:lnTo>
                        <a:pt x="90" y="13"/>
                      </a:lnTo>
                      <a:lnTo>
                        <a:pt x="74" y="17"/>
                      </a:lnTo>
                      <a:lnTo>
                        <a:pt x="62" y="21"/>
                      </a:lnTo>
                      <a:lnTo>
                        <a:pt x="51" y="29"/>
                      </a:lnTo>
                      <a:lnTo>
                        <a:pt x="39" y="37"/>
                      </a:lnTo>
                      <a:lnTo>
                        <a:pt x="31" y="46"/>
                      </a:lnTo>
                      <a:lnTo>
                        <a:pt x="19" y="54"/>
                      </a:lnTo>
                      <a:lnTo>
                        <a:pt x="15" y="62"/>
                      </a:lnTo>
                      <a:lnTo>
                        <a:pt x="7" y="75"/>
                      </a:lnTo>
                      <a:lnTo>
                        <a:pt x="3" y="83"/>
                      </a:lnTo>
                      <a:lnTo>
                        <a:pt x="0" y="95"/>
                      </a:lnTo>
                      <a:lnTo>
                        <a:pt x="0" y="104"/>
                      </a:lnTo>
                      <a:lnTo>
                        <a:pt x="0" y="369"/>
                      </a:lnTo>
                      <a:lnTo>
                        <a:pt x="0" y="526"/>
                      </a:lnTo>
                      <a:lnTo>
                        <a:pt x="0" y="539"/>
                      </a:lnTo>
                      <a:lnTo>
                        <a:pt x="3" y="547"/>
                      </a:lnTo>
                      <a:lnTo>
                        <a:pt x="7" y="555"/>
                      </a:lnTo>
                      <a:lnTo>
                        <a:pt x="15" y="568"/>
                      </a:lnTo>
                      <a:lnTo>
                        <a:pt x="19" y="576"/>
                      </a:lnTo>
                      <a:lnTo>
                        <a:pt x="31" y="584"/>
                      </a:lnTo>
                      <a:lnTo>
                        <a:pt x="39" y="593"/>
                      </a:lnTo>
                      <a:lnTo>
                        <a:pt x="51" y="601"/>
                      </a:lnTo>
                      <a:lnTo>
                        <a:pt x="62" y="609"/>
                      </a:lnTo>
                      <a:lnTo>
                        <a:pt x="74" y="613"/>
                      </a:lnTo>
                      <a:lnTo>
                        <a:pt x="90" y="618"/>
                      </a:lnTo>
                      <a:lnTo>
                        <a:pt x="106" y="622"/>
                      </a:lnTo>
                      <a:lnTo>
                        <a:pt x="121" y="626"/>
                      </a:lnTo>
                      <a:lnTo>
                        <a:pt x="137" y="630"/>
                      </a:lnTo>
                      <a:lnTo>
                        <a:pt x="153" y="630"/>
                      </a:lnTo>
                      <a:lnTo>
                        <a:pt x="173" y="630"/>
                      </a:lnTo>
                      <a:lnTo>
                        <a:pt x="3" y="904"/>
                      </a:lnTo>
                      <a:lnTo>
                        <a:pt x="428" y="630"/>
                      </a:lnTo>
                      <a:lnTo>
                        <a:pt x="857" y="630"/>
                      </a:lnTo>
                      <a:lnTo>
                        <a:pt x="877" y="630"/>
                      </a:lnTo>
                      <a:lnTo>
                        <a:pt x="893" y="630"/>
                      </a:lnTo>
                      <a:lnTo>
                        <a:pt x="908" y="626"/>
                      </a:lnTo>
                      <a:lnTo>
                        <a:pt x="924" y="622"/>
                      </a:lnTo>
                      <a:lnTo>
                        <a:pt x="940" y="618"/>
                      </a:lnTo>
                      <a:lnTo>
                        <a:pt x="956" y="613"/>
                      </a:lnTo>
                      <a:lnTo>
                        <a:pt x="968" y="609"/>
                      </a:lnTo>
                      <a:lnTo>
                        <a:pt x="979" y="601"/>
                      </a:lnTo>
                      <a:lnTo>
                        <a:pt x="991" y="593"/>
                      </a:lnTo>
                      <a:lnTo>
                        <a:pt x="999" y="584"/>
                      </a:lnTo>
                      <a:lnTo>
                        <a:pt x="1011" y="576"/>
                      </a:lnTo>
                      <a:lnTo>
                        <a:pt x="1015" y="568"/>
                      </a:lnTo>
                      <a:lnTo>
                        <a:pt x="1023" y="555"/>
                      </a:lnTo>
                      <a:lnTo>
                        <a:pt x="1027" y="547"/>
                      </a:lnTo>
                      <a:lnTo>
                        <a:pt x="1030" y="539"/>
                      </a:lnTo>
                      <a:lnTo>
                        <a:pt x="1030" y="526"/>
                      </a:lnTo>
                      <a:lnTo>
                        <a:pt x="1030" y="369"/>
                      </a:lnTo>
                      <a:lnTo>
                        <a:pt x="1030" y="104"/>
                      </a:lnTo>
                      <a:lnTo>
                        <a:pt x="1030" y="95"/>
                      </a:lnTo>
                      <a:lnTo>
                        <a:pt x="1027" y="83"/>
                      </a:lnTo>
                      <a:lnTo>
                        <a:pt x="1023" y="75"/>
                      </a:lnTo>
                      <a:lnTo>
                        <a:pt x="1015" y="62"/>
                      </a:lnTo>
                      <a:lnTo>
                        <a:pt x="1011" y="54"/>
                      </a:lnTo>
                      <a:lnTo>
                        <a:pt x="999" y="46"/>
                      </a:lnTo>
                      <a:lnTo>
                        <a:pt x="991" y="37"/>
                      </a:lnTo>
                      <a:lnTo>
                        <a:pt x="979" y="29"/>
                      </a:lnTo>
                      <a:lnTo>
                        <a:pt x="968" y="21"/>
                      </a:lnTo>
                      <a:lnTo>
                        <a:pt x="956" y="17"/>
                      </a:lnTo>
                      <a:lnTo>
                        <a:pt x="940" y="13"/>
                      </a:lnTo>
                      <a:lnTo>
                        <a:pt x="924" y="8"/>
                      </a:lnTo>
                      <a:lnTo>
                        <a:pt x="908" y="4"/>
                      </a:lnTo>
                      <a:lnTo>
                        <a:pt x="893" y="0"/>
                      </a:lnTo>
                      <a:lnTo>
                        <a:pt x="877" y="0"/>
                      </a:lnTo>
                      <a:lnTo>
                        <a:pt x="857" y="0"/>
                      </a:lnTo>
                      <a:lnTo>
                        <a:pt x="428" y="0"/>
                      </a:lnTo>
                      <a:lnTo>
                        <a:pt x="173" y="0"/>
                      </a:lnTo>
                      <a:lnTo>
                        <a:pt x="173" y="0"/>
                      </a:lnTo>
                      <a:close/>
                    </a:path>
                  </a:pathLst>
                </a:custGeom>
                <a:solidFill>
                  <a:srgbClr val="BBE0E3"/>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370" name="Freeform 119"/>
                <p:cNvSpPr/>
                <p:nvPr/>
              </p:nvSpPr>
              <p:spPr>
                <a:xfrm>
                  <a:off x="3700" y="1677"/>
                  <a:ext cx="1030" cy="904"/>
                </a:xfrm>
                <a:custGeom>
                  <a:avLst/>
                  <a:gdLst>
                    <a:gd name="T0" fmla="*/ 153 w 1030"/>
                    <a:gd name="T1" fmla="*/ 0 h 904"/>
                    <a:gd name="T2" fmla="*/ 121 w 1030"/>
                    <a:gd name="T3" fmla="*/ 4 h 904"/>
                    <a:gd name="T4" fmla="*/ 90 w 1030"/>
                    <a:gd name="T5" fmla="*/ 13 h 904"/>
                    <a:gd name="T6" fmla="*/ 62 w 1030"/>
                    <a:gd name="T7" fmla="*/ 21 h 904"/>
                    <a:gd name="T8" fmla="*/ 39 w 1030"/>
                    <a:gd name="T9" fmla="*/ 37 h 904"/>
                    <a:gd name="T10" fmla="*/ 19 w 1030"/>
                    <a:gd name="T11" fmla="*/ 54 h 904"/>
                    <a:gd name="T12" fmla="*/ 7 w 1030"/>
                    <a:gd name="T13" fmla="*/ 75 h 904"/>
                    <a:gd name="T14" fmla="*/ 0 w 1030"/>
                    <a:gd name="T15" fmla="*/ 95 h 904"/>
                    <a:gd name="T16" fmla="*/ 0 w 1030"/>
                    <a:gd name="T17" fmla="*/ 369 h 904"/>
                    <a:gd name="T18" fmla="*/ 0 w 1030"/>
                    <a:gd name="T19" fmla="*/ 539 h 904"/>
                    <a:gd name="T20" fmla="*/ 7 w 1030"/>
                    <a:gd name="T21" fmla="*/ 555 h 904"/>
                    <a:gd name="T22" fmla="*/ 19 w 1030"/>
                    <a:gd name="T23" fmla="*/ 576 h 904"/>
                    <a:gd name="T24" fmla="*/ 39 w 1030"/>
                    <a:gd name="T25" fmla="*/ 593 h 904"/>
                    <a:gd name="T26" fmla="*/ 62 w 1030"/>
                    <a:gd name="T27" fmla="*/ 609 h 904"/>
                    <a:gd name="T28" fmla="*/ 90 w 1030"/>
                    <a:gd name="T29" fmla="*/ 618 h 904"/>
                    <a:gd name="T30" fmla="*/ 121 w 1030"/>
                    <a:gd name="T31" fmla="*/ 626 h 904"/>
                    <a:gd name="T32" fmla="*/ 153 w 1030"/>
                    <a:gd name="T33" fmla="*/ 630 h 904"/>
                    <a:gd name="T34" fmla="*/ 3 w 1030"/>
                    <a:gd name="T35" fmla="*/ 904 h 904"/>
                    <a:gd name="T36" fmla="*/ 857 w 1030"/>
                    <a:gd name="T37" fmla="*/ 630 h 904"/>
                    <a:gd name="T38" fmla="*/ 893 w 1030"/>
                    <a:gd name="T39" fmla="*/ 630 h 904"/>
                    <a:gd name="T40" fmla="*/ 924 w 1030"/>
                    <a:gd name="T41" fmla="*/ 622 h 904"/>
                    <a:gd name="T42" fmla="*/ 956 w 1030"/>
                    <a:gd name="T43" fmla="*/ 613 h 904"/>
                    <a:gd name="T44" fmla="*/ 979 w 1030"/>
                    <a:gd name="T45" fmla="*/ 601 h 904"/>
                    <a:gd name="T46" fmla="*/ 999 w 1030"/>
                    <a:gd name="T47" fmla="*/ 584 h 904"/>
                    <a:gd name="T48" fmla="*/ 1015 w 1030"/>
                    <a:gd name="T49" fmla="*/ 568 h 904"/>
                    <a:gd name="T50" fmla="*/ 1027 w 1030"/>
                    <a:gd name="T51" fmla="*/ 547 h 904"/>
                    <a:gd name="T52" fmla="*/ 1030 w 1030"/>
                    <a:gd name="T53" fmla="*/ 526 h 904"/>
                    <a:gd name="T54" fmla="*/ 1030 w 1030"/>
                    <a:gd name="T55" fmla="*/ 104 h 904"/>
                    <a:gd name="T56" fmla="*/ 1027 w 1030"/>
                    <a:gd name="T57" fmla="*/ 83 h 904"/>
                    <a:gd name="T58" fmla="*/ 1015 w 1030"/>
                    <a:gd name="T59" fmla="*/ 62 h 904"/>
                    <a:gd name="T60" fmla="*/ 999 w 1030"/>
                    <a:gd name="T61" fmla="*/ 46 h 904"/>
                    <a:gd name="T62" fmla="*/ 979 w 1030"/>
                    <a:gd name="T63" fmla="*/ 29 h 904"/>
                    <a:gd name="T64" fmla="*/ 956 w 1030"/>
                    <a:gd name="T65" fmla="*/ 17 h 904"/>
                    <a:gd name="T66" fmla="*/ 924 w 1030"/>
                    <a:gd name="T67" fmla="*/ 8 h 904"/>
                    <a:gd name="T68" fmla="*/ 893 w 1030"/>
                    <a:gd name="T69" fmla="*/ 0 h 904"/>
                    <a:gd name="T70" fmla="*/ 857 w 1030"/>
                    <a:gd name="T71" fmla="*/ 0 h 904"/>
                    <a:gd name="T72" fmla="*/ 173 w 1030"/>
                    <a:gd name="T73" fmla="*/ 0 h 9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30" h="904">
                      <a:moveTo>
                        <a:pt x="173" y="0"/>
                      </a:moveTo>
                      <a:lnTo>
                        <a:pt x="153" y="0"/>
                      </a:lnTo>
                      <a:lnTo>
                        <a:pt x="137" y="0"/>
                      </a:lnTo>
                      <a:lnTo>
                        <a:pt x="121" y="4"/>
                      </a:lnTo>
                      <a:lnTo>
                        <a:pt x="106" y="8"/>
                      </a:lnTo>
                      <a:lnTo>
                        <a:pt x="90" y="13"/>
                      </a:lnTo>
                      <a:lnTo>
                        <a:pt x="74" y="17"/>
                      </a:lnTo>
                      <a:lnTo>
                        <a:pt x="62" y="21"/>
                      </a:lnTo>
                      <a:lnTo>
                        <a:pt x="51" y="29"/>
                      </a:lnTo>
                      <a:lnTo>
                        <a:pt x="39" y="37"/>
                      </a:lnTo>
                      <a:lnTo>
                        <a:pt x="31" y="46"/>
                      </a:lnTo>
                      <a:lnTo>
                        <a:pt x="19" y="54"/>
                      </a:lnTo>
                      <a:lnTo>
                        <a:pt x="15" y="62"/>
                      </a:lnTo>
                      <a:lnTo>
                        <a:pt x="7" y="75"/>
                      </a:lnTo>
                      <a:lnTo>
                        <a:pt x="3" y="83"/>
                      </a:lnTo>
                      <a:lnTo>
                        <a:pt x="0" y="95"/>
                      </a:lnTo>
                      <a:lnTo>
                        <a:pt x="0" y="104"/>
                      </a:lnTo>
                      <a:lnTo>
                        <a:pt x="0" y="369"/>
                      </a:lnTo>
                      <a:lnTo>
                        <a:pt x="0" y="526"/>
                      </a:lnTo>
                      <a:lnTo>
                        <a:pt x="0" y="539"/>
                      </a:lnTo>
                      <a:lnTo>
                        <a:pt x="3" y="547"/>
                      </a:lnTo>
                      <a:lnTo>
                        <a:pt x="7" y="555"/>
                      </a:lnTo>
                      <a:lnTo>
                        <a:pt x="15" y="568"/>
                      </a:lnTo>
                      <a:lnTo>
                        <a:pt x="19" y="576"/>
                      </a:lnTo>
                      <a:lnTo>
                        <a:pt x="31" y="584"/>
                      </a:lnTo>
                      <a:lnTo>
                        <a:pt x="39" y="593"/>
                      </a:lnTo>
                      <a:lnTo>
                        <a:pt x="51" y="601"/>
                      </a:lnTo>
                      <a:lnTo>
                        <a:pt x="62" y="609"/>
                      </a:lnTo>
                      <a:lnTo>
                        <a:pt x="74" y="613"/>
                      </a:lnTo>
                      <a:lnTo>
                        <a:pt x="90" y="618"/>
                      </a:lnTo>
                      <a:lnTo>
                        <a:pt x="106" y="622"/>
                      </a:lnTo>
                      <a:lnTo>
                        <a:pt x="121" y="626"/>
                      </a:lnTo>
                      <a:lnTo>
                        <a:pt x="137" y="630"/>
                      </a:lnTo>
                      <a:lnTo>
                        <a:pt x="153" y="630"/>
                      </a:lnTo>
                      <a:lnTo>
                        <a:pt x="173" y="630"/>
                      </a:lnTo>
                      <a:lnTo>
                        <a:pt x="3" y="904"/>
                      </a:lnTo>
                      <a:lnTo>
                        <a:pt x="428" y="630"/>
                      </a:lnTo>
                      <a:lnTo>
                        <a:pt x="857" y="630"/>
                      </a:lnTo>
                      <a:lnTo>
                        <a:pt x="877" y="630"/>
                      </a:lnTo>
                      <a:lnTo>
                        <a:pt x="893" y="630"/>
                      </a:lnTo>
                      <a:lnTo>
                        <a:pt x="908" y="626"/>
                      </a:lnTo>
                      <a:lnTo>
                        <a:pt x="924" y="622"/>
                      </a:lnTo>
                      <a:lnTo>
                        <a:pt x="940" y="618"/>
                      </a:lnTo>
                      <a:lnTo>
                        <a:pt x="956" y="613"/>
                      </a:lnTo>
                      <a:lnTo>
                        <a:pt x="968" y="609"/>
                      </a:lnTo>
                      <a:lnTo>
                        <a:pt x="979" y="601"/>
                      </a:lnTo>
                      <a:lnTo>
                        <a:pt x="991" y="593"/>
                      </a:lnTo>
                      <a:lnTo>
                        <a:pt x="999" y="584"/>
                      </a:lnTo>
                      <a:lnTo>
                        <a:pt x="1011" y="576"/>
                      </a:lnTo>
                      <a:lnTo>
                        <a:pt x="1015" y="568"/>
                      </a:lnTo>
                      <a:lnTo>
                        <a:pt x="1023" y="555"/>
                      </a:lnTo>
                      <a:lnTo>
                        <a:pt x="1027" y="547"/>
                      </a:lnTo>
                      <a:lnTo>
                        <a:pt x="1030" y="539"/>
                      </a:lnTo>
                      <a:lnTo>
                        <a:pt x="1030" y="526"/>
                      </a:lnTo>
                      <a:lnTo>
                        <a:pt x="1030" y="369"/>
                      </a:lnTo>
                      <a:lnTo>
                        <a:pt x="1030" y="104"/>
                      </a:lnTo>
                      <a:lnTo>
                        <a:pt x="1030" y="95"/>
                      </a:lnTo>
                      <a:lnTo>
                        <a:pt x="1027" y="83"/>
                      </a:lnTo>
                      <a:lnTo>
                        <a:pt x="1023" y="75"/>
                      </a:lnTo>
                      <a:lnTo>
                        <a:pt x="1015" y="62"/>
                      </a:lnTo>
                      <a:lnTo>
                        <a:pt x="1011" y="54"/>
                      </a:lnTo>
                      <a:lnTo>
                        <a:pt x="999" y="46"/>
                      </a:lnTo>
                      <a:lnTo>
                        <a:pt x="991" y="37"/>
                      </a:lnTo>
                      <a:lnTo>
                        <a:pt x="979" y="29"/>
                      </a:lnTo>
                      <a:lnTo>
                        <a:pt x="968" y="21"/>
                      </a:lnTo>
                      <a:lnTo>
                        <a:pt x="956" y="17"/>
                      </a:lnTo>
                      <a:lnTo>
                        <a:pt x="940" y="13"/>
                      </a:lnTo>
                      <a:lnTo>
                        <a:pt x="924" y="8"/>
                      </a:lnTo>
                      <a:lnTo>
                        <a:pt x="908" y="4"/>
                      </a:lnTo>
                      <a:lnTo>
                        <a:pt x="893" y="0"/>
                      </a:lnTo>
                      <a:lnTo>
                        <a:pt x="877" y="0"/>
                      </a:lnTo>
                      <a:lnTo>
                        <a:pt x="857" y="0"/>
                      </a:lnTo>
                      <a:lnTo>
                        <a:pt x="428" y="0"/>
                      </a:lnTo>
                      <a:lnTo>
                        <a:pt x="173" y="0"/>
                      </a:lnTo>
                      <a:lnTo>
                        <a:pt x="173" y="0"/>
                      </a:lnTo>
                    </a:path>
                  </a:pathLst>
                </a:cu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371" name="Freeform 120"/>
                <p:cNvSpPr/>
                <p:nvPr/>
              </p:nvSpPr>
              <p:spPr>
                <a:xfrm>
                  <a:off x="2161" y="1830"/>
                  <a:ext cx="1094" cy="771"/>
                </a:xfrm>
                <a:custGeom>
                  <a:avLst/>
                  <a:gdLst>
                    <a:gd name="T0" fmla="*/ 692 w 1094"/>
                    <a:gd name="T1" fmla="*/ 0 h 771"/>
                    <a:gd name="T2" fmla="*/ 720 w 1094"/>
                    <a:gd name="T3" fmla="*/ 5 h 771"/>
                    <a:gd name="T4" fmla="*/ 744 w 1094"/>
                    <a:gd name="T5" fmla="*/ 13 h 771"/>
                    <a:gd name="T6" fmla="*/ 763 w 1094"/>
                    <a:gd name="T7" fmla="*/ 29 h 771"/>
                    <a:gd name="T8" fmla="*/ 783 w 1094"/>
                    <a:gd name="T9" fmla="*/ 46 h 771"/>
                    <a:gd name="T10" fmla="*/ 799 w 1094"/>
                    <a:gd name="T11" fmla="*/ 67 h 771"/>
                    <a:gd name="T12" fmla="*/ 807 w 1094"/>
                    <a:gd name="T13" fmla="*/ 87 h 771"/>
                    <a:gd name="T14" fmla="*/ 814 w 1094"/>
                    <a:gd name="T15" fmla="*/ 116 h 771"/>
                    <a:gd name="T16" fmla="*/ 814 w 1094"/>
                    <a:gd name="T17" fmla="*/ 452 h 771"/>
                    <a:gd name="T18" fmla="*/ 814 w 1094"/>
                    <a:gd name="T19" fmla="*/ 643 h 771"/>
                    <a:gd name="T20" fmla="*/ 811 w 1094"/>
                    <a:gd name="T21" fmla="*/ 672 h 771"/>
                    <a:gd name="T22" fmla="*/ 803 w 1094"/>
                    <a:gd name="T23" fmla="*/ 693 h 771"/>
                    <a:gd name="T24" fmla="*/ 791 w 1094"/>
                    <a:gd name="T25" fmla="*/ 717 h 771"/>
                    <a:gd name="T26" fmla="*/ 775 w 1094"/>
                    <a:gd name="T27" fmla="*/ 734 h 771"/>
                    <a:gd name="T28" fmla="*/ 755 w 1094"/>
                    <a:gd name="T29" fmla="*/ 751 h 771"/>
                    <a:gd name="T30" fmla="*/ 732 w 1094"/>
                    <a:gd name="T31" fmla="*/ 763 h 771"/>
                    <a:gd name="T32" fmla="*/ 704 w 1094"/>
                    <a:gd name="T33" fmla="*/ 771 h 771"/>
                    <a:gd name="T34" fmla="*/ 677 w 1094"/>
                    <a:gd name="T35" fmla="*/ 771 h 771"/>
                    <a:gd name="T36" fmla="*/ 134 w 1094"/>
                    <a:gd name="T37" fmla="*/ 771 h 771"/>
                    <a:gd name="T38" fmla="*/ 106 w 1094"/>
                    <a:gd name="T39" fmla="*/ 771 h 771"/>
                    <a:gd name="T40" fmla="*/ 83 w 1094"/>
                    <a:gd name="T41" fmla="*/ 763 h 771"/>
                    <a:gd name="T42" fmla="*/ 59 w 1094"/>
                    <a:gd name="T43" fmla="*/ 751 h 771"/>
                    <a:gd name="T44" fmla="*/ 39 w 1094"/>
                    <a:gd name="T45" fmla="*/ 734 h 771"/>
                    <a:gd name="T46" fmla="*/ 20 w 1094"/>
                    <a:gd name="T47" fmla="*/ 717 h 771"/>
                    <a:gd name="T48" fmla="*/ 8 w 1094"/>
                    <a:gd name="T49" fmla="*/ 693 h 771"/>
                    <a:gd name="T50" fmla="*/ 0 w 1094"/>
                    <a:gd name="T51" fmla="*/ 672 h 771"/>
                    <a:gd name="T52" fmla="*/ 0 w 1094"/>
                    <a:gd name="T53" fmla="*/ 643 h 771"/>
                    <a:gd name="T54" fmla="*/ 0 w 1094"/>
                    <a:gd name="T55" fmla="*/ 129 h 771"/>
                    <a:gd name="T56" fmla="*/ 0 w 1094"/>
                    <a:gd name="T57" fmla="*/ 100 h 771"/>
                    <a:gd name="T58" fmla="*/ 8 w 1094"/>
                    <a:gd name="T59" fmla="*/ 79 h 771"/>
                    <a:gd name="T60" fmla="*/ 20 w 1094"/>
                    <a:gd name="T61" fmla="*/ 54 h 771"/>
                    <a:gd name="T62" fmla="*/ 39 w 1094"/>
                    <a:gd name="T63" fmla="*/ 38 h 771"/>
                    <a:gd name="T64" fmla="*/ 59 w 1094"/>
                    <a:gd name="T65" fmla="*/ 21 h 771"/>
                    <a:gd name="T66" fmla="*/ 83 w 1094"/>
                    <a:gd name="T67" fmla="*/ 9 h 771"/>
                    <a:gd name="T68" fmla="*/ 106 w 1094"/>
                    <a:gd name="T69" fmla="*/ 0 h 771"/>
                    <a:gd name="T70" fmla="*/ 134 w 1094"/>
                    <a:gd name="T71" fmla="*/ 0 h 771"/>
                    <a:gd name="T72" fmla="*/ 677 w 1094"/>
                    <a:gd name="T73" fmla="*/ 0 h 7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94" h="771">
                      <a:moveTo>
                        <a:pt x="677" y="0"/>
                      </a:moveTo>
                      <a:lnTo>
                        <a:pt x="692" y="0"/>
                      </a:lnTo>
                      <a:lnTo>
                        <a:pt x="704" y="0"/>
                      </a:lnTo>
                      <a:lnTo>
                        <a:pt x="720" y="5"/>
                      </a:lnTo>
                      <a:lnTo>
                        <a:pt x="732" y="9"/>
                      </a:lnTo>
                      <a:lnTo>
                        <a:pt x="744" y="13"/>
                      </a:lnTo>
                      <a:lnTo>
                        <a:pt x="755" y="21"/>
                      </a:lnTo>
                      <a:lnTo>
                        <a:pt x="763" y="29"/>
                      </a:lnTo>
                      <a:lnTo>
                        <a:pt x="775" y="38"/>
                      </a:lnTo>
                      <a:lnTo>
                        <a:pt x="783" y="46"/>
                      </a:lnTo>
                      <a:lnTo>
                        <a:pt x="791" y="54"/>
                      </a:lnTo>
                      <a:lnTo>
                        <a:pt x="799" y="67"/>
                      </a:lnTo>
                      <a:lnTo>
                        <a:pt x="803" y="79"/>
                      </a:lnTo>
                      <a:lnTo>
                        <a:pt x="807" y="87"/>
                      </a:lnTo>
                      <a:lnTo>
                        <a:pt x="811" y="100"/>
                      </a:lnTo>
                      <a:lnTo>
                        <a:pt x="814" y="116"/>
                      </a:lnTo>
                      <a:lnTo>
                        <a:pt x="814" y="129"/>
                      </a:lnTo>
                      <a:lnTo>
                        <a:pt x="814" y="452"/>
                      </a:lnTo>
                      <a:lnTo>
                        <a:pt x="1094" y="709"/>
                      </a:lnTo>
                      <a:lnTo>
                        <a:pt x="814" y="643"/>
                      </a:lnTo>
                      <a:lnTo>
                        <a:pt x="814" y="655"/>
                      </a:lnTo>
                      <a:lnTo>
                        <a:pt x="811" y="672"/>
                      </a:lnTo>
                      <a:lnTo>
                        <a:pt x="807" y="680"/>
                      </a:lnTo>
                      <a:lnTo>
                        <a:pt x="803" y="693"/>
                      </a:lnTo>
                      <a:lnTo>
                        <a:pt x="799" y="705"/>
                      </a:lnTo>
                      <a:lnTo>
                        <a:pt x="791" y="717"/>
                      </a:lnTo>
                      <a:lnTo>
                        <a:pt x="783" y="726"/>
                      </a:lnTo>
                      <a:lnTo>
                        <a:pt x="775" y="734"/>
                      </a:lnTo>
                      <a:lnTo>
                        <a:pt x="763" y="742"/>
                      </a:lnTo>
                      <a:lnTo>
                        <a:pt x="755" y="751"/>
                      </a:lnTo>
                      <a:lnTo>
                        <a:pt x="744" y="759"/>
                      </a:lnTo>
                      <a:lnTo>
                        <a:pt x="732" y="763"/>
                      </a:lnTo>
                      <a:lnTo>
                        <a:pt x="720" y="767"/>
                      </a:lnTo>
                      <a:lnTo>
                        <a:pt x="704" y="771"/>
                      </a:lnTo>
                      <a:lnTo>
                        <a:pt x="692" y="771"/>
                      </a:lnTo>
                      <a:lnTo>
                        <a:pt x="677" y="771"/>
                      </a:lnTo>
                      <a:lnTo>
                        <a:pt x="476" y="771"/>
                      </a:lnTo>
                      <a:lnTo>
                        <a:pt x="134" y="771"/>
                      </a:lnTo>
                      <a:lnTo>
                        <a:pt x="122" y="771"/>
                      </a:lnTo>
                      <a:lnTo>
                        <a:pt x="106" y="771"/>
                      </a:lnTo>
                      <a:lnTo>
                        <a:pt x="94" y="767"/>
                      </a:lnTo>
                      <a:lnTo>
                        <a:pt x="83" y="763"/>
                      </a:lnTo>
                      <a:lnTo>
                        <a:pt x="71" y="759"/>
                      </a:lnTo>
                      <a:lnTo>
                        <a:pt x="59" y="751"/>
                      </a:lnTo>
                      <a:lnTo>
                        <a:pt x="47" y="742"/>
                      </a:lnTo>
                      <a:lnTo>
                        <a:pt x="39" y="734"/>
                      </a:lnTo>
                      <a:lnTo>
                        <a:pt x="27" y="726"/>
                      </a:lnTo>
                      <a:lnTo>
                        <a:pt x="20" y="717"/>
                      </a:lnTo>
                      <a:lnTo>
                        <a:pt x="16" y="705"/>
                      </a:lnTo>
                      <a:lnTo>
                        <a:pt x="8" y="693"/>
                      </a:lnTo>
                      <a:lnTo>
                        <a:pt x="4" y="680"/>
                      </a:lnTo>
                      <a:lnTo>
                        <a:pt x="0" y="672"/>
                      </a:lnTo>
                      <a:lnTo>
                        <a:pt x="0" y="655"/>
                      </a:lnTo>
                      <a:lnTo>
                        <a:pt x="0" y="643"/>
                      </a:lnTo>
                      <a:lnTo>
                        <a:pt x="0" y="452"/>
                      </a:lnTo>
                      <a:lnTo>
                        <a:pt x="0" y="129"/>
                      </a:lnTo>
                      <a:lnTo>
                        <a:pt x="0" y="116"/>
                      </a:lnTo>
                      <a:lnTo>
                        <a:pt x="0" y="100"/>
                      </a:lnTo>
                      <a:lnTo>
                        <a:pt x="4" y="87"/>
                      </a:lnTo>
                      <a:lnTo>
                        <a:pt x="8" y="79"/>
                      </a:lnTo>
                      <a:lnTo>
                        <a:pt x="16" y="67"/>
                      </a:lnTo>
                      <a:lnTo>
                        <a:pt x="20" y="54"/>
                      </a:lnTo>
                      <a:lnTo>
                        <a:pt x="27" y="46"/>
                      </a:lnTo>
                      <a:lnTo>
                        <a:pt x="39" y="38"/>
                      </a:lnTo>
                      <a:lnTo>
                        <a:pt x="47" y="29"/>
                      </a:lnTo>
                      <a:lnTo>
                        <a:pt x="59" y="21"/>
                      </a:lnTo>
                      <a:lnTo>
                        <a:pt x="71" y="13"/>
                      </a:lnTo>
                      <a:lnTo>
                        <a:pt x="83" y="9"/>
                      </a:lnTo>
                      <a:lnTo>
                        <a:pt x="94" y="5"/>
                      </a:lnTo>
                      <a:lnTo>
                        <a:pt x="106" y="0"/>
                      </a:lnTo>
                      <a:lnTo>
                        <a:pt x="122" y="0"/>
                      </a:lnTo>
                      <a:lnTo>
                        <a:pt x="134" y="0"/>
                      </a:lnTo>
                      <a:lnTo>
                        <a:pt x="476" y="0"/>
                      </a:lnTo>
                      <a:lnTo>
                        <a:pt x="677" y="0"/>
                      </a:lnTo>
                      <a:lnTo>
                        <a:pt x="677" y="0"/>
                      </a:lnTo>
                      <a:close/>
                    </a:path>
                  </a:pathLst>
                </a:custGeom>
                <a:solidFill>
                  <a:srgbClr val="BBE0E3"/>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372" name="Freeform 121"/>
                <p:cNvSpPr/>
                <p:nvPr/>
              </p:nvSpPr>
              <p:spPr>
                <a:xfrm>
                  <a:off x="2161" y="1830"/>
                  <a:ext cx="1094" cy="771"/>
                </a:xfrm>
                <a:custGeom>
                  <a:avLst/>
                  <a:gdLst>
                    <a:gd name="T0" fmla="*/ 692 w 1094"/>
                    <a:gd name="T1" fmla="*/ 0 h 771"/>
                    <a:gd name="T2" fmla="*/ 720 w 1094"/>
                    <a:gd name="T3" fmla="*/ 5 h 771"/>
                    <a:gd name="T4" fmla="*/ 744 w 1094"/>
                    <a:gd name="T5" fmla="*/ 13 h 771"/>
                    <a:gd name="T6" fmla="*/ 763 w 1094"/>
                    <a:gd name="T7" fmla="*/ 29 h 771"/>
                    <a:gd name="T8" fmla="*/ 783 w 1094"/>
                    <a:gd name="T9" fmla="*/ 46 h 771"/>
                    <a:gd name="T10" fmla="*/ 799 w 1094"/>
                    <a:gd name="T11" fmla="*/ 67 h 771"/>
                    <a:gd name="T12" fmla="*/ 807 w 1094"/>
                    <a:gd name="T13" fmla="*/ 87 h 771"/>
                    <a:gd name="T14" fmla="*/ 814 w 1094"/>
                    <a:gd name="T15" fmla="*/ 116 h 771"/>
                    <a:gd name="T16" fmla="*/ 814 w 1094"/>
                    <a:gd name="T17" fmla="*/ 452 h 771"/>
                    <a:gd name="T18" fmla="*/ 814 w 1094"/>
                    <a:gd name="T19" fmla="*/ 643 h 771"/>
                    <a:gd name="T20" fmla="*/ 811 w 1094"/>
                    <a:gd name="T21" fmla="*/ 672 h 771"/>
                    <a:gd name="T22" fmla="*/ 803 w 1094"/>
                    <a:gd name="T23" fmla="*/ 693 h 771"/>
                    <a:gd name="T24" fmla="*/ 791 w 1094"/>
                    <a:gd name="T25" fmla="*/ 717 h 771"/>
                    <a:gd name="T26" fmla="*/ 775 w 1094"/>
                    <a:gd name="T27" fmla="*/ 734 h 771"/>
                    <a:gd name="T28" fmla="*/ 755 w 1094"/>
                    <a:gd name="T29" fmla="*/ 751 h 771"/>
                    <a:gd name="T30" fmla="*/ 732 w 1094"/>
                    <a:gd name="T31" fmla="*/ 763 h 771"/>
                    <a:gd name="T32" fmla="*/ 704 w 1094"/>
                    <a:gd name="T33" fmla="*/ 771 h 771"/>
                    <a:gd name="T34" fmla="*/ 677 w 1094"/>
                    <a:gd name="T35" fmla="*/ 771 h 771"/>
                    <a:gd name="T36" fmla="*/ 134 w 1094"/>
                    <a:gd name="T37" fmla="*/ 771 h 771"/>
                    <a:gd name="T38" fmla="*/ 106 w 1094"/>
                    <a:gd name="T39" fmla="*/ 771 h 771"/>
                    <a:gd name="T40" fmla="*/ 83 w 1094"/>
                    <a:gd name="T41" fmla="*/ 763 h 771"/>
                    <a:gd name="T42" fmla="*/ 59 w 1094"/>
                    <a:gd name="T43" fmla="*/ 751 h 771"/>
                    <a:gd name="T44" fmla="*/ 39 w 1094"/>
                    <a:gd name="T45" fmla="*/ 734 h 771"/>
                    <a:gd name="T46" fmla="*/ 20 w 1094"/>
                    <a:gd name="T47" fmla="*/ 717 h 771"/>
                    <a:gd name="T48" fmla="*/ 8 w 1094"/>
                    <a:gd name="T49" fmla="*/ 693 h 771"/>
                    <a:gd name="T50" fmla="*/ 0 w 1094"/>
                    <a:gd name="T51" fmla="*/ 672 h 771"/>
                    <a:gd name="T52" fmla="*/ 0 w 1094"/>
                    <a:gd name="T53" fmla="*/ 643 h 771"/>
                    <a:gd name="T54" fmla="*/ 0 w 1094"/>
                    <a:gd name="T55" fmla="*/ 129 h 771"/>
                    <a:gd name="T56" fmla="*/ 0 w 1094"/>
                    <a:gd name="T57" fmla="*/ 100 h 771"/>
                    <a:gd name="T58" fmla="*/ 8 w 1094"/>
                    <a:gd name="T59" fmla="*/ 79 h 771"/>
                    <a:gd name="T60" fmla="*/ 20 w 1094"/>
                    <a:gd name="T61" fmla="*/ 54 h 771"/>
                    <a:gd name="T62" fmla="*/ 39 w 1094"/>
                    <a:gd name="T63" fmla="*/ 38 h 771"/>
                    <a:gd name="T64" fmla="*/ 59 w 1094"/>
                    <a:gd name="T65" fmla="*/ 21 h 771"/>
                    <a:gd name="T66" fmla="*/ 83 w 1094"/>
                    <a:gd name="T67" fmla="*/ 9 h 771"/>
                    <a:gd name="T68" fmla="*/ 106 w 1094"/>
                    <a:gd name="T69" fmla="*/ 0 h 771"/>
                    <a:gd name="T70" fmla="*/ 134 w 1094"/>
                    <a:gd name="T71" fmla="*/ 0 h 771"/>
                    <a:gd name="T72" fmla="*/ 677 w 1094"/>
                    <a:gd name="T73" fmla="*/ 0 h 7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94" h="771">
                      <a:moveTo>
                        <a:pt x="677" y="0"/>
                      </a:moveTo>
                      <a:lnTo>
                        <a:pt x="692" y="0"/>
                      </a:lnTo>
                      <a:lnTo>
                        <a:pt x="704" y="0"/>
                      </a:lnTo>
                      <a:lnTo>
                        <a:pt x="720" y="5"/>
                      </a:lnTo>
                      <a:lnTo>
                        <a:pt x="732" y="9"/>
                      </a:lnTo>
                      <a:lnTo>
                        <a:pt x="744" y="13"/>
                      </a:lnTo>
                      <a:lnTo>
                        <a:pt x="755" y="21"/>
                      </a:lnTo>
                      <a:lnTo>
                        <a:pt x="763" y="29"/>
                      </a:lnTo>
                      <a:lnTo>
                        <a:pt x="775" y="38"/>
                      </a:lnTo>
                      <a:lnTo>
                        <a:pt x="783" y="46"/>
                      </a:lnTo>
                      <a:lnTo>
                        <a:pt x="791" y="54"/>
                      </a:lnTo>
                      <a:lnTo>
                        <a:pt x="799" y="67"/>
                      </a:lnTo>
                      <a:lnTo>
                        <a:pt x="803" y="79"/>
                      </a:lnTo>
                      <a:lnTo>
                        <a:pt x="807" y="87"/>
                      </a:lnTo>
                      <a:lnTo>
                        <a:pt x="811" y="100"/>
                      </a:lnTo>
                      <a:lnTo>
                        <a:pt x="814" y="116"/>
                      </a:lnTo>
                      <a:lnTo>
                        <a:pt x="814" y="129"/>
                      </a:lnTo>
                      <a:lnTo>
                        <a:pt x="814" y="452"/>
                      </a:lnTo>
                      <a:lnTo>
                        <a:pt x="1094" y="709"/>
                      </a:lnTo>
                      <a:lnTo>
                        <a:pt x="814" y="643"/>
                      </a:lnTo>
                      <a:lnTo>
                        <a:pt x="814" y="655"/>
                      </a:lnTo>
                      <a:lnTo>
                        <a:pt x="811" y="672"/>
                      </a:lnTo>
                      <a:lnTo>
                        <a:pt x="807" y="680"/>
                      </a:lnTo>
                      <a:lnTo>
                        <a:pt x="803" y="693"/>
                      </a:lnTo>
                      <a:lnTo>
                        <a:pt x="799" y="705"/>
                      </a:lnTo>
                      <a:lnTo>
                        <a:pt x="791" y="717"/>
                      </a:lnTo>
                      <a:lnTo>
                        <a:pt x="783" y="726"/>
                      </a:lnTo>
                      <a:lnTo>
                        <a:pt x="775" y="734"/>
                      </a:lnTo>
                      <a:lnTo>
                        <a:pt x="763" y="742"/>
                      </a:lnTo>
                      <a:lnTo>
                        <a:pt x="755" y="751"/>
                      </a:lnTo>
                      <a:lnTo>
                        <a:pt x="744" y="759"/>
                      </a:lnTo>
                      <a:lnTo>
                        <a:pt x="732" y="763"/>
                      </a:lnTo>
                      <a:lnTo>
                        <a:pt x="720" y="767"/>
                      </a:lnTo>
                      <a:lnTo>
                        <a:pt x="704" y="771"/>
                      </a:lnTo>
                      <a:lnTo>
                        <a:pt x="692" y="771"/>
                      </a:lnTo>
                      <a:lnTo>
                        <a:pt x="677" y="771"/>
                      </a:lnTo>
                      <a:lnTo>
                        <a:pt x="476" y="771"/>
                      </a:lnTo>
                      <a:lnTo>
                        <a:pt x="134" y="771"/>
                      </a:lnTo>
                      <a:lnTo>
                        <a:pt x="122" y="771"/>
                      </a:lnTo>
                      <a:lnTo>
                        <a:pt x="106" y="771"/>
                      </a:lnTo>
                      <a:lnTo>
                        <a:pt x="94" y="767"/>
                      </a:lnTo>
                      <a:lnTo>
                        <a:pt x="83" y="763"/>
                      </a:lnTo>
                      <a:lnTo>
                        <a:pt x="71" y="759"/>
                      </a:lnTo>
                      <a:lnTo>
                        <a:pt x="59" y="751"/>
                      </a:lnTo>
                      <a:lnTo>
                        <a:pt x="47" y="742"/>
                      </a:lnTo>
                      <a:lnTo>
                        <a:pt x="39" y="734"/>
                      </a:lnTo>
                      <a:lnTo>
                        <a:pt x="27" y="726"/>
                      </a:lnTo>
                      <a:lnTo>
                        <a:pt x="20" y="717"/>
                      </a:lnTo>
                      <a:lnTo>
                        <a:pt x="16" y="705"/>
                      </a:lnTo>
                      <a:lnTo>
                        <a:pt x="8" y="693"/>
                      </a:lnTo>
                      <a:lnTo>
                        <a:pt x="4" y="680"/>
                      </a:lnTo>
                      <a:lnTo>
                        <a:pt x="0" y="672"/>
                      </a:lnTo>
                      <a:lnTo>
                        <a:pt x="0" y="655"/>
                      </a:lnTo>
                      <a:lnTo>
                        <a:pt x="0" y="643"/>
                      </a:lnTo>
                      <a:lnTo>
                        <a:pt x="0" y="452"/>
                      </a:lnTo>
                      <a:lnTo>
                        <a:pt x="0" y="129"/>
                      </a:lnTo>
                      <a:lnTo>
                        <a:pt x="0" y="116"/>
                      </a:lnTo>
                      <a:lnTo>
                        <a:pt x="0" y="100"/>
                      </a:lnTo>
                      <a:lnTo>
                        <a:pt x="4" y="87"/>
                      </a:lnTo>
                      <a:lnTo>
                        <a:pt x="8" y="79"/>
                      </a:lnTo>
                      <a:lnTo>
                        <a:pt x="16" y="67"/>
                      </a:lnTo>
                      <a:lnTo>
                        <a:pt x="20" y="54"/>
                      </a:lnTo>
                      <a:lnTo>
                        <a:pt x="27" y="46"/>
                      </a:lnTo>
                      <a:lnTo>
                        <a:pt x="39" y="38"/>
                      </a:lnTo>
                      <a:lnTo>
                        <a:pt x="47" y="29"/>
                      </a:lnTo>
                      <a:lnTo>
                        <a:pt x="59" y="21"/>
                      </a:lnTo>
                      <a:lnTo>
                        <a:pt x="71" y="13"/>
                      </a:lnTo>
                      <a:lnTo>
                        <a:pt x="83" y="9"/>
                      </a:lnTo>
                      <a:lnTo>
                        <a:pt x="94" y="5"/>
                      </a:lnTo>
                      <a:lnTo>
                        <a:pt x="106" y="0"/>
                      </a:lnTo>
                      <a:lnTo>
                        <a:pt x="122" y="0"/>
                      </a:lnTo>
                      <a:lnTo>
                        <a:pt x="134" y="0"/>
                      </a:lnTo>
                      <a:lnTo>
                        <a:pt x="476" y="0"/>
                      </a:lnTo>
                      <a:lnTo>
                        <a:pt x="677" y="0"/>
                      </a:lnTo>
                      <a:lnTo>
                        <a:pt x="677" y="0"/>
                      </a:lnTo>
                    </a:path>
                  </a:pathLst>
                </a:cu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pic>
              <p:nvPicPr>
                <p:cNvPr id="1373" name="Picture 122"/>
                <p:cNvPicPr>
                  <a:picLocks noChangeAspect="1" noChangeArrowheads="1"/>
                </p:cNvPicPr>
                <p:nvPr/>
              </p:nvPicPr>
              <p:blipFill>
                <a:blip r:embed="rId14"/>
                <a:stretch>
                  <a:fillRect/>
                </a:stretch>
              </p:blipFill>
              <p:spPr>
                <a:xfrm>
                  <a:off x="2267" y="2129"/>
                  <a:ext cx="583" cy="418"/>
                </a:xfrm>
                <a:prstGeom prst="rect">
                  <a:avLst/>
                </a:prstGeom>
                <a:noFill/>
                <a:ln>
                  <a:noFill/>
                </a:ln>
              </p:spPr>
            </p:pic>
            <p:sp>
              <p:nvSpPr>
                <p:cNvPr id="1374" name="Rectangle 123"/>
                <p:cNvSpPr>
                  <a:spLocks noChangeArrowheads="1"/>
                </p:cNvSpPr>
                <p:nvPr/>
              </p:nvSpPr>
              <p:spPr>
                <a:xfrm>
                  <a:off x="2216" y="1867"/>
                  <a:ext cx="779" cy="99"/>
                </a:xfrm>
                <a:prstGeom prst="rect">
                  <a:avLst/>
                </a:prstGeom>
                <a:noFill/>
                <a:ln>
                  <a:noFill/>
                </a:ln>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100" b="0" i="0" u="none" strike="noStrike" cap="none" normalizeH="0" baseline="0">
                      <a:ln>
                        <a:noFill/>
                      </a:ln>
                      <a:solidFill>
                        <a:srgbClr val="000000"/>
                      </a:solidFill>
                      <a:effectLst/>
                      <a:latin typeface="ＭＳ Ｐゴシック" panose="020B0600070205080204" pitchFamily="50" charset="-128"/>
                      <a:ea typeface="ＭＳ Ｐゴシック" panose="020B0600070205080204" pitchFamily="50" charset="-128"/>
                    </a:rPr>
                    <a:t>公共交通機関相互の</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1375" name="Rectangle 124"/>
                <p:cNvSpPr>
                  <a:spLocks noChangeArrowheads="1"/>
                </p:cNvSpPr>
                <p:nvPr/>
              </p:nvSpPr>
              <p:spPr>
                <a:xfrm>
                  <a:off x="2216" y="1975"/>
                  <a:ext cx="767" cy="99"/>
                </a:xfrm>
                <a:prstGeom prst="rect">
                  <a:avLst/>
                </a:prstGeom>
                <a:noFill/>
                <a:ln>
                  <a:noFill/>
                </a:ln>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100" b="0" i="0" u="none" strike="noStrike" cap="none" normalizeH="0" baseline="0">
                      <a:ln>
                        <a:noFill/>
                      </a:ln>
                      <a:solidFill>
                        <a:srgbClr val="000000"/>
                      </a:solidFill>
                      <a:effectLst/>
                      <a:latin typeface="ＭＳ Ｐゴシック" panose="020B0600070205080204" pitchFamily="50" charset="-128"/>
                      <a:ea typeface="ＭＳ Ｐゴシック" panose="020B0600070205080204" pitchFamily="50" charset="-128"/>
                    </a:rPr>
                    <a:t>同一ホーム乗換施設</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1376" name="Rectangle 125"/>
                <p:cNvSpPr>
                  <a:spLocks noChangeArrowheads="1"/>
                </p:cNvSpPr>
                <p:nvPr/>
              </p:nvSpPr>
              <p:spPr>
                <a:xfrm>
                  <a:off x="3723" y="1722"/>
                  <a:ext cx="189" cy="120"/>
                </a:xfrm>
                <a:prstGeom prst="rect">
                  <a:avLst/>
                </a:prstGeom>
                <a:noFill/>
                <a:ln>
                  <a:noFill/>
                </a:ln>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100" b="0" i="0" u="none" strike="noStrike" cap="none" normalizeH="0" baseline="0">
                      <a:ln>
                        <a:noFill/>
                      </a:ln>
                      <a:solidFill>
                        <a:srgbClr val="000000"/>
                      </a:solidFill>
                      <a:effectLst/>
                      <a:latin typeface="Arial" panose="020B0604020202020204" pitchFamily="34" charset="0"/>
                    </a:rPr>
                    <a:t>LRT</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1377" name="Rectangle 126"/>
                <p:cNvSpPr>
                  <a:spLocks noChangeArrowheads="1"/>
                </p:cNvSpPr>
                <p:nvPr/>
              </p:nvSpPr>
              <p:spPr>
                <a:xfrm>
                  <a:off x="3873" y="1726"/>
                  <a:ext cx="79" cy="99"/>
                </a:xfrm>
                <a:prstGeom prst="rect">
                  <a:avLst/>
                </a:prstGeom>
                <a:noFill/>
                <a:ln>
                  <a:noFill/>
                </a:ln>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100" b="0" i="0" u="none" strike="noStrike" cap="none" normalizeH="0" baseline="0">
                      <a:ln>
                        <a:noFill/>
                      </a:ln>
                      <a:solidFill>
                        <a:srgbClr val="000000"/>
                      </a:solidFill>
                      <a:effectLst/>
                      <a:latin typeface="ＭＳ Ｐゴシック" panose="020B0600070205080204" pitchFamily="50" charset="-128"/>
                      <a:ea typeface="ＭＳ Ｐゴシック" panose="020B0600070205080204" pitchFamily="50" charset="-128"/>
                    </a:rPr>
                    <a:t>・</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1378" name="Rectangle 127"/>
                <p:cNvSpPr>
                  <a:spLocks noChangeArrowheads="1"/>
                </p:cNvSpPr>
                <p:nvPr/>
              </p:nvSpPr>
              <p:spPr>
                <a:xfrm>
                  <a:off x="3912" y="1722"/>
                  <a:ext cx="197" cy="120"/>
                </a:xfrm>
                <a:prstGeom prst="rect">
                  <a:avLst/>
                </a:prstGeom>
                <a:noFill/>
                <a:ln>
                  <a:noFill/>
                </a:ln>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100" b="0" i="0" u="none" strike="noStrike" cap="none" normalizeH="0" baseline="0">
                      <a:ln>
                        <a:noFill/>
                      </a:ln>
                      <a:solidFill>
                        <a:srgbClr val="000000"/>
                      </a:solidFill>
                      <a:effectLst/>
                      <a:latin typeface="Arial" panose="020B0604020202020204" pitchFamily="34" charset="0"/>
                    </a:rPr>
                    <a:t>BRT</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1379" name="Rectangle 128"/>
                <p:cNvSpPr>
                  <a:spLocks noChangeArrowheads="1"/>
                </p:cNvSpPr>
                <p:nvPr/>
              </p:nvSpPr>
              <p:spPr>
                <a:xfrm>
                  <a:off x="4065" y="1726"/>
                  <a:ext cx="696" cy="99"/>
                </a:xfrm>
                <a:prstGeom prst="rect">
                  <a:avLst/>
                </a:prstGeom>
                <a:noFill/>
                <a:ln>
                  <a:noFill/>
                </a:ln>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100" b="0" i="0" u="none" strike="noStrike" cap="none" normalizeH="0" baseline="0">
                      <a:ln>
                        <a:noFill/>
                      </a:ln>
                      <a:solidFill>
                        <a:srgbClr val="000000"/>
                      </a:solidFill>
                      <a:effectLst/>
                      <a:latin typeface="ＭＳ Ｐゴシック" panose="020B0600070205080204" pitchFamily="50" charset="-128"/>
                      <a:ea typeface="ＭＳ Ｐゴシック" panose="020B0600070205080204" pitchFamily="50" charset="-128"/>
                    </a:rPr>
                    <a:t>等の公共交通導入</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1380" name="Freeform 129"/>
                <p:cNvSpPr>
                  <a:spLocks noEditPoints="1"/>
                </p:cNvSpPr>
                <p:nvPr/>
              </p:nvSpPr>
              <p:spPr>
                <a:xfrm>
                  <a:off x="3050" y="2556"/>
                  <a:ext cx="394" cy="273"/>
                </a:xfrm>
                <a:custGeom>
                  <a:avLst/>
                  <a:gdLst>
                    <a:gd name="T0" fmla="*/ 185 w 394"/>
                    <a:gd name="T1" fmla="*/ 16 h 273"/>
                    <a:gd name="T2" fmla="*/ 158 w 394"/>
                    <a:gd name="T3" fmla="*/ 20 h 273"/>
                    <a:gd name="T4" fmla="*/ 142 w 394"/>
                    <a:gd name="T5" fmla="*/ 25 h 273"/>
                    <a:gd name="T6" fmla="*/ 150 w 394"/>
                    <a:gd name="T7" fmla="*/ 4 h 273"/>
                    <a:gd name="T8" fmla="*/ 177 w 394"/>
                    <a:gd name="T9" fmla="*/ 0 h 273"/>
                    <a:gd name="T10" fmla="*/ 205 w 394"/>
                    <a:gd name="T11" fmla="*/ 0 h 273"/>
                    <a:gd name="T12" fmla="*/ 95 w 394"/>
                    <a:gd name="T13" fmla="*/ 41 h 273"/>
                    <a:gd name="T14" fmla="*/ 75 w 394"/>
                    <a:gd name="T15" fmla="*/ 49 h 273"/>
                    <a:gd name="T16" fmla="*/ 55 w 394"/>
                    <a:gd name="T17" fmla="*/ 62 h 273"/>
                    <a:gd name="T18" fmla="*/ 40 w 394"/>
                    <a:gd name="T19" fmla="*/ 78 h 273"/>
                    <a:gd name="T20" fmla="*/ 40 w 394"/>
                    <a:gd name="T21" fmla="*/ 54 h 273"/>
                    <a:gd name="T22" fmla="*/ 59 w 394"/>
                    <a:gd name="T23" fmla="*/ 37 h 273"/>
                    <a:gd name="T24" fmla="*/ 79 w 394"/>
                    <a:gd name="T25" fmla="*/ 25 h 273"/>
                    <a:gd name="T26" fmla="*/ 95 w 394"/>
                    <a:gd name="T27" fmla="*/ 37 h 273"/>
                    <a:gd name="T28" fmla="*/ 16 w 394"/>
                    <a:gd name="T29" fmla="*/ 124 h 273"/>
                    <a:gd name="T30" fmla="*/ 16 w 394"/>
                    <a:gd name="T31" fmla="*/ 145 h 273"/>
                    <a:gd name="T32" fmla="*/ 20 w 394"/>
                    <a:gd name="T33" fmla="*/ 161 h 273"/>
                    <a:gd name="T34" fmla="*/ 28 w 394"/>
                    <a:gd name="T35" fmla="*/ 178 h 273"/>
                    <a:gd name="T36" fmla="*/ 16 w 394"/>
                    <a:gd name="T37" fmla="*/ 195 h 273"/>
                    <a:gd name="T38" fmla="*/ 8 w 394"/>
                    <a:gd name="T39" fmla="*/ 178 h 273"/>
                    <a:gd name="T40" fmla="*/ 0 w 394"/>
                    <a:gd name="T41" fmla="*/ 157 h 273"/>
                    <a:gd name="T42" fmla="*/ 0 w 394"/>
                    <a:gd name="T43" fmla="*/ 136 h 273"/>
                    <a:gd name="T44" fmla="*/ 0 w 394"/>
                    <a:gd name="T45" fmla="*/ 116 h 273"/>
                    <a:gd name="T46" fmla="*/ 63 w 394"/>
                    <a:gd name="T47" fmla="*/ 219 h 273"/>
                    <a:gd name="T48" fmla="*/ 79 w 394"/>
                    <a:gd name="T49" fmla="*/ 228 h 273"/>
                    <a:gd name="T50" fmla="*/ 103 w 394"/>
                    <a:gd name="T51" fmla="*/ 236 h 273"/>
                    <a:gd name="T52" fmla="*/ 118 w 394"/>
                    <a:gd name="T53" fmla="*/ 265 h 273"/>
                    <a:gd name="T54" fmla="*/ 87 w 394"/>
                    <a:gd name="T55" fmla="*/ 253 h 273"/>
                    <a:gd name="T56" fmla="*/ 63 w 394"/>
                    <a:gd name="T57" fmla="*/ 240 h 273"/>
                    <a:gd name="T58" fmla="*/ 63 w 394"/>
                    <a:gd name="T59" fmla="*/ 219 h 273"/>
                    <a:gd name="T60" fmla="*/ 185 w 394"/>
                    <a:gd name="T61" fmla="*/ 257 h 273"/>
                    <a:gd name="T62" fmla="*/ 217 w 394"/>
                    <a:gd name="T63" fmla="*/ 257 h 273"/>
                    <a:gd name="T64" fmla="*/ 236 w 394"/>
                    <a:gd name="T65" fmla="*/ 253 h 273"/>
                    <a:gd name="T66" fmla="*/ 225 w 394"/>
                    <a:gd name="T67" fmla="*/ 273 h 273"/>
                    <a:gd name="T68" fmla="*/ 197 w 394"/>
                    <a:gd name="T69" fmla="*/ 273 h 273"/>
                    <a:gd name="T70" fmla="*/ 169 w 394"/>
                    <a:gd name="T71" fmla="*/ 273 h 273"/>
                    <a:gd name="T72" fmla="*/ 284 w 394"/>
                    <a:gd name="T73" fmla="*/ 240 h 273"/>
                    <a:gd name="T74" fmla="*/ 307 w 394"/>
                    <a:gd name="T75" fmla="*/ 232 h 273"/>
                    <a:gd name="T76" fmla="*/ 327 w 394"/>
                    <a:gd name="T77" fmla="*/ 219 h 273"/>
                    <a:gd name="T78" fmla="*/ 339 w 394"/>
                    <a:gd name="T79" fmla="*/ 207 h 273"/>
                    <a:gd name="T80" fmla="*/ 339 w 394"/>
                    <a:gd name="T81" fmla="*/ 232 h 273"/>
                    <a:gd name="T82" fmla="*/ 319 w 394"/>
                    <a:gd name="T83" fmla="*/ 244 h 273"/>
                    <a:gd name="T84" fmla="*/ 295 w 394"/>
                    <a:gd name="T85" fmla="*/ 257 h 273"/>
                    <a:gd name="T86" fmla="*/ 284 w 394"/>
                    <a:gd name="T87" fmla="*/ 240 h 273"/>
                    <a:gd name="T88" fmla="*/ 374 w 394"/>
                    <a:gd name="T89" fmla="*/ 161 h 273"/>
                    <a:gd name="T90" fmla="*/ 378 w 394"/>
                    <a:gd name="T91" fmla="*/ 141 h 273"/>
                    <a:gd name="T92" fmla="*/ 374 w 394"/>
                    <a:gd name="T93" fmla="*/ 124 h 273"/>
                    <a:gd name="T94" fmla="*/ 370 w 394"/>
                    <a:gd name="T95" fmla="*/ 107 h 273"/>
                    <a:gd name="T96" fmla="*/ 386 w 394"/>
                    <a:gd name="T97" fmla="*/ 103 h 273"/>
                    <a:gd name="T98" fmla="*/ 394 w 394"/>
                    <a:gd name="T99" fmla="*/ 124 h 273"/>
                    <a:gd name="T100" fmla="*/ 394 w 394"/>
                    <a:gd name="T101" fmla="*/ 145 h 273"/>
                    <a:gd name="T102" fmla="*/ 390 w 394"/>
                    <a:gd name="T103" fmla="*/ 165 h 273"/>
                    <a:gd name="T104" fmla="*/ 370 w 394"/>
                    <a:gd name="T105" fmla="*/ 170 h 273"/>
                    <a:gd name="T106" fmla="*/ 331 w 394"/>
                    <a:gd name="T107" fmla="*/ 58 h 273"/>
                    <a:gd name="T108" fmla="*/ 311 w 394"/>
                    <a:gd name="T109" fmla="*/ 45 h 273"/>
                    <a:gd name="T110" fmla="*/ 291 w 394"/>
                    <a:gd name="T111" fmla="*/ 37 h 273"/>
                    <a:gd name="T112" fmla="*/ 295 w 394"/>
                    <a:gd name="T113" fmla="*/ 20 h 273"/>
                    <a:gd name="T114" fmla="*/ 319 w 394"/>
                    <a:gd name="T115" fmla="*/ 29 h 273"/>
                    <a:gd name="T116" fmla="*/ 339 w 394"/>
                    <a:gd name="T117" fmla="*/ 41 h 273"/>
                    <a:gd name="T118" fmla="*/ 339 w 394"/>
                    <a:gd name="T119" fmla="*/ 66 h 273"/>
                    <a:gd name="T120" fmla="*/ 225 w 394"/>
                    <a:gd name="T121" fmla="*/ 20 h 273"/>
                    <a:gd name="T122" fmla="*/ 205 w 394"/>
                    <a:gd name="T123" fmla="*/ 0 h 273"/>
                    <a:gd name="T124" fmla="*/ 236 w 394"/>
                    <a:gd name="T125" fmla="*/ 4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94" h="273">
                      <a:moveTo>
                        <a:pt x="205" y="16"/>
                      </a:moveTo>
                      <a:lnTo>
                        <a:pt x="197" y="16"/>
                      </a:lnTo>
                      <a:lnTo>
                        <a:pt x="185" y="16"/>
                      </a:lnTo>
                      <a:lnTo>
                        <a:pt x="177" y="20"/>
                      </a:lnTo>
                      <a:lnTo>
                        <a:pt x="169" y="20"/>
                      </a:lnTo>
                      <a:lnTo>
                        <a:pt x="158" y="20"/>
                      </a:lnTo>
                      <a:lnTo>
                        <a:pt x="150" y="20"/>
                      </a:lnTo>
                      <a:lnTo>
                        <a:pt x="142" y="25"/>
                      </a:lnTo>
                      <a:lnTo>
                        <a:pt x="142" y="25"/>
                      </a:lnTo>
                      <a:lnTo>
                        <a:pt x="138" y="4"/>
                      </a:lnTo>
                      <a:lnTo>
                        <a:pt x="138" y="4"/>
                      </a:lnTo>
                      <a:lnTo>
                        <a:pt x="150" y="4"/>
                      </a:lnTo>
                      <a:lnTo>
                        <a:pt x="158" y="4"/>
                      </a:lnTo>
                      <a:lnTo>
                        <a:pt x="166" y="0"/>
                      </a:lnTo>
                      <a:lnTo>
                        <a:pt x="177" y="0"/>
                      </a:lnTo>
                      <a:lnTo>
                        <a:pt x="185" y="0"/>
                      </a:lnTo>
                      <a:lnTo>
                        <a:pt x="197" y="0"/>
                      </a:lnTo>
                      <a:lnTo>
                        <a:pt x="205" y="0"/>
                      </a:lnTo>
                      <a:lnTo>
                        <a:pt x="205" y="16"/>
                      </a:lnTo>
                      <a:close/>
                      <a:moveTo>
                        <a:pt x="95" y="37"/>
                      </a:moveTo>
                      <a:lnTo>
                        <a:pt x="95" y="41"/>
                      </a:lnTo>
                      <a:lnTo>
                        <a:pt x="87" y="41"/>
                      </a:lnTo>
                      <a:lnTo>
                        <a:pt x="79" y="45"/>
                      </a:lnTo>
                      <a:lnTo>
                        <a:pt x="75" y="49"/>
                      </a:lnTo>
                      <a:lnTo>
                        <a:pt x="67" y="54"/>
                      </a:lnTo>
                      <a:lnTo>
                        <a:pt x="59" y="58"/>
                      </a:lnTo>
                      <a:lnTo>
                        <a:pt x="55" y="62"/>
                      </a:lnTo>
                      <a:lnTo>
                        <a:pt x="51" y="66"/>
                      </a:lnTo>
                      <a:lnTo>
                        <a:pt x="44" y="74"/>
                      </a:lnTo>
                      <a:lnTo>
                        <a:pt x="40" y="78"/>
                      </a:lnTo>
                      <a:lnTo>
                        <a:pt x="28" y="62"/>
                      </a:lnTo>
                      <a:lnTo>
                        <a:pt x="36" y="58"/>
                      </a:lnTo>
                      <a:lnTo>
                        <a:pt x="40" y="54"/>
                      </a:lnTo>
                      <a:lnTo>
                        <a:pt x="47" y="49"/>
                      </a:lnTo>
                      <a:lnTo>
                        <a:pt x="51" y="41"/>
                      </a:lnTo>
                      <a:lnTo>
                        <a:pt x="59" y="37"/>
                      </a:lnTo>
                      <a:lnTo>
                        <a:pt x="67" y="33"/>
                      </a:lnTo>
                      <a:lnTo>
                        <a:pt x="71" y="29"/>
                      </a:lnTo>
                      <a:lnTo>
                        <a:pt x="79" y="25"/>
                      </a:lnTo>
                      <a:lnTo>
                        <a:pt x="87" y="20"/>
                      </a:lnTo>
                      <a:lnTo>
                        <a:pt x="87" y="20"/>
                      </a:lnTo>
                      <a:lnTo>
                        <a:pt x="95" y="37"/>
                      </a:lnTo>
                      <a:close/>
                      <a:moveTo>
                        <a:pt x="16" y="120"/>
                      </a:moveTo>
                      <a:lnTo>
                        <a:pt x="16" y="120"/>
                      </a:lnTo>
                      <a:lnTo>
                        <a:pt x="16" y="124"/>
                      </a:lnTo>
                      <a:lnTo>
                        <a:pt x="16" y="132"/>
                      </a:lnTo>
                      <a:lnTo>
                        <a:pt x="16" y="136"/>
                      </a:lnTo>
                      <a:lnTo>
                        <a:pt x="16" y="145"/>
                      </a:lnTo>
                      <a:lnTo>
                        <a:pt x="16" y="149"/>
                      </a:lnTo>
                      <a:lnTo>
                        <a:pt x="16" y="153"/>
                      </a:lnTo>
                      <a:lnTo>
                        <a:pt x="20" y="161"/>
                      </a:lnTo>
                      <a:lnTo>
                        <a:pt x="20" y="165"/>
                      </a:lnTo>
                      <a:lnTo>
                        <a:pt x="24" y="170"/>
                      </a:lnTo>
                      <a:lnTo>
                        <a:pt x="28" y="178"/>
                      </a:lnTo>
                      <a:lnTo>
                        <a:pt x="28" y="182"/>
                      </a:lnTo>
                      <a:lnTo>
                        <a:pt x="32" y="182"/>
                      </a:lnTo>
                      <a:lnTo>
                        <a:pt x="16" y="195"/>
                      </a:lnTo>
                      <a:lnTo>
                        <a:pt x="16" y="190"/>
                      </a:lnTo>
                      <a:lnTo>
                        <a:pt x="12" y="186"/>
                      </a:lnTo>
                      <a:lnTo>
                        <a:pt x="8" y="178"/>
                      </a:lnTo>
                      <a:lnTo>
                        <a:pt x="4" y="174"/>
                      </a:lnTo>
                      <a:lnTo>
                        <a:pt x="4" y="165"/>
                      </a:lnTo>
                      <a:lnTo>
                        <a:pt x="0" y="157"/>
                      </a:lnTo>
                      <a:lnTo>
                        <a:pt x="0" y="153"/>
                      </a:lnTo>
                      <a:lnTo>
                        <a:pt x="0" y="145"/>
                      </a:lnTo>
                      <a:lnTo>
                        <a:pt x="0" y="136"/>
                      </a:lnTo>
                      <a:lnTo>
                        <a:pt x="0" y="128"/>
                      </a:lnTo>
                      <a:lnTo>
                        <a:pt x="0" y="120"/>
                      </a:lnTo>
                      <a:lnTo>
                        <a:pt x="0" y="116"/>
                      </a:lnTo>
                      <a:lnTo>
                        <a:pt x="0" y="116"/>
                      </a:lnTo>
                      <a:lnTo>
                        <a:pt x="16" y="120"/>
                      </a:lnTo>
                      <a:close/>
                      <a:moveTo>
                        <a:pt x="63" y="219"/>
                      </a:moveTo>
                      <a:lnTo>
                        <a:pt x="67" y="219"/>
                      </a:lnTo>
                      <a:lnTo>
                        <a:pt x="75" y="224"/>
                      </a:lnTo>
                      <a:lnTo>
                        <a:pt x="79" y="228"/>
                      </a:lnTo>
                      <a:lnTo>
                        <a:pt x="87" y="232"/>
                      </a:lnTo>
                      <a:lnTo>
                        <a:pt x="95" y="236"/>
                      </a:lnTo>
                      <a:lnTo>
                        <a:pt x="103" y="236"/>
                      </a:lnTo>
                      <a:lnTo>
                        <a:pt x="110" y="240"/>
                      </a:lnTo>
                      <a:lnTo>
                        <a:pt x="122" y="244"/>
                      </a:lnTo>
                      <a:lnTo>
                        <a:pt x="118" y="265"/>
                      </a:lnTo>
                      <a:lnTo>
                        <a:pt x="103" y="257"/>
                      </a:lnTo>
                      <a:lnTo>
                        <a:pt x="95" y="257"/>
                      </a:lnTo>
                      <a:lnTo>
                        <a:pt x="87" y="253"/>
                      </a:lnTo>
                      <a:lnTo>
                        <a:pt x="79" y="248"/>
                      </a:lnTo>
                      <a:lnTo>
                        <a:pt x="71" y="244"/>
                      </a:lnTo>
                      <a:lnTo>
                        <a:pt x="63" y="240"/>
                      </a:lnTo>
                      <a:lnTo>
                        <a:pt x="59" y="236"/>
                      </a:lnTo>
                      <a:lnTo>
                        <a:pt x="55" y="232"/>
                      </a:lnTo>
                      <a:lnTo>
                        <a:pt x="63" y="219"/>
                      </a:lnTo>
                      <a:close/>
                      <a:moveTo>
                        <a:pt x="169" y="257"/>
                      </a:moveTo>
                      <a:lnTo>
                        <a:pt x="177" y="257"/>
                      </a:lnTo>
                      <a:lnTo>
                        <a:pt x="185" y="257"/>
                      </a:lnTo>
                      <a:lnTo>
                        <a:pt x="197" y="257"/>
                      </a:lnTo>
                      <a:lnTo>
                        <a:pt x="205" y="257"/>
                      </a:lnTo>
                      <a:lnTo>
                        <a:pt x="217" y="257"/>
                      </a:lnTo>
                      <a:lnTo>
                        <a:pt x="225" y="253"/>
                      </a:lnTo>
                      <a:lnTo>
                        <a:pt x="232" y="253"/>
                      </a:lnTo>
                      <a:lnTo>
                        <a:pt x="236" y="253"/>
                      </a:lnTo>
                      <a:lnTo>
                        <a:pt x="236" y="273"/>
                      </a:lnTo>
                      <a:lnTo>
                        <a:pt x="236" y="273"/>
                      </a:lnTo>
                      <a:lnTo>
                        <a:pt x="225" y="273"/>
                      </a:lnTo>
                      <a:lnTo>
                        <a:pt x="217" y="273"/>
                      </a:lnTo>
                      <a:lnTo>
                        <a:pt x="205" y="273"/>
                      </a:lnTo>
                      <a:lnTo>
                        <a:pt x="197" y="273"/>
                      </a:lnTo>
                      <a:lnTo>
                        <a:pt x="185" y="273"/>
                      </a:lnTo>
                      <a:lnTo>
                        <a:pt x="177" y="273"/>
                      </a:lnTo>
                      <a:lnTo>
                        <a:pt x="169" y="273"/>
                      </a:lnTo>
                      <a:lnTo>
                        <a:pt x="169" y="257"/>
                      </a:lnTo>
                      <a:close/>
                      <a:moveTo>
                        <a:pt x="284" y="240"/>
                      </a:moveTo>
                      <a:lnTo>
                        <a:pt x="284" y="240"/>
                      </a:lnTo>
                      <a:lnTo>
                        <a:pt x="291" y="236"/>
                      </a:lnTo>
                      <a:lnTo>
                        <a:pt x="299" y="236"/>
                      </a:lnTo>
                      <a:lnTo>
                        <a:pt x="307" y="232"/>
                      </a:lnTo>
                      <a:lnTo>
                        <a:pt x="311" y="228"/>
                      </a:lnTo>
                      <a:lnTo>
                        <a:pt x="319" y="224"/>
                      </a:lnTo>
                      <a:lnTo>
                        <a:pt x="327" y="219"/>
                      </a:lnTo>
                      <a:lnTo>
                        <a:pt x="331" y="215"/>
                      </a:lnTo>
                      <a:lnTo>
                        <a:pt x="339" y="211"/>
                      </a:lnTo>
                      <a:lnTo>
                        <a:pt x="339" y="207"/>
                      </a:lnTo>
                      <a:lnTo>
                        <a:pt x="350" y="224"/>
                      </a:lnTo>
                      <a:lnTo>
                        <a:pt x="347" y="228"/>
                      </a:lnTo>
                      <a:lnTo>
                        <a:pt x="339" y="232"/>
                      </a:lnTo>
                      <a:lnTo>
                        <a:pt x="335" y="236"/>
                      </a:lnTo>
                      <a:lnTo>
                        <a:pt x="327" y="240"/>
                      </a:lnTo>
                      <a:lnTo>
                        <a:pt x="319" y="244"/>
                      </a:lnTo>
                      <a:lnTo>
                        <a:pt x="311" y="248"/>
                      </a:lnTo>
                      <a:lnTo>
                        <a:pt x="303" y="253"/>
                      </a:lnTo>
                      <a:lnTo>
                        <a:pt x="295" y="257"/>
                      </a:lnTo>
                      <a:lnTo>
                        <a:pt x="287" y="261"/>
                      </a:lnTo>
                      <a:lnTo>
                        <a:pt x="287" y="261"/>
                      </a:lnTo>
                      <a:lnTo>
                        <a:pt x="284" y="240"/>
                      </a:lnTo>
                      <a:close/>
                      <a:moveTo>
                        <a:pt x="370" y="170"/>
                      </a:moveTo>
                      <a:lnTo>
                        <a:pt x="370" y="165"/>
                      </a:lnTo>
                      <a:lnTo>
                        <a:pt x="374" y="161"/>
                      </a:lnTo>
                      <a:lnTo>
                        <a:pt x="374" y="153"/>
                      </a:lnTo>
                      <a:lnTo>
                        <a:pt x="374" y="149"/>
                      </a:lnTo>
                      <a:lnTo>
                        <a:pt x="378" y="141"/>
                      </a:lnTo>
                      <a:lnTo>
                        <a:pt x="378" y="136"/>
                      </a:lnTo>
                      <a:lnTo>
                        <a:pt x="378" y="132"/>
                      </a:lnTo>
                      <a:lnTo>
                        <a:pt x="374" y="124"/>
                      </a:lnTo>
                      <a:lnTo>
                        <a:pt x="374" y="120"/>
                      </a:lnTo>
                      <a:lnTo>
                        <a:pt x="374" y="116"/>
                      </a:lnTo>
                      <a:lnTo>
                        <a:pt x="370" y="107"/>
                      </a:lnTo>
                      <a:lnTo>
                        <a:pt x="370" y="103"/>
                      </a:lnTo>
                      <a:lnTo>
                        <a:pt x="386" y="99"/>
                      </a:lnTo>
                      <a:lnTo>
                        <a:pt x="386" y="103"/>
                      </a:lnTo>
                      <a:lnTo>
                        <a:pt x="390" y="107"/>
                      </a:lnTo>
                      <a:lnTo>
                        <a:pt x="390" y="116"/>
                      </a:lnTo>
                      <a:lnTo>
                        <a:pt x="394" y="124"/>
                      </a:lnTo>
                      <a:lnTo>
                        <a:pt x="394" y="128"/>
                      </a:lnTo>
                      <a:lnTo>
                        <a:pt x="394" y="136"/>
                      </a:lnTo>
                      <a:lnTo>
                        <a:pt x="394" y="145"/>
                      </a:lnTo>
                      <a:lnTo>
                        <a:pt x="394" y="153"/>
                      </a:lnTo>
                      <a:lnTo>
                        <a:pt x="390" y="157"/>
                      </a:lnTo>
                      <a:lnTo>
                        <a:pt x="390" y="165"/>
                      </a:lnTo>
                      <a:lnTo>
                        <a:pt x="386" y="174"/>
                      </a:lnTo>
                      <a:lnTo>
                        <a:pt x="386" y="178"/>
                      </a:lnTo>
                      <a:lnTo>
                        <a:pt x="370" y="170"/>
                      </a:lnTo>
                      <a:close/>
                      <a:moveTo>
                        <a:pt x="339" y="66"/>
                      </a:moveTo>
                      <a:lnTo>
                        <a:pt x="339" y="62"/>
                      </a:lnTo>
                      <a:lnTo>
                        <a:pt x="331" y="58"/>
                      </a:lnTo>
                      <a:lnTo>
                        <a:pt x="327" y="54"/>
                      </a:lnTo>
                      <a:lnTo>
                        <a:pt x="319" y="49"/>
                      </a:lnTo>
                      <a:lnTo>
                        <a:pt x="311" y="45"/>
                      </a:lnTo>
                      <a:lnTo>
                        <a:pt x="307" y="41"/>
                      </a:lnTo>
                      <a:lnTo>
                        <a:pt x="299" y="37"/>
                      </a:lnTo>
                      <a:lnTo>
                        <a:pt x="291" y="37"/>
                      </a:lnTo>
                      <a:lnTo>
                        <a:pt x="284" y="33"/>
                      </a:lnTo>
                      <a:lnTo>
                        <a:pt x="291" y="16"/>
                      </a:lnTo>
                      <a:lnTo>
                        <a:pt x="295" y="20"/>
                      </a:lnTo>
                      <a:lnTo>
                        <a:pt x="303" y="20"/>
                      </a:lnTo>
                      <a:lnTo>
                        <a:pt x="311" y="25"/>
                      </a:lnTo>
                      <a:lnTo>
                        <a:pt x="319" y="29"/>
                      </a:lnTo>
                      <a:lnTo>
                        <a:pt x="327" y="33"/>
                      </a:lnTo>
                      <a:lnTo>
                        <a:pt x="335" y="37"/>
                      </a:lnTo>
                      <a:lnTo>
                        <a:pt x="339" y="41"/>
                      </a:lnTo>
                      <a:lnTo>
                        <a:pt x="347" y="49"/>
                      </a:lnTo>
                      <a:lnTo>
                        <a:pt x="350" y="49"/>
                      </a:lnTo>
                      <a:lnTo>
                        <a:pt x="339" y="66"/>
                      </a:lnTo>
                      <a:close/>
                      <a:moveTo>
                        <a:pt x="236" y="20"/>
                      </a:moveTo>
                      <a:lnTo>
                        <a:pt x="232" y="20"/>
                      </a:lnTo>
                      <a:lnTo>
                        <a:pt x="225" y="20"/>
                      </a:lnTo>
                      <a:lnTo>
                        <a:pt x="217" y="20"/>
                      </a:lnTo>
                      <a:lnTo>
                        <a:pt x="205" y="16"/>
                      </a:lnTo>
                      <a:lnTo>
                        <a:pt x="205" y="0"/>
                      </a:lnTo>
                      <a:lnTo>
                        <a:pt x="217" y="0"/>
                      </a:lnTo>
                      <a:lnTo>
                        <a:pt x="225" y="0"/>
                      </a:lnTo>
                      <a:lnTo>
                        <a:pt x="236" y="4"/>
                      </a:lnTo>
                      <a:lnTo>
                        <a:pt x="240" y="4"/>
                      </a:lnTo>
                      <a:lnTo>
                        <a:pt x="236" y="20"/>
                      </a:lnTo>
                      <a:close/>
                    </a:path>
                  </a:pathLst>
                </a:custGeom>
                <a:solidFill>
                  <a:srgbClr val="000080"/>
                </a:solidFill>
                <a:ln w="0">
                  <a:solidFill>
                    <a:srgbClr val="00008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381" name="Line 130"/>
                <p:cNvSpPr>
                  <a:spLocks noChangeShapeType="1"/>
                </p:cNvSpPr>
                <p:nvPr/>
              </p:nvSpPr>
              <p:spPr>
                <a:xfrm>
                  <a:off x="3282" y="2568"/>
                  <a:ext cx="1610" cy="17"/>
                </a:xfrm>
                <a:prstGeom prst="line">
                  <a:avLst/>
                </a:prstGeom>
                <a:noFill/>
                <a:ln w="38100">
                  <a:solidFill>
                    <a:srgbClr val="008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382" name="Freeform 131"/>
                <p:cNvSpPr/>
                <p:nvPr/>
              </p:nvSpPr>
              <p:spPr>
                <a:xfrm>
                  <a:off x="3621" y="2539"/>
                  <a:ext cx="39" cy="54"/>
                </a:xfrm>
                <a:custGeom>
                  <a:avLst/>
                  <a:gdLst>
                    <a:gd name="T0" fmla="*/ 19 w 39"/>
                    <a:gd name="T1" fmla="*/ 0 h 54"/>
                    <a:gd name="T2" fmla="*/ 16 w 39"/>
                    <a:gd name="T3" fmla="*/ 4 h 54"/>
                    <a:gd name="T4" fmla="*/ 12 w 39"/>
                    <a:gd name="T5" fmla="*/ 4 h 54"/>
                    <a:gd name="T6" fmla="*/ 8 w 39"/>
                    <a:gd name="T7" fmla="*/ 8 h 54"/>
                    <a:gd name="T8" fmla="*/ 8 w 39"/>
                    <a:gd name="T9" fmla="*/ 8 h 54"/>
                    <a:gd name="T10" fmla="*/ 4 w 39"/>
                    <a:gd name="T11" fmla="*/ 13 h 54"/>
                    <a:gd name="T12" fmla="*/ 0 w 39"/>
                    <a:gd name="T13" fmla="*/ 17 h 54"/>
                    <a:gd name="T14" fmla="*/ 0 w 39"/>
                    <a:gd name="T15" fmla="*/ 21 h 54"/>
                    <a:gd name="T16" fmla="*/ 0 w 39"/>
                    <a:gd name="T17" fmla="*/ 29 h 54"/>
                    <a:gd name="T18" fmla="*/ 0 w 39"/>
                    <a:gd name="T19" fmla="*/ 33 h 54"/>
                    <a:gd name="T20" fmla="*/ 0 w 39"/>
                    <a:gd name="T21" fmla="*/ 37 h 54"/>
                    <a:gd name="T22" fmla="*/ 4 w 39"/>
                    <a:gd name="T23" fmla="*/ 42 h 54"/>
                    <a:gd name="T24" fmla="*/ 8 w 39"/>
                    <a:gd name="T25" fmla="*/ 46 h 54"/>
                    <a:gd name="T26" fmla="*/ 8 w 39"/>
                    <a:gd name="T27" fmla="*/ 50 h 54"/>
                    <a:gd name="T28" fmla="*/ 12 w 39"/>
                    <a:gd name="T29" fmla="*/ 50 h 54"/>
                    <a:gd name="T30" fmla="*/ 16 w 39"/>
                    <a:gd name="T31" fmla="*/ 50 h 54"/>
                    <a:gd name="T32" fmla="*/ 19 w 39"/>
                    <a:gd name="T33" fmla="*/ 54 h 54"/>
                    <a:gd name="T34" fmla="*/ 23 w 39"/>
                    <a:gd name="T35" fmla="*/ 50 h 54"/>
                    <a:gd name="T36" fmla="*/ 27 w 39"/>
                    <a:gd name="T37" fmla="*/ 50 h 54"/>
                    <a:gd name="T38" fmla="*/ 31 w 39"/>
                    <a:gd name="T39" fmla="*/ 50 h 54"/>
                    <a:gd name="T40" fmla="*/ 35 w 39"/>
                    <a:gd name="T41" fmla="*/ 46 h 54"/>
                    <a:gd name="T42" fmla="*/ 39 w 39"/>
                    <a:gd name="T43" fmla="*/ 42 h 54"/>
                    <a:gd name="T44" fmla="*/ 39 w 39"/>
                    <a:gd name="T45" fmla="*/ 37 h 54"/>
                    <a:gd name="T46" fmla="*/ 39 w 39"/>
                    <a:gd name="T47" fmla="*/ 33 h 54"/>
                    <a:gd name="T48" fmla="*/ 39 w 39"/>
                    <a:gd name="T49" fmla="*/ 29 h 54"/>
                    <a:gd name="T50" fmla="*/ 39 w 39"/>
                    <a:gd name="T51" fmla="*/ 21 h 54"/>
                    <a:gd name="T52" fmla="*/ 39 w 39"/>
                    <a:gd name="T53" fmla="*/ 17 h 54"/>
                    <a:gd name="T54" fmla="*/ 39 w 39"/>
                    <a:gd name="T55" fmla="*/ 13 h 54"/>
                    <a:gd name="T56" fmla="*/ 35 w 39"/>
                    <a:gd name="T57" fmla="*/ 8 h 54"/>
                    <a:gd name="T58" fmla="*/ 31 w 39"/>
                    <a:gd name="T59" fmla="*/ 8 h 54"/>
                    <a:gd name="T60" fmla="*/ 27 w 39"/>
                    <a:gd name="T61" fmla="*/ 4 h 54"/>
                    <a:gd name="T62" fmla="*/ 23 w 39"/>
                    <a:gd name="T63" fmla="*/ 4 h 54"/>
                    <a:gd name="T64" fmla="*/ 19 w 39"/>
                    <a:gd name="T65"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 h="54">
                      <a:moveTo>
                        <a:pt x="19" y="0"/>
                      </a:moveTo>
                      <a:lnTo>
                        <a:pt x="16" y="4"/>
                      </a:lnTo>
                      <a:lnTo>
                        <a:pt x="12" y="4"/>
                      </a:lnTo>
                      <a:lnTo>
                        <a:pt x="8" y="8"/>
                      </a:lnTo>
                      <a:lnTo>
                        <a:pt x="8" y="8"/>
                      </a:lnTo>
                      <a:lnTo>
                        <a:pt x="4" y="13"/>
                      </a:lnTo>
                      <a:lnTo>
                        <a:pt x="0" y="17"/>
                      </a:lnTo>
                      <a:lnTo>
                        <a:pt x="0" y="21"/>
                      </a:lnTo>
                      <a:lnTo>
                        <a:pt x="0" y="29"/>
                      </a:lnTo>
                      <a:lnTo>
                        <a:pt x="0" y="33"/>
                      </a:lnTo>
                      <a:lnTo>
                        <a:pt x="0" y="37"/>
                      </a:lnTo>
                      <a:lnTo>
                        <a:pt x="4" y="42"/>
                      </a:lnTo>
                      <a:lnTo>
                        <a:pt x="8" y="46"/>
                      </a:lnTo>
                      <a:lnTo>
                        <a:pt x="8" y="50"/>
                      </a:lnTo>
                      <a:lnTo>
                        <a:pt x="12" y="50"/>
                      </a:lnTo>
                      <a:lnTo>
                        <a:pt x="16" y="50"/>
                      </a:lnTo>
                      <a:lnTo>
                        <a:pt x="19" y="54"/>
                      </a:lnTo>
                      <a:lnTo>
                        <a:pt x="23" y="50"/>
                      </a:lnTo>
                      <a:lnTo>
                        <a:pt x="27" y="50"/>
                      </a:lnTo>
                      <a:lnTo>
                        <a:pt x="31" y="50"/>
                      </a:lnTo>
                      <a:lnTo>
                        <a:pt x="35" y="46"/>
                      </a:lnTo>
                      <a:lnTo>
                        <a:pt x="39" y="42"/>
                      </a:lnTo>
                      <a:lnTo>
                        <a:pt x="39" y="37"/>
                      </a:lnTo>
                      <a:lnTo>
                        <a:pt x="39" y="33"/>
                      </a:lnTo>
                      <a:lnTo>
                        <a:pt x="39" y="29"/>
                      </a:lnTo>
                      <a:lnTo>
                        <a:pt x="39" y="21"/>
                      </a:lnTo>
                      <a:lnTo>
                        <a:pt x="39" y="17"/>
                      </a:lnTo>
                      <a:lnTo>
                        <a:pt x="39" y="13"/>
                      </a:lnTo>
                      <a:lnTo>
                        <a:pt x="35" y="8"/>
                      </a:lnTo>
                      <a:lnTo>
                        <a:pt x="31" y="8"/>
                      </a:lnTo>
                      <a:lnTo>
                        <a:pt x="27" y="4"/>
                      </a:lnTo>
                      <a:lnTo>
                        <a:pt x="23" y="4"/>
                      </a:lnTo>
                      <a:lnTo>
                        <a:pt x="19" y="0"/>
                      </a:lnTo>
                      <a:close/>
                    </a:path>
                  </a:pathLst>
                </a:custGeom>
                <a:solidFill>
                  <a:srgbClr val="BBE0E3"/>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383" name="Freeform 132"/>
                <p:cNvSpPr/>
                <p:nvPr/>
              </p:nvSpPr>
              <p:spPr>
                <a:xfrm>
                  <a:off x="3621" y="2539"/>
                  <a:ext cx="39" cy="54"/>
                </a:xfrm>
                <a:custGeom>
                  <a:avLst/>
                  <a:gdLst>
                    <a:gd name="T0" fmla="*/ 19 w 39"/>
                    <a:gd name="T1" fmla="*/ 0 h 54"/>
                    <a:gd name="T2" fmla="*/ 16 w 39"/>
                    <a:gd name="T3" fmla="*/ 4 h 54"/>
                    <a:gd name="T4" fmla="*/ 12 w 39"/>
                    <a:gd name="T5" fmla="*/ 4 h 54"/>
                    <a:gd name="T6" fmla="*/ 8 w 39"/>
                    <a:gd name="T7" fmla="*/ 8 h 54"/>
                    <a:gd name="T8" fmla="*/ 8 w 39"/>
                    <a:gd name="T9" fmla="*/ 8 h 54"/>
                    <a:gd name="T10" fmla="*/ 4 w 39"/>
                    <a:gd name="T11" fmla="*/ 13 h 54"/>
                    <a:gd name="T12" fmla="*/ 0 w 39"/>
                    <a:gd name="T13" fmla="*/ 17 h 54"/>
                    <a:gd name="T14" fmla="*/ 0 w 39"/>
                    <a:gd name="T15" fmla="*/ 21 h 54"/>
                    <a:gd name="T16" fmla="*/ 0 w 39"/>
                    <a:gd name="T17" fmla="*/ 29 h 54"/>
                    <a:gd name="T18" fmla="*/ 0 w 39"/>
                    <a:gd name="T19" fmla="*/ 33 h 54"/>
                    <a:gd name="T20" fmla="*/ 0 w 39"/>
                    <a:gd name="T21" fmla="*/ 37 h 54"/>
                    <a:gd name="T22" fmla="*/ 4 w 39"/>
                    <a:gd name="T23" fmla="*/ 42 h 54"/>
                    <a:gd name="T24" fmla="*/ 8 w 39"/>
                    <a:gd name="T25" fmla="*/ 46 h 54"/>
                    <a:gd name="T26" fmla="*/ 8 w 39"/>
                    <a:gd name="T27" fmla="*/ 50 h 54"/>
                    <a:gd name="T28" fmla="*/ 12 w 39"/>
                    <a:gd name="T29" fmla="*/ 50 h 54"/>
                    <a:gd name="T30" fmla="*/ 16 w 39"/>
                    <a:gd name="T31" fmla="*/ 50 h 54"/>
                    <a:gd name="T32" fmla="*/ 19 w 39"/>
                    <a:gd name="T33" fmla="*/ 54 h 54"/>
                    <a:gd name="T34" fmla="*/ 23 w 39"/>
                    <a:gd name="T35" fmla="*/ 50 h 54"/>
                    <a:gd name="T36" fmla="*/ 27 w 39"/>
                    <a:gd name="T37" fmla="*/ 50 h 54"/>
                    <a:gd name="T38" fmla="*/ 31 w 39"/>
                    <a:gd name="T39" fmla="*/ 50 h 54"/>
                    <a:gd name="T40" fmla="*/ 35 w 39"/>
                    <a:gd name="T41" fmla="*/ 46 h 54"/>
                    <a:gd name="T42" fmla="*/ 39 w 39"/>
                    <a:gd name="T43" fmla="*/ 42 h 54"/>
                    <a:gd name="T44" fmla="*/ 39 w 39"/>
                    <a:gd name="T45" fmla="*/ 37 h 54"/>
                    <a:gd name="T46" fmla="*/ 39 w 39"/>
                    <a:gd name="T47" fmla="*/ 33 h 54"/>
                    <a:gd name="T48" fmla="*/ 39 w 39"/>
                    <a:gd name="T49" fmla="*/ 29 h 54"/>
                    <a:gd name="T50" fmla="*/ 39 w 39"/>
                    <a:gd name="T51" fmla="*/ 21 h 54"/>
                    <a:gd name="T52" fmla="*/ 39 w 39"/>
                    <a:gd name="T53" fmla="*/ 17 h 54"/>
                    <a:gd name="T54" fmla="*/ 39 w 39"/>
                    <a:gd name="T55" fmla="*/ 13 h 54"/>
                    <a:gd name="T56" fmla="*/ 35 w 39"/>
                    <a:gd name="T57" fmla="*/ 8 h 54"/>
                    <a:gd name="T58" fmla="*/ 31 w 39"/>
                    <a:gd name="T59" fmla="*/ 8 h 54"/>
                    <a:gd name="T60" fmla="*/ 27 w 39"/>
                    <a:gd name="T61" fmla="*/ 4 h 54"/>
                    <a:gd name="T62" fmla="*/ 23 w 39"/>
                    <a:gd name="T63" fmla="*/ 4 h 54"/>
                    <a:gd name="T64" fmla="*/ 19 w 39"/>
                    <a:gd name="T65"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 h="54">
                      <a:moveTo>
                        <a:pt x="19" y="0"/>
                      </a:moveTo>
                      <a:lnTo>
                        <a:pt x="16" y="4"/>
                      </a:lnTo>
                      <a:lnTo>
                        <a:pt x="12" y="4"/>
                      </a:lnTo>
                      <a:lnTo>
                        <a:pt x="8" y="8"/>
                      </a:lnTo>
                      <a:lnTo>
                        <a:pt x="8" y="8"/>
                      </a:lnTo>
                      <a:lnTo>
                        <a:pt x="4" y="13"/>
                      </a:lnTo>
                      <a:lnTo>
                        <a:pt x="0" y="17"/>
                      </a:lnTo>
                      <a:lnTo>
                        <a:pt x="0" y="21"/>
                      </a:lnTo>
                      <a:lnTo>
                        <a:pt x="0" y="29"/>
                      </a:lnTo>
                      <a:lnTo>
                        <a:pt x="0" y="33"/>
                      </a:lnTo>
                      <a:lnTo>
                        <a:pt x="0" y="37"/>
                      </a:lnTo>
                      <a:lnTo>
                        <a:pt x="4" y="42"/>
                      </a:lnTo>
                      <a:lnTo>
                        <a:pt x="8" y="46"/>
                      </a:lnTo>
                      <a:lnTo>
                        <a:pt x="8" y="50"/>
                      </a:lnTo>
                      <a:lnTo>
                        <a:pt x="12" y="50"/>
                      </a:lnTo>
                      <a:lnTo>
                        <a:pt x="16" y="50"/>
                      </a:lnTo>
                      <a:lnTo>
                        <a:pt x="19" y="54"/>
                      </a:lnTo>
                      <a:lnTo>
                        <a:pt x="23" y="50"/>
                      </a:lnTo>
                      <a:lnTo>
                        <a:pt x="27" y="50"/>
                      </a:lnTo>
                      <a:lnTo>
                        <a:pt x="31" y="50"/>
                      </a:lnTo>
                      <a:lnTo>
                        <a:pt x="35" y="46"/>
                      </a:lnTo>
                      <a:lnTo>
                        <a:pt x="39" y="42"/>
                      </a:lnTo>
                      <a:lnTo>
                        <a:pt x="39" y="37"/>
                      </a:lnTo>
                      <a:lnTo>
                        <a:pt x="39" y="33"/>
                      </a:lnTo>
                      <a:lnTo>
                        <a:pt x="39" y="29"/>
                      </a:lnTo>
                      <a:lnTo>
                        <a:pt x="39" y="21"/>
                      </a:lnTo>
                      <a:lnTo>
                        <a:pt x="39" y="17"/>
                      </a:lnTo>
                      <a:lnTo>
                        <a:pt x="39" y="13"/>
                      </a:lnTo>
                      <a:lnTo>
                        <a:pt x="35" y="8"/>
                      </a:lnTo>
                      <a:lnTo>
                        <a:pt x="31" y="8"/>
                      </a:lnTo>
                      <a:lnTo>
                        <a:pt x="27" y="4"/>
                      </a:lnTo>
                      <a:lnTo>
                        <a:pt x="23" y="4"/>
                      </a:lnTo>
                      <a:lnTo>
                        <a:pt x="19" y="0"/>
                      </a:lnTo>
                    </a:path>
                  </a:pathLst>
                </a:custGeom>
                <a:noFill/>
                <a:ln w="6350">
                  <a:solidFill>
                    <a:srgbClr val="008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384" name="Freeform 133"/>
                <p:cNvSpPr/>
                <p:nvPr/>
              </p:nvSpPr>
              <p:spPr>
                <a:xfrm>
                  <a:off x="3983" y="2547"/>
                  <a:ext cx="39" cy="50"/>
                </a:xfrm>
                <a:custGeom>
                  <a:avLst/>
                  <a:gdLst>
                    <a:gd name="T0" fmla="*/ 20 w 39"/>
                    <a:gd name="T1" fmla="*/ 0 h 50"/>
                    <a:gd name="T2" fmla="*/ 16 w 39"/>
                    <a:gd name="T3" fmla="*/ 0 h 50"/>
                    <a:gd name="T4" fmla="*/ 12 w 39"/>
                    <a:gd name="T5" fmla="*/ 0 h 50"/>
                    <a:gd name="T6" fmla="*/ 8 w 39"/>
                    <a:gd name="T7" fmla="*/ 5 h 50"/>
                    <a:gd name="T8" fmla="*/ 4 w 39"/>
                    <a:gd name="T9" fmla="*/ 9 h 50"/>
                    <a:gd name="T10" fmla="*/ 4 w 39"/>
                    <a:gd name="T11" fmla="*/ 9 h 50"/>
                    <a:gd name="T12" fmla="*/ 0 w 39"/>
                    <a:gd name="T13" fmla="*/ 13 h 50"/>
                    <a:gd name="T14" fmla="*/ 0 w 39"/>
                    <a:gd name="T15" fmla="*/ 21 h 50"/>
                    <a:gd name="T16" fmla="*/ 0 w 39"/>
                    <a:gd name="T17" fmla="*/ 25 h 50"/>
                    <a:gd name="T18" fmla="*/ 0 w 39"/>
                    <a:gd name="T19" fmla="*/ 29 h 50"/>
                    <a:gd name="T20" fmla="*/ 0 w 39"/>
                    <a:gd name="T21" fmla="*/ 34 h 50"/>
                    <a:gd name="T22" fmla="*/ 4 w 39"/>
                    <a:gd name="T23" fmla="*/ 38 h 50"/>
                    <a:gd name="T24" fmla="*/ 4 w 39"/>
                    <a:gd name="T25" fmla="*/ 42 h 50"/>
                    <a:gd name="T26" fmla="*/ 8 w 39"/>
                    <a:gd name="T27" fmla="*/ 46 h 50"/>
                    <a:gd name="T28" fmla="*/ 12 w 39"/>
                    <a:gd name="T29" fmla="*/ 46 h 50"/>
                    <a:gd name="T30" fmla="*/ 16 w 39"/>
                    <a:gd name="T31" fmla="*/ 50 h 50"/>
                    <a:gd name="T32" fmla="*/ 20 w 39"/>
                    <a:gd name="T33" fmla="*/ 50 h 50"/>
                    <a:gd name="T34" fmla="*/ 23 w 39"/>
                    <a:gd name="T35" fmla="*/ 50 h 50"/>
                    <a:gd name="T36" fmla="*/ 27 w 39"/>
                    <a:gd name="T37" fmla="*/ 46 h 50"/>
                    <a:gd name="T38" fmla="*/ 31 w 39"/>
                    <a:gd name="T39" fmla="*/ 46 h 50"/>
                    <a:gd name="T40" fmla="*/ 35 w 39"/>
                    <a:gd name="T41" fmla="*/ 42 h 50"/>
                    <a:gd name="T42" fmla="*/ 35 w 39"/>
                    <a:gd name="T43" fmla="*/ 38 h 50"/>
                    <a:gd name="T44" fmla="*/ 39 w 39"/>
                    <a:gd name="T45" fmla="*/ 34 h 50"/>
                    <a:gd name="T46" fmla="*/ 39 w 39"/>
                    <a:gd name="T47" fmla="*/ 29 h 50"/>
                    <a:gd name="T48" fmla="*/ 39 w 39"/>
                    <a:gd name="T49" fmla="*/ 25 h 50"/>
                    <a:gd name="T50" fmla="*/ 39 w 39"/>
                    <a:gd name="T51" fmla="*/ 21 h 50"/>
                    <a:gd name="T52" fmla="*/ 39 w 39"/>
                    <a:gd name="T53" fmla="*/ 13 h 50"/>
                    <a:gd name="T54" fmla="*/ 35 w 39"/>
                    <a:gd name="T55" fmla="*/ 9 h 50"/>
                    <a:gd name="T56" fmla="*/ 35 w 39"/>
                    <a:gd name="T57" fmla="*/ 9 h 50"/>
                    <a:gd name="T58" fmla="*/ 31 w 39"/>
                    <a:gd name="T59" fmla="*/ 5 h 50"/>
                    <a:gd name="T60" fmla="*/ 27 w 39"/>
                    <a:gd name="T61" fmla="*/ 0 h 50"/>
                    <a:gd name="T62" fmla="*/ 23 w 39"/>
                    <a:gd name="T63" fmla="*/ 0 h 50"/>
                    <a:gd name="T64" fmla="*/ 20 w 39"/>
                    <a:gd name="T65"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 h="50">
                      <a:moveTo>
                        <a:pt x="20" y="0"/>
                      </a:moveTo>
                      <a:lnTo>
                        <a:pt x="16" y="0"/>
                      </a:lnTo>
                      <a:lnTo>
                        <a:pt x="12" y="0"/>
                      </a:lnTo>
                      <a:lnTo>
                        <a:pt x="8" y="5"/>
                      </a:lnTo>
                      <a:lnTo>
                        <a:pt x="4" y="9"/>
                      </a:lnTo>
                      <a:lnTo>
                        <a:pt x="4" y="9"/>
                      </a:lnTo>
                      <a:lnTo>
                        <a:pt x="0" y="13"/>
                      </a:lnTo>
                      <a:lnTo>
                        <a:pt x="0" y="21"/>
                      </a:lnTo>
                      <a:lnTo>
                        <a:pt x="0" y="25"/>
                      </a:lnTo>
                      <a:lnTo>
                        <a:pt x="0" y="29"/>
                      </a:lnTo>
                      <a:lnTo>
                        <a:pt x="0" y="34"/>
                      </a:lnTo>
                      <a:lnTo>
                        <a:pt x="4" y="38"/>
                      </a:lnTo>
                      <a:lnTo>
                        <a:pt x="4" y="42"/>
                      </a:lnTo>
                      <a:lnTo>
                        <a:pt x="8" y="46"/>
                      </a:lnTo>
                      <a:lnTo>
                        <a:pt x="12" y="46"/>
                      </a:lnTo>
                      <a:lnTo>
                        <a:pt x="16" y="50"/>
                      </a:lnTo>
                      <a:lnTo>
                        <a:pt x="20" y="50"/>
                      </a:lnTo>
                      <a:lnTo>
                        <a:pt x="23" y="50"/>
                      </a:lnTo>
                      <a:lnTo>
                        <a:pt x="27" y="46"/>
                      </a:lnTo>
                      <a:lnTo>
                        <a:pt x="31" y="46"/>
                      </a:lnTo>
                      <a:lnTo>
                        <a:pt x="35" y="42"/>
                      </a:lnTo>
                      <a:lnTo>
                        <a:pt x="35" y="38"/>
                      </a:lnTo>
                      <a:lnTo>
                        <a:pt x="39" y="34"/>
                      </a:lnTo>
                      <a:lnTo>
                        <a:pt x="39" y="29"/>
                      </a:lnTo>
                      <a:lnTo>
                        <a:pt x="39" y="25"/>
                      </a:lnTo>
                      <a:lnTo>
                        <a:pt x="39" y="21"/>
                      </a:lnTo>
                      <a:lnTo>
                        <a:pt x="39" y="13"/>
                      </a:lnTo>
                      <a:lnTo>
                        <a:pt x="35" y="9"/>
                      </a:lnTo>
                      <a:lnTo>
                        <a:pt x="35" y="9"/>
                      </a:lnTo>
                      <a:lnTo>
                        <a:pt x="31" y="5"/>
                      </a:lnTo>
                      <a:lnTo>
                        <a:pt x="27" y="0"/>
                      </a:lnTo>
                      <a:lnTo>
                        <a:pt x="23" y="0"/>
                      </a:lnTo>
                      <a:lnTo>
                        <a:pt x="20" y="0"/>
                      </a:lnTo>
                      <a:close/>
                    </a:path>
                  </a:pathLst>
                </a:custGeom>
                <a:solidFill>
                  <a:srgbClr val="BBE0E3"/>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385" name="Freeform 134"/>
                <p:cNvSpPr/>
                <p:nvPr/>
              </p:nvSpPr>
              <p:spPr>
                <a:xfrm>
                  <a:off x="3983" y="2547"/>
                  <a:ext cx="39" cy="50"/>
                </a:xfrm>
                <a:custGeom>
                  <a:avLst/>
                  <a:gdLst>
                    <a:gd name="T0" fmla="*/ 20 w 39"/>
                    <a:gd name="T1" fmla="*/ 0 h 50"/>
                    <a:gd name="T2" fmla="*/ 16 w 39"/>
                    <a:gd name="T3" fmla="*/ 0 h 50"/>
                    <a:gd name="T4" fmla="*/ 12 w 39"/>
                    <a:gd name="T5" fmla="*/ 0 h 50"/>
                    <a:gd name="T6" fmla="*/ 8 w 39"/>
                    <a:gd name="T7" fmla="*/ 5 h 50"/>
                    <a:gd name="T8" fmla="*/ 4 w 39"/>
                    <a:gd name="T9" fmla="*/ 9 h 50"/>
                    <a:gd name="T10" fmla="*/ 4 w 39"/>
                    <a:gd name="T11" fmla="*/ 9 h 50"/>
                    <a:gd name="T12" fmla="*/ 0 w 39"/>
                    <a:gd name="T13" fmla="*/ 13 h 50"/>
                    <a:gd name="T14" fmla="*/ 0 w 39"/>
                    <a:gd name="T15" fmla="*/ 21 h 50"/>
                    <a:gd name="T16" fmla="*/ 0 w 39"/>
                    <a:gd name="T17" fmla="*/ 25 h 50"/>
                    <a:gd name="T18" fmla="*/ 0 w 39"/>
                    <a:gd name="T19" fmla="*/ 29 h 50"/>
                    <a:gd name="T20" fmla="*/ 0 w 39"/>
                    <a:gd name="T21" fmla="*/ 34 h 50"/>
                    <a:gd name="T22" fmla="*/ 4 w 39"/>
                    <a:gd name="T23" fmla="*/ 38 h 50"/>
                    <a:gd name="T24" fmla="*/ 4 w 39"/>
                    <a:gd name="T25" fmla="*/ 42 h 50"/>
                    <a:gd name="T26" fmla="*/ 8 w 39"/>
                    <a:gd name="T27" fmla="*/ 46 h 50"/>
                    <a:gd name="T28" fmla="*/ 12 w 39"/>
                    <a:gd name="T29" fmla="*/ 46 h 50"/>
                    <a:gd name="T30" fmla="*/ 16 w 39"/>
                    <a:gd name="T31" fmla="*/ 50 h 50"/>
                    <a:gd name="T32" fmla="*/ 20 w 39"/>
                    <a:gd name="T33" fmla="*/ 50 h 50"/>
                    <a:gd name="T34" fmla="*/ 23 w 39"/>
                    <a:gd name="T35" fmla="*/ 50 h 50"/>
                    <a:gd name="T36" fmla="*/ 27 w 39"/>
                    <a:gd name="T37" fmla="*/ 46 h 50"/>
                    <a:gd name="T38" fmla="*/ 31 w 39"/>
                    <a:gd name="T39" fmla="*/ 46 h 50"/>
                    <a:gd name="T40" fmla="*/ 35 w 39"/>
                    <a:gd name="T41" fmla="*/ 42 h 50"/>
                    <a:gd name="T42" fmla="*/ 35 w 39"/>
                    <a:gd name="T43" fmla="*/ 38 h 50"/>
                    <a:gd name="T44" fmla="*/ 39 w 39"/>
                    <a:gd name="T45" fmla="*/ 34 h 50"/>
                    <a:gd name="T46" fmla="*/ 39 w 39"/>
                    <a:gd name="T47" fmla="*/ 29 h 50"/>
                    <a:gd name="T48" fmla="*/ 39 w 39"/>
                    <a:gd name="T49" fmla="*/ 25 h 50"/>
                    <a:gd name="T50" fmla="*/ 39 w 39"/>
                    <a:gd name="T51" fmla="*/ 21 h 50"/>
                    <a:gd name="T52" fmla="*/ 39 w 39"/>
                    <a:gd name="T53" fmla="*/ 13 h 50"/>
                    <a:gd name="T54" fmla="*/ 35 w 39"/>
                    <a:gd name="T55" fmla="*/ 9 h 50"/>
                    <a:gd name="T56" fmla="*/ 35 w 39"/>
                    <a:gd name="T57" fmla="*/ 9 h 50"/>
                    <a:gd name="T58" fmla="*/ 31 w 39"/>
                    <a:gd name="T59" fmla="*/ 5 h 50"/>
                    <a:gd name="T60" fmla="*/ 27 w 39"/>
                    <a:gd name="T61" fmla="*/ 0 h 50"/>
                    <a:gd name="T62" fmla="*/ 23 w 39"/>
                    <a:gd name="T63" fmla="*/ 0 h 50"/>
                    <a:gd name="T64" fmla="*/ 20 w 39"/>
                    <a:gd name="T65"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 h="50">
                      <a:moveTo>
                        <a:pt x="20" y="0"/>
                      </a:moveTo>
                      <a:lnTo>
                        <a:pt x="16" y="0"/>
                      </a:lnTo>
                      <a:lnTo>
                        <a:pt x="12" y="0"/>
                      </a:lnTo>
                      <a:lnTo>
                        <a:pt x="8" y="5"/>
                      </a:lnTo>
                      <a:lnTo>
                        <a:pt x="4" y="9"/>
                      </a:lnTo>
                      <a:lnTo>
                        <a:pt x="4" y="9"/>
                      </a:lnTo>
                      <a:lnTo>
                        <a:pt x="0" y="13"/>
                      </a:lnTo>
                      <a:lnTo>
                        <a:pt x="0" y="21"/>
                      </a:lnTo>
                      <a:lnTo>
                        <a:pt x="0" y="25"/>
                      </a:lnTo>
                      <a:lnTo>
                        <a:pt x="0" y="29"/>
                      </a:lnTo>
                      <a:lnTo>
                        <a:pt x="0" y="34"/>
                      </a:lnTo>
                      <a:lnTo>
                        <a:pt x="4" y="38"/>
                      </a:lnTo>
                      <a:lnTo>
                        <a:pt x="4" y="42"/>
                      </a:lnTo>
                      <a:lnTo>
                        <a:pt x="8" y="46"/>
                      </a:lnTo>
                      <a:lnTo>
                        <a:pt x="12" y="46"/>
                      </a:lnTo>
                      <a:lnTo>
                        <a:pt x="16" y="50"/>
                      </a:lnTo>
                      <a:lnTo>
                        <a:pt x="20" y="50"/>
                      </a:lnTo>
                      <a:lnTo>
                        <a:pt x="23" y="50"/>
                      </a:lnTo>
                      <a:lnTo>
                        <a:pt x="27" y="46"/>
                      </a:lnTo>
                      <a:lnTo>
                        <a:pt x="31" y="46"/>
                      </a:lnTo>
                      <a:lnTo>
                        <a:pt x="35" y="42"/>
                      </a:lnTo>
                      <a:lnTo>
                        <a:pt x="35" y="38"/>
                      </a:lnTo>
                      <a:lnTo>
                        <a:pt x="39" y="34"/>
                      </a:lnTo>
                      <a:lnTo>
                        <a:pt x="39" y="29"/>
                      </a:lnTo>
                      <a:lnTo>
                        <a:pt x="39" y="25"/>
                      </a:lnTo>
                      <a:lnTo>
                        <a:pt x="39" y="21"/>
                      </a:lnTo>
                      <a:lnTo>
                        <a:pt x="39" y="13"/>
                      </a:lnTo>
                      <a:lnTo>
                        <a:pt x="35" y="9"/>
                      </a:lnTo>
                      <a:lnTo>
                        <a:pt x="35" y="9"/>
                      </a:lnTo>
                      <a:lnTo>
                        <a:pt x="31" y="5"/>
                      </a:lnTo>
                      <a:lnTo>
                        <a:pt x="27" y="0"/>
                      </a:lnTo>
                      <a:lnTo>
                        <a:pt x="23" y="0"/>
                      </a:lnTo>
                      <a:lnTo>
                        <a:pt x="20" y="0"/>
                      </a:lnTo>
                    </a:path>
                  </a:pathLst>
                </a:custGeom>
                <a:noFill/>
                <a:ln w="6350">
                  <a:solidFill>
                    <a:srgbClr val="008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386" name="Freeform 135"/>
                <p:cNvSpPr/>
                <p:nvPr/>
              </p:nvSpPr>
              <p:spPr>
                <a:xfrm>
                  <a:off x="4262" y="2552"/>
                  <a:ext cx="43" cy="53"/>
                </a:xfrm>
                <a:custGeom>
                  <a:avLst/>
                  <a:gdLst>
                    <a:gd name="T0" fmla="*/ 24 w 43"/>
                    <a:gd name="T1" fmla="*/ 0 h 53"/>
                    <a:gd name="T2" fmla="*/ 20 w 43"/>
                    <a:gd name="T3" fmla="*/ 4 h 53"/>
                    <a:gd name="T4" fmla="*/ 16 w 43"/>
                    <a:gd name="T5" fmla="*/ 4 h 53"/>
                    <a:gd name="T6" fmla="*/ 12 w 43"/>
                    <a:gd name="T7" fmla="*/ 8 h 53"/>
                    <a:gd name="T8" fmla="*/ 8 w 43"/>
                    <a:gd name="T9" fmla="*/ 8 h 53"/>
                    <a:gd name="T10" fmla="*/ 4 w 43"/>
                    <a:gd name="T11" fmla="*/ 12 h 53"/>
                    <a:gd name="T12" fmla="*/ 4 w 43"/>
                    <a:gd name="T13" fmla="*/ 16 h 53"/>
                    <a:gd name="T14" fmla="*/ 0 w 43"/>
                    <a:gd name="T15" fmla="*/ 20 h 53"/>
                    <a:gd name="T16" fmla="*/ 0 w 43"/>
                    <a:gd name="T17" fmla="*/ 29 h 53"/>
                    <a:gd name="T18" fmla="*/ 0 w 43"/>
                    <a:gd name="T19" fmla="*/ 33 h 53"/>
                    <a:gd name="T20" fmla="*/ 4 w 43"/>
                    <a:gd name="T21" fmla="*/ 37 h 53"/>
                    <a:gd name="T22" fmla="*/ 4 w 43"/>
                    <a:gd name="T23" fmla="*/ 41 h 53"/>
                    <a:gd name="T24" fmla="*/ 8 w 43"/>
                    <a:gd name="T25" fmla="*/ 45 h 53"/>
                    <a:gd name="T26" fmla="*/ 12 w 43"/>
                    <a:gd name="T27" fmla="*/ 49 h 53"/>
                    <a:gd name="T28" fmla="*/ 16 w 43"/>
                    <a:gd name="T29" fmla="*/ 49 h 53"/>
                    <a:gd name="T30" fmla="*/ 20 w 43"/>
                    <a:gd name="T31" fmla="*/ 49 h 53"/>
                    <a:gd name="T32" fmla="*/ 24 w 43"/>
                    <a:gd name="T33" fmla="*/ 53 h 53"/>
                    <a:gd name="T34" fmla="*/ 28 w 43"/>
                    <a:gd name="T35" fmla="*/ 49 h 53"/>
                    <a:gd name="T36" fmla="*/ 32 w 43"/>
                    <a:gd name="T37" fmla="*/ 49 h 53"/>
                    <a:gd name="T38" fmla="*/ 36 w 43"/>
                    <a:gd name="T39" fmla="*/ 49 h 53"/>
                    <a:gd name="T40" fmla="*/ 36 w 43"/>
                    <a:gd name="T41" fmla="*/ 45 h 53"/>
                    <a:gd name="T42" fmla="*/ 40 w 43"/>
                    <a:gd name="T43" fmla="*/ 41 h 53"/>
                    <a:gd name="T44" fmla="*/ 43 w 43"/>
                    <a:gd name="T45" fmla="*/ 37 h 53"/>
                    <a:gd name="T46" fmla="*/ 43 w 43"/>
                    <a:gd name="T47" fmla="*/ 33 h 53"/>
                    <a:gd name="T48" fmla="*/ 43 w 43"/>
                    <a:gd name="T49" fmla="*/ 29 h 53"/>
                    <a:gd name="T50" fmla="*/ 43 w 43"/>
                    <a:gd name="T51" fmla="*/ 20 h 53"/>
                    <a:gd name="T52" fmla="*/ 43 w 43"/>
                    <a:gd name="T53" fmla="*/ 16 h 53"/>
                    <a:gd name="T54" fmla="*/ 40 w 43"/>
                    <a:gd name="T55" fmla="*/ 12 h 53"/>
                    <a:gd name="T56" fmla="*/ 36 w 43"/>
                    <a:gd name="T57" fmla="*/ 8 h 53"/>
                    <a:gd name="T58" fmla="*/ 36 w 43"/>
                    <a:gd name="T59" fmla="*/ 8 h 53"/>
                    <a:gd name="T60" fmla="*/ 32 w 43"/>
                    <a:gd name="T61" fmla="*/ 4 h 53"/>
                    <a:gd name="T62" fmla="*/ 28 w 43"/>
                    <a:gd name="T63" fmla="*/ 4 h 53"/>
                    <a:gd name="T64" fmla="*/ 24 w 43"/>
                    <a:gd name="T65"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 h="53">
                      <a:moveTo>
                        <a:pt x="24" y="0"/>
                      </a:moveTo>
                      <a:lnTo>
                        <a:pt x="20" y="4"/>
                      </a:lnTo>
                      <a:lnTo>
                        <a:pt x="16" y="4"/>
                      </a:lnTo>
                      <a:lnTo>
                        <a:pt x="12" y="8"/>
                      </a:lnTo>
                      <a:lnTo>
                        <a:pt x="8" y="8"/>
                      </a:lnTo>
                      <a:lnTo>
                        <a:pt x="4" y="12"/>
                      </a:lnTo>
                      <a:lnTo>
                        <a:pt x="4" y="16"/>
                      </a:lnTo>
                      <a:lnTo>
                        <a:pt x="0" y="20"/>
                      </a:lnTo>
                      <a:lnTo>
                        <a:pt x="0" y="29"/>
                      </a:lnTo>
                      <a:lnTo>
                        <a:pt x="0" y="33"/>
                      </a:lnTo>
                      <a:lnTo>
                        <a:pt x="4" y="37"/>
                      </a:lnTo>
                      <a:lnTo>
                        <a:pt x="4" y="41"/>
                      </a:lnTo>
                      <a:lnTo>
                        <a:pt x="8" y="45"/>
                      </a:lnTo>
                      <a:lnTo>
                        <a:pt x="12" y="49"/>
                      </a:lnTo>
                      <a:lnTo>
                        <a:pt x="16" y="49"/>
                      </a:lnTo>
                      <a:lnTo>
                        <a:pt x="20" y="49"/>
                      </a:lnTo>
                      <a:lnTo>
                        <a:pt x="24" y="53"/>
                      </a:lnTo>
                      <a:lnTo>
                        <a:pt x="28" y="49"/>
                      </a:lnTo>
                      <a:lnTo>
                        <a:pt x="32" y="49"/>
                      </a:lnTo>
                      <a:lnTo>
                        <a:pt x="36" y="49"/>
                      </a:lnTo>
                      <a:lnTo>
                        <a:pt x="36" y="45"/>
                      </a:lnTo>
                      <a:lnTo>
                        <a:pt x="40" y="41"/>
                      </a:lnTo>
                      <a:lnTo>
                        <a:pt x="43" y="37"/>
                      </a:lnTo>
                      <a:lnTo>
                        <a:pt x="43" y="33"/>
                      </a:lnTo>
                      <a:lnTo>
                        <a:pt x="43" y="29"/>
                      </a:lnTo>
                      <a:lnTo>
                        <a:pt x="43" y="20"/>
                      </a:lnTo>
                      <a:lnTo>
                        <a:pt x="43" y="16"/>
                      </a:lnTo>
                      <a:lnTo>
                        <a:pt x="40" y="12"/>
                      </a:lnTo>
                      <a:lnTo>
                        <a:pt x="36" y="8"/>
                      </a:lnTo>
                      <a:lnTo>
                        <a:pt x="36" y="8"/>
                      </a:lnTo>
                      <a:lnTo>
                        <a:pt x="32" y="4"/>
                      </a:lnTo>
                      <a:lnTo>
                        <a:pt x="28" y="4"/>
                      </a:lnTo>
                      <a:lnTo>
                        <a:pt x="24" y="0"/>
                      </a:lnTo>
                      <a:close/>
                    </a:path>
                  </a:pathLst>
                </a:custGeom>
                <a:solidFill>
                  <a:srgbClr val="BBE0E3"/>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387" name="Freeform 136"/>
                <p:cNvSpPr/>
                <p:nvPr/>
              </p:nvSpPr>
              <p:spPr>
                <a:xfrm>
                  <a:off x="4262" y="2552"/>
                  <a:ext cx="43" cy="53"/>
                </a:xfrm>
                <a:custGeom>
                  <a:avLst/>
                  <a:gdLst>
                    <a:gd name="T0" fmla="*/ 24 w 43"/>
                    <a:gd name="T1" fmla="*/ 0 h 53"/>
                    <a:gd name="T2" fmla="*/ 20 w 43"/>
                    <a:gd name="T3" fmla="*/ 4 h 53"/>
                    <a:gd name="T4" fmla="*/ 16 w 43"/>
                    <a:gd name="T5" fmla="*/ 4 h 53"/>
                    <a:gd name="T6" fmla="*/ 12 w 43"/>
                    <a:gd name="T7" fmla="*/ 8 h 53"/>
                    <a:gd name="T8" fmla="*/ 8 w 43"/>
                    <a:gd name="T9" fmla="*/ 8 h 53"/>
                    <a:gd name="T10" fmla="*/ 4 w 43"/>
                    <a:gd name="T11" fmla="*/ 12 h 53"/>
                    <a:gd name="T12" fmla="*/ 4 w 43"/>
                    <a:gd name="T13" fmla="*/ 16 h 53"/>
                    <a:gd name="T14" fmla="*/ 0 w 43"/>
                    <a:gd name="T15" fmla="*/ 20 h 53"/>
                    <a:gd name="T16" fmla="*/ 0 w 43"/>
                    <a:gd name="T17" fmla="*/ 29 h 53"/>
                    <a:gd name="T18" fmla="*/ 0 w 43"/>
                    <a:gd name="T19" fmla="*/ 33 h 53"/>
                    <a:gd name="T20" fmla="*/ 4 w 43"/>
                    <a:gd name="T21" fmla="*/ 37 h 53"/>
                    <a:gd name="T22" fmla="*/ 4 w 43"/>
                    <a:gd name="T23" fmla="*/ 41 h 53"/>
                    <a:gd name="T24" fmla="*/ 8 w 43"/>
                    <a:gd name="T25" fmla="*/ 45 h 53"/>
                    <a:gd name="T26" fmla="*/ 12 w 43"/>
                    <a:gd name="T27" fmla="*/ 49 h 53"/>
                    <a:gd name="T28" fmla="*/ 16 w 43"/>
                    <a:gd name="T29" fmla="*/ 49 h 53"/>
                    <a:gd name="T30" fmla="*/ 20 w 43"/>
                    <a:gd name="T31" fmla="*/ 49 h 53"/>
                    <a:gd name="T32" fmla="*/ 24 w 43"/>
                    <a:gd name="T33" fmla="*/ 53 h 53"/>
                    <a:gd name="T34" fmla="*/ 28 w 43"/>
                    <a:gd name="T35" fmla="*/ 49 h 53"/>
                    <a:gd name="T36" fmla="*/ 32 w 43"/>
                    <a:gd name="T37" fmla="*/ 49 h 53"/>
                    <a:gd name="T38" fmla="*/ 36 w 43"/>
                    <a:gd name="T39" fmla="*/ 49 h 53"/>
                    <a:gd name="T40" fmla="*/ 36 w 43"/>
                    <a:gd name="T41" fmla="*/ 45 h 53"/>
                    <a:gd name="T42" fmla="*/ 40 w 43"/>
                    <a:gd name="T43" fmla="*/ 41 h 53"/>
                    <a:gd name="T44" fmla="*/ 43 w 43"/>
                    <a:gd name="T45" fmla="*/ 37 h 53"/>
                    <a:gd name="T46" fmla="*/ 43 w 43"/>
                    <a:gd name="T47" fmla="*/ 33 h 53"/>
                    <a:gd name="T48" fmla="*/ 43 w 43"/>
                    <a:gd name="T49" fmla="*/ 29 h 53"/>
                    <a:gd name="T50" fmla="*/ 43 w 43"/>
                    <a:gd name="T51" fmla="*/ 20 h 53"/>
                    <a:gd name="T52" fmla="*/ 43 w 43"/>
                    <a:gd name="T53" fmla="*/ 16 h 53"/>
                    <a:gd name="T54" fmla="*/ 40 w 43"/>
                    <a:gd name="T55" fmla="*/ 12 h 53"/>
                    <a:gd name="T56" fmla="*/ 36 w 43"/>
                    <a:gd name="T57" fmla="*/ 8 h 53"/>
                    <a:gd name="T58" fmla="*/ 36 w 43"/>
                    <a:gd name="T59" fmla="*/ 8 h 53"/>
                    <a:gd name="T60" fmla="*/ 32 w 43"/>
                    <a:gd name="T61" fmla="*/ 4 h 53"/>
                    <a:gd name="T62" fmla="*/ 28 w 43"/>
                    <a:gd name="T63" fmla="*/ 4 h 53"/>
                    <a:gd name="T64" fmla="*/ 24 w 43"/>
                    <a:gd name="T65"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 h="53">
                      <a:moveTo>
                        <a:pt x="24" y="0"/>
                      </a:moveTo>
                      <a:lnTo>
                        <a:pt x="20" y="4"/>
                      </a:lnTo>
                      <a:lnTo>
                        <a:pt x="16" y="4"/>
                      </a:lnTo>
                      <a:lnTo>
                        <a:pt x="12" y="8"/>
                      </a:lnTo>
                      <a:lnTo>
                        <a:pt x="8" y="8"/>
                      </a:lnTo>
                      <a:lnTo>
                        <a:pt x="4" y="12"/>
                      </a:lnTo>
                      <a:lnTo>
                        <a:pt x="4" y="16"/>
                      </a:lnTo>
                      <a:lnTo>
                        <a:pt x="0" y="20"/>
                      </a:lnTo>
                      <a:lnTo>
                        <a:pt x="0" y="29"/>
                      </a:lnTo>
                      <a:lnTo>
                        <a:pt x="0" y="33"/>
                      </a:lnTo>
                      <a:lnTo>
                        <a:pt x="4" y="37"/>
                      </a:lnTo>
                      <a:lnTo>
                        <a:pt x="4" y="41"/>
                      </a:lnTo>
                      <a:lnTo>
                        <a:pt x="8" y="45"/>
                      </a:lnTo>
                      <a:lnTo>
                        <a:pt x="12" y="49"/>
                      </a:lnTo>
                      <a:lnTo>
                        <a:pt x="16" y="49"/>
                      </a:lnTo>
                      <a:lnTo>
                        <a:pt x="20" y="49"/>
                      </a:lnTo>
                      <a:lnTo>
                        <a:pt x="24" y="53"/>
                      </a:lnTo>
                      <a:lnTo>
                        <a:pt x="28" y="49"/>
                      </a:lnTo>
                      <a:lnTo>
                        <a:pt x="32" y="49"/>
                      </a:lnTo>
                      <a:lnTo>
                        <a:pt x="36" y="49"/>
                      </a:lnTo>
                      <a:lnTo>
                        <a:pt x="36" y="45"/>
                      </a:lnTo>
                      <a:lnTo>
                        <a:pt x="40" y="41"/>
                      </a:lnTo>
                      <a:lnTo>
                        <a:pt x="43" y="37"/>
                      </a:lnTo>
                      <a:lnTo>
                        <a:pt x="43" y="33"/>
                      </a:lnTo>
                      <a:lnTo>
                        <a:pt x="43" y="29"/>
                      </a:lnTo>
                      <a:lnTo>
                        <a:pt x="43" y="20"/>
                      </a:lnTo>
                      <a:lnTo>
                        <a:pt x="43" y="16"/>
                      </a:lnTo>
                      <a:lnTo>
                        <a:pt x="40" y="12"/>
                      </a:lnTo>
                      <a:lnTo>
                        <a:pt x="36" y="8"/>
                      </a:lnTo>
                      <a:lnTo>
                        <a:pt x="36" y="8"/>
                      </a:lnTo>
                      <a:lnTo>
                        <a:pt x="32" y="4"/>
                      </a:lnTo>
                      <a:lnTo>
                        <a:pt x="28" y="4"/>
                      </a:lnTo>
                      <a:lnTo>
                        <a:pt x="24" y="0"/>
                      </a:lnTo>
                    </a:path>
                  </a:pathLst>
                </a:custGeom>
                <a:noFill/>
                <a:ln w="6350">
                  <a:solidFill>
                    <a:srgbClr val="008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388" name="Freeform 137"/>
                <p:cNvSpPr/>
                <p:nvPr/>
              </p:nvSpPr>
              <p:spPr>
                <a:xfrm>
                  <a:off x="4471" y="2552"/>
                  <a:ext cx="43" cy="49"/>
                </a:xfrm>
                <a:custGeom>
                  <a:avLst/>
                  <a:gdLst>
                    <a:gd name="T0" fmla="*/ 23 w 43"/>
                    <a:gd name="T1" fmla="*/ 0 h 49"/>
                    <a:gd name="T2" fmla="*/ 19 w 43"/>
                    <a:gd name="T3" fmla="*/ 0 h 49"/>
                    <a:gd name="T4" fmla="*/ 16 w 43"/>
                    <a:gd name="T5" fmla="*/ 0 h 49"/>
                    <a:gd name="T6" fmla="*/ 12 w 43"/>
                    <a:gd name="T7" fmla="*/ 4 h 49"/>
                    <a:gd name="T8" fmla="*/ 8 w 43"/>
                    <a:gd name="T9" fmla="*/ 4 h 49"/>
                    <a:gd name="T10" fmla="*/ 4 w 43"/>
                    <a:gd name="T11" fmla="*/ 8 h 49"/>
                    <a:gd name="T12" fmla="*/ 4 w 43"/>
                    <a:gd name="T13" fmla="*/ 12 h 49"/>
                    <a:gd name="T14" fmla="*/ 4 w 43"/>
                    <a:gd name="T15" fmla="*/ 16 h 49"/>
                    <a:gd name="T16" fmla="*/ 0 w 43"/>
                    <a:gd name="T17" fmla="*/ 24 h 49"/>
                    <a:gd name="T18" fmla="*/ 4 w 43"/>
                    <a:gd name="T19" fmla="*/ 29 h 49"/>
                    <a:gd name="T20" fmla="*/ 4 w 43"/>
                    <a:gd name="T21" fmla="*/ 33 h 49"/>
                    <a:gd name="T22" fmla="*/ 4 w 43"/>
                    <a:gd name="T23" fmla="*/ 37 h 49"/>
                    <a:gd name="T24" fmla="*/ 8 w 43"/>
                    <a:gd name="T25" fmla="*/ 41 h 49"/>
                    <a:gd name="T26" fmla="*/ 12 w 43"/>
                    <a:gd name="T27" fmla="*/ 45 h 49"/>
                    <a:gd name="T28" fmla="*/ 16 w 43"/>
                    <a:gd name="T29" fmla="*/ 45 h 49"/>
                    <a:gd name="T30" fmla="*/ 19 w 43"/>
                    <a:gd name="T31" fmla="*/ 45 h 49"/>
                    <a:gd name="T32" fmla="*/ 23 w 43"/>
                    <a:gd name="T33" fmla="*/ 49 h 49"/>
                    <a:gd name="T34" fmla="*/ 27 w 43"/>
                    <a:gd name="T35" fmla="*/ 45 h 49"/>
                    <a:gd name="T36" fmla="*/ 31 w 43"/>
                    <a:gd name="T37" fmla="*/ 45 h 49"/>
                    <a:gd name="T38" fmla="*/ 35 w 43"/>
                    <a:gd name="T39" fmla="*/ 45 h 49"/>
                    <a:gd name="T40" fmla="*/ 39 w 43"/>
                    <a:gd name="T41" fmla="*/ 41 h 49"/>
                    <a:gd name="T42" fmla="*/ 39 w 43"/>
                    <a:gd name="T43" fmla="*/ 37 h 49"/>
                    <a:gd name="T44" fmla="*/ 43 w 43"/>
                    <a:gd name="T45" fmla="*/ 33 h 49"/>
                    <a:gd name="T46" fmla="*/ 43 w 43"/>
                    <a:gd name="T47" fmla="*/ 29 h 49"/>
                    <a:gd name="T48" fmla="*/ 43 w 43"/>
                    <a:gd name="T49" fmla="*/ 24 h 49"/>
                    <a:gd name="T50" fmla="*/ 43 w 43"/>
                    <a:gd name="T51" fmla="*/ 16 h 49"/>
                    <a:gd name="T52" fmla="*/ 43 w 43"/>
                    <a:gd name="T53" fmla="*/ 12 h 49"/>
                    <a:gd name="T54" fmla="*/ 39 w 43"/>
                    <a:gd name="T55" fmla="*/ 8 h 49"/>
                    <a:gd name="T56" fmla="*/ 39 w 43"/>
                    <a:gd name="T57" fmla="*/ 4 h 49"/>
                    <a:gd name="T58" fmla="*/ 35 w 43"/>
                    <a:gd name="T59" fmla="*/ 4 h 49"/>
                    <a:gd name="T60" fmla="*/ 31 w 43"/>
                    <a:gd name="T61" fmla="*/ 0 h 49"/>
                    <a:gd name="T62" fmla="*/ 27 w 43"/>
                    <a:gd name="T63" fmla="*/ 0 h 49"/>
                    <a:gd name="T64" fmla="*/ 23 w 43"/>
                    <a:gd name="T65"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 h="49">
                      <a:moveTo>
                        <a:pt x="23" y="0"/>
                      </a:moveTo>
                      <a:lnTo>
                        <a:pt x="19" y="0"/>
                      </a:lnTo>
                      <a:lnTo>
                        <a:pt x="16" y="0"/>
                      </a:lnTo>
                      <a:lnTo>
                        <a:pt x="12" y="4"/>
                      </a:lnTo>
                      <a:lnTo>
                        <a:pt x="8" y="4"/>
                      </a:lnTo>
                      <a:lnTo>
                        <a:pt x="4" y="8"/>
                      </a:lnTo>
                      <a:lnTo>
                        <a:pt x="4" y="12"/>
                      </a:lnTo>
                      <a:lnTo>
                        <a:pt x="4" y="16"/>
                      </a:lnTo>
                      <a:lnTo>
                        <a:pt x="0" y="24"/>
                      </a:lnTo>
                      <a:lnTo>
                        <a:pt x="4" y="29"/>
                      </a:lnTo>
                      <a:lnTo>
                        <a:pt x="4" y="33"/>
                      </a:lnTo>
                      <a:lnTo>
                        <a:pt x="4" y="37"/>
                      </a:lnTo>
                      <a:lnTo>
                        <a:pt x="8" y="41"/>
                      </a:lnTo>
                      <a:lnTo>
                        <a:pt x="12" y="45"/>
                      </a:lnTo>
                      <a:lnTo>
                        <a:pt x="16" y="45"/>
                      </a:lnTo>
                      <a:lnTo>
                        <a:pt x="19" y="45"/>
                      </a:lnTo>
                      <a:lnTo>
                        <a:pt x="23" y="49"/>
                      </a:lnTo>
                      <a:lnTo>
                        <a:pt x="27" y="45"/>
                      </a:lnTo>
                      <a:lnTo>
                        <a:pt x="31" y="45"/>
                      </a:lnTo>
                      <a:lnTo>
                        <a:pt x="35" y="45"/>
                      </a:lnTo>
                      <a:lnTo>
                        <a:pt x="39" y="41"/>
                      </a:lnTo>
                      <a:lnTo>
                        <a:pt x="39" y="37"/>
                      </a:lnTo>
                      <a:lnTo>
                        <a:pt x="43" y="33"/>
                      </a:lnTo>
                      <a:lnTo>
                        <a:pt x="43" y="29"/>
                      </a:lnTo>
                      <a:lnTo>
                        <a:pt x="43" y="24"/>
                      </a:lnTo>
                      <a:lnTo>
                        <a:pt x="43" y="16"/>
                      </a:lnTo>
                      <a:lnTo>
                        <a:pt x="43" y="12"/>
                      </a:lnTo>
                      <a:lnTo>
                        <a:pt x="39" y="8"/>
                      </a:lnTo>
                      <a:lnTo>
                        <a:pt x="39" y="4"/>
                      </a:lnTo>
                      <a:lnTo>
                        <a:pt x="35" y="4"/>
                      </a:lnTo>
                      <a:lnTo>
                        <a:pt x="31" y="0"/>
                      </a:lnTo>
                      <a:lnTo>
                        <a:pt x="27" y="0"/>
                      </a:lnTo>
                      <a:lnTo>
                        <a:pt x="23" y="0"/>
                      </a:lnTo>
                      <a:close/>
                    </a:path>
                  </a:pathLst>
                </a:custGeom>
                <a:solidFill>
                  <a:srgbClr val="BBE0E3"/>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389" name="Freeform 138"/>
                <p:cNvSpPr/>
                <p:nvPr/>
              </p:nvSpPr>
              <p:spPr>
                <a:xfrm>
                  <a:off x="4471" y="2552"/>
                  <a:ext cx="43" cy="49"/>
                </a:xfrm>
                <a:custGeom>
                  <a:avLst/>
                  <a:gdLst>
                    <a:gd name="T0" fmla="*/ 23 w 43"/>
                    <a:gd name="T1" fmla="*/ 0 h 49"/>
                    <a:gd name="T2" fmla="*/ 19 w 43"/>
                    <a:gd name="T3" fmla="*/ 0 h 49"/>
                    <a:gd name="T4" fmla="*/ 16 w 43"/>
                    <a:gd name="T5" fmla="*/ 0 h 49"/>
                    <a:gd name="T6" fmla="*/ 12 w 43"/>
                    <a:gd name="T7" fmla="*/ 4 h 49"/>
                    <a:gd name="T8" fmla="*/ 8 w 43"/>
                    <a:gd name="T9" fmla="*/ 4 h 49"/>
                    <a:gd name="T10" fmla="*/ 4 w 43"/>
                    <a:gd name="T11" fmla="*/ 8 h 49"/>
                    <a:gd name="T12" fmla="*/ 4 w 43"/>
                    <a:gd name="T13" fmla="*/ 12 h 49"/>
                    <a:gd name="T14" fmla="*/ 4 w 43"/>
                    <a:gd name="T15" fmla="*/ 16 h 49"/>
                    <a:gd name="T16" fmla="*/ 0 w 43"/>
                    <a:gd name="T17" fmla="*/ 24 h 49"/>
                    <a:gd name="T18" fmla="*/ 4 w 43"/>
                    <a:gd name="T19" fmla="*/ 29 h 49"/>
                    <a:gd name="T20" fmla="*/ 4 w 43"/>
                    <a:gd name="T21" fmla="*/ 33 h 49"/>
                    <a:gd name="T22" fmla="*/ 4 w 43"/>
                    <a:gd name="T23" fmla="*/ 37 h 49"/>
                    <a:gd name="T24" fmla="*/ 8 w 43"/>
                    <a:gd name="T25" fmla="*/ 41 h 49"/>
                    <a:gd name="T26" fmla="*/ 12 w 43"/>
                    <a:gd name="T27" fmla="*/ 45 h 49"/>
                    <a:gd name="T28" fmla="*/ 16 w 43"/>
                    <a:gd name="T29" fmla="*/ 45 h 49"/>
                    <a:gd name="T30" fmla="*/ 19 w 43"/>
                    <a:gd name="T31" fmla="*/ 45 h 49"/>
                    <a:gd name="T32" fmla="*/ 23 w 43"/>
                    <a:gd name="T33" fmla="*/ 49 h 49"/>
                    <a:gd name="T34" fmla="*/ 27 w 43"/>
                    <a:gd name="T35" fmla="*/ 45 h 49"/>
                    <a:gd name="T36" fmla="*/ 31 w 43"/>
                    <a:gd name="T37" fmla="*/ 45 h 49"/>
                    <a:gd name="T38" fmla="*/ 35 w 43"/>
                    <a:gd name="T39" fmla="*/ 45 h 49"/>
                    <a:gd name="T40" fmla="*/ 39 w 43"/>
                    <a:gd name="T41" fmla="*/ 41 h 49"/>
                    <a:gd name="T42" fmla="*/ 39 w 43"/>
                    <a:gd name="T43" fmla="*/ 37 h 49"/>
                    <a:gd name="T44" fmla="*/ 43 w 43"/>
                    <a:gd name="T45" fmla="*/ 33 h 49"/>
                    <a:gd name="T46" fmla="*/ 43 w 43"/>
                    <a:gd name="T47" fmla="*/ 29 h 49"/>
                    <a:gd name="T48" fmla="*/ 43 w 43"/>
                    <a:gd name="T49" fmla="*/ 24 h 49"/>
                    <a:gd name="T50" fmla="*/ 43 w 43"/>
                    <a:gd name="T51" fmla="*/ 16 h 49"/>
                    <a:gd name="T52" fmla="*/ 43 w 43"/>
                    <a:gd name="T53" fmla="*/ 12 h 49"/>
                    <a:gd name="T54" fmla="*/ 39 w 43"/>
                    <a:gd name="T55" fmla="*/ 8 h 49"/>
                    <a:gd name="T56" fmla="*/ 39 w 43"/>
                    <a:gd name="T57" fmla="*/ 4 h 49"/>
                    <a:gd name="T58" fmla="*/ 35 w 43"/>
                    <a:gd name="T59" fmla="*/ 4 h 49"/>
                    <a:gd name="T60" fmla="*/ 31 w 43"/>
                    <a:gd name="T61" fmla="*/ 0 h 49"/>
                    <a:gd name="T62" fmla="*/ 27 w 43"/>
                    <a:gd name="T63" fmla="*/ 0 h 49"/>
                    <a:gd name="T64" fmla="*/ 23 w 43"/>
                    <a:gd name="T65"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 h="49">
                      <a:moveTo>
                        <a:pt x="23" y="0"/>
                      </a:moveTo>
                      <a:lnTo>
                        <a:pt x="19" y="0"/>
                      </a:lnTo>
                      <a:lnTo>
                        <a:pt x="16" y="0"/>
                      </a:lnTo>
                      <a:lnTo>
                        <a:pt x="12" y="4"/>
                      </a:lnTo>
                      <a:lnTo>
                        <a:pt x="8" y="4"/>
                      </a:lnTo>
                      <a:lnTo>
                        <a:pt x="4" y="8"/>
                      </a:lnTo>
                      <a:lnTo>
                        <a:pt x="4" y="12"/>
                      </a:lnTo>
                      <a:lnTo>
                        <a:pt x="4" y="16"/>
                      </a:lnTo>
                      <a:lnTo>
                        <a:pt x="0" y="24"/>
                      </a:lnTo>
                      <a:lnTo>
                        <a:pt x="4" y="29"/>
                      </a:lnTo>
                      <a:lnTo>
                        <a:pt x="4" y="33"/>
                      </a:lnTo>
                      <a:lnTo>
                        <a:pt x="4" y="37"/>
                      </a:lnTo>
                      <a:lnTo>
                        <a:pt x="8" y="41"/>
                      </a:lnTo>
                      <a:lnTo>
                        <a:pt x="12" y="45"/>
                      </a:lnTo>
                      <a:lnTo>
                        <a:pt x="16" y="45"/>
                      </a:lnTo>
                      <a:lnTo>
                        <a:pt x="19" y="45"/>
                      </a:lnTo>
                      <a:lnTo>
                        <a:pt x="23" y="49"/>
                      </a:lnTo>
                      <a:lnTo>
                        <a:pt x="27" y="45"/>
                      </a:lnTo>
                      <a:lnTo>
                        <a:pt x="31" y="45"/>
                      </a:lnTo>
                      <a:lnTo>
                        <a:pt x="35" y="45"/>
                      </a:lnTo>
                      <a:lnTo>
                        <a:pt x="39" y="41"/>
                      </a:lnTo>
                      <a:lnTo>
                        <a:pt x="39" y="37"/>
                      </a:lnTo>
                      <a:lnTo>
                        <a:pt x="43" y="33"/>
                      </a:lnTo>
                      <a:lnTo>
                        <a:pt x="43" y="29"/>
                      </a:lnTo>
                      <a:lnTo>
                        <a:pt x="43" y="24"/>
                      </a:lnTo>
                      <a:lnTo>
                        <a:pt x="43" y="16"/>
                      </a:lnTo>
                      <a:lnTo>
                        <a:pt x="43" y="12"/>
                      </a:lnTo>
                      <a:lnTo>
                        <a:pt x="39" y="8"/>
                      </a:lnTo>
                      <a:lnTo>
                        <a:pt x="39" y="4"/>
                      </a:lnTo>
                      <a:lnTo>
                        <a:pt x="35" y="4"/>
                      </a:lnTo>
                      <a:lnTo>
                        <a:pt x="31" y="0"/>
                      </a:lnTo>
                      <a:lnTo>
                        <a:pt x="27" y="0"/>
                      </a:lnTo>
                      <a:lnTo>
                        <a:pt x="23" y="0"/>
                      </a:lnTo>
                    </a:path>
                  </a:pathLst>
                </a:custGeom>
                <a:noFill/>
                <a:ln w="6350">
                  <a:solidFill>
                    <a:srgbClr val="008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390" name="Freeform 139"/>
                <p:cNvSpPr/>
                <p:nvPr/>
              </p:nvSpPr>
              <p:spPr>
                <a:xfrm>
                  <a:off x="3271" y="2547"/>
                  <a:ext cx="43" cy="50"/>
                </a:xfrm>
                <a:custGeom>
                  <a:avLst/>
                  <a:gdLst>
                    <a:gd name="T0" fmla="*/ 23 w 43"/>
                    <a:gd name="T1" fmla="*/ 0 h 50"/>
                    <a:gd name="T2" fmla="*/ 19 w 43"/>
                    <a:gd name="T3" fmla="*/ 0 h 50"/>
                    <a:gd name="T4" fmla="*/ 15 w 43"/>
                    <a:gd name="T5" fmla="*/ 0 h 50"/>
                    <a:gd name="T6" fmla="*/ 11 w 43"/>
                    <a:gd name="T7" fmla="*/ 5 h 50"/>
                    <a:gd name="T8" fmla="*/ 7 w 43"/>
                    <a:gd name="T9" fmla="*/ 9 h 50"/>
                    <a:gd name="T10" fmla="*/ 4 w 43"/>
                    <a:gd name="T11" fmla="*/ 9 h 50"/>
                    <a:gd name="T12" fmla="*/ 4 w 43"/>
                    <a:gd name="T13" fmla="*/ 13 h 50"/>
                    <a:gd name="T14" fmla="*/ 4 w 43"/>
                    <a:gd name="T15" fmla="*/ 21 h 50"/>
                    <a:gd name="T16" fmla="*/ 0 w 43"/>
                    <a:gd name="T17" fmla="*/ 25 h 50"/>
                    <a:gd name="T18" fmla="*/ 4 w 43"/>
                    <a:gd name="T19" fmla="*/ 29 h 50"/>
                    <a:gd name="T20" fmla="*/ 4 w 43"/>
                    <a:gd name="T21" fmla="*/ 34 h 50"/>
                    <a:gd name="T22" fmla="*/ 4 w 43"/>
                    <a:gd name="T23" fmla="*/ 38 h 50"/>
                    <a:gd name="T24" fmla="*/ 7 w 43"/>
                    <a:gd name="T25" fmla="*/ 42 h 50"/>
                    <a:gd name="T26" fmla="*/ 11 w 43"/>
                    <a:gd name="T27" fmla="*/ 46 h 50"/>
                    <a:gd name="T28" fmla="*/ 15 w 43"/>
                    <a:gd name="T29" fmla="*/ 46 h 50"/>
                    <a:gd name="T30" fmla="*/ 19 w 43"/>
                    <a:gd name="T31" fmla="*/ 50 h 50"/>
                    <a:gd name="T32" fmla="*/ 23 w 43"/>
                    <a:gd name="T33" fmla="*/ 50 h 50"/>
                    <a:gd name="T34" fmla="*/ 27 w 43"/>
                    <a:gd name="T35" fmla="*/ 50 h 50"/>
                    <a:gd name="T36" fmla="*/ 31 w 43"/>
                    <a:gd name="T37" fmla="*/ 46 h 50"/>
                    <a:gd name="T38" fmla="*/ 35 w 43"/>
                    <a:gd name="T39" fmla="*/ 46 h 50"/>
                    <a:gd name="T40" fmla="*/ 35 w 43"/>
                    <a:gd name="T41" fmla="*/ 42 h 50"/>
                    <a:gd name="T42" fmla="*/ 39 w 43"/>
                    <a:gd name="T43" fmla="*/ 38 h 50"/>
                    <a:gd name="T44" fmla="*/ 39 w 43"/>
                    <a:gd name="T45" fmla="*/ 34 h 50"/>
                    <a:gd name="T46" fmla="*/ 43 w 43"/>
                    <a:gd name="T47" fmla="*/ 29 h 50"/>
                    <a:gd name="T48" fmla="*/ 43 w 43"/>
                    <a:gd name="T49" fmla="*/ 25 h 50"/>
                    <a:gd name="T50" fmla="*/ 43 w 43"/>
                    <a:gd name="T51" fmla="*/ 21 h 50"/>
                    <a:gd name="T52" fmla="*/ 39 w 43"/>
                    <a:gd name="T53" fmla="*/ 13 h 50"/>
                    <a:gd name="T54" fmla="*/ 39 w 43"/>
                    <a:gd name="T55" fmla="*/ 9 h 50"/>
                    <a:gd name="T56" fmla="*/ 35 w 43"/>
                    <a:gd name="T57" fmla="*/ 9 h 50"/>
                    <a:gd name="T58" fmla="*/ 35 w 43"/>
                    <a:gd name="T59" fmla="*/ 5 h 50"/>
                    <a:gd name="T60" fmla="*/ 31 w 43"/>
                    <a:gd name="T61" fmla="*/ 0 h 50"/>
                    <a:gd name="T62" fmla="*/ 27 w 43"/>
                    <a:gd name="T63" fmla="*/ 0 h 50"/>
                    <a:gd name="T64" fmla="*/ 23 w 43"/>
                    <a:gd name="T65"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 h="50">
                      <a:moveTo>
                        <a:pt x="23" y="0"/>
                      </a:moveTo>
                      <a:lnTo>
                        <a:pt x="19" y="0"/>
                      </a:lnTo>
                      <a:lnTo>
                        <a:pt x="15" y="0"/>
                      </a:lnTo>
                      <a:lnTo>
                        <a:pt x="11" y="5"/>
                      </a:lnTo>
                      <a:lnTo>
                        <a:pt x="7" y="9"/>
                      </a:lnTo>
                      <a:lnTo>
                        <a:pt x="4" y="9"/>
                      </a:lnTo>
                      <a:lnTo>
                        <a:pt x="4" y="13"/>
                      </a:lnTo>
                      <a:lnTo>
                        <a:pt x="4" y="21"/>
                      </a:lnTo>
                      <a:lnTo>
                        <a:pt x="0" y="25"/>
                      </a:lnTo>
                      <a:lnTo>
                        <a:pt x="4" y="29"/>
                      </a:lnTo>
                      <a:lnTo>
                        <a:pt x="4" y="34"/>
                      </a:lnTo>
                      <a:lnTo>
                        <a:pt x="4" y="38"/>
                      </a:lnTo>
                      <a:lnTo>
                        <a:pt x="7" y="42"/>
                      </a:lnTo>
                      <a:lnTo>
                        <a:pt x="11" y="46"/>
                      </a:lnTo>
                      <a:lnTo>
                        <a:pt x="15" y="46"/>
                      </a:lnTo>
                      <a:lnTo>
                        <a:pt x="19" y="50"/>
                      </a:lnTo>
                      <a:lnTo>
                        <a:pt x="23" y="50"/>
                      </a:lnTo>
                      <a:lnTo>
                        <a:pt x="27" y="50"/>
                      </a:lnTo>
                      <a:lnTo>
                        <a:pt x="31" y="46"/>
                      </a:lnTo>
                      <a:lnTo>
                        <a:pt x="35" y="46"/>
                      </a:lnTo>
                      <a:lnTo>
                        <a:pt x="35" y="42"/>
                      </a:lnTo>
                      <a:lnTo>
                        <a:pt x="39" y="38"/>
                      </a:lnTo>
                      <a:lnTo>
                        <a:pt x="39" y="34"/>
                      </a:lnTo>
                      <a:lnTo>
                        <a:pt x="43" y="29"/>
                      </a:lnTo>
                      <a:lnTo>
                        <a:pt x="43" y="25"/>
                      </a:lnTo>
                      <a:lnTo>
                        <a:pt x="43" y="21"/>
                      </a:lnTo>
                      <a:lnTo>
                        <a:pt x="39" y="13"/>
                      </a:lnTo>
                      <a:lnTo>
                        <a:pt x="39" y="9"/>
                      </a:lnTo>
                      <a:lnTo>
                        <a:pt x="35" y="9"/>
                      </a:lnTo>
                      <a:lnTo>
                        <a:pt x="35" y="5"/>
                      </a:lnTo>
                      <a:lnTo>
                        <a:pt x="31" y="0"/>
                      </a:lnTo>
                      <a:lnTo>
                        <a:pt x="27" y="0"/>
                      </a:lnTo>
                      <a:lnTo>
                        <a:pt x="23" y="0"/>
                      </a:lnTo>
                      <a:close/>
                    </a:path>
                  </a:pathLst>
                </a:custGeom>
                <a:solidFill>
                  <a:srgbClr val="BBE0E3"/>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391" name="Freeform 140"/>
                <p:cNvSpPr/>
                <p:nvPr/>
              </p:nvSpPr>
              <p:spPr>
                <a:xfrm>
                  <a:off x="3271" y="2547"/>
                  <a:ext cx="43" cy="50"/>
                </a:xfrm>
                <a:custGeom>
                  <a:avLst/>
                  <a:gdLst>
                    <a:gd name="T0" fmla="*/ 23 w 43"/>
                    <a:gd name="T1" fmla="*/ 0 h 50"/>
                    <a:gd name="T2" fmla="*/ 19 w 43"/>
                    <a:gd name="T3" fmla="*/ 0 h 50"/>
                    <a:gd name="T4" fmla="*/ 15 w 43"/>
                    <a:gd name="T5" fmla="*/ 0 h 50"/>
                    <a:gd name="T6" fmla="*/ 11 w 43"/>
                    <a:gd name="T7" fmla="*/ 5 h 50"/>
                    <a:gd name="T8" fmla="*/ 7 w 43"/>
                    <a:gd name="T9" fmla="*/ 9 h 50"/>
                    <a:gd name="T10" fmla="*/ 4 w 43"/>
                    <a:gd name="T11" fmla="*/ 9 h 50"/>
                    <a:gd name="T12" fmla="*/ 4 w 43"/>
                    <a:gd name="T13" fmla="*/ 13 h 50"/>
                    <a:gd name="T14" fmla="*/ 4 w 43"/>
                    <a:gd name="T15" fmla="*/ 21 h 50"/>
                    <a:gd name="T16" fmla="*/ 0 w 43"/>
                    <a:gd name="T17" fmla="*/ 25 h 50"/>
                    <a:gd name="T18" fmla="*/ 4 w 43"/>
                    <a:gd name="T19" fmla="*/ 29 h 50"/>
                    <a:gd name="T20" fmla="*/ 4 w 43"/>
                    <a:gd name="T21" fmla="*/ 34 h 50"/>
                    <a:gd name="T22" fmla="*/ 4 w 43"/>
                    <a:gd name="T23" fmla="*/ 38 h 50"/>
                    <a:gd name="T24" fmla="*/ 7 w 43"/>
                    <a:gd name="T25" fmla="*/ 42 h 50"/>
                    <a:gd name="T26" fmla="*/ 11 w 43"/>
                    <a:gd name="T27" fmla="*/ 46 h 50"/>
                    <a:gd name="T28" fmla="*/ 15 w 43"/>
                    <a:gd name="T29" fmla="*/ 46 h 50"/>
                    <a:gd name="T30" fmla="*/ 19 w 43"/>
                    <a:gd name="T31" fmla="*/ 50 h 50"/>
                    <a:gd name="T32" fmla="*/ 23 w 43"/>
                    <a:gd name="T33" fmla="*/ 50 h 50"/>
                    <a:gd name="T34" fmla="*/ 27 w 43"/>
                    <a:gd name="T35" fmla="*/ 50 h 50"/>
                    <a:gd name="T36" fmla="*/ 31 w 43"/>
                    <a:gd name="T37" fmla="*/ 46 h 50"/>
                    <a:gd name="T38" fmla="*/ 35 w 43"/>
                    <a:gd name="T39" fmla="*/ 46 h 50"/>
                    <a:gd name="T40" fmla="*/ 35 w 43"/>
                    <a:gd name="T41" fmla="*/ 42 h 50"/>
                    <a:gd name="T42" fmla="*/ 39 w 43"/>
                    <a:gd name="T43" fmla="*/ 38 h 50"/>
                    <a:gd name="T44" fmla="*/ 39 w 43"/>
                    <a:gd name="T45" fmla="*/ 34 h 50"/>
                    <a:gd name="T46" fmla="*/ 43 w 43"/>
                    <a:gd name="T47" fmla="*/ 29 h 50"/>
                    <a:gd name="T48" fmla="*/ 43 w 43"/>
                    <a:gd name="T49" fmla="*/ 25 h 50"/>
                    <a:gd name="T50" fmla="*/ 43 w 43"/>
                    <a:gd name="T51" fmla="*/ 21 h 50"/>
                    <a:gd name="T52" fmla="*/ 39 w 43"/>
                    <a:gd name="T53" fmla="*/ 13 h 50"/>
                    <a:gd name="T54" fmla="*/ 39 w 43"/>
                    <a:gd name="T55" fmla="*/ 9 h 50"/>
                    <a:gd name="T56" fmla="*/ 35 w 43"/>
                    <a:gd name="T57" fmla="*/ 9 h 50"/>
                    <a:gd name="T58" fmla="*/ 35 w 43"/>
                    <a:gd name="T59" fmla="*/ 5 h 50"/>
                    <a:gd name="T60" fmla="*/ 31 w 43"/>
                    <a:gd name="T61" fmla="*/ 0 h 50"/>
                    <a:gd name="T62" fmla="*/ 27 w 43"/>
                    <a:gd name="T63" fmla="*/ 0 h 50"/>
                    <a:gd name="T64" fmla="*/ 23 w 43"/>
                    <a:gd name="T65"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 h="50">
                      <a:moveTo>
                        <a:pt x="23" y="0"/>
                      </a:moveTo>
                      <a:lnTo>
                        <a:pt x="19" y="0"/>
                      </a:lnTo>
                      <a:lnTo>
                        <a:pt x="15" y="0"/>
                      </a:lnTo>
                      <a:lnTo>
                        <a:pt x="11" y="5"/>
                      </a:lnTo>
                      <a:lnTo>
                        <a:pt x="7" y="9"/>
                      </a:lnTo>
                      <a:lnTo>
                        <a:pt x="4" y="9"/>
                      </a:lnTo>
                      <a:lnTo>
                        <a:pt x="4" y="13"/>
                      </a:lnTo>
                      <a:lnTo>
                        <a:pt x="4" y="21"/>
                      </a:lnTo>
                      <a:lnTo>
                        <a:pt x="0" y="25"/>
                      </a:lnTo>
                      <a:lnTo>
                        <a:pt x="4" y="29"/>
                      </a:lnTo>
                      <a:lnTo>
                        <a:pt x="4" y="34"/>
                      </a:lnTo>
                      <a:lnTo>
                        <a:pt x="4" y="38"/>
                      </a:lnTo>
                      <a:lnTo>
                        <a:pt x="7" y="42"/>
                      </a:lnTo>
                      <a:lnTo>
                        <a:pt x="11" y="46"/>
                      </a:lnTo>
                      <a:lnTo>
                        <a:pt x="15" y="46"/>
                      </a:lnTo>
                      <a:lnTo>
                        <a:pt x="19" y="50"/>
                      </a:lnTo>
                      <a:lnTo>
                        <a:pt x="23" y="50"/>
                      </a:lnTo>
                      <a:lnTo>
                        <a:pt x="27" y="50"/>
                      </a:lnTo>
                      <a:lnTo>
                        <a:pt x="31" y="46"/>
                      </a:lnTo>
                      <a:lnTo>
                        <a:pt x="35" y="46"/>
                      </a:lnTo>
                      <a:lnTo>
                        <a:pt x="35" y="42"/>
                      </a:lnTo>
                      <a:lnTo>
                        <a:pt x="39" y="38"/>
                      </a:lnTo>
                      <a:lnTo>
                        <a:pt x="39" y="34"/>
                      </a:lnTo>
                      <a:lnTo>
                        <a:pt x="43" y="29"/>
                      </a:lnTo>
                      <a:lnTo>
                        <a:pt x="43" y="25"/>
                      </a:lnTo>
                      <a:lnTo>
                        <a:pt x="43" y="21"/>
                      </a:lnTo>
                      <a:lnTo>
                        <a:pt x="39" y="13"/>
                      </a:lnTo>
                      <a:lnTo>
                        <a:pt x="39" y="9"/>
                      </a:lnTo>
                      <a:lnTo>
                        <a:pt x="35" y="9"/>
                      </a:lnTo>
                      <a:lnTo>
                        <a:pt x="35" y="5"/>
                      </a:lnTo>
                      <a:lnTo>
                        <a:pt x="31" y="0"/>
                      </a:lnTo>
                      <a:lnTo>
                        <a:pt x="27" y="0"/>
                      </a:lnTo>
                      <a:lnTo>
                        <a:pt x="23" y="0"/>
                      </a:lnTo>
                    </a:path>
                  </a:pathLst>
                </a:custGeom>
                <a:noFill/>
                <a:ln w="6350">
                  <a:solidFill>
                    <a:srgbClr val="008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392" name="Line 141"/>
                <p:cNvSpPr>
                  <a:spLocks noChangeShapeType="1"/>
                </p:cNvSpPr>
                <p:nvPr/>
              </p:nvSpPr>
              <p:spPr>
                <a:xfrm flipV="1">
                  <a:off x="4117" y="2668"/>
                  <a:ext cx="43" cy="33"/>
                </a:xfrm>
                <a:prstGeom prst="line">
                  <a:avLst/>
                </a:prstGeom>
                <a:noFill/>
                <a:ln w="6350">
                  <a:solidFill>
                    <a:srgbClr val="000066"/>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393" name="Line 142"/>
                <p:cNvSpPr>
                  <a:spLocks noChangeShapeType="1"/>
                </p:cNvSpPr>
                <p:nvPr/>
              </p:nvSpPr>
              <p:spPr>
                <a:xfrm>
                  <a:off x="4416" y="2431"/>
                  <a:ext cx="23" cy="0"/>
                </a:xfrm>
                <a:prstGeom prst="line">
                  <a:avLst/>
                </a:prstGeom>
                <a:noFill/>
                <a:ln w="6350">
                  <a:solidFill>
                    <a:srgbClr val="000066"/>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394" name="Rectangle 143"/>
                <p:cNvSpPr>
                  <a:spLocks noChangeArrowheads="1"/>
                </p:cNvSpPr>
                <p:nvPr/>
              </p:nvSpPr>
              <p:spPr>
                <a:xfrm>
                  <a:off x="4510" y="2452"/>
                  <a:ext cx="362" cy="83"/>
                </a:xfrm>
                <a:prstGeom prst="rect">
                  <a:avLst/>
                </a:prstGeom>
                <a:solidFill>
                  <a:srgbClr val="BBE0E3"/>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395" name="Rectangle 144"/>
                <p:cNvSpPr>
                  <a:spLocks noChangeArrowheads="1"/>
                </p:cNvSpPr>
                <p:nvPr/>
              </p:nvSpPr>
              <p:spPr>
                <a:xfrm>
                  <a:off x="4510" y="2452"/>
                  <a:ext cx="362" cy="83"/>
                </a:xfrm>
                <a:prstGeom prst="rect">
                  <a:avLst/>
                </a:prstGeom>
                <a:noFill/>
                <a:ln w="635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396" name="Rectangle 145"/>
                <p:cNvSpPr>
                  <a:spLocks noChangeArrowheads="1"/>
                </p:cNvSpPr>
                <p:nvPr/>
              </p:nvSpPr>
              <p:spPr>
                <a:xfrm>
                  <a:off x="4546" y="2464"/>
                  <a:ext cx="342" cy="70"/>
                </a:xfrm>
                <a:prstGeom prst="rect">
                  <a:avLst/>
                </a:prstGeom>
                <a:noFill/>
                <a:ln>
                  <a:noFill/>
                </a:ln>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800" b="1" i="0" u="none" strike="noStrike" cap="none" normalizeH="0" baseline="0">
                      <a:ln>
                        <a:noFill/>
                      </a:ln>
                      <a:solidFill>
                        <a:srgbClr val="000000"/>
                      </a:solidFill>
                      <a:effectLst/>
                      <a:latin typeface="ＭＳ Ｐゴシック" panose="020B0600070205080204" pitchFamily="50" charset="-128"/>
                      <a:ea typeface="ＭＳ Ｐゴシック" panose="020B0600070205080204" pitchFamily="50" charset="-128"/>
                    </a:rPr>
                    <a:t>歩行者空間</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1397" name="Rectangle 146"/>
                <p:cNvSpPr>
                  <a:spLocks noChangeArrowheads="1"/>
                </p:cNvSpPr>
                <p:nvPr/>
              </p:nvSpPr>
              <p:spPr>
                <a:xfrm>
                  <a:off x="4510" y="2452"/>
                  <a:ext cx="362" cy="83"/>
                </a:xfrm>
                <a:prstGeom prst="rect">
                  <a:avLst/>
                </a:prstGeom>
                <a:solidFill>
                  <a:srgbClr val="BBE0E3"/>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398" name="Rectangle 147"/>
                <p:cNvSpPr>
                  <a:spLocks noChangeArrowheads="1"/>
                </p:cNvSpPr>
                <p:nvPr/>
              </p:nvSpPr>
              <p:spPr>
                <a:xfrm>
                  <a:off x="4510" y="2452"/>
                  <a:ext cx="362" cy="83"/>
                </a:xfrm>
                <a:prstGeom prst="rect">
                  <a:avLst/>
                </a:prstGeom>
                <a:noFill/>
                <a:ln w="635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399" name="Rectangle 148"/>
                <p:cNvSpPr>
                  <a:spLocks noChangeArrowheads="1"/>
                </p:cNvSpPr>
                <p:nvPr/>
              </p:nvSpPr>
              <p:spPr>
                <a:xfrm>
                  <a:off x="4546" y="2464"/>
                  <a:ext cx="342" cy="70"/>
                </a:xfrm>
                <a:prstGeom prst="rect">
                  <a:avLst/>
                </a:prstGeom>
                <a:noFill/>
                <a:ln>
                  <a:noFill/>
                </a:ln>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800" b="1" i="0" u="none" strike="noStrike" cap="none" normalizeH="0" baseline="0">
                      <a:ln>
                        <a:noFill/>
                      </a:ln>
                      <a:solidFill>
                        <a:srgbClr val="000000"/>
                      </a:solidFill>
                      <a:effectLst/>
                      <a:latin typeface="ＭＳ Ｐゴシック" panose="020B0600070205080204" pitchFamily="50" charset="-128"/>
                      <a:ea typeface="ＭＳ Ｐゴシック" panose="020B0600070205080204" pitchFamily="50" charset="-128"/>
                    </a:rPr>
                    <a:t>歩行者空間</a:t>
                  </a:r>
                  <a:endParaRPr kumimoji="0" lang="ja-JP" altLang="ja-JP" sz="1800" b="0" i="0" u="none" strike="noStrike" cap="none" normalizeH="0" baseline="0">
                    <a:ln>
                      <a:noFill/>
                    </a:ln>
                    <a:solidFill>
                      <a:schemeClr val="tx1"/>
                    </a:solidFill>
                    <a:effectLst/>
                    <a:latin typeface="Arial" panose="020B0604020202020204" pitchFamily="34" charset="0"/>
                  </a:endParaRPr>
                </a:p>
              </p:txBody>
            </p:sp>
            <p:pic>
              <p:nvPicPr>
                <p:cNvPr id="1400" name="Picture 149"/>
                <p:cNvPicPr>
                  <a:picLocks noChangeAspect="1" noChangeArrowheads="1"/>
                </p:cNvPicPr>
                <p:nvPr/>
              </p:nvPicPr>
              <p:blipFill>
                <a:blip r:embed="rId15"/>
                <a:stretch>
                  <a:fillRect/>
                </a:stretch>
              </p:blipFill>
              <p:spPr>
                <a:xfrm>
                  <a:off x="5049" y="1640"/>
                  <a:ext cx="728" cy="534"/>
                </a:xfrm>
                <a:prstGeom prst="rect">
                  <a:avLst/>
                </a:prstGeom>
                <a:noFill/>
                <a:ln>
                  <a:noFill/>
                </a:ln>
              </p:spPr>
            </p:pic>
            <p:sp>
              <p:nvSpPr>
                <p:cNvPr id="1401" name="Rectangle 150"/>
                <p:cNvSpPr>
                  <a:spLocks noChangeArrowheads="1"/>
                </p:cNvSpPr>
                <p:nvPr/>
              </p:nvSpPr>
              <p:spPr>
                <a:xfrm>
                  <a:off x="3459" y="2726"/>
                  <a:ext cx="264" cy="116"/>
                </a:xfrm>
                <a:prstGeom prst="rect">
                  <a:avLst/>
                </a:prstGeom>
                <a:blipFill rotWithShape="0">
                  <a:blip r:embed="rId6"/>
                  <a:tile tx="0" ty="0" sx="100000" sy="100000" flip="none" algn="tl"/>
                </a:blip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402" name="Freeform 151"/>
                <p:cNvSpPr>
                  <a:spLocks noEditPoints="1"/>
                </p:cNvSpPr>
                <p:nvPr/>
              </p:nvSpPr>
              <p:spPr>
                <a:xfrm>
                  <a:off x="3381" y="1520"/>
                  <a:ext cx="232" cy="1968"/>
                </a:xfrm>
                <a:custGeom>
                  <a:avLst/>
                  <a:gdLst>
                    <a:gd name="T0" fmla="*/ 216 w 232"/>
                    <a:gd name="T1" fmla="*/ 74 h 1968"/>
                    <a:gd name="T2" fmla="*/ 220 w 232"/>
                    <a:gd name="T3" fmla="*/ 103 h 1968"/>
                    <a:gd name="T4" fmla="*/ 212 w 232"/>
                    <a:gd name="T5" fmla="*/ 103 h 1968"/>
                    <a:gd name="T6" fmla="*/ 208 w 232"/>
                    <a:gd name="T7" fmla="*/ 215 h 1968"/>
                    <a:gd name="T8" fmla="*/ 216 w 232"/>
                    <a:gd name="T9" fmla="*/ 140 h 1968"/>
                    <a:gd name="T10" fmla="*/ 197 w 232"/>
                    <a:gd name="T11" fmla="*/ 252 h 1968"/>
                    <a:gd name="T12" fmla="*/ 200 w 232"/>
                    <a:gd name="T13" fmla="*/ 281 h 1968"/>
                    <a:gd name="T14" fmla="*/ 193 w 232"/>
                    <a:gd name="T15" fmla="*/ 277 h 1968"/>
                    <a:gd name="T16" fmla="*/ 189 w 232"/>
                    <a:gd name="T17" fmla="*/ 389 h 1968"/>
                    <a:gd name="T18" fmla="*/ 189 w 232"/>
                    <a:gd name="T19" fmla="*/ 381 h 1968"/>
                    <a:gd name="T20" fmla="*/ 169 w 232"/>
                    <a:gd name="T21" fmla="*/ 493 h 1968"/>
                    <a:gd name="T22" fmla="*/ 173 w 232"/>
                    <a:gd name="T23" fmla="*/ 522 h 1968"/>
                    <a:gd name="T24" fmla="*/ 165 w 232"/>
                    <a:gd name="T25" fmla="*/ 522 h 1968"/>
                    <a:gd name="T26" fmla="*/ 161 w 232"/>
                    <a:gd name="T27" fmla="*/ 634 h 1968"/>
                    <a:gd name="T28" fmla="*/ 169 w 232"/>
                    <a:gd name="T29" fmla="*/ 559 h 1968"/>
                    <a:gd name="T30" fmla="*/ 145 w 232"/>
                    <a:gd name="T31" fmla="*/ 667 h 1968"/>
                    <a:gd name="T32" fmla="*/ 153 w 232"/>
                    <a:gd name="T33" fmla="*/ 696 h 1968"/>
                    <a:gd name="T34" fmla="*/ 145 w 232"/>
                    <a:gd name="T35" fmla="*/ 696 h 1968"/>
                    <a:gd name="T36" fmla="*/ 137 w 232"/>
                    <a:gd name="T37" fmla="*/ 808 h 1968"/>
                    <a:gd name="T38" fmla="*/ 141 w 232"/>
                    <a:gd name="T39" fmla="*/ 799 h 1968"/>
                    <a:gd name="T40" fmla="*/ 118 w 232"/>
                    <a:gd name="T41" fmla="*/ 911 h 1968"/>
                    <a:gd name="T42" fmla="*/ 126 w 232"/>
                    <a:gd name="T43" fmla="*/ 940 h 1968"/>
                    <a:gd name="T44" fmla="*/ 118 w 232"/>
                    <a:gd name="T45" fmla="*/ 936 h 1968"/>
                    <a:gd name="T46" fmla="*/ 110 w 232"/>
                    <a:gd name="T47" fmla="*/ 1052 h 1968"/>
                    <a:gd name="T48" fmla="*/ 122 w 232"/>
                    <a:gd name="T49" fmla="*/ 978 h 1968"/>
                    <a:gd name="T50" fmla="*/ 98 w 232"/>
                    <a:gd name="T51" fmla="*/ 1085 h 1968"/>
                    <a:gd name="T52" fmla="*/ 106 w 232"/>
                    <a:gd name="T53" fmla="*/ 1114 h 1968"/>
                    <a:gd name="T54" fmla="*/ 94 w 232"/>
                    <a:gd name="T55" fmla="*/ 1114 h 1968"/>
                    <a:gd name="T56" fmla="*/ 90 w 232"/>
                    <a:gd name="T57" fmla="*/ 1226 h 1968"/>
                    <a:gd name="T58" fmla="*/ 94 w 232"/>
                    <a:gd name="T59" fmla="*/ 1218 h 1968"/>
                    <a:gd name="T60" fmla="*/ 71 w 232"/>
                    <a:gd name="T61" fmla="*/ 1330 h 1968"/>
                    <a:gd name="T62" fmla="*/ 78 w 232"/>
                    <a:gd name="T63" fmla="*/ 1359 h 1968"/>
                    <a:gd name="T64" fmla="*/ 67 w 232"/>
                    <a:gd name="T65" fmla="*/ 1355 h 1968"/>
                    <a:gd name="T66" fmla="*/ 63 w 232"/>
                    <a:gd name="T67" fmla="*/ 1467 h 1968"/>
                    <a:gd name="T68" fmla="*/ 71 w 232"/>
                    <a:gd name="T69" fmla="*/ 1396 h 1968"/>
                    <a:gd name="T70" fmla="*/ 51 w 232"/>
                    <a:gd name="T71" fmla="*/ 1504 h 1968"/>
                    <a:gd name="T72" fmla="*/ 55 w 232"/>
                    <a:gd name="T73" fmla="*/ 1533 h 1968"/>
                    <a:gd name="T74" fmla="*/ 47 w 232"/>
                    <a:gd name="T75" fmla="*/ 1533 h 1968"/>
                    <a:gd name="T76" fmla="*/ 43 w 232"/>
                    <a:gd name="T77" fmla="*/ 1645 h 1968"/>
                    <a:gd name="T78" fmla="*/ 43 w 232"/>
                    <a:gd name="T79" fmla="*/ 1637 h 1968"/>
                    <a:gd name="T80" fmla="*/ 23 w 232"/>
                    <a:gd name="T81" fmla="*/ 1744 h 1968"/>
                    <a:gd name="T82" fmla="*/ 27 w 232"/>
                    <a:gd name="T83" fmla="*/ 1773 h 1968"/>
                    <a:gd name="T84" fmla="*/ 19 w 232"/>
                    <a:gd name="T85" fmla="*/ 1773 h 1968"/>
                    <a:gd name="T86" fmla="*/ 16 w 232"/>
                    <a:gd name="T87" fmla="*/ 1885 h 1968"/>
                    <a:gd name="T88" fmla="*/ 23 w 232"/>
                    <a:gd name="T89" fmla="*/ 1811 h 1968"/>
                    <a:gd name="T90" fmla="*/ 4 w 232"/>
                    <a:gd name="T91" fmla="*/ 1923 h 1968"/>
                    <a:gd name="T92" fmla="*/ 8 w 232"/>
                    <a:gd name="T93" fmla="*/ 1952 h 1968"/>
                    <a:gd name="T94" fmla="*/ 0 w 232"/>
                    <a:gd name="T95" fmla="*/ 1952 h 1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32" h="1968">
                      <a:moveTo>
                        <a:pt x="232" y="0"/>
                      </a:moveTo>
                      <a:lnTo>
                        <a:pt x="224" y="74"/>
                      </a:lnTo>
                      <a:lnTo>
                        <a:pt x="216" y="74"/>
                      </a:lnTo>
                      <a:lnTo>
                        <a:pt x="224" y="0"/>
                      </a:lnTo>
                      <a:lnTo>
                        <a:pt x="232" y="0"/>
                      </a:lnTo>
                      <a:close/>
                      <a:moveTo>
                        <a:pt x="220" y="103"/>
                      </a:moveTo>
                      <a:lnTo>
                        <a:pt x="220" y="111"/>
                      </a:lnTo>
                      <a:lnTo>
                        <a:pt x="212" y="111"/>
                      </a:lnTo>
                      <a:lnTo>
                        <a:pt x="212" y="103"/>
                      </a:lnTo>
                      <a:lnTo>
                        <a:pt x="220" y="103"/>
                      </a:lnTo>
                      <a:close/>
                      <a:moveTo>
                        <a:pt x="216" y="140"/>
                      </a:moveTo>
                      <a:lnTo>
                        <a:pt x="208" y="215"/>
                      </a:lnTo>
                      <a:lnTo>
                        <a:pt x="200" y="215"/>
                      </a:lnTo>
                      <a:lnTo>
                        <a:pt x="208" y="140"/>
                      </a:lnTo>
                      <a:lnTo>
                        <a:pt x="216" y="140"/>
                      </a:lnTo>
                      <a:close/>
                      <a:moveTo>
                        <a:pt x="204" y="244"/>
                      </a:moveTo>
                      <a:lnTo>
                        <a:pt x="204" y="252"/>
                      </a:lnTo>
                      <a:lnTo>
                        <a:pt x="197" y="252"/>
                      </a:lnTo>
                      <a:lnTo>
                        <a:pt x="197" y="240"/>
                      </a:lnTo>
                      <a:lnTo>
                        <a:pt x="204" y="244"/>
                      </a:lnTo>
                      <a:close/>
                      <a:moveTo>
                        <a:pt x="200" y="281"/>
                      </a:moveTo>
                      <a:lnTo>
                        <a:pt x="193" y="356"/>
                      </a:lnTo>
                      <a:lnTo>
                        <a:pt x="185" y="352"/>
                      </a:lnTo>
                      <a:lnTo>
                        <a:pt x="193" y="277"/>
                      </a:lnTo>
                      <a:lnTo>
                        <a:pt x="200" y="281"/>
                      </a:lnTo>
                      <a:close/>
                      <a:moveTo>
                        <a:pt x="189" y="381"/>
                      </a:moveTo>
                      <a:lnTo>
                        <a:pt x="189" y="389"/>
                      </a:lnTo>
                      <a:lnTo>
                        <a:pt x="177" y="389"/>
                      </a:lnTo>
                      <a:lnTo>
                        <a:pt x="181" y="381"/>
                      </a:lnTo>
                      <a:lnTo>
                        <a:pt x="189" y="381"/>
                      </a:lnTo>
                      <a:close/>
                      <a:moveTo>
                        <a:pt x="185" y="418"/>
                      </a:moveTo>
                      <a:lnTo>
                        <a:pt x="177" y="493"/>
                      </a:lnTo>
                      <a:lnTo>
                        <a:pt x="169" y="493"/>
                      </a:lnTo>
                      <a:lnTo>
                        <a:pt x="177" y="418"/>
                      </a:lnTo>
                      <a:lnTo>
                        <a:pt x="185" y="418"/>
                      </a:lnTo>
                      <a:close/>
                      <a:moveTo>
                        <a:pt x="173" y="522"/>
                      </a:moveTo>
                      <a:lnTo>
                        <a:pt x="173" y="530"/>
                      </a:lnTo>
                      <a:lnTo>
                        <a:pt x="161" y="530"/>
                      </a:lnTo>
                      <a:lnTo>
                        <a:pt x="165" y="522"/>
                      </a:lnTo>
                      <a:lnTo>
                        <a:pt x="173" y="522"/>
                      </a:lnTo>
                      <a:close/>
                      <a:moveTo>
                        <a:pt x="169" y="559"/>
                      </a:moveTo>
                      <a:lnTo>
                        <a:pt x="161" y="634"/>
                      </a:lnTo>
                      <a:lnTo>
                        <a:pt x="149" y="630"/>
                      </a:lnTo>
                      <a:lnTo>
                        <a:pt x="161" y="559"/>
                      </a:lnTo>
                      <a:lnTo>
                        <a:pt x="169" y="559"/>
                      </a:lnTo>
                      <a:close/>
                      <a:moveTo>
                        <a:pt x="157" y="659"/>
                      </a:moveTo>
                      <a:lnTo>
                        <a:pt x="153" y="671"/>
                      </a:lnTo>
                      <a:lnTo>
                        <a:pt x="145" y="667"/>
                      </a:lnTo>
                      <a:lnTo>
                        <a:pt x="149" y="659"/>
                      </a:lnTo>
                      <a:lnTo>
                        <a:pt x="157" y="659"/>
                      </a:lnTo>
                      <a:close/>
                      <a:moveTo>
                        <a:pt x="153" y="696"/>
                      </a:moveTo>
                      <a:lnTo>
                        <a:pt x="145" y="770"/>
                      </a:lnTo>
                      <a:lnTo>
                        <a:pt x="134" y="770"/>
                      </a:lnTo>
                      <a:lnTo>
                        <a:pt x="145" y="696"/>
                      </a:lnTo>
                      <a:lnTo>
                        <a:pt x="153" y="696"/>
                      </a:lnTo>
                      <a:close/>
                      <a:moveTo>
                        <a:pt x="141" y="799"/>
                      </a:moveTo>
                      <a:lnTo>
                        <a:pt x="137" y="808"/>
                      </a:lnTo>
                      <a:lnTo>
                        <a:pt x="130" y="808"/>
                      </a:lnTo>
                      <a:lnTo>
                        <a:pt x="134" y="799"/>
                      </a:lnTo>
                      <a:lnTo>
                        <a:pt x="141" y="799"/>
                      </a:lnTo>
                      <a:close/>
                      <a:moveTo>
                        <a:pt x="137" y="837"/>
                      </a:moveTo>
                      <a:lnTo>
                        <a:pt x="126" y="911"/>
                      </a:lnTo>
                      <a:lnTo>
                        <a:pt x="118" y="911"/>
                      </a:lnTo>
                      <a:lnTo>
                        <a:pt x="130" y="837"/>
                      </a:lnTo>
                      <a:lnTo>
                        <a:pt x="137" y="837"/>
                      </a:lnTo>
                      <a:close/>
                      <a:moveTo>
                        <a:pt x="126" y="940"/>
                      </a:moveTo>
                      <a:lnTo>
                        <a:pt x="122" y="949"/>
                      </a:lnTo>
                      <a:lnTo>
                        <a:pt x="114" y="949"/>
                      </a:lnTo>
                      <a:lnTo>
                        <a:pt x="118" y="936"/>
                      </a:lnTo>
                      <a:lnTo>
                        <a:pt x="126" y="940"/>
                      </a:lnTo>
                      <a:close/>
                      <a:moveTo>
                        <a:pt x="122" y="978"/>
                      </a:moveTo>
                      <a:lnTo>
                        <a:pt x="110" y="1052"/>
                      </a:lnTo>
                      <a:lnTo>
                        <a:pt x="102" y="1048"/>
                      </a:lnTo>
                      <a:lnTo>
                        <a:pt x="110" y="974"/>
                      </a:lnTo>
                      <a:lnTo>
                        <a:pt x="122" y="978"/>
                      </a:lnTo>
                      <a:close/>
                      <a:moveTo>
                        <a:pt x="110" y="1077"/>
                      </a:moveTo>
                      <a:lnTo>
                        <a:pt x="106" y="1090"/>
                      </a:lnTo>
                      <a:lnTo>
                        <a:pt x="98" y="1085"/>
                      </a:lnTo>
                      <a:lnTo>
                        <a:pt x="102" y="1077"/>
                      </a:lnTo>
                      <a:lnTo>
                        <a:pt x="110" y="1077"/>
                      </a:lnTo>
                      <a:close/>
                      <a:moveTo>
                        <a:pt x="106" y="1114"/>
                      </a:moveTo>
                      <a:lnTo>
                        <a:pt x="94" y="1189"/>
                      </a:lnTo>
                      <a:lnTo>
                        <a:pt x="86" y="1189"/>
                      </a:lnTo>
                      <a:lnTo>
                        <a:pt x="94" y="1114"/>
                      </a:lnTo>
                      <a:lnTo>
                        <a:pt x="106" y="1114"/>
                      </a:lnTo>
                      <a:close/>
                      <a:moveTo>
                        <a:pt x="94" y="1218"/>
                      </a:moveTo>
                      <a:lnTo>
                        <a:pt x="90" y="1226"/>
                      </a:lnTo>
                      <a:lnTo>
                        <a:pt x="82" y="1226"/>
                      </a:lnTo>
                      <a:lnTo>
                        <a:pt x="82" y="1218"/>
                      </a:lnTo>
                      <a:lnTo>
                        <a:pt x="94" y="1218"/>
                      </a:lnTo>
                      <a:close/>
                      <a:moveTo>
                        <a:pt x="86" y="1255"/>
                      </a:moveTo>
                      <a:lnTo>
                        <a:pt x="78" y="1330"/>
                      </a:lnTo>
                      <a:lnTo>
                        <a:pt x="71" y="1330"/>
                      </a:lnTo>
                      <a:lnTo>
                        <a:pt x="78" y="1255"/>
                      </a:lnTo>
                      <a:lnTo>
                        <a:pt x="86" y="1255"/>
                      </a:lnTo>
                      <a:close/>
                      <a:moveTo>
                        <a:pt x="78" y="1359"/>
                      </a:moveTo>
                      <a:lnTo>
                        <a:pt x="75" y="1367"/>
                      </a:lnTo>
                      <a:lnTo>
                        <a:pt x="67" y="1367"/>
                      </a:lnTo>
                      <a:lnTo>
                        <a:pt x="67" y="1355"/>
                      </a:lnTo>
                      <a:lnTo>
                        <a:pt x="78" y="1359"/>
                      </a:lnTo>
                      <a:close/>
                      <a:moveTo>
                        <a:pt x="71" y="1396"/>
                      </a:moveTo>
                      <a:lnTo>
                        <a:pt x="63" y="1467"/>
                      </a:lnTo>
                      <a:lnTo>
                        <a:pt x="55" y="1467"/>
                      </a:lnTo>
                      <a:lnTo>
                        <a:pt x="63" y="1392"/>
                      </a:lnTo>
                      <a:lnTo>
                        <a:pt x="71" y="1396"/>
                      </a:lnTo>
                      <a:close/>
                      <a:moveTo>
                        <a:pt x="59" y="1496"/>
                      </a:moveTo>
                      <a:lnTo>
                        <a:pt x="59" y="1504"/>
                      </a:lnTo>
                      <a:lnTo>
                        <a:pt x="51" y="1504"/>
                      </a:lnTo>
                      <a:lnTo>
                        <a:pt x="51" y="1496"/>
                      </a:lnTo>
                      <a:lnTo>
                        <a:pt x="59" y="1496"/>
                      </a:lnTo>
                      <a:close/>
                      <a:moveTo>
                        <a:pt x="55" y="1533"/>
                      </a:moveTo>
                      <a:lnTo>
                        <a:pt x="47" y="1608"/>
                      </a:lnTo>
                      <a:lnTo>
                        <a:pt x="39" y="1608"/>
                      </a:lnTo>
                      <a:lnTo>
                        <a:pt x="47" y="1533"/>
                      </a:lnTo>
                      <a:lnTo>
                        <a:pt x="55" y="1533"/>
                      </a:lnTo>
                      <a:close/>
                      <a:moveTo>
                        <a:pt x="43" y="1637"/>
                      </a:moveTo>
                      <a:lnTo>
                        <a:pt x="43" y="1645"/>
                      </a:lnTo>
                      <a:lnTo>
                        <a:pt x="35" y="1645"/>
                      </a:lnTo>
                      <a:lnTo>
                        <a:pt x="35" y="1633"/>
                      </a:lnTo>
                      <a:lnTo>
                        <a:pt x="43" y="1637"/>
                      </a:lnTo>
                      <a:close/>
                      <a:moveTo>
                        <a:pt x="39" y="1674"/>
                      </a:moveTo>
                      <a:lnTo>
                        <a:pt x="31" y="1749"/>
                      </a:lnTo>
                      <a:lnTo>
                        <a:pt x="23" y="1744"/>
                      </a:lnTo>
                      <a:lnTo>
                        <a:pt x="31" y="1670"/>
                      </a:lnTo>
                      <a:lnTo>
                        <a:pt x="39" y="1674"/>
                      </a:lnTo>
                      <a:close/>
                      <a:moveTo>
                        <a:pt x="27" y="1773"/>
                      </a:moveTo>
                      <a:lnTo>
                        <a:pt x="27" y="1786"/>
                      </a:lnTo>
                      <a:lnTo>
                        <a:pt x="19" y="1782"/>
                      </a:lnTo>
                      <a:lnTo>
                        <a:pt x="19" y="1773"/>
                      </a:lnTo>
                      <a:lnTo>
                        <a:pt x="27" y="1773"/>
                      </a:lnTo>
                      <a:close/>
                      <a:moveTo>
                        <a:pt x="23" y="1811"/>
                      </a:moveTo>
                      <a:lnTo>
                        <a:pt x="16" y="1885"/>
                      </a:lnTo>
                      <a:lnTo>
                        <a:pt x="8" y="1885"/>
                      </a:lnTo>
                      <a:lnTo>
                        <a:pt x="16" y="1811"/>
                      </a:lnTo>
                      <a:lnTo>
                        <a:pt x="23" y="1811"/>
                      </a:lnTo>
                      <a:close/>
                      <a:moveTo>
                        <a:pt x="12" y="1914"/>
                      </a:moveTo>
                      <a:lnTo>
                        <a:pt x="12" y="1923"/>
                      </a:lnTo>
                      <a:lnTo>
                        <a:pt x="4" y="1923"/>
                      </a:lnTo>
                      <a:lnTo>
                        <a:pt x="4" y="1914"/>
                      </a:lnTo>
                      <a:lnTo>
                        <a:pt x="12" y="1914"/>
                      </a:lnTo>
                      <a:close/>
                      <a:moveTo>
                        <a:pt x="8" y="1952"/>
                      </a:moveTo>
                      <a:lnTo>
                        <a:pt x="8" y="1968"/>
                      </a:lnTo>
                      <a:lnTo>
                        <a:pt x="0" y="1968"/>
                      </a:lnTo>
                      <a:lnTo>
                        <a:pt x="0" y="1952"/>
                      </a:lnTo>
                      <a:lnTo>
                        <a:pt x="8" y="1952"/>
                      </a:lnTo>
                      <a:close/>
                    </a:path>
                  </a:pathLst>
                </a:custGeom>
                <a:solidFill>
                  <a:srgbClr val="808080"/>
                </a:solidFill>
                <a:ln w="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403" name="Freeform 152"/>
                <p:cNvSpPr>
                  <a:spLocks noEditPoints="1"/>
                </p:cNvSpPr>
                <p:nvPr/>
              </p:nvSpPr>
              <p:spPr>
                <a:xfrm>
                  <a:off x="3483" y="2581"/>
                  <a:ext cx="157" cy="447"/>
                </a:xfrm>
                <a:custGeom>
                  <a:avLst/>
                  <a:gdLst>
                    <a:gd name="T0" fmla="*/ 150 w 157"/>
                    <a:gd name="T1" fmla="*/ 20 h 447"/>
                    <a:gd name="T2" fmla="*/ 142 w 157"/>
                    <a:gd name="T3" fmla="*/ 0 h 447"/>
                    <a:gd name="T4" fmla="*/ 146 w 157"/>
                    <a:gd name="T5" fmla="*/ 41 h 447"/>
                    <a:gd name="T6" fmla="*/ 122 w 157"/>
                    <a:gd name="T7" fmla="*/ 53 h 447"/>
                    <a:gd name="T8" fmla="*/ 146 w 157"/>
                    <a:gd name="T9" fmla="*/ 41 h 447"/>
                    <a:gd name="T10" fmla="*/ 130 w 157"/>
                    <a:gd name="T11" fmla="*/ 95 h 447"/>
                    <a:gd name="T12" fmla="*/ 118 w 157"/>
                    <a:gd name="T13" fmla="*/ 70 h 447"/>
                    <a:gd name="T14" fmla="*/ 122 w 157"/>
                    <a:gd name="T15" fmla="*/ 111 h 447"/>
                    <a:gd name="T16" fmla="*/ 102 w 157"/>
                    <a:gd name="T17" fmla="*/ 124 h 447"/>
                    <a:gd name="T18" fmla="*/ 122 w 157"/>
                    <a:gd name="T19" fmla="*/ 111 h 447"/>
                    <a:gd name="T20" fmla="*/ 106 w 157"/>
                    <a:gd name="T21" fmla="*/ 165 h 447"/>
                    <a:gd name="T22" fmla="*/ 95 w 157"/>
                    <a:gd name="T23" fmla="*/ 140 h 447"/>
                    <a:gd name="T24" fmla="*/ 102 w 157"/>
                    <a:gd name="T25" fmla="*/ 182 h 447"/>
                    <a:gd name="T26" fmla="*/ 79 w 157"/>
                    <a:gd name="T27" fmla="*/ 194 h 447"/>
                    <a:gd name="T28" fmla="*/ 102 w 157"/>
                    <a:gd name="T29" fmla="*/ 182 h 447"/>
                    <a:gd name="T30" fmla="*/ 83 w 157"/>
                    <a:gd name="T31" fmla="*/ 236 h 447"/>
                    <a:gd name="T32" fmla="*/ 75 w 157"/>
                    <a:gd name="T33" fmla="*/ 211 h 447"/>
                    <a:gd name="T34" fmla="*/ 79 w 157"/>
                    <a:gd name="T35" fmla="*/ 252 h 447"/>
                    <a:gd name="T36" fmla="*/ 59 w 157"/>
                    <a:gd name="T37" fmla="*/ 265 h 447"/>
                    <a:gd name="T38" fmla="*/ 79 w 157"/>
                    <a:gd name="T39" fmla="*/ 252 h 447"/>
                    <a:gd name="T40" fmla="*/ 63 w 157"/>
                    <a:gd name="T41" fmla="*/ 306 h 447"/>
                    <a:gd name="T42" fmla="*/ 51 w 157"/>
                    <a:gd name="T43" fmla="*/ 281 h 447"/>
                    <a:gd name="T44" fmla="*/ 55 w 157"/>
                    <a:gd name="T45" fmla="*/ 323 h 447"/>
                    <a:gd name="T46" fmla="*/ 35 w 157"/>
                    <a:gd name="T47" fmla="*/ 335 h 447"/>
                    <a:gd name="T48" fmla="*/ 55 w 157"/>
                    <a:gd name="T49" fmla="*/ 323 h 447"/>
                    <a:gd name="T50" fmla="*/ 39 w 157"/>
                    <a:gd name="T51" fmla="*/ 377 h 447"/>
                    <a:gd name="T52" fmla="*/ 28 w 157"/>
                    <a:gd name="T53" fmla="*/ 352 h 447"/>
                    <a:gd name="T54" fmla="*/ 35 w 157"/>
                    <a:gd name="T55" fmla="*/ 393 h 447"/>
                    <a:gd name="T56" fmla="*/ 12 w 157"/>
                    <a:gd name="T57" fmla="*/ 406 h 447"/>
                    <a:gd name="T58" fmla="*/ 35 w 157"/>
                    <a:gd name="T59" fmla="*/ 393 h 447"/>
                    <a:gd name="T60" fmla="*/ 16 w 157"/>
                    <a:gd name="T61" fmla="*/ 447 h 447"/>
                    <a:gd name="T62" fmla="*/ 8 w 157"/>
                    <a:gd name="T63" fmla="*/ 422 h 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57" h="447">
                      <a:moveTo>
                        <a:pt x="157" y="4"/>
                      </a:moveTo>
                      <a:lnTo>
                        <a:pt x="150" y="20"/>
                      </a:lnTo>
                      <a:lnTo>
                        <a:pt x="134" y="16"/>
                      </a:lnTo>
                      <a:lnTo>
                        <a:pt x="142" y="0"/>
                      </a:lnTo>
                      <a:lnTo>
                        <a:pt x="157" y="4"/>
                      </a:lnTo>
                      <a:close/>
                      <a:moveTo>
                        <a:pt x="146" y="41"/>
                      </a:moveTo>
                      <a:lnTo>
                        <a:pt x="138" y="58"/>
                      </a:lnTo>
                      <a:lnTo>
                        <a:pt x="122" y="53"/>
                      </a:lnTo>
                      <a:lnTo>
                        <a:pt x="130" y="33"/>
                      </a:lnTo>
                      <a:lnTo>
                        <a:pt x="146" y="41"/>
                      </a:lnTo>
                      <a:close/>
                      <a:moveTo>
                        <a:pt x="134" y="74"/>
                      </a:moveTo>
                      <a:lnTo>
                        <a:pt x="130" y="95"/>
                      </a:lnTo>
                      <a:lnTo>
                        <a:pt x="114" y="87"/>
                      </a:lnTo>
                      <a:lnTo>
                        <a:pt x="118" y="70"/>
                      </a:lnTo>
                      <a:lnTo>
                        <a:pt x="134" y="74"/>
                      </a:lnTo>
                      <a:close/>
                      <a:moveTo>
                        <a:pt x="122" y="111"/>
                      </a:moveTo>
                      <a:lnTo>
                        <a:pt x="118" y="128"/>
                      </a:lnTo>
                      <a:lnTo>
                        <a:pt x="102" y="124"/>
                      </a:lnTo>
                      <a:lnTo>
                        <a:pt x="106" y="103"/>
                      </a:lnTo>
                      <a:lnTo>
                        <a:pt x="122" y="111"/>
                      </a:lnTo>
                      <a:close/>
                      <a:moveTo>
                        <a:pt x="110" y="145"/>
                      </a:moveTo>
                      <a:lnTo>
                        <a:pt x="106" y="165"/>
                      </a:lnTo>
                      <a:lnTo>
                        <a:pt x="91" y="157"/>
                      </a:lnTo>
                      <a:lnTo>
                        <a:pt x="95" y="140"/>
                      </a:lnTo>
                      <a:lnTo>
                        <a:pt x="110" y="145"/>
                      </a:lnTo>
                      <a:close/>
                      <a:moveTo>
                        <a:pt x="102" y="182"/>
                      </a:moveTo>
                      <a:lnTo>
                        <a:pt x="95" y="199"/>
                      </a:lnTo>
                      <a:lnTo>
                        <a:pt x="79" y="194"/>
                      </a:lnTo>
                      <a:lnTo>
                        <a:pt x="87" y="174"/>
                      </a:lnTo>
                      <a:lnTo>
                        <a:pt x="102" y="182"/>
                      </a:lnTo>
                      <a:close/>
                      <a:moveTo>
                        <a:pt x="91" y="215"/>
                      </a:moveTo>
                      <a:lnTo>
                        <a:pt x="83" y="236"/>
                      </a:lnTo>
                      <a:lnTo>
                        <a:pt x="67" y="228"/>
                      </a:lnTo>
                      <a:lnTo>
                        <a:pt x="75" y="211"/>
                      </a:lnTo>
                      <a:lnTo>
                        <a:pt x="91" y="215"/>
                      </a:lnTo>
                      <a:close/>
                      <a:moveTo>
                        <a:pt x="79" y="252"/>
                      </a:moveTo>
                      <a:lnTo>
                        <a:pt x="71" y="269"/>
                      </a:lnTo>
                      <a:lnTo>
                        <a:pt x="59" y="265"/>
                      </a:lnTo>
                      <a:lnTo>
                        <a:pt x="63" y="244"/>
                      </a:lnTo>
                      <a:lnTo>
                        <a:pt x="79" y="252"/>
                      </a:lnTo>
                      <a:close/>
                      <a:moveTo>
                        <a:pt x="67" y="286"/>
                      </a:moveTo>
                      <a:lnTo>
                        <a:pt x="63" y="306"/>
                      </a:lnTo>
                      <a:lnTo>
                        <a:pt x="47" y="298"/>
                      </a:lnTo>
                      <a:lnTo>
                        <a:pt x="51" y="281"/>
                      </a:lnTo>
                      <a:lnTo>
                        <a:pt x="67" y="286"/>
                      </a:lnTo>
                      <a:close/>
                      <a:moveTo>
                        <a:pt x="55" y="323"/>
                      </a:moveTo>
                      <a:lnTo>
                        <a:pt x="51" y="339"/>
                      </a:lnTo>
                      <a:lnTo>
                        <a:pt x="35" y="335"/>
                      </a:lnTo>
                      <a:lnTo>
                        <a:pt x="39" y="315"/>
                      </a:lnTo>
                      <a:lnTo>
                        <a:pt x="55" y="323"/>
                      </a:lnTo>
                      <a:close/>
                      <a:moveTo>
                        <a:pt x="43" y="360"/>
                      </a:moveTo>
                      <a:lnTo>
                        <a:pt x="39" y="377"/>
                      </a:lnTo>
                      <a:lnTo>
                        <a:pt x="24" y="368"/>
                      </a:lnTo>
                      <a:lnTo>
                        <a:pt x="28" y="352"/>
                      </a:lnTo>
                      <a:lnTo>
                        <a:pt x="43" y="360"/>
                      </a:lnTo>
                      <a:close/>
                      <a:moveTo>
                        <a:pt x="35" y="393"/>
                      </a:moveTo>
                      <a:lnTo>
                        <a:pt x="28" y="410"/>
                      </a:lnTo>
                      <a:lnTo>
                        <a:pt x="12" y="406"/>
                      </a:lnTo>
                      <a:lnTo>
                        <a:pt x="20" y="389"/>
                      </a:lnTo>
                      <a:lnTo>
                        <a:pt x="35" y="393"/>
                      </a:lnTo>
                      <a:close/>
                      <a:moveTo>
                        <a:pt x="24" y="431"/>
                      </a:moveTo>
                      <a:lnTo>
                        <a:pt x="16" y="447"/>
                      </a:lnTo>
                      <a:lnTo>
                        <a:pt x="0" y="439"/>
                      </a:lnTo>
                      <a:lnTo>
                        <a:pt x="8" y="422"/>
                      </a:lnTo>
                      <a:lnTo>
                        <a:pt x="24" y="431"/>
                      </a:lnTo>
                      <a:close/>
                    </a:path>
                  </a:pathLst>
                </a:custGeom>
                <a:solidFill>
                  <a:srgbClr val="FF0000"/>
                </a:solidFill>
                <a:ln w="0">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pic>
              <p:nvPicPr>
                <p:cNvPr id="1404" name="Picture 153"/>
                <p:cNvPicPr>
                  <a:picLocks noChangeAspect="1" noChangeArrowheads="1"/>
                </p:cNvPicPr>
                <p:nvPr/>
              </p:nvPicPr>
              <p:blipFill>
                <a:blip r:embed="rId16"/>
                <a:stretch>
                  <a:fillRect/>
                </a:stretch>
              </p:blipFill>
              <p:spPr>
                <a:xfrm>
                  <a:off x="3522" y="2771"/>
                  <a:ext cx="205" cy="120"/>
                </a:xfrm>
                <a:prstGeom prst="rect">
                  <a:avLst/>
                </a:prstGeom>
                <a:noFill/>
                <a:ln>
                  <a:noFill/>
                </a:ln>
              </p:spPr>
            </p:pic>
            <p:pic>
              <p:nvPicPr>
                <p:cNvPr id="1405" name="Picture 154"/>
                <p:cNvPicPr>
                  <a:picLocks noChangeAspect="1" noChangeArrowheads="1"/>
                </p:cNvPicPr>
                <p:nvPr/>
              </p:nvPicPr>
              <p:blipFill>
                <a:blip r:embed="rId17"/>
                <a:stretch>
                  <a:fillRect/>
                </a:stretch>
              </p:blipFill>
              <p:spPr>
                <a:xfrm>
                  <a:off x="3522" y="2771"/>
                  <a:ext cx="205" cy="120"/>
                </a:xfrm>
                <a:prstGeom prst="rect">
                  <a:avLst/>
                </a:prstGeom>
                <a:noFill/>
                <a:ln>
                  <a:noFill/>
                </a:ln>
              </p:spPr>
            </p:pic>
            <p:sp>
              <p:nvSpPr>
                <p:cNvPr id="1406" name="Rectangle 155"/>
                <p:cNvSpPr>
                  <a:spLocks noChangeArrowheads="1"/>
                </p:cNvSpPr>
                <p:nvPr/>
              </p:nvSpPr>
              <p:spPr>
                <a:xfrm>
                  <a:off x="3526" y="2460"/>
                  <a:ext cx="174" cy="67"/>
                </a:xfrm>
                <a:prstGeom prst="rect">
                  <a:avLst/>
                </a:prstGeom>
                <a:solidFill>
                  <a:srgbClr val="BBE0E3"/>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407" name="Rectangle 156"/>
                <p:cNvSpPr>
                  <a:spLocks noChangeArrowheads="1"/>
                </p:cNvSpPr>
                <p:nvPr/>
              </p:nvSpPr>
              <p:spPr>
                <a:xfrm>
                  <a:off x="3526" y="2460"/>
                  <a:ext cx="174" cy="67"/>
                </a:xfrm>
                <a:prstGeom prst="rect">
                  <a:avLst/>
                </a:prstGeom>
                <a:noFill/>
                <a:ln w="635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408" name="Rectangle 157"/>
                <p:cNvSpPr>
                  <a:spLocks noChangeArrowheads="1"/>
                </p:cNvSpPr>
                <p:nvPr/>
              </p:nvSpPr>
              <p:spPr>
                <a:xfrm>
                  <a:off x="3538" y="2460"/>
                  <a:ext cx="185" cy="70"/>
                </a:xfrm>
                <a:prstGeom prst="rect">
                  <a:avLst/>
                </a:prstGeom>
                <a:noFill/>
                <a:ln>
                  <a:noFill/>
                </a:ln>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800" b="1" i="0" u="none" strike="noStrike" cap="none" normalizeH="0" baseline="0">
                      <a:ln>
                        <a:noFill/>
                      </a:ln>
                      <a:solidFill>
                        <a:srgbClr val="000000"/>
                      </a:solidFill>
                      <a:effectLst/>
                      <a:latin typeface="ＭＳ Ｐゴシック" panose="020B0600070205080204" pitchFamily="50" charset="-128"/>
                      <a:ea typeface="ＭＳ Ｐゴシック" panose="020B0600070205080204" pitchFamily="50" charset="-128"/>
                    </a:rPr>
                    <a:t>Ｐ＆Ｒ</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1409" name="Rectangle 158"/>
                <p:cNvSpPr>
                  <a:spLocks noChangeArrowheads="1"/>
                </p:cNvSpPr>
                <p:nvPr/>
              </p:nvSpPr>
              <p:spPr>
                <a:xfrm>
                  <a:off x="3526" y="2460"/>
                  <a:ext cx="174" cy="67"/>
                </a:xfrm>
                <a:prstGeom prst="rect">
                  <a:avLst/>
                </a:prstGeom>
                <a:solidFill>
                  <a:srgbClr val="BBE0E3"/>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410" name="Rectangle 159"/>
                <p:cNvSpPr>
                  <a:spLocks noChangeArrowheads="1"/>
                </p:cNvSpPr>
                <p:nvPr/>
              </p:nvSpPr>
              <p:spPr>
                <a:xfrm>
                  <a:off x="3526" y="2460"/>
                  <a:ext cx="174" cy="67"/>
                </a:xfrm>
                <a:prstGeom prst="rect">
                  <a:avLst/>
                </a:prstGeom>
                <a:noFill/>
                <a:ln w="635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411" name="Rectangle 160"/>
                <p:cNvSpPr>
                  <a:spLocks noChangeArrowheads="1"/>
                </p:cNvSpPr>
                <p:nvPr/>
              </p:nvSpPr>
              <p:spPr>
                <a:xfrm>
                  <a:off x="3538" y="2460"/>
                  <a:ext cx="185" cy="70"/>
                </a:xfrm>
                <a:prstGeom prst="rect">
                  <a:avLst/>
                </a:prstGeom>
                <a:noFill/>
                <a:ln>
                  <a:noFill/>
                </a:ln>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800" b="1" i="0" u="none" strike="noStrike" cap="none" normalizeH="0" baseline="0">
                      <a:ln>
                        <a:noFill/>
                      </a:ln>
                      <a:solidFill>
                        <a:srgbClr val="000000"/>
                      </a:solidFill>
                      <a:effectLst/>
                      <a:latin typeface="ＭＳ Ｐゴシック" panose="020B0600070205080204" pitchFamily="50" charset="-128"/>
                      <a:ea typeface="ＭＳ Ｐゴシック" panose="020B0600070205080204" pitchFamily="50" charset="-128"/>
                    </a:rPr>
                    <a:t>Ｐ＆Ｒ</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1412" name="Rectangle 161"/>
                <p:cNvSpPr>
                  <a:spLocks noChangeArrowheads="1"/>
                </p:cNvSpPr>
                <p:nvPr/>
              </p:nvSpPr>
              <p:spPr>
                <a:xfrm>
                  <a:off x="3652" y="2618"/>
                  <a:ext cx="185" cy="62"/>
                </a:xfrm>
                <a:prstGeom prst="rect">
                  <a:avLst/>
                </a:prstGeom>
                <a:solidFill>
                  <a:srgbClr val="BBE0E3"/>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413" name="Rectangle 162"/>
                <p:cNvSpPr>
                  <a:spLocks noChangeArrowheads="1"/>
                </p:cNvSpPr>
                <p:nvPr/>
              </p:nvSpPr>
              <p:spPr>
                <a:xfrm>
                  <a:off x="3652" y="2618"/>
                  <a:ext cx="185" cy="62"/>
                </a:xfrm>
                <a:prstGeom prst="rect">
                  <a:avLst/>
                </a:prstGeom>
                <a:noFill/>
                <a:ln w="635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414" name="Rectangle 163"/>
                <p:cNvSpPr>
                  <a:spLocks noChangeArrowheads="1"/>
                </p:cNvSpPr>
                <p:nvPr/>
              </p:nvSpPr>
              <p:spPr>
                <a:xfrm>
                  <a:off x="3668" y="2618"/>
                  <a:ext cx="185" cy="70"/>
                </a:xfrm>
                <a:prstGeom prst="rect">
                  <a:avLst/>
                </a:prstGeom>
                <a:noFill/>
                <a:ln>
                  <a:noFill/>
                </a:ln>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800" b="1" i="0" u="none" strike="noStrike" cap="none" normalizeH="0" baseline="0">
                      <a:ln>
                        <a:noFill/>
                      </a:ln>
                      <a:solidFill>
                        <a:srgbClr val="000000"/>
                      </a:solidFill>
                      <a:effectLst/>
                      <a:latin typeface="ＭＳ Ｐゴシック" panose="020B0600070205080204" pitchFamily="50" charset="-128"/>
                      <a:ea typeface="ＭＳ Ｐゴシック" panose="020B0600070205080204" pitchFamily="50" charset="-128"/>
                    </a:rPr>
                    <a:t>Ｃ＆Ｒ</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1415" name="Rectangle 164"/>
                <p:cNvSpPr>
                  <a:spLocks noChangeArrowheads="1"/>
                </p:cNvSpPr>
                <p:nvPr/>
              </p:nvSpPr>
              <p:spPr>
                <a:xfrm>
                  <a:off x="3652" y="2618"/>
                  <a:ext cx="185" cy="62"/>
                </a:xfrm>
                <a:prstGeom prst="rect">
                  <a:avLst/>
                </a:prstGeom>
                <a:solidFill>
                  <a:srgbClr val="BBE0E3"/>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416" name="Rectangle 165"/>
                <p:cNvSpPr>
                  <a:spLocks noChangeArrowheads="1"/>
                </p:cNvSpPr>
                <p:nvPr/>
              </p:nvSpPr>
              <p:spPr>
                <a:xfrm>
                  <a:off x="3652" y="2618"/>
                  <a:ext cx="185" cy="62"/>
                </a:xfrm>
                <a:prstGeom prst="rect">
                  <a:avLst/>
                </a:prstGeom>
                <a:noFill/>
                <a:ln w="635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417" name="Rectangle 166"/>
                <p:cNvSpPr>
                  <a:spLocks noChangeArrowheads="1"/>
                </p:cNvSpPr>
                <p:nvPr/>
              </p:nvSpPr>
              <p:spPr>
                <a:xfrm>
                  <a:off x="3668" y="2618"/>
                  <a:ext cx="185" cy="70"/>
                </a:xfrm>
                <a:prstGeom prst="rect">
                  <a:avLst/>
                </a:prstGeom>
                <a:noFill/>
                <a:ln>
                  <a:noFill/>
                </a:ln>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800" b="1" i="0" u="none" strike="noStrike" cap="none" normalizeH="0" baseline="0">
                      <a:ln>
                        <a:noFill/>
                      </a:ln>
                      <a:solidFill>
                        <a:srgbClr val="000000"/>
                      </a:solidFill>
                      <a:effectLst/>
                      <a:latin typeface="ＭＳ Ｐゴシック" panose="020B0600070205080204" pitchFamily="50" charset="-128"/>
                      <a:ea typeface="ＭＳ Ｐゴシック" panose="020B0600070205080204" pitchFamily="50" charset="-128"/>
                    </a:rPr>
                    <a:t>Ｃ＆Ｒ</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1418" name="Rectangle 167"/>
                <p:cNvSpPr>
                  <a:spLocks noChangeArrowheads="1"/>
                </p:cNvSpPr>
                <p:nvPr/>
              </p:nvSpPr>
              <p:spPr>
                <a:xfrm>
                  <a:off x="4998" y="2829"/>
                  <a:ext cx="189" cy="83"/>
                </a:xfrm>
                <a:prstGeom prst="rect">
                  <a:avLst/>
                </a:prstGeom>
                <a:solidFill>
                  <a:srgbClr val="BBE0E3"/>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419" name="Rectangle 168"/>
                <p:cNvSpPr>
                  <a:spLocks noChangeArrowheads="1"/>
                </p:cNvSpPr>
                <p:nvPr/>
              </p:nvSpPr>
              <p:spPr>
                <a:xfrm>
                  <a:off x="4998" y="2829"/>
                  <a:ext cx="189" cy="83"/>
                </a:xfrm>
                <a:prstGeom prst="rect">
                  <a:avLst/>
                </a:prstGeom>
                <a:noFill/>
                <a:ln w="635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420" name="Rectangle 169"/>
                <p:cNvSpPr>
                  <a:spLocks noChangeArrowheads="1"/>
                </p:cNvSpPr>
                <p:nvPr/>
              </p:nvSpPr>
              <p:spPr>
                <a:xfrm>
                  <a:off x="5022" y="2829"/>
                  <a:ext cx="185" cy="70"/>
                </a:xfrm>
                <a:prstGeom prst="rect">
                  <a:avLst/>
                </a:prstGeom>
                <a:noFill/>
                <a:ln>
                  <a:noFill/>
                </a:ln>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800" b="1" i="0" u="none" strike="noStrike" cap="none" normalizeH="0" baseline="0">
                      <a:ln>
                        <a:noFill/>
                      </a:ln>
                      <a:solidFill>
                        <a:srgbClr val="000000"/>
                      </a:solidFill>
                      <a:effectLst/>
                      <a:latin typeface="ＭＳ Ｐゴシック" panose="020B0600070205080204" pitchFamily="50" charset="-128"/>
                      <a:ea typeface="ＭＳ Ｐゴシック" panose="020B0600070205080204" pitchFamily="50" charset="-128"/>
                    </a:rPr>
                    <a:t>Ｐ＆Ｒ</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1421" name="Rectangle 170"/>
                <p:cNvSpPr>
                  <a:spLocks noChangeArrowheads="1"/>
                </p:cNvSpPr>
                <p:nvPr/>
              </p:nvSpPr>
              <p:spPr>
                <a:xfrm>
                  <a:off x="5002" y="2970"/>
                  <a:ext cx="189" cy="87"/>
                </a:xfrm>
                <a:prstGeom prst="rect">
                  <a:avLst/>
                </a:prstGeom>
                <a:solidFill>
                  <a:srgbClr val="BBE0E3"/>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422" name="Rectangle 171"/>
                <p:cNvSpPr>
                  <a:spLocks noChangeArrowheads="1"/>
                </p:cNvSpPr>
                <p:nvPr/>
              </p:nvSpPr>
              <p:spPr>
                <a:xfrm>
                  <a:off x="5002" y="2970"/>
                  <a:ext cx="189" cy="87"/>
                </a:xfrm>
                <a:prstGeom prst="rect">
                  <a:avLst/>
                </a:prstGeom>
                <a:noFill/>
                <a:ln w="635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423" name="Rectangle 172"/>
                <p:cNvSpPr>
                  <a:spLocks noChangeArrowheads="1"/>
                </p:cNvSpPr>
                <p:nvPr/>
              </p:nvSpPr>
              <p:spPr>
                <a:xfrm>
                  <a:off x="5026" y="2978"/>
                  <a:ext cx="185" cy="70"/>
                </a:xfrm>
                <a:prstGeom prst="rect">
                  <a:avLst/>
                </a:prstGeom>
                <a:noFill/>
                <a:ln>
                  <a:noFill/>
                </a:ln>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800" b="1" i="0" u="none" strike="noStrike" cap="none" normalizeH="0" baseline="0">
                      <a:ln>
                        <a:noFill/>
                      </a:ln>
                      <a:solidFill>
                        <a:srgbClr val="000000"/>
                      </a:solidFill>
                      <a:effectLst/>
                      <a:latin typeface="ＭＳ Ｐゴシック" panose="020B0600070205080204" pitchFamily="50" charset="-128"/>
                      <a:ea typeface="ＭＳ Ｐゴシック" panose="020B0600070205080204" pitchFamily="50" charset="-128"/>
                    </a:rPr>
                    <a:t>Ｃ＆Ｒ</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1424" name="Line 173"/>
                <p:cNvSpPr>
                  <a:spLocks noChangeShapeType="1"/>
                </p:cNvSpPr>
                <p:nvPr/>
              </p:nvSpPr>
              <p:spPr>
                <a:xfrm flipV="1">
                  <a:off x="4931" y="1524"/>
                  <a:ext cx="0" cy="1765"/>
                </a:xfrm>
                <a:prstGeom prst="line">
                  <a:avLst/>
                </a:prstGeom>
                <a:noFill/>
                <a:ln w="492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425" name="Freeform 174"/>
                <p:cNvSpPr>
                  <a:spLocks noEditPoints="1"/>
                </p:cNvSpPr>
                <p:nvPr/>
              </p:nvSpPr>
              <p:spPr>
                <a:xfrm>
                  <a:off x="4923" y="1569"/>
                  <a:ext cx="16" cy="1646"/>
                </a:xfrm>
                <a:custGeom>
                  <a:avLst/>
                  <a:gdLst>
                    <a:gd name="T0" fmla="*/ 0 w 16"/>
                    <a:gd name="T1" fmla="*/ 1571 h 1646"/>
                    <a:gd name="T2" fmla="*/ 16 w 16"/>
                    <a:gd name="T3" fmla="*/ 1646 h 1646"/>
                    <a:gd name="T4" fmla="*/ 0 w 16"/>
                    <a:gd name="T5" fmla="*/ 1517 h 1646"/>
                    <a:gd name="T6" fmla="*/ 16 w 16"/>
                    <a:gd name="T7" fmla="*/ 1438 h 1646"/>
                    <a:gd name="T8" fmla="*/ 0 w 16"/>
                    <a:gd name="T9" fmla="*/ 1517 h 1646"/>
                    <a:gd name="T10" fmla="*/ 0 w 16"/>
                    <a:gd name="T11" fmla="*/ 1310 h 1646"/>
                    <a:gd name="T12" fmla="*/ 16 w 16"/>
                    <a:gd name="T13" fmla="*/ 1385 h 1646"/>
                    <a:gd name="T14" fmla="*/ 0 w 16"/>
                    <a:gd name="T15" fmla="*/ 1252 h 1646"/>
                    <a:gd name="T16" fmla="*/ 16 w 16"/>
                    <a:gd name="T17" fmla="*/ 1177 h 1646"/>
                    <a:gd name="T18" fmla="*/ 0 w 16"/>
                    <a:gd name="T19" fmla="*/ 1252 h 1646"/>
                    <a:gd name="T20" fmla="*/ 0 w 16"/>
                    <a:gd name="T21" fmla="*/ 1049 h 1646"/>
                    <a:gd name="T22" fmla="*/ 16 w 16"/>
                    <a:gd name="T23" fmla="*/ 1123 h 1646"/>
                    <a:gd name="T24" fmla="*/ 0 w 16"/>
                    <a:gd name="T25" fmla="*/ 991 h 1646"/>
                    <a:gd name="T26" fmla="*/ 16 w 16"/>
                    <a:gd name="T27" fmla="*/ 916 h 1646"/>
                    <a:gd name="T28" fmla="*/ 0 w 16"/>
                    <a:gd name="T29" fmla="*/ 991 h 1646"/>
                    <a:gd name="T30" fmla="*/ 0 w 16"/>
                    <a:gd name="T31" fmla="*/ 784 h 1646"/>
                    <a:gd name="T32" fmla="*/ 16 w 16"/>
                    <a:gd name="T33" fmla="*/ 858 h 1646"/>
                    <a:gd name="T34" fmla="*/ 0 w 16"/>
                    <a:gd name="T35" fmla="*/ 730 h 1646"/>
                    <a:gd name="T36" fmla="*/ 16 w 16"/>
                    <a:gd name="T37" fmla="*/ 655 h 1646"/>
                    <a:gd name="T38" fmla="*/ 0 w 16"/>
                    <a:gd name="T39" fmla="*/ 730 h 1646"/>
                    <a:gd name="T40" fmla="*/ 0 w 16"/>
                    <a:gd name="T41" fmla="*/ 523 h 1646"/>
                    <a:gd name="T42" fmla="*/ 16 w 16"/>
                    <a:gd name="T43" fmla="*/ 597 h 1646"/>
                    <a:gd name="T44" fmla="*/ 0 w 16"/>
                    <a:gd name="T45" fmla="*/ 465 h 1646"/>
                    <a:gd name="T46" fmla="*/ 16 w 16"/>
                    <a:gd name="T47" fmla="*/ 390 h 1646"/>
                    <a:gd name="T48" fmla="*/ 0 w 16"/>
                    <a:gd name="T49" fmla="*/ 465 h 1646"/>
                    <a:gd name="T50" fmla="*/ 0 w 16"/>
                    <a:gd name="T51" fmla="*/ 261 h 1646"/>
                    <a:gd name="T52" fmla="*/ 16 w 16"/>
                    <a:gd name="T53" fmla="*/ 336 h 1646"/>
                    <a:gd name="T54" fmla="*/ 0 w 16"/>
                    <a:gd name="T55" fmla="*/ 203 h 1646"/>
                    <a:gd name="T56" fmla="*/ 16 w 16"/>
                    <a:gd name="T57" fmla="*/ 129 h 1646"/>
                    <a:gd name="T58" fmla="*/ 0 w 16"/>
                    <a:gd name="T59" fmla="*/ 203 h 1646"/>
                    <a:gd name="T60" fmla="*/ 0 w 16"/>
                    <a:gd name="T61" fmla="*/ 0 h 1646"/>
                    <a:gd name="T62" fmla="*/ 16 w 16"/>
                    <a:gd name="T63" fmla="*/ 75 h 16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 h="1646">
                      <a:moveTo>
                        <a:pt x="0" y="1646"/>
                      </a:moveTo>
                      <a:lnTo>
                        <a:pt x="0" y="1571"/>
                      </a:lnTo>
                      <a:lnTo>
                        <a:pt x="16" y="1571"/>
                      </a:lnTo>
                      <a:lnTo>
                        <a:pt x="16" y="1646"/>
                      </a:lnTo>
                      <a:lnTo>
                        <a:pt x="0" y="1646"/>
                      </a:lnTo>
                      <a:close/>
                      <a:moveTo>
                        <a:pt x="0" y="1517"/>
                      </a:moveTo>
                      <a:lnTo>
                        <a:pt x="0" y="1438"/>
                      </a:lnTo>
                      <a:lnTo>
                        <a:pt x="16" y="1438"/>
                      </a:lnTo>
                      <a:lnTo>
                        <a:pt x="16" y="1517"/>
                      </a:lnTo>
                      <a:lnTo>
                        <a:pt x="0" y="1517"/>
                      </a:lnTo>
                      <a:close/>
                      <a:moveTo>
                        <a:pt x="0" y="1385"/>
                      </a:moveTo>
                      <a:lnTo>
                        <a:pt x="0" y="1310"/>
                      </a:lnTo>
                      <a:lnTo>
                        <a:pt x="16" y="1310"/>
                      </a:lnTo>
                      <a:lnTo>
                        <a:pt x="16" y="1385"/>
                      </a:lnTo>
                      <a:lnTo>
                        <a:pt x="0" y="1385"/>
                      </a:lnTo>
                      <a:close/>
                      <a:moveTo>
                        <a:pt x="0" y="1252"/>
                      </a:moveTo>
                      <a:lnTo>
                        <a:pt x="0" y="1177"/>
                      </a:lnTo>
                      <a:lnTo>
                        <a:pt x="16" y="1177"/>
                      </a:lnTo>
                      <a:lnTo>
                        <a:pt x="16" y="1252"/>
                      </a:lnTo>
                      <a:lnTo>
                        <a:pt x="0" y="1252"/>
                      </a:lnTo>
                      <a:close/>
                      <a:moveTo>
                        <a:pt x="0" y="1123"/>
                      </a:moveTo>
                      <a:lnTo>
                        <a:pt x="0" y="1049"/>
                      </a:lnTo>
                      <a:lnTo>
                        <a:pt x="16" y="1049"/>
                      </a:lnTo>
                      <a:lnTo>
                        <a:pt x="16" y="1123"/>
                      </a:lnTo>
                      <a:lnTo>
                        <a:pt x="0" y="1123"/>
                      </a:lnTo>
                      <a:close/>
                      <a:moveTo>
                        <a:pt x="0" y="991"/>
                      </a:moveTo>
                      <a:lnTo>
                        <a:pt x="0" y="916"/>
                      </a:lnTo>
                      <a:lnTo>
                        <a:pt x="16" y="916"/>
                      </a:lnTo>
                      <a:lnTo>
                        <a:pt x="16" y="991"/>
                      </a:lnTo>
                      <a:lnTo>
                        <a:pt x="0" y="991"/>
                      </a:lnTo>
                      <a:close/>
                      <a:moveTo>
                        <a:pt x="0" y="858"/>
                      </a:moveTo>
                      <a:lnTo>
                        <a:pt x="0" y="784"/>
                      </a:lnTo>
                      <a:lnTo>
                        <a:pt x="16" y="784"/>
                      </a:lnTo>
                      <a:lnTo>
                        <a:pt x="16" y="858"/>
                      </a:lnTo>
                      <a:lnTo>
                        <a:pt x="0" y="858"/>
                      </a:lnTo>
                      <a:close/>
                      <a:moveTo>
                        <a:pt x="0" y="730"/>
                      </a:moveTo>
                      <a:lnTo>
                        <a:pt x="0" y="655"/>
                      </a:lnTo>
                      <a:lnTo>
                        <a:pt x="16" y="655"/>
                      </a:lnTo>
                      <a:lnTo>
                        <a:pt x="16" y="730"/>
                      </a:lnTo>
                      <a:lnTo>
                        <a:pt x="0" y="730"/>
                      </a:lnTo>
                      <a:close/>
                      <a:moveTo>
                        <a:pt x="0" y="597"/>
                      </a:moveTo>
                      <a:lnTo>
                        <a:pt x="0" y="523"/>
                      </a:lnTo>
                      <a:lnTo>
                        <a:pt x="16" y="523"/>
                      </a:lnTo>
                      <a:lnTo>
                        <a:pt x="16" y="597"/>
                      </a:lnTo>
                      <a:lnTo>
                        <a:pt x="0" y="597"/>
                      </a:lnTo>
                      <a:close/>
                      <a:moveTo>
                        <a:pt x="0" y="465"/>
                      </a:moveTo>
                      <a:lnTo>
                        <a:pt x="0" y="390"/>
                      </a:lnTo>
                      <a:lnTo>
                        <a:pt x="16" y="390"/>
                      </a:lnTo>
                      <a:lnTo>
                        <a:pt x="16" y="465"/>
                      </a:lnTo>
                      <a:lnTo>
                        <a:pt x="0" y="465"/>
                      </a:lnTo>
                      <a:close/>
                      <a:moveTo>
                        <a:pt x="0" y="336"/>
                      </a:moveTo>
                      <a:lnTo>
                        <a:pt x="0" y="261"/>
                      </a:lnTo>
                      <a:lnTo>
                        <a:pt x="16" y="261"/>
                      </a:lnTo>
                      <a:lnTo>
                        <a:pt x="16" y="336"/>
                      </a:lnTo>
                      <a:lnTo>
                        <a:pt x="0" y="336"/>
                      </a:lnTo>
                      <a:close/>
                      <a:moveTo>
                        <a:pt x="0" y="203"/>
                      </a:moveTo>
                      <a:lnTo>
                        <a:pt x="0" y="129"/>
                      </a:lnTo>
                      <a:lnTo>
                        <a:pt x="16" y="129"/>
                      </a:lnTo>
                      <a:lnTo>
                        <a:pt x="16" y="203"/>
                      </a:lnTo>
                      <a:lnTo>
                        <a:pt x="0" y="203"/>
                      </a:lnTo>
                      <a:close/>
                      <a:moveTo>
                        <a:pt x="0" y="75"/>
                      </a:moveTo>
                      <a:lnTo>
                        <a:pt x="0" y="0"/>
                      </a:lnTo>
                      <a:lnTo>
                        <a:pt x="16" y="0"/>
                      </a:lnTo>
                      <a:lnTo>
                        <a:pt x="16" y="75"/>
                      </a:lnTo>
                      <a:lnTo>
                        <a:pt x="0" y="75"/>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426" name="Line 175"/>
                <p:cNvSpPr>
                  <a:spLocks noChangeShapeType="1"/>
                </p:cNvSpPr>
                <p:nvPr/>
              </p:nvSpPr>
              <p:spPr>
                <a:xfrm flipV="1">
                  <a:off x="4931" y="1524"/>
                  <a:ext cx="0" cy="1765"/>
                </a:xfrm>
                <a:prstGeom prst="line">
                  <a:avLst/>
                </a:prstGeom>
                <a:noFill/>
                <a:ln w="492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427" name="Freeform 176"/>
                <p:cNvSpPr>
                  <a:spLocks noEditPoints="1"/>
                </p:cNvSpPr>
                <p:nvPr/>
              </p:nvSpPr>
              <p:spPr>
                <a:xfrm>
                  <a:off x="4923" y="1569"/>
                  <a:ext cx="16" cy="1646"/>
                </a:xfrm>
                <a:custGeom>
                  <a:avLst/>
                  <a:gdLst>
                    <a:gd name="T0" fmla="*/ 0 w 16"/>
                    <a:gd name="T1" fmla="*/ 1571 h 1646"/>
                    <a:gd name="T2" fmla="*/ 16 w 16"/>
                    <a:gd name="T3" fmla="*/ 1646 h 1646"/>
                    <a:gd name="T4" fmla="*/ 0 w 16"/>
                    <a:gd name="T5" fmla="*/ 1517 h 1646"/>
                    <a:gd name="T6" fmla="*/ 16 w 16"/>
                    <a:gd name="T7" fmla="*/ 1438 h 1646"/>
                    <a:gd name="T8" fmla="*/ 0 w 16"/>
                    <a:gd name="T9" fmla="*/ 1517 h 1646"/>
                    <a:gd name="T10" fmla="*/ 0 w 16"/>
                    <a:gd name="T11" fmla="*/ 1310 h 1646"/>
                    <a:gd name="T12" fmla="*/ 16 w 16"/>
                    <a:gd name="T13" fmla="*/ 1385 h 1646"/>
                    <a:gd name="T14" fmla="*/ 0 w 16"/>
                    <a:gd name="T15" fmla="*/ 1252 h 1646"/>
                    <a:gd name="T16" fmla="*/ 16 w 16"/>
                    <a:gd name="T17" fmla="*/ 1177 h 1646"/>
                    <a:gd name="T18" fmla="*/ 0 w 16"/>
                    <a:gd name="T19" fmla="*/ 1252 h 1646"/>
                    <a:gd name="T20" fmla="*/ 0 w 16"/>
                    <a:gd name="T21" fmla="*/ 1049 h 1646"/>
                    <a:gd name="T22" fmla="*/ 16 w 16"/>
                    <a:gd name="T23" fmla="*/ 1123 h 1646"/>
                    <a:gd name="T24" fmla="*/ 0 w 16"/>
                    <a:gd name="T25" fmla="*/ 991 h 1646"/>
                    <a:gd name="T26" fmla="*/ 16 w 16"/>
                    <a:gd name="T27" fmla="*/ 916 h 1646"/>
                    <a:gd name="T28" fmla="*/ 0 w 16"/>
                    <a:gd name="T29" fmla="*/ 991 h 1646"/>
                    <a:gd name="T30" fmla="*/ 0 w 16"/>
                    <a:gd name="T31" fmla="*/ 784 h 1646"/>
                    <a:gd name="T32" fmla="*/ 16 w 16"/>
                    <a:gd name="T33" fmla="*/ 858 h 1646"/>
                    <a:gd name="T34" fmla="*/ 0 w 16"/>
                    <a:gd name="T35" fmla="*/ 730 h 1646"/>
                    <a:gd name="T36" fmla="*/ 16 w 16"/>
                    <a:gd name="T37" fmla="*/ 655 h 1646"/>
                    <a:gd name="T38" fmla="*/ 0 w 16"/>
                    <a:gd name="T39" fmla="*/ 730 h 1646"/>
                    <a:gd name="T40" fmla="*/ 0 w 16"/>
                    <a:gd name="T41" fmla="*/ 523 h 1646"/>
                    <a:gd name="T42" fmla="*/ 16 w 16"/>
                    <a:gd name="T43" fmla="*/ 597 h 1646"/>
                    <a:gd name="T44" fmla="*/ 0 w 16"/>
                    <a:gd name="T45" fmla="*/ 465 h 1646"/>
                    <a:gd name="T46" fmla="*/ 16 w 16"/>
                    <a:gd name="T47" fmla="*/ 390 h 1646"/>
                    <a:gd name="T48" fmla="*/ 0 w 16"/>
                    <a:gd name="T49" fmla="*/ 465 h 1646"/>
                    <a:gd name="T50" fmla="*/ 0 w 16"/>
                    <a:gd name="T51" fmla="*/ 261 h 1646"/>
                    <a:gd name="T52" fmla="*/ 16 w 16"/>
                    <a:gd name="T53" fmla="*/ 336 h 1646"/>
                    <a:gd name="T54" fmla="*/ 0 w 16"/>
                    <a:gd name="T55" fmla="*/ 203 h 1646"/>
                    <a:gd name="T56" fmla="*/ 16 w 16"/>
                    <a:gd name="T57" fmla="*/ 129 h 1646"/>
                    <a:gd name="T58" fmla="*/ 0 w 16"/>
                    <a:gd name="T59" fmla="*/ 203 h 1646"/>
                    <a:gd name="T60" fmla="*/ 0 w 16"/>
                    <a:gd name="T61" fmla="*/ 0 h 1646"/>
                    <a:gd name="T62" fmla="*/ 16 w 16"/>
                    <a:gd name="T63" fmla="*/ 75 h 16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 h="1646">
                      <a:moveTo>
                        <a:pt x="0" y="1646"/>
                      </a:moveTo>
                      <a:lnTo>
                        <a:pt x="0" y="1571"/>
                      </a:lnTo>
                      <a:lnTo>
                        <a:pt x="16" y="1571"/>
                      </a:lnTo>
                      <a:lnTo>
                        <a:pt x="16" y="1646"/>
                      </a:lnTo>
                      <a:lnTo>
                        <a:pt x="0" y="1646"/>
                      </a:lnTo>
                      <a:close/>
                      <a:moveTo>
                        <a:pt x="0" y="1517"/>
                      </a:moveTo>
                      <a:lnTo>
                        <a:pt x="0" y="1438"/>
                      </a:lnTo>
                      <a:lnTo>
                        <a:pt x="16" y="1438"/>
                      </a:lnTo>
                      <a:lnTo>
                        <a:pt x="16" y="1517"/>
                      </a:lnTo>
                      <a:lnTo>
                        <a:pt x="0" y="1517"/>
                      </a:lnTo>
                      <a:close/>
                      <a:moveTo>
                        <a:pt x="0" y="1385"/>
                      </a:moveTo>
                      <a:lnTo>
                        <a:pt x="0" y="1310"/>
                      </a:lnTo>
                      <a:lnTo>
                        <a:pt x="16" y="1310"/>
                      </a:lnTo>
                      <a:lnTo>
                        <a:pt x="16" y="1385"/>
                      </a:lnTo>
                      <a:lnTo>
                        <a:pt x="0" y="1385"/>
                      </a:lnTo>
                      <a:close/>
                      <a:moveTo>
                        <a:pt x="0" y="1252"/>
                      </a:moveTo>
                      <a:lnTo>
                        <a:pt x="0" y="1177"/>
                      </a:lnTo>
                      <a:lnTo>
                        <a:pt x="16" y="1177"/>
                      </a:lnTo>
                      <a:lnTo>
                        <a:pt x="16" y="1252"/>
                      </a:lnTo>
                      <a:lnTo>
                        <a:pt x="0" y="1252"/>
                      </a:lnTo>
                      <a:close/>
                      <a:moveTo>
                        <a:pt x="0" y="1123"/>
                      </a:moveTo>
                      <a:lnTo>
                        <a:pt x="0" y="1049"/>
                      </a:lnTo>
                      <a:lnTo>
                        <a:pt x="16" y="1049"/>
                      </a:lnTo>
                      <a:lnTo>
                        <a:pt x="16" y="1123"/>
                      </a:lnTo>
                      <a:lnTo>
                        <a:pt x="0" y="1123"/>
                      </a:lnTo>
                      <a:close/>
                      <a:moveTo>
                        <a:pt x="0" y="991"/>
                      </a:moveTo>
                      <a:lnTo>
                        <a:pt x="0" y="916"/>
                      </a:lnTo>
                      <a:lnTo>
                        <a:pt x="16" y="916"/>
                      </a:lnTo>
                      <a:lnTo>
                        <a:pt x="16" y="991"/>
                      </a:lnTo>
                      <a:lnTo>
                        <a:pt x="0" y="991"/>
                      </a:lnTo>
                      <a:close/>
                      <a:moveTo>
                        <a:pt x="0" y="858"/>
                      </a:moveTo>
                      <a:lnTo>
                        <a:pt x="0" y="784"/>
                      </a:lnTo>
                      <a:lnTo>
                        <a:pt x="16" y="784"/>
                      </a:lnTo>
                      <a:lnTo>
                        <a:pt x="16" y="858"/>
                      </a:lnTo>
                      <a:lnTo>
                        <a:pt x="0" y="858"/>
                      </a:lnTo>
                      <a:close/>
                      <a:moveTo>
                        <a:pt x="0" y="730"/>
                      </a:moveTo>
                      <a:lnTo>
                        <a:pt x="0" y="655"/>
                      </a:lnTo>
                      <a:lnTo>
                        <a:pt x="16" y="655"/>
                      </a:lnTo>
                      <a:lnTo>
                        <a:pt x="16" y="730"/>
                      </a:lnTo>
                      <a:lnTo>
                        <a:pt x="0" y="730"/>
                      </a:lnTo>
                      <a:close/>
                      <a:moveTo>
                        <a:pt x="0" y="597"/>
                      </a:moveTo>
                      <a:lnTo>
                        <a:pt x="0" y="523"/>
                      </a:lnTo>
                      <a:lnTo>
                        <a:pt x="16" y="523"/>
                      </a:lnTo>
                      <a:lnTo>
                        <a:pt x="16" y="597"/>
                      </a:lnTo>
                      <a:lnTo>
                        <a:pt x="0" y="597"/>
                      </a:lnTo>
                      <a:close/>
                      <a:moveTo>
                        <a:pt x="0" y="465"/>
                      </a:moveTo>
                      <a:lnTo>
                        <a:pt x="0" y="390"/>
                      </a:lnTo>
                      <a:lnTo>
                        <a:pt x="16" y="390"/>
                      </a:lnTo>
                      <a:lnTo>
                        <a:pt x="16" y="465"/>
                      </a:lnTo>
                      <a:lnTo>
                        <a:pt x="0" y="465"/>
                      </a:lnTo>
                      <a:close/>
                      <a:moveTo>
                        <a:pt x="0" y="336"/>
                      </a:moveTo>
                      <a:lnTo>
                        <a:pt x="0" y="261"/>
                      </a:lnTo>
                      <a:lnTo>
                        <a:pt x="16" y="261"/>
                      </a:lnTo>
                      <a:lnTo>
                        <a:pt x="16" y="336"/>
                      </a:lnTo>
                      <a:lnTo>
                        <a:pt x="0" y="336"/>
                      </a:lnTo>
                      <a:close/>
                      <a:moveTo>
                        <a:pt x="0" y="203"/>
                      </a:moveTo>
                      <a:lnTo>
                        <a:pt x="0" y="129"/>
                      </a:lnTo>
                      <a:lnTo>
                        <a:pt x="16" y="129"/>
                      </a:lnTo>
                      <a:lnTo>
                        <a:pt x="16" y="203"/>
                      </a:lnTo>
                      <a:lnTo>
                        <a:pt x="0" y="203"/>
                      </a:lnTo>
                      <a:close/>
                      <a:moveTo>
                        <a:pt x="0" y="75"/>
                      </a:moveTo>
                      <a:lnTo>
                        <a:pt x="0" y="0"/>
                      </a:lnTo>
                      <a:lnTo>
                        <a:pt x="16" y="0"/>
                      </a:lnTo>
                      <a:lnTo>
                        <a:pt x="16" y="75"/>
                      </a:lnTo>
                      <a:lnTo>
                        <a:pt x="0" y="75"/>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428" name="Rectangle 177"/>
                <p:cNvSpPr>
                  <a:spLocks noChangeArrowheads="1"/>
                </p:cNvSpPr>
                <p:nvPr/>
              </p:nvSpPr>
              <p:spPr>
                <a:xfrm>
                  <a:off x="4892" y="2481"/>
                  <a:ext cx="98" cy="207"/>
                </a:xfrm>
                <a:prstGeom prst="rect">
                  <a:avLst/>
                </a:prstGeom>
                <a:solidFill>
                  <a:srgbClr val="FFFFF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429" name="Rectangle 178"/>
                <p:cNvSpPr>
                  <a:spLocks noChangeArrowheads="1"/>
                </p:cNvSpPr>
                <p:nvPr/>
              </p:nvSpPr>
              <p:spPr>
                <a:xfrm>
                  <a:off x="4892" y="2481"/>
                  <a:ext cx="98" cy="207"/>
                </a:xfrm>
                <a:prstGeom prst="rect">
                  <a:avLst/>
                </a:prstGeom>
                <a:noFill/>
                <a:ln w="635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430" name="Rectangle 179"/>
                <p:cNvSpPr>
                  <a:spLocks noChangeArrowheads="1"/>
                </p:cNvSpPr>
                <p:nvPr/>
              </p:nvSpPr>
              <p:spPr>
                <a:xfrm>
                  <a:off x="4900" y="2543"/>
                  <a:ext cx="126" cy="99"/>
                </a:xfrm>
                <a:prstGeom prst="rect">
                  <a:avLst/>
                </a:prstGeom>
                <a:noFill/>
                <a:ln>
                  <a:noFill/>
                </a:ln>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100" b="1" i="0" u="none" strike="noStrike" cap="none" normalizeH="0" baseline="0">
                      <a:ln>
                        <a:noFill/>
                      </a:ln>
                      <a:solidFill>
                        <a:srgbClr val="000000"/>
                      </a:solidFill>
                      <a:effectLst/>
                      <a:latin typeface="ＭＳ Ｐゴシック" panose="020B0600070205080204" pitchFamily="50" charset="-128"/>
                      <a:ea typeface="ＭＳ Ｐゴシック" panose="020B0600070205080204" pitchFamily="50" charset="-128"/>
                    </a:rPr>
                    <a:t>駅</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1431" name="Rectangle 180"/>
                <p:cNvSpPr>
                  <a:spLocks noChangeArrowheads="1"/>
                </p:cNvSpPr>
                <p:nvPr/>
              </p:nvSpPr>
              <p:spPr>
                <a:xfrm>
                  <a:off x="3963" y="2527"/>
                  <a:ext cx="75" cy="83"/>
                </a:xfrm>
                <a:prstGeom prst="rect">
                  <a:avLst/>
                </a:prstGeom>
                <a:solidFill>
                  <a:srgbClr val="BBE0E3"/>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432" name="Rectangle 181"/>
                <p:cNvSpPr>
                  <a:spLocks noChangeArrowheads="1"/>
                </p:cNvSpPr>
                <p:nvPr/>
              </p:nvSpPr>
              <p:spPr>
                <a:xfrm>
                  <a:off x="3963" y="2527"/>
                  <a:ext cx="75" cy="83"/>
                </a:xfrm>
                <a:prstGeom prst="rect">
                  <a:avLst/>
                </a:prstGeom>
                <a:noFill/>
                <a:ln w="635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433" name="Rectangle 182"/>
                <p:cNvSpPr>
                  <a:spLocks noChangeArrowheads="1"/>
                </p:cNvSpPr>
                <p:nvPr/>
              </p:nvSpPr>
              <p:spPr>
                <a:xfrm>
                  <a:off x="3983" y="2539"/>
                  <a:ext cx="67" cy="70"/>
                </a:xfrm>
                <a:prstGeom prst="rect">
                  <a:avLst/>
                </a:prstGeom>
                <a:noFill/>
                <a:ln>
                  <a:noFill/>
                </a:ln>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800" b="1" i="0" u="none" strike="noStrike" cap="none" normalizeH="0" baseline="0">
                      <a:ln>
                        <a:noFill/>
                      </a:ln>
                      <a:solidFill>
                        <a:srgbClr val="000000"/>
                      </a:solidFill>
                      <a:effectLst/>
                      <a:latin typeface="ＭＳ Ｐゴシック" panose="020B0600070205080204" pitchFamily="50" charset="-128"/>
                      <a:ea typeface="ＭＳ Ｐゴシック" panose="020B0600070205080204" pitchFamily="50" charset="-128"/>
                    </a:rPr>
                    <a:t>Ｔ</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1434" name="Rectangle 183"/>
                <p:cNvSpPr>
                  <a:spLocks noChangeArrowheads="1"/>
                </p:cNvSpPr>
                <p:nvPr/>
              </p:nvSpPr>
              <p:spPr>
                <a:xfrm>
                  <a:off x="3963" y="2527"/>
                  <a:ext cx="75" cy="83"/>
                </a:xfrm>
                <a:prstGeom prst="rect">
                  <a:avLst/>
                </a:prstGeom>
                <a:solidFill>
                  <a:srgbClr val="BBE0E3"/>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435" name="Rectangle 184"/>
                <p:cNvSpPr>
                  <a:spLocks noChangeArrowheads="1"/>
                </p:cNvSpPr>
                <p:nvPr/>
              </p:nvSpPr>
              <p:spPr>
                <a:xfrm>
                  <a:off x="3963" y="2527"/>
                  <a:ext cx="75" cy="83"/>
                </a:xfrm>
                <a:prstGeom prst="rect">
                  <a:avLst/>
                </a:prstGeom>
                <a:noFill/>
                <a:ln w="635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436" name="Rectangle 185"/>
                <p:cNvSpPr>
                  <a:spLocks noChangeArrowheads="1"/>
                </p:cNvSpPr>
                <p:nvPr/>
              </p:nvSpPr>
              <p:spPr>
                <a:xfrm>
                  <a:off x="3983" y="2539"/>
                  <a:ext cx="67" cy="70"/>
                </a:xfrm>
                <a:prstGeom prst="rect">
                  <a:avLst/>
                </a:prstGeom>
                <a:noFill/>
                <a:ln>
                  <a:noFill/>
                </a:ln>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800" b="1" i="0" u="none" strike="noStrike" cap="none" normalizeH="0" baseline="0">
                      <a:ln>
                        <a:noFill/>
                      </a:ln>
                      <a:solidFill>
                        <a:srgbClr val="000000"/>
                      </a:solidFill>
                      <a:effectLst/>
                      <a:latin typeface="ＭＳ Ｐゴシック" panose="020B0600070205080204" pitchFamily="50" charset="-128"/>
                      <a:ea typeface="ＭＳ Ｐゴシック" panose="020B0600070205080204" pitchFamily="50" charset="-128"/>
                    </a:rPr>
                    <a:t>Ｔ</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1437" name="Rectangle 186"/>
                <p:cNvSpPr>
                  <a:spLocks noChangeArrowheads="1"/>
                </p:cNvSpPr>
                <p:nvPr/>
              </p:nvSpPr>
              <p:spPr>
                <a:xfrm>
                  <a:off x="3255" y="2527"/>
                  <a:ext cx="75" cy="78"/>
                </a:xfrm>
                <a:prstGeom prst="rect">
                  <a:avLst/>
                </a:prstGeom>
                <a:solidFill>
                  <a:srgbClr val="BBE0E3"/>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438" name="Rectangle 187"/>
                <p:cNvSpPr>
                  <a:spLocks noChangeArrowheads="1"/>
                </p:cNvSpPr>
                <p:nvPr/>
              </p:nvSpPr>
              <p:spPr>
                <a:xfrm>
                  <a:off x="3255" y="2527"/>
                  <a:ext cx="75" cy="78"/>
                </a:xfrm>
                <a:prstGeom prst="rect">
                  <a:avLst/>
                </a:prstGeom>
                <a:noFill/>
                <a:ln w="635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439" name="Rectangle 188"/>
                <p:cNvSpPr>
                  <a:spLocks noChangeArrowheads="1"/>
                </p:cNvSpPr>
                <p:nvPr/>
              </p:nvSpPr>
              <p:spPr>
                <a:xfrm>
                  <a:off x="3275" y="2535"/>
                  <a:ext cx="67" cy="70"/>
                </a:xfrm>
                <a:prstGeom prst="rect">
                  <a:avLst/>
                </a:prstGeom>
                <a:noFill/>
                <a:ln>
                  <a:noFill/>
                </a:ln>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800" b="1" i="0" u="none" strike="noStrike" cap="none" normalizeH="0" baseline="0">
                      <a:ln>
                        <a:noFill/>
                      </a:ln>
                      <a:solidFill>
                        <a:srgbClr val="000000"/>
                      </a:solidFill>
                      <a:effectLst/>
                      <a:latin typeface="ＭＳ Ｐゴシック" panose="020B0600070205080204" pitchFamily="50" charset="-128"/>
                      <a:ea typeface="ＭＳ Ｐゴシック" panose="020B0600070205080204" pitchFamily="50" charset="-128"/>
                    </a:rPr>
                    <a:t>Ｔ</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1440" name="Rectangle 189"/>
                <p:cNvSpPr>
                  <a:spLocks noChangeArrowheads="1"/>
                </p:cNvSpPr>
                <p:nvPr/>
              </p:nvSpPr>
              <p:spPr>
                <a:xfrm>
                  <a:off x="3255" y="2527"/>
                  <a:ext cx="75" cy="78"/>
                </a:xfrm>
                <a:prstGeom prst="rect">
                  <a:avLst/>
                </a:prstGeom>
                <a:solidFill>
                  <a:srgbClr val="BBE0E3"/>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441" name="Rectangle 190"/>
                <p:cNvSpPr>
                  <a:spLocks noChangeArrowheads="1"/>
                </p:cNvSpPr>
                <p:nvPr/>
              </p:nvSpPr>
              <p:spPr>
                <a:xfrm>
                  <a:off x="3255" y="2527"/>
                  <a:ext cx="75" cy="78"/>
                </a:xfrm>
                <a:prstGeom prst="rect">
                  <a:avLst/>
                </a:prstGeom>
                <a:noFill/>
                <a:ln w="635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442" name="Rectangle 191"/>
                <p:cNvSpPr>
                  <a:spLocks noChangeArrowheads="1"/>
                </p:cNvSpPr>
                <p:nvPr/>
              </p:nvSpPr>
              <p:spPr>
                <a:xfrm>
                  <a:off x="3275" y="2535"/>
                  <a:ext cx="67" cy="70"/>
                </a:xfrm>
                <a:prstGeom prst="rect">
                  <a:avLst/>
                </a:prstGeom>
                <a:noFill/>
                <a:ln>
                  <a:noFill/>
                </a:ln>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800" b="1" i="0" u="none" strike="noStrike" cap="none" normalizeH="0" baseline="0">
                      <a:ln>
                        <a:noFill/>
                      </a:ln>
                      <a:solidFill>
                        <a:srgbClr val="000000"/>
                      </a:solidFill>
                      <a:effectLst/>
                      <a:latin typeface="ＭＳ Ｐゴシック" panose="020B0600070205080204" pitchFamily="50" charset="-128"/>
                      <a:ea typeface="ＭＳ Ｐゴシック" panose="020B0600070205080204" pitchFamily="50" charset="-128"/>
                    </a:rPr>
                    <a:t>Ｔ</a:t>
                  </a:r>
                  <a:endParaRPr kumimoji="0" lang="ja-JP" altLang="ja-JP" sz="1800" b="0" i="0" u="none" strike="noStrike" cap="none" normalizeH="0" baseline="0">
                    <a:ln>
                      <a:noFill/>
                    </a:ln>
                    <a:solidFill>
                      <a:schemeClr val="tx1"/>
                    </a:solidFill>
                    <a:effectLst/>
                    <a:latin typeface="Arial" panose="020B0604020202020204" pitchFamily="34" charset="0"/>
                  </a:endParaRPr>
                </a:p>
              </p:txBody>
            </p:sp>
            <p:pic>
              <p:nvPicPr>
                <p:cNvPr id="1443" name="Picture 192"/>
                <p:cNvPicPr>
                  <a:picLocks noChangeAspect="1" noChangeArrowheads="1"/>
                </p:cNvPicPr>
                <p:nvPr/>
              </p:nvPicPr>
              <p:blipFill>
                <a:blip r:embed="rId18"/>
                <a:stretch>
                  <a:fillRect/>
                </a:stretch>
              </p:blipFill>
              <p:spPr>
                <a:xfrm>
                  <a:off x="3731" y="1830"/>
                  <a:ext cx="606" cy="423"/>
                </a:xfrm>
                <a:prstGeom prst="rect">
                  <a:avLst/>
                </a:prstGeom>
                <a:noFill/>
                <a:ln>
                  <a:noFill/>
                </a:ln>
              </p:spPr>
            </p:pic>
            <p:pic>
              <p:nvPicPr>
                <p:cNvPr id="1444" name="Picture 193"/>
                <p:cNvPicPr>
                  <a:picLocks noChangeAspect="1" noChangeArrowheads="1"/>
                </p:cNvPicPr>
                <p:nvPr/>
              </p:nvPicPr>
              <p:blipFill>
                <a:blip r:embed="rId19"/>
                <a:stretch>
                  <a:fillRect/>
                </a:stretch>
              </p:blipFill>
              <p:spPr>
                <a:xfrm>
                  <a:off x="3507" y="3119"/>
                  <a:ext cx="641" cy="431"/>
                </a:xfrm>
                <a:prstGeom prst="rect">
                  <a:avLst/>
                </a:prstGeom>
                <a:noFill/>
                <a:ln>
                  <a:noFill/>
                </a:ln>
              </p:spPr>
            </p:pic>
            <p:sp>
              <p:nvSpPr>
                <p:cNvPr id="1445" name="Freeform 194"/>
                <p:cNvSpPr/>
                <p:nvPr/>
              </p:nvSpPr>
              <p:spPr>
                <a:xfrm>
                  <a:off x="4211" y="2784"/>
                  <a:ext cx="665" cy="476"/>
                </a:xfrm>
                <a:custGeom>
                  <a:avLst/>
                  <a:gdLst>
                    <a:gd name="T0" fmla="*/ 83 w 665"/>
                    <a:gd name="T1" fmla="*/ 0 h 476"/>
                    <a:gd name="T2" fmla="*/ 75 w 665"/>
                    <a:gd name="T3" fmla="*/ 0 h 476"/>
                    <a:gd name="T4" fmla="*/ 67 w 665"/>
                    <a:gd name="T5" fmla="*/ 4 h 476"/>
                    <a:gd name="T6" fmla="*/ 59 w 665"/>
                    <a:gd name="T7" fmla="*/ 4 h 476"/>
                    <a:gd name="T8" fmla="*/ 51 w 665"/>
                    <a:gd name="T9" fmla="*/ 8 h 476"/>
                    <a:gd name="T10" fmla="*/ 43 w 665"/>
                    <a:gd name="T11" fmla="*/ 12 h 476"/>
                    <a:gd name="T12" fmla="*/ 35 w 665"/>
                    <a:gd name="T13" fmla="*/ 16 h 476"/>
                    <a:gd name="T14" fmla="*/ 24 w 665"/>
                    <a:gd name="T15" fmla="*/ 29 h 476"/>
                    <a:gd name="T16" fmla="*/ 12 w 665"/>
                    <a:gd name="T17" fmla="*/ 41 h 476"/>
                    <a:gd name="T18" fmla="*/ 8 w 665"/>
                    <a:gd name="T19" fmla="*/ 49 h 476"/>
                    <a:gd name="T20" fmla="*/ 4 w 665"/>
                    <a:gd name="T21" fmla="*/ 58 h 476"/>
                    <a:gd name="T22" fmla="*/ 4 w 665"/>
                    <a:gd name="T23" fmla="*/ 66 h 476"/>
                    <a:gd name="T24" fmla="*/ 0 w 665"/>
                    <a:gd name="T25" fmla="*/ 78 h 476"/>
                    <a:gd name="T26" fmla="*/ 0 w 665"/>
                    <a:gd name="T27" fmla="*/ 87 h 476"/>
                    <a:gd name="T28" fmla="*/ 0 w 665"/>
                    <a:gd name="T29" fmla="*/ 95 h 476"/>
                    <a:gd name="T30" fmla="*/ 0 w 665"/>
                    <a:gd name="T31" fmla="*/ 381 h 476"/>
                    <a:gd name="T32" fmla="*/ 0 w 665"/>
                    <a:gd name="T33" fmla="*/ 389 h 476"/>
                    <a:gd name="T34" fmla="*/ 0 w 665"/>
                    <a:gd name="T35" fmla="*/ 398 h 476"/>
                    <a:gd name="T36" fmla="*/ 4 w 665"/>
                    <a:gd name="T37" fmla="*/ 410 h 476"/>
                    <a:gd name="T38" fmla="*/ 4 w 665"/>
                    <a:gd name="T39" fmla="*/ 418 h 476"/>
                    <a:gd name="T40" fmla="*/ 8 w 665"/>
                    <a:gd name="T41" fmla="*/ 427 h 476"/>
                    <a:gd name="T42" fmla="*/ 12 w 665"/>
                    <a:gd name="T43" fmla="*/ 435 h 476"/>
                    <a:gd name="T44" fmla="*/ 24 w 665"/>
                    <a:gd name="T45" fmla="*/ 447 h 476"/>
                    <a:gd name="T46" fmla="*/ 35 w 665"/>
                    <a:gd name="T47" fmla="*/ 460 h 476"/>
                    <a:gd name="T48" fmla="*/ 43 w 665"/>
                    <a:gd name="T49" fmla="*/ 464 h 476"/>
                    <a:gd name="T50" fmla="*/ 51 w 665"/>
                    <a:gd name="T51" fmla="*/ 468 h 476"/>
                    <a:gd name="T52" fmla="*/ 59 w 665"/>
                    <a:gd name="T53" fmla="*/ 472 h 476"/>
                    <a:gd name="T54" fmla="*/ 67 w 665"/>
                    <a:gd name="T55" fmla="*/ 472 h 476"/>
                    <a:gd name="T56" fmla="*/ 75 w 665"/>
                    <a:gd name="T57" fmla="*/ 476 h 476"/>
                    <a:gd name="T58" fmla="*/ 83 w 665"/>
                    <a:gd name="T59" fmla="*/ 476 h 476"/>
                    <a:gd name="T60" fmla="*/ 582 w 665"/>
                    <a:gd name="T61" fmla="*/ 476 h 476"/>
                    <a:gd name="T62" fmla="*/ 590 w 665"/>
                    <a:gd name="T63" fmla="*/ 476 h 476"/>
                    <a:gd name="T64" fmla="*/ 598 w 665"/>
                    <a:gd name="T65" fmla="*/ 472 h 476"/>
                    <a:gd name="T66" fmla="*/ 606 w 665"/>
                    <a:gd name="T67" fmla="*/ 472 h 476"/>
                    <a:gd name="T68" fmla="*/ 614 w 665"/>
                    <a:gd name="T69" fmla="*/ 468 h 476"/>
                    <a:gd name="T70" fmla="*/ 622 w 665"/>
                    <a:gd name="T71" fmla="*/ 464 h 476"/>
                    <a:gd name="T72" fmla="*/ 630 w 665"/>
                    <a:gd name="T73" fmla="*/ 460 h 476"/>
                    <a:gd name="T74" fmla="*/ 641 w 665"/>
                    <a:gd name="T75" fmla="*/ 447 h 476"/>
                    <a:gd name="T76" fmla="*/ 653 w 665"/>
                    <a:gd name="T77" fmla="*/ 435 h 476"/>
                    <a:gd name="T78" fmla="*/ 657 w 665"/>
                    <a:gd name="T79" fmla="*/ 427 h 476"/>
                    <a:gd name="T80" fmla="*/ 661 w 665"/>
                    <a:gd name="T81" fmla="*/ 418 h 476"/>
                    <a:gd name="T82" fmla="*/ 661 w 665"/>
                    <a:gd name="T83" fmla="*/ 410 h 476"/>
                    <a:gd name="T84" fmla="*/ 665 w 665"/>
                    <a:gd name="T85" fmla="*/ 398 h 476"/>
                    <a:gd name="T86" fmla="*/ 665 w 665"/>
                    <a:gd name="T87" fmla="*/ 389 h 476"/>
                    <a:gd name="T88" fmla="*/ 665 w 665"/>
                    <a:gd name="T89" fmla="*/ 381 h 476"/>
                    <a:gd name="T90" fmla="*/ 665 w 665"/>
                    <a:gd name="T91" fmla="*/ 95 h 476"/>
                    <a:gd name="T92" fmla="*/ 665 w 665"/>
                    <a:gd name="T93" fmla="*/ 87 h 476"/>
                    <a:gd name="T94" fmla="*/ 665 w 665"/>
                    <a:gd name="T95" fmla="*/ 78 h 476"/>
                    <a:gd name="T96" fmla="*/ 661 w 665"/>
                    <a:gd name="T97" fmla="*/ 66 h 476"/>
                    <a:gd name="T98" fmla="*/ 661 w 665"/>
                    <a:gd name="T99" fmla="*/ 58 h 476"/>
                    <a:gd name="T100" fmla="*/ 657 w 665"/>
                    <a:gd name="T101" fmla="*/ 49 h 476"/>
                    <a:gd name="T102" fmla="*/ 653 w 665"/>
                    <a:gd name="T103" fmla="*/ 41 h 476"/>
                    <a:gd name="T104" fmla="*/ 641 w 665"/>
                    <a:gd name="T105" fmla="*/ 29 h 476"/>
                    <a:gd name="T106" fmla="*/ 630 w 665"/>
                    <a:gd name="T107" fmla="*/ 16 h 476"/>
                    <a:gd name="T108" fmla="*/ 622 w 665"/>
                    <a:gd name="T109" fmla="*/ 12 h 476"/>
                    <a:gd name="T110" fmla="*/ 614 w 665"/>
                    <a:gd name="T111" fmla="*/ 8 h 476"/>
                    <a:gd name="T112" fmla="*/ 606 w 665"/>
                    <a:gd name="T113" fmla="*/ 4 h 476"/>
                    <a:gd name="T114" fmla="*/ 598 w 665"/>
                    <a:gd name="T115" fmla="*/ 4 h 476"/>
                    <a:gd name="T116" fmla="*/ 590 w 665"/>
                    <a:gd name="T117" fmla="*/ 0 h 476"/>
                    <a:gd name="T118" fmla="*/ 582 w 665"/>
                    <a:gd name="T119" fmla="*/ 0 h 476"/>
                    <a:gd name="T120" fmla="*/ 83 w 665"/>
                    <a:gd name="T121" fmla="*/ 0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65" h="476">
                      <a:moveTo>
                        <a:pt x="83" y="0"/>
                      </a:moveTo>
                      <a:lnTo>
                        <a:pt x="75" y="0"/>
                      </a:lnTo>
                      <a:lnTo>
                        <a:pt x="67" y="4"/>
                      </a:lnTo>
                      <a:lnTo>
                        <a:pt x="59" y="4"/>
                      </a:lnTo>
                      <a:lnTo>
                        <a:pt x="51" y="8"/>
                      </a:lnTo>
                      <a:lnTo>
                        <a:pt x="43" y="12"/>
                      </a:lnTo>
                      <a:lnTo>
                        <a:pt x="35" y="16"/>
                      </a:lnTo>
                      <a:lnTo>
                        <a:pt x="24" y="29"/>
                      </a:lnTo>
                      <a:lnTo>
                        <a:pt x="12" y="41"/>
                      </a:lnTo>
                      <a:lnTo>
                        <a:pt x="8" y="49"/>
                      </a:lnTo>
                      <a:lnTo>
                        <a:pt x="4" y="58"/>
                      </a:lnTo>
                      <a:lnTo>
                        <a:pt x="4" y="66"/>
                      </a:lnTo>
                      <a:lnTo>
                        <a:pt x="0" y="78"/>
                      </a:lnTo>
                      <a:lnTo>
                        <a:pt x="0" y="87"/>
                      </a:lnTo>
                      <a:lnTo>
                        <a:pt x="0" y="95"/>
                      </a:lnTo>
                      <a:lnTo>
                        <a:pt x="0" y="381"/>
                      </a:lnTo>
                      <a:lnTo>
                        <a:pt x="0" y="389"/>
                      </a:lnTo>
                      <a:lnTo>
                        <a:pt x="0" y="398"/>
                      </a:lnTo>
                      <a:lnTo>
                        <a:pt x="4" y="410"/>
                      </a:lnTo>
                      <a:lnTo>
                        <a:pt x="4" y="418"/>
                      </a:lnTo>
                      <a:lnTo>
                        <a:pt x="8" y="427"/>
                      </a:lnTo>
                      <a:lnTo>
                        <a:pt x="12" y="435"/>
                      </a:lnTo>
                      <a:lnTo>
                        <a:pt x="24" y="447"/>
                      </a:lnTo>
                      <a:lnTo>
                        <a:pt x="35" y="460"/>
                      </a:lnTo>
                      <a:lnTo>
                        <a:pt x="43" y="464"/>
                      </a:lnTo>
                      <a:lnTo>
                        <a:pt x="51" y="468"/>
                      </a:lnTo>
                      <a:lnTo>
                        <a:pt x="59" y="472"/>
                      </a:lnTo>
                      <a:lnTo>
                        <a:pt x="67" y="472"/>
                      </a:lnTo>
                      <a:lnTo>
                        <a:pt x="75" y="476"/>
                      </a:lnTo>
                      <a:lnTo>
                        <a:pt x="83" y="476"/>
                      </a:lnTo>
                      <a:lnTo>
                        <a:pt x="582" y="476"/>
                      </a:lnTo>
                      <a:lnTo>
                        <a:pt x="590" y="476"/>
                      </a:lnTo>
                      <a:lnTo>
                        <a:pt x="598" y="472"/>
                      </a:lnTo>
                      <a:lnTo>
                        <a:pt x="606" y="472"/>
                      </a:lnTo>
                      <a:lnTo>
                        <a:pt x="614" y="468"/>
                      </a:lnTo>
                      <a:lnTo>
                        <a:pt x="622" y="464"/>
                      </a:lnTo>
                      <a:lnTo>
                        <a:pt x="630" y="460"/>
                      </a:lnTo>
                      <a:lnTo>
                        <a:pt x="641" y="447"/>
                      </a:lnTo>
                      <a:lnTo>
                        <a:pt x="653" y="435"/>
                      </a:lnTo>
                      <a:lnTo>
                        <a:pt x="657" y="427"/>
                      </a:lnTo>
                      <a:lnTo>
                        <a:pt x="661" y="418"/>
                      </a:lnTo>
                      <a:lnTo>
                        <a:pt x="661" y="410"/>
                      </a:lnTo>
                      <a:lnTo>
                        <a:pt x="665" y="398"/>
                      </a:lnTo>
                      <a:lnTo>
                        <a:pt x="665" y="389"/>
                      </a:lnTo>
                      <a:lnTo>
                        <a:pt x="665" y="381"/>
                      </a:lnTo>
                      <a:lnTo>
                        <a:pt x="665" y="95"/>
                      </a:lnTo>
                      <a:lnTo>
                        <a:pt x="665" y="87"/>
                      </a:lnTo>
                      <a:lnTo>
                        <a:pt x="665" y="78"/>
                      </a:lnTo>
                      <a:lnTo>
                        <a:pt x="661" y="66"/>
                      </a:lnTo>
                      <a:lnTo>
                        <a:pt x="661" y="58"/>
                      </a:lnTo>
                      <a:lnTo>
                        <a:pt x="657" y="49"/>
                      </a:lnTo>
                      <a:lnTo>
                        <a:pt x="653" y="41"/>
                      </a:lnTo>
                      <a:lnTo>
                        <a:pt x="641" y="29"/>
                      </a:lnTo>
                      <a:lnTo>
                        <a:pt x="630" y="16"/>
                      </a:lnTo>
                      <a:lnTo>
                        <a:pt x="622" y="12"/>
                      </a:lnTo>
                      <a:lnTo>
                        <a:pt x="614" y="8"/>
                      </a:lnTo>
                      <a:lnTo>
                        <a:pt x="606" y="4"/>
                      </a:lnTo>
                      <a:lnTo>
                        <a:pt x="598" y="4"/>
                      </a:lnTo>
                      <a:lnTo>
                        <a:pt x="590" y="0"/>
                      </a:lnTo>
                      <a:lnTo>
                        <a:pt x="582" y="0"/>
                      </a:lnTo>
                      <a:lnTo>
                        <a:pt x="83" y="0"/>
                      </a:lnTo>
                      <a:close/>
                    </a:path>
                  </a:pathLst>
                </a:custGeom>
                <a:solidFill>
                  <a:srgbClr val="BBE0E3"/>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446" name="Freeform 195"/>
                <p:cNvSpPr/>
                <p:nvPr/>
              </p:nvSpPr>
              <p:spPr>
                <a:xfrm>
                  <a:off x="4211" y="2784"/>
                  <a:ext cx="665" cy="476"/>
                </a:xfrm>
                <a:custGeom>
                  <a:avLst/>
                  <a:gdLst>
                    <a:gd name="T0" fmla="*/ 83 w 665"/>
                    <a:gd name="T1" fmla="*/ 0 h 476"/>
                    <a:gd name="T2" fmla="*/ 75 w 665"/>
                    <a:gd name="T3" fmla="*/ 0 h 476"/>
                    <a:gd name="T4" fmla="*/ 67 w 665"/>
                    <a:gd name="T5" fmla="*/ 4 h 476"/>
                    <a:gd name="T6" fmla="*/ 59 w 665"/>
                    <a:gd name="T7" fmla="*/ 4 h 476"/>
                    <a:gd name="T8" fmla="*/ 51 w 665"/>
                    <a:gd name="T9" fmla="*/ 8 h 476"/>
                    <a:gd name="T10" fmla="*/ 43 w 665"/>
                    <a:gd name="T11" fmla="*/ 12 h 476"/>
                    <a:gd name="T12" fmla="*/ 35 w 665"/>
                    <a:gd name="T13" fmla="*/ 16 h 476"/>
                    <a:gd name="T14" fmla="*/ 24 w 665"/>
                    <a:gd name="T15" fmla="*/ 29 h 476"/>
                    <a:gd name="T16" fmla="*/ 12 w 665"/>
                    <a:gd name="T17" fmla="*/ 41 h 476"/>
                    <a:gd name="T18" fmla="*/ 8 w 665"/>
                    <a:gd name="T19" fmla="*/ 49 h 476"/>
                    <a:gd name="T20" fmla="*/ 4 w 665"/>
                    <a:gd name="T21" fmla="*/ 58 h 476"/>
                    <a:gd name="T22" fmla="*/ 4 w 665"/>
                    <a:gd name="T23" fmla="*/ 66 h 476"/>
                    <a:gd name="T24" fmla="*/ 0 w 665"/>
                    <a:gd name="T25" fmla="*/ 78 h 476"/>
                    <a:gd name="T26" fmla="*/ 0 w 665"/>
                    <a:gd name="T27" fmla="*/ 87 h 476"/>
                    <a:gd name="T28" fmla="*/ 0 w 665"/>
                    <a:gd name="T29" fmla="*/ 95 h 476"/>
                    <a:gd name="T30" fmla="*/ 0 w 665"/>
                    <a:gd name="T31" fmla="*/ 381 h 476"/>
                    <a:gd name="T32" fmla="*/ 0 w 665"/>
                    <a:gd name="T33" fmla="*/ 389 h 476"/>
                    <a:gd name="T34" fmla="*/ 0 w 665"/>
                    <a:gd name="T35" fmla="*/ 398 h 476"/>
                    <a:gd name="T36" fmla="*/ 4 w 665"/>
                    <a:gd name="T37" fmla="*/ 410 h 476"/>
                    <a:gd name="T38" fmla="*/ 4 w 665"/>
                    <a:gd name="T39" fmla="*/ 418 h 476"/>
                    <a:gd name="T40" fmla="*/ 8 w 665"/>
                    <a:gd name="T41" fmla="*/ 427 h 476"/>
                    <a:gd name="T42" fmla="*/ 12 w 665"/>
                    <a:gd name="T43" fmla="*/ 435 h 476"/>
                    <a:gd name="T44" fmla="*/ 24 w 665"/>
                    <a:gd name="T45" fmla="*/ 447 h 476"/>
                    <a:gd name="T46" fmla="*/ 35 w 665"/>
                    <a:gd name="T47" fmla="*/ 460 h 476"/>
                    <a:gd name="T48" fmla="*/ 43 w 665"/>
                    <a:gd name="T49" fmla="*/ 464 h 476"/>
                    <a:gd name="T50" fmla="*/ 51 w 665"/>
                    <a:gd name="T51" fmla="*/ 468 h 476"/>
                    <a:gd name="T52" fmla="*/ 59 w 665"/>
                    <a:gd name="T53" fmla="*/ 472 h 476"/>
                    <a:gd name="T54" fmla="*/ 67 w 665"/>
                    <a:gd name="T55" fmla="*/ 472 h 476"/>
                    <a:gd name="T56" fmla="*/ 75 w 665"/>
                    <a:gd name="T57" fmla="*/ 476 h 476"/>
                    <a:gd name="T58" fmla="*/ 83 w 665"/>
                    <a:gd name="T59" fmla="*/ 476 h 476"/>
                    <a:gd name="T60" fmla="*/ 582 w 665"/>
                    <a:gd name="T61" fmla="*/ 476 h 476"/>
                    <a:gd name="T62" fmla="*/ 590 w 665"/>
                    <a:gd name="T63" fmla="*/ 476 h 476"/>
                    <a:gd name="T64" fmla="*/ 598 w 665"/>
                    <a:gd name="T65" fmla="*/ 472 h 476"/>
                    <a:gd name="T66" fmla="*/ 606 w 665"/>
                    <a:gd name="T67" fmla="*/ 472 h 476"/>
                    <a:gd name="T68" fmla="*/ 614 w 665"/>
                    <a:gd name="T69" fmla="*/ 468 h 476"/>
                    <a:gd name="T70" fmla="*/ 622 w 665"/>
                    <a:gd name="T71" fmla="*/ 464 h 476"/>
                    <a:gd name="T72" fmla="*/ 630 w 665"/>
                    <a:gd name="T73" fmla="*/ 460 h 476"/>
                    <a:gd name="T74" fmla="*/ 641 w 665"/>
                    <a:gd name="T75" fmla="*/ 447 h 476"/>
                    <a:gd name="T76" fmla="*/ 653 w 665"/>
                    <a:gd name="T77" fmla="*/ 435 h 476"/>
                    <a:gd name="T78" fmla="*/ 657 w 665"/>
                    <a:gd name="T79" fmla="*/ 427 h 476"/>
                    <a:gd name="T80" fmla="*/ 661 w 665"/>
                    <a:gd name="T81" fmla="*/ 418 h 476"/>
                    <a:gd name="T82" fmla="*/ 661 w 665"/>
                    <a:gd name="T83" fmla="*/ 410 h 476"/>
                    <a:gd name="T84" fmla="*/ 665 w 665"/>
                    <a:gd name="T85" fmla="*/ 398 h 476"/>
                    <a:gd name="T86" fmla="*/ 665 w 665"/>
                    <a:gd name="T87" fmla="*/ 389 h 476"/>
                    <a:gd name="T88" fmla="*/ 665 w 665"/>
                    <a:gd name="T89" fmla="*/ 381 h 476"/>
                    <a:gd name="T90" fmla="*/ 665 w 665"/>
                    <a:gd name="T91" fmla="*/ 95 h 476"/>
                    <a:gd name="T92" fmla="*/ 665 w 665"/>
                    <a:gd name="T93" fmla="*/ 87 h 476"/>
                    <a:gd name="T94" fmla="*/ 665 w 665"/>
                    <a:gd name="T95" fmla="*/ 78 h 476"/>
                    <a:gd name="T96" fmla="*/ 661 w 665"/>
                    <a:gd name="T97" fmla="*/ 66 h 476"/>
                    <a:gd name="T98" fmla="*/ 661 w 665"/>
                    <a:gd name="T99" fmla="*/ 58 h 476"/>
                    <a:gd name="T100" fmla="*/ 657 w 665"/>
                    <a:gd name="T101" fmla="*/ 49 h 476"/>
                    <a:gd name="T102" fmla="*/ 653 w 665"/>
                    <a:gd name="T103" fmla="*/ 41 h 476"/>
                    <a:gd name="T104" fmla="*/ 641 w 665"/>
                    <a:gd name="T105" fmla="*/ 29 h 476"/>
                    <a:gd name="T106" fmla="*/ 630 w 665"/>
                    <a:gd name="T107" fmla="*/ 16 h 476"/>
                    <a:gd name="T108" fmla="*/ 622 w 665"/>
                    <a:gd name="T109" fmla="*/ 12 h 476"/>
                    <a:gd name="T110" fmla="*/ 614 w 665"/>
                    <a:gd name="T111" fmla="*/ 8 h 476"/>
                    <a:gd name="T112" fmla="*/ 606 w 665"/>
                    <a:gd name="T113" fmla="*/ 4 h 476"/>
                    <a:gd name="T114" fmla="*/ 598 w 665"/>
                    <a:gd name="T115" fmla="*/ 4 h 476"/>
                    <a:gd name="T116" fmla="*/ 590 w 665"/>
                    <a:gd name="T117" fmla="*/ 0 h 476"/>
                    <a:gd name="T118" fmla="*/ 582 w 665"/>
                    <a:gd name="T119" fmla="*/ 0 h 476"/>
                    <a:gd name="T120" fmla="*/ 83 w 665"/>
                    <a:gd name="T121" fmla="*/ 0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65" h="476">
                      <a:moveTo>
                        <a:pt x="83" y="0"/>
                      </a:moveTo>
                      <a:lnTo>
                        <a:pt x="75" y="0"/>
                      </a:lnTo>
                      <a:lnTo>
                        <a:pt x="67" y="4"/>
                      </a:lnTo>
                      <a:lnTo>
                        <a:pt x="59" y="4"/>
                      </a:lnTo>
                      <a:lnTo>
                        <a:pt x="51" y="8"/>
                      </a:lnTo>
                      <a:lnTo>
                        <a:pt x="43" y="12"/>
                      </a:lnTo>
                      <a:lnTo>
                        <a:pt x="35" y="16"/>
                      </a:lnTo>
                      <a:lnTo>
                        <a:pt x="24" y="29"/>
                      </a:lnTo>
                      <a:lnTo>
                        <a:pt x="12" y="41"/>
                      </a:lnTo>
                      <a:lnTo>
                        <a:pt x="8" y="49"/>
                      </a:lnTo>
                      <a:lnTo>
                        <a:pt x="4" y="58"/>
                      </a:lnTo>
                      <a:lnTo>
                        <a:pt x="4" y="66"/>
                      </a:lnTo>
                      <a:lnTo>
                        <a:pt x="0" y="78"/>
                      </a:lnTo>
                      <a:lnTo>
                        <a:pt x="0" y="87"/>
                      </a:lnTo>
                      <a:lnTo>
                        <a:pt x="0" y="95"/>
                      </a:lnTo>
                      <a:lnTo>
                        <a:pt x="0" y="381"/>
                      </a:lnTo>
                      <a:lnTo>
                        <a:pt x="0" y="389"/>
                      </a:lnTo>
                      <a:lnTo>
                        <a:pt x="0" y="398"/>
                      </a:lnTo>
                      <a:lnTo>
                        <a:pt x="4" y="410"/>
                      </a:lnTo>
                      <a:lnTo>
                        <a:pt x="4" y="418"/>
                      </a:lnTo>
                      <a:lnTo>
                        <a:pt x="8" y="427"/>
                      </a:lnTo>
                      <a:lnTo>
                        <a:pt x="12" y="435"/>
                      </a:lnTo>
                      <a:lnTo>
                        <a:pt x="24" y="447"/>
                      </a:lnTo>
                      <a:lnTo>
                        <a:pt x="35" y="460"/>
                      </a:lnTo>
                      <a:lnTo>
                        <a:pt x="43" y="464"/>
                      </a:lnTo>
                      <a:lnTo>
                        <a:pt x="51" y="468"/>
                      </a:lnTo>
                      <a:lnTo>
                        <a:pt x="59" y="472"/>
                      </a:lnTo>
                      <a:lnTo>
                        <a:pt x="67" y="472"/>
                      </a:lnTo>
                      <a:lnTo>
                        <a:pt x="75" y="476"/>
                      </a:lnTo>
                      <a:lnTo>
                        <a:pt x="83" y="476"/>
                      </a:lnTo>
                      <a:lnTo>
                        <a:pt x="582" y="476"/>
                      </a:lnTo>
                      <a:lnTo>
                        <a:pt x="590" y="476"/>
                      </a:lnTo>
                      <a:lnTo>
                        <a:pt x="598" y="472"/>
                      </a:lnTo>
                      <a:lnTo>
                        <a:pt x="606" y="472"/>
                      </a:lnTo>
                      <a:lnTo>
                        <a:pt x="614" y="468"/>
                      </a:lnTo>
                      <a:lnTo>
                        <a:pt x="622" y="464"/>
                      </a:lnTo>
                      <a:lnTo>
                        <a:pt x="630" y="460"/>
                      </a:lnTo>
                      <a:lnTo>
                        <a:pt x="641" y="447"/>
                      </a:lnTo>
                      <a:lnTo>
                        <a:pt x="653" y="435"/>
                      </a:lnTo>
                      <a:lnTo>
                        <a:pt x="657" y="427"/>
                      </a:lnTo>
                      <a:lnTo>
                        <a:pt x="661" y="418"/>
                      </a:lnTo>
                      <a:lnTo>
                        <a:pt x="661" y="410"/>
                      </a:lnTo>
                      <a:lnTo>
                        <a:pt x="665" y="398"/>
                      </a:lnTo>
                      <a:lnTo>
                        <a:pt x="665" y="389"/>
                      </a:lnTo>
                      <a:lnTo>
                        <a:pt x="665" y="381"/>
                      </a:lnTo>
                      <a:lnTo>
                        <a:pt x="665" y="95"/>
                      </a:lnTo>
                      <a:lnTo>
                        <a:pt x="665" y="87"/>
                      </a:lnTo>
                      <a:lnTo>
                        <a:pt x="665" y="78"/>
                      </a:lnTo>
                      <a:lnTo>
                        <a:pt x="661" y="66"/>
                      </a:lnTo>
                      <a:lnTo>
                        <a:pt x="661" y="58"/>
                      </a:lnTo>
                      <a:lnTo>
                        <a:pt x="657" y="49"/>
                      </a:lnTo>
                      <a:lnTo>
                        <a:pt x="653" y="41"/>
                      </a:lnTo>
                      <a:lnTo>
                        <a:pt x="641" y="29"/>
                      </a:lnTo>
                      <a:lnTo>
                        <a:pt x="630" y="16"/>
                      </a:lnTo>
                      <a:lnTo>
                        <a:pt x="622" y="12"/>
                      </a:lnTo>
                      <a:lnTo>
                        <a:pt x="614" y="8"/>
                      </a:lnTo>
                      <a:lnTo>
                        <a:pt x="606" y="4"/>
                      </a:lnTo>
                      <a:lnTo>
                        <a:pt x="598" y="4"/>
                      </a:lnTo>
                      <a:lnTo>
                        <a:pt x="590" y="0"/>
                      </a:lnTo>
                      <a:lnTo>
                        <a:pt x="582" y="0"/>
                      </a:lnTo>
                      <a:lnTo>
                        <a:pt x="83" y="0"/>
                      </a:lnTo>
                    </a:path>
                  </a:pathLst>
                </a:cu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pic>
              <p:nvPicPr>
                <p:cNvPr id="1447" name="Picture 196"/>
                <p:cNvPicPr>
                  <a:picLocks noChangeAspect="1" noChangeArrowheads="1"/>
                </p:cNvPicPr>
                <p:nvPr/>
              </p:nvPicPr>
              <p:blipFill>
                <a:blip r:embed="rId20"/>
                <a:stretch>
                  <a:fillRect/>
                </a:stretch>
              </p:blipFill>
              <p:spPr>
                <a:xfrm>
                  <a:off x="4246" y="2817"/>
                  <a:ext cx="606" cy="410"/>
                </a:xfrm>
                <a:prstGeom prst="rect">
                  <a:avLst/>
                </a:prstGeom>
                <a:noFill/>
                <a:ln>
                  <a:noFill/>
                </a:ln>
              </p:spPr>
            </p:pic>
            <p:sp>
              <p:nvSpPr>
                <p:cNvPr id="1448" name="Rectangle 197"/>
                <p:cNvSpPr>
                  <a:spLocks noChangeArrowheads="1"/>
                </p:cNvSpPr>
                <p:nvPr/>
              </p:nvSpPr>
              <p:spPr>
                <a:xfrm>
                  <a:off x="3609" y="3476"/>
                  <a:ext cx="539" cy="83"/>
                </a:xfrm>
                <a:prstGeom prst="rect">
                  <a:avLst/>
                </a:prstGeom>
                <a:solidFill>
                  <a:srgbClr val="FFFFF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449" name="Rectangle 198"/>
                <p:cNvSpPr>
                  <a:spLocks noChangeArrowheads="1"/>
                </p:cNvSpPr>
                <p:nvPr/>
              </p:nvSpPr>
              <p:spPr>
                <a:xfrm>
                  <a:off x="3609" y="3484"/>
                  <a:ext cx="590" cy="70"/>
                </a:xfrm>
                <a:prstGeom prst="rect">
                  <a:avLst/>
                </a:prstGeom>
                <a:noFill/>
                <a:ln>
                  <a:noFill/>
                </a:ln>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800" b="1" i="0" u="none" strike="noStrike" cap="none" normalizeH="0" baseline="0">
                      <a:ln>
                        <a:noFill/>
                      </a:ln>
                      <a:solidFill>
                        <a:srgbClr val="000000"/>
                      </a:solidFill>
                      <a:effectLst/>
                      <a:latin typeface="ＭＳ Ｐゴシック" panose="020B0600070205080204" pitchFamily="50" charset="-128"/>
                      <a:ea typeface="ＭＳ Ｐゴシック" panose="020B0600070205080204" pitchFamily="50" charset="-128"/>
                    </a:rPr>
                    <a:t>バス走行環境の改善</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1450" name="Rectangle 199"/>
                <p:cNvSpPr>
                  <a:spLocks noChangeArrowheads="1"/>
                </p:cNvSpPr>
                <p:nvPr/>
              </p:nvSpPr>
              <p:spPr>
                <a:xfrm>
                  <a:off x="4270" y="3157"/>
                  <a:ext cx="559" cy="83"/>
                </a:xfrm>
                <a:prstGeom prst="rect">
                  <a:avLst/>
                </a:prstGeom>
                <a:solidFill>
                  <a:srgbClr val="FFFFF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451" name="Rectangle 200"/>
                <p:cNvSpPr>
                  <a:spLocks noChangeArrowheads="1"/>
                </p:cNvSpPr>
                <p:nvPr/>
              </p:nvSpPr>
              <p:spPr>
                <a:xfrm>
                  <a:off x="4270" y="3165"/>
                  <a:ext cx="641" cy="70"/>
                </a:xfrm>
                <a:prstGeom prst="rect">
                  <a:avLst/>
                </a:prstGeom>
                <a:noFill/>
                <a:ln>
                  <a:noFill/>
                </a:ln>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800" b="1" i="0" u="none" strike="noStrike" cap="none" normalizeH="0" baseline="0">
                      <a:ln>
                        <a:noFill/>
                      </a:ln>
                      <a:solidFill>
                        <a:srgbClr val="000000"/>
                      </a:solidFill>
                      <a:effectLst/>
                      <a:latin typeface="ＭＳ Ｐゴシック" panose="020B0600070205080204" pitchFamily="50" charset="-128"/>
                      <a:ea typeface="ＭＳ Ｐゴシック" panose="020B0600070205080204" pitchFamily="50" charset="-128"/>
                    </a:rPr>
                    <a:t>賑わいある歩行者空間</a:t>
                  </a:r>
                  <a:endParaRPr kumimoji="0" lang="ja-JP" altLang="ja-JP" sz="1800" b="0" i="0" u="none" strike="noStrike" cap="none" normalizeH="0" baseline="0">
                    <a:ln>
                      <a:noFill/>
                    </a:ln>
                    <a:solidFill>
                      <a:schemeClr val="tx1"/>
                    </a:solidFill>
                    <a:effectLst/>
                    <a:latin typeface="Arial" panose="020B0604020202020204" pitchFamily="34" charset="0"/>
                  </a:endParaRPr>
                </a:p>
              </p:txBody>
            </p:sp>
            <p:pic>
              <p:nvPicPr>
                <p:cNvPr id="1452" name="Picture 201"/>
                <p:cNvPicPr>
                  <a:picLocks noChangeAspect="1" noChangeArrowheads="1"/>
                </p:cNvPicPr>
                <p:nvPr/>
              </p:nvPicPr>
              <p:blipFill>
                <a:blip r:embed="rId21"/>
                <a:stretch>
                  <a:fillRect/>
                </a:stretch>
              </p:blipFill>
              <p:spPr>
                <a:xfrm>
                  <a:off x="4223" y="1830"/>
                  <a:ext cx="468" cy="419"/>
                </a:xfrm>
                <a:prstGeom prst="rect">
                  <a:avLst/>
                </a:prstGeom>
                <a:noFill/>
                <a:ln>
                  <a:noFill/>
                </a:ln>
              </p:spPr>
            </p:pic>
            <p:sp>
              <p:nvSpPr>
                <p:cNvPr id="1453" name="Rectangle 202"/>
                <p:cNvSpPr>
                  <a:spLocks noChangeArrowheads="1"/>
                </p:cNvSpPr>
                <p:nvPr/>
              </p:nvSpPr>
              <p:spPr>
                <a:xfrm>
                  <a:off x="4077" y="2199"/>
                  <a:ext cx="126" cy="87"/>
                </a:xfrm>
                <a:prstGeom prst="rect">
                  <a:avLst/>
                </a:prstGeom>
                <a:solidFill>
                  <a:srgbClr val="FFFFF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454" name="Freeform 203"/>
                <p:cNvSpPr>
                  <a:spLocks noEditPoints="1"/>
                </p:cNvSpPr>
                <p:nvPr/>
              </p:nvSpPr>
              <p:spPr>
                <a:xfrm>
                  <a:off x="4069" y="2191"/>
                  <a:ext cx="142" cy="104"/>
                </a:xfrm>
                <a:custGeom>
                  <a:avLst/>
                  <a:gdLst>
                    <a:gd name="T0" fmla="*/ 16 w 142"/>
                    <a:gd name="T1" fmla="*/ 21 h 104"/>
                    <a:gd name="T2" fmla="*/ 16 w 142"/>
                    <a:gd name="T3" fmla="*/ 87 h 104"/>
                    <a:gd name="T4" fmla="*/ 126 w 142"/>
                    <a:gd name="T5" fmla="*/ 87 h 104"/>
                    <a:gd name="T6" fmla="*/ 126 w 142"/>
                    <a:gd name="T7" fmla="*/ 21 h 104"/>
                    <a:gd name="T8" fmla="*/ 16 w 142"/>
                    <a:gd name="T9" fmla="*/ 21 h 104"/>
                    <a:gd name="T10" fmla="*/ 130 w 142"/>
                    <a:gd name="T11" fmla="*/ 12 h 104"/>
                    <a:gd name="T12" fmla="*/ 130 w 142"/>
                    <a:gd name="T13" fmla="*/ 91 h 104"/>
                    <a:gd name="T14" fmla="*/ 12 w 142"/>
                    <a:gd name="T15" fmla="*/ 91 h 104"/>
                    <a:gd name="T16" fmla="*/ 12 w 142"/>
                    <a:gd name="T17" fmla="*/ 12 h 104"/>
                    <a:gd name="T18" fmla="*/ 130 w 142"/>
                    <a:gd name="T19" fmla="*/ 12 h 104"/>
                    <a:gd name="T20" fmla="*/ 4 w 142"/>
                    <a:gd name="T21" fmla="*/ 8 h 104"/>
                    <a:gd name="T22" fmla="*/ 4 w 142"/>
                    <a:gd name="T23" fmla="*/ 99 h 104"/>
                    <a:gd name="T24" fmla="*/ 134 w 142"/>
                    <a:gd name="T25" fmla="*/ 99 h 104"/>
                    <a:gd name="T26" fmla="*/ 134 w 142"/>
                    <a:gd name="T27" fmla="*/ 8 h 104"/>
                    <a:gd name="T28" fmla="*/ 4 w 142"/>
                    <a:gd name="T29" fmla="*/ 8 h 104"/>
                    <a:gd name="T30" fmla="*/ 142 w 142"/>
                    <a:gd name="T31" fmla="*/ 0 h 104"/>
                    <a:gd name="T32" fmla="*/ 142 w 142"/>
                    <a:gd name="T33" fmla="*/ 104 h 104"/>
                    <a:gd name="T34" fmla="*/ 0 w 142"/>
                    <a:gd name="T35" fmla="*/ 104 h 104"/>
                    <a:gd name="T36" fmla="*/ 0 w 142"/>
                    <a:gd name="T37" fmla="*/ 0 h 104"/>
                    <a:gd name="T38" fmla="*/ 142 w 142"/>
                    <a:gd name="T39"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2" h="104">
                      <a:moveTo>
                        <a:pt x="16" y="21"/>
                      </a:moveTo>
                      <a:lnTo>
                        <a:pt x="16" y="87"/>
                      </a:lnTo>
                      <a:lnTo>
                        <a:pt x="126" y="87"/>
                      </a:lnTo>
                      <a:lnTo>
                        <a:pt x="126" y="21"/>
                      </a:lnTo>
                      <a:lnTo>
                        <a:pt x="16" y="21"/>
                      </a:lnTo>
                      <a:close/>
                      <a:moveTo>
                        <a:pt x="130" y="12"/>
                      </a:moveTo>
                      <a:lnTo>
                        <a:pt x="130" y="91"/>
                      </a:lnTo>
                      <a:lnTo>
                        <a:pt x="12" y="91"/>
                      </a:lnTo>
                      <a:lnTo>
                        <a:pt x="12" y="12"/>
                      </a:lnTo>
                      <a:lnTo>
                        <a:pt x="130" y="12"/>
                      </a:lnTo>
                      <a:close/>
                      <a:moveTo>
                        <a:pt x="4" y="8"/>
                      </a:moveTo>
                      <a:lnTo>
                        <a:pt x="4" y="99"/>
                      </a:lnTo>
                      <a:lnTo>
                        <a:pt x="134" y="99"/>
                      </a:lnTo>
                      <a:lnTo>
                        <a:pt x="134" y="8"/>
                      </a:lnTo>
                      <a:lnTo>
                        <a:pt x="4" y="8"/>
                      </a:lnTo>
                      <a:close/>
                      <a:moveTo>
                        <a:pt x="142" y="0"/>
                      </a:moveTo>
                      <a:lnTo>
                        <a:pt x="142" y="104"/>
                      </a:lnTo>
                      <a:lnTo>
                        <a:pt x="0" y="104"/>
                      </a:lnTo>
                      <a:lnTo>
                        <a:pt x="0" y="0"/>
                      </a:lnTo>
                      <a:lnTo>
                        <a:pt x="142"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455" name="Rectangle 204"/>
                <p:cNvSpPr>
                  <a:spLocks noChangeArrowheads="1"/>
                </p:cNvSpPr>
                <p:nvPr/>
              </p:nvSpPr>
              <p:spPr>
                <a:xfrm>
                  <a:off x="4085" y="2220"/>
                  <a:ext cx="153" cy="70"/>
                </a:xfrm>
                <a:prstGeom prst="rect">
                  <a:avLst/>
                </a:prstGeom>
                <a:noFill/>
                <a:ln>
                  <a:noFill/>
                </a:ln>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700" b="1" i="0" u="none" strike="noStrike" cap="none" normalizeH="0" baseline="0">
                      <a:ln>
                        <a:noFill/>
                      </a:ln>
                      <a:solidFill>
                        <a:srgbClr val="000000"/>
                      </a:solidFill>
                      <a:effectLst/>
                      <a:latin typeface="ＭＳ Ｐゴシック" panose="020B0600070205080204" pitchFamily="50" charset="-128"/>
                      <a:ea typeface="ＭＳ Ｐゴシック" panose="020B0600070205080204" pitchFamily="50" charset="-128"/>
                    </a:rPr>
                    <a:t>ＬＲＴ</a:t>
                  </a:r>
                  <a:endParaRPr kumimoji="0" lang="ja-JP" altLang="ja-JP" sz="1800" b="0" i="0" u="none" strike="noStrike" cap="none" normalizeH="0" baseline="0">
                    <a:ln>
                      <a:noFill/>
                    </a:ln>
                    <a:solidFill>
                      <a:schemeClr val="tx1"/>
                    </a:solidFill>
                    <a:effectLst/>
                    <a:latin typeface="Arial" panose="020B0604020202020204" pitchFamily="34" charset="0"/>
                  </a:endParaRPr>
                </a:p>
              </p:txBody>
            </p:sp>
          </p:grpSp>
          <p:sp>
            <p:nvSpPr>
              <p:cNvPr id="1456" name="Rectangle 206"/>
              <p:cNvSpPr>
                <a:spLocks noChangeArrowheads="1"/>
              </p:cNvSpPr>
              <p:nvPr/>
            </p:nvSpPr>
            <p:spPr>
              <a:xfrm>
                <a:off x="4526" y="2187"/>
                <a:ext cx="142" cy="87"/>
              </a:xfrm>
              <a:prstGeom prst="rect">
                <a:avLst/>
              </a:prstGeom>
              <a:solidFill>
                <a:srgbClr val="FFFFF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457" name="Freeform 207"/>
              <p:cNvSpPr>
                <a:spLocks noEditPoints="1"/>
              </p:cNvSpPr>
              <p:nvPr/>
            </p:nvSpPr>
            <p:spPr>
              <a:xfrm>
                <a:off x="4518" y="2179"/>
                <a:ext cx="157" cy="103"/>
              </a:xfrm>
              <a:custGeom>
                <a:avLst/>
                <a:gdLst>
                  <a:gd name="T0" fmla="*/ 16 w 157"/>
                  <a:gd name="T1" fmla="*/ 20 h 103"/>
                  <a:gd name="T2" fmla="*/ 16 w 157"/>
                  <a:gd name="T3" fmla="*/ 87 h 103"/>
                  <a:gd name="T4" fmla="*/ 142 w 157"/>
                  <a:gd name="T5" fmla="*/ 87 h 103"/>
                  <a:gd name="T6" fmla="*/ 142 w 157"/>
                  <a:gd name="T7" fmla="*/ 20 h 103"/>
                  <a:gd name="T8" fmla="*/ 16 w 157"/>
                  <a:gd name="T9" fmla="*/ 20 h 103"/>
                  <a:gd name="T10" fmla="*/ 150 w 157"/>
                  <a:gd name="T11" fmla="*/ 12 h 103"/>
                  <a:gd name="T12" fmla="*/ 150 w 157"/>
                  <a:gd name="T13" fmla="*/ 91 h 103"/>
                  <a:gd name="T14" fmla="*/ 12 w 157"/>
                  <a:gd name="T15" fmla="*/ 91 h 103"/>
                  <a:gd name="T16" fmla="*/ 12 w 157"/>
                  <a:gd name="T17" fmla="*/ 12 h 103"/>
                  <a:gd name="T18" fmla="*/ 150 w 157"/>
                  <a:gd name="T19" fmla="*/ 12 h 103"/>
                  <a:gd name="T20" fmla="*/ 8 w 157"/>
                  <a:gd name="T21" fmla="*/ 8 h 103"/>
                  <a:gd name="T22" fmla="*/ 8 w 157"/>
                  <a:gd name="T23" fmla="*/ 99 h 103"/>
                  <a:gd name="T24" fmla="*/ 153 w 157"/>
                  <a:gd name="T25" fmla="*/ 99 h 103"/>
                  <a:gd name="T26" fmla="*/ 153 w 157"/>
                  <a:gd name="T27" fmla="*/ 8 h 103"/>
                  <a:gd name="T28" fmla="*/ 8 w 157"/>
                  <a:gd name="T29" fmla="*/ 8 h 103"/>
                  <a:gd name="T30" fmla="*/ 157 w 157"/>
                  <a:gd name="T31" fmla="*/ 0 h 103"/>
                  <a:gd name="T32" fmla="*/ 157 w 157"/>
                  <a:gd name="T33" fmla="*/ 103 h 103"/>
                  <a:gd name="T34" fmla="*/ 0 w 157"/>
                  <a:gd name="T35" fmla="*/ 103 h 103"/>
                  <a:gd name="T36" fmla="*/ 0 w 157"/>
                  <a:gd name="T37" fmla="*/ 0 h 103"/>
                  <a:gd name="T38" fmla="*/ 157 w 157"/>
                  <a:gd name="T39"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7" h="103">
                    <a:moveTo>
                      <a:pt x="16" y="20"/>
                    </a:moveTo>
                    <a:lnTo>
                      <a:pt x="16" y="87"/>
                    </a:lnTo>
                    <a:lnTo>
                      <a:pt x="142" y="87"/>
                    </a:lnTo>
                    <a:lnTo>
                      <a:pt x="142" y="20"/>
                    </a:lnTo>
                    <a:lnTo>
                      <a:pt x="16" y="20"/>
                    </a:lnTo>
                    <a:close/>
                    <a:moveTo>
                      <a:pt x="150" y="12"/>
                    </a:moveTo>
                    <a:lnTo>
                      <a:pt x="150" y="91"/>
                    </a:lnTo>
                    <a:lnTo>
                      <a:pt x="12" y="91"/>
                    </a:lnTo>
                    <a:lnTo>
                      <a:pt x="12" y="12"/>
                    </a:lnTo>
                    <a:lnTo>
                      <a:pt x="150" y="12"/>
                    </a:lnTo>
                    <a:close/>
                    <a:moveTo>
                      <a:pt x="8" y="8"/>
                    </a:moveTo>
                    <a:lnTo>
                      <a:pt x="8" y="99"/>
                    </a:lnTo>
                    <a:lnTo>
                      <a:pt x="153" y="99"/>
                    </a:lnTo>
                    <a:lnTo>
                      <a:pt x="153" y="8"/>
                    </a:lnTo>
                    <a:lnTo>
                      <a:pt x="8" y="8"/>
                    </a:lnTo>
                    <a:close/>
                    <a:moveTo>
                      <a:pt x="157" y="0"/>
                    </a:moveTo>
                    <a:lnTo>
                      <a:pt x="157" y="103"/>
                    </a:lnTo>
                    <a:lnTo>
                      <a:pt x="0" y="103"/>
                    </a:lnTo>
                    <a:lnTo>
                      <a:pt x="0" y="0"/>
                    </a:lnTo>
                    <a:lnTo>
                      <a:pt x="157"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458" name="Rectangle 208"/>
              <p:cNvSpPr>
                <a:spLocks noChangeArrowheads="1"/>
              </p:cNvSpPr>
              <p:nvPr/>
            </p:nvSpPr>
            <p:spPr>
              <a:xfrm>
                <a:off x="4538" y="2207"/>
                <a:ext cx="150" cy="70"/>
              </a:xfrm>
              <a:prstGeom prst="rect">
                <a:avLst/>
              </a:prstGeom>
              <a:noFill/>
              <a:ln>
                <a:noFill/>
              </a:ln>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700" b="1" i="0" u="none" strike="noStrike" cap="none" normalizeH="0" baseline="0">
                    <a:ln>
                      <a:noFill/>
                    </a:ln>
                    <a:solidFill>
                      <a:srgbClr val="000000"/>
                    </a:solidFill>
                    <a:effectLst/>
                    <a:latin typeface="ＭＳ Ｐゴシック" panose="020B0600070205080204" pitchFamily="50" charset="-128"/>
                    <a:ea typeface="ＭＳ Ｐゴシック" panose="020B0600070205080204" pitchFamily="50" charset="-128"/>
                  </a:rPr>
                  <a:t>BRT</a:t>
                </a:r>
                <a:endParaRPr kumimoji="0" lang="ja-JP" altLang="ja-JP" sz="1800" b="0" i="0" u="none" strike="noStrike" cap="none" normalizeH="0" baseline="0">
                  <a:ln>
                    <a:noFill/>
                  </a:ln>
                  <a:solidFill>
                    <a:schemeClr val="tx1"/>
                  </a:solidFill>
                  <a:effectLst/>
                  <a:latin typeface="Arial" panose="020B0604020202020204" pitchFamily="34" charset="0"/>
                </a:endParaRPr>
              </a:p>
            </p:txBody>
          </p:sp>
          <p:pic>
            <p:nvPicPr>
              <p:cNvPr id="1459" name="Picture 209"/>
              <p:cNvPicPr>
                <a:picLocks noChangeAspect="1" noChangeArrowheads="1"/>
              </p:cNvPicPr>
              <p:nvPr/>
            </p:nvPicPr>
            <p:blipFill>
              <a:blip r:embed="rId22"/>
              <a:stretch>
                <a:fillRect/>
              </a:stretch>
            </p:blipFill>
            <p:spPr>
              <a:xfrm>
                <a:off x="2185" y="2063"/>
                <a:ext cx="759" cy="489"/>
              </a:xfrm>
              <a:prstGeom prst="rect">
                <a:avLst/>
              </a:prstGeom>
              <a:noFill/>
              <a:ln>
                <a:noFill/>
              </a:ln>
            </p:spPr>
          </p:pic>
          <p:sp>
            <p:nvSpPr>
              <p:cNvPr id="1460" name="Rectangle 210"/>
              <p:cNvSpPr>
                <a:spLocks noChangeArrowheads="1"/>
              </p:cNvSpPr>
              <p:nvPr/>
            </p:nvSpPr>
            <p:spPr>
              <a:xfrm>
                <a:off x="2279" y="2444"/>
                <a:ext cx="118" cy="87"/>
              </a:xfrm>
              <a:prstGeom prst="rect">
                <a:avLst/>
              </a:prstGeom>
              <a:solidFill>
                <a:srgbClr val="FFFFF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461" name="Freeform 211"/>
              <p:cNvSpPr>
                <a:spLocks noEditPoints="1"/>
              </p:cNvSpPr>
              <p:nvPr/>
            </p:nvSpPr>
            <p:spPr>
              <a:xfrm>
                <a:off x="2271" y="2436"/>
                <a:ext cx="134" cy="103"/>
              </a:xfrm>
              <a:custGeom>
                <a:avLst/>
                <a:gdLst>
                  <a:gd name="T0" fmla="*/ 16 w 134"/>
                  <a:gd name="T1" fmla="*/ 16 h 103"/>
                  <a:gd name="T2" fmla="*/ 16 w 134"/>
                  <a:gd name="T3" fmla="*/ 87 h 103"/>
                  <a:gd name="T4" fmla="*/ 118 w 134"/>
                  <a:gd name="T5" fmla="*/ 87 h 103"/>
                  <a:gd name="T6" fmla="*/ 118 w 134"/>
                  <a:gd name="T7" fmla="*/ 16 h 103"/>
                  <a:gd name="T8" fmla="*/ 16 w 134"/>
                  <a:gd name="T9" fmla="*/ 16 h 103"/>
                  <a:gd name="T10" fmla="*/ 122 w 134"/>
                  <a:gd name="T11" fmla="*/ 12 h 103"/>
                  <a:gd name="T12" fmla="*/ 122 w 134"/>
                  <a:gd name="T13" fmla="*/ 91 h 103"/>
                  <a:gd name="T14" fmla="*/ 12 w 134"/>
                  <a:gd name="T15" fmla="*/ 91 h 103"/>
                  <a:gd name="T16" fmla="*/ 12 w 134"/>
                  <a:gd name="T17" fmla="*/ 12 h 103"/>
                  <a:gd name="T18" fmla="*/ 122 w 134"/>
                  <a:gd name="T19" fmla="*/ 12 h 103"/>
                  <a:gd name="T20" fmla="*/ 8 w 134"/>
                  <a:gd name="T21" fmla="*/ 4 h 103"/>
                  <a:gd name="T22" fmla="*/ 8 w 134"/>
                  <a:gd name="T23" fmla="*/ 99 h 103"/>
                  <a:gd name="T24" fmla="*/ 130 w 134"/>
                  <a:gd name="T25" fmla="*/ 99 h 103"/>
                  <a:gd name="T26" fmla="*/ 130 w 134"/>
                  <a:gd name="T27" fmla="*/ 4 h 103"/>
                  <a:gd name="T28" fmla="*/ 8 w 134"/>
                  <a:gd name="T29" fmla="*/ 4 h 103"/>
                  <a:gd name="T30" fmla="*/ 134 w 134"/>
                  <a:gd name="T31" fmla="*/ 0 h 103"/>
                  <a:gd name="T32" fmla="*/ 134 w 134"/>
                  <a:gd name="T33" fmla="*/ 103 h 103"/>
                  <a:gd name="T34" fmla="*/ 0 w 134"/>
                  <a:gd name="T35" fmla="*/ 103 h 103"/>
                  <a:gd name="T36" fmla="*/ 0 w 134"/>
                  <a:gd name="T37" fmla="*/ 0 h 103"/>
                  <a:gd name="T38" fmla="*/ 134 w 134"/>
                  <a:gd name="T39"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34" h="103">
                    <a:moveTo>
                      <a:pt x="16" y="16"/>
                    </a:moveTo>
                    <a:lnTo>
                      <a:pt x="16" y="87"/>
                    </a:lnTo>
                    <a:lnTo>
                      <a:pt x="118" y="87"/>
                    </a:lnTo>
                    <a:lnTo>
                      <a:pt x="118" y="16"/>
                    </a:lnTo>
                    <a:lnTo>
                      <a:pt x="16" y="16"/>
                    </a:lnTo>
                    <a:close/>
                    <a:moveTo>
                      <a:pt x="122" y="12"/>
                    </a:moveTo>
                    <a:lnTo>
                      <a:pt x="122" y="91"/>
                    </a:lnTo>
                    <a:lnTo>
                      <a:pt x="12" y="91"/>
                    </a:lnTo>
                    <a:lnTo>
                      <a:pt x="12" y="12"/>
                    </a:lnTo>
                    <a:lnTo>
                      <a:pt x="122" y="12"/>
                    </a:lnTo>
                    <a:close/>
                    <a:moveTo>
                      <a:pt x="8" y="4"/>
                    </a:moveTo>
                    <a:lnTo>
                      <a:pt x="8" y="99"/>
                    </a:lnTo>
                    <a:lnTo>
                      <a:pt x="130" y="99"/>
                    </a:lnTo>
                    <a:lnTo>
                      <a:pt x="130" y="4"/>
                    </a:lnTo>
                    <a:lnTo>
                      <a:pt x="8" y="4"/>
                    </a:lnTo>
                    <a:close/>
                    <a:moveTo>
                      <a:pt x="134" y="0"/>
                    </a:moveTo>
                    <a:lnTo>
                      <a:pt x="134" y="103"/>
                    </a:lnTo>
                    <a:lnTo>
                      <a:pt x="0" y="103"/>
                    </a:lnTo>
                    <a:lnTo>
                      <a:pt x="0" y="0"/>
                    </a:lnTo>
                    <a:lnTo>
                      <a:pt x="134"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462" name="Rectangle 212"/>
              <p:cNvSpPr>
                <a:spLocks noChangeArrowheads="1"/>
              </p:cNvSpPr>
              <p:nvPr/>
            </p:nvSpPr>
            <p:spPr>
              <a:xfrm>
                <a:off x="2291" y="2460"/>
                <a:ext cx="150" cy="70"/>
              </a:xfrm>
              <a:prstGeom prst="rect">
                <a:avLst/>
              </a:prstGeom>
              <a:noFill/>
              <a:ln>
                <a:noFill/>
              </a:ln>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700" b="1" i="0" u="none" strike="noStrike" cap="none" normalizeH="0" baseline="0">
                    <a:ln>
                      <a:noFill/>
                    </a:ln>
                    <a:solidFill>
                      <a:srgbClr val="000000"/>
                    </a:solidFill>
                    <a:effectLst/>
                    <a:latin typeface="ＭＳ Ｐゴシック" panose="020B0600070205080204" pitchFamily="50" charset="-128"/>
                    <a:ea typeface="ＭＳ Ｐゴシック" panose="020B0600070205080204" pitchFamily="50" charset="-128"/>
                  </a:rPr>
                  <a:t>バス</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1463" name="Rectangle 213"/>
              <p:cNvSpPr>
                <a:spLocks noChangeArrowheads="1"/>
              </p:cNvSpPr>
              <p:nvPr/>
            </p:nvSpPr>
            <p:spPr>
              <a:xfrm>
                <a:off x="2641" y="2452"/>
                <a:ext cx="126" cy="83"/>
              </a:xfrm>
              <a:prstGeom prst="rect">
                <a:avLst/>
              </a:prstGeom>
              <a:solidFill>
                <a:srgbClr val="FFFFF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464" name="Freeform 214"/>
              <p:cNvSpPr>
                <a:spLocks noEditPoints="1"/>
              </p:cNvSpPr>
              <p:nvPr/>
            </p:nvSpPr>
            <p:spPr>
              <a:xfrm>
                <a:off x="2633" y="2440"/>
                <a:ext cx="142" cy="107"/>
              </a:xfrm>
              <a:custGeom>
                <a:avLst/>
                <a:gdLst>
                  <a:gd name="T0" fmla="*/ 20 w 142"/>
                  <a:gd name="T1" fmla="*/ 20 h 107"/>
                  <a:gd name="T2" fmla="*/ 20 w 142"/>
                  <a:gd name="T3" fmla="*/ 87 h 107"/>
                  <a:gd name="T4" fmla="*/ 126 w 142"/>
                  <a:gd name="T5" fmla="*/ 87 h 107"/>
                  <a:gd name="T6" fmla="*/ 126 w 142"/>
                  <a:gd name="T7" fmla="*/ 20 h 107"/>
                  <a:gd name="T8" fmla="*/ 20 w 142"/>
                  <a:gd name="T9" fmla="*/ 20 h 107"/>
                  <a:gd name="T10" fmla="*/ 134 w 142"/>
                  <a:gd name="T11" fmla="*/ 12 h 107"/>
                  <a:gd name="T12" fmla="*/ 134 w 142"/>
                  <a:gd name="T13" fmla="*/ 95 h 107"/>
                  <a:gd name="T14" fmla="*/ 12 w 142"/>
                  <a:gd name="T15" fmla="*/ 95 h 107"/>
                  <a:gd name="T16" fmla="*/ 12 w 142"/>
                  <a:gd name="T17" fmla="*/ 12 h 107"/>
                  <a:gd name="T18" fmla="*/ 134 w 142"/>
                  <a:gd name="T19" fmla="*/ 12 h 107"/>
                  <a:gd name="T20" fmla="*/ 8 w 142"/>
                  <a:gd name="T21" fmla="*/ 8 h 107"/>
                  <a:gd name="T22" fmla="*/ 8 w 142"/>
                  <a:gd name="T23" fmla="*/ 99 h 107"/>
                  <a:gd name="T24" fmla="*/ 138 w 142"/>
                  <a:gd name="T25" fmla="*/ 99 h 107"/>
                  <a:gd name="T26" fmla="*/ 138 w 142"/>
                  <a:gd name="T27" fmla="*/ 8 h 107"/>
                  <a:gd name="T28" fmla="*/ 8 w 142"/>
                  <a:gd name="T29" fmla="*/ 8 h 107"/>
                  <a:gd name="T30" fmla="*/ 142 w 142"/>
                  <a:gd name="T31" fmla="*/ 0 h 107"/>
                  <a:gd name="T32" fmla="*/ 142 w 142"/>
                  <a:gd name="T33" fmla="*/ 107 h 107"/>
                  <a:gd name="T34" fmla="*/ 0 w 142"/>
                  <a:gd name="T35" fmla="*/ 107 h 107"/>
                  <a:gd name="T36" fmla="*/ 0 w 142"/>
                  <a:gd name="T37" fmla="*/ 0 h 107"/>
                  <a:gd name="T38" fmla="*/ 142 w 142"/>
                  <a:gd name="T39" fmla="*/ 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2" h="107">
                    <a:moveTo>
                      <a:pt x="20" y="20"/>
                    </a:moveTo>
                    <a:lnTo>
                      <a:pt x="20" y="87"/>
                    </a:lnTo>
                    <a:lnTo>
                      <a:pt x="126" y="87"/>
                    </a:lnTo>
                    <a:lnTo>
                      <a:pt x="126" y="20"/>
                    </a:lnTo>
                    <a:lnTo>
                      <a:pt x="20" y="20"/>
                    </a:lnTo>
                    <a:close/>
                    <a:moveTo>
                      <a:pt x="134" y="12"/>
                    </a:moveTo>
                    <a:lnTo>
                      <a:pt x="134" y="95"/>
                    </a:lnTo>
                    <a:lnTo>
                      <a:pt x="12" y="95"/>
                    </a:lnTo>
                    <a:lnTo>
                      <a:pt x="12" y="12"/>
                    </a:lnTo>
                    <a:lnTo>
                      <a:pt x="134" y="12"/>
                    </a:lnTo>
                    <a:close/>
                    <a:moveTo>
                      <a:pt x="8" y="8"/>
                    </a:moveTo>
                    <a:lnTo>
                      <a:pt x="8" y="99"/>
                    </a:lnTo>
                    <a:lnTo>
                      <a:pt x="138" y="99"/>
                    </a:lnTo>
                    <a:lnTo>
                      <a:pt x="138" y="8"/>
                    </a:lnTo>
                    <a:lnTo>
                      <a:pt x="8" y="8"/>
                    </a:lnTo>
                    <a:close/>
                    <a:moveTo>
                      <a:pt x="142" y="0"/>
                    </a:moveTo>
                    <a:lnTo>
                      <a:pt x="142" y="107"/>
                    </a:lnTo>
                    <a:lnTo>
                      <a:pt x="0" y="107"/>
                    </a:lnTo>
                    <a:lnTo>
                      <a:pt x="0" y="0"/>
                    </a:lnTo>
                    <a:lnTo>
                      <a:pt x="142"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465" name="Rectangle 215"/>
              <p:cNvSpPr>
                <a:spLocks noChangeArrowheads="1"/>
              </p:cNvSpPr>
              <p:nvPr/>
            </p:nvSpPr>
            <p:spPr>
              <a:xfrm>
                <a:off x="2653" y="2468"/>
                <a:ext cx="153" cy="70"/>
              </a:xfrm>
              <a:prstGeom prst="rect">
                <a:avLst/>
              </a:prstGeom>
              <a:noFill/>
              <a:ln>
                <a:noFill/>
              </a:ln>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700" b="1" i="0" u="none" strike="noStrike" cap="none" normalizeH="0" baseline="0">
                    <a:ln>
                      <a:noFill/>
                    </a:ln>
                    <a:solidFill>
                      <a:srgbClr val="000000"/>
                    </a:solidFill>
                    <a:effectLst/>
                    <a:latin typeface="ＭＳ Ｐゴシック" panose="020B0600070205080204" pitchFamily="50" charset="-128"/>
                    <a:ea typeface="ＭＳ Ｐゴシック" panose="020B0600070205080204" pitchFamily="50" charset="-128"/>
                  </a:rPr>
                  <a:t>ＬＲＴ</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1466" name="Freeform 216"/>
              <p:cNvSpPr/>
              <p:nvPr/>
            </p:nvSpPr>
            <p:spPr>
              <a:xfrm>
                <a:off x="2429" y="2639"/>
                <a:ext cx="562" cy="443"/>
              </a:xfrm>
              <a:custGeom>
                <a:avLst/>
                <a:gdLst>
                  <a:gd name="T0" fmla="*/ 66 w 562"/>
                  <a:gd name="T1" fmla="*/ 0 h 443"/>
                  <a:gd name="T2" fmla="*/ 59 w 562"/>
                  <a:gd name="T3" fmla="*/ 0 h 443"/>
                  <a:gd name="T4" fmla="*/ 51 w 562"/>
                  <a:gd name="T5" fmla="*/ 4 h 443"/>
                  <a:gd name="T6" fmla="*/ 39 w 562"/>
                  <a:gd name="T7" fmla="*/ 8 h 443"/>
                  <a:gd name="T8" fmla="*/ 27 w 562"/>
                  <a:gd name="T9" fmla="*/ 12 h 443"/>
                  <a:gd name="T10" fmla="*/ 19 w 562"/>
                  <a:gd name="T11" fmla="*/ 24 h 443"/>
                  <a:gd name="T12" fmla="*/ 11 w 562"/>
                  <a:gd name="T13" fmla="*/ 33 h 443"/>
                  <a:gd name="T14" fmla="*/ 3 w 562"/>
                  <a:gd name="T15" fmla="*/ 45 h 443"/>
                  <a:gd name="T16" fmla="*/ 0 w 562"/>
                  <a:gd name="T17" fmla="*/ 62 h 443"/>
                  <a:gd name="T18" fmla="*/ 0 w 562"/>
                  <a:gd name="T19" fmla="*/ 66 h 443"/>
                  <a:gd name="T20" fmla="*/ 0 w 562"/>
                  <a:gd name="T21" fmla="*/ 74 h 443"/>
                  <a:gd name="T22" fmla="*/ 0 w 562"/>
                  <a:gd name="T23" fmla="*/ 373 h 443"/>
                  <a:gd name="T24" fmla="*/ 0 w 562"/>
                  <a:gd name="T25" fmla="*/ 377 h 443"/>
                  <a:gd name="T26" fmla="*/ 0 w 562"/>
                  <a:gd name="T27" fmla="*/ 385 h 443"/>
                  <a:gd name="T28" fmla="*/ 3 w 562"/>
                  <a:gd name="T29" fmla="*/ 397 h 443"/>
                  <a:gd name="T30" fmla="*/ 11 w 562"/>
                  <a:gd name="T31" fmla="*/ 410 h 443"/>
                  <a:gd name="T32" fmla="*/ 19 w 562"/>
                  <a:gd name="T33" fmla="*/ 422 h 443"/>
                  <a:gd name="T34" fmla="*/ 27 w 562"/>
                  <a:gd name="T35" fmla="*/ 431 h 443"/>
                  <a:gd name="T36" fmla="*/ 39 w 562"/>
                  <a:gd name="T37" fmla="*/ 439 h 443"/>
                  <a:gd name="T38" fmla="*/ 51 w 562"/>
                  <a:gd name="T39" fmla="*/ 443 h 443"/>
                  <a:gd name="T40" fmla="*/ 59 w 562"/>
                  <a:gd name="T41" fmla="*/ 443 h 443"/>
                  <a:gd name="T42" fmla="*/ 66 w 562"/>
                  <a:gd name="T43" fmla="*/ 443 h 443"/>
                  <a:gd name="T44" fmla="*/ 499 w 562"/>
                  <a:gd name="T45" fmla="*/ 443 h 443"/>
                  <a:gd name="T46" fmla="*/ 503 w 562"/>
                  <a:gd name="T47" fmla="*/ 443 h 443"/>
                  <a:gd name="T48" fmla="*/ 511 w 562"/>
                  <a:gd name="T49" fmla="*/ 443 h 443"/>
                  <a:gd name="T50" fmla="*/ 523 w 562"/>
                  <a:gd name="T51" fmla="*/ 439 h 443"/>
                  <a:gd name="T52" fmla="*/ 535 w 562"/>
                  <a:gd name="T53" fmla="*/ 431 h 443"/>
                  <a:gd name="T54" fmla="*/ 546 w 562"/>
                  <a:gd name="T55" fmla="*/ 422 h 443"/>
                  <a:gd name="T56" fmla="*/ 554 w 562"/>
                  <a:gd name="T57" fmla="*/ 410 h 443"/>
                  <a:gd name="T58" fmla="*/ 558 w 562"/>
                  <a:gd name="T59" fmla="*/ 397 h 443"/>
                  <a:gd name="T60" fmla="*/ 562 w 562"/>
                  <a:gd name="T61" fmla="*/ 385 h 443"/>
                  <a:gd name="T62" fmla="*/ 562 w 562"/>
                  <a:gd name="T63" fmla="*/ 377 h 443"/>
                  <a:gd name="T64" fmla="*/ 562 w 562"/>
                  <a:gd name="T65" fmla="*/ 373 h 443"/>
                  <a:gd name="T66" fmla="*/ 562 w 562"/>
                  <a:gd name="T67" fmla="*/ 74 h 443"/>
                  <a:gd name="T68" fmla="*/ 562 w 562"/>
                  <a:gd name="T69" fmla="*/ 66 h 443"/>
                  <a:gd name="T70" fmla="*/ 562 w 562"/>
                  <a:gd name="T71" fmla="*/ 62 h 443"/>
                  <a:gd name="T72" fmla="*/ 558 w 562"/>
                  <a:gd name="T73" fmla="*/ 45 h 443"/>
                  <a:gd name="T74" fmla="*/ 554 w 562"/>
                  <a:gd name="T75" fmla="*/ 33 h 443"/>
                  <a:gd name="T76" fmla="*/ 546 w 562"/>
                  <a:gd name="T77" fmla="*/ 24 h 443"/>
                  <a:gd name="T78" fmla="*/ 535 w 562"/>
                  <a:gd name="T79" fmla="*/ 12 h 443"/>
                  <a:gd name="T80" fmla="*/ 523 w 562"/>
                  <a:gd name="T81" fmla="*/ 8 h 443"/>
                  <a:gd name="T82" fmla="*/ 511 w 562"/>
                  <a:gd name="T83" fmla="*/ 4 h 443"/>
                  <a:gd name="T84" fmla="*/ 503 w 562"/>
                  <a:gd name="T85" fmla="*/ 0 h 443"/>
                  <a:gd name="T86" fmla="*/ 499 w 562"/>
                  <a:gd name="T87" fmla="*/ 0 h 443"/>
                  <a:gd name="T88" fmla="*/ 66 w 562"/>
                  <a:gd name="T89" fmla="*/ 0 h 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62" h="443">
                    <a:moveTo>
                      <a:pt x="66" y="0"/>
                    </a:moveTo>
                    <a:lnTo>
                      <a:pt x="59" y="0"/>
                    </a:lnTo>
                    <a:lnTo>
                      <a:pt x="51" y="4"/>
                    </a:lnTo>
                    <a:lnTo>
                      <a:pt x="39" y="8"/>
                    </a:lnTo>
                    <a:lnTo>
                      <a:pt x="27" y="12"/>
                    </a:lnTo>
                    <a:lnTo>
                      <a:pt x="19" y="24"/>
                    </a:lnTo>
                    <a:lnTo>
                      <a:pt x="11" y="33"/>
                    </a:lnTo>
                    <a:lnTo>
                      <a:pt x="3" y="45"/>
                    </a:lnTo>
                    <a:lnTo>
                      <a:pt x="0" y="62"/>
                    </a:lnTo>
                    <a:lnTo>
                      <a:pt x="0" y="66"/>
                    </a:lnTo>
                    <a:lnTo>
                      <a:pt x="0" y="74"/>
                    </a:lnTo>
                    <a:lnTo>
                      <a:pt x="0" y="373"/>
                    </a:lnTo>
                    <a:lnTo>
                      <a:pt x="0" y="377"/>
                    </a:lnTo>
                    <a:lnTo>
                      <a:pt x="0" y="385"/>
                    </a:lnTo>
                    <a:lnTo>
                      <a:pt x="3" y="397"/>
                    </a:lnTo>
                    <a:lnTo>
                      <a:pt x="11" y="410"/>
                    </a:lnTo>
                    <a:lnTo>
                      <a:pt x="19" y="422"/>
                    </a:lnTo>
                    <a:lnTo>
                      <a:pt x="27" y="431"/>
                    </a:lnTo>
                    <a:lnTo>
                      <a:pt x="39" y="439"/>
                    </a:lnTo>
                    <a:lnTo>
                      <a:pt x="51" y="443"/>
                    </a:lnTo>
                    <a:lnTo>
                      <a:pt x="59" y="443"/>
                    </a:lnTo>
                    <a:lnTo>
                      <a:pt x="66" y="443"/>
                    </a:lnTo>
                    <a:lnTo>
                      <a:pt x="499" y="443"/>
                    </a:lnTo>
                    <a:lnTo>
                      <a:pt x="503" y="443"/>
                    </a:lnTo>
                    <a:lnTo>
                      <a:pt x="511" y="443"/>
                    </a:lnTo>
                    <a:lnTo>
                      <a:pt x="523" y="439"/>
                    </a:lnTo>
                    <a:lnTo>
                      <a:pt x="535" y="431"/>
                    </a:lnTo>
                    <a:lnTo>
                      <a:pt x="546" y="422"/>
                    </a:lnTo>
                    <a:lnTo>
                      <a:pt x="554" y="410"/>
                    </a:lnTo>
                    <a:lnTo>
                      <a:pt x="558" y="397"/>
                    </a:lnTo>
                    <a:lnTo>
                      <a:pt x="562" y="385"/>
                    </a:lnTo>
                    <a:lnTo>
                      <a:pt x="562" y="377"/>
                    </a:lnTo>
                    <a:lnTo>
                      <a:pt x="562" y="373"/>
                    </a:lnTo>
                    <a:lnTo>
                      <a:pt x="562" y="74"/>
                    </a:lnTo>
                    <a:lnTo>
                      <a:pt x="562" y="66"/>
                    </a:lnTo>
                    <a:lnTo>
                      <a:pt x="562" y="62"/>
                    </a:lnTo>
                    <a:lnTo>
                      <a:pt x="558" y="45"/>
                    </a:lnTo>
                    <a:lnTo>
                      <a:pt x="554" y="33"/>
                    </a:lnTo>
                    <a:lnTo>
                      <a:pt x="546" y="24"/>
                    </a:lnTo>
                    <a:lnTo>
                      <a:pt x="535" y="12"/>
                    </a:lnTo>
                    <a:lnTo>
                      <a:pt x="523" y="8"/>
                    </a:lnTo>
                    <a:lnTo>
                      <a:pt x="511" y="4"/>
                    </a:lnTo>
                    <a:lnTo>
                      <a:pt x="503" y="0"/>
                    </a:lnTo>
                    <a:lnTo>
                      <a:pt x="499" y="0"/>
                    </a:lnTo>
                    <a:lnTo>
                      <a:pt x="66" y="0"/>
                    </a:lnTo>
                    <a:close/>
                  </a:path>
                </a:pathLst>
              </a:custGeom>
              <a:solidFill>
                <a:srgbClr val="BBE0E3"/>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467" name="Freeform 217"/>
              <p:cNvSpPr/>
              <p:nvPr/>
            </p:nvSpPr>
            <p:spPr>
              <a:xfrm>
                <a:off x="2429" y="2639"/>
                <a:ext cx="562" cy="443"/>
              </a:xfrm>
              <a:custGeom>
                <a:avLst/>
                <a:gdLst>
                  <a:gd name="T0" fmla="*/ 66 w 562"/>
                  <a:gd name="T1" fmla="*/ 0 h 443"/>
                  <a:gd name="T2" fmla="*/ 59 w 562"/>
                  <a:gd name="T3" fmla="*/ 0 h 443"/>
                  <a:gd name="T4" fmla="*/ 51 w 562"/>
                  <a:gd name="T5" fmla="*/ 4 h 443"/>
                  <a:gd name="T6" fmla="*/ 39 w 562"/>
                  <a:gd name="T7" fmla="*/ 8 h 443"/>
                  <a:gd name="T8" fmla="*/ 27 w 562"/>
                  <a:gd name="T9" fmla="*/ 12 h 443"/>
                  <a:gd name="T10" fmla="*/ 19 w 562"/>
                  <a:gd name="T11" fmla="*/ 24 h 443"/>
                  <a:gd name="T12" fmla="*/ 11 w 562"/>
                  <a:gd name="T13" fmla="*/ 33 h 443"/>
                  <a:gd name="T14" fmla="*/ 3 w 562"/>
                  <a:gd name="T15" fmla="*/ 45 h 443"/>
                  <a:gd name="T16" fmla="*/ 0 w 562"/>
                  <a:gd name="T17" fmla="*/ 62 h 443"/>
                  <a:gd name="T18" fmla="*/ 0 w 562"/>
                  <a:gd name="T19" fmla="*/ 66 h 443"/>
                  <a:gd name="T20" fmla="*/ 0 w 562"/>
                  <a:gd name="T21" fmla="*/ 74 h 443"/>
                  <a:gd name="T22" fmla="*/ 0 w 562"/>
                  <a:gd name="T23" fmla="*/ 373 h 443"/>
                  <a:gd name="T24" fmla="*/ 0 w 562"/>
                  <a:gd name="T25" fmla="*/ 377 h 443"/>
                  <a:gd name="T26" fmla="*/ 0 w 562"/>
                  <a:gd name="T27" fmla="*/ 385 h 443"/>
                  <a:gd name="T28" fmla="*/ 3 w 562"/>
                  <a:gd name="T29" fmla="*/ 397 h 443"/>
                  <a:gd name="T30" fmla="*/ 11 w 562"/>
                  <a:gd name="T31" fmla="*/ 410 h 443"/>
                  <a:gd name="T32" fmla="*/ 19 w 562"/>
                  <a:gd name="T33" fmla="*/ 422 h 443"/>
                  <a:gd name="T34" fmla="*/ 27 w 562"/>
                  <a:gd name="T35" fmla="*/ 431 h 443"/>
                  <a:gd name="T36" fmla="*/ 39 w 562"/>
                  <a:gd name="T37" fmla="*/ 439 h 443"/>
                  <a:gd name="T38" fmla="*/ 51 w 562"/>
                  <a:gd name="T39" fmla="*/ 443 h 443"/>
                  <a:gd name="T40" fmla="*/ 59 w 562"/>
                  <a:gd name="T41" fmla="*/ 443 h 443"/>
                  <a:gd name="T42" fmla="*/ 66 w 562"/>
                  <a:gd name="T43" fmla="*/ 443 h 443"/>
                  <a:gd name="T44" fmla="*/ 499 w 562"/>
                  <a:gd name="T45" fmla="*/ 443 h 443"/>
                  <a:gd name="T46" fmla="*/ 503 w 562"/>
                  <a:gd name="T47" fmla="*/ 443 h 443"/>
                  <a:gd name="T48" fmla="*/ 511 w 562"/>
                  <a:gd name="T49" fmla="*/ 443 h 443"/>
                  <a:gd name="T50" fmla="*/ 523 w 562"/>
                  <a:gd name="T51" fmla="*/ 439 h 443"/>
                  <a:gd name="T52" fmla="*/ 535 w 562"/>
                  <a:gd name="T53" fmla="*/ 431 h 443"/>
                  <a:gd name="T54" fmla="*/ 546 w 562"/>
                  <a:gd name="T55" fmla="*/ 422 h 443"/>
                  <a:gd name="T56" fmla="*/ 554 w 562"/>
                  <a:gd name="T57" fmla="*/ 410 h 443"/>
                  <a:gd name="T58" fmla="*/ 558 w 562"/>
                  <a:gd name="T59" fmla="*/ 397 h 443"/>
                  <a:gd name="T60" fmla="*/ 562 w 562"/>
                  <a:gd name="T61" fmla="*/ 385 h 443"/>
                  <a:gd name="T62" fmla="*/ 562 w 562"/>
                  <a:gd name="T63" fmla="*/ 377 h 443"/>
                  <a:gd name="T64" fmla="*/ 562 w 562"/>
                  <a:gd name="T65" fmla="*/ 373 h 443"/>
                  <a:gd name="T66" fmla="*/ 562 w 562"/>
                  <a:gd name="T67" fmla="*/ 74 h 443"/>
                  <a:gd name="T68" fmla="*/ 562 w 562"/>
                  <a:gd name="T69" fmla="*/ 66 h 443"/>
                  <a:gd name="T70" fmla="*/ 562 w 562"/>
                  <a:gd name="T71" fmla="*/ 62 h 443"/>
                  <a:gd name="T72" fmla="*/ 558 w 562"/>
                  <a:gd name="T73" fmla="*/ 45 h 443"/>
                  <a:gd name="T74" fmla="*/ 554 w 562"/>
                  <a:gd name="T75" fmla="*/ 33 h 443"/>
                  <a:gd name="T76" fmla="*/ 546 w 562"/>
                  <a:gd name="T77" fmla="*/ 24 h 443"/>
                  <a:gd name="T78" fmla="*/ 535 w 562"/>
                  <a:gd name="T79" fmla="*/ 12 h 443"/>
                  <a:gd name="T80" fmla="*/ 523 w 562"/>
                  <a:gd name="T81" fmla="*/ 8 h 443"/>
                  <a:gd name="T82" fmla="*/ 511 w 562"/>
                  <a:gd name="T83" fmla="*/ 4 h 443"/>
                  <a:gd name="T84" fmla="*/ 503 w 562"/>
                  <a:gd name="T85" fmla="*/ 0 h 443"/>
                  <a:gd name="T86" fmla="*/ 499 w 562"/>
                  <a:gd name="T87" fmla="*/ 0 h 443"/>
                  <a:gd name="T88" fmla="*/ 66 w 562"/>
                  <a:gd name="T89" fmla="*/ 0 h 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62" h="443">
                    <a:moveTo>
                      <a:pt x="66" y="0"/>
                    </a:moveTo>
                    <a:lnTo>
                      <a:pt x="59" y="0"/>
                    </a:lnTo>
                    <a:lnTo>
                      <a:pt x="51" y="4"/>
                    </a:lnTo>
                    <a:lnTo>
                      <a:pt x="39" y="8"/>
                    </a:lnTo>
                    <a:lnTo>
                      <a:pt x="27" y="12"/>
                    </a:lnTo>
                    <a:lnTo>
                      <a:pt x="19" y="24"/>
                    </a:lnTo>
                    <a:lnTo>
                      <a:pt x="11" y="33"/>
                    </a:lnTo>
                    <a:lnTo>
                      <a:pt x="3" y="45"/>
                    </a:lnTo>
                    <a:lnTo>
                      <a:pt x="0" y="62"/>
                    </a:lnTo>
                    <a:lnTo>
                      <a:pt x="0" y="66"/>
                    </a:lnTo>
                    <a:lnTo>
                      <a:pt x="0" y="74"/>
                    </a:lnTo>
                    <a:lnTo>
                      <a:pt x="0" y="373"/>
                    </a:lnTo>
                    <a:lnTo>
                      <a:pt x="0" y="377"/>
                    </a:lnTo>
                    <a:lnTo>
                      <a:pt x="0" y="385"/>
                    </a:lnTo>
                    <a:lnTo>
                      <a:pt x="3" y="397"/>
                    </a:lnTo>
                    <a:lnTo>
                      <a:pt x="11" y="410"/>
                    </a:lnTo>
                    <a:lnTo>
                      <a:pt x="19" y="422"/>
                    </a:lnTo>
                    <a:lnTo>
                      <a:pt x="27" y="431"/>
                    </a:lnTo>
                    <a:lnTo>
                      <a:pt x="39" y="439"/>
                    </a:lnTo>
                    <a:lnTo>
                      <a:pt x="51" y="443"/>
                    </a:lnTo>
                    <a:lnTo>
                      <a:pt x="59" y="443"/>
                    </a:lnTo>
                    <a:lnTo>
                      <a:pt x="66" y="443"/>
                    </a:lnTo>
                    <a:lnTo>
                      <a:pt x="499" y="443"/>
                    </a:lnTo>
                    <a:lnTo>
                      <a:pt x="503" y="443"/>
                    </a:lnTo>
                    <a:lnTo>
                      <a:pt x="511" y="443"/>
                    </a:lnTo>
                    <a:lnTo>
                      <a:pt x="523" y="439"/>
                    </a:lnTo>
                    <a:lnTo>
                      <a:pt x="535" y="431"/>
                    </a:lnTo>
                    <a:lnTo>
                      <a:pt x="546" y="422"/>
                    </a:lnTo>
                    <a:lnTo>
                      <a:pt x="554" y="410"/>
                    </a:lnTo>
                    <a:lnTo>
                      <a:pt x="558" y="397"/>
                    </a:lnTo>
                    <a:lnTo>
                      <a:pt x="562" y="385"/>
                    </a:lnTo>
                    <a:lnTo>
                      <a:pt x="562" y="377"/>
                    </a:lnTo>
                    <a:lnTo>
                      <a:pt x="562" y="373"/>
                    </a:lnTo>
                    <a:lnTo>
                      <a:pt x="562" y="74"/>
                    </a:lnTo>
                    <a:lnTo>
                      <a:pt x="562" y="66"/>
                    </a:lnTo>
                    <a:lnTo>
                      <a:pt x="562" y="62"/>
                    </a:lnTo>
                    <a:lnTo>
                      <a:pt x="558" y="45"/>
                    </a:lnTo>
                    <a:lnTo>
                      <a:pt x="554" y="33"/>
                    </a:lnTo>
                    <a:lnTo>
                      <a:pt x="546" y="24"/>
                    </a:lnTo>
                    <a:lnTo>
                      <a:pt x="535" y="12"/>
                    </a:lnTo>
                    <a:lnTo>
                      <a:pt x="523" y="8"/>
                    </a:lnTo>
                    <a:lnTo>
                      <a:pt x="511" y="4"/>
                    </a:lnTo>
                    <a:lnTo>
                      <a:pt x="503" y="0"/>
                    </a:lnTo>
                    <a:lnTo>
                      <a:pt x="499" y="0"/>
                    </a:lnTo>
                    <a:lnTo>
                      <a:pt x="66" y="0"/>
                    </a:lnTo>
                  </a:path>
                </a:pathLst>
              </a:cu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pic>
            <p:nvPicPr>
              <p:cNvPr id="1468" name="Picture 218"/>
              <p:cNvPicPr>
                <a:picLocks noChangeAspect="1" noChangeArrowheads="1"/>
              </p:cNvPicPr>
              <p:nvPr/>
            </p:nvPicPr>
            <p:blipFill>
              <a:blip r:embed="rId23"/>
              <a:stretch>
                <a:fillRect/>
              </a:stretch>
            </p:blipFill>
            <p:spPr>
              <a:xfrm>
                <a:off x="2464" y="2668"/>
                <a:ext cx="508" cy="385"/>
              </a:xfrm>
              <a:prstGeom prst="rect">
                <a:avLst/>
              </a:prstGeom>
              <a:noFill/>
              <a:ln>
                <a:noFill/>
              </a:ln>
            </p:spPr>
          </p:pic>
          <p:sp>
            <p:nvSpPr>
              <p:cNvPr id="1469" name="Rectangle 219"/>
              <p:cNvSpPr>
                <a:spLocks noChangeArrowheads="1"/>
              </p:cNvSpPr>
              <p:nvPr/>
            </p:nvSpPr>
            <p:spPr>
              <a:xfrm>
                <a:off x="2531" y="2978"/>
                <a:ext cx="429" cy="83"/>
              </a:xfrm>
              <a:prstGeom prst="rect">
                <a:avLst/>
              </a:prstGeom>
              <a:solidFill>
                <a:srgbClr val="FFFFF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470" name="Rectangle 220"/>
              <p:cNvSpPr>
                <a:spLocks noChangeArrowheads="1"/>
              </p:cNvSpPr>
              <p:nvPr/>
            </p:nvSpPr>
            <p:spPr>
              <a:xfrm>
                <a:off x="2531" y="2982"/>
                <a:ext cx="449" cy="70"/>
              </a:xfrm>
              <a:prstGeom prst="rect">
                <a:avLst/>
              </a:prstGeom>
              <a:noFill/>
              <a:ln>
                <a:noFill/>
              </a:ln>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800" b="1" i="0" u="none" strike="noStrike" cap="none" normalizeH="0" baseline="0">
                    <a:ln>
                      <a:noFill/>
                    </a:ln>
                    <a:solidFill>
                      <a:srgbClr val="000000"/>
                    </a:solidFill>
                    <a:effectLst/>
                    <a:latin typeface="ＭＳ Ｐゴシック" panose="020B0600070205080204" pitchFamily="50" charset="-128"/>
                    <a:ea typeface="ＭＳ Ｐゴシック" panose="020B0600070205080204" pitchFamily="50" charset="-128"/>
                  </a:rPr>
                  <a:t>コミュニティバス</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1471" name="Rectangle 221"/>
              <p:cNvSpPr>
                <a:spLocks noChangeArrowheads="1"/>
              </p:cNvSpPr>
              <p:nvPr/>
            </p:nvSpPr>
            <p:spPr>
              <a:xfrm>
                <a:off x="4050" y="2469"/>
                <a:ext cx="94" cy="79"/>
              </a:xfrm>
              <a:prstGeom prst="rect">
                <a:avLst/>
              </a:prstGeom>
              <a:noFill/>
              <a:ln>
                <a:noFill/>
              </a:ln>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0" i="0" u="none" strike="noStrike" cap="none" normalizeH="0" baseline="0">
                    <a:ln>
                      <a:noFill/>
                    </a:ln>
                    <a:solidFill>
                      <a:srgbClr val="000000"/>
                    </a:solidFill>
                    <a:effectLst/>
                    <a:latin typeface="ＭＳ Ｐゴシック" panose="020B0600070205080204" pitchFamily="50" charset="-128"/>
                    <a:ea typeface="ＭＳ Ｐゴシック" panose="020B0600070205080204" pitchFamily="50" charset="-128"/>
                  </a:rPr>
                  <a:t>★</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1472" name="Rectangle 222"/>
              <p:cNvSpPr>
                <a:spLocks noChangeArrowheads="1"/>
              </p:cNvSpPr>
              <p:nvPr/>
            </p:nvSpPr>
            <p:spPr>
              <a:xfrm>
                <a:off x="5100" y="2564"/>
                <a:ext cx="94" cy="79"/>
              </a:xfrm>
              <a:prstGeom prst="rect">
                <a:avLst/>
              </a:prstGeom>
              <a:noFill/>
              <a:ln>
                <a:noFill/>
              </a:ln>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0" i="0" u="none" strike="noStrike" cap="none" normalizeH="0" baseline="0">
                    <a:ln>
                      <a:noFill/>
                    </a:ln>
                    <a:solidFill>
                      <a:srgbClr val="000000"/>
                    </a:solidFill>
                    <a:effectLst/>
                    <a:latin typeface="ＭＳ Ｐゴシック" panose="020B0600070205080204" pitchFamily="50" charset="-128"/>
                    <a:ea typeface="ＭＳ Ｐゴシック" panose="020B0600070205080204" pitchFamily="50" charset="-128"/>
                  </a:rPr>
                  <a:t>★</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1473" name="Rectangle 223"/>
              <p:cNvSpPr>
                <a:spLocks noChangeArrowheads="1"/>
              </p:cNvSpPr>
              <p:nvPr/>
            </p:nvSpPr>
            <p:spPr>
              <a:xfrm>
                <a:off x="4282" y="2614"/>
                <a:ext cx="94" cy="79"/>
              </a:xfrm>
              <a:prstGeom prst="rect">
                <a:avLst/>
              </a:prstGeom>
              <a:noFill/>
              <a:ln>
                <a:noFill/>
              </a:ln>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0" i="0" u="none" strike="noStrike" cap="none" normalizeH="0" baseline="0">
                    <a:ln>
                      <a:noFill/>
                    </a:ln>
                    <a:solidFill>
                      <a:srgbClr val="000000"/>
                    </a:solidFill>
                    <a:effectLst/>
                    <a:latin typeface="ＭＳ Ｐゴシック" panose="020B0600070205080204" pitchFamily="50" charset="-128"/>
                    <a:ea typeface="ＭＳ Ｐゴシック" panose="020B0600070205080204" pitchFamily="50" charset="-128"/>
                  </a:rPr>
                  <a:t>★</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1474" name="Rectangle 224"/>
              <p:cNvSpPr>
                <a:spLocks noChangeArrowheads="1"/>
              </p:cNvSpPr>
              <p:nvPr/>
            </p:nvSpPr>
            <p:spPr>
              <a:xfrm>
                <a:off x="4243" y="2680"/>
                <a:ext cx="165" cy="75"/>
              </a:xfrm>
              <a:prstGeom prst="rect">
                <a:avLst/>
              </a:prstGeom>
              <a:solidFill>
                <a:srgbClr val="FFFFF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475" name="Rectangle 225"/>
              <p:cNvSpPr>
                <a:spLocks noChangeArrowheads="1"/>
              </p:cNvSpPr>
              <p:nvPr/>
            </p:nvSpPr>
            <p:spPr>
              <a:xfrm>
                <a:off x="4243" y="2680"/>
                <a:ext cx="165" cy="75"/>
              </a:xfrm>
              <a:prstGeom prst="rect">
                <a:avLst/>
              </a:prstGeom>
              <a:noFill/>
              <a:ln w="635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476" name="Rectangle 226"/>
              <p:cNvSpPr>
                <a:spLocks noChangeArrowheads="1"/>
              </p:cNvSpPr>
              <p:nvPr/>
            </p:nvSpPr>
            <p:spPr>
              <a:xfrm>
                <a:off x="4246" y="2692"/>
                <a:ext cx="216" cy="70"/>
              </a:xfrm>
              <a:prstGeom prst="rect">
                <a:avLst/>
              </a:prstGeom>
              <a:noFill/>
              <a:ln>
                <a:noFill/>
              </a:ln>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700" b="1" i="0" u="none" strike="noStrike" cap="none" normalizeH="0" baseline="0">
                    <a:ln>
                      <a:noFill/>
                    </a:ln>
                    <a:solidFill>
                      <a:srgbClr val="000000"/>
                    </a:solidFill>
                    <a:effectLst/>
                    <a:latin typeface="ＭＳ Ｐゴシック" panose="020B0600070205080204" pitchFamily="50" charset="-128"/>
                    <a:ea typeface="ＭＳ Ｐゴシック" panose="020B0600070205080204" pitchFamily="50" charset="-128"/>
                  </a:rPr>
                  <a:t>市役所</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1477" name="Rectangle 227"/>
              <p:cNvSpPr>
                <a:spLocks noChangeArrowheads="1"/>
              </p:cNvSpPr>
              <p:nvPr/>
            </p:nvSpPr>
            <p:spPr>
              <a:xfrm>
                <a:off x="5148" y="2618"/>
                <a:ext cx="208" cy="74"/>
              </a:xfrm>
              <a:prstGeom prst="rect">
                <a:avLst/>
              </a:prstGeom>
              <a:solidFill>
                <a:srgbClr val="FFFFF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478" name="Rectangle 228"/>
              <p:cNvSpPr>
                <a:spLocks noChangeArrowheads="1"/>
              </p:cNvSpPr>
              <p:nvPr/>
            </p:nvSpPr>
            <p:spPr>
              <a:xfrm>
                <a:off x="5148" y="2618"/>
                <a:ext cx="208" cy="74"/>
              </a:xfrm>
              <a:prstGeom prst="rect">
                <a:avLst/>
              </a:prstGeom>
              <a:noFill/>
              <a:ln w="635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479" name="Rectangle 229"/>
              <p:cNvSpPr>
                <a:spLocks noChangeArrowheads="1"/>
              </p:cNvSpPr>
              <p:nvPr/>
            </p:nvSpPr>
            <p:spPr>
              <a:xfrm>
                <a:off x="5152" y="2630"/>
                <a:ext cx="279" cy="70"/>
              </a:xfrm>
              <a:prstGeom prst="rect">
                <a:avLst/>
              </a:prstGeom>
              <a:noFill/>
              <a:ln>
                <a:noFill/>
              </a:ln>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700" b="1" i="0" u="none" strike="noStrike" cap="none" normalizeH="0" baseline="0">
                    <a:ln>
                      <a:noFill/>
                    </a:ln>
                    <a:solidFill>
                      <a:srgbClr val="000000"/>
                    </a:solidFill>
                    <a:effectLst/>
                    <a:latin typeface="ＭＳ Ｐゴシック" panose="020B0600070205080204" pitchFamily="50" charset="-128"/>
                    <a:ea typeface="ＭＳ Ｐゴシック" panose="020B0600070205080204" pitchFamily="50" charset="-128"/>
                  </a:rPr>
                  <a:t>基幹病院</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1480" name="Rectangle 230"/>
              <p:cNvSpPr>
                <a:spLocks noChangeArrowheads="1"/>
              </p:cNvSpPr>
              <p:nvPr/>
            </p:nvSpPr>
            <p:spPr>
              <a:xfrm>
                <a:off x="4105" y="2452"/>
                <a:ext cx="126" cy="71"/>
              </a:xfrm>
              <a:prstGeom prst="rect">
                <a:avLst/>
              </a:prstGeom>
              <a:solidFill>
                <a:srgbClr val="FFFFF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481" name="Rectangle 231"/>
              <p:cNvSpPr>
                <a:spLocks noChangeArrowheads="1"/>
              </p:cNvSpPr>
              <p:nvPr/>
            </p:nvSpPr>
            <p:spPr>
              <a:xfrm>
                <a:off x="4105" y="2452"/>
                <a:ext cx="126" cy="71"/>
              </a:xfrm>
              <a:prstGeom prst="rect">
                <a:avLst/>
              </a:prstGeom>
              <a:noFill/>
              <a:ln w="635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482" name="Rectangle 232"/>
              <p:cNvSpPr>
                <a:spLocks noChangeArrowheads="1"/>
              </p:cNvSpPr>
              <p:nvPr/>
            </p:nvSpPr>
            <p:spPr>
              <a:xfrm>
                <a:off x="4109" y="2460"/>
                <a:ext cx="153" cy="70"/>
              </a:xfrm>
              <a:prstGeom prst="rect">
                <a:avLst/>
              </a:prstGeom>
              <a:noFill/>
              <a:ln>
                <a:noFill/>
              </a:ln>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700" b="1" i="0" u="none" strike="noStrike" cap="none" normalizeH="0" baseline="0">
                    <a:ln>
                      <a:noFill/>
                    </a:ln>
                    <a:solidFill>
                      <a:srgbClr val="000000"/>
                    </a:solidFill>
                    <a:effectLst/>
                    <a:latin typeface="ＭＳ Ｐゴシック" panose="020B0600070205080204" pitchFamily="50" charset="-128"/>
                    <a:ea typeface="ＭＳ Ｐゴシック" panose="020B0600070205080204" pitchFamily="50" charset="-128"/>
                  </a:rPr>
                  <a:t>大学</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1483" name="Rectangle 233"/>
              <p:cNvSpPr>
                <a:spLocks noChangeArrowheads="1"/>
              </p:cNvSpPr>
              <p:nvPr/>
            </p:nvSpPr>
            <p:spPr>
              <a:xfrm>
                <a:off x="5057" y="3107"/>
                <a:ext cx="75" cy="83"/>
              </a:xfrm>
              <a:prstGeom prst="rect">
                <a:avLst/>
              </a:prstGeom>
              <a:solidFill>
                <a:srgbClr val="BBE0E3"/>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484" name="Rectangle 234"/>
              <p:cNvSpPr>
                <a:spLocks noChangeArrowheads="1"/>
              </p:cNvSpPr>
              <p:nvPr/>
            </p:nvSpPr>
            <p:spPr>
              <a:xfrm>
                <a:off x="5057" y="3107"/>
                <a:ext cx="75" cy="83"/>
              </a:xfrm>
              <a:prstGeom prst="rect">
                <a:avLst/>
              </a:prstGeom>
              <a:noFill/>
              <a:ln w="635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485" name="Rectangle 235"/>
              <p:cNvSpPr>
                <a:spLocks noChangeArrowheads="1"/>
              </p:cNvSpPr>
              <p:nvPr/>
            </p:nvSpPr>
            <p:spPr>
              <a:xfrm>
                <a:off x="5077" y="3119"/>
                <a:ext cx="67" cy="70"/>
              </a:xfrm>
              <a:prstGeom prst="rect">
                <a:avLst/>
              </a:prstGeom>
              <a:noFill/>
              <a:ln>
                <a:noFill/>
              </a:ln>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800" b="1" i="0" u="none" strike="noStrike" cap="none" normalizeH="0" baseline="0">
                    <a:ln>
                      <a:noFill/>
                    </a:ln>
                    <a:solidFill>
                      <a:srgbClr val="000000"/>
                    </a:solidFill>
                    <a:effectLst/>
                    <a:latin typeface="ＭＳ Ｐゴシック" panose="020B0600070205080204" pitchFamily="50" charset="-128"/>
                    <a:ea typeface="ＭＳ Ｐゴシック" panose="020B0600070205080204" pitchFamily="50" charset="-128"/>
                  </a:rPr>
                  <a:t>Ｔ</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1486" name="Rectangle 236"/>
              <p:cNvSpPr>
                <a:spLocks noChangeArrowheads="1"/>
              </p:cNvSpPr>
              <p:nvPr/>
            </p:nvSpPr>
            <p:spPr>
              <a:xfrm>
                <a:off x="5057" y="3107"/>
                <a:ext cx="75" cy="83"/>
              </a:xfrm>
              <a:prstGeom prst="rect">
                <a:avLst/>
              </a:prstGeom>
              <a:solidFill>
                <a:srgbClr val="BBE0E3"/>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487" name="Rectangle 237"/>
              <p:cNvSpPr>
                <a:spLocks noChangeArrowheads="1"/>
              </p:cNvSpPr>
              <p:nvPr/>
            </p:nvSpPr>
            <p:spPr>
              <a:xfrm>
                <a:off x="5057" y="3107"/>
                <a:ext cx="75" cy="83"/>
              </a:xfrm>
              <a:prstGeom prst="rect">
                <a:avLst/>
              </a:prstGeom>
              <a:noFill/>
              <a:ln w="635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488" name="Rectangle 238"/>
              <p:cNvSpPr>
                <a:spLocks noChangeArrowheads="1"/>
              </p:cNvSpPr>
              <p:nvPr/>
            </p:nvSpPr>
            <p:spPr>
              <a:xfrm>
                <a:off x="5077" y="3119"/>
                <a:ext cx="67" cy="70"/>
              </a:xfrm>
              <a:prstGeom prst="rect">
                <a:avLst/>
              </a:prstGeom>
              <a:noFill/>
              <a:ln>
                <a:noFill/>
              </a:ln>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800" b="1" i="0" u="none" strike="noStrike" cap="none" normalizeH="0" baseline="0">
                    <a:ln>
                      <a:noFill/>
                    </a:ln>
                    <a:solidFill>
                      <a:srgbClr val="000000"/>
                    </a:solidFill>
                    <a:effectLst/>
                    <a:latin typeface="ＭＳ Ｐゴシック" panose="020B0600070205080204" pitchFamily="50" charset="-128"/>
                    <a:ea typeface="ＭＳ Ｐゴシック" panose="020B0600070205080204" pitchFamily="50" charset="-128"/>
                  </a:rPr>
                  <a:t>Ｔ</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1489" name="Rectangle 239"/>
              <p:cNvSpPr>
                <a:spLocks noChangeArrowheads="1"/>
              </p:cNvSpPr>
              <p:nvPr/>
            </p:nvSpPr>
            <p:spPr>
              <a:xfrm>
                <a:off x="5207" y="3124"/>
                <a:ext cx="669" cy="91"/>
              </a:xfrm>
              <a:prstGeom prst="rect">
                <a:avLst/>
              </a:prstGeom>
              <a:noFill/>
              <a:ln>
                <a:noFill/>
              </a:ln>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0" i="0" u="none" strike="noStrike" cap="none" normalizeH="0" baseline="0">
                    <a:ln>
                      <a:noFill/>
                    </a:ln>
                    <a:solidFill>
                      <a:srgbClr val="000000"/>
                    </a:solidFill>
                    <a:effectLst/>
                    <a:latin typeface="ＭＳ Ｐゴシック" panose="020B0600070205080204" pitchFamily="50" charset="-128"/>
                    <a:ea typeface="ＭＳ Ｐゴシック" panose="020B0600070205080204" pitchFamily="50" charset="-128"/>
                  </a:rPr>
                  <a:t>：トランジットセンター</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1490" name="Rectangle 240"/>
              <p:cNvSpPr>
                <a:spLocks noChangeArrowheads="1"/>
              </p:cNvSpPr>
              <p:nvPr/>
            </p:nvSpPr>
            <p:spPr>
              <a:xfrm>
                <a:off x="3023" y="2842"/>
                <a:ext cx="393" cy="91"/>
              </a:xfrm>
              <a:prstGeom prst="rect">
                <a:avLst/>
              </a:prstGeom>
              <a:solidFill>
                <a:srgbClr val="FFFFF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491" name="Rectangle 241"/>
              <p:cNvSpPr>
                <a:spLocks noChangeArrowheads="1"/>
              </p:cNvSpPr>
              <p:nvPr/>
            </p:nvSpPr>
            <p:spPr>
              <a:xfrm>
                <a:off x="3023" y="2858"/>
                <a:ext cx="500" cy="91"/>
              </a:xfrm>
              <a:prstGeom prst="rect">
                <a:avLst/>
              </a:prstGeom>
              <a:noFill/>
              <a:ln>
                <a:noFill/>
              </a:ln>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1" i="0" u="none" strike="noStrike" cap="none" normalizeH="0" baseline="0">
                    <a:ln>
                      <a:noFill/>
                    </a:ln>
                    <a:solidFill>
                      <a:srgbClr val="000000"/>
                    </a:solidFill>
                    <a:effectLst/>
                    <a:latin typeface="ＭＳ Ｐゴシック" panose="020B0600070205080204" pitchFamily="50" charset="-128"/>
                    <a:ea typeface="ＭＳ Ｐゴシック" panose="020B0600070205080204" pitchFamily="50" charset="-128"/>
                  </a:rPr>
                  <a:t>バス路線再編</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1492" name="Rectangle 242"/>
              <p:cNvSpPr>
                <a:spLocks noChangeArrowheads="1"/>
              </p:cNvSpPr>
              <p:nvPr/>
            </p:nvSpPr>
            <p:spPr>
              <a:xfrm>
                <a:off x="3774" y="2958"/>
                <a:ext cx="398" cy="91"/>
              </a:xfrm>
              <a:prstGeom prst="rect">
                <a:avLst/>
              </a:prstGeom>
              <a:solidFill>
                <a:srgbClr val="FFFFF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493" name="Rectangle 243"/>
              <p:cNvSpPr>
                <a:spLocks noChangeArrowheads="1"/>
              </p:cNvSpPr>
              <p:nvPr/>
            </p:nvSpPr>
            <p:spPr>
              <a:xfrm>
                <a:off x="3774" y="2974"/>
                <a:ext cx="500" cy="91"/>
              </a:xfrm>
              <a:prstGeom prst="rect">
                <a:avLst/>
              </a:prstGeom>
              <a:noFill/>
              <a:ln>
                <a:noFill/>
              </a:ln>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1" i="0" u="none" strike="noStrike" cap="none" normalizeH="0" baseline="0">
                    <a:ln>
                      <a:noFill/>
                    </a:ln>
                    <a:solidFill>
                      <a:srgbClr val="000000"/>
                    </a:solidFill>
                    <a:effectLst/>
                    <a:latin typeface="ＭＳ Ｐゴシック" panose="020B0600070205080204" pitchFamily="50" charset="-128"/>
                    <a:ea typeface="ＭＳ Ｐゴシック" panose="020B0600070205080204" pitchFamily="50" charset="-128"/>
                  </a:rPr>
                  <a:t>バス路線再編</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1494" name="Rectangle 244"/>
              <p:cNvSpPr>
                <a:spLocks noChangeArrowheads="1"/>
              </p:cNvSpPr>
              <p:nvPr/>
            </p:nvSpPr>
            <p:spPr>
              <a:xfrm>
                <a:off x="4223" y="3302"/>
                <a:ext cx="1586" cy="236"/>
              </a:xfrm>
              <a:prstGeom prst="rect">
                <a:avLst/>
              </a:prstGeom>
              <a:solidFill>
                <a:srgbClr val="FFFFF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495" name="Rectangle 245"/>
              <p:cNvSpPr>
                <a:spLocks noChangeArrowheads="1"/>
              </p:cNvSpPr>
              <p:nvPr/>
            </p:nvSpPr>
            <p:spPr>
              <a:xfrm>
                <a:off x="4223" y="3302"/>
                <a:ext cx="1586" cy="236"/>
              </a:xfrm>
              <a:prstGeom prst="rect">
                <a:avLst/>
              </a:prstGeom>
              <a:noFill/>
              <a:ln w="635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496" name="Rectangle 246"/>
              <p:cNvSpPr>
                <a:spLocks noChangeArrowheads="1"/>
              </p:cNvSpPr>
              <p:nvPr/>
            </p:nvSpPr>
            <p:spPr>
              <a:xfrm>
                <a:off x="4246" y="3343"/>
                <a:ext cx="197" cy="91"/>
              </a:xfrm>
              <a:prstGeom prst="rect">
                <a:avLst/>
              </a:prstGeom>
              <a:noFill/>
              <a:ln>
                <a:noFill/>
              </a:ln>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1" i="0" u="none" strike="noStrike" cap="none" normalizeH="0" baseline="0">
                    <a:ln>
                      <a:noFill/>
                    </a:ln>
                    <a:solidFill>
                      <a:srgbClr val="000000"/>
                    </a:solidFill>
                    <a:effectLst/>
                    <a:latin typeface="ＭＳ Ｐゴシック" panose="020B0600070205080204" pitchFamily="50" charset="-128"/>
                    <a:ea typeface="ＭＳ Ｐゴシック" panose="020B0600070205080204" pitchFamily="50" charset="-128"/>
                  </a:rPr>
                  <a:t>ＬＲＴ</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1497" name="Rectangle 247"/>
              <p:cNvSpPr>
                <a:spLocks noChangeArrowheads="1"/>
              </p:cNvSpPr>
              <p:nvPr/>
            </p:nvSpPr>
            <p:spPr>
              <a:xfrm>
                <a:off x="4400" y="3335"/>
                <a:ext cx="102" cy="108"/>
              </a:xfrm>
              <a:prstGeom prst="rect">
                <a:avLst/>
              </a:prstGeom>
              <a:noFill/>
              <a:ln>
                <a:noFill/>
              </a:ln>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1" i="0" u="none" strike="noStrike" cap="none" normalizeH="0" baseline="0">
                    <a:ln>
                      <a:noFill/>
                    </a:ln>
                    <a:solidFill>
                      <a:srgbClr val="000000"/>
                    </a:solidFill>
                    <a:effectLst/>
                    <a:latin typeface="Arial" panose="020B0604020202020204" pitchFamily="34" charset="0"/>
                  </a:rPr>
                  <a:t>:  </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1498" name="Rectangle 248"/>
              <p:cNvSpPr>
                <a:spLocks noChangeArrowheads="1"/>
              </p:cNvSpPr>
              <p:nvPr/>
            </p:nvSpPr>
            <p:spPr>
              <a:xfrm>
                <a:off x="4459" y="3343"/>
                <a:ext cx="665" cy="91"/>
              </a:xfrm>
              <a:prstGeom prst="rect">
                <a:avLst/>
              </a:prstGeom>
              <a:noFill/>
              <a:ln>
                <a:noFill/>
              </a:ln>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1" i="0" u="none" strike="noStrike" cap="none" normalizeH="0" baseline="0">
                    <a:ln>
                      <a:noFill/>
                    </a:ln>
                    <a:solidFill>
                      <a:srgbClr val="000000"/>
                    </a:solidFill>
                    <a:effectLst/>
                    <a:latin typeface="ＭＳ Ｐゴシック" panose="020B0600070205080204" pitchFamily="50" charset="-128"/>
                    <a:ea typeface="ＭＳ Ｐゴシック" panose="020B0600070205080204" pitchFamily="50" charset="-128"/>
                  </a:rPr>
                  <a:t>次世代型路面電車</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1499" name="Rectangle 249"/>
              <p:cNvSpPr>
                <a:spLocks noChangeArrowheads="1"/>
              </p:cNvSpPr>
              <p:nvPr/>
            </p:nvSpPr>
            <p:spPr>
              <a:xfrm>
                <a:off x="4243" y="3439"/>
                <a:ext cx="252" cy="91"/>
              </a:xfrm>
              <a:prstGeom prst="rect">
                <a:avLst/>
              </a:prstGeom>
              <a:noFill/>
              <a:ln>
                <a:noFill/>
              </a:ln>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1" i="0" u="none" strike="noStrike" cap="none" normalizeH="0" baseline="0">
                    <a:ln>
                      <a:noFill/>
                    </a:ln>
                    <a:solidFill>
                      <a:srgbClr val="000000"/>
                    </a:solidFill>
                    <a:effectLst/>
                    <a:latin typeface="ＭＳ Ｐゴシック" panose="020B0600070205080204" pitchFamily="50" charset="-128"/>
                    <a:ea typeface="ＭＳ Ｐゴシック" panose="020B0600070205080204" pitchFamily="50" charset="-128"/>
                  </a:rPr>
                  <a:t>ＢＲＴ：</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1500" name="Rectangle 250"/>
              <p:cNvSpPr>
                <a:spLocks noChangeArrowheads="1"/>
              </p:cNvSpPr>
              <p:nvPr/>
            </p:nvSpPr>
            <p:spPr>
              <a:xfrm>
                <a:off x="4459" y="3439"/>
                <a:ext cx="1625" cy="91"/>
              </a:xfrm>
              <a:prstGeom prst="rect">
                <a:avLst/>
              </a:prstGeom>
              <a:noFill/>
              <a:ln>
                <a:noFill/>
              </a:ln>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1" i="0" u="none" strike="noStrike" cap="none" normalizeH="0" baseline="0">
                    <a:ln>
                      <a:noFill/>
                    </a:ln>
                    <a:solidFill>
                      <a:srgbClr val="000000"/>
                    </a:solidFill>
                    <a:effectLst/>
                    <a:latin typeface="ＭＳ Ｐゴシック" panose="020B0600070205080204" pitchFamily="50" charset="-128"/>
                    <a:ea typeface="ＭＳ Ｐゴシック" panose="020B0600070205080204" pitchFamily="50" charset="-128"/>
                  </a:rPr>
                  <a:t>専用・優先ﾚｰﾝ走行による低床連節ﾊﾞｽｼｽﾃﾑ等</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1501" name="Rectangle 251"/>
              <p:cNvSpPr>
                <a:spLocks noChangeArrowheads="1"/>
              </p:cNvSpPr>
              <p:nvPr/>
            </p:nvSpPr>
            <p:spPr>
              <a:xfrm>
                <a:off x="3459" y="1636"/>
                <a:ext cx="233" cy="103"/>
              </a:xfrm>
              <a:prstGeom prst="rect">
                <a:avLst/>
              </a:prstGeom>
              <a:solidFill>
                <a:srgbClr val="FFFFF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502" name="Rectangle 252"/>
              <p:cNvSpPr>
                <a:spLocks noChangeArrowheads="1"/>
              </p:cNvSpPr>
              <p:nvPr/>
            </p:nvSpPr>
            <p:spPr>
              <a:xfrm>
                <a:off x="3459" y="1652"/>
                <a:ext cx="299" cy="99"/>
              </a:xfrm>
              <a:prstGeom prst="rect">
                <a:avLst/>
              </a:prstGeom>
              <a:noFill/>
              <a:ln>
                <a:noFill/>
              </a:ln>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100" b="1" i="0" u="none" strike="noStrike" cap="none" normalizeH="0" baseline="0">
                    <a:ln>
                      <a:noFill/>
                    </a:ln>
                    <a:solidFill>
                      <a:srgbClr val="5F5F5F"/>
                    </a:solidFill>
                    <a:effectLst/>
                    <a:latin typeface="ＭＳ Ｐゴシック" panose="020B0600070205080204" pitchFamily="50" charset="-128"/>
                    <a:ea typeface="ＭＳ Ｐゴシック" panose="020B0600070205080204" pitchFamily="50" charset="-128"/>
                  </a:rPr>
                  <a:t>行政界</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1503" name="Rectangle 253"/>
              <p:cNvSpPr>
                <a:spLocks noChangeArrowheads="1"/>
              </p:cNvSpPr>
              <p:nvPr/>
            </p:nvSpPr>
            <p:spPr>
              <a:xfrm>
                <a:off x="3097" y="1619"/>
                <a:ext cx="299" cy="99"/>
              </a:xfrm>
              <a:prstGeom prst="rect">
                <a:avLst/>
              </a:prstGeom>
              <a:noFill/>
              <a:ln>
                <a:noFill/>
              </a:ln>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100" b="1" i="0" u="none" strike="noStrike" cap="none" normalizeH="0" baseline="0">
                    <a:ln>
                      <a:noFill/>
                    </a:ln>
                    <a:solidFill>
                      <a:srgbClr val="000099"/>
                    </a:solidFill>
                    <a:effectLst/>
                    <a:latin typeface="ＭＳ Ｐゴシック" panose="020B0600070205080204" pitchFamily="50" charset="-128"/>
                    <a:ea typeface="ＭＳ Ｐゴシック" panose="020B0600070205080204" pitchFamily="50" charset="-128"/>
                  </a:rPr>
                  <a:t>都市圏</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1504" name="Freeform 254"/>
              <p:cNvSpPr/>
              <p:nvPr/>
            </p:nvSpPr>
            <p:spPr>
              <a:xfrm>
                <a:off x="5521" y="3020"/>
                <a:ext cx="28" cy="108"/>
              </a:xfrm>
              <a:custGeom>
                <a:avLst/>
                <a:gdLst>
                  <a:gd name="T0" fmla="*/ 28 w 28"/>
                  <a:gd name="T1" fmla="*/ 0 h 108"/>
                  <a:gd name="T2" fmla="*/ 20 w 28"/>
                  <a:gd name="T3" fmla="*/ 29 h 108"/>
                  <a:gd name="T4" fmla="*/ 16 w 28"/>
                  <a:gd name="T5" fmla="*/ 70 h 108"/>
                  <a:gd name="T6" fmla="*/ 0 w 28"/>
                  <a:gd name="T7" fmla="*/ 108 h 108"/>
                </a:gdLst>
                <a:ahLst/>
                <a:cxnLst>
                  <a:cxn ang="0">
                    <a:pos x="T0" y="T1"/>
                  </a:cxn>
                  <a:cxn ang="0">
                    <a:pos x="T2" y="T3"/>
                  </a:cxn>
                  <a:cxn ang="0">
                    <a:pos x="T4" y="T5"/>
                  </a:cxn>
                  <a:cxn ang="0">
                    <a:pos x="T6" y="T7"/>
                  </a:cxn>
                </a:cxnLst>
                <a:rect l="0" t="0" r="r" b="b"/>
                <a:pathLst>
                  <a:path w="28" h="108">
                    <a:moveTo>
                      <a:pt x="28" y="0"/>
                    </a:moveTo>
                    <a:lnTo>
                      <a:pt x="20" y="29"/>
                    </a:lnTo>
                    <a:lnTo>
                      <a:pt x="16" y="70"/>
                    </a:lnTo>
                    <a:lnTo>
                      <a:pt x="0" y="108"/>
                    </a:lnTo>
                  </a:path>
                </a:pathLst>
              </a:custGeom>
              <a:noFill/>
              <a:ln w="190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505" name="Line 255"/>
              <p:cNvSpPr>
                <a:spLocks noChangeShapeType="1"/>
              </p:cNvSpPr>
              <p:nvPr/>
            </p:nvSpPr>
            <p:spPr>
              <a:xfrm flipV="1">
                <a:off x="3050" y="2191"/>
                <a:ext cx="0" cy="108"/>
              </a:xfrm>
              <a:prstGeom prst="line">
                <a:avLst/>
              </a:prstGeom>
              <a:noFill/>
              <a:ln w="190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506" name="Line 256"/>
              <p:cNvSpPr>
                <a:spLocks noChangeShapeType="1"/>
              </p:cNvSpPr>
              <p:nvPr/>
            </p:nvSpPr>
            <p:spPr>
              <a:xfrm>
                <a:off x="3168" y="2038"/>
                <a:ext cx="539" cy="0"/>
              </a:xfrm>
              <a:prstGeom prst="line">
                <a:avLst/>
              </a:prstGeom>
              <a:noFill/>
              <a:ln w="190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507" name="Line 257"/>
              <p:cNvSpPr>
                <a:spLocks noChangeShapeType="1"/>
              </p:cNvSpPr>
              <p:nvPr/>
            </p:nvSpPr>
            <p:spPr>
              <a:xfrm flipV="1">
                <a:off x="4723" y="2063"/>
                <a:ext cx="299" cy="8"/>
              </a:xfrm>
              <a:prstGeom prst="line">
                <a:avLst/>
              </a:prstGeom>
              <a:noFill/>
              <a:ln w="190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508" name="Line 258"/>
              <p:cNvSpPr>
                <a:spLocks noChangeShapeType="1"/>
              </p:cNvSpPr>
              <p:nvPr/>
            </p:nvSpPr>
            <p:spPr>
              <a:xfrm>
                <a:off x="5545" y="2245"/>
                <a:ext cx="0" cy="572"/>
              </a:xfrm>
              <a:prstGeom prst="line">
                <a:avLst/>
              </a:prstGeom>
              <a:noFill/>
              <a:ln w="190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509" name="Line 259"/>
              <p:cNvSpPr>
                <a:spLocks noChangeShapeType="1"/>
              </p:cNvSpPr>
              <p:nvPr/>
            </p:nvSpPr>
            <p:spPr>
              <a:xfrm>
                <a:off x="4860" y="3231"/>
                <a:ext cx="551" cy="0"/>
              </a:xfrm>
              <a:prstGeom prst="line">
                <a:avLst/>
              </a:prstGeom>
              <a:noFill/>
              <a:ln w="190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510" name="Line 260"/>
              <p:cNvSpPr>
                <a:spLocks noChangeShapeType="1"/>
              </p:cNvSpPr>
              <p:nvPr/>
            </p:nvSpPr>
            <p:spPr>
              <a:xfrm>
                <a:off x="3046" y="2506"/>
                <a:ext cx="0" cy="361"/>
              </a:xfrm>
              <a:prstGeom prst="line">
                <a:avLst/>
              </a:prstGeom>
              <a:noFill/>
              <a:ln w="190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511" name="Line 261"/>
              <p:cNvSpPr>
                <a:spLocks noChangeShapeType="1"/>
              </p:cNvSpPr>
              <p:nvPr/>
            </p:nvSpPr>
            <p:spPr>
              <a:xfrm>
                <a:off x="3046" y="2945"/>
                <a:ext cx="0" cy="154"/>
              </a:xfrm>
              <a:prstGeom prst="line">
                <a:avLst/>
              </a:prstGeom>
              <a:noFill/>
              <a:ln w="190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512" name="Rectangle 262"/>
              <p:cNvSpPr>
                <a:spLocks noChangeArrowheads="1"/>
              </p:cNvSpPr>
              <p:nvPr/>
            </p:nvSpPr>
            <p:spPr>
              <a:xfrm>
                <a:off x="3125" y="1951"/>
                <a:ext cx="508" cy="91"/>
              </a:xfrm>
              <a:prstGeom prst="rect">
                <a:avLst/>
              </a:prstGeom>
              <a:noFill/>
              <a:ln>
                <a:noFill/>
              </a:ln>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1" i="0" u="none" strike="noStrike" cap="none" normalizeH="0" baseline="0">
                    <a:ln>
                      <a:noFill/>
                    </a:ln>
                    <a:solidFill>
                      <a:srgbClr val="C0C0C0"/>
                    </a:solidFill>
                    <a:effectLst/>
                    <a:latin typeface="ＭＳ Ｐゴシック" panose="020B0600070205080204" pitchFamily="50" charset="-128"/>
                    <a:ea typeface="ＭＳ Ｐゴシック" panose="020B0600070205080204" pitchFamily="50" charset="-128"/>
                  </a:rPr>
                  <a:t>環状道路整備</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1513" name="Rectangle 263"/>
              <p:cNvSpPr>
                <a:spLocks noChangeArrowheads="1"/>
              </p:cNvSpPr>
              <p:nvPr/>
            </p:nvSpPr>
            <p:spPr>
              <a:xfrm>
                <a:off x="3125" y="1951"/>
                <a:ext cx="508" cy="91"/>
              </a:xfrm>
              <a:prstGeom prst="rect">
                <a:avLst/>
              </a:prstGeom>
              <a:noFill/>
              <a:ln>
                <a:noFill/>
              </a:ln>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1" i="0" u="none" strike="noStrike" cap="none" normalizeH="0" baseline="0">
                    <a:ln>
                      <a:noFill/>
                    </a:ln>
                    <a:solidFill>
                      <a:srgbClr val="000000"/>
                    </a:solidFill>
                    <a:effectLst/>
                    <a:latin typeface="ＭＳ Ｐゴシック" panose="020B0600070205080204" pitchFamily="50" charset="-128"/>
                    <a:ea typeface="ＭＳ Ｐゴシック" panose="020B0600070205080204" pitchFamily="50" charset="-128"/>
                  </a:rPr>
                  <a:t>環状道路整備</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1514" name="Freeform 264"/>
              <p:cNvSpPr/>
              <p:nvPr/>
            </p:nvSpPr>
            <p:spPr>
              <a:xfrm>
                <a:off x="3050" y="2038"/>
                <a:ext cx="118" cy="157"/>
              </a:xfrm>
              <a:custGeom>
                <a:avLst/>
                <a:gdLst>
                  <a:gd name="T0" fmla="*/ 0 w 118"/>
                  <a:gd name="T1" fmla="*/ 157 h 157"/>
                  <a:gd name="T2" fmla="*/ 0 w 118"/>
                  <a:gd name="T3" fmla="*/ 120 h 157"/>
                  <a:gd name="T4" fmla="*/ 12 w 118"/>
                  <a:gd name="T5" fmla="*/ 74 h 157"/>
                  <a:gd name="T6" fmla="*/ 32 w 118"/>
                  <a:gd name="T7" fmla="*/ 49 h 157"/>
                  <a:gd name="T8" fmla="*/ 59 w 118"/>
                  <a:gd name="T9" fmla="*/ 16 h 157"/>
                  <a:gd name="T10" fmla="*/ 118 w 118"/>
                  <a:gd name="T11" fmla="*/ 0 h 157"/>
                </a:gdLst>
                <a:ahLst/>
                <a:cxnLst>
                  <a:cxn ang="0">
                    <a:pos x="T0" y="T1"/>
                  </a:cxn>
                  <a:cxn ang="0">
                    <a:pos x="T2" y="T3"/>
                  </a:cxn>
                  <a:cxn ang="0">
                    <a:pos x="T4" y="T5"/>
                  </a:cxn>
                  <a:cxn ang="0">
                    <a:pos x="T6" y="T7"/>
                  </a:cxn>
                  <a:cxn ang="0">
                    <a:pos x="T8" y="T9"/>
                  </a:cxn>
                  <a:cxn ang="0">
                    <a:pos x="T10" y="T11"/>
                  </a:cxn>
                </a:cxnLst>
                <a:rect l="0" t="0" r="r" b="b"/>
                <a:pathLst>
                  <a:path w="118" h="157">
                    <a:moveTo>
                      <a:pt x="0" y="157"/>
                    </a:moveTo>
                    <a:lnTo>
                      <a:pt x="0" y="120"/>
                    </a:lnTo>
                    <a:lnTo>
                      <a:pt x="12" y="74"/>
                    </a:lnTo>
                    <a:lnTo>
                      <a:pt x="32" y="49"/>
                    </a:lnTo>
                    <a:lnTo>
                      <a:pt x="59" y="16"/>
                    </a:lnTo>
                    <a:lnTo>
                      <a:pt x="118" y="0"/>
                    </a:lnTo>
                  </a:path>
                </a:pathLst>
              </a:custGeom>
              <a:noFill/>
              <a:ln w="190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515" name="Line 265"/>
              <p:cNvSpPr>
                <a:spLocks noChangeShapeType="1"/>
              </p:cNvSpPr>
              <p:nvPr/>
            </p:nvSpPr>
            <p:spPr>
              <a:xfrm>
                <a:off x="5541" y="2908"/>
                <a:ext cx="0" cy="54"/>
              </a:xfrm>
              <a:prstGeom prst="line">
                <a:avLst/>
              </a:prstGeom>
              <a:noFill/>
              <a:ln w="19050">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516" name="Freeform 266"/>
              <p:cNvSpPr/>
              <p:nvPr/>
            </p:nvSpPr>
            <p:spPr>
              <a:xfrm>
                <a:off x="5392" y="3186"/>
                <a:ext cx="102" cy="41"/>
              </a:xfrm>
              <a:custGeom>
                <a:avLst/>
                <a:gdLst>
                  <a:gd name="T0" fmla="*/ 102 w 102"/>
                  <a:gd name="T1" fmla="*/ 0 h 41"/>
                  <a:gd name="T2" fmla="*/ 70 w 102"/>
                  <a:gd name="T3" fmla="*/ 20 h 41"/>
                  <a:gd name="T4" fmla="*/ 59 w 102"/>
                  <a:gd name="T5" fmla="*/ 33 h 41"/>
                  <a:gd name="T6" fmla="*/ 0 w 102"/>
                  <a:gd name="T7" fmla="*/ 41 h 41"/>
                </a:gdLst>
                <a:ahLst/>
                <a:cxnLst>
                  <a:cxn ang="0">
                    <a:pos x="T0" y="T1"/>
                  </a:cxn>
                  <a:cxn ang="0">
                    <a:pos x="T2" y="T3"/>
                  </a:cxn>
                  <a:cxn ang="0">
                    <a:pos x="T4" y="T5"/>
                  </a:cxn>
                  <a:cxn ang="0">
                    <a:pos x="T6" y="T7"/>
                  </a:cxn>
                </a:cxnLst>
                <a:rect l="0" t="0" r="r" b="b"/>
                <a:pathLst>
                  <a:path w="102" h="41">
                    <a:moveTo>
                      <a:pt x="102" y="0"/>
                    </a:moveTo>
                    <a:lnTo>
                      <a:pt x="70" y="20"/>
                    </a:lnTo>
                    <a:lnTo>
                      <a:pt x="59" y="33"/>
                    </a:lnTo>
                    <a:lnTo>
                      <a:pt x="0" y="41"/>
                    </a:lnTo>
                  </a:path>
                </a:pathLst>
              </a:custGeom>
              <a:noFill/>
              <a:ln w="190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517" name="Rectangle 267"/>
              <p:cNvSpPr>
                <a:spLocks noChangeArrowheads="1"/>
              </p:cNvSpPr>
              <p:nvPr/>
            </p:nvSpPr>
            <p:spPr>
              <a:xfrm>
                <a:off x="5207" y="2970"/>
                <a:ext cx="689" cy="91"/>
              </a:xfrm>
              <a:prstGeom prst="rect">
                <a:avLst/>
              </a:prstGeom>
              <a:noFill/>
              <a:ln>
                <a:noFill/>
              </a:ln>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0" i="0" u="none" strike="noStrike" cap="none" normalizeH="0" baseline="0">
                    <a:ln>
                      <a:noFill/>
                    </a:ln>
                    <a:solidFill>
                      <a:srgbClr val="000000"/>
                    </a:solidFill>
                    <a:effectLst/>
                    <a:latin typeface="ＭＳ Ｐゴシック" panose="020B0600070205080204" pitchFamily="50" charset="-128"/>
                    <a:ea typeface="ＭＳ Ｐゴシック" panose="020B0600070205080204" pitchFamily="50" charset="-128"/>
                  </a:rPr>
                  <a:t>：サイクルアンドライド</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1518" name="Rectangle 268"/>
              <p:cNvSpPr>
                <a:spLocks noChangeArrowheads="1"/>
              </p:cNvSpPr>
              <p:nvPr/>
            </p:nvSpPr>
            <p:spPr>
              <a:xfrm>
                <a:off x="3436" y="2912"/>
                <a:ext cx="334" cy="149"/>
              </a:xfrm>
              <a:prstGeom prst="rect">
                <a:avLst/>
              </a:prstGeom>
              <a:solidFill>
                <a:srgbClr val="FFFFF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519" name="Rectangle 269"/>
              <p:cNvSpPr>
                <a:spLocks noChangeArrowheads="1"/>
              </p:cNvSpPr>
              <p:nvPr/>
            </p:nvSpPr>
            <p:spPr>
              <a:xfrm>
                <a:off x="3436" y="2912"/>
                <a:ext cx="429" cy="91"/>
              </a:xfrm>
              <a:prstGeom prst="rect">
                <a:avLst/>
              </a:prstGeom>
              <a:noFill/>
              <a:ln>
                <a:noFill/>
              </a:ln>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1" i="0" u="none" strike="noStrike" cap="none" normalizeH="0" baseline="0">
                    <a:ln>
                      <a:noFill/>
                    </a:ln>
                    <a:solidFill>
                      <a:srgbClr val="000000"/>
                    </a:solidFill>
                    <a:effectLst/>
                    <a:latin typeface="ＭＳ Ｐゴシック" panose="020B0600070205080204" pitchFamily="50" charset="-128"/>
                    <a:ea typeface="ＭＳ Ｐゴシック" panose="020B0600070205080204" pitchFamily="50" charset="-128"/>
                  </a:rPr>
                  <a:t>自転車利用</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1520" name="Rectangle 270"/>
              <p:cNvSpPr>
                <a:spLocks noChangeArrowheads="1"/>
              </p:cNvSpPr>
              <p:nvPr/>
            </p:nvSpPr>
            <p:spPr>
              <a:xfrm>
                <a:off x="3436" y="2991"/>
                <a:ext cx="350" cy="91"/>
              </a:xfrm>
              <a:prstGeom prst="rect">
                <a:avLst/>
              </a:prstGeom>
              <a:noFill/>
              <a:ln>
                <a:noFill/>
              </a:ln>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1" i="0" u="none" strike="noStrike" cap="none" normalizeH="0" baseline="0">
                    <a:ln>
                      <a:noFill/>
                    </a:ln>
                    <a:solidFill>
                      <a:srgbClr val="000000"/>
                    </a:solidFill>
                    <a:effectLst/>
                    <a:latin typeface="ＭＳ Ｐゴシック" panose="020B0600070205080204" pitchFamily="50" charset="-128"/>
                    <a:ea typeface="ＭＳ Ｐゴシック" panose="020B0600070205080204" pitchFamily="50" charset="-128"/>
                  </a:rPr>
                  <a:t>環境整備</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1521" name="Freeform 271"/>
              <p:cNvSpPr/>
              <p:nvPr/>
            </p:nvSpPr>
            <p:spPr>
              <a:xfrm>
                <a:off x="2724" y="3115"/>
                <a:ext cx="712" cy="456"/>
              </a:xfrm>
              <a:custGeom>
                <a:avLst/>
                <a:gdLst>
                  <a:gd name="T0" fmla="*/ 67 w 712"/>
                  <a:gd name="T1" fmla="*/ 0 h 456"/>
                  <a:gd name="T2" fmla="*/ 59 w 712"/>
                  <a:gd name="T3" fmla="*/ 0 h 456"/>
                  <a:gd name="T4" fmla="*/ 55 w 712"/>
                  <a:gd name="T5" fmla="*/ 0 h 456"/>
                  <a:gd name="T6" fmla="*/ 39 w 712"/>
                  <a:gd name="T7" fmla="*/ 9 h 456"/>
                  <a:gd name="T8" fmla="*/ 31 w 712"/>
                  <a:gd name="T9" fmla="*/ 13 h 456"/>
                  <a:gd name="T10" fmla="*/ 19 w 712"/>
                  <a:gd name="T11" fmla="*/ 21 h 456"/>
                  <a:gd name="T12" fmla="*/ 11 w 712"/>
                  <a:gd name="T13" fmla="*/ 33 h 456"/>
                  <a:gd name="T14" fmla="*/ 4 w 712"/>
                  <a:gd name="T15" fmla="*/ 46 h 456"/>
                  <a:gd name="T16" fmla="*/ 0 w 712"/>
                  <a:gd name="T17" fmla="*/ 62 h 456"/>
                  <a:gd name="T18" fmla="*/ 0 w 712"/>
                  <a:gd name="T19" fmla="*/ 71 h 456"/>
                  <a:gd name="T20" fmla="*/ 0 w 712"/>
                  <a:gd name="T21" fmla="*/ 75 h 456"/>
                  <a:gd name="T22" fmla="*/ 0 w 712"/>
                  <a:gd name="T23" fmla="*/ 382 h 456"/>
                  <a:gd name="T24" fmla="*/ 0 w 712"/>
                  <a:gd name="T25" fmla="*/ 390 h 456"/>
                  <a:gd name="T26" fmla="*/ 0 w 712"/>
                  <a:gd name="T27" fmla="*/ 394 h 456"/>
                  <a:gd name="T28" fmla="*/ 4 w 712"/>
                  <a:gd name="T29" fmla="*/ 411 h 456"/>
                  <a:gd name="T30" fmla="*/ 11 w 712"/>
                  <a:gd name="T31" fmla="*/ 423 h 456"/>
                  <a:gd name="T32" fmla="*/ 19 w 712"/>
                  <a:gd name="T33" fmla="*/ 435 h 456"/>
                  <a:gd name="T34" fmla="*/ 31 w 712"/>
                  <a:gd name="T35" fmla="*/ 444 h 456"/>
                  <a:gd name="T36" fmla="*/ 39 w 712"/>
                  <a:gd name="T37" fmla="*/ 452 h 456"/>
                  <a:gd name="T38" fmla="*/ 55 w 712"/>
                  <a:gd name="T39" fmla="*/ 456 h 456"/>
                  <a:gd name="T40" fmla="*/ 59 w 712"/>
                  <a:gd name="T41" fmla="*/ 456 h 456"/>
                  <a:gd name="T42" fmla="*/ 67 w 712"/>
                  <a:gd name="T43" fmla="*/ 456 h 456"/>
                  <a:gd name="T44" fmla="*/ 645 w 712"/>
                  <a:gd name="T45" fmla="*/ 456 h 456"/>
                  <a:gd name="T46" fmla="*/ 653 w 712"/>
                  <a:gd name="T47" fmla="*/ 456 h 456"/>
                  <a:gd name="T48" fmla="*/ 661 w 712"/>
                  <a:gd name="T49" fmla="*/ 456 h 456"/>
                  <a:gd name="T50" fmla="*/ 673 w 712"/>
                  <a:gd name="T51" fmla="*/ 452 h 456"/>
                  <a:gd name="T52" fmla="*/ 684 w 712"/>
                  <a:gd name="T53" fmla="*/ 444 h 456"/>
                  <a:gd name="T54" fmla="*/ 692 w 712"/>
                  <a:gd name="T55" fmla="*/ 435 h 456"/>
                  <a:gd name="T56" fmla="*/ 704 w 712"/>
                  <a:gd name="T57" fmla="*/ 423 h 456"/>
                  <a:gd name="T58" fmla="*/ 708 w 712"/>
                  <a:gd name="T59" fmla="*/ 411 h 456"/>
                  <a:gd name="T60" fmla="*/ 712 w 712"/>
                  <a:gd name="T61" fmla="*/ 394 h 456"/>
                  <a:gd name="T62" fmla="*/ 712 w 712"/>
                  <a:gd name="T63" fmla="*/ 390 h 456"/>
                  <a:gd name="T64" fmla="*/ 712 w 712"/>
                  <a:gd name="T65" fmla="*/ 382 h 456"/>
                  <a:gd name="T66" fmla="*/ 712 w 712"/>
                  <a:gd name="T67" fmla="*/ 75 h 456"/>
                  <a:gd name="T68" fmla="*/ 712 w 712"/>
                  <a:gd name="T69" fmla="*/ 71 h 456"/>
                  <a:gd name="T70" fmla="*/ 712 w 712"/>
                  <a:gd name="T71" fmla="*/ 62 h 456"/>
                  <a:gd name="T72" fmla="*/ 708 w 712"/>
                  <a:gd name="T73" fmla="*/ 46 h 456"/>
                  <a:gd name="T74" fmla="*/ 704 w 712"/>
                  <a:gd name="T75" fmla="*/ 33 h 456"/>
                  <a:gd name="T76" fmla="*/ 692 w 712"/>
                  <a:gd name="T77" fmla="*/ 21 h 456"/>
                  <a:gd name="T78" fmla="*/ 684 w 712"/>
                  <a:gd name="T79" fmla="*/ 13 h 456"/>
                  <a:gd name="T80" fmla="*/ 673 w 712"/>
                  <a:gd name="T81" fmla="*/ 9 h 456"/>
                  <a:gd name="T82" fmla="*/ 661 w 712"/>
                  <a:gd name="T83" fmla="*/ 0 h 456"/>
                  <a:gd name="T84" fmla="*/ 653 w 712"/>
                  <a:gd name="T85" fmla="*/ 0 h 456"/>
                  <a:gd name="T86" fmla="*/ 645 w 712"/>
                  <a:gd name="T87" fmla="*/ 0 h 456"/>
                  <a:gd name="T88" fmla="*/ 67 w 712"/>
                  <a:gd name="T89" fmla="*/ 0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12" h="456">
                    <a:moveTo>
                      <a:pt x="67" y="0"/>
                    </a:moveTo>
                    <a:lnTo>
                      <a:pt x="59" y="0"/>
                    </a:lnTo>
                    <a:lnTo>
                      <a:pt x="55" y="0"/>
                    </a:lnTo>
                    <a:lnTo>
                      <a:pt x="39" y="9"/>
                    </a:lnTo>
                    <a:lnTo>
                      <a:pt x="31" y="13"/>
                    </a:lnTo>
                    <a:lnTo>
                      <a:pt x="19" y="21"/>
                    </a:lnTo>
                    <a:lnTo>
                      <a:pt x="11" y="33"/>
                    </a:lnTo>
                    <a:lnTo>
                      <a:pt x="4" y="46"/>
                    </a:lnTo>
                    <a:lnTo>
                      <a:pt x="0" y="62"/>
                    </a:lnTo>
                    <a:lnTo>
                      <a:pt x="0" y="71"/>
                    </a:lnTo>
                    <a:lnTo>
                      <a:pt x="0" y="75"/>
                    </a:lnTo>
                    <a:lnTo>
                      <a:pt x="0" y="382"/>
                    </a:lnTo>
                    <a:lnTo>
                      <a:pt x="0" y="390"/>
                    </a:lnTo>
                    <a:lnTo>
                      <a:pt x="0" y="394"/>
                    </a:lnTo>
                    <a:lnTo>
                      <a:pt x="4" y="411"/>
                    </a:lnTo>
                    <a:lnTo>
                      <a:pt x="11" y="423"/>
                    </a:lnTo>
                    <a:lnTo>
                      <a:pt x="19" y="435"/>
                    </a:lnTo>
                    <a:lnTo>
                      <a:pt x="31" y="444"/>
                    </a:lnTo>
                    <a:lnTo>
                      <a:pt x="39" y="452"/>
                    </a:lnTo>
                    <a:lnTo>
                      <a:pt x="55" y="456"/>
                    </a:lnTo>
                    <a:lnTo>
                      <a:pt x="59" y="456"/>
                    </a:lnTo>
                    <a:lnTo>
                      <a:pt x="67" y="456"/>
                    </a:lnTo>
                    <a:lnTo>
                      <a:pt x="645" y="456"/>
                    </a:lnTo>
                    <a:lnTo>
                      <a:pt x="653" y="456"/>
                    </a:lnTo>
                    <a:lnTo>
                      <a:pt x="661" y="456"/>
                    </a:lnTo>
                    <a:lnTo>
                      <a:pt x="673" y="452"/>
                    </a:lnTo>
                    <a:lnTo>
                      <a:pt x="684" y="444"/>
                    </a:lnTo>
                    <a:lnTo>
                      <a:pt x="692" y="435"/>
                    </a:lnTo>
                    <a:lnTo>
                      <a:pt x="704" y="423"/>
                    </a:lnTo>
                    <a:lnTo>
                      <a:pt x="708" y="411"/>
                    </a:lnTo>
                    <a:lnTo>
                      <a:pt x="712" y="394"/>
                    </a:lnTo>
                    <a:lnTo>
                      <a:pt x="712" y="390"/>
                    </a:lnTo>
                    <a:lnTo>
                      <a:pt x="712" y="382"/>
                    </a:lnTo>
                    <a:lnTo>
                      <a:pt x="712" y="75"/>
                    </a:lnTo>
                    <a:lnTo>
                      <a:pt x="712" y="71"/>
                    </a:lnTo>
                    <a:lnTo>
                      <a:pt x="712" y="62"/>
                    </a:lnTo>
                    <a:lnTo>
                      <a:pt x="708" y="46"/>
                    </a:lnTo>
                    <a:lnTo>
                      <a:pt x="704" y="33"/>
                    </a:lnTo>
                    <a:lnTo>
                      <a:pt x="692" y="21"/>
                    </a:lnTo>
                    <a:lnTo>
                      <a:pt x="684" y="13"/>
                    </a:lnTo>
                    <a:lnTo>
                      <a:pt x="673" y="9"/>
                    </a:lnTo>
                    <a:lnTo>
                      <a:pt x="661" y="0"/>
                    </a:lnTo>
                    <a:lnTo>
                      <a:pt x="653" y="0"/>
                    </a:lnTo>
                    <a:lnTo>
                      <a:pt x="645" y="0"/>
                    </a:lnTo>
                    <a:lnTo>
                      <a:pt x="67" y="0"/>
                    </a:lnTo>
                    <a:close/>
                  </a:path>
                </a:pathLst>
              </a:custGeom>
              <a:solidFill>
                <a:srgbClr val="BBE0E3"/>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522" name="Freeform 272"/>
              <p:cNvSpPr/>
              <p:nvPr/>
            </p:nvSpPr>
            <p:spPr>
              <a:xfrm>
                <a:off x="2724" y="3115"/>
                <a:ext cx="712" cy="456"/>
              </a:xfrm>
              <a:custGeom>
                <a:avLst/>
                <a:gdLst>
                  <a:gd name="T0" fmla="*/ 67 w 712"/>
                  <a:gd name="T1" fmla="*/ 0 h 456"/>
                  <a:gd name="T2" fmla="*/ 59 w 712"/>
                  <a:gd name="T3" fmla="*/ 0 h 456"/>
                  <a:gd name="T4" fmla="*/ 55 w 712"/>
                  <a:gd name="T5" fmla="*/ 0 h 456"/>
                  <a:gd name="T6" fmla="*/ 39 w 712"/>
                  <a:gd name="T7" fmla="*/ 9 h 456"/>
                  <a:gd name="T8" fmla="*/ 31 w 712"/>
                  <a:gd name="T9" fmla="*/ 13 h 456"/>
                  <a:gd name="T10" fmla="*/ 19 w 712"/>
                  <a:gd name="T11" fmla="*/ 21 h 456"/>
                  <a:gd name="T12" fmla="*/ 11 w 712"/>
                  <a:gd name="T13" fmla="*/ 33 h 456"/>
                  <a:gd name="T14" fmla="*/ 4 w 712"/>
                  <a:gd name="T15" fmla="*/ 46 h 456"/>
                  <a:gd name="T16" fmla="*/ 0 w 712"/>
                  <a:gd name="T17" fmla="*/ 62 h 456"/>
                  <a:gd name="T18" fmla="*/ 0 w 712"/>
                  <a:gd name="T19" fmla="*/ 71 h 456"/>
                  <a:gd name="T20" fmla="*/ 0 w 712"/>
                  <a:gd name="T21" fmla="*/ 75 h 456"/>
                  <a:gd name="T22" fmla="*/ 0 w 712"/>
                  <a:gd name="T23" fmla="*/ 382 h 456"/>
                  <a:gd name="T24" fmla="*/ 0 w 712"/>
                  <a:gd name="T25" fmla="*/ 390 h 456"/>
                  <a:gd name="T26" fmla="*/ 0 w 712"/>
                  <a:gd name="T27" fmla="*/ 394 h 456"/>
                  <a:gd name="T28" fmla="*/ 4 w 712"/>
                  <a:gd name="T29" fmla="*/ 411 h 456"/>
                  <a:gd name="T30" fmla="*/ 11 w 712"/>
                  <a:gd name="T31" fmla="*/ 423 h 456"/>
                  <a:gd name="T32" fmla="*/ 19 w 712"/>
                  <a:gd name="T33" fmla="*/ 435 h 456"/>
                  <a:gd name="T34" fmla="*/ 31 w 712"/>
                  <a:gd name="T35" fmla="*/ 444 h 456"/>
                  <a:gd name="T36" fmla="*/ 39 w 712"/>
                  <a:gd name="T37" fmla="*/ 452 h 456"/>
                  <a:gd name="T38" fmla="*/ 55 w 712"/>
                  <a:gd name="T39" fmla="*/ 456 h 456"/>
                  <a:gd name="T40" fmla="*/ 59 w 712"/>
                  <a:gd name="T41" fmla="*/ 456 h 456"/>
                  <a:gd name="T42" fmla="*/ 67 w 712"/>
                  <a:gd name="T43" fmla="*/ 456 h 456"/>
                  <a:gd name="T44" fmla="*/ 645 w 712"/>
                  <a:gd name="T45" fmla="*/ 456 h 456"/>
                  <a:gd name="T46" fmla="*/ 653 w 712"/>
                  <a:gd name="T47" fmla="*/ 456 h 456"/>
                  <a:gd name="T48" fmla="*/ 661 w 712"/>
                  <a:gd name="T49" fmla="*/ 456 h 456"/>
                  <a:gd name="T50" fmla="*/ 673 w 712"/>
                  <a:gd name="T51" fmla="*/ 452 h 456"/>
                  <a:gd name="T52" fmla="*/ 684 w 712"/>
                  <a:gd name="T53" fmla="*/ 444 h 456"/>
                  <a:gd name="T54" fmla="*/ 692 w 712"/>
                  <a:gd name="T55" fmla="*/ 435 h 456"/>
                  <a:gd name="T56" fmla="*/ 704 w 712"/>
                  <a:gd name="T57" fmla="*/ 423 h 456"/>
                  <a:gd name="T58" fmla="*/ 708 w 712"/>
                  <a:gd name="T59" fmla="*/ 411 h 456"/>
                  <a:gd name="T60" fmla="*/ 712 w 712"/>
                  <a:gd name="T61" fmla="*/ 394 h 456"/>
                  <a:gd name="T62" fmla="*/ 712 w 712"/>
                  <a:gd name="T63" fmla="*/ 390 h 456"/>
                  <a:gd name="T64" fmla="*/ 712 w 712"/>
                  <a:gd name="T65" fmla="*/ 382 h 456"/>
                  <a:gd name="T66" fmla="*/ 712 w 712"/>
                  <a:gd name="T67" fmla="*/ 75 h 456"/>
                  <a:gd name="T68" fmla="*/ 712 w 712"/>
                  <a:gd name="T69" fmla="*/ 71 h 456"/>
                  <a:gd name="T70" fmla="*/ 712 w 712"/>
                  <a:gd name="T71" fmla="*/ 62 h 456"/>
                  <a:gd name="T72" fmla="*/ 708 w 712"/>
                  <a:gd name="T73" fmla="*/ 46 h 456"/>
                  <a:gd name="T74" fmla="*/ 704 w 712"/>
                  <a:gd name="T75" fmla="*/ 33 h 456"/>
                  <a:gd name="T76" fmla="*/ 692 w 712"/>
                  <a:gd name="T77" fmla="*/ 21 h 456"/>
                  <a:gd name="T78" fmla="*/ 684 w 712"/>
                  <a:gd name="T79" fmla="*/ 13 h 456"/>
                  <a:gd name="T80" fmla="*/ 673 w 712"/>
                  <a:gd name="T81" fmla="*/ 9 h 456"/>
                  <a:gd name="T82" fmla="*/ 661 w 712"/>
                  <a:gd name="T83" fmla="*/ 0 h 456"/>
                  <a:gd name="T84" fmla="*/ 653 w 712"/>
                  <a:gd name="T85" fmla="*/ 0 h 456"/>
                  <a:gd name="T86" fmla="*/ 645 w 712"/>
                  <a:gd name="T87" fmla="*/ 0 h 456"/>
                  <a:gd name="T88" fmla="*/ 67 w 712"/>
                  <a:gd name="T89" fmla="*/ 0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12" h="456">
                    <a:moveTo>
                      <a:pt x="67" y="0"/>
                    </a:moveTo>
                    <a:lnTo>
                      <a:pt x="59" y="0"/>
                    </a:lnTo>
                    <a:lnTo>
                      <a:pt x="55" y="0"/>
                    </a:lnTo>
                    <a:lnTo>
                      <a:pt x="39" y="9"/>
                    </a:lnTo>
                    <a:lnTo>
                      <a:pt x="31" y="13"/>
                    </a:lnTo>
                    <a:lnTo>
                      <a:pt x="19" y="21"/>
                    </a:lnTo>
                    <a:lnTo>
                      <a:pt x="11" y="33"/>
                    </a:lnTo>
                    <a:lnTo>
                      <a:pt x="4" y="46"/>
                    </a:lnTo>
                    <a:lnTo>
                      <a:pt x="0" y="62"/>
                    </a:lnTo>
                    <a:lnTo>
                      <a:pt x="0" y="71"/>
                    </a:lnTo>
                    <a:lnTo>
                      <a:pt x="0" y="75"/>
                    </a:lnTo>
                    <a:lnTo>
                      <a:pt x="0" y="382"/>
                    </a:lnTo>
                    <a:lnTo>
                      <a:pt x="0" y="390"/>
                    </a:lnTo>
                    <a:lnTo>
                      <a:pt x="0" y="394"/>
                    </a:lnTo>
                    <a:lnTo>
                      <a:pt x="4" y="411"/>
                    </a:lnTo>
                    <a:lnTo>
                      <a:pt x="11" y="423"/>
                    </a:lnTo>
                    <a:lnTo>
                      <a:pt x="19" y="435"/>
                    </a:lnTo>
                    <a:lnTo>
                      <a:pt x="31" y="444"/>
                    </a:lnTo>
                    <a:lnTo>
                      <a:pt x="39" y="452"/>
                    </a:lnTo>
                    <a:lnTo>
                      <a:pt x="55" y="456"/>
                    </a:lnTo>
                    <a:lnTo>
                      <a:pt x="59" y="456"/>
                    </a:lnTo>
                    <a:lnTo>
                      <a:pt x="67" y="456"/>
                    </a:lnTo>
                    <a:lnTo>
                      <a:pt x="645" y="456"/>
                    </a:lnTo>
                    <a:lnTo>
                      <a:pt x="653" y="456"/>
                    </a:lnTo>
                    <a:lnTo>
                      <a:pt x="661" y="456"/>
                    </a:lnTo>
                    <a:lnTo>
                      <a:pt x="673" y="452"/>
                    </a:lnTo>
                    <a:lnTo>
                      <a:pt x="684" y="444"/>
                    </a:lnTo>
                    <a:lnTo>
                      <a:pt x="692" y="435"/>
                    </a:lnTo>
                    <a:lnTo>
                      <a:pt x="704" y="423"/>
                    </a:lnTo>
                    <a:lnTo>
                      <a:pt x="708" y="411"/>
                    </a:lnTo>
                    <a:lnTo>
                      <a:pt x="712" y="394"/>
                    </a:lnTo>
                    <a:lnTo>
                      <a:pt x="712" y="390"/>
                    </a:lnTo>
                    <a:lnTo>
                      <a:pt x="712" y="382"/>
                    </a:lnTo>
                    <a:lnTo>
                      <a:pt x="712" y="75"/>
                    </a:lnTo>
                    <a:lnTo>
                      <a:pt x="712" y="71"/>
                    </a:lnTo>
                    <a:lnTo>
                      <a:pt x="712" y="62"/>
                    </a:lnTo>
                    <a:lnTo>
                      <a:pt x="708" y="46"/>
                    </a:lnTo>
                    <a:lnTo>
                      <a:pt x="704" y="33"/>
                    </a:lnTo>
                    <a:lnTo>
                      <a:pt x="692" y="21"/>
                    </a:lnTo>
                    <a:lnTo>
                      <a:pt x="684" y="13"/>
                    </a:lnTo>
                    <a:lnTo>
                      <a:pt x="673" y="9"/>
                    </a:lnTo>
                    <a:lnTo>
                      <a:pt x="661" y="0"/>
                    </a:lnTo>
                    <a:lnTo>
                      <a:pt x="653" y="0"/>
                    </a:lnTo>
                    <a:lnTo>
                      <a:pt x="645" y="0"/>
                    </a:lnTo>
                    <a:lnTo>
                      <a:pt x="67" y="0"/>
                    </a:lnTo>
                  </a:path>
                </a:pathLst>
              </a:cu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pic>
            <p:nvPicPr>
              <p:cNvPr id="1523" name="Picture 273"/>
              <p:cNvPicPr>
                <a:picLocks noChangeAspect="1" noChangeArrowheads="1"/>
              </p:cNvPicPr>
              <p:nvPr/>
            </p:nvPicPr>
            <p:blipFill>
              <a:blip r:embed="rId24"/>
              <a:stretch>
                <a:fillRect/>
              </a:stretch>
            </p:blipFill>
            <p:spPr>
              <a:xfrm>
                <a:off x="2751" y="3140"/>
                <a:ext cx="646" cy="402"/>
              </a:xfrm>
              <a:prstGeom prst="rect">
                <a:avLst/>
              </a:prstGeom>
              <a:noFill/>
              <a:ln>
                <a:noFill/>
              </a:ln>
            </p:spPr>
          </p:pic>
          <p:sp>
            <p:nvSpPr>
              <p:cNvPr id="1524" name="Rectangle 274"/>
              <p:cNvSpPr>
                <a:spLocks noChangeArrowheads="1"/>
              </p:cNvSpPr>
              <p:nvPr/>
            </p:nvSpPr>
            <p:spPr>
              <a:xfrm>
                <a:off x="3019" y="3463"/>
                <a:ext cx="385" cy="83"/>
              </a:xfrm>
              <a:prstGeom prst="rect">
                <a:avLst/>
              </a:prstGeom>
              <a:solidFill>
                <a:srgbClr val="FFFFF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525" name="Rectangle 275"/>
              <p:cNvSpPr>
                <a:spLocks noChangeArrowheads="1"/>
              </p:cNvSpPr>
              <p:nvPr/>
            </p:nvSpPr>
            <p:spPr>
              <a:xfrm>
                <a:off x="3019" y="3472"/>
                <a:ext cx="405" cy="70"/>
              </a:xfrm>
              <a:prstGeom prst="rect">
                <a:avLst/>
              </a:prstGeom>
              <a:noFill/>
              <a:ln>
                <a:noFill/>
              </a:ln>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800" b="1" i="0" u="none" strike="noStrike" cap="none" normalizeH="0" baseline="0">
                    <a:ln>
                      <a:noFill/>
                    </a:ln>
                    <a:solidFill>
                      <a:srgbClr val="000000"/>
                    </a:solidFill>
                    <a:effectLst/>
                    <a:latin typeface="ＭＳ Ｐゴシック" panose="020B0600070205080204" pitchFamily="50" charset="-128"/>
                    <a:ea typeface="ＭＳ Ｐゴシック" panose="020B0600070205080204" pitchFamily="50" charset="-128"/>
                  </a:rPr>
                  <a:t>自転車道整備</a:t>
                </a:r>
                <a:endParaRPr kumimoji="0" lang="ja-JP" altLang="ja-JP" sz="1800" b="0" i="0" u="none" strike="noStrike" cap="none" normalizeH="0" baseline="0">
                  <a:ln>
                    <a:noFill/>
                  </a:ln>
                  <a:solidFill>
                    <a:schemeClr val="tx1"/>
                  </a:solidFill>
                  <a:effectLst/>
                  <a:latin typeface="Arial" panose="020B0604020202020204" pitchFamily="34" charset="0"/>
                </a:endParaRPr>
              </a:p>
            </p:txBody>
          </p:sp>
        </p:gr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8" name="スライド番号プレースホルダー 2"/>
          <p:cNvSpPr>
            <a:spLocks noGrp="1"/>
          </p:cNvSpPr>
          <p:nvPr>
            <p:ph type="sldNum" sz="quarter" idx="12"/>
          </p:nvPr>
        </p:nvSpPr>
        <p:spPr>
          <a:xfrm>
            <a:off x="7355386" y="6332796"/>
            <a:ext cx="2133600" cy="476250"/>
          </a:xfrm>
        </p:spPr>
        <p:txBody>
          <a:bodyPr/>
          <a:lstStyle/>
          <a:p>
            <a:pPr>
              <a:defRPr/>
            </a:pPr>
            <a:fld id="{06FFE511-5094-4685-A035-FB392A6605D8}" type="slidenum">
              <a:rPr lang="en-US" altLang="ja-JP" smtClean="0">
                <a:solidFill>
                  <a:srgbClr val="000000"/>
                </a:solidFill>
              </a:rPr>
              <a:pPr>
                <a:defRPr/>
              </a:pPr>
              <a:t>5</a:t>
            </a:fld>
            <a:endParaRPr lang="en-US" altLang="ja-JP">
              <a:solidFill>
                <a:srgbClr val="000000"/>
              </a:solidFill>
            </a:endParaRPr>
          </a:p>
        </p:txBody>
      </p:sp>
      <p:sp>
        <p:nvSpPr>
          <p:cNvPr id="1399" name="Rectangle 2"/>
          <p:cNvSpPr>
            <a:spLocks noGrp="1" noChangeArrowheads="1"/>
          </p:cNvSpPr>
          <p:nvPr>
            <p:ph type="title"/>
          </p:nvPr>
        </p:nvSpPr>
        <p:spPr>
          <a:xfrm>
            <a:off x="407324" y="487"/>
            <a:ext cx="7100932" cy="461665"/>
          </a:xfrm>
          <a:noFill/>
          <a:ln>
            <a:noFill/>
          </a:ln>
        </p:spPr>
        <p:txBody>
          <a:bodyPr vert="horz" wrap="square" lIns="91440" tIns="45720" rIns="91440" bIns="45720" numCol="1" rtlCol="0" anchor="ctr" anchorCtr="0" compatLnSpc="1">
            <a:prstTxWarp prst="textNoShape">
              <a:avLst/>
            </a:prstTxWarp>
            <a:spAutoFit/>
          </a:bodyPr>
          <a:lstStyle/>
          <a:p>
            <a:r>
              <a:rPr lang="ja-JP" altLang="en-US" sz="2400" kern="1200" dirty="0">
                <a:latin typeface="HG創英角ｺﾞｼｯｸUB" panose="020B0909000000000000" pitchFamily="49" charset="-128"/>
                <a:ea typeface="HG創英角ｺﾞｼｯｸUB" panose="020B0909000000000000" pitchFamily="49" charset="-128"/>
              </a:rPr>
              <a:t>都市・地域総合交通戦略により目指すべき都市像</a:t>
            </a:r>
          </a:p>
        </p:txBody>
      </p:sp>
      <p:sp>
        <p:nvSpPr>
          <p:cNvPr id="1400" name="テキスト ボックス 5"/>
          <p:cNvSpPr txBox="1"/>
          <p:nvPr/>
        </p:nvSpPr>
        <p:spPr>
          <a:xfrm>
            <a:off x="545998" y="631574"/>
            <a:ext cx="6656962" cy="400110"/>
          </a:xfrm>
          <a:prstGeom prst="rect">
            <a:avLst/>
          </a:prstGeom>
          <a:solidFill>
            <a:schemeClr val="bg1"/>
          </a:solidFill>
          <a:ln w="19050">
            <a:noFill/>
          </a:ln>
        </p:spPr>
        <p:txBody>
          <a:bodyPr wrap="square" rtlCol="0">
            <a:spAutoFit/>
          </a:bodyPr>
          <a:lstStyle>
            <a:defPPr>
              <a:defRPr lang="ja-JP"/>
            </a:defPPr>
            <a:lvl1pPr>
              <a:defRPr sz="2000" b="0">
                <a:solidFill>
                  <a:srgbClr val="000000"/>
                </a:solidFill>
                <a:latin typeface="Meiryo UI" panose="020B0604030504040204" pitchFamily="50" charset="-128"/>
                <a:ea typeface="Meiryo UI" panose="020B0604030504040204" pitchFamily="50" charset="-128"/>
                <a:cs typeface="Meiryo UI" panose="020B0604030504040204" pitchFamily="50" charset="-128"/>
              </a:defRPr>
            </a:lvl1pPr>
          </a:lstStyle>
          <a:p>
            <a:r>
              <a:rPr lang="ja-JP" altLang="en-US" b="1" dirty="0"/>
              <a:t>１．集約型都市構造に向けた交通ネットワークの構築</a:t>
            </a:r>
          </a:p>
        </p:txBody>
      </p:sp>
      <p:sp>
        <p:nvSpPr>
          <p:cNvPr id="1401" name="テキスト ボックス 6"/>
          <p:cNvSpPr txBox="1"/>
          <p:nvPr/>
        </p:nvSpPr>
        <p:spPr>
          <a:xfrm>
            <a:off x="560512" y="1169458"/>
            <a:ext cx="8784976" cy="1323439"/>
          </a:xfrm>
          <a:prstGeom prst="rect">
            <a:avLst/>
          </a:prstGeom>
          <a:noFill/>
          <a:ln w="19050">
            <a:solidFill>
              <a:schemeClr val="bg1">
                <a:lumMod val="65000"/>
              </a:schemeClr>
            </a:solidFill>
            <a:prstDash val="solid"/>
          </a:ln>
        </p:spPr>
        <p:txBody>
          <a:bodyPr wrap="square" rtlCol="0">
            <a:spAutoFit/>
          </a:bodyPr>
          <a:lstStyle>
            <a:defPPr>
              <a:defRPr lang="ja-JP"/>
            </a:defPPr>
            <a:lvl1pPr>
              <a:defRPr sz="2000">
                <a:latin typeface="Meiryo UI" panose="020B0604030504040204" pitchFamily="50" charset="-128"/>
                <a:ea typeface="Meiryo UI" panose="020B0604030504040204" pitchFamily="50" charset="-128"/>
                <a:cs typeface="Meiryo UI" panose="020B0604030504040204" pitchFamily="50" charset="-128"/>
              </a:defRPr>
            </a:lvl1pPr>
          </a:lstStyle>
          <a:p>
            <a:pPr>
              <a:lnSpc>
                <a:spcPts val="2400"/>
              </a:lnSpc>
            </a:pPr>
            <a:r>
              <a:rPr lang="ja-JP" altLang="en-US" sz="1800" dirty="0"/>
              <a:t>・「都市の骨格」となる公共交通軸を設定し、利用者が不便を感じない、利用しやすく快適な公</a:t>
            </a:r>
            <a:endParaRPr lang="en-US" altLang="ja-JP" sz="1800" dirty="0"/>
          </a:p>
          <a:p>
            <a:pPr>
              <a:lnSpc>
                <a:spcPts val="2400"/>
              </a:lnSpc>
            </a:pPr>
            <a:r>
              <a:rPr lang="ja-JP" altLang="en-US" sz="1800" dirty="0"/>
              <a:t>　共交通ネットワークを構築</a:t>
            </a:r>
            <a:endParaRPr lang="en-US" altLang="ja-JP" sz="1800" dirty="0"/>
          </a:p>
          <a:p>
            <a:pPr>
              <a:lnSpc>
                <a:spcPts val="2400"/>
              </a:lnSpc>
            </a:pPr>
            <a:r>
              <a:rPr lang="ja-JP" altLang="en-US" sz="1800" dirty="0"/>
              <a:t>・併せて沿線への居住誘導や都市機能誘導を行うことにより、持続可能な集約型都市構造を</a:t>
            </a:r>
            <a:endParaRPr lang="en-US" altLang="ja-JP" sz="1800" dirty="0"/>
          </a:p>
          <a:p>
            <a:pPr>
              <a:lnSpc>
                <a:spcPts val="2400"/>
              </a:lnSpc>
            </a:pPr>
            <a:r>
              <a:rPr lang="ja-JP" altLang="en-US" sz="1800" dirty="0"/>
              <a:t>　形成</a:t>
            </a:r>
            <a:endParaRPr lang="en-US" altLang="ja-JP" sz="1800" dirty="0"/>
          </a:p>
        </p:txBody>
      </p:sp>
      <p:sp>
        <p:nvSpPr>
          <p:cNvPr id="1402" name="正方形/長方形 72"/>
          <p:cNvSpPr/>
          <p:nvPr/>
        </p:nvSpPr>
        <p:spPr>
          <a:xfrm>
            <a:off x="8769424" y="5805265"/>
            <a:ext cx="755576" cy="439427"/>
          </a:xfrm>
          <a:prstGeom prst="rect">
            <a:avLst/>
          </a:prstGeom>
          <a:solidFill>
            <a:schemeClr val="bg1"/>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403" name="グループ化 8"/>
          <p:cNvGrpSpPr/>
          <p:nvPr/>
        </p:nvGrpSpPr>
        <p:grpSpPr>
          <a:xfrm>
            <a:off x="3008784" y="2564905"/>
            <a:ext cx="4499472" cy="4671163"/>
            <a:chOff x="2846093" y="2997026"/>
            <a:chExt cx="3536950" cy="3816350"/>
          </a:xfrm>
        </p:grpSpPr>
        <p:sp>
          <p:nvSpPr>
            <p:cNvPr id="1404" name="フリーフォーム 9"/>
            <p:cNvSpPr/>
            <p:nvPr/>
          </p:nvSpPr>
          <p:spPr>
            <a:xfrm>
              <a:off x="2846093" y="3181176"/>
              <a:ext cx="3536950" cy="3529012"/>
            </a:xfrm>
            <a:custGeom>
              <a:avLst/>
              <a:gdLst>
                <a:gd name="connsiteX0" fmla="*/ 2813352 w 7087809"/>
                <a:gd name="connsiteY0" fmla="*/ 3875314 h 4240590"/>
                <a:gd name="connsiteX1" fmla="*/ 4279295 w 7087809"/>
                <a:gd name="connsiteY1" fmla="*/ 3759200 h 4240590"/>
                <a:gd name="connsiteX2" fmla="*/ 6253238 w 7087809"/>
                <a:gd name="connsiteY2" fmla="*/ 3265714 h 4240590"/>
                <a:gd name="connsiteX3" fmla="*/ 6964438 w 7087809"/>
                <a:gd name="connsiteY3" fmla="*/ 2830286 h 4240590"/>
                <a:gd name="connsiteX4" fmla="*/ 6993467 w 7087809"/>
                <a:gd name="connsiteY4" fmla="*/ 2452914 h 4240590"/>
                <a:gd name="connsiteX5" fmla="*/ 6529010 w 7087809"/>
                <a:gd name="connsiteY5" fmla="*/ 1944914 h 4240590"/>
                <a:gd name="connsiteX6" fmla="*/ 5367867 w 7087809"/>
                <a:gd name="connsiteY6" fmla="*/ 1248229 h 4240590"/>
                <a:gd name="connsiteX7" fmla="*/ 3945467 w 7087809"/>
                <a:gd name="connsiteY7" fmla="*/ 667657 h 4240590"/>
                <a:gd name="connsiteX8" fmla="*/ 2755295 w 7087809"/>
                <a:gd name="connsiteY8" fmla="*/ 0 h 4240590"/>
                <a:gd name="connsiteX9" fmla="*/ 781352 w 7087809"/>
                <a:gd name="connsiteY9" fmla="*/ 667657 h 4240590"/>
                <a:gd name="connsiteX10" fmla="*/ 113695 w 7087809"/>
                <a:gd name="connsiteY10" fmla="*/ 1422400 h 4240590"/>
                <a:gd name="connsiteX11" fmla="*/ 331410 w 7087809"/>
                <a:gd name="connsiteY11" fmla="*/ 2510971 h 4240590"/>
                <a:gd name="connsiteX12" fmla="*/ 128210 w 7087809"/>
                <a:gd name="connsiteY12" fmla="*/ 2801257 h 4240590"/>
                <a:gd name="connsiteX13" fmla="*/ 171752 w 7087809"/>
                <a:gd name="connsiteY13" fmla="*/ 2931886 h 4240590"/>
                <a:gd name="connsiteX14" fmla="*/ 1158724 w 7087809"/>
                <a:gd name="connsiteY14" fmla="*/ 4064000 h 4240590"/>
                <a:gd name="connsiteX15" fmla="*/ 2174724 w 7087809"/>
                <a:gd name="connsiteY15" fmla="*/ 3991429 h 4240590"/>
                <a:gd name="connsiteX16" fmla="*/ 2406952 w 7087809"/>
                <a:gd name="connsiteY16" fmla="*/ 3788229 h 4240590"/>
                <a:gd name="connsiteX17" fmla="*/ 2813352 w 7087809"/>
                <a:gd name="connsiteY17" fmla="*/ 3875314 h 4240590"/>
                <a:gd name="connsiteX0" fmla="*/ 2813352 w 7249341"/>
                <a:gd name="connsiteY0" fmla="*/ 3875314 h 4240590"/>
                <a:gd name="connsiteX1" fmla="*/ 4279295 w 7249341"/>
                <a:gd name="connsiteY1" fmla="*/ 3759200 h 4240590"/>
                <a:gd name="connsiteX2" fmla="*/ 6253238 w 7249341"/>
                <a:gd name="connsiteY2" fmla="*/ 3265714 h 4240590"/>
                <a:gd name="connsiteX3" fmla="*/ 6964438 w 7249341"/>
                <a:gd name="connsiteY3" fmla="*/ 2830286 h 4240590"/>
                <a:gd name="connsiteX4" fmla="*/ 6993467 w 7249341"/>
                <a:gd name="connsiteY4" fmla="*/ 2452914 h 4240590"/>
                <a:gd name="connsiteX5" fmla="*/ 5429192 w 7249341"/>
                <a:gd name="connsiteY5" fmla="*/ 2023087 h 4240590"/>
                <a:gd name="connsiteX6" fmla="*/ 5367867 w 7249341"/>
                <a:gd name="connsiteY6" fmla="*/ 1248229 h 4240590"/>
                <a:gd name="connsiteX7" fmla="*/ 3945467 w 7249341"/>
                <a:gd name="connsiteY7" fmla="*/ 667657 h 4240590"/>
                <a:gd name="connsiteX8" fmla="*/ 2755295 w 7249341"/>
                <a:gd name="connsiteY8" fmla="*/ 0 h 4240590"/>
                <a:gd name="connsiteX9" fmla="*/ 781352 w 7249341"/>
                <a:gd name="connsiteY9" fmla="*/ 667657 h 4240590"/>
                <a:gd name="connsiteX10" fmla="*/ 113695 w 7249341"/>
                <a:gd name="connsiteY10" fmla="*/ 1422400 h 4240590"/>
                <a:gd name="connsiteX11" fmla="*/ 331410 w 7249341"/>
                <a:gd name="connsiteY11" fmla="*/ 2510971 h 4240590"/>
                <a:gd name="connsiteX12" fmla="*/ 128210 w 7249341"/>
                <a:gd name="connsiteY12" fmla="*/ 2801257 h 4240590"/>
                <a:gd name="connsiteX13" fmla="*/ 171752 w 7249341"/>
                <a:gd name="connsiteY13" fmla="*/ 2931886 h 4240590"/>
                <a:gd name="connsiteX14" fmla="*/ 1158724 w 7249341"/>
                <a:gd name="connsiteY14" fmla="*/ 4064000 h 4240590"/>
                <a:gd name="connsiteX15" fmla="*/ 2174724 w 7249341"/>
                <a:gd name="connsiteY15" fmla="*/ 3991429 h 4240590"/>
                <a:gd name="connsiteX16" fmla="*/ 2406952 w 7249341"/>
                <a:gd name="connsiteY16" fmla="*/ 3788229 h 4240590"/>
                <a:gd name="connsiteX17" fmla="*/ 2813352 w 7249341"/>
                <a:gd name="connsiteY17" fmla="*/ 3875314 h 4240590"/>
                <a:gd name="connsiteX0" fmla="*/ 2813352 w 7101779"/>
                <a:gd name="connsiteY0" fmla="*/ 3875314 h 4240590"/>
                <a:gd name="connsiteX1" fmla="*/ 4279295 w 7101779"/>
                <a:gd name="connsiteY1" fmla="*/ 3759200 h 4240590"/>
                <a:gd name="connsiteX2" fmla="*/ 6253238 w 7101779"/>
                <a:gd name="connsiteY2" fmla="*/ 3265714 h 4240590"/>
                <a:gd name="connsiteX3" fmla="*/ 6964438 w 7101779"/>
                <a:gd name="connsiteY3" fmla="*/ 2830286 h 4240590"/>
                <a:gd name="connsiteX4" fmla="*/ 5429192 w 7101779"/>
                <a:gd name="connsiteY4" fmla="*/ 2459565 h 4240590"/>
                <a:gd name="connsiteX5" fmla="*/ 5429192 w 7101779"/>
                <a:gd name="connsiteY5" fmla="*/ 2023087 h 4240590"/>
                <a:gd name="connsiteX6" fmla="*/ 5367867 w 7101779"/>
                <a:gd name="connsiteY6" fmla="*/ 1248229 h 4240590"/>
                <a:gd name="connsiteX7" fmla="*/ 3945467 w 7101779"/>
                <a:gd name="connsiteY7" fmla="*/ 667657 h 4240590"/>
                <a:gd name="connsiteX8" fmla="*/ 2755295 w 7101779"/>
                <a:gd name="connsiteY8" fmla="*/ 0 h 4240590"/>
                <a:gd name="connsiteX9" fmla="*/ 781352 w 7101779"/>
                <a:gd name="connsiteY9" fmla="*/ 667657 h 4240590"/>
                <a:gd name="connsiteX10" fmla="*/ 113695 w 7101779"/>
                <a:gd name="connsiteY10" fmla="*/ 1422400 h 4240590"/>
                <a:gd name="connsiteX11" fmla="*/ 331410 w 7101779"/>
                <a:gd name="connsiteY11" fmla="*/ 2510971 h 4240590"/>
                <a:gd name="connsiteX12" fmla="*/ 128210 w 7101779"/>
                <a:gd name="connsiteY12" fmla="*/ 2801257 h 4240590"/>
                <a:gd name="connsiteX13" fmla="*/ 171752 w 7101779"/>
                <a:gd name="connsiteY13" fmla="*/ 2931886 h 4240590"/>
                <a:gd name="connsiteX14" fmla="*/ 1158724 w 7101779"/>
                <a:gd name="connsiteY14" fmla="*/ 4064000 h 4240590"/>
                <a:gd name="connsiteX15" fmla="*/ 2174724 w 7101779"/>
                <a:gd name="connsiteY15" fmla="*/ 3991429 h 4240590"/>
                <a:gd name="connsiteX16" fmla="*/ 2406952 w 7101779"/>
                <a:gd name="connsiteY16" fmla="*/ 3788229 h 4240590"/>
                <a:gd name="connsiteX17" fmla="*/ 2813352 w 7101779"/>
                <a:gd name="connsiteY17" fmla="*/ 3875314 h 4240590"/>
                <a:gd name="connsiteX0" fmla="*/ 2813352 w 6401239"/>
                <a:gd name="connsiteY0" fmla="*/ 3875314 h 4240590"/>
                <a:gd name="connsiteX1" fmla="*/ 4279295 w 6401239"/>
                <a:gd name="connsiteY1" fmla="*/ 3759200 h 4240590"/>
                <a:gd name="connsiteX2" fmla="*/ 6253238 w 6401239"/>
                <a:gd name="connsiteY2" fmla="*/ 3265714 h 4240590"/>
                <a:gd name="connsiteX3" fmla="*/ 5167304 w 6401239"/>
                <a:gd name="connsiteY3" fmla="*/ 3332522 h 4240590"/>
                <a:gd name="connsiteX4" fmla="*/ 5429192 w 6401239"/>
                <a:gd name="connsiteY4" fmla="*/ 2459565 h 4240590"/>
                <a:gd name="connsiteX5" fmla="*/ 5429192 w 6401239"/>
                <a:gd name="connsiteY5" fmla="*/ 2023087 h 4240590"/>
                <a:gd name="connsiteX6" fmla="*/ 5367867 w 6401239"/>
                <a:gd name="connsiteY6" fmla="*/ 1248229 h 4240590"/>
                <a:gd name="connsiteX7" fmla="*/ 3945467 w 6401239"/>
                <a:gd name="connsiteY7" fmla="*/ 667657 h 4240590"/>
                <a:gd name="connsiteX8" fmla="*/ 2755295 w 6401239"/>
                <a:gd name="connsiteY8" fmla="*/ 0 h 4240590"/>
                <a:gd name="connsiteX9" fmla="*/ 781352 w 6401239"/>
                <a:gd name="connsiteY9" fmla="*/ 667657 h 4240590"/>
                <a:gd name="connsiteX10" fmla="*/ 113695 w 6401239"/>
                <a:gd name="connsiteY10" fmla="*/ 1422400 h 4240590"/>
                <a:gd name="connsiteX11" fmla="*/ 331410 w 6401239"/>
                <a:gd name="connsiteY11" fmla="*/ 2510971 h 4240590"/>
                <a:gd name="connsiteX12" fmla="*/ 128210 w 6401239"/>
                <a:gd name="connsiteY12" fmla="*/ 2801257 h 4240590"/>
                <a:gd name="connsiteX13" fmla="*/ 171752 w 6401239"/>
                <a:gd name="connsiteY13" fmla="*/ 2931886 h 4240590"/>
                <a:gd name="connsiteX14" fmla="*/ 1158724 w 6401239"/>
                <a:gd name="connsiteY14" fmla="*/ 4064000 h 4240590"/>
                <a:gd name="connsiteX15" fmla="*/ 2174724 w 6401239"/>
                <a:gd name="connsiteY15" fmla="*/ 3991429 h 4240590"/>
                <a:gd name="connsiteX16" fmla="*/ 2406952 w 6401239"/>
                <a:gd name="connsiteY16" fmla="*/ 3788229 h 4240590"/>
                <a:gd name="connsiteX17" fmla="*/ 2813352 w 6401239"/>
                <a:gd name="connsiteY17" fmla="*/ 3875314 h 4240590"/>
                <a:gd name="connsiteX0" fmla="*/ 2813352 w 5615155"/>
                <a:gd name="connsiteY0" fmla="*/ 3875314 h 4240590"/>
                <a:gd name="connsiteX1" fmla="*/ 4279295 w 5615155"/>
                <a:gd name="connsiteY1" fmla="*/ 3759200 h 4240590"/>
                <a:gd name="connsiteX2" fmla="*/ 4381644 w 5615155"/>
                <a:gd name="connsiteY2" fmla="*/ 3769000 h 4240590"/>
                <a:gd name="connsiteX3" fmla="*/ 5167304 w 5615155"/>
                <a:gd name="connsiteY3" fmla="*/ 3332522 h 4240590"/>
                <a:gd name="connsiteX4" fmla="*/ 5429192 w 5615155"/>
                <a:gd name="connsiteY4" fmla="*/ 2459565 h 4240590"/>
                <a:gd name="connsiteX5" fmla="*/ 5429192 w 5615155"/>
                <a:gd name="connsiteY5" fmla="*/ 2023087 h 4240590"/>
                <a:gd name="connsiteX6" fmla="*/ 5367867 w 5615155"/>
                <a:gd name="connsiteY6" fmla="*/ 1248229 h 4240590"/>
                <a:gd name="connsiteX7" fmla="*/ 3945467 w 5615155"/>
                <a:gd name="connsiteY7" fmla="*/ 667657 h 4240590"/>
                <a:gd name="connsiteX8" fmla="*/ 2755295 w 5615155"/>
                <a:gd name="connsiteY8" fmla="*/ 0 h 4240590"/>
                <a:gd name="connsiteX9" fmla="*/ 781352 w 5615155"/>
                <a:gd name="connsiteY9" fmla="*/ 667657 h 4240590"/>
                <a:gd name="connsiteX10" fmla="*/ 113695 w 5615155"/>
                <a:gd name="connsiteY10" fmla="*/ 1422400 h 4240590"/>
                <a:gd name="connsiteX11" fmla="*/ 331410 w 5615155"/>
                <a:gd name="connsiteY11" fmla="*/ 2510971 h 4240590"/>
                <a:gd name="connsiteX12" fmla="*/ 128210 w 5615155"/>
                <a:gd name="connsiteY12" fmla="*/ 2801257 h 4240590"/>
                <a:gd name="connsiteX13" fmla="*/ 171752 w 5615155"/>
                <a:gd name="connsiteY13" fmla="*/ 2931886 h 4240590"/>
                <a:gd name="connsiteX14" fmla="*/ 1158724 w 5615155"/>
                <a:gd name="connsiteY14" fmla="*/ 4064000 h 4240590"/>
                <a:gd name="connsiteX15" fmla="*/ 2174724 w 5615155"/>
                <a:gd name="connsiteY15" fmla="*/ 3991429 h 4240590"/>
                <a:gd name="connsiteX16" fmla="*/ 2406952 w 5615155"/>
                <a:gd name="connsiteY16" fmla="*/ 3788229 h 4240590"/>
                <a:gd name="connsiteX17" fmla="*/ 2813352 w 5615155"/>
                <a:gd name="connsiteY17" fmla="*/ 3875314 h 4240590"/>
                <a:gd name="connsiteX0" fmla="*/ 2813352 w 5597795"/>
                <a:gd name="connsiteY0" fmla="*/ 3875314 h 4240590"/>
                <a:gd name="connsiteX1" fmla="*/ 4279295 w 5597795"/>
                <a:gd name="connsiteY1" fmla="*/ 3759200 h 4240590"/>
                <a:gd name="connsiteX2" fmla="*/ 4381644 w 5597795"/>
                <a:gd name="connsiteY2" fmla="*/ 3769000 h 4240590"/>
                <a:gd name="connsiteX3" fmla="*/ 5167304 w 5597795"/>
                <a:gd name="connsiteY3" fmla="*/ 3332522 h 4240590"/>
                <a:gd name="connsiteX4" fmla="*/ 5429192 w 5597795"/>
                <a:gd name="connsiteY4" fmla="*/ 2459565 h 4240590"/>
                <a:gd name="connsiteX5" fmla="*/ 5325034 w 5597795"/>
                <a:gd name="connsiteY5" fmla="*/ 2007800 h 4240590"/>
                <a:gd name="connsiteX6" fmla="*/ 5367867 w 5597795"/>
                <a:gd name="connsiteY6" fmla="*/ 1248229 h 4240590"/>
                <a:gd name="connsiteX7" fmla="*/ 3945467 w 5597795"/>
                <a:gd name="connsiteY7" fmla="*/ 667657 h 4240590"/>
                <a:gd name="connsiteX8" fmla="*/ 2755295 w 5597795"/>
                <a:gd name="connsiteY8" fmla="*/ 0 h 4240590"/>
                <a:gd name="connsiteX9" fmla="*/ 781352 w 5597795"/>
                <a:gd name="connsiteY9" fmla="*/ 667657 h 4240590"/>
                <a:gd name="connsiteX10" fmla="*/ 113695 w 5597795"/>
                <a:gd name="connsiteY10" fmla="*/ 1422400 h 4240590"/>
                <a:gd name="connsiteX11" fmla="*/ 331410 w 5597795"/>
                <a:gd name="connsiteY11" fmla="*/ 2510971 h 4240590"/>
                <a:gd name="connsiteX12" fmla="*/ 128210 w 5597795"/>
                <a:gd name="connsiteY12" fmla="*/ 2801257 h 4240590"/>
                <a:gd name="connsiteX13" fmla="*/ 171752 w 5597795"/>
                <a:gd name="connsiteY13" fmla="*/ 2931886 h 4240590"/>
                <a:gd name="connsiteX14" fmla="*/ 1158724 w 5597795"/>
                <a:gd name="connsiteY14" fmla="*/ 4064000 h 4240590"/>
                <a:gd name="connsiteX15" fmla="*/ 2174724 w 5597795"/>
                <a:gd name="connsiteY15" fmla="*/ 3991429 h 4240590"/>
                <a:gd name="connsiteX16" fmla="*/ 2406952 w 5597795"/>
                <a:gd name="connsiteY16" fmla="*/ 3788229 h 4240590"/>
                <a:gd name="connsiteX17" fmla="*/ 2813352 w 5597795"/>
                <a:gd name="connsiteY17" fmla="*/ 3875314 h 4240590"/>
                <a:gd name="connsiteX0" fmla="*/ 2813352 w 5458789"/>
                <a:gd name="connsiteY0" fmla="*/ 3875314 h 4240590"/>
                <a:gd name="connsiteX1" fmla="*/ 4279295 w 5458789"/>
                <a:gd name="connsiteY1" fmla="*/ 3759200 h 4240590"/>
                <a:gd name="connsiteX2" fmla="*/ 4381644 w 5458789"/>
                <a:gd name="connsiteY2" fmla="*/ 3769000 h 4240590"/>
                <a:gd name="connsiteX3" fmla="*/ 5167304 w 5458789"/>
                <a:gd name="connsiteY3" fmla="*/ 3332522 h 4240590"/>
                <a:gd name="connsiteX4" fmla="*/ 5429192 w 5458789"/>
                <a:gd name="connsiteY4" fmla="*/ 2459565 h 4240590"/>
                <a:gd name="connsiteX5" fmla="*/ 5325034 w 5458789"/>
                <a:gd name="connsiteY5" fmla="*/ 2007800 h 4240590"/>
                <a:gd name="connsiteX6" fmla="*/ 4626669 w 5458789"/>
                <a:gd name="connsiteY6" fmla="*/ 1484026 h 4240590"/>
                <a:gd name="connsiteX7" fmla="*/ 3945467 w 5458789"/>
                <a:gd name="connsiteY7" fmla="*/ 667657 h 4240590"/>
                <a:gd name="connsiteX8" fmla="*/ 2755295 w 5458789"/>
                <a:gd name="connsiteY8" fmla="*/ 0 h 4240590"/>
                <a:gd name="connsiteX9" fmla="*/ 781352 w 5458789"/>
                <a:gd name="connsiteY9" fmla="*/ 667657 h 4240590"/>
                <a:gd name="connsiteX10" fmla="*/ 113695 w 5458789"/>
                <a:gd name="connsiteY10" fmla="*/ 1422400 h 4240590"/>
                <a:gd name="connsiteX11" fmla="*/ 331410 w 5458789"/>
                <a:gd name="connsiteY11" fmla="*/ 2510971 h 4240590"/>
                <a:gd name="connsiteX12" fmla="*/ 128210 w 5458789"/>
                <a:gd name="connsiteY12" fmla="*/ 2801257 h 4240590"/>
                <a:gd name="connsiteX13" fmla="*/ 171752 w 5458789"/>
                <a:gd name="connsiteY13" fmla="*/ 2931886 h 4240590"/>
                <a:gd name="connsiteX14" fmla="*/ 1158724 w 5458789"/>
                <a:gd name="connsiteY14" fmla="*/ 4064000 h 4240590"/>
                <a:gd name="connsiteX15" fmla="*/ 2174724 w 5458789"/>
                <a:gd name="connsiteY15" fmla="*/ 3991429 h 4240590"/>
                <a:gd name="connsiteX16" fmla="*/ 2406952 w 5458789"/>
                <a:gd name="connsiteY16" fmla="*/ 3788229 h 4240590"/>
                <a:gd name="connsiteX17" fmla="*/ 2813352 w 5458789"/>
                <a:gd name="connsiteY17" fmla="*/ 3875314 h 4240590"/>
                <a:gd name="connsiteX0" fmla="*/ 2813352 w 5519298"/>
                <a:gd name="connsiteY0" fmla="*/ 3875314 h 4240590"/>
                <a:gd name="connsiteX1" fmla="*/ 4279295 w 5519298"/>
                <a:gd name="connsiteY1" fmla="*/ 3759200 h 4240590"/>
                <a:gd name="connsiteX2" fmla="*/ 4381644 w 5519298"/>
                <a:gd name="connsiteY2" fmla="*/ 3769000 h 4240590"/>
                <a:gd name="connsiteX3" fmla="*/ 5167304 w 5519298"/>
                <a:gd name="connsiteY3" fmla="*/ 3332522 h 4240590"/>
                <a:gd name="connsiteX4" fmla="*/ 5429192 w 5519298"/>
                <a:gd name="connsiteY4" fmla="*/ 2459565 h 4240590"/>
                <a:gd name="connsiteX5" fmla="*/ 4626670 w 5519298"/>
                <a:gd name="connsiteY5" fmla="*/ 2095095 h 4240590"/>
                <a:gd name="connsiteX6" fmla="*/ 4626669 w 5519298"/>
                <a:gd name="connsiteY6" fmla="*/ 1484026 h 4240590"/>
                <a:gd name="connsiteX7" fmla="*/ 3945467 w 5519298"/>
                <a:gd name="connsiteY7" fmla="*/ 667657 h 4240590"/>
                <a:gd name="connsiteX8" fmla="*/ 2755295 w 5519298"/>
                <a:gd name="connsiteY8" fmla="*/ 0 h 4240590"/>
                <a:gd name="connsiteX9" fmla="*/ 781352 w 5519298"/>
                <a:gd name="connsiteY9" fmla="*/ 667657 h 4240590"/>
                <a:gd name="connsiteX10" fmla="*/ 113695 w 5519298"/>
                <a:gd name="connsiteY10" fmla="*/ 1422400 h 4240590"/>
                <a:gd name="connsiteX11" fmla="*/ 331410 w 5519298"/>
                <a:gd name="connsiteY11" fmla="*/ 2510971 h 4240590"/>
                <a:gd name="connsiteX12" fmla="*/ 128210 w 5519298"/>
                <a:gd name="connsiteY12" fmla="*/ 2801257 h 4240590"/>
                <a:gd name="connsiteX13" fmla="*/ 171752 w 5519298"/>
                <a:gd name="connsiteY13" fmla="*/ 2931886 h 4240590"/>
                <a:gd name="connsiteX14" fmla="*/ 1158724 w 5519298"/>
                <a:gd name="connsiteY14" fmla="*/ 4064000 h 4240590"/>
                <a:gd name="connsiteX15" fmla="*/ 2174724 w 5519298"/>
                <a:gd name="connsiteY15" fmla="*/ 3991429 h 4240590"/>
                <a:gd name="connsiteX16" fmla="*/ 2406952 w 5519298"/>
                <a:gd name="connsiteY16" fmla="*/ 3788229 h 4240590"/>
                <a:gd name="connsiteX17" fmla="*/ 2813352 w 5519298"/>
                <a:gd name="connsiteY17" fmla="*/ 3875314 h 4240590"/>
                <a:gd name="connsiteX0" fmla="*/ 2813352 w 5208142"/>
                <a:gd name="connsiteY0" fmla="*/ 3875314 h 4240590"/>
                <a:gd name="connsiteX1" fmla="*/ 4279295 w 5208142"/>
                <a:gd name="connsiteY1" fmla="*/ 3759200 h 4240590"/>
                <a:gd name="connsiteX2" fmla="*/ 4381644 w 5208142"/>
                <a:gd name="connsiteY2" fmla="*/ 3769000 h 4240590"/>
                <a:gd name="connsiteX3" fmla="*/ 5167304 w 5208142"/>
                <a:gd name="connsiteY3" fmla="*/ 3332522 h 4240590"/>
                <a:gd name="connsiteX4" fmla="*/ 4626671 w 5208142"/>
                <a:gd name="connsiteY4" fmla="*/ 2618869 h 4240590"/>
                <a:gd name="connsiteX5" fmla="*/ 4626670 w 5208142"/>
                <a:gd name="connsiteY5" fmla="*/ 2095095 h 4240590"/>
                <a:gd name="connsiteX6" fmla="*/ 4626669 w 5208142"/>
                <a:gd name="connsiteY6" fmla="*/ 1484026 h 4240590"/>
                <a:gd name="connsiteX7" fmla="*/ 3945467 w 5208142"/>
                <a:gd name="connsiteY7" fmla="*/ 667657 h 4240590"/>
                <a:gd name="connsiteX8" fmla="*/ 2755295 w 5208142"/>
                <a:gd name="connsiteY8" fmla="*/ 0 h 4240590"/>
                <a:gd name="connsiteX9" fmla="*/ 781352 w 5208142"/>
                <a:gd name="connsiteY9" fmla="*/ 667657 h 4240590"/>
                <a:gd name="connsiteX10" fmla="*/ 113695 w 5208142"/>
                <a:gd name="connsiteY10" fmla="*/ 1422400 h 4240590"/>
                <a:gd name="connsiteX11" fmla="*/ 331410 w 5208142"/>
                <a:gd name="connsiteY11" fmla="*/ 2510971 h 4240590"/>
                <a:gd name="connsiteX12" fmla="*/ 128210 w 5208142"/>
                <a:gd name="connsiteY12" fmla="*/ 2801257 h 4240590"/>
                <a:gd name="connsiteX13" fmla="*/ 171752 w 5208142"/>
                <a:gd name="connsiteY13" fmla="*/ 2931886 h 4240590"/>
                <a:gd name="connsiteX14" fmla="*/ 1158724 w 5208142"/>
                <a:gd name="connsiteY14" fmla="*/ 4064000 h 4240590"/>
                <a:gd name="connsiteX15" fmla="*/ 2174724 w 5208142"/>
                <a:gd name="connsiteY15" fmla="*/ 3991429 h 4240590"/>
                <a:gd name="connsiteX16" fmla="*/ 2406952 w 5208142"/>
                <a:gd name="connsiteY16" fmla="*/ 3788229 h 4240590"/>
                <a:gd name="connsiteX17" fmla="*/ 2813352 w 5208142"/>
                <a:gd name="connsiteY17" fmla="*/ 3875314 h 4240590"/>
                <a:gd name="connsiteX0" fmla="*/ 2813352 w 4740203"/>
                <a:gd name="connsiteY0" fmla="*/ 3875314 h 4240590"/>
                <a:gd name="connsiteX1" fmla="*/ 4279295 w 4740203"/>
                <a:gd name="connsiteY1" fmla="*/ 3759200 h 4240590"/>
                <a:gd name="connsiteX2" fmla="*/ 4381644 w 4740203"/>
                <a:gd name="connsiteY2" fmla="*/ 3769000 h 4240590"/>
                <a:gd name="connsiteX3" fmla="*/ 4452080 w 4740203"/>
                <a:gd name="connsiteY3" fmla="*/ 3317234 h 4240590"/>
                <a:gd name="connsiteX4" fmla="*/ 4626671 w 4740203"/>
                <a:gd name="connsiteY4" fmla="*/ 2618869 h 4240590"/>
                <a:gd name="connsiteX5" fmla="*/ 4626670 w 4740203"/>
                <a:gd name="connsiteY5" fmla="*/ 2095095 h 4240590"/>
                <a:gd name="connsiteX6" fmla="*/ 4626669 w 4740203"/>
                <a:gd name="connsiteY6" fmla="*/ 1484026 h 4240590"/>
                <a:gd name="connsiteX7" fmla="*/ 3945467 w 4740203"/>
                <a:gd name="connsiteY7" fmla="*/ 667657 h 4240590"/>
                <a:gd name="connsiteX8" fmla="*/ 2755295 w 4740203"/>
                <a:gd name="connsiteY8" fmla="*/ 0 h 4240590"/>
                <a:gd name="connsiteX9" fmla="*/ 781352 w 4740203"/>
                <a:gd name="connsiteY9" fmla="*/ 667657 h 4240590"/>
                <a:gd name="connsiteX10" fmla="*/ 113695 w 4740203"/>
                <a:gd name="connsiteY10" fmla="*/ 1422400 h 4240590"/>
                <a:gd name="connsiteX11" fmla="*/ 331410 w 4740203"/>
                <a:gd name="connsiteY11" fmla="*/ 2510971 h 4240590"/>
                <a:gd name="connsiteX12" fmla="*/ 128210 w 4740203"/>
                <a:gd name="connsiteY12" fmla="*/ 2801257 h 4240590"/>
                <a:gd name="connsiteX13" fmla="*/ 171752 w 4740203"/>
                <a:gd name="connsiteY13" fmla="*/ 2931886 h 4240590"/>
                <a:gd name="connsiteX14" fmla="*/ 1158724 w 4740203"/>
                <a:gd name="connsiteY14" fmla="*/ 4064000 h 4240590"/>
                <a:gd name="connsiteX15" fmla="*/ 2174724 w 4740203"/>
                <a:gd name="connsiteY15" fmla="*/ 3991429 h 4240590"/>
                <a:gd name="connsiteX16" fmla="*/ 2406952 w 4740203"/>
                <a:gd name="connsiteY16" fmla="*/ 3788229 h 4240590"/>
                <a:gd name="connsiteX17" fmla="*/ 2813352 w 4740203"/>
                <a:gd name="connsiteY17" fmla="*/ 3875314 h 4240590"/>
                <a:gd name="connsiteX0" fmla="*/ 2813352 w 4740203"/>
                <a:gd name="connsiteY0" fmla="*/ 3875314 h 4240590"/>
                <a:gd name="connsiteX1" fmla="*/ 4279295 w 4740203"/>
                <a:gd name="connsiteY1" fmla="*/ 3759200 h 4240590"/>
                <a:gd name="connsiteX2" fmla="*/ 4277489 w 4740203"/>
                <a:gd name="connsiteY2" fmla="*/ 3753713 h 4240590"/>
                <a:gd name="connsiteX3" fmla="*/ 4452080 w 4740203"/>
                <a:gd name="connsiteY3" fmla="*/ 3317234 h 4240590"/>
                <a:gd name="connsiteX4" fmla="*/ 4626671 w 4740203"/>
                <a:gd name="connsiteY4" fmla="*/ 2618869 h 4240590"/>
                <a:gd name="connsiteX5" fmla="*/ 4626670 w 4740203"/>
                <a:gd name="connsiteY5" fmla="*/ 2095095 h 4240590"/>
                <a:gd name="connsiteX6" fmla="*/ 4626669 w 4740203"/>
                <a:gd name="connsiteY6" fmla="*/ 1484026 h 4240590"/>
                <a:gd name="connsiteX7" fmla="*/ 3945467 w 4740203"/>
                <a:gd name="connsiteY7" fmla="*/ 667657 h 4240590"/>
                <a:gd name="connsiteX8" fmla="*/ 2755295 w 4740203"/>
                <a:gd name="connsiteY8" fmla="*/ 0 h 4240590"/>
                <a:gd name="connsiteX9" fmla="*/ 781352 w 4740203"/>
                <a:gd name="connsiteY9" fmla="*/ 667657 h 4240590"/>
                <a:gd name="connsiteX10" fmla="*/ 113695 w 4740203"/>
                <a:gd name="connsiteY10" fmla="*/ 1422400 h 4240590"/>
                <a:gd name="connsiteX11" fmla="*/ 331410 w 4740203"/>
                <a:gd name="connsiteY11" fmla="*/ 2510971 h 4240590"/>
                <a:gd name="connsiteX12" fmla="*/ 128210 w 4740203"/>
                <a:gd name="connsiteY12" fmla="*/ 2801257 h 4240590"/>
                <a:gd name="connsiteX13" fmla="*/ 171752 w 4740203"/>
                <a:gd name="connsiteY13" fmla="*/ 2931886 h 4240590"/>
                <a:gd name="connsiteX14" fmla="*/ 1158724 w 4740203"/>
                <a:gd name="connsiteY14" fmla="*/ 4064000 h 4240590"/>
                <a:gd name="connsiteX15" fmla="*/ 2174724 w 4740203"/>
                <a:gd name="connsiteY15" fmla="*/ 3991429 h 4240590"/>
                <a:gd name="connsiteX16" fmla="*/ 2406952 w 4740203"/>
                <a:gd name="connsiteY16" fmla="*/ 3788229 h 4240590"/>
                <a:gd name="connsiteX17" fmla="*/ 2813352 w 4740203"/>
                <a:gd name="connsiteY17" fmla="*/ 3875314 h 4240590"/>
                <a:gd name="connsiteX0" fmla="*/ 2813352 w 4709592"/>
                <a:gd name="connsiteY0" fmla="*/ 3913843 h 4279119"/>
                <a:gd name="connsiteX1" fmla="*/ 4279295 w 4709592"/>
                <a:gd name="connsiteY1" fmla="*/ 3797729 h 4279119"/>
                <a:gd name="connsiteX2" fmla="*/ 4277489 w 4709592"/>
                <a:gd name="connsiteY2" fmla="*/ 3792242 h 4279119"/>
                <a:gd name="connsiteX3" fmla="*/ 4452080 w 4709592"/>
                <a:gd name="connsiteY3" fmla="*/ 3355763 h 4279119"/>
                <a:gd name="connsiteX4" fmla="*/ 4626671 w 4709592"/>
                <a:gd name="connsiteY4" fmla="*/ 2657398 h 4279119"/>
                <a:gd name="connsiteX5" fmla="*/ 4626670 w 4709592"/>
                <a:gd name="connsiteY5" fmla="*/ 2133624 h 4279119"/>
                <a:gd name="connsiteX6" fmla="*/ 4626669 w 4709592"/>
                <a:gd name="connsiteY6" fmla="*/ 1522555 h 4279119"/>
                <a:gd name="connsiteX7" fmla="*/ 4129133 w 4709592"/>
                <a:gd name="connsiteY7" fmla="*/ 475007 h 4279119"/>
                <a:gd name="connsiteX8" fmla="*/ 2755295 w 4709592"/>
                <a:gd name="connsiteY8" fmla="*/ 38529 h 4279119"/>
                <a:gd name="connsiteX9" fmla="*/ 781352 w 4709592"/>
                <a:gd name="connsiteY9" fmla="*/ 706186 h 4279119"/>
                <a:gd name="connsiteX10" fmla="*/ 113695 w 4709592"/>
                <a:gd name="connsiteY10" fmla="*/ 1460929 h 4279119"/>
                <a:gd name="connsiteX11" fmla="*/ 331410 w 4709592"/>
                <a:gd name="connsiteY11" fmla="*/ 2549500 h 4279119"/>
                <a:gd name="connsiteX12" fmla="*/ 128210 w 4709592"/>
                <a:gd name="connsiteY12" fmla="*/ 2839786 h 4279119"/>
                <a:gd name="connsiteX13" fmla="*/ 171752 w 4709592"/>
                <a:gd name="connsiteY13" fmla="*/ 2970415 h 4279119"/>
                <a:gd name="connsiteX14" fmla="*/ 1158724 w 4709592"/>
                <a:gd name="connsiteY14" fmla="*/ 4102529 h 4279119"/>
                <a:gd name="connsiteX15" fmla="*/ 2174724 w 4709592"/>
                <a:gd name="connsiteY15" fmla="*/ 4029958 h 4279119"/>
                <a:gd name="connsiteX16" fmla="*/ 2406952 w 4709592"/>
                <a:gd name="connsiteY16" fmla="*/ 3826758 h 4279119"/>
                <a:gd name="connsiteX17" fmla="*/ 2813352 w 4709592"/>
                <a:gd name="connsiteY17" fmla="*/ 3913843 h 4279119"/>
                <a:gd name="connsiteX0" fmla="*/ 2813352 w 4655769"/>
                <a:gd name="connsiteY0" fmla="*/ 3913844 h 4279120"/>
                <a:gd name="connsiteX1" fmla="*/ 4279295 w 4655769"/>
                <a:gd name="connsiteY1" fmla="*/ 3797730 h 4279120"/>
                <a:gd name="connsiteX2" fmla="*/ 4277489 w 4655769"/>
                <a:gd name="connsiteY2" fmla="*/ 3792243 h 4279120"/>
                <a:gd name="connsiteX3" fmla="*/ 4452080 w 4655769"/>
                <a:gd name="connsiteY3" fmla="*/ 3355764 h 4279120"/>
                <a:gd name="connsiteX4" fmla="*/ 4626671 w 4655769"/>
                <a:gd name="connsiteY4" fmla="*/ 2657399 h 4279120"/>
                <a:gd name="connsiteX5" fmla="*/ 4626670 w 4655769"/>
                <a:gd name="connsiteY5" fmla="*/ 2133625 h 4279120"/>
                <a:gd name="connsiteX6" fmla="*/ 4565611 w 4655769"/>
                <a:gd name="connsiteY6" fmla="*/ 911487 h 4279120"/>
                <a:gd name="connsiteX7" fmla="*/ 4129133 w 4655769"/>
                <a:gd name="connsiteY7" fmla="*/ 475008 h 4279120"/>
                <a:gd name="connsiteX8" fmla="*/ 2755295 w 4655769"/>
                <a:gd name="connsiteY8" fmla="*/ 38530 h 4279120"/>
                <a:gd name="connsiteX9" fmla="*/ 781352 w 4655769"/>
                <a:gd name="connsiteY9" fmla="*/ 706187 h 4279120"/>
                <a:gd name="connsiteX10" fmla="*/ 113695 w 4655769"/>
                <a:gd name="connsiteY10" fmla="*/ 1460930 h 4279120"/>
                <a:gd name="connsiteX11" fmla="*/ 331410 w 4655769"/>
                <a:gd name="connsiteY11" fmla="*/ 2549501 h 4279120"/>
                <a:gd name="connsiteX12" fmla="*/ 128210 w 4655769"/>
                <a:gd name="connsiteY12" fmla="*/ 2839787 h 4279120"/>
                <a:gd name="connsiteX13" fmla="*/ 171752 w 4655769"/>
                <a:gd name="connsiteY13" fmla="*/ 2970416 h 4279120"/>
                <a:gd name="connsiteX14" fmla="*/ 1158724 w 4655769"/>
                <a:gd name="connsiteY14" fmla="*/ 4102530 h 4279120"/>
                <a:gd name="connsiteX15" fmla="*/ 2174724 w 4655769"/>
                <a:gd name="connsiteY15" fmla="*/ 4029959 h 4279120"/>
                <a:gd name="connsiteX16" fmla="*/ 2406952 w 4655769"/>
                <a:gd name="connsiteY16" fmla="*/ 3826759 h 4279120"/>
                <a:gd name="connsiteX17" fmla="*/ 2813352 w 4655769"/>
                <a:gd name="connsiteY17" fmla="*/ 3913844 h 4279120"/>
                <a:gd name="connsiteX0" fmla="*/ 2813352 w 4718930"/>
                <a:gd name="connsiteY0" fmla="*/ 3913844 h 4279120"/>
                <a:gd name="connsiteX1" fmla="*/ 4279295 w 4718930"/>
                <a:gd name="connsiteY1" fmla="*/ 3797730 h 4279120"/>
                <a:gd name="connsiteX2" fmla="*/ 4277489 w 4718930"/>
                <a:gd name="connsiteY2" fmla="*/ 3792243 h 4279120"/>
                <a:gd name="connsiteX3" fmla="*/ 4452080 w 4718930"/>
                <a:gd name="connsiteY3" fmla="*/ 3355764 h 4279120"/>
                <a:gd name="connsiteX4" fmla="*/ 4626671 w 4718930"/>
                <a:gd name="connsiteY4" fmla="*/ 2657399 h 4279120"/>
                <a:gd name="connsiteX5" fmla="*/ 4626670 w 4718930"/>
                <a:gd name="connsiteY5" fmla="*/ 2133625 h 4279120"/>
                <a:gd name="connsiteX6" fmla="*/ 4565611 w 4718930"/>
                <a:gd name="connsiteY6" fmla="*/ 911487 h 4279120"/>
                <a:gd name="connsiteX7" fmla="*/ 4129133 w 4718930"/>
                <a:gd name="connsiteY7" fmla="*/ 475008 h 4279120"/>
                <a:gd name="connsiteX8" fmla="*/ 2755295 w 4718930"/>
                <a:gd name="connsiteY8" fmla="*/ 38530 h 4279120"/>
                <a:gd name="connsiteX9" fmla="*/ 781352 w 4718930"/>
                <a:gd name="connsiteY9" fmla="*/ 706187 h 4279120"/>
                <a:gd name="connsiteX10" fmla="*/ 113695 w 4718930"/>
                <a:gd name="connsiteY10" fmla="*/ 1460930 h 4279120"/>
                <a:gd name="connsiteX11" fmla="*/ 331410 w 4718930"/>
                <a:gd name="connsiteY11" fmla="*/ 2549501 h 4279120"/>
                <a:gd name="connsiteX12" fmla="*/ 128210 w 4718930"/>
                <a:gd name="connsiteY12" fmla="*/ 2839787 h 4279120"/>
                <a:gd name="connsiteX13" fmla="*/ 171752 w 4718930"/>
                <a:gd name="connsiteY13" fmla="*/ 2970416 h 4279120"/>
                <a:gd name="connsiteX14" fmla="*/ 1158724 w 4718930"/>
                <a:gd name="connsiteY14" fmla="*/ 4102530 h 4279120"/>
                <a:gd name="connsiteX15" fmla="*/ 2174724 w 4718930"/>
                <a:gd name="connsiteY15" fmla="*/ 4029959 h 4279120"/>
                <a:gd name="connsiteX16" fmla="*/ 2406952 w 4718930"/>
                <a:gd name="connsiteY16" fmla="*/ 3826759 h 4279120"/>
                <a:gd name="connsiteX17" fmla="*/ 2813352 w 4718930"/>
                <a:gd name="connsiteY17" fmla="*/ 3913844 h 4279120"/>
                <a:gd name="connsiteX0" fmla="*/ 2813352 w 4718930"/>
                <a:gd name="connsiteY0" fmla="*/ 3913844 h 4279120"/>
                <a:gd name="connsiteX1" fmla="*/ 4279295 w 4718930"/>
                <a:gd name="connsiteY1" fmla="*/ 3797730 h 4279120"/>
                <a:gd name="connsiteX2" fmla="*/ 4277489 w 4718930"/>
                <a:gd name="connsiteY2" fmla="*/ 3792243 h 4279120"/>
                <a:gd name="connsiteX3" fmla="*/ 4452080 w 4718930"/>
                <a:gd name="connsiteY3" fmla="*/ 3355764 h 4279120"/>
                <a:gd name="connsiteX4" fmla="*/ 4626671 w 4718930"/>
                <a:gd name="connsiteY4" fmla="*/ 2657399 h 4279120"/>
                <a:gd name="connsiteX5" fmla="*/ 4652907 w 4718930"/>
                <a:gd name="connsiteY5" fmla="*/ 1959035 h 4279120"/>
                <a:gd name="connsiteX6" fmla="*/ 4565611 w 4718930"/>
                <a:gd name="connsiteY6" fmla="*/ 911487 h 4279120"/>
                <a:gd name="connsiteX7" fmla="*/ 4129133 w 4718930"/>
                <a:gd name="connsiteY7" fmla="*/ 475008 h 4279120"/>
                <a:gd name="connsiteX8" fmla="*/ 2755295 w 4718930"/>
                <a:gd name="connsiteY8" fmla="*/ 38530 h 4279120"/>
                <a:gd name="connsiteX9" fmla="*/ 781352 w 4718930"/>
                <a:gd name="connsiteY9" fmla="*/ 706187 h 4279120"/>
                <a:gd name="connsiteX10" fmla="*/ 113695 w 4718930"/>
                <a:gd name="connsiteY10" fmla="*/ 1460930 h 4279120"/>
                <a:gd name="connsiteX11" fmla="*/ 331410 w 4718930"/>
                <a:gd name="connsiteY11" fmla="*/ 2549501 h 4279120"/>
                <a:gd name="connsiteX12" fmla="*/ 128210 w 4718930"/>
                <a:gd name="connsiteY12" fmla="*/ 2839787 h 4279120"/>
                <a:gd name="connsiteX13" fmla="*/ 171752 w 4718930"/>
                <a:gd name="connsiteY13" fmla="*/ 2970416 h 4279120"/>
                <a:gd name="connsiteX14" fmla="*/ 1158724 w 4718930"/>
                <a:gd name="connsiteY14" fmla="*/ 4102530 h 4279120"/>
                <a:gd name="connsiteX15" fmla="*/ 2174724 w 4718930"/>
                <a:gd name="connsiteY15" fmla="*/ 4029959 h 4279120"/>
                <a:gd name="connsiteX16" fmla="*/ 2406952 w 4718930"/>
                <a:gd name="connsiteY16" fmla="*/ 3826759 h 4279120"/>
                <a:gd name="connsiteX17" fmla="*/ 2813352 w 4718930"/>
                <a:gd name="connsiteY17" fmla="*/ 3913844 h 4279120"/>
                <a:gd name="connsiteX0" fmla="*/ 2813352 w 4718930"/>
                <a:gd name="connsiteY0" fmla="*/ 3913844 h 4279120"/>
                <a:gd name="connsiteX1" fmla="*/ 4279295 w 4718930"/>
                <a:gd name="connsiteY1" fmla="*/ 3797730 h 4279120"/>
                <a:gd name="connsiteX2" fmla="*/ 4227362 w 4718930"/>
                <a:gd name="connsiteY2" fmla="*/ 3704947 h 4279120"/>
                <a:gd name="connsiteX3" fmla="*/ 4452080 w 4718930"/>
                <a:gd name="connsiteY3" fmla="*/ 3355764 h 4279120"/>
                <a:gd name="connsiteX4" fmla="*/ 4626671 w 4718930"/>
                <a:gd name="connsiteY4" fmla="*/ 2657399 h 4279120"/>
                <a:gd name="connsiteX5" fmla="*/ 4652907 w 4718930"/>
                <a:gd name="connsiteY5" fmla="*/ 1959035 h 4279120"/>
                <a:gd name="connsiteX6" fmla="*/ 4565611 w 4718930"/>
                <a:gd name="connsiteY6" fmla="*/ 911487 h 4279120"/>
                <a:gd name="connsiteX7" fmla="*/ 4129133 w 4718930"/>
                <a:gd name="connsiteY7" fmla="*/ 475008 h 4279120"/>
                <a:gd name="connsiteX8" fmla="*/ 2755295 w 4718930"/>
                <a:gd name="connsiteY8" fmla="*/ 38530 h 4279120"/>
                <a:gd name="connsiteX9" fmla="*/ 781352 w 4718930"/>
                <a:gd name="connsiteY9" fmla="*/ 706187 h 4279120"/>
                <a:gd name="connsiteX10" fmla="*/ 113695 w 4718930"/>
                <a:gd name="connsiteY10" fmla="*/ 1460930 h 4279120"/>
                <a:gd name="connsiteX11" fmla="*/ 331410 w 4718930"/>
                <a:gd name="connsiteY11" fmla="*/ 2549501 h 4279120"/>
                <a:gd name="connsiteX12" fmla="*/ 128210 w 4718930"/>
                <a:gd name="connsiteY12" fmla="*/ 2839787 h 4279120"/>
                <a:gd name="connsiteX13" fmla="*/ 171752 w 4718930"/>
                <a:gd name="connsiteY13" fmla="*/ 2970416 h 4279120"/>
                <a:gd name="connsiteX14" fmla="*/ 1158724 w 4718930"/>
                <a:gd name="connsiteY14" fmla="*/ 4102530 h 4279120"/>
                <a:gd name="connsiteX15" fmla="*/ 2174724 w 4718930"/>
                <a:gd name="connsiteY15" fmla="*/ 4029959 h 4279120"/>
                <a:gd name="connsiteX16" fmla="*/ 2406952 w 4718930"/>
                <a:gd name="connsiteY16" fmla="*/ 3826759 h 4279120"/>
                <a:gd name="connsiteX17" fmla="*/ 2813352 w 4718930"/>
                <a:gd name="connsiteY17" fmla="*/ 3913844 h 4279120"/>
                <a:gd name="connsiteX0" fmla="*/ 2813352 w 4718930"/>
                <a:gd name="connsiteY0" fmla="*/ 3913844 h 4279120"/>
                <a:gd name="connsiteX1" fmla="*/ 4227362 w 4718930"/>
                <a:gd name="connsiteY1" fmla="*/ 3704947 h 4279120"/>
                <a:gd name="connsiteX2" fmla="*/ 4227362 w 4718930"/>
                <a:gd name="connsiteY2" fmla="*/ 3704947 h 4279120"/>
                <a:gd name="connsiteX3" fmla="*/ 4452080 w 4718930"/>
                <a:gd name="connsiteY3" fmla="*/ 3355764 h 4279120"/>
                <a:gd name="connsiteX4" fmla="*/ 4626671 w 4718930"/>
                <a:gd name="connsiteY4" fmla="*/ 2657399 h 4279120"/>
                <a:gd name="connsiteX5" fmla="*/ 4652907 w 4718930"/>
                <a:gd name="connsiteY5" fmla="*/ 1959035 h 4279120"/>
                <a:gd name="connsiteX6" fmla="*/ 4565611 w 4718930"/>
                <a:gd name="connsiteY6" fmla="*/ 911487 h 4279120"/>
                <a:gd name="connsiteX7" fmla="*/ 4129133 w 4718930"/>
                <a:gd name="connsiteY7" fmla="*/ 475008 h 4279120"/>
                <a:gd name="connsiteX8" fmla="*/ 2755295 w 4718930"/>
                <a:gd name="connsiteY8" fmla="*/ 38530 h 4279120"/>
                <a:gd name="connsiteX9" fmla="*/ 781352 w 4718930"/>
                <a:gd name="connsiteY9" fmla="*/ 706187 h 4279120"/>
                <a:gd name="connsiteX10" fmla="*/ 113695 w 4718930"/>
                <a:gd name="connsiteY10" fmla="*/ 1460930 h 4279120"/>
                <a:gd name="connsiteX11" fmla="*/ 331410 w 4718930"/>
                <a:gd name="connsiteY11" fmla="*/ 2549501 h 4279120"/>
                <a:gd name="connsiteX12" fmla="*/ 128210 w 4718930"/>
                <a:gd name="connsiteY12" fmla="*/ 2839787 h 4279120"/>
                <a:gd name="connsiteX13" fmla="*/ 171752 w 4718930"/>
                <a:gd name="connsiteY13" fmla="*/ 2970416 h 4279120"/>
                <a:gd name="connsiteX14" fmla="*/ 1158724 w 4718930"/>
                <a:gd name="connsiteY14" fmla="*/ 4102530 h 4279120"/>
                <a:gd name="connsiteX15" fmla="*/ 2174724 w 4718930"/>
                <a:gd name="connsiteY15" fmla="*/ 4029959 h 4279120"/>
                <a:gd name="connsiteX16" fmla="*/ 2406952 w 4718930"/>
                <a:gd name="connsiteY16" fmla="*/ 3826759 h 4279120"/>
                <a:gd name="connsiteX17" fmla="*/ 2813352 w 4718930"/>
                <a:gd name="connsiteY17" fmla="*/ 3913844 h 4279120"/>
                <a:gd name="connsiteX0" fmla="*/ 2813352 w 4718930"/>
                <a:gd name="connsiteY0" fmla="*/ 3913844 h 4279120"/>
                <a:gd name="connsiteX1" fmla="*/ 4227362 w 4718930"/>
                <a:gd name="connsiteY1" fmla="*/ 3704947 h 4279120"/>
                <a:gd name="connsiteX2" fmla="*/ 4227362 w 4718930"/>
                <a:gd name="connsiteY2" fmla="*/ 3704947 h 4279120"/>
                <a:gd name="connsiteX3" fmla="*/ 4452080 w 4718930"/>
                <a:gd name="connsiteY3" fmla="*/ 3355764 h 4279120"/>
                <a:gd name="connsiteX4" fmla="*/ 4436294 w 4718930"/>
                <a:gd name="connsiteY4" fmla="*/ 2657400 h 4279120"/>
                <a:gd name="connsiteX5" fmla="*/ 4652907 w 4718930"/>
                <a:gd name="connsiteY5" fmla="*/ 1959035 h 4279120"/>
                <a:gd name="connsiteX6" fmla="*/ 4565611 w 4718930"/>
                <a:gd name="connsiteY6" fmla="*/ 911487 h 4279120"/>
                <a:gd name="connsiteX7" fmla="*/ 4129133 w 4718930"/>
                <a:gd name="connsiteY7" fmla="*/ 475008 h 4279120"/>
                <a:gd name="connsiteX8" fmla="*/ 2755295 w 4718930"/>
                <a:gd name="connsiteY8" fmla="*/ 38530 h 4279120"/>
                <a:gd name="connsiteX9" fmla="*/ 781352 w 4718930"/>
                <a:gd name="connsiteY9" fmla="*/ 706187 h 4279120"/>
                <a:gd name="connsiteX10" fmla="*/ 113695 w 4718930"/>
                <a:gd name="connsiteY10" fmla="*/ 1460930 h 4279120"/>
                <a:gd name="connsiteX11" fmla="*/ 331410 w 4718930"/>
                <a:gd name="connsiteY11" fmla="*/ 2549501 h 4279120"/>
                <a:gd name="connsiteX12" fmla="*/ 128210 w 4718930"/>
                <a:gd name="connsiteY12" fmla="*/ 2839787 h 4279120"/>
                <a:gd name="connsiteX13" fmla="*/ 171752 w 4718930"/>
                <a:gd name="connsiteY13" fmla="*/ 2970416 h 4279120"/>
                <a:gd name="connsiteX14" fmla="*/ 1158724 w 4718930"/>
                <a:gd name="connsiteY14" fmla="*/ 4102530 h 4279120"/>
                <a:gd name="connsiteX15" fmla="*/ 2174724 w 4718930"/>
                <a:gd name="connsiteY15" fmla="*/ 4029959 h 4279120"/>
                <a:gd name="connsiteX16" fmla="*/ 2406952 w 4718930"/>
                <a:gd name="connsiteY16" fmla="*/ 3826759 h 4279120"/>
                <a:gd name="connsiteX17" fmla="*/ 2813352 w 4718930"/>
                <a:gd name="connsiteY17" fmla="*/ 3913844 h 4279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718930" h="4279120">
                  <a:moveTo>
                    <a:pt x="2813352" y="3913844"/>
                  </a:moveTo>
                  <a:cubicBezTo>
                    <a:pt x="3116754" y="3893542"/>
                    <a:pt x="3991694" y="3739763"/>
                    <a:pt x="4227362" y="3704947"/>
                  </a:cubicBezTo>
                  <a:lnTo>
                    <a:pt x="4227362" y="3704947"/>
                  </a:lnTo>
                  <a:cubicBezTo>
                    <a:pt x="4264815" y="3646750"/>
                    <a:pt x="4417258" y="3530355"/>
                    <a:pt x="4452080" y="3355764"/>
                  </a:cubicBezTo>
                  <a:cubicBezTo>
                    <a:pt x="4486902" y="3181173"/>
                    <a:pt x="4402823" y="2890188"/>
                    <a:pt x="4436294" y="2657400"/>
                  </a:cubicBezTo>
                  <a:cubicBezTo>
                    <a:pt x="4469765" y="2424612"/>
                    <a:pt x="4631354" y="2250020"/>
                    <a:pt x="4652907" y="1959035"/>
                  </a:cubicBezTo>
                  <a:cubicBezTo>
                    <a:pt x="4674460" y="1668050"/>
                    <a:pt x="4718930" y="1670590"/>
                    <a:pt x="4565611" y="911487"/>
                  </a:cubicBezTo>
                  <a:cubicBezTo>
                    <a:pt x="4482688" y="635051"/>
                    <a:pt x="4430852" y="620501"/>
                    <a:pt x="4129133" y="475008"/>
                  </a:cubicBezTo>
                  <a:cubicBezTo>
                    <a:pt x="3827414" y="329515"/>
                    <a:pt x="3313258" y="0"/>
                    <a:pt x="2755295" y="38530"/>
                  </a:cubicBezTo>
                  <a:cubicBezTo>
                    <a:pt x="2197332" y="77060"/>
                    <a:pt x="1221619" y="469120"/>
                    <a:pt x="781352" y="706187"/>
                  </a:cubicBezTo>
                  <a:cubicBezTo>
                    <a:pt x="341085" y="943254"/>
                    <a:pt x="188685" y="1153711"/>
                    <a:pt x="113695" y="1460930"/>
                  </a:cubicBezTo>
                  <a:cubicBezTo>
                    <a:pt x="38705" y="1768149"/>
                    <a:pt x="328991" y="2319692"/>
                    <a:pt x="331410" y="2549501"/>
                  </a:cubicBezTo>
                  <a:cubicBezTo>
                    <a:pt x="333829" y="2779310"/>
                    <a:pt x="154820" y="2769635"/>
                    <a:pt x="128210" y="2839787"/>
                  </a:cubicBezTo>
                  <a:cubicBezTo>
                    <a:pt x="101600" y="2909940"/>
                    <a:pt x="0" y="2759959"/>
                    <a:pt x="171752" y="2970416"/>
                  </a:cubicBezTo>
                  <a:cubicBezTo>
                    <a:pt x="343504" y="3180873"/>
                    <a:pt x="824895" y="3925940"/>
                    <a:pt x="1158724" y="4102530"/>
                  </a:cubicBezTo>
                  <a:cubicBezTo>
                    <a:pt x="1492553" y="4279120"/>
                    <a:pt x="1966686" y="4075921"/>
                    <a:pt x="2174724" y="4029959"/>
                  </a:cubicBezTo>
                  <a:cubicBezTo>
                    <a:pt x="2382762" y="3983997"/>
                    <a:pt x="2298095" y="3848530"/>
                    <a:pt x="2406952" y="3826759"/>
                  </a:cubicBezTo>
                  <a:cubicBezTo>
                    <a:pt x="2515809" y="3804988"/>
                    <a:pt x="2509950" y="3934146"/>
                    <a:pt x="2813352" y="3913844"/>
                  </a:cubicBezTo>
                  <a:close/>
                </a:path>
              </a:pathLst>
            </a:custGeom>
            <a:solidFill>
              <a:srgbClr val="E1FFE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1405" name="フリーフォーム 10"/>
            <p:cNvSpPr/>
            <p:nvPr/>
          </p:nvSpPr>
          <p:spPr>
            <a:xfrm>
              <a:off x="3344568" y="3943176"/>
              <a:ext cx="2582862" cy="2082800"/>
            </a:xfrm>
            <a:custGeom>
              <a:avLst/>
              <a:gdLst>
                <a:gd name="connsiteX0" fmla="*/ 33867 w 3292475"/>
                <a:gd name="connsiteY0" fmla="*/ 1891242 h 2120900"/>
                <a:gd name="connsiteX1" fmla="*/ 275167 w 3292475"/>
                <a:gd name="connsiteY1" fmla="*/ 2030942 h 2120900"/>
                <a:gd name="connsiteX2" fmla="*/ 503767 w 3292475"/>
                <a:gd name="connsiteY2" fmla="*/ 2094442 h 2120900"/>
                <a:gd name="connsiteX3" fmla="*/ 637117 w 3292475"/>
                <a:gd name="connsiteY3" fmla="*/ 1872192 h 2120900"/>
                <a:gd name="connsiteX4" fmla="*/ 814917 w 3292475"/>
                <a:gd name="connsiteY4" fmla="*/ 1668992 h 2120900"/>
                <a:gd name="connsiteX5" fmla="*/ 929217 w 3292475"/>
                <a:gd name="connsiteY5" fmla="*/ 1688042 h 2120900"/>
                <a:gd name="connsiteX6" fmla="*/ 1049867 w 3292475"/>
                <a:gd name="connsiteY6" fmla="*/ 1624542 h 2120900"/>
                <a:gd name="connsiteX7" fmla="*/ 1538817 w 3292475"/>
                <a:gd name="connsiteY7" fmla="*/ 1421342 h 2120900"/>
                <a:gd name="connsiteX8" fmla="*/ 2262717 w 3292475"/>
                <a:gd name="connsiteY8" fmla="*/ 1453092 h 2120900"/>
                <a:gd name="connsiteX9" fmla="*/ 2548467 w 3292475"/>
                <a:gd name="connsiteY9" fmla="*/ 1732492 h 2120900"/>
                <a:gd name="connsiteX10" fmla="*/ 3031067 w 3292475"/>
                <a:gd name="connsiteY10" fmla="*/ 1948392 h 2120900"/>
                <a:gd name="connsiteX11" fmla="*/ 3278717 w 3292475"/>
                <a:gd name="connsiteY11" fmla="*/ 1535642 h 2120900"/>
                <a:gd name="connsiteX12" fmla="*/ 3113617 w 3292475"/>
                <a:gd name="connsiteY12" fmla="*/ 1002242 h 2120900"/>
                <a:gd name="connsiteX13" fmla="*/ 2688167 w 3292475"/>
                <a:gd name="connsiteY13" fmla="*/ 652992 h 2120900"/>
                <a:gd name="connsiteX14" fmla="*/ 2434167 w 3292475"/>
                <a:gd name="connsiteY14" fmla="*/ 487892 h 2120900"/>
                <a:gd name="connsiteX15" fmla="*/ 2383367 w 3292475"/>
                <a:gd name="connsiteY15" fmla="*/ 125942 h 2120900"/>
                <a:gd name="connsiteX16" fmla="*/ 2142067 w 3292475"/>
                <a:gd name="connsiteY16" fmla="*/ 5292 h 2120900"/>
                <a:gd name="connsiteX17" fmla="*/ 1945217 w 3292475"/>
                <a:gd name="connsiteY17" fmla="*/ 94192 h 2120900"/>
                <a:gd name="connsiteX18" fmla="*/ 1900767 w 3292475"/>
                <a:gd name="connsiteY18" fmla="*/ 564092 h 2120900"/>
                <a:gd name="connsiteX19" fmla="*/ 1888067 w 3292475"/>
                <a:gd name="connsiteY19" fmla="*/ 830792 h 2120900"/>
                <a:gd name="connsiteX20" fmla="*/ 1462617 w 3292475"/>
                <a:gd name="connsiteY20" fmla="*/ 1002242 h 2120900"/>
                <a:gd name="connsiteX21" fmla="*/ 999067 w 3292475"/>
                <a:gd name="connsiteY21" fmla="*/ 1059392 h 2120900"/>
                <a:gd name="connsiteX22" fmla="*/ 554567 w 3292475"/>
                <a:gd name="connsiteY22" fmla="*/ 1091142 h 2120900"/>
                <a:gd name="connsiteX23" fmla="*/ 370417 w 3292475"/>
                <a:gd name="connsiteY23" fmla="*/ 1199092 h 2120900"/>
                <a:gd name="connsiteX24" fmla="*/ 218017 w 3292475"/>
                <a:gd name="connsiteY24" fmla="*/ 1427692 h 2120900"/>
                <a:gd name="connsiteX25" fmla="*/ 71967 w 3292475"/>
                <a:gd name="connsiteY25" fmla="*/ 1783292 h 2120900"/>
                <a:gd name="connsiteX26" fmla="*/ 33867 w 3292475"/>
                <a:gd name="connsiteY26" fmla="*/ 1891242 h 2120900"/>
                <a:gd name="connsiteX0" fmla="*/ 33867 w 3467009"/>
                <a:gd name="connsiteY0" fmla="*/ 2093565 h 2134840"/>
                <a:gd name="connsiteX1" fmla="*/ 449701 w 3467009"/>
                <a:gd name="connsiteY1" fmla="*/ 2030942 h 2134840"/>
                <a:gd name="connsiteX2" fmla="*/ 678301 w 3467009"/>
                <a:gd name="connsiteY2" fmla="*/ 2094442 h 2134840"/>
                <a:gd name="connsiteX3" fmla="*/ 811651 w 3467009"/>
                <a:gd name="connsiteY3" fmla="*/ 1872192 h 2134840"/>
                <a:gd name="connsiteX4" fmla="*/ 989451 w 3467009"/>
                <a:gd name="connsiteY4" fmla="*/ 1668992 h 2134840"/>
                <a:gd name="connsiteX5" fmla="*/ 1103751 w 3467009"/>
                <a:gd name="connsiteY5" fmla="*/ 1688042 h 2134840"/>
                <a:gd name="connsiteX6" fmla="*/ 1224401 w 3467009"/>
                <a:gd name="connsiteY6" fmla="*/ 1624542 h 2134840"/>
                <a:gd name="connsiteX7" fmla="*/ 1713351 w 3467009"/>
                <a:gd name="connsiteY7" fmla="*/ 1421342 h 2134840"/>
                <a:gd name="connsiteX8" fmla="*/ 2437251 w 3467009"/>
                <a:gd name="connsiteY8" fmla="*/ 1453092 h 2134840"/>
                <a:gd name="connsiteX9" fmla="*/ 2723001 w 3467009"/>
                <a:gd name="connsiteY9" fmla="*/ 1732492 h 2134840"/>
                <a:gd name="connsiteX10" fmla="*/ 3205601 w 3467009"/>
                <a:gd name="connsiteY10" fmla="*/ 1948392 h 2134840"/>
                <a:gd name="connsiteX11" fmla="*/ 3453251 w 3467009"/>
                <a:gd name="connsiteY11" fmla="*/ 1535642 h 2134840"/>
                <a:gd name="connsiteX12" fmla="*/ 3288151 w 3467009"/>
                <a:gd name="connsiteY12" fmla="*/ 1002242 h 2134840"/>
                <a:gd name="connsiteX13" fmla="*/ 2862701 w 3467009"/>
                <a:gd name="connsiteY13" fmla="*/ 652992 h 2134840"/>
                <a:gd name="connsiteX14" fmla="*/ 2608701 w 3467009"/>
                <a:gd name="connsiteY14" fmla="*/ 487892 h 2134840"/>
                <a:gd name="connsiteX15" fmla="*/ 2557901 w 3467009"/>
                <a:gd name="connsiteY15" fmla="*/ 125942 h 2134840"/>
                <a:gd name="connsiteX16" fmla="*/ 2316601 w 3467009"/>
                <a:gd name="connsiteY16" fmla="*/ 5292 h 2134840"/>
                <a:gd name="connsiteX17" fmla="*/ 2119751 w 3467009"/>
                <a:gd name="connsiteY17" fmla="*/ 94192 h 2134840"/>
                <a:gd name="connsiteX18" fmla="*/ 2075301 w 3467009"/>
                <a:gd name="connsiteY18" fmla="*/ 564092 h 2134840"/>
                <a:gd name="connsiteX19" fmla="*/ 2062601 w 3467009"/>
                <a:gd name="connsiteY19" fmla="*/ 830792 h 2134840"/>
                <a:gd name="connsiteX20" fmla="*/ 1637151 w 3467009"/>
                <a:gd name="connsiteY20" fmla="*/ 1002242 h 2134840"/>
                <a:gd name="connsiteX21" fmla="*/ 1173601 w 3467009"/>
                <a:gd name="connsiteY21" fmla="*/ 1059392 h 2134840"/>
                <a:gd name="connsiteX22" fmla="*/ 729101 w 3467009"/>
                <a:gd name="connsiteY22" fmla="*/ 1091142 h 2134840"/>
                <a:gd name="connsiteX23" fmla="*/ 544951 w 3467009"/>
                <a:gd name="connsiteY23" fmla="*/ 1199092 h 2134840"/>
                <a:gd name="connsiteX24" fmla="*/ 392551 w 3467009"/>
                <a:gd name="connsiteY24" fmla="*/ 1427692 h 2134840"/>
                <a:gd name="connsiteX25" fmla="*/ 246501 w 3467009"/>
                <a:gd name="connsiteY25" fmla="*/ 1783292 h 2134840"/>
                <a:gd name="connsiteX26" fmla="*/ 33867 w 3467009"/>
                <a:gd name="connsiteY26" fmla="*/ 2093565 h 2134840"/>
                <a:gd name="connsiteX0" fmla="*/ 12566 w 3445708"/>
                <a:gd name="connsiteY0" fmla="*/ 2093565 h 2525759"/>
                <a:gd name="connsiteX1" fmla="*/ 300598 w 3445708"/>
                <a:gd name="connsiteY1" fmla="*/ 2525613 h 2525759"/>
                <a:gd name="connsiteX2" fmla="*/ 657000 w 3445708"/>
                <a:gd name="connsiteY2" fmla="*/ 2094442 h 2525759"/>
                <a:gd name="connsiteX3" fmla="*/ 790350 w 3445708"/>
                <a:gd name="connsiteY3" fmla="*/ 1872192 h 2525759"/>
                <a:gd name="connsiteX4" fmla="*/ 968150 w 3445708"/>
                <a:gd name="connsiteY4" fmla="*/ 1668992 h 2525759"/>
                <a:gd name="connsiteX5" fmla="*/ 1082450 w 3445708"/>
                <a:gd name="connsiteY5" fmla="*/ 1688042 h 2525759"/>
                <a:gd name="connsiteX6" fmla="*/ 1203100 w 3445708"/>
                <a:gd name="connsiteY6" fmla="*/ 1624542 h 2525759"/>
                <a:gd name="connsiteX7" fmla="*/ 1692050 w 3445708"/>
                <a:gd name="connsiteY7" fmla="*/ 1421342 h 2525759"/>
                <a:gd name="connsiteX8" fmla="*/ 2415950 w 3445708"/>
                <a:gd name="connsiteY8" fmla="*/ 1453092 h 2525759"/>
                <a:gd name="connsiteX9" fmla="*/ 2701700 w 3445708"/>
                <a:gd name="connsiteY9" fmla="*/ 1732492 h 2525759"/>
                <a:gd name="connsiteX10" fmla="*/ 3184300 w 3445708"/>
                <a:gd name="connsiteY10" fmla="*/ 1948392 h 2525759"/>
                <a:gd name="connsiteX11" fmla="*/ 3431950 w 3445708"/>
                <a:gd name="connsiteY11" fmla="*/ 1535642 h 2525759"/>
                <a:gd name="connsiteX12" fmla="*/ 3266850 w 3445708"/>
                <a:gd name="connsiteY12" fmla="*/ 1002242 h 2525759"/>
                <a:gd name="connsiteX13" fmla="*/ 2841400 w 3445708"/>
                <a:gd name="connsiteY13" fmla="*/ 652992 h 2525759"/>
                <a:gd name="connsiteX14" fmla="*/ 2587400 w 3445708"/>
                <a:gd name="connsiteY14" fmla="*/ 487892 h 2525759"/>
                <a:gd name="connsiteX15" fmla="*/ 2536600 w 3445708"/>
                <a:gd name="connsiteY15" fmla="*/ 125942 h 2525759"/>
                <a:gd name="connsiteX16" fmla="*/ 2295300 w 3445708"/>
                <a:gd name="connsiteY16" fmla="*/ 5292 h 2525759"/>
                <a:gd name="connsiteX17" fmla="*/ 2098450 w 3445708"/>
                <a:gd name="connsiteY17" fmla="*/ 94192 h 2525759"/>
                <a:gd name="connsiteX18" fmla="*/ 2054000 w 3445708"/>
                <a:gd name="connsiteY18" fmla="*/ 564092 h 2525759"/>
                <a:gd name="connsiteX19" fmla="*/ 2041300 w 3445708"/>
                <a:gd name="connsiteY19" fmla="*/ 830792 h 2525759"/>
                <a:gd name="connsiteX20" fmla="*/ 1615850 w 3445708"/>
                <a:gd name="connsiteY20" fmla="*/ 1002242 h 2525759"/>
                <a:gd name="connsiteX21" fmla="*/ 1152300 w 3445708"/>
                <a:gd name="connsiteY21" fmla="*/ 1059392 h 2525759"/>
                <a:gd name="connsiteX22" fmla="*/ 707800 w 3445708"/>
                <a:gd name="connsiteY22" fmla="*/ 1091142 h 2525759"/>
                <a:gd name="connsiteX23" fmla="*/ 523650 w 3445708"/>
                <a:gd name="connsiteY23" fmla="*/ 1199092 h 2525759"/>
                <a:gd name="connsiteX24" fmla="*/ 371250 w 3445708"/>
                <a:gd name="connsiteY24" fmla="*/ 1427692 h 2525759"/>
                <a:gd name="connsiteX25" fmla="*/ 225200 w 3445708"/>
                <a:gd name="connsiteY25" fmla="*/ 1783292 h 2525759"/>
                <a:gd name="connsiteX26" fmla="*/ 12566 w 3445708"/>
                <a:gd name="connsiteY26" fmla="*/ 2093565 h 2525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445708" h="2525759">
                  <a:moveTo>
                    <a:pt x="12566" y="2093565"/>
                  </a:moveTo>
                  <a:cubicBezTo>
                    <a:pt x="25132" y="2217285"/>
                    <a:pt x="193192" y="2525467"/>
                    <a:pt x="300598" y="2525613"/>
                  </a:cubicBezTo>
                  <a:cubicBezTo>
                    <a:pt x="408004" y="2525759"/>
                    <a:pt x="575375" y="2203345"/>
                    <a:pt x="657000" y="2094442"/>
                  </a:cubicBezTo>
                  <a:cubicBezTo>
                    <a:pt x="738625" y="1985539"/>
                    <a:pt x="738492" y="1943100"/>
                    <a:pt x="790350" y="1872192"/>
                  </a:cubicBezTo>
                  <a:cubicBezTo>
                    <a:pt x="842208" y="1801284"/>
                    <a:pt x="919467" y="1699684"/>
                    <a:pt x="968150" y="1668992"/>
                  </a:cubicBezTo>
                  <a:cubicBezTo>
                    <a:pt x="1016833" y="1638300"/>
                    <a:pt x="1043292" y="1695450"/>
                    <a:pt x="1082450" y="1688042"/>
                  </a:cubicBezTo>
                  <a:cubicBezTo>
                    <a:pt x="1121608" y="1680634"/>
                    <a:pt x="1101500" y="1668992"/>
                    <a:pt x="1203100" y="1624542"/>
                  </a:cubicBezTo>
                  <a:cubicBezTo>
                    <a:pt x="1304700" y="1580092"/>
                    <a:pt x="1489908" y="1449917"/>
                    <a:pt x="1692050" y="1421342"/>
                  </a:cubicBezTo>
                  <a:cubicBezTo>
                    <a:pt x="1894192" y="1392767"/>
                    <a:pt x="2247675" y="1401234"/>
                    <a:pt x="2415950" y="1453092"/>
                  </a:cubicBezTo>
                  <a:cubicBezTo>
                    <a:pt x="2584225" y="1504950"/>
                    <a:pt x="2573642" y="1649942"/>
                    <a:pt x="2701700" y="1732492"/>
                  </a:cubicBezTo>
                  <a:cubicBezTo>
                    <a:pt x="2829758" y="1815042"/>
                    <a:pt x="3062592" y="1981200"/>
                    <a:pt x="3184300" y="1948392"/>
                  </a:cubicBezTo>
                  <a:cubicBezTo>
                    <a:pt x="3306008" y="1915584"/>
                    <a:pt x="3418192" y="1693334"/>
                    <a:pt x="3431950" y="1535642"/>
                  </a:cubicBezTo>
                  <a:cubicBezTo>
                    <a:pt x="3445708" y="1377950"/>
                    <a:pt x="3365275" y="1149350"/>
                    <a:pt x="3266850" y="1002242"/>
                  </a:cubicBezTo>
                  <a:cubicBezTo>
                    <a:pt x="3168425" y="855134"/>
                    <a:pt x="2954642" y="738717"/>
                    <a:pt x="2841400" y="652992"/>
                  </a:cubicBezTo>
                  <a:cubicBezTo>
                    <a:pt x="2728158" y="567267"/>
                    <a:pt x="2638200" y="575734"/>
                    <a:pt x="2587400" y="487892"/>
                  </a:cubicBezTo>
                  <a:cubicBezTo>
                    <a:pt x="2536600" y="400050"/>
                    <a:pt x="2585283" y="206375"/>
                    <a:pt x="2536600" y="125942"/>
                  </a:cubicBezTo>
                  <a:cubicBezTo>
                    <a:pt x="2487917" y="45509"/>
                    <a:pt x="2368325" y="10584"/>
                    <a:pt x="2295300" y="5292"/>
                  </a:cubicBezTo>
                  <a:cubicBezTo>
                    <a:pt x="2222275" y="0"/>
                    <a:pt x="2138667" y="1059"/>
                    <a:pt x="2098450" y="94192"/>
                  </a:cubicBezTo>
                  <a:cubicBezTo>
                    <a:pt x="2058233" y="187325"/>
                    <a:pt x="2063525" y="441325"/>
                    <a:pt x="2054000" y="564092"/>
                  </a:cubicBezTo>
                  <a:cubicBezTo>
                    <a:pt x="2044475" y="686859"/>
                    <a:pt x="2114325" y="757767"/>
                    <a:pt x="2041300" y="830792"/>
                  </a:cubicBezTo>
                  <a:cubicBezTo>
                    <a:pt x="1968275" y="903817"/>
                    <a:pt x="1764017" y="964142"/>
                    <a:pt x="1615850" y="1002242"/>
                  </a:cubicBezTo>
                  <a:cubicBezTo>
                    <a:pt x="1467683" y="1040342"/>
                    <a:pt x="1303642" y="1044575"/>
                    <a:pt x="1152300" y="1059392"/>
                  </a:cubicBezTo>
                  <a:cubicBezTo>
                    <a:pt x="1000958" y="1074209"/>
                    <a:pt x="812575" y="1067859"/>
                    <a:pt x="707800" y="1091142"/>
                  </a:cubicBezTo>
                  <a:cubicBezTo>
                    <a:pt x="603025" y="1114425"/>
                    <a:pt x="579742" y="1143000"/>
                    <a:pt x="523650" y="1199092"/>
                  </a:cubicBezTo>
                  <a:cubicBezTo>
                    <a:pt x="467558" y="1255184"/>
                    <a:pt x="420992" y="1330325"/>
                    <a:pt x="371250" y="1427692"/>
                  </a:cubicBezTo>
                  <a:cubicBezTo>
                    <a:pt x="321508" y="1525059"/>
                    <a:pt x="284981" y="1672313"/>
                    <a:pt x="225200" y="1783292"/>
                  </a:cubicBezTo>
                  <a:cubicBezTo>
                    <a:pt x="165419" y="1894271"/>
                    <a:pt x="0" y="1969845"/>
                    <a:pt x="12566" y="2093565"/>
                  </a:cubicBezTo>
                  <a:close/>
                </a:path>
              </a:pathLst>
            </a:custGeom>
            <a:solidFill>
              <a:srgbClr val="99CCFF"/>
            </a:solidFill>
            <a:ln>
              <a:solidFill>
                <a:srgbClr val="1059F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1406" name="円/楕円 11"/>
            <p:cNvSpPr>
              <a:spLocks noChangeAspect="1"/>
            </p:cNvSpPr>
            <p:nvPr/>
          </p:nvSpPr>
          <p:spPr>
            <a:xfrm>
              <a:off x="5419430" y="5144913"/>
              <a:ext cx="269875" cy="296863"/>
            </a:xfrm>
            <a:prstGeom prst="ellipse">
              <a:avLst/>
            </a:prstGeom>
            <a:solidFill>
              <a:srgbClr val="FF7C80"/>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pic>
          <p:nvPicPr>
            <p:cNvPr id="1407" name="Picture 23" descr="電車のイラスト「赤ライン」">
              <a:hlinkClick r:id="rId2"/>
            </p:cNvPr>
            <p:cNvPicPr>
              <a:picLocks noChangeAspect="1" noChangeArrowheads="1"/>
            </p:cNvPicPr>
            <p:nvPr/>
          </p:nvPicPr>
          <p:blipFill>
            <a:blip r:embed="rId3"/>
            <a:stretch>
              <a:fillRect/>
            </a:stretch>
          </p:blipFill>
          <p:spPr>
            <a:xfrm rot="3549250">
              <a:off x="4274120" y="3381016"/>
              <a:ext cx="642804" cy="392178"/>
            </a:xfrm>
            <a:prstGeom prst="rect">
              <a:avLst/>
            </a:prstGeom>
            <a:noFill/>
            <a:ln>
              <a:noFill/>
            </a:ln>
          </p:spPr>
        </p:pic>
        <p:pic>
          <p:nvPicPr>
            <p:cNvPr id="1408" name="Picture 30" descr="C:\Users\suzuki-t8810\Desktop\bus_a02\bus_a02.wmf"/>
            <p:cNvPicPr>
              <a:picLocks noChangeAspect="1" noChangeArrowheads="1"/>
            </p:cNvPicPr>
            <p:nvPr/>
          </p:nvPicPr>
          <p:blipFill>
            <a:blip r:embed="rId4"/>
            <a:stretch>
              <a:fillRect/>
            </a:stretch>
          </p:blipFill>
          <p:spPr>
            <a:xfrm>
              <a:off x="4350768" y="4766532"/>
              <a:ext cx="413836" cy="249973"/>
            </a:xfrm>
            <a:prstGeom prst="rect">
              <a:avLst/>
            </a:prstGeom>
            <a:noFill/>
            <a:ln>
              <a:noFill/>
            </a:ln>
          </p:spPr>
        </p:pic>
        <p:pic>
          <p:nvPicPr>
            <p:cNvPr id="1409" name="Picture 4" descr="幼稚園バスのイラスト">
              <a:hlinkClick r:id="rId5"/>
            </p:cNvPr>
            <p:cNvPicPr>
              <a:picLocks noChangeAspect="1" noChangeArrowheads="1"/>
            </p:cNvPicPr>
            <p:nvPr/>
          </p:nvPicPr>
          <p:blipFill>
            <a:blip r:embed="rId6"/>
            <a:stretch>
              <a:fillRect/>
            </a:stretch>
          </p:blipFill>
          <p:spPr>
            <a:xfrm rot="16834297">
              <a:off x="5707666" y="4159566"/>
              <a:ext cx="340910" cy="185865"/>
            </a:xfrm>
            <a:prstGeom prst="rect">
              <a:avLst/>
            </a:prstGeom>
            <a:noFill/>
            <a:ln>
              <a:noFill/>
            </a:ln>
          </p:spPr>
        </p:pic>
        <p:sp>
          <p:nvSpPr>
            <p:cNvPr id="1410" name="フリーフォーム 15"/>
            <p:cNvSpPr/>
            <p:nvPr/>
          </p:nvSpPr>
          <p:spPr>
            <a:xfrm>
              <a:off x="4141493" y="3230388"/>
              <a:ext cx="1666875" cy="3582988"/>
            </a:xfrm>
            <a:custGeom>
              <a:avLst/>
              <a:gdLst>
                <a:gd name="connsiteX0" fmla="*/ 0 w 2224088"/>
                <a:gd name="connsiteY0" fmla="*/ 0 h 4343400"/>
                <a:gd name="connsiteX1" fmla="*/ 1114425 w 2224088"/>
                <a:gd name="connsiteY1" fmla="*/ 1695450 h 4343400"/>
                <a:gd name="connsiteX2" fmla="*/ 1752600 w 2224088"/>
                <a:gd name="connsiteY2" fmla="*/ 2438400 h 4343400"/>
                <a:gd name="connsiteX3" fmla="*/ 2152650 w 2224088"/>
                <a:gd name="connsiteY3" fmla="*/ 3000375 h 4343400"/>
                <a:gd name="connsiteX4" fmla="*/ 2181225 w 2224088"/>
                <a:gd name="connsiteY4" fmla="*/ 4343400 h 4343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4088" h="4343400">
                  <a:moveTo>
                    <a:pt x="0" y="0"/>
                  </a:moveTo>
                  <a:cubicBezTo>
                    <a:pt x="411162" y="644525"/>
                    <a:pt x="822325" y="1289050"/>
                    <a:pt x="1114425" y="1695450"/>
                  </a:cubicBezTo>
                  <a:cubicBezTo>
                    <a:pt x="1406525" y="2101850"/>
                    <a:pt x="1579562" y="2220912"/>
                    <a:pt x="1752600" y="2438400"/>
                  </a:cubicBezTo>
                  <a:cubicBezTo>
                    <a:pt x="1925638" y="2655888"/>
                    <a:pt x="2081213" y="2682875"/>
                    <a:pt x="2152650" y="3000375"/>
                  </a:cubicBezTo>
                  <a:cubicBezTo>
                    <a:pt x="2224088" y="3317875"/>
                    <a:pt x="2202656" y="3830637"/>
                    <a:pt x="2181225" y="4343400"/>
                  </a:cubicBezTo>
                </a:path>
              </a:pathLst>
            </a:custGeom>
            <a:ln w="889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ja-JP" altLang="en-US"/>
            </a:p>
          </p:txBody>
        </p:sp>
        <p:sp>
          <p:nvSpPr>
            <p:cNvPr id="1411" name="フリーフォーム 16"/>
            <p:cNvSpPr/>
            <p:nvPr/>
          </p:nvSpPr>
          <p:spPr>
            <a:xfrm>
              <a:off x="4635205" y="5697363"/>
              <a:ext cx="677863" cy="506413"/>
            </a:xfrm>
            <a:custGeom>
              <a:avLst/>
              <a:gdLst>
                <a:gd name="connsiteX0" fmla="*/ 1226079 w 1328737"/>
                <a:gd name="connsiteY0" fmla="*/ 220663 h 680509"/>
                <a:gd name="connsiteX1" fmla="*/ 762529 w 1328737"/>
                <a:gd name="connsiteY1" fmla="*/ 115888 h 680509"/>
                <a:gd name="connsiteX2" fmla="*/ 397404 w 1328737"/>
                <a:gd name="connsiteY2" fmla="*/ 192088 h 680509"/>
                <a:gd name="connsiteX3" fmla="*/ 276754 w 1328737"/>
                <a:gd name="connsiteY3" fmla="*/ 23813 h 680509"/>
                <a:gd name="connsiteX4" fmla="*/ 114829 w 1328737"/>
                <a:gd name="connsiteY4" fmla="*/ 49213 h 680509"/>
                <a:gd name="connsiteX5" fmla="*/ 529 w 1328737"/>
                <a:gd name="connsiteY5" fmla="*/ 176213 h 680509"/>
                <a:gd name="connsiteX6" fmla="*/ 111654 w 1328737"/>
                <a:gd name="connsiteY6" fmla="*/ 477838 h 680509"/>
                <a:gd name="connsiteX7" fmla="*/ 397404 w 1328737"/>
                <a:gd name="connsiteY7" fmla="*/ 487363 h 680509"/>
                <a:gd name="connsiteX8" fmla="*/ 635529 w 1328737"/>
                <a:gd name="connsiteY8" fmla="*/ 617538 h 680509"/>
                <a:gd name="connsiteX9" fmla="*/ 1229254 w 1328737"/>
                <a:gd name="connsiteY9" fmla="*/ 614363 h 680509"/>
                <a:gd name="connsiteX10" fmla="*/ 1226079 w 1328737"/>
                <a:gd name="connsiteY10" fmla="*/ 220663 h 680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28737" h="680509">
                  <a:moveTo>
                    <a:pt x="1226079" y="220663"/>
                  </a:moveTo>
                  <a:cubicBezTo>
                    <a:pt x="1148292" y="137584"/>
                    <a:pt x="900641" y="120650"/>
                    <a:pt x="762529" y="115888"/>
                  </a:cubicBezTo>
                  <a:cubicBezTo>
                    <a:pt x="624417" y="111126"/>
                    <a:pt x="478367" y="207434"/>
                    <a:pt x="397404" y="192088"/>
                  </a:cubicBezTo>
                  <a:cubicBezTo>
                    <a:pt x="316442" y="176742"/>
                    <a:pt x="323850" y="47626"/>
                    <a:pt x="276754" y="23813"/>
                  </a:cubicBezTo>
                  <a:cubicBezTo>
                    <a:pt x="229658" y="0"/>
                    <a:pt x="160866" y="23813"/>
                    <a:pt x="114829" y="49213"/>
                  </a:cubicBezTo>
                  <a:cubicBezTo>
                    <a:pt x="68792" y="74613"/>
                    <a:pt x="1058" y="104776"/>
                    <a:pt x="529" y="176213"/>
                  </a:cubicBezTo>
                  <a:cubicBezTo>
                    <a:pt x="0" y="247651"/>
                    <a:pt x="45508" y="425980"/>
                    <a:pt x="111654" y="477838"/>
                  </a:cubicBezTo>
                  <a:cubicBezTo>
                    <a:pt x="177800" y="529696"/>
                    <a:pt x="310092" y="464080"/>
                    <a:pt x="397404" y="487363"/>
                  </a:cubicBezTo>
                  <a:cubicBezTo>
                    <a:pt x="484716" y="510646"/>
                    <a:pt x="496887" y="596371"/>
                    <a:pt x="635529" y="617538"/>
                  </a:cubicBezTo>
                  <a:cubicBezTo>
                    <a:pt x="774171" y="638705"/>
                    <a:pt x="1129771" y="680509"/>
                    <a:pt x="1229254" y="614363"/>
                  </a:cubicBezTo>
                  <a:cubicBezTo>
                    <a:pt x="1328737" y="548217"/>
                    <a:pt x="1303866" y="303742"/>
                    <a:pt x="1226079" y="220663"/>
                  </a:cubicBezTo>
                  <a:close/>
                </a:path>
              </a:pathLst>
            </a:custGeom>
            <a:solidFill>
              <a:srgbClr val="99CCFF"/>
            </a:solidFill>
            <a:ln>
              <a:solidFill>
                <a:srgbClr val="1059F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1412" name="フリーフォーム 17"/>
            <p:cNvSpPr/>
            <p:nvPr/>
          </p:nvSpPr>
          <p:spPr>
            <a:xfrm>
              <a:off x="4141493" y="3230388"/>
              <a:ext cx="1666875" cy="3582988"/>
            </a:xfrm>
            <a:custGeom>
              <a:avLst/>
              <a:gdLst>
                <a:gd name="connsiteX0" fmla="*/ 0 w 2224088"/>
                <a:gd name="connsiteY0" fmla="*/ 0 h 4343400"/>
                <a:gd name="connsiteX1" fmla="*/ 1114425 w 2224088"/>
                <a:gd name="connsiteY1" fmla="*/ 1695450 h 4343400"/>
                <a:gd name="connsiteX2" fmla="*/ 1752600 w 2224088"/>
                <a:gd name="connsiteY2" fmla="*/ 2438400 h 4343400"/>
                <a:gd name="connsiteX3" fmla="*/ 2152650 w 2224088"/>
                <a:gd name="connsiteY3" fmla="*/ 3000375 h 4343400"/>
                <a:gd name="connsiteX4" fmla="*/ 2181225 w 2224088"/>
                <a:gd name="connsiteY4" fmla="*/ 4343400 h 4343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4088" h="4343400">
                  <a:moveTo>
                    <a:pt x="0" y="0"/>
                  </a:moveTo>
                  <a:cubicBezTo>
                    <a:pt x="411162" y="644525"/>
                    <a:pt x="822325" y="1289050"/>
                    <a:pt x="1114425" y="1695450"/>
                  </a:cubicBezTo>
                  <a:cubicBezTo>
                    <a:pt x="1406525" y="2101850"/>
                    <a:pt x="1579562" y="2220912"/>
                    <a:pt x="1752600" y="2438400"/>
                  </a:cubicBezTo>
                  <a:cubicBezTo>
                    <a:pt x="1925638" y="2655888"/>
                    <a:pt x="2081213" y="2682875"/>
                    <a:pt x="2152650" y="3000375"/>
                  </a:cubicBezTo>
                  <a:cubicBezTo>
                    <a:pt x="2224088" y="3317875"/>
                    <a:pt x="2202656" y="3830637"/>
                    <a:pt x="2181225" y="4343400"/>
                  </a:cubicBezTo>
                </a:path>
              </a:pathLst>
            </a:custGeom>
            <a:ln w="76200">
              <a:solidFill>
                <a:schemeClr val="bg1"/>
              </a:solidFill>
              <a:prstDash val="dash"/>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ja-JP" altLang="en-US"/>
            </a:p>
          </p:txBody>
        </p:sp>
        <p:sp>
          <p:nvSpPr>
            <p:cNvPr id="1413" name="円/楕円 18"/>
            <p:cNvSpPr>
              <a:spLocks noChangeAspect="1"/>
            </p:cNvSpPr>
            <p:nvPr/>
          </p:nvSpPr>
          <p:spPr>
            <a:xfrm>
              <a:off x="4893968" y="4621038"/>
              <a:ext cx="382587" cy="422275"/>
            </a:xfrm>
            <a:prstGeom prst="ellipse">
              <a:avLst/>
            </a:prstGeom>
            <a:solidFill>
              <a:srgbClr val="FF7C80"/>
            </a:solid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pic>
          <p:nvPicPr>
            <p:cNvPr id="1414" name="Picture 2" descr="車のキャラクターのイラスト">
              <a:hlinkClick r:id="rId7"/>
            </p:cNvPr>
            <p:cNvPicPr>
              <a:picLocks noChangeAspect="1" noChangeArrowheads="1"/>
            </p:cNvPicPr>
            <p:nvPr/>
          </p:nvPicPr>
          <p:blipFill>
            <a:blip r:embed="rId8"/>
            <a:stretch>
              <a:fillRect/>
            </a:stretch>
          </p:blipFill>
          <p:spPr>
            <a:xfrm>
              <a:off x="3742610" y="3828576"/>
              <a:ext cx="323831" cy="234318"/>
            </a:xfrm>
            <a:prstGeom prst="rect">
              <a:avLst/>
            </a:prstGeom>
            <a:noFill/>
            <a:ln>
              <a:noFill/>
            </a:ln>
          </p:spPr>
        </p:pic>
        <p:pic>
          <p:nvPicPr>
            <p:cNvPr id="1415" name="Picture 21" descr="タクシーのイラスト（車）">
              <a:hlinkClick r:id="rId9"/>
            </p:cNvPr>
            <p:cNvPicPr>
              <a:picLocks noChangeAspect="1" noChangeArrowheads="1"/>
            </p:cNvPicPr>
            <p:nvPr/>
          </p:nvPicPr>
          <p:blipFill>
            <a:blip r:embed="rId10"/>
            <a:stretch>
              <a:fillRect/>
            </a:stretch>
          </p:blipFill>
          <p:spPr>
            <a:xfrm>
              <a:off x="3831516" y="3921180"/>
              <a:ext cx="331635" cy="268252"/>
            </a:xfrm>
            <a:prstGeom prst="rect">
              <a:avLst/>
            </a:prstGeom>
            <a:noFill/>
            <a:ln>
              <a:noFill/>
            </a:ln>
          </p:spPr>
        </p:pic>
        <p:sp>
          <p:nvSpPr>
            <p:cNvPr id="1416" name="フリーフォーム 21"/>
            <p:cNvSpPr/>
            <p:nvPr/>
          </p:nvSpPr>
          <p:spPr>
            <a:xfrm>
              <a:off x="5894093" y="3824113"/>
              <a:ext cx="233362" cy="207963"/>
            </a:xfrm>
            <a:custGeom>
              <a:avLst/>
              <a:gdLst>
                <a:gd name="connsiteX0" fmla="*/ 7408 w 597958"/>
                <a:gd name="connsiteY0" fmla="*/ 234950 h 884766"/>
                <a:gd name="connsiteX1" fmla="*/ 70908 w 597958"/>
                <a:gd name="connsiteY1" fmla="*/ 101600 h 884766"/>
                <a:gd name="connsiteX2" fmla="*/ 382058 w 597958"/>
                <a:gd name="connsiteY2" fmla="*/ 107950 h 884766"/>
                <a:gd name="connsiteX3" fmla="*/ 553508 w 597958"/>
                <a:gd name="connsiteY3" fmla="*/ 749300 h 884766"/>
                <a:gd name="connsiteX4" fmla="*/ 115358 w 597958"/>
                <a:gd name="connsiteY4" fmla="*/ 800100 h 884766"/>
                <a:gd name="connsiteX5" fmla="*/ 7408 w 597958"/>
                <a:gd name="connsiteY5" fmla="*/ 234950 h 884766"/>
                <a:gd name="connsiteX0" fmla="*/ 7409 w 605367"/>
                <a:gd name="connsiteY0" fmla="*/ 463450 h 864658"/>
                <a:gd name="connsiteX1" fmla="*/ 78317 w 605367"/>
                <a:gd name="connsiteY1" fmla="*/ 101600 h 864658"/>
                <a:gd name="connsiteX2" fmla="*/ 389467 w 605367"/>
                <a:gd name="connsiteY2" fmla="*/ 107950 h 864658"/>
                <a:gd name="connsiteX3" fmla="*/ 560917 w 605367"/>
                <a:gd name="connsiteY3" fmla="*/ 749300 h 864658"/>
                <a:gd name="connsiteX4" fmla="*/ 122767 w 605367"/>
                <a:gd name="connsiteY4" fmla="*/ 800100 h 864658"/>
                <a:gd name="connsiteX5" fmla="*/ 7409 w 605367"/>
                <a:gd name="connsiteY5" fmla="*/ 463450 h 864658"/>
                <a:gd name="connsiteX0" fmla="*/ 3928 w 601886"/>
                <a:gd name="connsiteY0" fmla="*/ 441762 h 842970"/>
                <a:gd name="connsiteX1" fmla="*/ 142857 w 601886"/>
                <a:gd name="connsiteY1" fmla="*/ 210039 h 842970"/>
                <a:gd name="connsiteX2" fmla="*/ 385986 w 601886"/>
                <a:gd name="connsiteY2" fmla="*/ 86262 h 842970"/>
                <a:gd name="connsiteX3" fmla="*/ 557436 w 601886"/>
                <a:gd name="connsiteY3" fmla="*/ 727612 h 842970"/>
                <a:gd name="connsiteX4" fmla="*/ 119286 w 601886"/>
                <a:gd name="connsiteY4" fmla="*/ 778412 h 842970"/>
                <a:gd name="connsiteX5" fmla="*/ 3928 w 601886"/>
                <a:gd name="connsiteY5" fmla="*/ 441762 h 842970"/>
                <a:gd name="connsiteX0" fmla="*/ 3928 w 607674"/>
                <a:gd name="connsiteY0" fmla="*/ 317986 h 702279"/>
                <a:gd name="connsiteX1" fmla="*/ 142857 w 607674"/>
                <a:gd name="connsiteY1" fmla="*/ 86263 h 702279"/>
                <a:gd name="connsiteX2" fmla="*/ 420716 w 607674"/>
                <a:gd name="connsiteY2" fmla="*/ 86261 h 702279"/>
                <a:gd name="connsiteX3" fmla="*/ 557436 w 607674"/>
                <a:gd name="connsiteY3" fmla="*/ 603836 h 702279"/>
                <a:gd name="connsiteX4" fmla="*/ 119286 w 607674"/>
                <a:gd name="connsiteY4" fmla="*/ 654636 h 702279"/>
                <a:gd name="connsiteX5" fmla="*/ 3928 w 607674"/>
                <a:gd name="connsiteY5" fmla="*/ 317986 h 702279"/>
                <a:gd name="connsiteX0" fmla="*/ 0 w 599818"/>
                <a:gd name="connsiteY0" fmla="*/ 317988 h 681080"/>
                <a:gd name="connsiteX1" fmla="*/ 138929 w 599818"/>
                <a:gd name="connsiteY1" fmla="*/ 86265 h 681080"/>
                <a:gd name="connsiteX2" fmla="*/ 416788 w 599818"/>
                <a:gd name="connsiteY2" fmla="*/ 86263 h 681080"/>
                <a:gd name="connsiteX3" fmla="*/ 553508 w 599818"/>
                <a:gd name="connsiteY3" fmla="*/ 603838 h 681080"/>
                <a:gd name="connsiteX4" fmla="*/ 138929 w 599818"/>
                <a:gd name="connsiteY4" fmla="*/ 549715 h 681080"/>
                <a:gd name="connsiteX5" fmla="*/ 0 w 599818"/>
                <a:gd name="connsiteY5" fmla="*/ 317988 h 681080"/>
                <a:gd name="connsiteX0" fmla="*/ 0 w 463098"/>
                <a:gd name="connsiteY0" fmla="*/ 294590 h 550561"/>
                <a:gd name="connsiteX1" fmla="*/ 138929 w 463098"/>
                <a:gd name="connsiteY1" fmla="*/ 62867 h 550561"/>
                <a:gd name="connsiteX2" fmla="*/ 416788 w 463098"/>
                <a:gd name="connsiteY2" fmla="*/ 62865 h 550561"/>
                <a:gd name="connsiteX3" fmla="*/ 416788 w 463098"/>
                <a:gd name="connsiteY3" fmla="*/ 440052 h 550561"/>
                <a:gd name="connsiteX4" fmla="*/ 138929 w 463098"/>
                <a:gd name="connsiteY4" fmla="*/ 526317 h 550561"/>
                <a:gd name="connsiteX5" fmla="*/ 0 w 463098"/>
                <a:gd name="connsiteY5" fmla="*/ 294590 h 550561"/>
                <a:gd name="connsiteX0" fmla="*/ 0 w 463098"/>
                <a:gd name="connsiteY0" fmla="*/ 294588 h 502915"/>
                <a:gd name="connsiteX1" fmla="*/ 138929 w 463098"/>
                <a:gd name="connsiteY1" fmla="*/ 62865 h 502915"/>
                <a:gd name="connsiteX2" fmla="*/ 416788 w 463098"/>
                <a:gd name="connsiteY2" fmla="*/ 62863 h 502915"/>
                <a:gd name="connsiteX3" fmla="*/ 416788 w 463098"/>
                <a:gd name="connsiteY3" fmla="*/ 440050 h 502915"/>
                <a:gd name="connsiteX4" fmla="*/ 138931 w 463098"/>
                <a:gd name="connsiteY4" fmla="*/ 440051 h 502915"/>
                <a:gd name="connsiteX5" fmla="*/ 0 w 463098"/>
                <a:gd name="connsiteY5" fmla="*/ 294588 h 502915"/>
                <a:gd name="connsiteX0" fmla="*/ 0 w 602029"/>
                <a:gd name="connsiteY0" fmla="*/ 265410 h 468804"/>
                <a:gd name="connsiteX1" fmla="*/ 138929 w 602029"/>
                <a:gd name="connsiteY1" fmla="*/ 33687 h 468804"/>
                <a:gd name="connsiteX2" fmla="*/ 555719 w 602029"/>
                <a:gd name="connsiteY2" fmla="*/ 63286 h 468804"/>
                <a:gd name="connsiteX3" fmla="*/ 416788 w 602029"/>
                <a:gd name="connsiteY3" fmla="*/ 410872 h 468804"/>
                <a:gd name="connsiteX4" fmla="*/ 138931 w 602029"/>
                <a:gd name="connsiteY4" fmla="*/ 410873 h 468804"/>
                <a:gd name="connsiteX5" fmla="*/ 0 w 602029"/>
                <a:gd name="connsiteY5" fmla="*/ 265410 h 468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2029" h="468804">
                  <a:moveTo>
                    <a:pt x="0" y="265410"/>
                  </a:moveTo>
                  <a:cubicBezTo>
                    <a:pt x="0" y="202546"/>
                    <a:pt x="46309" y="67374"/>
                    <a:pt x="138929" y="33687"/>
                  </a:cubicBezTo>
                  <a:cubicBezTo>
                    <a:pt x="231549" y="0"/>
                    <a:pt x="509409" y="422"/>
                    <a:pt x="555719" y="63286"/>
                  </a:cubicBezTo>
                  <a:cubicBezTo>
                    <a:pt x="602029" y="126150"/>
                    <a:pt x="486253" y="352941"/>
                    <a:pt x="416788" y="410872"/>
                  </a:cubicBezTo>
                  <a:cubicBezTo>
                    <a:pt x="347323" y="468803"/>
                    <a:pt x="208396" y="435117"/>
                    <a:pt x="138931" y="410873"/>
                  </a:cubicBezTo>
                  <a:cubicBezTo>
                    <a:pt x="69466" y="386629"/>
                    <a:pt x="0" y="328274"/>
                    <a:pt x="0" y="265410"/>
                  </a:cubicBezTo>
                  <a:close/>
                </a:path>
              </a:pathLst>
            </a:custGeom>
            <a:solidFill>
              <a:srgbClr val="99CCFF"/>
            </a:solidFill>
            <a:ln>
              <a:solidFill>
                <a:srgbClr val="1059F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1417" name="フリーフォーム 22"/>
            <p:cNvSpPr/>
            <p:nvPr/>
          </p:nvSpPr>
          <p:spPr>
            <a:xfrm>
              <a:off x="3525543" y="3974926"/>
              <a:ext cx="225425" cy="187325"/>
            </a:xfrm>
            <a:custGeom>
              <a:avLst/>
              <a:gdLst>
                <a:gd name="connsiteX0" fmla="*/ 7408 w 597958"/>
                <a:gd name="connsiteY0" fmla="*/ 234950 h 884766"/>
                <a:gd name="connsiteX1" fmla="*/ 70908 w 597958"/>
                <a:gd name="connsiteY1" fmla="*/ 101600 h 884766"/>
                <a:gd name="connsiteX2" fmla="*/ 382058 w 597958"/>
                <a:gd name="connsiteY2" fmla="*/ 107950 h 884766"/>
                <a:gd name="connsiteX3" fmla="*/ 553508 w 597958"/>
                <a:gd name="connsiteY3" fmla="*/ 749300 h 884766"/>
                <a:gd name="connsiteX4" fmla="*/ 115358 w 597958"/>
                <a:gd name="connsiteY4" fmla="*/ 800100 h 884766"/>
                <a:gd name="connsiteX5" fmla="*/ 7408 w 597958"/>
                <a:gd name="connsiteY5" fmla="*/ 234950 h 884766"/>
                <a:gd name="connsiteX0" fmla="*/ 7409 w 605367"/>
                <a:gd name="connsiteY0" fmla="*/ 463450 h 864658"/>
                <a:gd name="connsiteX1" fmla="*/ 78317 w 605367"/>
                <a:gd name="connsiteY1" fmla="*/ 101600 h 864658"/>
                <a:gd name="connsiteX2" fmla="*/ 389467 w 605367"/>
                <a:gd name="connsiteY2" fmla="*/ 107950 h 864658"/>
                <a:gd name="connsiteX3" fmla="*/ 560917 w 605367"/>
                <a:gd name="connsiteY3" fmla="*/ 749300 h 864658"/>
                <a:gd name="connsiteX4" fmla="*/ 122767 w 605367"/>
                <a:gd name="connsiteY4" fmla="*/ 800100 h 864658"/>
                <a:gd name="connsiteX5" fmla="*/ 7409 w 605367"/>
                <a:gd name="connsiteY5" fmla="*/ 463450 h 864658"/>
                <a:gd name="connsiteX0" fmla="*/ 3928 w 601886"/>
                <a:gd name="connsiteY0" fmla="*/ 441762 h 842970"/>
                <a:gd name="connsiteX1" fmla="*/ 142857 w 601886"/>
                <a:gd name="connsiteY1" fmla="*/ 210039 h 842970"/>
                <a:gd name="connsiteX2" fmla="*/ 385986 w 601886"/>
                <a:gd name="connsiteY2" fmla="*/ 86262 h 842970"/>
                <a:gd name="connsiteX3" fmla="*/ 557436 w 601886"/>
                <a:gd name="connsiteY3" fmla="*/ 727612 h 842970"/>
                <a:gd name="connsiteX4" fmla="*/ 119286 w 601886"/>
                <a:gd name="connsiteY4" fmla="*/ 778412 h 842970"/>
                <a:gd name="connsiteX5" fmla="*/ 3928 w 601886"/>
                <a:gd name="connsiteY5" fmla="*/ 441762 h 842970"/>
                <a:gd name="connsiteX0" fmla="*/ 3928 w 607674"/>
                <a:gd name="connsiteY0" fmla="*/ 317986 h 702279"/>
                <a:gd name="connsiteX1" fmla="*/ 142857 w 607674"/>
                <a:gd name="connsiteY1" fmla="*/ 86263 h 702279"/>
                <a:gd name="connsiteX2" fmla="*/ 420716 w 607674"/>
                <a:gd name="connsiteY2" fmla="*/ 86261 h 702279"/>
                <a:gd name="connsiteX3" fmla="*/ 557436 w 607674"/>
                <a:gd name="connsiteY3" fmla="*/ 603836 h 702279"/>
                <a:gd name="connsiteX4" fmla="*/ 119286 w 607674"/>
                <a:gd name="connsiteY4" fmla="*/ 654636 h 702279"/>
                <a:gd name="connsiteX5" fmla="*/ 3928 w 607674"/>
                <a:gd name="connsiteY5" fmla="*/ 317986 h 702279"/>
                <a:gd name="connsiteX0" fmla="*/ 0 w 599818"/>
                <a:gd name="connsiteY0" fmla="*/ 317988 h 681080"/>
                <a:gd name="connsiteX1" fmla="*/ 138929 w 599818"/>
                <a:gd name="connsiteY1" fmla="*/ 86265 h 681080"/>
                <a:gd name="connsiteX2" fmla="*/ 416788 w 599818"/>
                <a:gd name="connsiteY2" fmla="*/ 86263 h 681080"/>
                <a:gd name="connsiteX3" fmla="*/ 553508 w 599818"/>
                <a:gd name="connsiteY3" fmla="*/ 603838 h 681080"/>
                <a:gd name="connsiteX4" fmla="*/ 138929 w 599818"/>
                <a:gd name="connsiteY4" fmla="*/ 549715 h 681080"/>
                <a:gd name="connsiteX5" fmla="*/ 0 w 599818"/>
                <a:gd name="connsiteY5" fmla="*/ 317988 h 681080"/>
                <a:gd name="connsiteX0" fmla="*/ 0 w 463098"/>
                <a:gd name="connsiteY0" fmla="*/ 294590 h 550561"/>
                <a:gd name="connsiteX1" fmla="*/ 138929 w 463098"/>
                <a:gd name="connsiteY1" fmla="*/ 62867 h 550561"/>
                <a:gd name="connsiteX2" fmla="*/ 416788 w 463098"/>
                <a:gd name="connsiteY2" fmla="*/ 62865 h 550561"/>
                <a:gd name="connsiteX3" fmla="*/ 416788 w 463098"/>
                <a:gd name="connsiteY3" fmla="*/ 440052 h 550561"/>
                <a:gd name="connsiteX4" fmla="*/ 138929 w 463098"/>
                <a:gd name="connsiteY4" fmla="*/ 526317 h 550561"/>
                <a:gd name="connsiteX5" fmla="*/ 0 w 463098"/>
                <a:gd name="connsiteY5" fmla="*/ 294590 h 550561"/>
                <a:gd name="connsiteX0" fmla="*/ 0 w 463098"/>
                <a:gd name="connsiteY0" fmla="*/ 294588 h 502915"/>
                <a:gd name="connsiteX1" fmla="*/ 138929 w 463098"/>
                <a:gd name="connsiteY1" fmla="*/ 62865 h 502915"/>
                <a:gd name="connsiteX2" fmla="*/ 416788 w 463098"/>
                <a:gd name="connsiteY2" fmla="*/ 62863 h 502915"/>
                <a:gd name="connsiteX3" fmla="*/ 416788 w 463098"/>
                <a:gd name="connsiteY3" fmla="*/ 440050 h 502915"/>
                <a:gd name="connsiteX4" fmla="*/ 138931 w 463098"/>
                <a:gd name="connsiteY4" fmla="*/ 440051 h 502915"/>
                <a:gd name="connsiteX5" fmla="*/ 0 w 463098"/>
                <a:gd name="connsiteY5" fmla="*/ 294588 h 502915"/>
                <a:gd name="connsiteX0" fmla="*/ 0 w 602029"/>
                <a:gd name="connsiteY0" fmla="*/ 265410 h 468804"/>
                <a:gd name="connsiteX1" fmla="*/ 138929 w 602029"/>
                <a:gd name="connsiteY1" fmla="*/ 33687 h 468804"/>
                <a:gd name="connsiteX2" fmla="*/ 555719 w 602029"/>
                <a:gd name="connsiteY2" fmla="*/ 63286 h 468804"/>
                <a:gd name="connsiteX3" fmla="*/ 416788 w 602029"/>
                <a:gd name="connsiteY3" fmla="*/ 410872 h 468804"/>
                <a:gd name="connsiteX4" fmla="*/ 138931 w 602029"/>
                <a:gd name="connsiteY4" fmla="*/ 410873 h 468804"/>
                <a:gd name="connsiteX5" fmla="*/ 0 w 602029"/>
                <a:gd name="connsiteY5" fmla="*/ 265410 h 468804"/>
                <a:gd name="connsiteX0" fmla="*/ 0 w 583648"/>
                <a:gd name="connsiteY0" fmla="*/ 263970 h 465923"/>
                <a:gd name="connsiteX1" fmla="*/ 138929 w 583648"/>
                <a:gd name="connsiteY1" fmla="*/ 32247 h 465923"/>
                <a:gd name="connsiteX2" fmla="*/ 537338 w 583648"/>
                <a:gd name="connsiteY2" fmla="*/ 70486 h 465923"/>
                <a:gd name="connsiteX3" fmla="*/ 416788 w 583648"/>
                <a:gd name="connsiteY3" fmla="*/ 409432 h 465923"/>
                <a:gd name="connsiteX4" fmla="*/ 138931 w 583648"/>
                <a:gd name="connsiteY4" fmla="*/ 409433 h 465923"/>
                <a:gd name="connsiteX5" fmla="*/ 0 w 583648"/>
                <a:gd name="connsiteY5" fmla="*/ 263970 h 465923"/>
                <a:gd name="connsiteX0" fmla="*/ 0 w 583650"/>
                <a:gd name="connsiteY0" fmla="*/ 263970 h 465923"/>
                <a:gd name="connsiteX1" fmla="*/ 138929 w 583650"/>
                <a:gd name="connsiteY1" fmla="*/ 32247 h 465923"/>
                <a:gd name="connsiteX2" fmla="*/ 537340 w 583650"/>
                <a:gd name="connsiteY2" fmla="*/ 70486 h 465923"/>
                <a:gd name="connsiteX3" fmla="*/ 416788 w 583650"/>
                <a:gd name="connsiteY3" fmla="*/ 409432 h 465923"/>
                <a:gd name="connsiteX4" fmla="*/ 138931 w 583650"/>
                <a:gd name="connsiteY4" fmla="*/ 409433 h 465923"/>
                <a:gd name="connsiteX5" fmla="*/ 0 w 583650"/>
                <a:gd name="connsiteY5" fmla="*/ 263970 h 465923"/>
                <a:gd name="connsiteX0" fmla="*/ 0 w 603742"/>
                <a:gd name="connsiteY0" fmla="*/ 266831 h 531671"/>
                <a:gd name="connsiteX1" fmla="*/ 138929 w 603742"/>
                <a:gd name="connsiteY1" fmla="*/ 35108 h 531671"/>
                <a:gd name="connsiteX2" fmla="*/ 537340 w 603742"/>
                <a:gd name="connsiteY2" fmla="*/ 73347 h 531671"/>
                <a:gd name="connsiteX3" fmla="*/ 537338 w 603742"/>
                <a:gd name="connsiteY3" fmla="*/ 475181 h 531671"/>
                <a:gd name="connsiteX4" fmla="*/ 138931 w 603742"/>
                <a:gd name="connsiteY4" fmla="*/ 412294 h 531671"/>
                <a:gd name="connsiteX5" fmla="*/ 0 w 603742"/>
                <a:gd name="connsiteY5" fmla="*/ 266831 h 531671"/>
                <a:gd name="connsiteX0" fmla="*/ 0 w 580584"/>
                <a:gd name="connsiteY0" fmla="*/ 266829 h 531671"/>
                <a:gd name="connsiteX1" fmla="*/ 138929 w 580584"/>
                <a:gd name="connsiteY1" fmla="*/ 35106 h 531671"/>
                <a:gd name="connsiteX2" fmla="*/ 398408 w 580584"/>
                <a:gd name="connsiteY2" fmla="*/ 73345 h 531671"/>
                <a:gd name="connsiteX3" fmla="*/ 537338 w 580584"/>
                <a:gd name="connsiteY3" fmla="*/ 475179 h 531671"/>
                <a:gd name="connsiteX4" fmla="*/ 138931 w 580584"/>
                <a:gd name="connsiteY4" fmla="*/ 412292 h 531671"/>
                <a:gd name="connsiteX5" fmla="*/ 0 w 580584"/>
                <a:gd name="connsiteY5" fmla="*/ 266829 h 531671"/>
                <a:gd name="connsiteX0" fmla="*/ 0 w 580586"/>
                <a:gd name="connsiteY0" fmla="*/ 263970 h 421834"/>
                <a:gd name="connsiteX1" fmla="*/ 138929 w 580586"/>
                <a:gd name="connsiteY1" fmla="*/ 32247 h 421834"/>
                <a:gd name="connsiteX2" fmla="*/ 398408 w 580586"/>
                <a:gd name="connsiteY2" fmla="*/ 70486 h 421834"/>
                <a:gd name="connsiteX3" fmla="*/ 537339 w 580586"/>
                <a:gd name="connsiteY3" fmla="*/ 338373 h 421834"/>
                <a:gd name="connsiteX4" fmla="*/ 138931 w 580586"/>
                <a:gd name="connsiteY4" fmla="*/ 409433 h 421834"/>
                <a:gd name="connsiteX5" fmla="*/ 0 w 580586"/>
                <a:gd name="connsiteY5" fmla="*/ 263970 h 4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0586" h="421834">
                  <a:moveTo>
                    <a:pt x="0" y="263970"/>
                  </a:moveTo>
                  <a:cubicBezTo>
                    <a:pt x="0" y="201106"/>
                    <a:pt x="72528" y="64494"/>
                    <a:pt x="138929" y="32247"/>
                  </a:cubicBezTo>
                  <a:cubicBezTo>
                    <a:pt x="205330" y="0"/>
                    <a:pt x="332006" y="19465"/>
                    <a:pt x="398408" y="70486"/>
                  </a:cubicBezTo>
                  <a:cubicBezTo>
                    <a:pt x="464810" y="121507"/>
                    <a:pt x="580585" y="281882"/>
                    <a:pt x="537339" y="338373"/>
                  </a:cubicBezTo>
                  <a:cubicBezTo>
                    <a:pt x="494093" y="394864"/>
                    <a:pt x="228487" y="421833"/>
                    <a:pt x="138931" y="409433"/>
                  </a:cubicBezTo>
                  <a:cubicBezTo>
                    <a:pt x="49375" y="397033"/>
                    <a:pt x="0" y="326834"/>
                    <a:pt x="0" y="263970"/>
                  </a:cubicBezTo>
                  <a:close/>
                </a:path>
              </a:pathLst>
            </a:custGeom>
            <a:solidFill>
              <a:srgbClr val="99CCFF"/>
            </a:solidFill>
            <a:ln>
              <a:solidFill>
                <a:srgbClr val="1059F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1418" name="フリーフォーム 23"/>
            <p:cNvSpPr/>
            <p:nvPr/>
          </p:nvSpPr>
          <p:spPr>
            <a:xfrm>
              <a:off x="4198643" y="5581476"/>
              <a:ext cx="176212" cy="271462"/>
            </a:xfrm>
            <a:custGeom>
              <a:avLst/>
              <a:gdLst>
                <a:gd name="connsiteX0" fmla="*/ 7408 w 597958"/>
                <a:gd name="connsiteY0" fmla="*/ 234950 h 884766"/>
                <a:gd name="connsiteX1" fmla="*/ 70908 w 597958"/>
                <a:gd name="connsiteY1" fmla="*/ 101600 h 884766"/>
                <a:gd name="connsiteX2" fmla="*/ 382058 w 597958"/>
                <a:gd name="connsiteY2" fmla="*/ 107950 h 884766"/>
                <a:gd name="connsiteX3" fmla="*/ 553508 w 597958"/>
                <a:gd name="connsiteY3" fmla="*/ 749300 h 884766"/>
                <a:gd name="connsiteX4" fmla="*/ 115358 w 597958"/>
                <a:gd name="connsiteY4" fmla="*/ 800100 h 884766"/>
                <a:gd name="connsiteX5" fmla="*/ 7408 w 597958"/>
                <a:gd name="connsiteY5" fmla="*/ 234950 h 884766"/>
                <a:gd name="connsiteX0" fmla="*/ 7409 w 605367"/>
                <a:gd name="connsiteY0" fmla="*/ 463450 h 864658"/>
                <a:gd name="connsiteX1" fmla="*/ 78317 w 605367"/>
                <a:gd name="connsiteY1" fmla="*/ 101600 h 864658"/>
                <a:gd name="connsiteX2" fmla="*/ 389467 w 605367"/>
                <a:gd name="connsiteY2" fmla="*/ 107950 h 864658"/>
                <a:gd name="connsiteX3" fmla="*/ 560917 w 605367"/>
                <a:gd name="connsiteY3" fmla="*/ 749300 h 864658"/>
                <a:gd name="connsiteX4" fmla="*/ 122767 w 605367"/>
                <a:gd name="connsiteY4" fmla="*/ 800100 h 864658"/>
                <a:gd name="connsiteX5" fmla="*/ 7409 w 605367"/>
                <a:gd name="connsiteY5" fmla="*/ 463450 h 864658"/>
                <a:gd name="connsiteX0" fmla="*/ 3928 w 601886"/>
                <a:gd name="connsiteY0" fmla="*/ 441762 h 842970"/>
                <a:gd name="connsiteX1" fmla="*/ 142857 w 601886"/>
                <a:gd name="connsiteY1" fmla="*/ 210039 h 842970"/>
                <a:gd name="connsiteX2" fmla="*/ 385986 w 601886"/>
                <a:gd name="connsiteY2" fmla="*/ 86262 h 842970"/>
                <a:gd name="connsiteX3" fmla="*/ 557436 w 601886"/>
                <a:gd name="connsiteY3" fmla="*/ 727612 h 842970"/>
                <a:gd name="connsiteX4" fmla="*/ 119286 w 601886"/>
                <a:gd name="connsiteY4" fmla="*/ 778412 h 842970"/>
                <a:gd name="connsiteX5" fmla="*/ 3928 w 601886"/>
                <a:gd name="connsiteY5" fmla="*/ 441762 h 842970"/>
                <a:gd name="connsiteX0" fmla="*/ 3928 w 607674"/>
                <a:gd name="connsiteY0" fmla="*/ 317986 h 702279"/>
                <a:gd name="connsiteX1" fmla="*/ 142857 w 607674"/>
                <a:gd name="connsiteY1" fmla="*/ 86263 h 702279"/>
                <a:gd name="connsiteX2" fmla="*/ 420716 w 607674"/>
                <a:gd name="connsiteY2" fmla="*/ 86261 h 702279"/>
                <a:gd name="connsiteX3" fmla="*/ 557436 w 607674"/>
                <a:gd name="connsiteY3" fmla="*/ 603836 h 702279"/>
                <a:gd name="connsiteX4" fmla="*/ 119286 w 607674"/>
                <a:gd name="connsiteY4" fmla="*/ 654636 h 702279"/>
                <a:gd name="connsiteX5" fmla="*/ 3928 w 607674"/>
                <a:gd name="connsiteY5" fmla="*/ 317986 h 702279"/>
                <a:gd name="connsiteX0" fmla="*/ 0 w 599818"/>
                <a:gd name="connsiteY0" fmla="*/ 317988 h 681080"/>
                <a:gd name="connsiteX1" fmla="*/ 138929 w 599818"/>
                <a:gd name="connsiteY1" fmla="*/ 86265 h 681080"/>
                <a:gd name="connsiteX2" fmla="*/ 416788 w 599818"/>
                <a:gd name="connsiteY2" fmla="*/ 86263 h 681080"/>
                <a:gd name="connsiteX3" fmla="*/ 553508 w 599818"/>
                <a:gd name="connsiteY3" fmla="*/ 603838 h 681080"/>
                <a:gd name="connsiteX4" fmla="*/ 138929 w 599818"/>
                <a:gd name="connsiteY4" fmla="*/ 549715 h 681080"/>
                <a:gd name="connsiteX5" fmla="*/ 0 w 599818"/>
                <a:gd name="connsiteY5" fmla="*/ 317988 h 681080"/>
                <a:gd name="connsiteX0" fmla="*/ 0 w 463098"/>
                <a:gd name="connsiteY0" fmla="*/ 294590 h 550561"/>
                <a:gd name="connsiteX1" fmla="*/ 138929 w 463098"/>
                <a:gd name="connsiteY1" fmla="*/ 62867 h 550561"/>
                <a:gd name="connsiteX2" fmla="*/ 416788 w 463098"/>
                <a:gd name="connsiteY2" fmla="*/ 62865 h 550561"/>
                <a:gd name="connsiteX3" fmla="*/ 416788 w 463098"/>
                <a:gd name="connsiteY3" fmla="*/ 440052 h 550561"/>
                <a:gd name="connsiteX4" fmla="*/ 138929 w 463098"/>
                <a:gd name="connsiteY4" fmla="*/ 526317 h 550561"/>
                <a:gd name="connsiteX5" fmla="*/ 0 w 463098"/>
                <a:gd name="connsiteY5" fmla="*/ 294590 h 550561"/>
                <a:gd name="connsiteX0" fmla="*/ 0 w 463098"/>
                <a:gd name="connsiteY0" fmla="*/ 294588 h 502915"/>
                <a:gd name="connsiteX1" fmla="*/ 138929 w 463098"/>
                <a:gd name="connsiteY1" fmla="*/ 62865 h 502915"/>
                <a:gd name="connsiteX2" fmla="*/ 416788 w 463098"/>
                <a:gd name="connsiteY2" fmla="*/ 62863 h 502915"/>
                <a:gd name="connsiteX3" fmla="*/ 416788 w 463098"/>
                <a:gd name="connsiteY3" fmla="*/ 440050 h 502915"/>
                <a:gd name="connsiteX4" fmla="*/ 138931 w 463098"/>
                <a:gd name="connsiteY4" fmla="*/ 440051 h 502915"/>
                <a:gd name="connsiteX5" fmla="*/ 0 w 463098"/>
                <a:gd name="connsiteY5" fmla="*/ 294588 h 502915"/>
                <a:gd name="connsiteX0" fmla="*/ 0 w 602029"/>
                <a:gd name="connsiteY0" fmla="*/ 265410 h 468804"/>
                <a:gd name="connsiteX1" fmla="*/ 138929 w 602029"/>
                <a:gd name="connsiteY1" fmla="*/ 33687 h 468804"/>
                <a:gd name="connsiteX2" fmla="*/ 555719 w 602029"/>
                <a:gd name="connsiteY2" fmla="*/ 63286 h 468804"/>
                <a:gd name="connsiteX3" fmla="*/ 416788 w 602029"/>
                <a:gd name="connsiteY3" fmla="*/ 410872 h 468804"/>
                <a:gd name="connsiteX4" fmla="*/ 138931 w 602029"/>
                <a:gd name="connsiteY4" fmla="*/ 410873 h 468804"/>
                <a:gd name="connsiteX5" fmla="*/ 0 w 602029"/>
                <a:gd name="connsiteY5" fmla="*/ 265410 h 468804"/>
                <a:gd name="connsiteX0" fmla="*/ 0 w 583648"/>
                <a:gd name="connsiteY0" fmla="*/ 263970 h 465923"/>
                <a:gd name="connsiteX1" fmla="*/ 138929 w 583648"/>
                <a:gd name="connsiteY1" fmla="*/ 32247 h 465923"/>
                <a:gd name="connsiteX2" fmla="*/ 537338 w 583648"/>
                <a:gd name="connsiteY2" fmla="*/ 70486 h 465923"/>
                <a:gd name="connsiteX3" fmla="*/ 416788 w 583648"/>
                <a:gd name="connsiteY3" fmla="*/ 409432 h 465923"/>
                <a:gd name="connsiteX4" fmla="*/ 138931 w 583648"/>
                <a:gd name="connsiteY4" fmla="*/ 409433 h 465923"/>
                <a:gd name="connsiteX5" fmla="*/ 0 w 583648"/>
                <a:gd name="connsiteY5" fmla="*/ 263970 h 465923"/>
                <a:gd name="connsiteX0" fmla="*/ 0 w 583650"/>
                <a:gd name="connsiteY0" fmla="*/ 263970 h 465923"/>
                <a:gd name="connsiteX1" fmla="*/ 138929 w 583650"/>
                <a:gd name="connsiteY1" fmla="*/ 32247 h 465923"/>
                <a:gd name="connsiteX2" fmla="*/ 537340 w 583650"/>
                <a:gd name="connsiteY2" fmla="*/ 70486 h 465923"/>
                <a:gd name="connsiteX3" fmla="*/ 416788 w 583650"/>
                <a:gd name="connsiteY3" fmla="*/ 409432 h 465923"/>
                <a:gd name="connsiteX4" fmla="*/ 138931 w 583650"/>
                <a:gd name="connsiteY4" fmla="*/ 409433 h 465923"/>
                <a:gd name="connsiteX5" fmla="*/ 0 w 583650"/>
                <a:gd name="connsiteY5" fmla="*/ 263970 h 465923"/>
                <a:gd name="connsiteX0" fmla="*/ 0 w 603742"/>
                <a:gd name="connsiteY0" fmla="*/ 266831 h 531671"/>
                <a:gd name="connsiteX1" fmla="*/ 138929 w 603742"/>
                <a:gd name="connsiteY1" fmla="*/ 35108 h 531671"/>
                <a:gd name="connsiteX2" fmla="*/ 537340 w 603742"/>
                <a:gd name="connsiteY2" fmla="*/ 73347 h 531671"/>
                <a:gd name="connsiteX3" fmla="*/ 537338 w 603742"/>
                <a:gd name="connsiteY3" fmla="*/ 475181 h 531671"/>
                <a:gd name="connsiteX4" fmla="*/ 138931 w 603742"/>
                <a:gd name="connsiteY4" fmla="*/ 412294 h 531671"/>
                <a:gd name="connsiteX5" fmla="*/ 0 w 603742"/>
                <a:gd name="connsiteY5" fmla="*/ 266831 h 531671"/>
                <a:gd name="connsiteX0" fmla="*/ 0 w 580584"/>
                <a:gd name="connsiteY0" fmla="*/ 266829 h 531671"/>
                <a:gd name="connsiteX1" fmla="*/ 138929 w 580584"/>
                <a:gd name="connsiteY1" fmla="*/ 35106 h 531671"/>
                <a:gd name="connsiteX2" fmla="*/ 398408 w 580584"/>
                <a:gd name="connsiteY2" fmla="*/ 73345 h 531671"/>
                <a:gd name="connsiteX3" fmla="*/ 537338 w 580584"/>
                <a:gd name="connsiteY3" fmla="*/ 475179 h 531671"/>
                <a:gd name="connsiteX4" fmla="*/ 138931 w 580584"/>
                <a:gd name="connsiteY4" fmla="*/ 412292 h 531671"/>
                <a:gd name="connsiteX5" fmla="*/ 0 w 580584"/>
                <a:gd name="connsiteY5" fmla="*/ 266829 h 531671"/>
                <a:gd name="connsiteX0" fmla="*/ 0 w 580586"/>
                <a:gd name="connsiteY0" fmla="*/ 263970 h 421834"/>
                <a:gd name="connsiteX1" fmla="*/ 138929 w 580586"/>
                <a:gd name="connsiteY1" fmla="*/ 32247 h 421834"/>
                <a:gd name="connsiteX2" fmla="*/ 398408 w 580586"/>
                <a:gd name="connsiteY2" fmla="*/ 70486 h 421834"/>
                <a:gd name="connsiteX3" fmla="*/ 537339 w 580586"/>
                <a:gd name="connsiteY3" fmla="*/ 338373 h 421834"/>
                <a:gd name="connsiteX4" fmla="*/ 138931 w 580586"/>
                <a:gd name="connsiteY4" fmla="*/ 409433 h 421834"/>
                <a:gd name="connsiteX5" fmla="*/ 0 w 580586"/>
                <a:gd name="connsiteY5" fmla="*/ 263970 h 421834"/>
                <a:gd name="connsiteX0" fmla="*/ 14327 w 580584"/>
                <a:gd name="connsiteY0" fmla="*/ 263970 h 548178"/>
                <a:gd name="connsiteX1" fmla="*/ 153256 w 580584"/>
                <a:gd name="connsiteY1" fmla="*/ 32247 h 548178"/>
                <a:gd name="connsiteX2" fmla="*/ 412735 w 580584"/>
                <a:gd name="connsiteY2" fmla="*/ 70486 h 548178"/>
                <a:gd name="connsiteX3" fmla="*/ 551666 w 580584"/>
                <a:gd name="connsiteY3" fmla="*/ 338373 h 548178"/>
                <a:gd name="connsiteX4" fmla="*/ 239225 w 580584"/>
                <a:gd name="connsiteY4" fmla="*/ 535778 h 548178"/>
                <a:gd name="connsiteX5" fmla="*/ 14327 w 580584"/>
                <a:gd name="connsiteY5" fmla="*/ 263970 h 548178"/>
                <a:gd name="connsiteX0" fmla="*/ 14327 w 581308"/>
                <a:gd name="connsiteY0" fmla="*/ 314992 h 599200"/>
                <a:gd name="connsiteX1" fmla="*/ 153256 w 581308"/>
                <a:gd name="connsiteY1" fmla="*/ 83269 h 599200"/>
                <a:gd name="connsiteX2" fmla="*/ 417072 w 581308"/>
                <a:gd name="connsiteY2" fmla="*/ 51022 h 599200"/>
                <a:gd name="connsiteX3" fmla="*/ 551666 w 581308"/>
                <a:gd name="connsiteY3" fmla="*/ 389395 h 599200"/>
                <a:gd name="connsiteX4" fmla="*/ 239225 w 581308"/>
                <a:gd name="connsiteY4" fmla="*/ 586800 h 599200"/>
                <a:gd name="connsiteX5" fmla="*/ 14327 w 581308"/>
                <a:gd name="connsiteY5" fmla="*/ 314992 h 599200"/>
                <a:gd name="connsiteX0" fmla="*/ 29640 w 596621"/>
                <a:gd name="connsiteY0" fmla="*/ 320364 h 604572"/>
                <a:gd name="connsiteX1" fmla="*/ 76695 w 596621"/>
                <a:gd name="connsiteY1" fmla="*/ 56396 h 604572"/>
                <a:gd name="connsiteX2" fmla="*/ 432385 w 596621"/>
                <a:gd name="connsiteY2" fmla="*/ 56394 h 604572"/>
                <a:gd name="connsiteX3" fmla="*/ 566979 w 596621"/>
                <a:gd name="connsiteY3" fmla="*/ 394767 h 604572"/>
                <a:gd name="connsiteX4" fmla="*/ 254538 w 596621"/>
                <a:gd name="connsiteY4" fmla="*/ 592172 h 604572"/>
                <a:gd name="connsiteX5" fmla="*/ 29640 w 596621"/>
                <a:gd name="connsiteY5" fmla="*/ 320364 h 604572"/>
                <a:gd name="connsiteX0" fmla="*/ 59282 w 579209"/>
                <a:gd name="connsiteY0" fmla="*/ 468807 h 613326"/>
                <a:gd name="connsiteX1" fmla="*/ 59283 w 579209"/>
                <a:gd name="connsiteY1" fmla="*/ 66973 h 613326"/>
                <a:gd name="connsiteX2" fmla="*/ 414973 w 579209"/>
                <a:gd name="connsiteY2" fmla="*/ 66971 h 613326"/>
                <a:gd name="connsiteX3" fmla="*/ 549567 w 579209"/>
                <a:gd name="connsiteY3" fmla="*/ 405344 h 613326"/>
                <a:gd name="connsiteX4" fmla="*/ 237126 w 579209"/>
                <a:gd name="connsiteY4" fmla="*/ 602749 h 613326"/>
                <a:gd name="connsiteX5" fmla="*/ 59282 w 579209"/>
                <a:gd name="connsiteY5" fmla="*/ 468807 h 613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9209" h="613326">
                  <a:moveTo>
                    <a:pt x="59282" y="468807"/>
                  </a:moveTo>
                  <a:cubicBezTo>
                    <a:pt x="29642" y="379511"/>
                    <a:pt x="1" y="133946"/>
                    <a:pt x="59283" y="66973"/>
                  </a:cubicBezTo>
                  <a:cubicBezTo>
                    <a:pt x="118565" y="0"/>
                    <a:pt x="333259" y="10576"/>
                    <a:pt x="414973" y="66971"/>
                  </a:cubicBezTo>
                  <a:cubicBezTo>
                    <a:pt x="496687" y="123366"/>
                    <a:pt x="579208" y="316048"/>
                    <a:pt x="549567" y="405344"/>
                  </a:cubicBezTo>
                  <a:cubicBezTo>
                    <a:pt x="519926" y="494640"/>
                    <a:pt x="318840" y="592172"/>
                    <a:pt x="237126" y="602749"/>
                  </a:cubicBezTo>
                  <a:cubicBezTo>
                    <a:pt x="155412" y="613326"/>
                    <a:pt x="88922" y="558103"/>
                    <a:pt x="59282" y="468807"/>
                  </a:cubicBezTo>
                  <a:close/>
                </a:path>
              </a:pathLst>
            </a:custGeom>
            <a:solidFill>
              <a:srgbClr val="99CCFF"/>
            </a:solidFill>
            <a:ln>
              <a:solidFill>
                <a:srgbClr val="1059F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1419" name="円/楕円 24"/>
            <p:cNvSpPr>
              <a:spLocks noChangeAspect="1"/>
            </p:cNvSpPr>
            <p:nvPr/>
          </p:nvSpPr>
          <p:spPr>
            <a:xfrm>
              <a:off x="3666830" y="5219526"/>
              <a:ext cx="139700" cy="153987"/>
            </a:xfrm>
            <a:prstGeom prst="ellipse">
              <a:avLst/>
            </a:prstGeom>
            <a:solidFill>
              <a:srgbClr val="FF7C80"/>
            </a:solidFill>
            <a:ln w="190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1420" name="円/楕円 25"/>
            <p:cNvSpPr>
              <a:spLocks noChangeAspect="1"/>
            </p:cNvSpPr>
            <p:nvPr/>
          </p:nvSpPr>
          <p:spPr>
            <a:xfrm>
              <a:off x="4678068" y="5832301"/>
              <a:ext cx="161925" cy="177800"/>
            </a:xfrm>
            <a:prstGeom prst="ellipse">
              <a:avLst/>
            </a:prstGeom>
            <a:solidFill>
              <a:srgbClr val="FF7C80"/>
            </a:solidFill>
            <a:ln w="190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1421" name="円/楕円 26"/>
            <p:cNvSpPr>
              <a:spLocks noChangeAspect="1"/>
            </p:cNvSpPr>
            <p:nvPr/>
          </p:nvSpPr>
          <p:spPr>
            <a:xfrm>
              <a:off x="3458868" y="5711651"/>
              <a:ext cx="215900" cy="238125"/>
            </a:xfrm>
            <a:prstGeom prst="ellipse">
              <a:avLst/>
            </a:prstGeom>
            <a:solidFill>
              <a:srgbClr val="FF7C80"/>
            </a:solidFill>
            <a:ln w="190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1422" name="円/楕円 27"/>
            <p:cNvSpPr>
              <a:spLocks noChangeAspect="1"/>
            </p:cNvSpPr>
            <p:nvPr/>
          </p:nvSpPr>
          <p:spPr>
            <a:xfrm>
              <a:off x="4157368" y="5002038"/>
              <a:ext cx="174625" cy="192088"/>
            </a:xfrm>
            <a:prstGeom prst="ellipse">
              <a:avLst/>
            </a:prstGeom>
            <a:solidFill>
              <a:srgbClr val="FF7C80"/>
            </a:solidFill>
            <a:ln w="190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1423" name="円/楕円 28"/>
            <p:cNvSpPr>
              <a:spLocks noChangeAspect="1"/>
            </p:cNvSpPr>
            <p:nvPr/>
          </p:nvSpPr>
          <p:spPr>
            <a:xfrm>
              <a:off x="4989218" y="3997151"/>
              <a:ext cx="215900" cy="238125"/>
            </a:xfrm>
            <a:prstGeom prst="ellipse">
              <a:avLst/>
            </a:prstGeom>
            <a:solidFill>
              <a:srgbClr val="FF7C80"/>
            </a:solidFill>
            <a:ln w="190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1424" name="円/楕円 29"/>
            <p:cNvSpPr>
              <a:spLocks noChangeAspect="1"/>
            </p:cNvSpPr>
            <p:nvPr/>
          </p:nvSpPr>
          <p:spPr>
            <a:xfrm>
              <a:off x="3574755" y="4038426"/>
              <a:ext cx="90488" cy="98425"/>
            </a:xfrm>
            <a:prstGeom prst="ellipse">
              <a:avLst/>
            </a:prstGeom>
            <a:solidFill>
              <a:srgbClr val="FF7C80"/>
            </a:solidFill>
            <a:ln w="127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1425" name="円/楕円 30"/>
            <p:cNvSpPr>
              <a:spLocks noChangeAspect="1"/>
            </p:cNvSpPr>
            <p:nvPr/>
          </p:nvSpPr>
          <p:spPr>
            <a:xfrm>
              <a:off x="5968705" y="3863801"/>
              <a:ext cx="103188" cy="114300"/>
            </a:xfrm>
            <a:prstGeom prst="ellipse">
              <a:avLst/>
            </a:prstGeom>
            <a:solidFill>
              <a:srgbClr val="FF7C80"/>
            </a:solidFill>
            <a:ln w="190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1426" name="円/楕円 31"/>
            <p:cNvSpPr>
              <a:spLocks noChangeAspect="1"/>
            </p:cNvSpPr>
            <p:nvPr/>
          </p:nvSpPr>
          <p:spPr>
            <a:xfrm>
              <a:off x="4238330" y="5608463"/>
              <a:ext cx="92075" cy="101600"/>
            </a:xfrm>
            <a:prstGeom prst="ellipse">
              <a:avLst/>
            </a:prstGeom>
            <a:solidFill>
              <a:srgbClr val="FF7C80"/>
            </a:solidFill>
            <a:ln w="127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1427" name="フリーフォーム 32"/>
            <p:cNvSpPr/>
            <p:nvPr/>
          </p:nvSpPr>
          <p:spPr>
            <a:xfrm>
              <a:off x="5192418" y="4646438"/>
              <a:ext cx="482600" cy="666750"/>
            </a:xfrm>
            <a:custGeom>
              <a:avLst/>
              <a:gdLst>
                <a:gd name="connsiteX0" fmla="*/ 0 w 649288"/>
                <a:gd name="connsiteY0" fmla="*/ 71437 h 776287"/>
                <a:gd name="connsiteX1" fmla="*/ 314325 w 649288"/>
                <a:gd name="connsiteY1" fmla="*/ 80962 h 776287"/>
                <a:gd name="connsiteX2" fmla="*/ 609600 w 649288"/>
                <a:gd name="connsiteY2" fmla="*/ 557212 h 776287"/>
                <a:gd name="connsiteX3" fmla="*/ 552450 w 649288"/>
                <a:gd name="connsiteY3" fmla="*/ 776287 h 776287"/>
                <a:gd name="connsiteX0" fmla="*/ 0 w 643318"/>
                <a:gd name="connsiteY0" fmla="*/ 71437 h 809426"/>
                <a:gd name="connsiteX1" fmla="*/ 314325 w 643318"/>
                <a:gd name="connsiteY1" fmla="*/ 80962 h 809426"/>
                <a:gd name="connsiteX2" fmla="*/ 609600 w 643318"/>
                <a:gd name="connsiteY2" fmla="*/ 557212 h 809426"/>
                <a:gd name="connsiteX3" fmla="*/ 516632 w 643318"/>
                <a:gd name="connsiteY3" fmla="*/ 809426 h 809426"/>
              </a:gdLst>
              <a:ahLst/>
              <a:cxnLst>
                <a:cxn ang="0">
                  <a:pos x="connsiteX0" y="connsiteY0"/>
                </a:cxn>
                <a:cxn ang="0">
                  <a:pos x="connsiteX1" y="connsiteY1"/>
                </a:cxn>
                <a:cxn ang="0">
                  <a:pos x="connsiteX2" y="connsiteY2"/>
                </a:cxn>
                <a:cxn ang="0">
                  <a:pos x="connsiteX3" y="connsiteY3"/>
                </a:cxn>
              </a:cxnLst>
              <a:rect l="l" t="t" r="r" b="b"/>
              <a:pathLst>
                <a:path w="643318" h="809426">
                  <a:moveTo>
                    <a:pt x="0" y="71437"/>
                  </a:moveTo>
                  <a:cubicBezTo>
                    <a:pt x="106362" y="35718"/>
                    <a:pt x="212725" y="0"/>
                    <a:pt x="314325" y="80962"/>
                  </a:cubicBezTo>
                  <a:cubicBezTo>
                    <a:pt x="415925" y="161924"/>
                    <a:pt x="575882" y="435801"/>
                    <a:pt x="609600" y="557212"/>
                  </a:cubicBezTo>
                  <a:cubicBezTo>
                    <a:pt x="643318" y="678623"/>
                    <a:pt x="565051" y="757832"/>
                    <a:pt x="516632" y="809426"/>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ja-JP" altLang="en-US"/>
            </a:p>
          </p:txBody>
        </p:sp>
        <p:sp>
          <p:nvSpPr>
            <p:cNvPr id="1428" name="正方形/長方形 33"/>
            <p:cNvSpPr/>
            <p:nvPr/>
          </p:nvSpPr>
          <p:spPr>
            <a:xfrm rot="2833227">
              <a:off x="5421823" y="5275893"/>
              <a:ext cx="215900" cy="103187"/>
            </a:xfrm>
            <a:prstGeom prst="rect">
              <a:avLst/>
            </a:prstGeom>
            <a:solidFill>
              <a:srgbClr val="FFC000"/>
            </a:solidFill>
            <a:ln/>
          </p:spPr>
          <p:style>
            <a:lnRef idx="2">
              <a:schemeClr val="dk1"/>
            </a:lnRef>
            <a:fillRef idx="1">
              <a:schemeClr val="lt1"/>
            </a:fillRef>
            <a:effectRef idx="0">
              <a:schemeClr val="dk1"/>
            </a:effectRef>
            <a:fontRef idx="minor">
              <a:schemeClr val="dk1"/>
            </a:fontRef>
          </p:style>
          <p:txBody>
            <a:bodyPr anchor="ctr"/>
            <a:lstStyle/>
            <a:p>
              <a:pPr algn="ctr" eaLnBrk="1" hangingPunct="1">
                <a:defRPr/>
              </a:pPr>
              <a:endParaRPr lang="ja-JP" altLang="en-US"/>
            </a:p>
          </p:txBody>
        </p:sp>
        <p:sp>
          <p:nvSpPr>
            <p:cNvPr id="1429" name="フリーフォーム 34"/>
            <p:cNvSpPr/>
            <p:nvPr/>
          </p:nvSpPr>
          <p:spPr>
            <a:xfrm>
              <a:off x="5027318" y="2997026"/>
              <a:ext cx="241300" cy="1746250"/>
            </a:xfrm>
            <a:custGeom>
              <a:avLst/>
              <a:gdLst>
                <a:gd name="connsiteX0" fmla="*/ 104775 w 258762"/>
                <a:gd name="connsiteY0" fmla="*/ 1476375 h 1476375"/>
                <a:gd name="connsiteX1" fmla="*/ 257175 w 258762"/>
                <a:gd name="connsiteY1" fmla="*/ 1219200 h 1476375"/>
                <a:gd name="connsiteX2" fmla="*/ 95250 w 258762"/>
                <a:gd name="connsiteY2" fmla="*/ 819150 h 1476375"/>
                <a:gd name="connsiteX3" fmla="*/ 0 w 258762"/>
                <a:gd name="connsiteY3" fmla="*/ 0 h 1476375"/>
                <a:gd name="connsiteX0" fmla="*/ 167953 w 321940"/>
                <a:gd name="connsiteY0" fmla="*/ 2045940 h 2045940"/>
                <a:gd name="connsiteX1" fmla="*/ 320353 w 321940"/>
                <a:gd name="connsiteY1" fmla="*/ 1788765 h 2045940"/>
                <a:gd name="connsiteX2" fmla="*/ 158428 w 321940"/>
                <a:gd name="connsiteY2" fmla="*/ 1388715 h 2045940"/>
                <a:gd name="connsiteX3" fmla="*/ 0 w 321940"/>
                <a:gd name="connsiteY3" fmla="*/ 0 h 2045940"/>
                <a:gd name="connsiteX0" fmla="*/ 167953 w 321940"/>
                <a:gd name="connsiteY0" fmla="*/ 2117948 h 2117948"/>
                <a:gd name="connsiteX1" fmla="*/ 320353 w 321940"/>
                <a:gd name="connsiteY1" fmla="*/ 1860773 h 2117948"/>
                <a:gd name="connsiteX2" fmla="*/ 158428 w 321940"/>
                <a:gd name="connsiteY2" fmla="*/ 1460723 h 2117948"/>
                <a:gd name="connsiteX3" fmla="*/ 0 w 321940"/>
                <a:gd name="connsiteY3" fmla="*/ 0 h 2117948"/>
              </a:gdLst>
              <a:ahLst/>
              <a:cxnLst>
                <a:cxn ang="0">
                  <a:pos x="connsiteX0" y="connsiteY0"/>
                </a:cxn>
                <a:cxn ang="0">
                  <a:pos x="connsiteX1" y="connsiteY1"/>
                </a:cxn>
                <a:cxn ang="0">
                  <a:pos x="connsiteX2" y="connsiteY2"/>
                </a:cxn>
                <a:cxn ang="0">
                  <a:pos x="connsiteX3" y="connsiteY3"/>
                </a:cxn>
              </a:cxnLst>
              <a:rect l="l" t="t" r="r" b="b"/>
              <a:pathLst>
                <a:path w="321940" h="2117948">
                  <a:moveTo>
                    <a:pt x="167953" y="2117948"/>
                  </a:moveTo>
                  <a:cubicBezTo>
                    <a:pt x="244946" y="2044129"/>
                    <a:pt x="321940" y="1970310"/>
                    <a:pt x="320353" y="1860773"/>
                  </a:cubicBezTo>
                  <a:cubicBezTo>
                    <a:pt x="318766" y="1751236"/>
                    <a:pt x="211820" y="1770852"/>
                    <a:pt x="158428" y="1460723"/>
                  </a:cubicBezTo>
                  <a:cubicBezTo>
                    <a:pt x="105036" y="1150594"/>
                    <a:pt x="26194" y="307975"/>
                    <a:pt x="0"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ja-JP" altLang="en-US"/>
            </a:p>
          </p:txBody>
        </p:sp>
        <p:sp>
          <p:nvSpPr>
            <p:cNvPr id="1430" name="フリーフォーム 35"/>
            <p:cNvSpPr/>
            <p:nvPr/>
          </p:nvSpPr>
          <p:spPr>
            <a:xfrm>
              <a:off x="3462043" y="4838526"/>
              <a:ext cx="1619250" cy="1187450"/>
            </a:xfrm>
            <a:custGeom>
              <a:avLst/>
              <a:gdLst>
                <a:gd name="connsiteX0" fmla="*/ 2091267 w 2091267"/>
                <a:gd name="connsiteY0" fmla="*/ 0 h 1388533"/>
                <a:gd name="connsiteX1" fmla="*/ 1735667 w 2091267"/>
                <a:gd name="connsiteY1" fmla="*/ 190500 h 1388533"/>
                <a:gd name="connsiteX2" fmla="*/ 922867 w 2091267"/>
                <a:gd name="connsiteY2" fmla="*/ 342900 h 1388533"/>
                <a:gd name="connsiteX3" fmla="*/ 148167 w 2091267"/>
                <a:gd name="connsiteY3" fmla="*/ 1231900 h 1388533"/>
                <a:gd name="connsiteX4" fmla="*/ 33867 w 2091267"/>
                <a:gd name="connsiteY4" fmla="*/ 1282700 h 1388533"/>
                <a:gd name="connsiteX0" fmla="*/ 1943100 w 1943100"/>
                <a:gd name="connsiteY0" fmla="*/ 0 h 1231900"/>
                <a:gd name="connsiteX1" fmla="*/ 1587500 w 1943100"/>
                <a:gd name="connsiteY1" fmla="*/ 190500 h 1231900"/>
                <a:gd name="connsiteX2" fmla="*/ 774700 w 1943100"/>
                <a:gd name="connsiteY2" fmla="*/ 342900 h 1231900"/>
                <a:gd name="connsiteX3" fmla="*/ 0 w 1943100"/>
                <a:gd name="connsiteY3" fmla="*/ 1231900 h 1231900"/>
                <a:gd name="connsiteX0" fmla="*/ 2016473 w 2016473"/>
                <a:gd name="connsiteY0" fmla="*/ 0 h 1342752"/>
                <a:gd name="connsiteX1" fmla="*/ 1660873 w 2016473"/>
                <a:gd name="connsiteY1" fmla="*/ 190500 h 1342752"/>
                <a:gd name="connsiteX2" fmla="*/ 848073 w 2016473"/>
                <a:gd name="connsiteY2" fmla="*/ 342900 h 1342752"/>
                <a:gd name="connsiteX3" fmla="*/ 0 w 2016473"/>
                <a:gd name="connsiteY3" fmla="*/ 1342752 h 1342752"/>
                <a:gd name="connsiteX0" fmla="*/ 2016472 w 2016472"/>
                <a:gd name="connsiteY0" fmla="*/ 0 h 1270744"/>
                <a:gd name="connsiteX1" fmla="*/ 1660872 w 2016472"/>
                <a:gd name="connsiteY1" fmla="*/ 190500 h 1270744"/>
                <a:gd name="connsiteX2" fmla="*/ 848072 w 2016472"/>
                <a:gd name="connsiteY2" fmla="*/ 342900 h 1270744"/>
                <a:gd name="connsiteX3" fmla="*/ 0 w 2016472"/>
                <a:gd name="connsiteY3" fmla="*/ 1270744 h 1270744"/>
                <a:gd name="connsiteX0" fmla="*/ 2088481 w 2088481"/>
                <a:gd name="connsiteY0" fmla="*/ 0 h 1342752"/>
                <a:gd name="connsiteX1" fmla="*/ 1732881 w 2088481"/>
                <a:gd name="connsiteY1" fmla="*/ 190500 h 1342752"/>
                <a:gd name="connsiteX2" fmla="*/ 920081 w 2088481"/>
                <a:gd name="connsiteY2" fmla="*/ 342900 h 1342752"/>
                <a:gd name="connsiteX3" fmla="*/ 0 w 2088481"/>
                <a:gd name="connsiteY3" fmla="*/ 1342752 h 1342752"/>
                <a:gd name="connsiteX0" fmla="*/ 2160240 w 2160240"/>
                <a:gd name="connsiteY0" fmla="*/ 0 h 1440160"/>
                <a:gd name="connsiteX1" fmla="*/ 1804640 w 2160240"/>
                <a:gd name="connsiteY1" fmla="*/ 190500 h 1440160"/>
                <a:gd name="connsiteX2" fmla="*/ 991840 w 2160240"/>
                <a:gd name="connsiteY2" fmla="*/ 342900 h 1440160"/>
                <a:gd name="connsiteX3" fmla="*/ 0 w 2160240"/>
                <a:gd name="connsiteY3" fmla="*/ 1440160 h 1440160"/>
              </a:gdLst>
              <a:ahLst/>
              <a:cxnLst>
                <a:cxn ang="0">
                  <a:pos x="connsiteX0" y="connsiteY0"/>
                </a:cxn>
                <a:cxn ang="0">
                  <a:pos x="connsiteX1" y="connsiteY1"/>
                </a:cxn>
                <a:cxn ang="0">
                  <a:pos x="connsiteX2" y="connsiteY2"/>
                </a:cxn>
                <a:cxn ang="0">
                  <a:pos x="connsiteX3" y="connsiteY3"/>
                </a:cxn>
              </a:cxnLst>
              <a:rect l="l" t="t" r="r" b="b"/>
              <a:pathLst>
                <a:path w="2160240" h="1440160">
                  <a:moveTo>
                    <a:pt x="2160240" y="0"/>
                  </a:moveTo>
                  <a:cubicBezTo>
                    <a:pt x="2079806" y="66675"/>
                    <a:pt x="1999373" y="133350"/>
                    <a:pt x="1804640" y="190500"/>
                  </a:cubicBezTo>
                  <a:cubicBezTo>
                    <a:pt x="1609907" y="247650"/>
                    <a:pt x="1292613" y="134623"/>
                    <a:pt x="991840" y="342900"/>
                  </a:cubicBezTo>
                  <a:cubicBezTo>
                    <a:pt x="691067" y="551177"/>
                    <a:pt x="148167" y="1283527"/>
                    <a:pt x="0" y="1440160"/>
                  </a:cubicBezTo>
                </a:path>
              </a:pathLst>
            </a:custGeom>
            <a:ln w="38100">
              <a:solidFill>
                <a:schemeClr val="tx1"/>
              </a:solidFill>
            </a:ln>
          </p:spPr>
          <p:style>
            <a:lnRef idx="1">
              <a:schemeClr val="dk1"/>
            </a:lnRef>
            <a:fillRef idx="0">
              <a:schemeClr val="dk1"/>
            </a:fillRef>
            <a:effectRef idx="0">
              <a:schemeClr val="dk1"/>
            </a:effectRef>
            <a:fontRef idx="minor">
              <a:schemeClr val="tx1"/>
            </a:fontRef>
          </p:style>
          <p:txBody>
            <a:bodyPr anchor="ctr"/>
            <a:lstStyle/>
            <a:p>
              <a:pPr algn="ctr" eaLnBrk="1" hangingPunct="1">
                <a:defRPr/>
              </a:pPr>
              <a:endParaRPr lang="ja-JP" altLang="en-US"/>
            </a:p>
          </p:txBody>
        </p:sp>
        <p:sp>
          <p:nvSpPr>
            <p:cNvPr id="1431" name="フリーフォーム 36"/>
            <p:cNvSpPr/>
            <p:nvPr/>
          </p:nvSpPr>
          <p:spPr>
            <a:xfrm>
              <a:off x="3590630" y="4987751"/>
              <a:ext cx="647700" cy="325437"/>
            </a:xfrm>
            <a:custGeom>
              <a:avLst/>
              <a:gdLst>
                <a:gd name="connsiteX0" fmla="*/ 809625 w 809625"/>
                <a:gd name="connsiteY0" fmla="*/ 108744 h 356393"/>
                <a:gd name="connsiteX1" fmla="*/ 457200 w 809625"/>
                <a:gd name="connsiteY1" fmla="*/ 32544 h 356393"/>
                <a:gd name="connsiteX2" fmla="*/ 190500 w 809625"/>
                <a:gd name="connsiteY2" fmla="*/ 304006 h 356393"/>
                <a:gd name="connsiteX3" fmla="*/ 0 w 809625"/>
                <a:gd name="connsiteY3" fmla="*/ 346869 h 356393"/>
              </a:gdLst>
              <a:ahLst/>
              <a:cxnLst>
                <a:cxn ang="0">
                  <a:pos x="connsiteX0" y="connsiteY0"/>
                </a:cxn>
                <a:cxn ang="0">
                  <a:pos x="connsiteX1" y="connsiteY1"/>
                </a:cxn>
                <a:cxn ang="0">
                  <a:pos x="connsiteX2" y="connsiteY2"/>
                </a:cxn>
                <a:cxn ang="0">
                  <a:pos x="connsiteX3" y="connsiteY3"/>
                </a:cxn>
              </a:cxnLst>
              <a:rect l="l" t="t" r="r" b="b"/>
              <a:pathLst>
                <a:path w="809625" h="356393">
                  <a:moveTo>
                    <a:pt x="809625" y="108744"/>
                  </a:moveTo>
                  <a:cubicBezTo>
                    <a:pt x="685006" y="54372"/>
                    <a:pt x="560387" y="0"/>
                    <a:pt x="457200" y="32544"/>
                  </a:cubicBezTo>
                  <a:cubicBezTo>
                    <a:pt x="354013" y="65088"/>
                    <a:pt x="266700" y="251619"/>
                    <a:pt x="190500" y="304006"/>
                  </a:cubicBezTo>
                  <a:cubicBezTo>
                    <a:pt x="114300" y="356393"/>
                    <a:pt x="57150" y="351631"/>
                    <a:pt x="0" y="346869"/>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ja-JP" altLang="en-US"/>
            </a:p>
          </p:txBody>
        </p:sp>
        <p:sp>
          <p:nvSpPr>
            <p:cNvPr id="1432" name="フリーフォーム 37"/>
            <p:cNvSpPr/>
            <p:nvPr/>
          </p:nvSpPr>
          <p:spPr>
            <a:xfrm>
              <a:off x="4651080" y="4949651"/>
              <a:ext cx="608013" cy="1120775"/>
            </a:xfrm>
            <a:custGeom>
              <a:avLst/>
              <a:gdLst>
                <a:gd name="connsiteX0" fmla="*/ 327025 w 774700"/>
                <a:gd name="connsiteY0" fmla="*/ 0 h 1357313"/>
                <a:gd name="connsiteX1" fmla="*/ 117475 w 774700"/>
                <a:gd name="connsiteY1" fmla="*/ 90488 h 1357313"/>
                <a:gd name="connsiteX2" fmla="*/ 12700 w 774700"/>
                <a:gd name="connsiteY2" fmla="*/ 342900 h 1357313"/>
                <a:gd name="connsiteX3" fmla="*/ 41275 w 774700"/>
                <a:gd name="connsiteY3" fmla="*/ 800100 h 1357313"/>
                <a:gd name="connsiteX4" fmla="*/ 141288 w 774700"/>
                <a:gd name="connsiteY4" fmla="*/ 1223963 h 1357313"/>
                <a:gd name="connsiteX5" fmla="*/ 774700 w 774700"/>
                <a:gd name="connsiteY5" fmla="*/ 1357313 h 1357313"/>
                <a:gd name="connsiteX0" fmla="*/ 361950 w 809625"/>
                <a:gd name="connsiteY0" fmla="*/ 0 h 1357313"/>
                <a:gd name="connsiteX1" fmla="*/ 47625 w 809625"/>
                <a:gd name="connsiteY1" fmla="*/ 342900 h 1357313"/>
                <a:gd name="connsiteX2" fmla="*/ 76200 w 809625"/>
                <a:gd name="connsiteY2" fmla="*/ 800100 h 1357313"/>
                <a:gd name="connsiteX3" fmla="*/ 176213 w 809625"/>
                <a:gd name="connsiteY3" fmla="*/ 1223963 h 1357313"/>
                <a:gd name="connsiteX4" fmla="*/ 809625 w 809625"/>
                <a:gd name="connsiteY4" fmla="*/ 1357313 h 1357313"/>
                <a:gd name="connsiteX0" fmla="*/ 361950 w 809625"/>
                <a:gd name="connsiteY0" fmla="*/ 0 h 1357313"/>
                <a:gd name="connsiteX1" fmla="*/ 47625 w 809625"/>
                <a:gd name="connsiteY1" fmla="*/ 342900 h 1357313"/>
                <a:gd name="connsiteX2" fmla="*/ 76200 w 809625"/>
                <a:gd name="connsiteY2" fmla="*/ 800100 h 1357313"/>
                <a:gd name="connsiteX3" fmla="*/ 176213 w 809625"/>
                <a:gd name="connsiteY3" fmla="*/ 1223963 h 1357313"/>
                <a:gd name="connsiteX4" fmla="*/ 809625 w 809625"/>
                <a:gd name="connsiteY4" fmla="*/ 1357313 h 13573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9625" h="1357313">
                  <a:moveTo>
                    <a:pt x="361950" y="0"/>
                  </a:moveTo>
                  <a:cubicBezTo>
                    <a:pt x="213866" y="72207"/>
                    <a:pt x="95250" y="209550"/>
                    <a:pt x="47625" y="342900"/>
                  </a:cubicBezTo>
                  <a:cubicBezTo>
                    <a:pt x="0" y="476250"/>
                    <a:pt x="54769" y="653256"/>
                    <a:pt x="76200" y="800100"/>
                  </a:cubicBezTo>
                  <a:cubicBezTo>
                    <a:pt x="97631" y="946944"/>
                    <a:pt x="53976" y="1131094"/>
                    <a:pt x="176213" y="1223963"/>
                  </a:cubicBezTo>
                  <a:cubicBezTo>
                    <a:pt x="298450" y="1316832"/>
                    <a:pt x="554037" y="1337072"/>
                    <a:pt x="809625" y="1357313"/>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ja-JP" altLang="en-US"/>
            </a:p>
          </p:txBody>
        </p:sp>
        <p:sp>
          <p:nvSpPr>
            <p:cNvPr id="1433" name="フリーフォーム 38"/>
            <p:cNvSpPr/>
            <p:nvPr/>
          </p:nvSpPr>
          <p:spPr>
            <a:xfrm>
              <a:off x="4219280" y="5076651"/>
              <a:ext cx="52388" cy="565150"/>
            </a:xfrm>
            <a:custGeom>
              <a:avLst/>
              <a:gdLst>
                <a:gd name="connsiteX0" fmla="*/ 31750 w 69850"/>
                <a:gd name="connsiteY0" fmla="*/ 0 h 685800"/>
                <a:gd name="connsiteX1" fmla="*/ 6350 w 69850"/>
                <a:gd name="connsiteY1" fmla="*/ 393700 h 685800"/>
                <a:gd name="connsiteX2" fmla="*/ 69850 w 69850"/>
                <a:gd name="connsiteY2" fmla="*/ 685800 h 685800"/>
              </a:gdLst>
              <a:ahLst/>
              <a:cxnLst>
                <a:cxn ang="0">
                  <a:pos x="connsiteX0" y="connsiteY0"/>
                </a:cxn>
                <a:cxn ang="0">
                  <a:pos x="connsiteX1" y="connsiteY1"/>
                </a:cxn>
                <a:cxn ang="0">
                  <a:pos x="connsiteX2" y="connsiteY2"/>
                </a:cxn>
              </a:cxnLst>
              <a:rect l="l" t="t" r="r" b="b"/>
              <a:pathLst>
                <a:path w="69850" h="685800">
                  <a:moveTo>
                    <a:pt x="31750" y="0"/>
                  </a:moveTo>
                  <a:cubicBezTo>
                    <a:pt x="15875" y="139700"/>
                    <a:pt x="0" y="279400"/>
                    <a:pt x="6350" y="393700"/>
                  </a:cubicBezTo>
                  <a:cubicBezTo>
                    <a:pt x="12700" y="508000"/>
                    <a:pt x="41275" y="596900"/>
                    <a:pt x="69850" y="685800"/>
                  </a:cubicBezTo>
                </a:path>
              </a:pathLst>
            </a:custGeom>
            <a:ln>
              <a:solidFill>
                <a:srgbClr val="000000"/>
              </a:solidFill>
              <a:prstDash val="dash"/>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ja-JP" altLang="en-US"/>
            </a:p>
          </p:txBody>
        </p:sp>
        <p:sp>
          <p:nvSpPr>
            <p:cNvPr id="1434" name="フリーフォーム 39"/>
            <p:cNvSpPr/>
            <p:nvPr/>
          </p:nvSpPr>
          <p:spPr>
            <a:xfrm>
              <a:off x="5341643" y="3928888"/>
              <a:ext cx="685800" cy="752475"/>
            </a:xfrm>
            <a:custGeom>
              <a:avLst/>
              <a:gdLst>
                <a:gd name="connsiteX0" fmla="*/ 0 w 914400"/>
                <a:gd name="connsiteY0" fmla="*/ 895350 h 912813"/>
                <a:gd name="connsiteX1" fmla="*/ 285750 w 914400"/>
                <a:gd name="connsiteY1" fmla="*/ 876300 h 912813"/>
                <a:gd name="connsiteX2" fmla="*/ 752475 w 914400"/>
                <a:gd name="connsiteY2" fmla="*/ 676275 h 912813"/>
                <a:gd name="connsiteX3" fmla="*/ 914400 w 914400"/>
                <a:gd name="connsiteY3" fmla="*/ 0 h 912813"/>
              </a:gdLst>
              <a:ahLst/>
              <a:cxnLst>
                <a:cxn ang="0">
                  <a:pos x="connsiteX0" y="connsiteY0"/>
                </a:cxn>
                <a:cxn ang="0">
                  <a:pos x="connsiteX1" y="connsiteY1"/>
                </a:cxn>
                <a:cxn ang="0">
                  <a:pos x="connsiteX2" y="connsiteY2"/>
                </a:cxn>
                <a:cxn ang="0">
                  <a:pos x="connsiteX3" y="connsiteY3"/>
                </a:cxn>
              </a:cxnLst>
              <a:rect l="l" t="t" r="r" b="b"/>
              <a:pathLst>
                <a:path w="914400" h="912813">
                  <a:moveTo>
                    <a:pt x="0" y="895350"/>
                  </a:moveTo>
                  <a:cubicBezTo>
                    <a:pt x="80169" y="904081"/>
                    <a:pt x="160338" y="912813"/>
                    <a:pt x="285750" y="876300"/>
                  </a:cubicBezTo>
                  <a:cubicBezTo>
                    <a:pt x="411163" y="839788"/>
                    <a:pt x="647700" y="822325"/>
                    <a:pt x="752475" y="676275"/>
                  </a:cubicBezTo>
                  <a:cubicBezTo>
                    <a:pt x="857250" y="530225"/>
                    <a:pt x="885825" y="265112"/>
                    <a:pt x="914400" y="0"/>
                  </a:cubicBezTo>
                </a:path>
              </a:pathLst>
            </a:custGeom>
            <a:ln>
              <a:prstDash val="dash"/>
            </a:ln>
          </p:spPr>
          <p:style>
            <a:lnRef idx="1">
              <a:schemeClr val="dk1"/>
            </a:lnRef>
            <a:fillRef idx="0">
              <a:schemeClr val="dk1"/>
            </a:fillRef>
            <a:effectRef idx="0">
              <a:schemeClr val="dk1"/>
            </a:effectRef>
            <a:fontRef idx="minor">
              <a:schemeClr val="tx1"/>
            </a:fontRef>
          </p:style>
          <p:txBody>
            <a:bodyPr anchor="ctr"/>
            <a:lstStyle/>
            <a:p>
              <a:pPr algn="ctr" eaLnBrk="1" hangingPunct="1">
                <a:defRPr/>
              </a:pPr>
              <a:endParaRPr lang="ja-JP" altLang="en-US"/>
            </a:p>
          </p:txBody>
        </p:sp>
        <p:sp>
          <p:nvSpPr>
            <p:cNvPr id="1435" name="フリーフォーム 40"/>
            <p:cNvSpPr/>
            <p:nvPr/>
          </p:nvSpPr>
          <p:spPr>
            <a:xfrm>
              <a:off x="3603330" y="4125738"/>
              <a:ext cx="344488" cy="890588"/>
            </a:xfrm>
            <a:custGeom>
              <a:avLst/>
              <a:gdLst>
                <a:gd name="connsiteX0" fmla="*/ 53975 w 377825"/>
                <a:gd name="connsiteY0" fmla="*/ 0 h 638175"/>
                <a:gd name="connsiteX1" fmla="*/ 53975 w 377825"/>
                <a:gd name="connsiteY1" fmla="*/ 228600 h 638175"/>
                <a:gd name="connsiteX2" fmla="*/ 377825 w 377825"/>
                <a:gd name="connsiteY2" fmla="*/ 638175 h 638175"/>
                <a:gd name="connsiteX0" fmla="*/ 26988 w 404813"/>
                <a:gd name="connsiteY0" fmla="*/ 0 h 998215"/>
                <a:gd name="connsiteX1" fmla="*/ 80963 w 404813"/>
                <a:gd name="connsiteY1" fmla="*/ 588640 h 998215"/>
                <a:gd name="connsiteX2" fmla="*/ 404813 w 404813"/>
                <a:gd name="connsiteY2" fmla="*/ 998215 h 998215"/>
                <a:gd name="connsiteX0" fmla="*/ 26988 w 459036"/>
                <a:gd name="connsiteY0" fmla="*/ 0 h 1080120"/>
                <a:gd name="connsiteX1" fmla="*/ 80963 w 459036"/>
                <a:gd name="connsiteY1" fmla="*/ 588640 h 1080120"/>
                <a:gd name="connsiteX2" fmla="*/ 459036 w 459036"/>
                <a:gd name="connsiteY2" fmla="*/ 1080120 h 1080120"/>
              </a:gdLst>
              <a:ahLst/>
              <a:cxnLst>
                <a:cxn ang="0">
                  <a:pos x="connsiteX0" y="connsiteY0"/>
                </a:cxn>
                <a:cxn ang="0">
                  <a:pos x="connsiteX1" y="connsiteY1"/>
                </a:cxn>
                <a:cxn ang="0">
                  <a:pos x="connsiteX2" y="connsiteY2"/>
                </a:cxn>
              </a:cxnLst>
              <a:rect l="l" t="t" r="r" b="b"/>
              <a:pathLst>
                <a:path w="459036" h="1080120">
                  <a:moveTo>
                    <a:pt x="26988" y="0"/>
                  </a:moveTo>
                  <a:cubicBezTo>
                    <a:pt x="0" y="61119"/>
                    <a:pt x="8955" y="408620"/>
                    <a:pt x="80963" y="588640"/>
                  </a:cubicBezTo>
                  <a:cubicBezTo>
                    <a:pt x="152971" y="768660"/>
                    <a:pt x="324098" y="928513"/>
                    <a:pt x="459036" y="1080120"/>
                  </a:cubicBezTo>
                </a:path>
              </a:pathLst>
            </a:custGeom>
            <a:ln>
              <a:prstDash val="dash"/>
            </a:ln>
          </p:spPr>
          <p:style>
            <a:lnRef idx="1">
              <a:schemeClr val="dk1"/>
            </a:lnRef>
            <a:fillRef idx="0">
              <a:schemeClr val="dk1"/>
            </a:fillRef>
            <a:effectRef idx="0">
              <a:schemeClr val="dk1"/>
            </a:effectRef>
            <a:fontRef idx="minor">
              <a:schemeClr val="tx1"/>
            </a:fontRef>
          </p:style>
          <p:txBody>
            <a:bodyPr anchor="ctr"/>
            <a:lstStyle/>
            <a:p>
              <a:pPr algn="ctr" eaLnBrk="1" hangingPunct="1">
                <a:defRPr/>
              </a:pPr>
              <a:endParaRPr lang="ja-JP" altLang="en-US"/>
            </a:p>
          </p:txBody>
        </p:sp>
        <p:sp>
          <p:nvSpPr>
            <p:cNvPr id="1436" name="正方形/長方形 41"/>
            <p:cNvSpPr/>
            <p:nvPr/>
          </p:nvSpPr>
          <p:spPr>
            <a:xfrm rot="3177047">
              <a:off x="4956674" y="4744070"/>
              <a:ext cx="298450" cy="144462"/>
            </a:xfrm>
            <a:prstGeom prst="rect">
              <a:avLst/>
            </a:prstGeom>
            <a:solidFill>
              <a:srgbClr val="FFC000"/>
            </a:solidFill>
            <a:ln/>
          </p:spPr>
          <p:style>
            <a:lnRef idx="2">
              <a:schemeClr val="dk1"/>
            </a:lnRef>
            <a:fillRef idx="1">
              <a:schemeClr val="lt1"/>
            </a:fillRef>
            <a:effectRef idx="0">
              <a:schemeClr val="dk1"/>
            </a:effectRef>
            <a:fontRef idx="minor">
              <a:schemeClr val="dk1"/>
            </a:fontRef>
          </p:style>
          <p:txBody>
            <a:bodyPr anchor="ctr"/>
            <a:lstStyle/>
            <a:p>
              <a:pPr algn="ctr" eaLnBrk="1" hangingPunct="1">
                <a:defRPr/>
              </a:pPr>
              <a:endParaRPr lang="ja-JP" altLang="en-US"/>
            </a:p>
          </p:txBody>
        </p:sp>
      </p:grpSp>
      <p:cxnSp>
        <p:nvCxnSpPr>
          <p:cNvPr id="1437" name="直線コネクタ 42"/>
          <p:cNvCxnSpPr>
            <a:stCxn id="1442" idx="3"/>
            <a:endCxn id="1413" idx="2"/>
          </p:cNvCxnSpPr>
          <p:nvPr/>
        </p:nvCxnSpPr>
        <p:spPr>
          <a:xfrm>
            <a:off x="2330006" y="3640462"/>
            <a:ext cx="3283948" cy="1170643"/>
          </a:xfrm>
          <a:prstGeom prst="line">
            <a:avLst/>
          </a:prstGeom>
          <a:ln w="22225">
            <a:solidFill>
              <a:srgbClr val="FF0000">
                <a:alpha val="50000"/>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438" name="直線コネクタ 43"/>
          <p:cNvCxnSpPr>
            <a:stCxn id="1443" idx="3"/>
            <a:endCxn id="1422" idx="2"/>
          </p:cNvCxnSpPr>
          <p:nvPr/>
        </p:nvCxnSpPr>
        <p:spPr>
          <a:xfrm flipV="1">
            <a:off x="2318739" y="5136571"/>
            <a:ext cx="2358162" cy="88067"/>
          </a:xfrm>
          <a:prstGeom prst="line">
            <a:avLst/>
          </a:prstGeom>
          <a:ln w="22225">
            <a:solidFill>
              <a:srgbClr val="FF0000">
                <a:alpha val="50000"/>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439" name="直線コネクタ 44"/>
          <p:cNvCxnSpPr>
            <a:stCxn id="1432" idx="1"/>
            <a:endCxn id="1440" idx="1"/>
          </p:cNvCxnSpPr>
          <p:nvPr/>
        </p:nvCxnSpPr>
        <p:spPr>
          <a:xfrm flipV="1">
            <a:off x="5350466" y="4330353"/>
            <a:ext cx="1896934" cy="971102"/>
          </a:xfrm>
          <a:prstGeom prst="line">
            <a:avLst/>
          </a:prstGeom>
          <a:ln w="22225">
            <a:solidFill>
              <a:srgbClr val="7030A0">
                <a:alpha val="70000"/>
              </a:srgbClr>
            </a:solidFill>
            <a:prstDash val="sysDot"/>
          </a:ln>
        </p:spPr>
        <p:style>
          <a:lnRef idx="1">
            <a:schemeClr val="accent1"/>
          </a:lnRef>
          <a:fillRef idx="0">
            <a:schemeClr val="accent1"/>
          </a:fillRef>
          <a:effectRef idx="0">
            <a:schemeClr val="accent1"/>
          </a:effectRef>
          <a:fontRef idx="minor">
            <a:schemeClr val="tx1"/>
          </a:fontRef>
        </p:style>
      </p:cxnSp>
      <p:sp>
        <p:nvSpPr>
          <p:cNvPr id="1440" name="角丸四角形 45"/>
          <p:cNvSpPr/>
          <p:nvPr/>
        </p:nvSpPr>
        <p:spPr>
          <a:xfrm>
            <a:off x="7247400" y="4168353"/>
            <a:ext cx="2160000" cy="324000"/>
          </a:xfrm>
          <a:prstGeom prst="roundRect">
            <a:avLst/>
          </a:prstGeom>
          <a:gradFill>
            <a:gsLst>
              <a:gs pos="0">
                <a:srgbClr val="7030A0"/>
              </a:gs>
              <a:gs pos="80000">
                <a:srgbClr val="7030A0"/>
              </a:gs>
              <a:gs pos="100000">
                <a:srgbClr val="7030A0"/>
              </a:gs>
            </a:gsLst>
            <a:lin ang="16200000" scaled="0"/>
            <a:tileRect/>
          </a:gradFill>
        </p:spPr>
        <p:style>
          <a:lnRef idx="0">
            <a:schemeClr val="accent4"/>
          </a:lnRef>
          <a:fillRef idx="3">
            <a:schemeClr val="accent4"/>
          </a:fillRef>
          <a:effectRef idx="3">
            <a:schemeClr val="accent4"/>
          </a:effectRef>
          <a:fontRef idx="minor">
            <a:schemeClr val="lt1"/>
          </a:fontRef>
        </p:style>
        <p:txBody>
          <a:bodyPr lIns="0" tIns="72000" rIns="0" bIns="0" anchor="ctr"/>
          <a:lstStyle/>
          <a:p>
            <a:pPr algn="ctr" eaLnBrk="1" hangingPunct="1">
              <a:defRPr/>
            </a:pPr>
            <a:r>
              <a:rPr lang="ja-JP" altLang="en-US" sz="1600" b="1" dirty="0">
                <a:latin typeface="メイリオ" panose="020B0604030504040204" pitchFamily="50" charset="-128"/>
                <a:ea typeface="メイリオ" panose="020B0604030504040204" pitchFamily="50" charset="-128"/>
                <a:cs typeface="メイリオ" panose="020B0604030504040204" pitchFamily="50" charset="-128"/>
              </a:rPr>
              <a:t>基幹的な公共交通軸</a:t>
            </a:r>
          </a:p>
        </p:txBody>
      </p:sp>
      <p:cxnSp>
        <p:nvCxnSpPr>
          <p:cNvPr id="1441" name="直線コネクタ 46"/>
          <p:cNvCxnSpPr>
            <a:stCxn id="1412" idx="3"/>
            <a:endCxn id="1440" idx="1"/>
          </p:cNvCxnSpPr>
          <p:nvPr/>
        </p:nvCxnSpPr>
        <p:spPr>
          <a:xfrm flipV="1">
            <a:off x="6709084" y="4330353"/>
            <a:ext cx="538317" cy="1549662"/>
          </a:xfrm>
          <a:prstGeom prst="line">
            <a:avLst/>
          </a:prstGeom>
          <a:ln w="22225">
            <a:solidFill>
              <a:srgbClr val="7030A0">
                <a:alpha val="70000"/>
              </a:srgbClr>
            </a:solidFill>
            <a:prstDash val="sysDot"/>
          </a:ln>
        </p:spPr>
        <p:style>
          <a:lnRef idx="1">
            <a:schemeClr val="accent1"/>
          </a:lnRef>
          <a:fillRef idx="0">
            <a:schemeClr val="accent1"/>
          </a:fillRef>
          <a:effectRef idx="0">
            <a:schemeClr val="accent1"/>
          </a:effectRef>
          <a:fontRef idx="minor">
            <a:schemeClr val="tx1"/>
          </a:fontRef>
        </p:style>
      </p:cxnSp>
      <p:sp>
        <p:nvSpPr>
          <p:cNvPr id="1442" name="角丸四角形 47"/>
          <p:cNvSpPr/>
          <p:nvPr/>
        </p:nvSpPr>
        <p:spPr>
          <a:xfrm>
            <a:off x="530006" y="3478461"/>
            <a:ext cx="1800000" cy="324000"/>
          </a:xfrm>
          <a:prstGeom prst="roundRect">
            <a:avLst/>
          </a:prstGeom>
          <a:solidFill>
            <a:srgbClr val="FF7C80"/>
          </a:solidFill>
        </p:spPr>
        <p:style>
          <a:lnRef idx="0">
            <a:schemeClr val="accent4"/>
          </a:lnRef>
          <a:fillRef idx="3">
            <a:schemeClr val="accent4"/>
          </a:fillRef>
          <a:effectRef idx="3">
            <a:schemeClr val="accent4"/>
          </a:effectRef>
          <a:fontRef idx="minor">
            <a:schemeClr val="lt1"/>
          </a:fontRef>
        </p:style>
        <p:txBody>
          <a:bodyPr lIns="0" tIns="72000" rIns="0" bIns="0" anchor="ctr"/>
          <a:lstStyle/>
          <a:p>
            <a:pPr algn="ctr" eaLnBrk="1" hangingPunct="1">
              <a:defRPr/>
            </a:pPr>
            <a:r>
              <a:rPr lang="ja-JP" altLang="en-US" sz="1600" b="1" dirty="0">
                <a:latin typeface="メイリオ" panose="020B0604030504040204" pitchFamily="50" charset="-128"/>
                <a:ea typeface="メイリオ" panose="020B0604030504040204" pitchFamily="50" charset="-128"/>
                <a:cs typeface="メイリオ" panose="020B0604030504040204" pitchFamily="50" charset="-128"/>
              </a:rPr>
              <a:t>中心拠点</a:t>
            </a:r>
          </a:p>
        </p:txBody>
      </p:sp>
      <p:sp>
        <p:nvSpPr>
          <p:cNvPr id="1443" name="角丸四角形 48"/>
          <p:cNvSpPr/>
          <p:nvPr/>
        </p:nvSpPr>
        <p:spPr>
          <a:xfrm>
            <a:off x="518739" y="5062637"/>
            <a:ext cx="1800000" cy="324000"/>
          </a:xfrm>
          <a:prstGeom prst="roundRect">
            <a:avLst/>
          </a:prstGeom>
          <a:solidFill>
            <a:srgbClr val="FF7C80"/>
          </a:solidFill>
        </p:spPr>
        <p:style>
          <a:lnRef idx="0">
            <a:schemeClr val="accent4"/>
          </a:lnRef>
          <a:fillRef idx="3">
            <a:schemeClr val="accent4"/>
          </a:fillRef>
          <a:effectRef idx="3">
            <a:schemeClr val="accent4"/>
          </a:effectRef>
          <a:fontRef idx="minor">
            <a:schemeClr val="lt1"/>
          </a:fontRef>
        </p:style>
        <p:txBody>
          <a:bodyPr lIns="0" tIns="72000" rIns="0" bIns="0" anchor="ctr"/>
          <a:lstStyle/>
          <a:p>
            <a:pPr algn="ctr" eaLnBrk="1" hangingPunct="1">
              <a:defRPr/>
            </a:pPr>
            <a:r>
              <a:rPr lang="ja-JP" altLang="en-US" sz="1600" b="1" dirty="0">
                <a:latin typeface="メイリオ" panose="020B0604030504040204" pitchFamily="50" charset="-128"/>
                <a:ea typeface="メイリオ" panose="020B0604030504040204" pitchFamily="50" charset="-128"/>
                <a:cs typeface="メイリオ" panose="020B0604030504040204" pitchFamily="50" charset="-128"/>
              </a:rPr>
              <a:t>地域／生活拠点</a:t>
            </a:r>
          </a:p>
        </p:txBody>
      </p:sp>
      <p:sp>
        <p:nvSpPr>
          <p:cNvPr id="1444" name="角丸四角形 49"/>
          <p:cNvSpPr/>
          <p:nvPr/>
        </p:nvSpPr>
        <p:spPr>
          <a:xfrm>
            <a:off x="503105" y="2951635"/>
            <a:ext cx="3697474" cy="396000"/>
          </a:xfrm>
          <a:prstGeom prst="roundRect">
            <a:avLst/>
          </a:prstGeom>
        </p:spPr>
        <p:style>
          <a:lnRef idx="2">
            <a:schemeClr val="dk1"/>
          </a:lnRef>
          <a:fillRef idx="1">
            <a:schemeClr val="lt1"/>
          </a:fillRef>
          <a:effectRef idx="0">
            <a:schemeClr val="dk1"/>
          </a:effectRef>
          <a:fontRef idx="minor">
            <a:schemeClr val="dk1"/>
          </a:fontRef>
        </p:style>
        <p:txBody>
          <a:bodyPr tIns="144000" anchor="ctr"/>
          <a:lstStyle/>
          <a:p>
            <a:pPr marL="174625" lvl="1" indent="-174625" algn="ctr">
              <a:defRPr/>
            </a:pPr>
            <a:r>
              <a:rPr lang="ja-JP" altLang="en-US"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主要拠点と基幹的な公共交通軸</a:t>
            </a:r>
            <a:endParaRPr lang="en-US" altLang="ja-JP"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cxnSp>
        <p:nvCxnSpPr>
          <p:cNvPr id="1445" name="直線コネクタ 50"/>
          <p:cNvCxnSpPr>
            <a:stCxn id="1443" idx="3"/>
            <a:endCxn id="1420" idx="2"/>
          </p:cNvCxnSpPr>
          <p:nvPr/>
        </p:nvCxnSpPr>
        <p:spPr>
          <a:xfrm>
            <a:off x="2318740" y="5224637"/>
            <a:ext cx="3020561" cy="919420"/>
          </a:xfrm>
          <a:prstGeom prst="line">
            <a:avLst/>
          </a:prstGeom>
          <a:ln w="22225">
            <a:solidFill>
              <a:srgbClr val="FF0000">
                <a:alpha val="50000"/>
              </a:srgbClr>
            </a:solidFill>
            <a:prstDash val="sysDot"/>
          </a:ln>
        </p:spPr>
        <p:style>
          <a:lnRef idx="1">
            <a:schemeClr val="accent1"/>
          </a:lnRef>
          <a:fillRef idx="0">
            <a:schemeClr val="accent1"/>
          </a:fillRef>
          <a:effectRef idx="0">
            <a:schemeClr val="accent1"/>
          </a:effectRef>
          <a:fontRef idx="minor">
            <a:schemeClr val="tx1"/>
          </a:fontRef>
        </p:style>
      </p:cxnSp>
      <p:sp>
        <p:nvSpPr>
          <p:cNvPr id="1446" name="テキスト ボックス 51"/>
          <p:cNvSpPr txBox="1"/>
          <p:nvPr/>
        </p:nvSpPr>
        <p:spPr>
          <a:xfrm>
            <a:off x="463104" y="3880660"/>
            <a:ext cx="3262432" cy="830997"/>
          </a:xfrm>
          <a:prstGeom prst="rect">
            <a:avLst/>
          </a:prstGeom>
          <a:noFill/>
        </p:spPr>
        <p:txBody>
          <a:bodyPr wrap="none" rtlCol="0">
            <a:spAutoFit/>
          </a:bodyPr>
          <a:lstStyle/>
          <a:p>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・市域各所から公共交通アクセス性に優れ、</a:t>
            </a:r>
            <a:endParaRPr lang="en-US" altLang="ja-JP" sz="1200"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　市民に、行政中枢機能、総合病院、相当</a:t>
            </a:r>
            <a:endParaRPr lang="en-US" altLang="ja-JP" sz="1200"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　程度の商業集積などの高次の都市機能を</a:t>
            </a:r>
            <a:endParaRPr lang="en-US" altLang="ja-JP" sz="1200"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　提供する拠点</a:t>
            </a:r>
          </a:p>
        </p:txBody>
      </p:sp>
      <p:sp>
        <p:nvSpPr>
          <p:cNvPr id="1447" name="テキスト ボックス 52"/>
          <p:cNvSpPr txBox="1"/>
          <p:nvPr/>
        </p:nvSpPr>
        <p:spPr>
          <a:xfrm>
            <a:off x="470090" y="5437949"/>
            <a:ext cx="3108543" cy="1015663"/>
          </a:xfrm>
          <a:prstGeom prst="rect">
            <a:avLst/>
          </a:prstGeom>
          <a:noFill/>
        </p:spPr>
        <p:txBody>
          <a:bodyPr wrap="none" rtlCol="0">
            <a:spAutoFit/>
          </a:bodyPr>
          <a:lstStyle/>
          <a:p>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・周辺地域から容易にアクセス可能な</a:t>
            </a:r>
            <a:endParaRPr lang="en-US" altLang="ja-JP" sz="1200"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　地域の中心として、地域住民に、行政</a:t>
            </a:r>
            <a:endParaRPr lang="en-US" altLang="ja-JP" sz="1200"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　支所機能、診療所、食品スーパーなど、</a:t>
            </a:r>
            <a:endParaRPr lang="en-US" altLang="ja-JP" sz="1200"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　主として日常的な生活サービス機能を</a:t>
            </a:r>
            <a:endParaRPr lang="en-US" altLang="ja-JP" sz="1200"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　提供する拠点</a:t>
            </a:r>
            <a:endParaRPr lang="en-US" altLang="ja-JP" sz="12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448" name="テキスト ボックス 53"/>
          <p:cNvSpPr txBox="1"/>
          <p:nvPr/>
        </p:nvSpPr>
        <p:spPr>
          <a:xfrm>
            <a:off x="7132626" y="4618740"/>
            <a:ext cx="2356360" cy="1015663"/>
          </a:xfrm>
          <a:prstGeom prst="rect">
            <a:avLst/>
          </a:prstGeom>
          <a:noFill/>
        </p:spPr>
        <p:txBody>
          <a:bodyPr wrap="square" rtlCol="0">
            <a:spAutoFit/>
          </a:bodyPr>
          <a:lstStyle/>
          <a:p>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・中心拠点を中心に地域</a:t>
            </a:r>
            <a:r>
              <a:rPr lang="en-US" altLang="ja-JP" sz="12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生活</a:t>
            </a:r>
            <a:endParaRPr lang="en-US" altLang="ja-JP" sz="1200"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　拠点、居住を誘導すべき地域</a:t>
            </a:r>
            <a:endParaRPr lang="en-US" altLang="ja-JP" sz="1200"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　を結都市軸で、将来にわたり</a:t>
            </a:r>
            <a:endParaRPr lang="en-US" altLang="ja-JP" sz="1200"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　一定以上のサービス水準を確</a:t>
            </a:r>
            <a:endParaRPr lang="en-US" altLang="ja-JP" sz="1200"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　保する公共交通が運行する軸</a:t>
            </a:r>
          </a:p>
        </p:txBody>
      </p:sp>
    </p:spTree>
    <p:extLst>
      <p:ext uri="{BB962C8B-B14F-4D97-AF65-F5344CB8AC3E}">
        <p14:creationId xmlns:p14="http://schemas.microsoft.com/office/powerpoint/2010/main" val="18790946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0" name="スライド番号プレースホルダー 2"/>
          <p:cNvSpPr>
            <a:spLocks noGrp="1"/>
          </p:cNvSpPr>
          <p:nvPr>
            <p:ph type="sldNum" sz="quarter" idx="12"/>
          </p:nvPr>
        </p:nvSpPr>
        <p:spPr/>
        <p:txBody>
          <a:bodyPr/>
          <a:lstStyle/>
          <a:p>
            <a:pPr>
              <a:defRPr/>
            </a:pPr>
            <a:fld id="{06FFE511-5094-4685-A035-FB392A6605D8}" type="slidenum">
              <a:rPr lang="en-US" altLang="ja-JP" smtClean="0">
                <a:solidFill>
                  <a:srgbClr val="000000"/>
                </a:solidFill>
              </a:rPr>
              <a:pPr>
                <a:defRPr/>
              </a:pPr>
              <a:t>6</a:t>
            </a:fld>
            <a:endParaRPr lang="en-US" altLang="ja-JP">
              <a:solidFill>
                <a:srgbClr val="000000"/>
              </a:solidFill>
            </a:endParaRPr>
          </a:p>
        </p:txBody>
      </p:sp>
      <p:sp>
        <p:nvSpPr>
          <p:cNvPr id="1451" name="テキスト ボックス 4"/>
          <p:cNvSpPr txBox="1"/>
          <p:nvPr/>
        </p:nvSpPr>
        <p:spPr>
          <a:xfrm>
            <a:off x="545998" y="606174"/>
            <a:ext cx="6656962" cy="400110"/>
          </a:xfrm>
          <a:prstGeom prst="rect">
            <a:avLst/>
          </a:prstGeom>
          <a:solidFill>
            <a:schemeClr val="bg1"/>
          </a:solidFill>
          <a:ln w="19050">
            <a:noFill/>
          </a:ln>
        </p:spPr>
        <p:txBody>
          <a:bodyPr wrap="square" rtlCol="0">
            <a:spAutoFit/>
          </a:bodyPr>
          <a:lstStyle>
            <a:defPPr>
              <a:defRPr lang="ja-JP"/>
            </a:defPPr>
            <a:lvl1pPr>
              <a:defRPr sz="2000" b="0">
                <a:solidFill>
                  <a:srgbClr val="000000"/>
                </a:solidFill>
                <a:latin typeface="Meiryo UI" panose="020B0604030504040204" pitchFamily="50" charset="-128"/>
                <a:ea typeface="Meiryo UI" panose="020B0604030504040204" pitchFamily="50" charset="-128"/>
                <a:cs typeface="Meiryo UI" panose="020B0604030504040204" pitchFamily="50" charset="-128"/>
              </a:defRPr>
            </a:lvl1pPr>
          </a:lstStyle>
          <a:p>
            <a:r>
              <a:rPr lang="ja-JP" altLang="en-US" b="1" dirty="0"/>
              <a:t>２．都市の活力を創出する拠点の形成</a:t>
            </a:r>
          </a:p>
        </p:txBody>
      </p:sp>
      <p:sp>
        <p:nvSpPr>
          <p:cNvPr id="1452" name="テキスト ボックス 5"/>
          <p:cNvSpPr txBox="1"/>
          <p:nvPr/>
        </p:nvSpPr>
        <p:spPr>
          <a:xfrm>
            <a:off x="656213" y="1063863"/>
            <a:ext cx="8784976" cy="707886"/>
          </a:xfrm>
          <a:prstGeom prst="rect">
            <a:avLst/>
          </a:prstGeom>
          <a:noFill/>
          <a:ln w="19050">
            <a:solidFill>
              <a:schemeClr val="bg1">
                <a:lumMod val="65000"/>
              </a:schemeClr>
            </a:solidFill>
            <a:prstDash val="solid"/>
          </a:ln>
        </p:spPr>
        <p:txBody>
          <a:bodyPr wrap="square" rtlCol="0">
            <a:spAutoFit/>
          </a:bodyPr>
          <a:lstStyle>
            <a:defPPr>
              <a:defRPr lang="ja-JP"/>
            </a:defPPr>
            <a:lvl1pPr>
              <a:defRPr sz="2000">
                <a:latin typeface="Meiryo UI" panose="020B0604030504040204" pitchFamily="50" charset="-128"/>
                <a:ea typeface="Meiryo UI" panose="020B0604030504040204" pitchFamily="50" charset="-128"/>
                <a:cs typeface="Meiryo UI" panose="020B0604030504040204" pitchFamily="50" charset="-128"/>
              </a:defRPr>
            </a:lvl1pPr>
          </a:lstStyle>
          <a:p>
            <a:pPr>
              <a:lnSpc>
                <a:spcPts val="2400"/>
              </a:lnSpc>
            </a:pPr>
            <a:r>
              <a:rPr lang="ja-JP" altLang="en-US" sz="1800" dirty="0"/>
              <a:t>・都市機能の集積拠点において、まちづくりと連携しながら、歩行者を中心とした都市空間を整備し、都市の賑わいや活力の創出を図る。</a:t>
            </a:r>
            <a:endParaRPr lang="en-US" altLang="ja-JP" sz="1800" dirty="0"/>
          </a:p>
        </p:txBody>
      </p:sp>
      <p:pic>
        <p:nvPicPr>
          <p:cNvPr id="1453" name="図 1"/>
          <p:cNvPicPr>
            <a:picLocks noChangeAspect="1"/>
          </p:cNvPicPr>
          <p:nvPr/>
        </p:nvPicPr>
        <p:blipFill>
          <a:blip r:embed="rId2"/>
          <a:stretch>
            <a:fillRect/>
          </a:stretch>
        </p:blipFill>
        <p:spPr>
          <a:xfrm>
            <a:off x="1064568" y="1837712"/>
            <a:ext cx="7740312" cy="4933272"/>
          </a:xfrm>
          <a:prstGeom prst="rect">
            <a:avLst/>
          </a:prstGeom>
        </p:spPr>
      </p:pic>
      <p:sp>
        <p:nvSpPr>
          <p:cNvPr id="1454" name="Rectangle 2"/>
          <p:cNvSpPr>
            <a:spLocks noGrp="1" noChangeArrowheads="1"/>
          </p:cNvSpPr>
          <p:nvPr>
            <p:ph type="title"/>
          </p:nvPr>
        </p:nvSpPr>
        <p:spPr>
          <a:xfrm>
            <a:off x="407324" y="487"/>
            <a:ext cx="6984076" cy="461665"/>
          </a:xfrm>
          <a:noFill/>
          <a:ln>
            <a:noFill/>
          </a:ln>
        </p:spPr>
        <p:txBody>
          <a:bodyPr vert="horz" wrap="square" lIns="91440" tIns="45720" rIns="91440" bIns="45720" numCol="1" rtlCol="0" anchor="ctr" anchorCtr="0" compatLnSpc="1">
            <a:prstTxWarp prst="textNoShape">
              <a:avLst/>
            </a:prstTxWarp>
            <a:spAutoFit/>
          </a:bodyPr>
          <a:lstStyle/>
          <a:p>
            <a:r>
              <a:rPr lang="ja-JP" altLang="en-US" sz="2400" kern="1200" dirty="0">
                <a:latin typeface="HG創英角ｺﾞｼｯｸUB" panose="020B0909000000000000" pitchFamily="49" charset="-128"/>
                <a:ea typeface="HG創英角ｺﾞｼｯｸUB" panose="020B0909000000000000" pitchFamily="49" charset="-128"/>
              </a:rPr>
              <a:t>都市・地域総合交通戦略により目指すべき都市像</a:t>
            </a:r>
          </a:p>
        </p:txBody>
      </p:sp>
    </p:spTree>
    <p:extLst>
      <p:ext uri="{BB962C8B-B14F-4D97-AF65-F5344CB8AC3E}">
        <p14:creationId xmlns:p14="http://schemas.microsoft.com/office/powerpoint/2010/main" val="34257027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a:xfrm>
            <a:off x="7401018" y="6409134"/>
            <a:ext cx="2133600" cy="476250"/>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6FFE511-5094-4685-A035-FB392A6605D8}" type="slidenum">
              <a:rPr kumimoji="1" lang="en-US" altLang="ja-JP" sz="1400" b="0" i="0" u="none" strike="noStrike" kern="1200" cap="none" spc="0" normalizeH="0" baseline="0" noProof="0" smtClean="0">
                <a:ln>
                  <a:noFill/>
                </a:ln>
                <a:solidFill>
                  <a:srgbClr val="000000"/>
                </a:solidFill>
                <a:effectLst/>
                <a:uLnTx/>
                <a:uFillTx/>
                <a:latin typeface="Arial"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1" lang="en-US" altLang="ja-JP" sz="14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5" name="テキスト ボックス 4"/>
          <p:cNvSpPr txBox="1"/>
          <p:nvPr/>
        </p:nvSpPr>
        <p:spPr>
          <a:xfrm>
            <a:off x="128464" y="599954"/>
            <a:ext cx="9505056" cy="1528624"/>
          </a:xfrm>
          <a:prstGeom prst="rect">
            <a:avLst/>
          </a:prstGeom>
          <a:noFill/>
          <a:ln w="3175">
            <a:solidFill>
              <a:schemeClr val="tx1"/>
            </a:solidFill>
            <a:prstDash val="solid"/>
          </a:ln>
        </p:spPr>
        <p:txBody>
          <a:bodyPr wrap="square" rtlCol="0">
            <a:spAutoFit/>
          </a:bodyPr>
          <a:lstStyle>
            <a:defPPr>
              <a:defRPr lang="ja-JP"/>
            </a:defPPr>
            <a:lvl1pPr>
              <a:defRPr sz="2400" b="1">
                <a:latin typeface="Meiryo UI" panose="020B0604030504040204" pitchFamily="50" charset="-128"/>
                <a:ea typeface="Meiryo UI" panose="020B0604030504040204" pitchFamily="50" charset="-128"/>
                <a:cs typeface="Meiryo UI" panose="020B0604030504040204" pitchFamily="50" charset="-128"/>
              </a:defRPr>
            </a:lvl1pPr>
          </a:lstStyle>
          <a:p>
            <a:pPr marL="0" marR="0" lvl="0" indent="0" algn="l" defTabSz="914400" rtl="0" eaLnBrk="1" fontAlgn="base" latinLnBrk="0" hangingPunct="1">
              <a:lnSpc>
                <a:spcPts val="2800"/>
              </a:lnSpc>
              <a:spcBef>
                <a:spcPct val="0"/>
              </a:spcBef>
              <a:spcAft>
                <a:spcPct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a:t>
            </a:r>
            <a:r>
              <a:rPr kumimoji="1"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目的</a:t>
            </a:r>
            <a:r>
              <a:rPr kumimoji="1" lang="en-US" altLang="ja-JP"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a:t>
            </a:r>
          </a:p>
          <a:p>
            <a:pPr marL="0" marR="0" lvl="0" indent="0" algn="l" defTabSz="914400" rtl="0" eaLnBrk="1" fontAlgn="base" latinLnBrk="0" hangingPunct="1">
              <a:lnSpc>
                <a:spcPts val="2800"/>
              </a:lnSpc>
              <a:spcBef>
                <a:spcPct val="0"/>
              </a:spcBef>
              <a:spcAft>
                <a:spcPct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望ましい都市・地域像の実現」に向け、地方公共団体が中心となって、関係機関が協力し、交通事業とまちづくりが連携した総合的かつ戦略的な交通施策を展開し、魅力と活力あふれる都市・地域の整備を図る。</a:t>
            </a:r>
          </a:p>
        </p:txBody>
      </p:sp>
      <p:sp>
        <p:nvSpPr>
          <p:cNvPr id="6" name="正方形/長方形 5"/>
          <p:cNvSpPr/>
          <p:nvPr/>
        </p:nvSpPr>
        <p:spPr>
          <a:xfrm>
            <a:off x="613535" y="6543954"/>
            <a:ext cx="8440615" cy="3399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Meiryo UI"/>
              <a:ea typeface="Meiryo UI"/>
              <a:cs typeface="+mn-cs"/>
            </a:endParaRPr>
          </a:p>
        </p:txBody>
      </p:sp>
      <p:sp>
        <p:nvSpPr>
          <p:cNvPr id="7" name="Rectangle 3"/>
          <p:cNvSpPr>
            <a:spLocks noChangeArrowheads="1"/>
          </p:cNvSpPr>
          <p:nvPr/>
        </p:nvSpPr>
        <p:spPr bwMode="auto">
          <a:xfrm>
            <a:off x="685699" y="3251390"/>
            <a:ext cx="2901077" cy="3378978"/>
          </a:xfrm>
          <a:prstGeom prst="rect">
            <a:avLst/>
          </a:prstGeom>
          <a:solidFill>
            <a:srgbClr val="FFFF99">
              <a:alpha val="50980"/>
            </a:srgbClr>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8" name="Text Box 7"/>
          <p:cNvSpPr txBox="1">
            <a:spLocks noChangeArrowheads="1"/>
          </p:cNvSpPr>
          <p:nvPr/>
        </p:nvSpPr>
        <p:spPr bwMode="auto">
          <a:xfrm>
            <a:off x="4323788" y="2935443"/>
            <a:ext cx="4310717" cy="252826"/>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70000"/>
              </a:lnSpc>
              <a:spcBef>
                <a:spcPct val="50000"/>
              </a:spcBef>
              <a:spcAft>
                <a:spcPct val="0"/>
              </a:spcAft>
              <a:buClrTx/>
              <a:buSzTx/>
              <a:buFontTx/>
              <a:buNone/>
              <a:tabLst/>
              <a:defRPr/>
            </a:pPr>
            <a:r>
              <a:rPr kumimoji="1" lang="ja-JP" altLang="en-US" sz="147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総合的な交通連携の施策・事業の展開イメージ</a:t>
            </a:r>
            <a:endParaRPr kumimoji="1" lang="en-US" altLang="ja-JP" sz="147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Rectangle 10"/>
          <p:cNvSpPr>
            <a:spLocks noChangeArrowheads="1"/>
          </p:cNvSpPr>
          <p:nvPr/>
        </p:nvSpPr>
        <p:spPr bwMode="auto">
          <a:xfrm>
            <a:off x="763780" y="2930653"/>
            <a:ext cx="2645808" cy="227306"/>
          </a:xfrm>
          <a:prstGeom prst="rect">
            <a:avLst/>
          </a:prstGeom>
          <a:noFill/>
          <a:ln w="9525">
            <a:noFill/>
            <a:miter lim="800000"/>
            <a:headEnd/>
            <a:tailEnd/>
          </a:ln>
        </p:spPr>
        <p:txBody>
          <a:bodyPr lIns="0" tIns="0" rIns="0" bIns="0">
            <a:spAutoFit/>
          </a:bodyPr>
          <a:lstStyle/>
          <a:p>
            <a:pPr marL="246191" marR="0" lvl="0" indent="-246191" algn="ctr" defTabSz="914400" rtl="0" eaLnBrk="1" fontAlgn="base" latinLnBrk="0" hangingPunct="1">
              <a:lnSpc>
                <a:spcPct val="100000"/>
              </a:lnSpc>
              <a:spcBef>
                <a:spcPct val="20000"/>
              </a:spcBef>
              <a:spcAft>
                <a:spcPct val="0"/>
              </a:spcAft>
              <a:buClrTx/>
              <a:buSzTx/>
              <a:buFontTx/>
              <a:buNone/>
              <a:tabLst/>
              <a:defRPr/>
            </a:pPr>
            <a:r>
              <a:rPr kumimoji="1" lang="ja-JP" altLang="en-US" sz="1477" b="0" i="0" u="none" strike="noStrike" kern="1200" cap="none" spc="0" normalizeH="0" baseline="0" noProof="0" dirty="0">
                <a:ln>
                  <a:noFill/>
                </a:ln>
                <a:solidFill>
                  <a:srgbClr val="000000"/>
                </a:solidFill>
                <a:effectLst/>
                <a:uLnTx/>
                <a:uFillTx/>
                <a:latin typeface="HGP創英角ｺﾞｼｯｸUB" pitchFamily="50" charset="-128"/>
                <a:ea typeface="HGP創英角ｺﾞｼｯｸUB" pitchFamily="50" charset="-128"/>
                <a:cs typeface="+mn-cs"/>
              </a:rPr>
              <a:t>　</a:t>
            </a:r>
            <a:r>
              <a:rPr kumimoji="1" lang="ja-JP" altLang="en-US" sz="147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都市・地域総合交通戦略の策定　</a:t>
            </a:r>
          </a:p>
        </p:txBody>
      </p:sp>
      <p:sp>
        <p:nvSpPr>
          <p:cNvPr id="10" name="Freeform 13"/>
          <p:cNvSpPr>
            <a:spLocks/>
          </p:cNvSpPr>
          <p:nvPr/>
        </p:nvSpPr>
        <p:spPr bwMode="auto">
          <a:xfrm>
            <a:off x="743866" y="4712966"/>
            <a:ext cx="2766195" cy="1850932"/>
          </a:xfrm>
          <a:custGeom>
            <a:avLst/>
            <a:gdLst>
              <a:gd name="T0" fmla="*/ 2147483647 w 21550"/>
              <a:gd name="T1" fmla="*/ 0 h 12100"/>
              <a:gd name="T2" fmla="*/ 0 w 21550"/>
              <a:gd name="T3" fmla="*/ 2147483647 h 12100"/>
              <a:gd name="T4" fmla="*/ 0 w 21550"/>
              <a:gd name="T5" fmla="*/ 2147483647 h 12100"/>
              <a:gd name="T6" fmla="*/ 2147483647 w 21550"/>
              <a:gd name="T7" fmla="*/ 2147483647 h 12100"/>
              <a:gd name="T8" fmla="*/ 2147483647 w 21550"/>
              <a:gd name="T9" fmla="*/ 2147483647 h 12100"/>
              <a:gd name="T10" fmla="*/ 2147483647 w 21550"/>
              <a:gd name="T11" fmla="*/ 2147483647 h 12100"/>
              <a:gd name="T12" fmla="*/ 2147483647 w 21550"/>
              <a:gd name="T13" fmla="*/ 2147483647 h 12100"/>
              <a:gd name="T14" fmla="*/ 2147483647 w 21550"/>
              <a:gd name="T15" fmla="*/ 0 h 12100"/>
              <a:gd name="T16" fmla="*/ 2147483647 w 21550"/>
              <a:gd name="T17" fmla="*/ 0 h 121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550"/>
              <a:gd name="T28" fmla="*/ 0 h 12100"/>
              <a:gd name="T29" fmla="*/ 21550 w 21550"/>
              <a:gd name="T30" fmla="*/ 12100 h 1210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550" h="12100">
                <a:moveTo>
                  <a:pt x="2017" y="0"/>
                </a:moveTo>
                <a:cubicBezTo>
                  <a:pt x="903" y="0"/>
                  <a:pt x="0" y="903"/>
                  <a:pt x="0" y="2017"/>
                </a:cubicBezTo>
                <a:lnTo>
                  <a:pt x="0" y="10084"/>
                </a:lnTo>
                <a:cubicBezTo>
                  <a:pt x="0" y="11197"/>
                  <a:pt x="903" y="12100"/>
                  <a:pt x="2017" y="12100"/>
                </a:cubicBezTo>
                <a:lnTo>
                  <a:pt x="19533" y="12100"/>
                </a:lnTo>
                <a:cubicBezTo>
                  <a:pt x="20647" y="12100"/>
                  <a:pt x="21550" y="11197"/>
                  <a:pt x="21550" y="10084"/>
                </a:cubicBezTo>
                <a:lnTo>
                  <a:pt x="21550" y="2017"/>
                </a:lnTo>
                <a:cubicBezTo>
                  <a:pt x="21550" y="903"/>
                  <a:pt x="20647" y="0"/>
                  <a:pt x="19533" y="0"/>
                </a:cubicBezTo>
                <a:lnTo>
                  <a:pt x="2017" y="0"/>
                </a:lnTo>
                <a:close/>
              </a:path>
            </a:pathLst>
          </a:custGeom>
          <a:solidFill>
            <a:srgbClr val="CCFFCC"/>
          </a:solidFill>
          <a:ln w="6350" cap="rnd">
            <a:solidFill>
              <a:srgbClr val="000000"/>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1" name="Rectangle 14"/>
          <p:cNvSpPr>
            <a:spLocks noChangeArrowheads="1"/>
          </p:cNvSpPr>
          <p:nvPr/>
        </p:nvSpPr>
        <p:spPr bwMode="auto">
          <a:xfrm>
            <a:off x="1445897" y="3527241"/>
            <a:ext cx="1326963" cy="193431"/>
          </a:xfrm>
          <a:prstGeom prst="rect">
            <a:avLst/>
          </a:prstGeom>
          <a:solidFill>
            <a:srgbClr val="FFFFFF"/>
          </a:solidFill>
          <a:ln w="9525">
            <a:no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grpSp>
        <p:nvGrpSpPr>
          <p:cNvPr id="12" name="Group 15"/>
          <p:cNvGrpSpPr>
            <a:grpSpLocks/>
          </p:cNvGrpSpPr>
          <p:nvPr/>
        </p:nvGrpSpPr>
        <p:grpSpPr bwMode="auto">
          <a:xfrm>
            <a:off x="1240290" y="4258237"/>
            <a:ext cx="1738172" cy="254977"/>
            <a:chOff x="432" y="1461"/>
            <a:chExt cx="1187" cy="162"/>
          </a:xfrm>
        </p:grpSpPr>
        <p:sp>
          <p:nvSpPr>
            <p:cNvPr id="13" name="Rectangle 16"/>
            <p:cNvSpPr>
              <a:spLocks noChangeArrowheads="1"/>
            </p:cNvSpPr>
            <p:nvPr/>
          </p:nvSpPr>
          <p:spPr bwMode="auto">
            <a:xfrm>
              <a:off x="432" y="1461"/>
              <a:ext cx="1187" cy="162"/>
            </a:xfrm>
            <a:prstGeom prst="rect">
              <a:avLst/>
            </a:prstGeom>
            <a:solidFill>
              <a:srgbClr val="BBE0E3"/>
            </a:solidFill>
            <a:ln w="9525">
              <a:no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4" name="Rectangle 17"/>
            <p:cNvSpPr>
              <a:spLocks noChangeArrowheads="1"/>
            </p:cNvSpPr>
            <p:nvPr/>
          </p:nvSpPr>
          <p:spPr bwMode="auto">
            <a:xfrm>
              <a:off x="432" y="1461"/>
              <a:ext cx="1187" cy="162"/>
            </a:xfrm>
            <a:prstGeom prst="rect">
              <a:avLst/>
            </a:prstGeom>
            <a:noFill/>
            <a:ln w="6350" cap="rnd">
              <a:solidFill>
                <a:srgbClr val="000000"/>
              </a:solid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grpSp>
      <p:sp>
        <p:nvSpPr>
          <p:cNvPr id="15" name="Oval 22"/>
          <p:cNvSpPr>
            <a:spLocks noChangeArrowheads="1"/>
          </p:cNvSpPr>
          <p:nvPr/>
        </p:nvSpPr>
        <p:spPr bwMode="auto">
          <a:xfrm>
            <a:off x="776329" y="4912376"/>
            <a:ext cx="1416237" cy="1575139"/>
          </a:xfrm>
          <a:prstGeom prst="ellipse">
            <a:avLst/>
          </a:prstGeom>
          <a:solidFill>
            <a:schemeClr val="bg1"/>
          </a:solidFill>
          <a:ln w="6350" cap="rnd">
            <a:solidFill>
              <a:srgbClr val="00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6" name="Oval 23"/>
          <p:cNvSpPr>
            <a:spLocks noChangeArrowheads="1"/>
          </p:cNvSpPr>
          <p:nvPr/>
        </p:nvSpPr>
        <p:spPr bwMode="auto">
          <a:xfrm>
            <a:off x="2027541" y="4912376"/>
            <a:ext cx="1451407" cy="1585055"/>
          </a:xfrm>
          <a:prstGeom prst="ellipse">
            <a:avLst/>
          </a:prstGeom>
          <a:solidFill>
            <a:schemeClr val="bg1"/>
          </a:solidFill>
          <a:ln w="6350" cap="rnd">
            <a:solidFill>
              <a:srgbClr val="00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7" name="Rectangle 27"/>
          <p:cNvSpPr>
            <a:spLocks noChangeArrowheads="1"/>
          </p:cNvSpPr>
          <p:nvPr/>
        </p:nvSpPr>
        <p:spPr bwMode="auto">
          <a:xfrm>
            <a:off x="1475489" y="4308057"/>
            <a:ext cx="1284006" cy="170496"/>
          </a:xfrm>
          <a:prstGeom prst="rect">
            <a:avLst/>
          </a:prstGeom>
          <a:noFill/>
          <a:ln w="9525">
            <a:noFill/>
            <a:miter lim="800000"/>
            <a:headEnd/>
            <a:tailEnd/>
          </a:ln>
        </p:spPr>
        <p:txBody>
          <a:bodyPr wrap="none" lIns="0" tIns="0" rIns="0" bIns="0">
            <a:spAutoFit/>
          </a:bodyPr>
          <a:lstStyle/>
          <a:p>
            <a:pPr marL="246191" marR="0" lvl="0" indent="-246191" algn="ctr" defTabSz="914400" rtl="0" eaLnBrk="1" fontAlgn="base" latinLnBrk="0" hangingPunct="1">
              <a:lnSpc>
                <a:spcPct val="100000"/>
              </a:lnSpc>
              <a:spcBef>
                <a:spcPct val="20000"/>
              </a:spcBef>
              <a:spcAft>
                <a:spcPct val="0"/>
              </a:spcAft>
              <a:buClrTx/>
              <a:buSzTx/>
              <a:buFontTx/>
              <a:buNone/>
              <a:tabLst/>
              <a:defRPr/>
            </a:pPr>
            <a:r>
              <a:rPr kumimoji="1" lang="ja-JP" altLang="en-US" sz="1108" b="1" i="0" u="none" strike="noStrike" kern="1200" cap="none" spc="0" normalizeH="0" baseline="0" noProof="0" dirty="0">
                <a:ln>
                  <a:noFill/>
                </a:ln>
                <a:solidFill>
                  <a:srgbClr val="000000"/>
                </a:solidFill>
                <a:effectLst/>
                <a:uLnTx/>
                <a:uFillTx/>
                <a:latin typeface="ＭＳ ゴシック" pitchFamily="49" charset="-128"/>
                <a:ea typeface="ＭＳ ゴシック" pitchFamily="49" charset="-128"/>
                <a:cs typeface="+mn-cs"/>
              </a:rPr>
              <a:t>都市の将来像の実現</a:t>
            </a:r>
            <a:endParaRPr kumimoji="1" lang="ja-JP" altLang="en-US" sz="1108" b="1" i="0" u="none" strike="noStrike" kern="1200" cap="none" spc="0" normalizeH="0" baseline="0" noProof="0" dirty="0">
              <a:ln>
                <a:noFill/>
              </a:ln>
              <a:solidFill>
                <a:prstClr val="black"/>
              </a:solidFill>
              <a:effectLst/>
              <a:uLnTx/>
              <a:uFillTx/>
              <a:latin typeface="Arial" charset="0"/>
              <a:ea typeface="ＭＳ Ｐゴシック" charset="-128"/>
              <a:cs typeface="+mn-cs"/>
            </a:endParaRPr>
          </a:p>
        </p:txBody>
      </p:sp>
      <p:sp>
        <p:nvSpPr>
          <p:cNvPr id="18" name="Rectangle 30"/>
          <p:cNvSpPr>
            <a:spLocks noChangeArrowheads="1"/>
          </p:cNvSpPr>
          <p:nvPr/>
        </p:nvSpPr>
        <p:spPr bwMode="auto">
          <a:xfrm>
            <a:off x="1146516" y="4762309"/>
            <a:ext cx="724558" cy="170496"/>
          </a:xfrm>
          <a:prstGeom prst="rect">
            <a:avLst/>
          </a:prstGeom>
          <a:solidFill>
            <a:schemeClr val="bg1"/>
          </a:solidFill>
          <a:ln w="9525">
            <a:noFill/>
            <a:miter lim="800000"/>
            <a:headEnd/>
            <a:tailEnd/>
          </a:ln>
        </p:spPr>
        <p:txBody>
          <a:bodyPr wrap="none" lIns="0" tIns="0" rIns="0" bIns="0">
            <a:spAutoFit/>
          </a:bodyPr>
          <a:lstStyle/>
          <a:p>
            <a:pPr marL="246191" marR="0" lvl="0" indent="-246191" algn="ctr" defTabSz="914400" rtl="0" eaLnBrk="1" fontAlgn="base" latinLnBrk="0" hangingPunct="1">
              <a:lnSpc>
                <a:spcPct val="100000"/>
              </a:lnSpc>
              <a:spcBef>
                <a:spcPct val="20000"/>
              </a:spcBef>
              <a:spcAft>
                <a:spcPct val="0"/>
              </a:spcAft>
              <a:buClrTx/>
              <a:buSzTx/>
              <a:buFontTx/>
              <a:buNone/>
              <a:tabLst/>
              <a:defRPr/>
            </a:pPr>
            <a:r>
              <a:rPr kumimoji="1" lang="ja-JP" altLang="en-US" sz="1108" b="0" i="0" u="none" strike="noStrike" kern="1200" cap="none" spc="0" normalizeH="0" baseline="0" noProof="0" dirty="0">
                <a:ln>
                  <a:noFill/>
                </a:ln>
                <a:solidFill>
                  <a:srgbClr val="000000"/>
                </a:solidFill>
                <a:effectLst/>
                <a:uLnTx/>
                <a:uFillTx/>
                <a:latin typeface="HGP創英角ｺﾞｼｯｸUB" pitchFamily="50" charset="-128"/>
                <a:ea typeface="HGP創英角ｺﾞｼｯｸUB" pitchFamily="50" charset="-128"/>
                <a:cs typeface="+mn-cs"/>
              </a:rPr>
              <a:t>　ハ　ー　ド　</a:t>
            </a:r>
            <a:endParaRPr kumimoji="1" lang="ja-JP" altLang="en-US" sz="1108" b="0" i="0" u="none" strike="noStrike" kern="1200" cap="none" spc="0" normalizeH="0" baseline="0" noProof="0" dirty="0">
              <a:ln>
                <a:noFill/>
              </a:ln>
              <a:solidFill>
                <a:prstClr val="black"/>
              </a:solidFill>
              <a:effectLst/>
              <a:uLnTx/>
              <a:uFillTx/>
              <a:latin typeface="Arial" charset="0"/>
              <a:ea typeface="ＭＳ Ｐゴシック" charset="-128"/>
              <a:cs typeface="+mn-cs"/>
            </a:endParaRPr>
          </a:p>
        </p:txBody>
      </p:sp>
      <p:sp>
        <p:nvSpPr>
          <p:cNvPr id="19" name="Rectangle 31"/>
          <p:cNvSpPr>
            <a:spLocks noChangeArrowheads="1"/>
          </p:cNvSpPr>
          <p:nvPr/>
        </p:nvSpPr>
        <p:spPr bwMode="auto">
          <a:xfrm>
            <a:off x="2366893" y="4762309"/>
            <a:ext cx="703719" cy="170496"/>
          </a:xfrm>
          <a:prstGeom prst="rect">
            <a:avLst/>
          </a:prstGeom>
          <a:solidFill>
            <a:schemeClr val="bg1"/>
          </a:solidFill>
          <a:ln w="9525">
            <a:noFill/>
            <a:miter lim="800000"/>
            <a:headEnd/>
            <a:tailEnd/>
          </a:ln>
        </p:spPr>
        <p:txBody>
          <a:bodyPr wrap="none" lIns="0" tIns="0" rIns="0" bIns="0">
            <a:spAutoFit/>
          </a:bodyPr>
          <a:lstStyle/>
          <a:p>
            <a:pPr marL="246191" marR="0" lvl="0" indent="-246191" algn="ctr" defTabSz="914400" rtl="0" eaLnBrk="1" fontAlgn="base" latinLnBrk="0" hangingPunct="1">
              <a:lnSpc>
                <a:spcPct val="100000"/>
              </a:lnSpc>
              <a:spcBef>
                <a:spcPct val="20000"/>
              </a:spcBef>
              <a:spcAft>
                <a:spcPct val="0"/>
              </a:spcAft>
              <a:buClrTx/>
              <a:buSzTx/>
              <a:buFontTx/>
              <a:buNone/>
              <a:tabLst/>
              <a:defRPr/>
            </a:pPr>
            <a:r>
              <a:rPr kumimoji="1" lang="ja-JP" altLang="en-US" sz="1108" b="0" i="0" u="none" strike="noStrike" kern="1200" cap="none" spc="0" normalizeH="0" baseline="0" noProof="0" dirty="0">
                <a:ln>
                  <a:noFill/>
                </a:ln>
                <a:solidFill>
                  <a:srgbClr val="000000"/>
                </a:solidFill>
                <a:effectLst/>
                <a:uLnTx/>
                <a:uFillTx/>
                <a:latin typeface="HGP創英角ｺﾞｼｯｸUB" pitchFamily="50" charset="-128"/>
                <a:ea typeface="HGP創英角ｺﾞｼｯｸUB" pitchFamily="50" charset="-128"/>
                <a:cs typeface="+mn-cs"/>
              </a:rPr>
              <a:t>　ソ　フ　ト　</a:t>
            </a:r>
            <a:endParaRPr kumimoji="1" lang="ja-JP" altLang="en-US" sz="1108" b="0" i="0" u="none" strike="noStrike" kern="1200" cap="none" spc="0" normalizeH="0" baseline="0" noProof="0" dirty="0">
              <a:ln>
                <a:noFill/>
              </a:ln>
              <a:solidFill>
                <a:prstClr val="black"/>
              </a:solidFill>
              <a:effectLst/>
              <a:uLnTx/>
              <a:uFillTx/>
              <a:latin typeface="Arial" charset="0"/>
              <a:ea typeface="ＭＳ Ｐゴシック" charset="-128"/>
              <a:cs typeface="+mn-cs"/>
            </a:endParaRPr>
          </a:p>
        </p:txBody>
      </p:sp>
      <p:sp>
        <p:nvSpPr>
          <p:cNvPr id="20" name="Text Box 35"/>
          <p:cNvSpPr txBox="1">
            <a:spLocks noChangeArrowheads="1"/>
          </p:cNvSpPr>
          <p:nvPr/>
        </p:nvSpPr>
        <p:spPr bwMode="auto">
          <a:xfrm>
            <a:off x="896287" y="5116881"/>
            <a:ext cx="1296278" cy="1243033"/>
          </a:xfrm>
          <a:prstGeom prst="rect">
            <a:avLst/>
          </a:prstGeom>
          <a:noFill/>
          <a:ln w="9525" algn="ctr">
            <a:noFill/>
            <a:miter lim="800000"/>
            <a:headEnd/>
            <a:tailEnd/>
          </a:ln>
        </p:spPr>
        <p:txBody>
          <a:bodyPr wrap="square">
            <a:spAutoFit/>
          </a:bodyPr>
          <a:lstStyle/>
          <a:p>
            <a:pPr marL="246191" marR="0" lvl="0" indent="-246191" algn="l" defTabSz="914400" rtl="0" eaLnBrk="1" fontAlgn="base" latinLnBrk="0" hangingPunct="1">
              <a:lnSpc>
                <a:spcPct val="100000"/>
              </a:lnSpc>
              <a:spcBef>
                <a:spcPct val="0"/>
              </a:spcBef>
              <a:spcAft>
                <a:spcPct val="0"/>
              </a:spcAft>
              <a:buClrTx/>
              <a:buSzTx/>
              <a:buFontTx/>
              <a:buNone/>
              <a:tabLst/>
              <a:defRPr/>
            </a:pPr>
            <a:r>
              <a:rPr kumimoji="1" lang="ja-JP" altLang="en-US" sz="831" b="0" i="0" u="none" strike="noStrike" kern="1200" cap="none" spc="0" normalizeH="0" baseline="0" noProof="0" dirty="0">
                <a:ln>
                  <a:noFill/>
                </a:ln>
                <a:solidFill>
                  <a:prstClr val="black"/>
                </a:solidFill>
                <a:effectLst/>
                <a:uLnTx/>
                <a:uFillTx/>
                <a:latin typeface="ＭＳ Ｐゴシック" charset="-128"/>
                <a:ea typeface="ＭＳ Ｐゴシック" charset="-128"/>
                <a:cs typeface="+mn-cs"/>
              </a:rPr>
              <a:t>○</a:t>
            </a:r>
            <a:r>
              <a:rPr kumimoji="1" lang="en-US" altLang="ja-JP" sz="831" b="0" i="0" u="none" strike="noStrike" kern="1200" cap="none" spc="0" normalizeH="0" baseline="0" noProof="0" dirty="0">
                <a:ln>
                  <a:noFill/>
                </a:ln>
                <a:solidFill>
                  <a:prstClr val="black"/>
                </a:solidFill>
                <a:effectLst/>
                <a:uLnTx/>
                <a:uFillTx/>
                <a:latin typeface="ＭＳ Ｐゴシック" charset="-128"/>
                <a:ea typeface="ＭＳ Ｐゴシック" charset="-128"/>
                <a:cs typeface="+mn-cs"/>
              </a:rPr>
              <a:t>LRT、</a:t>
            </a:r>
            <a:r>
              <a:rPr kumimoji="1" lang="ja-JP" altLang="en-US" sz="831" b="0" i="0" u="none" strike="noStrike" kern="1200" cap="none" spc="0" normalizeH="0" baseline="0" noProof="0" dirty="0">
                <a:ln>
                  <a:noFill/>
                </a:ln>
                <a:solidFill>
                  <a:prstClr val="black"/>
                </a:solidFill>
                <a:effectLst/>
                <a:uLnTx/>
                <a:uFillTx/>
                <a:latin typeface="ＭＳ Ｐゴシック" charset="-128"/>
                <a:ea typeface="ＭＳ Ｐゴシック" charset="-128"/>
                <a:cs typeface="+mn-cs"/>
              </a:rPr>
              <a:t>バス等の公</a:t>
            </a:r>
          </a:p>
          <a:p>
            <a:pPr marL="246191" marR="0" lvl="0" indent="-246191" algn="l" defTabSz="914400" rtl="0" eaLnBrk="1" fontAlgn="base" latinLnBrk="0" hangingPunct="1">
              <a:lnSpc>
                <a:spcPct val="100000"/>
              </a:lnSpc>
              <a:spcBef>
                <a:spcPct val="0"/>
              </a:spcBef>
              <a:spcAft>
                <a:spcPct val="0"/>
              </a:spcAft>
              <a:buClrTx/>
              <a:buSzTx/>
              <a:buFontTx/>
              <a:buNone/>
              <a:tabLst/>
              <a:defRPr/>
            </a:pPr>
            <a:r>
              <a:rPr kumimoji="1" lang="ja-JP" altLang="en-US" sz="831" b="0" i="0" u="none" strike="noStrike" kern="1200" cap="none" spc="0" normalizeH="0" baseline="0" noProof="0" dirty="0">
                <a:ln>
                  <a:noFill/>
                </a:ln>
                <a:solidFill>
                  <a:prstClr val="black"/>
                </a:solidFill>
                <a:effectLst/>
                <a:uLnTx/>
                <a:uFillTx/>
                <a:latin typeface="ＭＳ Ｐゴシック" charset="-128"/>
                <a:ea typeface="ＭＳ Ｐゴシック" charset="-128"/>
                <a:cs typeface="+mn-cs"/>
              </a:rPr>
              <a:t>　 共交通の導入</a:t>
            </a:r>
          </a:p>
          <a:p>
            <a:pPr marL="246191" marR="0" lvl="0" indent="-246191" algn="l" defTabSz="914400" rtl="0" eaLnBrk="1" fontAlgn="base" latinLnBrk="0" hangingPunct="1">
              <a:lnSpc>
                <a:spcPct val="50000"/>
              </a:lnSpc>
              <a:spcBef>
                <a:spcPct val="50000"/>
              </a:spcBef>
              <a:spcAft>
                <a:spcPct val="0"/>
              </a:spcAft>
              <a:buClrTx/>
              <a:buSzTx/>
              <a:buFontTx/>
              <a:buNone/>
              <a:tabLst/>
              <a:defRPr/>
            </a:pPr>
            <a:r>
              <a:rPr kumimoji="1" lang="ja-JP" altLang="en-US" sz="831" b="0" i="0" u="none" strike="noStrike" kern="1200" cap="none" spc="0" normalizeH="0" baseline="0" noProof="0" dirty="0">
                <a:ln>
                  <a:noFill/>
                </a:ln>
                <a:solidFill>
                  <a:prstClr val="black"/>
                </a:solidFill>
                <a:effectLst/>
                <a:uLnTx/>
                <a:uFillTx/>
                <a:latin typeface="ＭＳ Ｐゴシック" charset="-128"/>
                <a:ea typeface="ＭＳ Ｐゴシック" charset="-128"/>
                <a:cs typeface="+mn-cs"/>
              </a:rPr>
              <a:t>○交通結節点整備</a:t>
            </a:r>
          </a:p>
          <a:p>
            <a:pPr marL="246191" marR="0" lvl="0" indent="-246191" algn="l" defTabSz="914400" rtl="0" eaLnBrk="1" fontAlgn="base" latinLnBrk="0" hangingPunct="1">
              <a:lnSpc>
                <a:spcPct val="50000"/>
              </a:lnSpc>
              <a:spcBef>
                <a:spcPct val="50000"/>
              </a:spcBef>
              <a:spcAft>
                <a:spcPct val="0"/>
              </a:spcAft>
              <a:buClrTx/>
              <a:buSzTx/>
              <a:buFontTx/>
              <a:buNone/>
              <a:tabLst/>
              <a:defRPr/>
            </a:pPr>
            <a:r>
              <a:rPr kumimoji="1" lang="ja-JP" altLang="en-US" sz="831" b="0" i="0" u="none" strike="noStrike" kern="1200" cap="none" spc="0" normalizeH="0" baseline="0" noProof="0" dirty="0">
                <a:ln>
                  <a:noFill/>
                </a:ln>
                <a:solidFill>
                  <a:prstClr val="black"/>
                </a:solidFill>
                <a:effectLst/>
                <a:uLnTx/>
                <a:uFillTx/>
                <a:latin typeface="ＭＳ Ｐゴシック" charset="-128"/>
                <a:ea typeface="ＭＳ Ｐゴシック" charset="-128"/>
                <a:cs typeface="+mn-cs"/>
              </a:rPr>
              <a:t>○歩行者・自転車環境</a:t>
            </a:r>
          </a:p>
          <a:p>
            <a:pPr marL="246191" marR="0" lvl="0" indent="-246191" algn="l" defTabSz="914400" rtl="0" eaLnBrk="1" fontAlgn="base" latinLnBrk="0" hangingPunct="1">
              <a:lnSpc>
                <a:spcPct val="50000"/>
              </a:lnSpc>
              <a:spcBef>
                <a:spcPct val="50000"/>
              </a:spcBef>
              <a:spcAft>
                <a:spcPct val="0"/>
              </a:spcAft>
              <a:buClrTx/>
              <a:buSzTx/>
              <a:buFontTx/>
              <a:buNone/>
              <a:tabLst/>
              <a:defRPr/>
            </a:pPr>
            <a:r>
              <a:rPr kumimoji="1" lang="ja-JP" altLang="en-US" sz="831" b="0" i="0" u="none" strike="noStrike" kern="1200" cap="none" spc="0" normalizeH="0" baseline="0" noProof="0" dirty="0">
                <a:ln>
                  <a:noFill/>
                </a:ln>
                <a:solidFill>
                  <a:prstClr val="black"/>
                </a:solidFill>
                <a:effectLst/>
                <a:uLnTx/>
                <a:uFillTx/>
                <a:latin typeface="ＭＳ Ｐゴシック" charset="-128"/>
                <a:ea typeface="ＭＳ Ｐゴシック" charset="-128"/>
                <a:cs typeface="+mn-cs"/>
              </a:rPr>
              <a:t>　整備</a:t>
            </a:r>
          </a:p>
          <a:p>
            <a:pPr marL="246191" marR="0" lvl="0" indent="-246191" algn="l" defTabSz="914400" rtl="0" eaLnBrk="1" fontAlgn="base" latinLnBrk="0" hangingPunct="1">
              <a:lnSpc>
                <a:spcPct val="50000"/>
              </a:lnSpc>
              <a:spcBef>
                <a:spcPct val="50000"/>
              </a:spcBef>
              <a:spcAft>
                <a:spcPct val="0"/>
              </a:spcAft>
              <a:buClrTx/>
              <a:buSzTx/>
              <a:buFontTx/>
              <a:buNone/>
              <a:tabLst/>
              <a:defRPr/>
            </a:pPr>
            <a:r>
              <a:rPr kumimoji="1" lang="ja-JP" altLang="en-US" sz="831" b="0" i="0" u="none" strike="noStrike" kern="1200" cap="none" spc="0" normalizeH="0" baseline="0" noProof="0" dirty="0">
                <a:ln>
                  <a:noFill/>
                </a:ln>
                <a:solidFill>
                  <a:prstClr val="black"/>
                </a:solidFill>
                <a:effectLst/>
                <a:uLnTx/>
                <a:uFillTx/>
                <a:latin typeface="ＭＳ Ｐゴシック" charset="-128"/>
                <a:ea typeface="ＭＳ Ｐゴシック" charset="-128"/>
                <a:cs typeface="+mn-cs"/>
              </a:rPr>
              <a:t>○駐輪場・駐車場整備</a:t>
            </a:r>
          </a:p>
          <a:p>
            <a:pPr marL="246191" marR="0" lvl="0" indent="-246191" algn="l" defTabSz="914400" rtl="0" eaLnBrk="1" fontAlgn="base" latinLnBrk="0" hangingPunct="1">
              <a:lnSpc>
                <a:spcPct val="50000"/>
              </a:lnSpc>
              <a:spcBef>
                <a:spcPct val="50000"/>
              </a:spcBef>
              <a:spcAft>
                <a:spcPct val="0"/>
              </a:spcAft>
              <a:buClrTx/>
              <a:buSzTx/>
              <a:buFontTx/>
              <a:buNone/>
              <a:tabLst/>
              <a:defRPr/>
            </a:pPr>
            <a:r>
              <a:rPr kumimoji="1" lang="ja-JP" altLang="en-US" sz="831" b="0" i="0" u="none" strike="noStrike" kern="1200" cap="none" spc="0" normalizeH="0" baseline="0" noProof="0" dirty="0">
                <a:ln>
                  <a:noFill/>
                </a:ln>
                <a:solidFill>
                  <a:prstClr val="black"/>
                </a:solidFill>
                <a:effectLst/>
                <a:uLnTx/>
                <a:uFillTx/>
                <a:latin typeface="ＭＳ Ｐゴシック" charset="-128"/>
                <a:ea typeface="ＭＳ Ｐゴシック" charset="-128"/>
                <a:cs typeface="+mn-cs"/>
              </a:rPr>
              <a:t>○交差点改良　</a:t>
            </a:r>
            <a:endParaRPr kumimoji="1" lang="en-US" altLang="ja-JP" sz="831" b="0" i="0" u="none" strike="noStrike" kern="1200" cap="none" spc="0" normalizeH="0" baseline="0" noProof="0" dirty="0">
              <a:ln>
                <a:noFill/>
              </a:ln>
              <a:solidFill>
                <a:prstClr val="black"/>
              </a:solidFill>
              <a:effectLst/>
              <a:uLnTx/>
              <a:uFillTx/>
              <a:latin typeface="ＭＳ Ｐゴシック" charset="-128"/>
              <a:ea typeface="ＭＳ Ｐゴシック" charset="-128"/>
              <a:cs typeface="+mn-cs"/>
            </a:endParaRPr>
          </a:p>
          <a:p>
            <a:pPr marL="246191" marR="0" lvl="0" indent="-246191" algn="l" defTabSz="914400" rtl="0" eaLnBrk="1" fontAlgn="base" latinLnBrk="0" hangingPunct="1">
              <a:lnSpc>
                <a:spcPct val="50000"/>
              </a:lnSpc>
              <a:spcBef>
                <a:spcPct val="50000"/>
              </a:spcBef>
              <a:spcAft>
                <a:spcPct val="0"/>
              </a:spcAft>
              <a:buClrTx/>
              <a:buSzTx/>
              <a:buFontTx/>
              <a:buNone/>
              <a:tabLst/>
              <a:defRPr/>
            </a:pPr>
            <a:r>
              <a:rPr kumimoji="1" lang="ja-JP" altLang="en-US" sz="831" b="0" i="0" u="none" strike="noStrike" kern="1200" cap="none" spc="0" normalizeH="0" baseline="0" noProof="0" dirty="0">
                <a:ln>
                  <a:noFill/>
                </a:ln>
                <a:solidFill>
                  <a:prstClr val="black"/>
                </a:solidFill>
                <a:effectLst/>
                <a:uLnTx/>
                <a:uFillTx/>
                <a:latin typeface="ＭＳ Ｐゴシック" charset="-128"/>
                <a:ea typeface="ＭＳ Ｐゴシック" charset="-128"/>
                <a:cs typeface="+mn-cs"/>
              </a:rPr>
              <a:t>○駅と一体となった市街</a:t>
            </a:r>
            <a:endParaRPr kumimoji="1" lang="en-US" altLang="ja-JP" sz="831" b="0" i="0" u="none" strike="noStrike" kern="1200" cap="none" spc="0" normalizeH="0" baseline="0" noProof="0" dirty="0">
              <a:ln>
                <a:noFill/>
              </a:ln>
              <a:solidFill>
                <a:prstClr val="black"/>
              </a:solidFill>
              <a:effectLst/>
              <a:uLnTx/>
              <a:uFillTx/>
              <a:latin typeface="ＭＳ Ｐゴシック" charset="-128"/>
              <a:ea typeface="ＭＳ Ｐゴシック" charset="-128"/>
              <a:cs typeface="+mn-cs"/>
            </a:endParaRPr>
          </a:p>
          <a:p>
            <a:pPr marL="246191" marR="0" lvl="0" indent="-246191" algn="l" defTabSz="914400" rtl="0" eaLnBrk="1" fontAlgn="base" latinLnBrk="0" hangingPunct="1">
              <a:lnSpc>
                <a:spcPct val="50000"/>
              </a:lnSpc>
              <a:spcBef>
                <a:spcPct val="50000"/>
              </a:spcBef>
              <a:spcAft>
                <a:spcPct val="0"/>
              </a:spcAft>
              <a:buClrTx/>
              <a:buSzTx/>
              <a:buFontTx/>
              <a:buNone/>
              <a:tabLst/>
              <a:defRPr/>
            </a:pPr>
            <a:r>
              <a:rPr kumimoji="1" lang="ja-JP" altLang="en-US" sz="831" b="0" i="0" u="none" strike="noStrike" kern="1200" cap="none" spc="0" normalizeH="0" baseline="0" noProof="0" dirty="0">
                <a:ln>
                  <a:noFill/>
                </a:ln>
                <a:solidFill>
                  <a:prstClr val="black"/>
                </a:solidFill>
                <a:effectLst/>
                <a:uLnTx/>
                <a:uFillTx/>
                <a:latin typeface="ＭＳ Ｐゴシック" charset="-128"/>
                <a:ea typeface="ＭＳ Ｐゴシック" charset="-128"/>
                <a:cs typeface="+mn-cs"/>
              </a:rPr>
              <a:t>　 地再開発事業　等</a:t>
            </a:r>
          </a:p>
        </p:txBody>
      </p:sp>
      <p:sp>
        <p:nvSpPr>
          <p:cNvPr id="21" name="Text Box 36"/>
          <p:cNvSpPr txBox="1">
            <a:spLocks noChangeArrowheads="1"/>
          </p:cNvSpPr>
          <p:nvPr/>
        </p:nvSpPr>
        <p:spPr bwMode="auto">
          <a:xfrm>
            <a:off x="2139574" y="5125029"/>
            <a:ext cx="1359176" cy="1306961"/>
          </a:xfrm>
          <a:prstGeom prst="rect">
            <a:avLst/>
          </a:prstGeom>
          <a:noFill/>
          <a:ln w="9525" algn="ctr">
            <a:noFill/>
            <a:miter lim="800000"/>
            <a:headEnd/>
            <a:tailEnd/>
          </a:ln>
        </p:spPr>
        <p:txBody>
          <a:bodyPr wrap="square">
            <a:spAutoFit/>
          </a:bodyPr>
          <a:lstStyle/>
          <a:p>
            <a:pPr marL="246191" marR="0" lvl="0" indent="-246191" algn="l" defTabSz="914400" rtl="0" eaLnBrk="1" fontAlgn="base" latinLnBrk="0" hangingPunct="1">
              <a:lnSpc>
                <a:spcPct val="50000"/>
              </a:lnSpc>
              <a:spcBef>
                <a:spcPct val="50000"/>
              </a:spcBef>
              <a:spcAft>
                <a:spcPct val="0"/>
              </a:spcAft>
              <a:buClrTx/>
              <a:buSzTx/>
              <a:buFontTx/>
              <a:buNone/>
              <a:tabLst/>
              <a:defRPr/>
            </a:pPr>
            <a:r>
              <a:rPr kumimoji="1" lang="ja-JP" altLang="en-US" sz="831" b="0" i="0" u="none" strike="noStrike" kern="1200" cap="none" spc="0" normalizeH="0" baseline="0" noProof="0" dirty="0">
                <a:ln>
                  <a:noFill/>
                </a:ln>
                <a:solidFill>
                  <a:prstClr val="black"/>
                </a:solidFill>
                <a:effectLst/>
                <a:uLnTx/>
                <a:uFillTx/>
                <a:latin typeface="Arial" charset="0"/>
                <a:ea typeface="ＭＳ Ｐゴシック" charset="-128"/>
                <a:cs typeface="+mn-cs"/>
              </a:rPr>
              <a:t>○歩行者・自転車・自動</a:t>
            </a:r>
          </a:p>
          <a:p>
            <a:pPr marL="246191" marR="0" lvl="0" indent="-246191" algn="l" defTabSz="914400" rtl="0" eaLnBrk="1" fontAlgn="base" latinLnBrk="0" hangingPunct="1">
              <a:lnSpc>
                <a:spcPct val="50000"/>
              </a:lnSpc>
              <a:spcBef>
                <a:spcPct val="50000"/>
              </a:spcBef>
              <a:spcAft>
                <a:spcPct val="0"/>
              </a:spcAft>
              <a:buClrTx/>
              <a:buSzTx/>
              <a:buFontTx/>
              <a:buNone/>
              <a:tabLst/>
              <a:defRPr/>
            </a:pPr>
            <a:r>
              <a:rPr kumimoji="1" lang="ja-JP" altLang="en-US" sz="831" b="0" i="0" u="none" strike="noStrike" kern="1200" cap="none" spc="0" normalizeH="0" baseline="0" noProof="0" dirty="0">
                <a:ln>
                  <a:noFill/>
                </a:ln>
                <a:solidFill>
                  <a:prstClr val="black"/>
                </a:solidFill>
                <a:effectLst/>
                <a:uLnTx/>
                <a:uFillTx/>
                <a:latin typeface="Arial" charset="0"/>
                <a:ea typeface="ＭＳ Ｐゴシック" charset="-128"/>
                <a:cs typeface="+mn-cs"/>
              </a:rPr>
              <a:t>    車・公共交通の適正利</a:t>
            </a:r>
          </a:p>
          <a:p>
            <a:pPr marL="246191" marR="0" lvl="0" indent="-246191" algn="l" defTabSz="914400" rtl="0" eaLnBrk="1" fontAlgn="base" latinLnBrk="0" hangingPunct="1">
              <a:lnSpc>
                <a:spcPct val="50000"/>
              </a:lnSpc>
              <a:spcBef>
                <a:spcPct val="50000"/>
              </a:spcBef>
              <a:spcAft>
                <a:spcPct val="0"/>
              </a:spcAft>
              <a:buClrTx/>
              <a:buSzTx/>
              <a:buFontTx/>
              <a:buNone/>
              <a:tabLst/>
              <a:defRPr/>
            </a:pPr>
            <a:r>
              <a:rPr kumimoji="1" lang="ja-JP" altLang="en-US" sz="831" b="0" i="0" u="none" strike="noStrike" kern="1200" cap="none" spc="0" normalizeH="0" baseline="0" noProof="0" dirty="0">
                <a:ln>
                  <a:noFill/>
                </a:ln>
                <a:solidFill>
                  <a:prstClr val="black"/>
                </a:solidFill>
                <a:effectLst/>
                <a:uLnTx/>
                <a:uFillTx/>
                <a:latin typeface="Arial" charset="0"/>
                <a:ea typeface="ＭＳ Ｐゴシック" charset="-128"/>
                <a:cs typeface="+mn-cs"/>
              </a:rPr>
              <a:t>    用のための啓発活動</a:t>
            </a:r>
          </a:p>
          <a:p>
            <a:pPr marL="246191" marR="0" lvl="0" indent="-246191" algn="l" defTabSz="914400" rtl="0" eaLnBrk="1" fontAlgn="base" latinLnBrk="0" hangingPunct="1">
              <a:lnSpc>
                <a:spcPct val="50000"/>
              </a:lnSpc>
              <a:spcBef>
                <a:spcPct val="50000"/>
              </a:spcBef>
              <a:spcAft>
                <a:spcPct val="0"/>
              </a:spcAft>
              <a:buClrTx/>
              <a:buSzTx/>
              <a:buFontTx/>
              <a:buNone/>
              <a:tabLst/>
              <a:defRPr/>
            </a:pPr>
            <a:r>
              <a:rPr kumimoji="1" lang="ja-JP" altLang="en-US" sz="831" b="0" i="0" u="none" strike="noStrike" kern="1200" cap="none" spc="0" normalizeH="0" baseline="0" noProof="0" dirty="0">
                <a:ln>
                  <a:noFill/>
                </a:ln>
                <a:solidFill>
                  <a:prstClr val="black"/>
                </a:solidFill>
                <a:effectLst/>
                <a:uLnTx/>
                <a:uFillTx/>
                <a:latin typeface="Arial" charset="0"/>
                <a:ea typeface="ＭＳ Ｐゴシック" charset="-128"/>
                <a:cs typeface="+mn-cs"/>
              </a:rPr>
              <a:t>○バス路線再編による利</a:t>
            </a:r>
          </a:p>
          <a:p>
            <a:pPr marL="246191" marR="0" lvl="0" indent="-246191" algn="l" defTabSz="914400" rtl="0" eaLnBrk="1" fontAlgn="base" latinLnBrk="0" hangingPunct="1">
              <a:lnSpc>
                <a:spcPct val="50000"/>
              </a:lnSpc>
              <a:spcBef>
                <a:spcPct val="50000"/>
              </a:spcBef>
              <a:spcAft>
                <a:spcPct val="0"/>
              </a:spcAft>
              <a:buClrTx/>
              <a:buSzTx/>
              <a:buFontTx/>
              <a:buNone/>
              <a:tabLst/>
              <a:defRPr/>
            </a:pPr>
            <a:r>
              <a:rPr kumimoji="1" lang="ja-JP" altLang="en-US" sz="831" b="0" i="0" u="none" strike="noStrike" kern="1200" cap="none" spc="0" normalizeH="0" baseline="0" noProof="0" dirty="0">
                <a:ln>
                  <a:noFill/>
                </a:ln>
                <a:solidFill>
                  <a:prstClr val="black"/>
                </a:solidFill>
                <a:effectLst/>
                <a:uLnTx/>
                <a:uFillTx/>
                <a:latin typeface="Arial" charset="0"/>
                <a:ea typeface="ＭＳ Ｐゴシック" charset="-128"/>
                <a:cs typeface="+mn-cs"/>
              </a:rPr>
              <a:t>    便性確保と効率的運営</a:t>
            </a:r>
            <a:endParaRPr kumimoji="1" lang="en-US" altLang="ja-JP" sz="831" b="0" i="0" u="none" strike="noStrike" kern="1200" cap="none" spc="0" normalizeH="0" baseline="0" noProof="0" dirty="0">
              <a:ln>
                <a:noFill/>
              </a:ln>
              <a:solidFill>
                <a:prstClr val="black"/>
              </a:solidFill>
              <a:effectLst/>
              <a:uLnTx/>
              <a:uFillTx/>
              <a:latin typeface="Arial" charset="0"/>
              <a:ea typeface="ＭＳ Ｐゴシック" charset="-128"/>
              <a:cs typeface="+mn-cs"/>
            </a:endParaRPr>
          </a:p>
          <a:p>
            <a:pPr marL="246191" marR="0" lvl="0" indent="-246191" algn="l" defTabSz="914400" rtl="0" eaLnBrk="1" fontAlgn="base" latinLnBrk="0" hangingPunct="1">
              <a:lnSpc>
                <a:spcPct val="50000"/>
              </a:lnSpc>
              <a:spcBef>
                <a:spcPct val="50000"/>
              </a:spcBef>
              <a:spcAft>
                <a:spcPct val="0"/>
              </a:spcAft>
              <a:buClrTx/>
              <a:buSzTx/>
              <a:buFontTx/>
              <a:buNone/>
              <a:tabLst/>
              <a:defRPr/>
            </a:pPr>
            <a:r>
              <a:rPr kumimoji="1" lang="ja-JP" altLang="en-US" sz="831" b="0" i="0" u="none" strike="noStrike" kern="1200" cap="none" spc="0" normalizeH="0" baseline="0" noProof="0" dirty="0">
                <a:ln>
                  <a:noFill/>
                </a:ln>
                <a:solidFill>
                  <a:prstClr val="black"/>
                </a:solidFill>
                <a:effectLst/>
                <a:uLnTx/>
                <a:uFillTx/>
                <a:latin typeface="Arial" charset="0"/>
                <a:ea typeface="ＭＳ Ｐゴシック" charset="-128"/>
                <a:cs typeface="+mn-cs"/>
              </a:rPr>
              <a:t>○まちなか・公共交通沿線</a:t>
            </a:r>
            <a:endParaRPr kumimoji="1" lang="en-US" altLang="ja-JP" sz="831" b="0" i="0" u="none" strike="noStrike" kern="1200" cap="none" spc="0" normalizeH="0" baseline="0" noProof="0" dirty="0">
              <a:ln>
                <a:noFill/>
              </a:ln>
              <a:solidFill>
                <a:prstClr val="black"/>
              </a:solidFill>
              <a:effectLst/>
              <a:uLnTx/>
              <a:uFillTx/>
              <a:latin typeface="Arial" charset="0"/>
              <a:ea typeface="ＭＳ Ｐゴシック" charset="-128"/>
              <a:cs typeface="+mn-cs"/>
            </a:endParaRPr>
          </a:p>
          <a:p>
            <a:pPr marL="246191" marR="0" lvl="0" indent="-246191" algn="l" defTabSz="914400" rtl="0" eaLnBrk="1" fontAlgn="base" latinLnBrk="0" hangingPunct="1">
              <a:lnSpc>
                <a:spcPct val="50000"/>
              </a:lnSpc>
              <a:spcBef>
                <a:spcPct val="50000"/>
              </a:spcBef>
              <a:spcAft>
                <a:spcPct val="0"/>
              </a:spcAft>
              <a:buClrTx/>
              <a:buSzTx/>
              <a:buFontTx/>
              <a:buNone/>
              <a:tabLst/>
              <a:defRPr/>
            </a:pPr>
            <a:r>
              <a:rPr kumimoji="1" lang="ja-JP" altLang="en-US" sz="831" b="0" i="0" u="none" strike="noStrike" kern="1200" cap="none" spc="0" normalizeH="0" baseline="0" noProof="0" dirty="0">
                <a:ln>
                  <a:noFill/>
                </a:ln>
                <a:solidFill>
                  <a:prstClr val="black"/>
                </a:solidFill>
                <a:effectLst/>
                <a:uLnTx/>
                <a:uFillTx/>
                <a:latin typeface="Arial" charset="0"/>
                <a:ea typeface="ＭＳ Ｐゴシック" charset="-128"/>
                <a:cs typeface="+mn-cs"/>
              </a:rPr>
              <a:t>　　</a:t>
            </a:r>
            <a:r>
              <a:rPr kumimoji="1" lang="ja-JP" altLang="en-US" sz="831" b="0" i="0" u="none" strike="noStrike" kern="1200" cap="none" spc="0" normalizeH="0" baseline="0" noProof="0" dirty="0" err="1">
                <a:ln>
                  <a:noFill/>
                </a:ln>
                <a:solidFill>
                  <a:prstClr val="black"/>
                </a:solidFill>
                <a:effectLst/>
                <a:uLnTx/>
                <a:uFillTx/>
                <a:latin typeface="Arial" charset="0"/>
                <a:ea typeface="ＭＳ Ｐゴシック" charset="-128"/>
                <a:cs typeface="+mn-cs"/>
              </a:rPr>
              <a:t>への</a:t>
            </a:r>
            <a:r>
              <a:rPr kumimoji="1" lang="ja-JP" altLang="en-US" sz="831" b="0" i="0" u="none" strike="noStrike" kern="1200" cap="none" spc="0" normalizeH="0" baseline="0" noProof="0" dirty="0">
                <a:ln>
                  <a:noFill/>
                </a:ln>
                <a:solidFill>
                  <a:prstClr val="black"/>
                </a:solidFill>
                <a:effectLst/>
                <a:uLnTx/>
                <a:uFillTx/>
                <a:latin typeface="Arial" charset="0"/>
                <a:ea typeface="ＭＳ Ｐゴシック" charset="-128"/>
                <a:cs typeface="+mn-cs"/>
              </a:rPr>
              <a:t>居住推進、病院等</a:t>
            </a:r>
            <a:endParaRPr kumimoji="1" lang="en-US" altLang="ja-JP" sz="831" b="0" i="0" u="none" strike="noStrike" kern="1200" cap="none" spc="0" normalizeH="0" baseline="0" noProof="0" dirty="0">
              <a:ln>
                <a:noFill/>
              </a:ln>
              <a:solidFill>
                <a:prstClr val="black"/>
              </a:solidFill>
              <a:effectLst/>
              <a:uLnTx/>
              <a:uFillTx/>
              <a:latin typeface="Arial" charset="0"/>
              <a:ea typeface="ＭＳ Ｐゴシック" charset="-128"/>
              <a:cs typeface="+mn-cs"/>
            </a:endParaRPr>
          </a:p>
          <a:p>
            <a:pPr marL="246191" marR="0" lvl="0" indent="-246191" algn="l" defTabSz="914400" rtl="0" eaLnBrk="1" fontAlgn="base" latinLnBrk="0" hangingPunct="1">
              <a:lnSpc>
                <a:spcPct val="50000"/>
              </a:lnSpc>
              <a:spcBef>
                <a:spcPct val="50000"/>
              </a:spcBef>
              <a:spcAft>
                <a:spcPct val="0"/>
              </a:spcAft>
              <a:buClrTx/>
              <a:buSzTx/>
              <a:buFontTx/>
              <a:buNone/>
              <a:tabLst/>
              <a:defRPr/>
            </a:pPr>
            <a:r>
              <a:rPr kumimoji="1" lang="ja-JP" altLang="en-US" sz="831" b="0" i="0" u="none" strike="noStrike" kern="1200" cap="none" spc="0" normalizeH="0" baseline="0" noProof="0" dirty="0">
                <a:ln>
                  <a:noFill/>
                </a:ln>
                <a:solidFill>
                  <a:prstClr val="black"/>
                </a:solidFill>
                <a:effectLst/>
                <a:uLnTx/>
                <a:uFillTx/>
                <a:latin typeface="Arial" charset="0"/>
                <a:ea typeface="ＭＳ Ｐゴシック" charset="-128"/>
                <a:cs typeface="+mn-cs"/>
              </a:rPr>
              <a:t>　　の都市機能の誘導</a:t>
            </a:r>
          </a:p>
          <a:p>
            <a:pPr marL="246191" marR="0" lvl="0" indent="-246191" algn="l" defTabSz="914400" rtl="0" eaLnBrk="1" fontAlgn="base" latinLnBrk="0" hangingPunct="1">
              <a:lnSpc>
                <a:spcPct val="50000"/>
              </a:lnSpc>
              <a:spcBef>
                <a:spcPct val="50000"/>
              </a:spcBef>
              <a:spcAft>
                <a:spcPct val="0"/>
              </a:spcAft>
              <a:buClrTx/>
              <a:buSzTx/>
              <a:buFontTx/>
              <a:buNone/>
              <a:tabLst/>
              <a:defRPr/>
            </a:pPr>
            <a:r>
              <a:rPr kumimoji="1" lang="ja-JP" altLang="en-US" sz="831" b="0" i="0" u="none" strike="noStrike" kern="1200" cap="none" spc="0" normalizeH="0" baseline="0" noProof="0" dirty="0">
                <a:ln>
                  <a:noFill/>
                </a:ln>
                <a:solidFill>
                  <a:prstClr val="black"/>
                </a:solidFill>
                <a:effectLst/>
                <a:uLnTx/>
                <a:uFillTx/>
                <a:latin typeface="Arial" charset="0"/>
                <a:ea typeface="ＭＳ Ｐゴシック" charset="-128"/>
                <a:cs typeface="+mn-cs"/>
              </a:rPr>
              <a:t>○戦略実施に伴う社会</a:t>
            </a:r>
          </a:p>
          <a:p>
            <a:pPr marL="246191" marR="0" lvl="0" indent="-246191" algn="l" defTabSz="914400" rtl="0" eaLnBrk="1" fontAlgn="base" latinLnBrk="0" hangingPunct="1">
              <a:lnSpc>
                <a:spcPct val="50000"/>
              </a:lnSpc>
              <a:spcBef>
                <a:spcPct val="50000"/>
              </a:spcBef>
              <a:spcAft>
                <a:spcPct val="0"/>
              </a:spcAft>
              <a:buClrTx/>
              <a:buSzTx/>
              <a:buFontTx/>
              <a:buNone/>
              <a:tabLst/>
              <a:defRPr/>
            </a:pPr>
            <a:r>
              <a:rPr kumimoji="1" lang="ja-JP" altLang="en-US" sz="831" b="0" i="0" u="none" strike="noStrike" kern="1200" cap="none" spc="0" normalizeH="0" baseline="0" noProof="0" dirty="0">
                <a:ln>
                  <a:noFill/>
                </a:ln>
                <a:solidFill>
                  <a:prstClr val="black"/>
                </a:solidFill>
                <a:effectLst/>
                <a:uLnTx/>
                <a:uFillTx/>
                <a:latin typeface="Arial" charset="0"/>
                <a:ea typeface="ＭＳ Ｐゴシック" charset="-128"/>
                <a:cs typeface="+mn-cs"/>
              </a:rPr>
              <a:t>　 実験　等</a:t>
            </a:r>
          </a:p>
        </p:txBody>
      </p:sp>
      <p:grpSp>
        <p:nvGrpSpPr>
          <p:cNvPr id="22" name="グループ化 40"/>
          <p:cNvGrpSpPr/>
          <p:nvPr/>
        </p:nvGrpSpPr>
        <p:grpSpPr>
          <a:xfrm>
            <a:off x="3774560" y="3350708"/>
            <a:ext cx="5498920" cy="3156416"/>
            <a:chOff x="1259632" y="1196752"/>
            <a:chExt cx="6048671" cy="3816424"/>
          </a:xfrm>
        </p:grpSpPr>
        <p:pic>
          <p:nvPicPr>
            <p:cNvPr id="23" name="Picture 7"/>
            <p:cNvPicPr>
              <a:picLocks noChangeAspect="1" noChangeArrowheads="1"/>
            </p:cNvPicPr>
            <p:nvPr/>
          </p:nvPicPr>
          <p:blipFill>
            <a:blip r:embed="rId2" cstate="print"/>
            <a:srcRect/>
            <a:stretch>
              <a:fillRect/>
            </a:stretch>
          </p:blipFill>
          <p:spPr bwMode="auto">
            <a:xfrm>
              <a:off x="1259632" y="1196752"/>
              <a:ext cx="5949950" cy="3708400"/>
            </a:xfrm>
            <a:prstGeom prst="rect">
              <a:avLst/>
            </a:prstGeom>
            <a:noFill/>
            <a:ln w="9525">
              <a:noFill/>
              <a:miter lim="800000"/>
              <a:headEnd/>
              <a:tailEnd/>
            </a:ln>
            <a:effectLst/>
          </p:spPr>
        </p:pic>
        <p:sp>
          <p:nvSpPr>
            <p:cNvPr id="24" name="Freeform 120"/>
            <p:cNvSpPr>
              <a:spLocks/>
            </p:cNvSpPr>
            <p:nvPr/>
          </p:nvSpPr>
          <p:spPr bwMode="auto">
            <a:xfrm flipH="1" flipV="1">
              <a:off x="5940144" y="2708920"/>
              <a:ext cx="1368159" cy="792088"/>
            </a:xfrm>
            <a:custGeom>
              <a:avLst/>
              <a:gdLst>
                <a:gd name="connsiteX0" fmla="*/ 6184 w 8333"/>
                <a:gd name="connsiteY0" fmla="*/ 0 h 10000"/>
                <a:gd name="connsiteX1" fmla="*/ 6328 w 8333"/>
                <a:gd name="connsiteY1" fmla="*/ 0 h 10000"/>
                <a:gd name="connsiteX2" fmla="*/ 6436 w 8333"/>
                <a:gd name="connsiteY2" fmla="*/ 0 h 10000"/>
                <a:gd name="connsiteX3" fmla="*/ 6580 w 8333"/>
                <a:gd name="connsiteY3" fmla="*/ 58 h 10000"/>
                <a:gd name="connsiteX4" fmla="*/ 6688 w 8333"/>
                <a:gd name="connsiteY4" fmla="*/ 116 h 10000"/>
                <a:gd name="connsiteX5" fmla="*/ 6796 w 8333"/>
                <a:gd name="connsiteY5" fmla="*/ 163 h 10000"/>
                <a:gd name="connsiteX6" fmla="*/ 6904 w 8333"/>
                <a:gd name="connsiteY6" fmla="*/ 279 h 10000"/>
                <a:gd name="connsiteX7" fmla="*/ 6976 w 8333"/>
                <a:gd name="connsiteY7" fmla="*/ 383 h 10000"/>
                <a:gd name="connsiteX8" fmla="*/ 7084 w 8333"/>
                <a:gd name="connsiteY8" fmla="*/ 488 h 10000"/>
                <a:gd name="connsiteX9" fmla="*/ 7156 w 8333"/>
                <a:gd name="connsiteY9" fmla="*/ 592 h 10000"/>
                <a:gd name="connsiteX10" fmla="*/ 7228 w 8333"/>
                <a:gd name="connsiteY10" fmla="*/ 708 h 10000"/>
                <a:gd name="connsiteX11" fmla="*/ 7300 w 8333"/>
                <a:gd name="connsiteY11" fmla="*/ 859 h 10000"/>
                <a:gd name="connsiteX12" fmla="*/ 7336 w 8333"/>
                <a:gd name="connsiteY12" fmla="*/ 1022 h 10000"/>
                <a:gd name="connsiteX13" fmla="*/ 7372 w 8333"/>
                <a:gd name="connsiteY13" fmla="*/ 1138 h 10000"/>
                <a:gd name="connsiteX14" fmla="*/ 7408 w 8333"/>
                <a:gd name="connsiteY14" fmla="*/ 1289 h 10000"/>
                <a:gd name="connsiteX15" fmla="*/ 7444 w 8333"/>
                <a:gd name="connsiteY15" fmla="*/ 1510 h 10000"/>
                <a:gd name="connsiteX16" fmla="*/ 7444 w 8333"/>
                <a:gd name="connsiteY16" fmla="*/ 1672 h 10000"/>
                <a:gd name="connsiteX17" fmla="*/ 7444 w 8333"/>
                <a:gd name="connsiteY17" fmla="*/ 5865 h 10000"/>
                <a:gd name="connsiteX18" fmla="*/ 8333 w 8333"/>
                <a:gd name="connsiteY18" fmla="*/ 10000 h 10000"/>
                <a:gd name="connsiteX19" fmla="*/ 7444 w 8333"/>
                <a:gd name="connsiteY19" fmla="*/ 8328 h 10000"/>
                <a:gd name="connsiteX20" fmla="*/ 7444 w 8333"/>
                <a:gd name="connsiteY20" fmla="*/ 8490 h 10000"/>
                <a:gd name="connsiteX21" fmla="*/ 7408 w 8333"/>
                <a:gd name="connsiteY21" fmla="*/ 8711 h 10000"/>
                <a:gd name="connsiteX22" fmla="*/ 7372 w 8333"/>
                <a:gd name="connsiteY22" fmla="*/ 8815 h 10000"/>
                <a:gd name="connsiteX23" fmla="*/ 7336 w 8333"/>
                <a:gd name="connsiteY23" fmla="*/ 8978 h 10000"/>
                <a:gd name="connsiteX24" fmla="*/ 7300 w 8333"/>
                <a:gd name="connsiteY24" fmla="*/ 9141 h 10000"/>
                <a:gd name="connsiteX25" fmla="*/ 7228 w 8333"/>
                <a:gd name="connsiteY25" fmla="*/ 9303 h 10000"/>
                <a:gd name="connsiteX26" fmla="*/ 7156 w 8333"/>
                <a:gd name="connsiteY26" fmla="*/ 9408 h 10000"/>
                <a:gd name="connsiteX27" fmla="*/ 7084 w 8333"/>
                <a:gd name="connsiteY27" fmla="*/ 9512 h 10000"/>
                <a:gd name="connsiteX28" fmla="*/ 6976 w 8333"/>
                <a:gd name="connsiteY28" fmla="*/ 9617 h 10000"/>
                <a:gd name="connsiteX29" fmla="*/ 6904 w 8333"/>
                <a:gd name="connsiteY29" fmla="*/ 9733 h 10000"/>
                <a:gd name="connsiteX30" fmla="*/ 6796 w 8333"/>
                <a:gd name="connsiteY30" fmla="*/ 9837 h 10000"/>
                <a:gd name="connsiteX31" fmla="*/ 6688 w 8333"/>
                <a:gd name="connsiteY31" fmla="*/ 9895 h 10000"/>
                <a:gd name="connsiteX32" fmla="*/ 6580 w 8333"/>
                <a:gd name="connsiteY32" fmla="*/ 9942 h 10000"/>
                <a:gd name="connsiteX33" fmla="*/ 6436 w 8333"/>
                <a:gd name="connsiteY33" fmla="*/ 10000 h 10000"/>
                <a:gd name="connsiteX34" fmla="*/ 6328 w 8333"/>
                <a:gd name="connsiteY34" fmla="*/ 10000 h 10000"/>
                <a:gd name="connsiteX35" fmla="*/ 6184 w 8333"/>
                <a:gd name="connsiteY35" fmla="*/ 10000 h 10000"/>
                <a:gd name="connsiteX36" fmla="*/ 4347 w 8333"/>
                <a:gd name="connsiteY36" fmla="*/ 10000 h 10000"/>
                <a:gd name="connsiteX37" fmla="*/ 1224 w 8333"/>
                <a:gd name="connsiteY37" fmla="*/ 10000 h 10000"/>
                <a:gd name="connsiteX38" fmla="*/ 1116 w 8333"/>
                <a:gd name="connsiteY38" fmla="*/ 10000 h 10000"/>
                <a:gd name="connsiteX39" fmla="*/ 972 w 8333"/>
                <a:gd name="connsiteY39" fmla="*/ 10000 h 10000"/>
                <a:gd name="connsiteX40" fmla="*/ 864 w 8333"/>
                <a:gd name="connsiteY40" fmla="*/ 9942 h 10000"/>
                <a:gd name="connsiteX41" fmla="*/ 756 w 8333"/>
                <a:gd name="connsiteY41" fmla="*/ 9895 h 10000"/>
                <a:gd name="connsiteX42" fmla="*/ 648 w 8333"/>
                <a:gd name="connsiteY42" fmla="*/ 9837 h 10000"/>
                <a:gd name="connsiteX43" fmla="*/ 540 w 8333"/>
                <a:gd name="connsiteY43" fmla="*/ 9733 h 10000"/>
                <a:gd name="connsiteX44" fmla="*/ 432 w 8333"/>
                <a:gd name="connsiteY44" fmla="*/ 9617 h 10000"/>
                <a:gd name="connsiteX45" fmla="*/ 360 w 8333"/>
                <a:gd name="connsiteY45" fmla="*/ 9512 h 10000"/>
                <a:gd name="connsiteX46" fmla="*/ 252 w 8333"/>
                <a:gd name="connsiteY46" fmla="*/ 9408 h 10000"/>
                <a:gd name="connsiteX47" fmla="*/ 180 w 8333"/>
                <a:gd name="connsiteY47" fmla="*/ 9303 h 10000"/>
                <a:gd name="connsiteX48" fmla="*/ 144 w 8333"/>
                <a:gd name="connsiteY48" fmla="*/ 9141 h 10000"/>
                <a:gd name="connsiteX49" fmla="*/ 72 w 8333"/>
                <a:gd name="connsiteY49" fmla="*/ 8978 h 10000"/>
                <a:gd name="connsiteX50" fmla="*/ 36 w 8333"/>
                <a:gd name="connsiteY50" fmla="*/ 8815 h 10000"/>
                <a:gd name="connsiteX51" fmla="*/ 0 w 8333"/>
                <a:gd name="connsiteY51" fmla="*/ 8711 h 10000"/>
                <a:gd name="connsiteX52" fmla="*/ 0 w 8333"/>
                <a:gd name="connsiteY52" fmla="*/ 8490 h 10000"/>
                <a:gd name="connsiteX53" fmla="*/ 0 w 8333"/>
                <a:gd name="connsiteY53" fmla="*/ 8328 h 10000"/>
                <a:gd name="connsiteX54" fmla="*/ 0 w 8333"/>
                <a:gd name="connsiteY54" fmla="*/ 5865 h 10000"/>
                <a:gd name="connsiteX55" fmla="*/ 0 w 8333"/>
                <a:gd name="connsiteY55" fmla="*/ 1672 h 10000"/>
                <a:gd name="connsiteX56" fmla="*/ 0 w 8333"/>
                <a:gd name="connsiteY56" fmla="*/ 1510 h 10000"/>
                <a:gd name="connsiteX57" fmla="*/ 0 w 8333"/>
                <a:gd name="connsiteY57" fmla="*/ 1289 h 10000"/>
                <a:gd name="connsiteX58" fmla="*/ 36 w 8333"/>
                <a:gd name="connsiteY58" fmla="*/ 1138 h 10000"/>
                <a:gd name="connsiteX59" fmla="*/ 72 w 8333"/>
                <a:gd name="connsiteY59" fmla="*/ 1022 h 10000"/>
                <a:gd name="connsiteX60" fmla="*/ 144 w 8333"/>
                <a:gd name="connsiteY60" fmla="*/ 859 h 10000"/>
                <a:gd name="connsiteX61" fmla="*/ 180 w 8333"/>
                <a:gd name="connsiteY61" fmla="*/ 708 h 10000"/>
                <a:gd name="connsiteX62" fmla="*/ 252 w 8333"/>
                <a:gd name="connsiteY62" fmla="*/ 592 h 10000"/>
                <a:gd name="connsiteX63" fmla="*/ 360 w 8333"/>
                <a:gd name="connsiteY63" fmla="*/ 488 h 10000"/>
                <a:gd name="connsiteX64" fmla="*/ 432 w 8333"/>
                <a:gd name="connsiteY64" fmla="*/ 383 h 10000"/>
                <a:gd name="connsiteX65" fmla="*/ 540 w 8333"/>
                <a:gd name="connsiteY65" fmla="*/ 279 h 10000"/>
                <a:gd name="connsiteX66" fmla="*/ 648 w 8333"/>
                <a:gd name="connsiteY66" fmla="*/ 163 h 10000"/>
                <a:gd name="connsiteX67" fmla="*/ 756 w 8333"/>
                <a:gd name="connsiteY67" fmla="*/ 116 h 10000"/>
                <a:gd name="connsiteX68" fmla="*/ 864 w 8333"/>
                <a:gd name="connsiteY68" fmla="*/ 58 h 10000"/>
                <a:gd name="connsiteX69" fmla="*/ 972 w 8333"/>
                <a:gd name="connsiteY69" fmla="*/ 0 h 10000"/>
                <a:gd name="connsiteX70" fmla="*/ 1116 w 8333"/>
                <a:gd name="connsiteY70" fmla="*/ 0 h 10000"/>
                <a:gd name="connsiteX71" fmla="*/ 1224 w 8333"/>
                <a:gd name="connsiteY71" fmla="*/ 0 h 10000"/>
                <a:gd name="connsiteX72" fmla="*/ 4347 w 8333"/>
                <a:gd name="connsiteY72" fmla="*/ 0 h 10000"/>
                <a:gd name="connsiteX73" fmla="*/ 6184 w 8333"/>
                <a:gd name="connsiteY73" fmla="*/ 0 h 10000"/>
                <a:gd name="connsiteX74" fmla="*/ 6184 w 8333"/>
                <a:gd name="connsiteY74" fmla="*/ 0 h 10000"/>
                <a:gd name="connsiteX0" fmla="*/ 7421 w 10430"/>
                <a:gd name="connsiteY0" fmla="*/ 0 h 10000"/>
                <a:gd name="connsiteX1" fmla="*/ 7594 w 10430"/>
                <a:gd name="connsiteY1" fmla="*/ 0 h 10000"/>
                <a:gd name="connsiteX2" fmla="*/ 7724 w 10430"/>
                <a:gd name="connsiteY2" fmla="*/ 0 h 10000"/>
                <a:gd name="connsiteX3" fmla="*/ 7896 w 10430"/>
                <a:gd name="connsiteY3" fmla="*/ 58 h 10000"/>
                <a:gd name="connsiteX4" fmla="*/ 8026 w 10430"/>
                <a:gd name="connsiteY4" fmla="*/ 116 h 10000"/>
                <a:gd name="connsiteX5" fmla="*/ 8156 w 10430"/>
                <a:gd name="connsiteY5" fmla="*/ 163 h 10000"/>
                <a:gd name="connsiteX6" fmla="*/ 8285 w 10430"/>
                <a:gd name="connsiteY6" fmla="*/ 279 h 10000"/>
                <a:gd name="connsiteX7" fmla="*/ 8372 w 10430"/>
                <a:gd name="connsiteY7" fmla="*/ 383 h 10000"/>
                <a:gd name="connsiteX8" fmla="*/ 8501 w 10430"/>
                <a:gd name="connsiteY8" fmla="*/ 488 h 10000"/>
                <a:gd name="connsiteX9" fmla="*/ 8588 w 10430"/>
                <a:gd name="connsiteY9" fmla="*/ 592 h 10000"/>
                <a:gd name="connsiteX10" fmla="*/ 8674 w 10430"/>
                <a:gd name="connsiteY10" fmla="*/ 708 h 10000"/>
                <a:gd name="connsiteX11" fmla="*/ 8760 w 10430"/>
                <a:gd name="connsiteY11" fmla="*/ 859 h 10000"/>
                <a:gd name="connsiteX12" fmla="*/ 8804 w 10430"/>
                <a:gd name="connsiteY12" fmla="*/ 1022 h 10000"/>
                <a:gd name="connsiteX13" fmla="*/ 8847 w 10430"/>
                <a:gd name="connsiteY13" fmla="*/ 1138 h 10000"/>
                <a:gd name="connsiteX14" fmla="*/ 8890 w 10430"/>
                <a:gd name="connsiteY14" fmla="*/ 1289 h 10000"/>
                <a:gd name="connsiteX15" fmla="*/ 8933 w 10430"/>
                <a:gd name="connsiteY15" fmla="*/ 1510 h 10000"/>
                <a:gd name="connsiteX16" fmla="*/ 8933 w 10430"/>
                <a:gd name="connsiteY16" fmla="*/ 1672 h 10000"/>
                <a:gd name="connsiteX17" fmla="*/ 8933 w 10430"/>
                <a:gd name="connsiteY17" fmla="*/ 5865 h 10000"/>
                <a:gd name="connsiteX18" fmla="*/ 10430 w 10430"/>
                <a:gd name="connsiteY18" fmla="*/ 5556 h 10000"/>
                <a:gd name="connsiteX19" fmla="*/ 8933 w 10430"/>
                <a:gd name="connsiteY19" fmla="*/ 8328 h 10000"/>
                <a:gd name="connsiteX20" fmla="*/ 8933 w 10430"/>
                <a:gd name="connsiteY20" fmla="*/ 8490 h 10000"/>
                <a:gd name="connsiteX21" fmla="*/ 8890 w 10430"/>
                <a:gd name="connsiteY21" fmla="*/ 8711 h 10000"/>
                <a:gd name="connsiteX22" fmla="*/ 8847 w 10430"/>
                <a:gd name="connsiteY22" fmla="*/ 8815 h 10000"/>
                <a:gd name="connsiteX23" fmla="*/ 8804 w 10430"/>
                <a:gd name="connsiteY23" fmla="*/ 8978 h 10000"/>
                <a:gd name="connsiteX24" fmla="*/ 8760 w 10430"/>
                <a:gd name="connsiteY24" fmla="*/ 9141 h 10000"/>
                <a:gd name="connsiteX25" fmla="*/ 8674 w 10430"/>
                <a:gd name="connsiteY25" fmla="*/ 9303 h 10000"/>
                <a:gd name="connsiteX26" fmla="*/ 8588 w 10430"/>
                <a:gd name="connsiteY26" fmla="*/ 9408 h 10000"/>
                <a:gd name="connsiteX27" fmla="*/ 8501 w 10430"/>
                <a:gd name="connsiteY27" fmla="*/ 9512 h 10000"/>
                <a:gd name="connsiteX28" fmla="*/ 8372 w 10430"/>
                <a:gd name="connsiteY28" fmla="*/ 9617 h 10000"/>
                <a:gd name="connsiteX29" fmla="*/ 8285 w 10430"/>
                <a:gd name="connsiteY29" fmla="*/ 9733 h 10000"/>
                <a:gd name="connsiteX30" fmla="*/ 8156 w 10430"/>
                <a:gd name="connsiteY30" fmla="*/ 9837 h 10000"/>
                <a:gd name="connsiteX31" fmla="*/ 8026 w 10430"/>
                <a:gd name="connsiteY31" fmla="*/ 9895 h 10000"/>
                <a:gd name="connsiteX32" fmla="*/ 7896 w 10430"/>
                <a:gd name="connsiteY32" fmla="*/ 9942 h 10000"/>
                <a:gd name="connsiteX33" fmla="*/ 7724 w 10430"/>
                <a:gd name="connsiteY33" fmla="*/ 10000 h 10000"/>
                <a:gd name="connsiteX34" fmla="*/ 7594 w 10430"/>
                <a:gd name="connsiteY34" fmla="*/ 10000 h 10000"/>
                <a:gd name="connsiteX35" fmla="*/ 7421 w 10430"/>
                <a:gd name="connsiteY35" fmla="*/ 10000 h 10000"/>
                <a:gd name="connsiteX36" fmla="*/ 5217 w 10430"/>
                <a:gd name="connsiteY36" fmla="*/ 10000 h 10000"/>
                <a:gd name="connsiteX37" fmla="*/ 1469 w 10430"/>
                <a:gd name="connsiteY37" fmla="*/ 10000 h 10000"/>
                <a:gd name="connsiteX38" fmla="*/ 1339 w 10430"/>
                <a:gd name="connsiteY38" fmla="*/ 10000 h 10000"/>
                <a:gd name="connsiteX39" fmla="*/ 1166 w 10430"/>
                <a:gd name="connsiteY39" fmla="*/ 10000 h 10000"/>
                <a:gd name="connsiteX40" fmla="*/ 1037 w 10430"/>
                <a:gd name="connsiteY40" fmla="*/ 9942 h 10000"/>
                <a:gd name="connsiteX41" fmla="*/ 907 w 10430"/>
                <a:gd name="connsiteY41" fmla="*/ 9895 h 10000"/>
                <a:gd name="connsiteX42" fmla="*/ 778 w 10430"/>
                <a:gd name="connsiteY42" fmla="*/ 9837 h 10000"/>
                <a:gd name="connsiteX43" fmla="*/ 648 w 10430"/>
                <a:gd name="connsiteY43" fmla="*/ 9733 h 10000"/>
                <a:gd name="connsiteX44" fmla="*/ 518 w 10430"/>
                <a:gd name="connsiteY44" fmla="*/ 9617 h 10000"/>
                <a:gd name="connsiteX45" fmla="*/ 432 w 10430"/>
                <a:gd name="connsiteY45" fmla="*/ 9512 h 10000"/>
                <a:gd name="connsiteX46" fmla="*/ 302 w 10430"/>
                <a:gd name="connsiteY46" fmla="*/ 9408 h 10000"/>
                <a:gd name="connsiteX47" fmla="*/ 216 w 10430"/>
                <a:gd name="connsiteY47" fmla="*/ 9303 h 10000"/>
                <a:gd name="connsiteX48" fmla="*/ 173 w 10430"/>
                <a:gd name="connsiteY48" fmla="*/ 9141 h 10000"/>
                <a:gd name="connsiteX49" fmla="*/ 86 w 10430"/>
                <a:gd name="connsiteY49" fmla="*/ 8978 h 10000"/>
                <a:gd name="connsiteX50" fmla="*/ 43 w 10430"/>
                <a:gd name="connsiteY50" fmla="*/ 8815 h 10000"/>
                <a:gd name="connsiteX51" fmla="*/ 0 w 10430"/>
                <a:gd name="connsiteY51" fmla="*/ 8711 h 10000"/>
                <a:gd name="connsiteX52" fmla="*/ 0 w 10430"/>
                <a:gd name="connsiteY52" fmla="*/ 8490 h 10000"/>
                <a:gd name="connsiteX53" fmla="*/ 0 w 10430"/>
                <a:gd name="connsiteY53" fmla="*/ 8328 h 10000"/>
                <a:gd name="connsiteX54" fmla="*/ 0 w 10430"/>
                <a:gd name="connsiteY54" fmla="*/ 5865 h 10000"/>
                <a:gd name="connsiteX55" fmla="*/ 0 w 10430"/>
                <a:gd name="connsiteY55" fmla="*/ 1672 h 10000"/>
                <a:gd name="connsiteX56" fmla="*/ 0 w 10430"/>
                <a:gd name="connsiteY56" fmla="*/ 1510 h 10000"/>
                <a:gd name="connsiteX57" fmla="*/ 0 w 10430"/>
                <a:gd name="connsiteY57" fmla="*/ 1289 h 10000"/>
                <a:gd name="connsiteX58" fmla="*/ 43 w 10430"/>
                <a:gd name="connsiteY58" fmla="*/ 1138 h 10000"/>
                <a:gd name="connsiteX59" fmla="*/ 86 w 10430"/>
                <a:gd name="connsiteY59" fmla="*/ 1022 h 10000"/>
                <a:gd name="connsiteX60" fmla="*/ 173 w 10430"/>
                <a:gd name="connsiteY60" fmla="*/ 859 h 10000"/>
                <a:gd name="connsiteX61" fmla="*/ 216 w 10430"/>
                <a:gd name="connsiteY61" fmla="*/ 708 h 10000"/>
                <a:gd name="connsiteX62" fmla="*/ 302 w 10430"/>
                <a:gd name="connsiteY62" fmla="*/ 592 h 10000"/>
                <a:gd name="connsiteX63" fmla="*/ 432 w 10430"/>
                <a:gd name="connsiteY63" fmla="*/ 488 h 10000"/>
                <a:gd name="connsiteX64" fmla="*/ 518 w 10430"/>
                <a:gd name="connsiteY64" fmla="*/ 383 h 10000"/>
                <a:gd name="connsiteX65" fmla="*/ 648 w 10430"/>
                <a:gd name="connsiteY65" fmla="*/ 279 h 10000"/>
                <a:gd name="connsiteX66" fmla="*/ 778 w 10430"/>
                <a:gd name="connsiteY66" fmla="*/ 163 h 10000"/>
                <a:gd name="connsiteX67" fmla="*/ 907 w 10430"/>
                <a:gd name="connsiteY67" fmla="*/ 116 h 10000"/>
                <a:gd name="connsiteX68" fmla="*/ 1037 w 10430"/>
                <a:gd name="connsiteY68" fmla="*/ 58 h 10000"/>
                <a:gd name="connsiteX69" fmla="*/ 1166 w 10430"/>
                <a:gd name="connsiteY69" fmla="*/ 0 h 10000"/>
                <a:gd name="connsiteX70" fmla="*/ 1339 w 10430"/>
                <a:gd name="connsiteY70" fmla="*/ 0 h 10000"/>
                <a:gd name="connsiteX71" fmla="*/ 1469 w 10430"/>
                <a:gd name="connsiteY71" fmla="*/ 0 h 10000"/>
                <a:gd name="connsiteX72" fmla="*/ 5217 w 10430"/>
                <a:gd name="connsiteY72" fmla="*/ 0 h 10000"/>
                <a:gd name="connsiteX73" fmla="*/ 7421 w 10430"/>
                <a:gd name="connsiteY73" fmla="*/ 0 h 10000"/>
                <a:gd name="connsiteX74" fmla="*/ 7421 w 10430"/>
                <a:gd name="connsiteY74" fmla="*/ 0 h 10000"/>
                <a:gd name="connsiteX0" fmla="*/ 7421 w 9729"/>
                <a:gd name="connsiteY0" fmla="*/ 0 h 10000"/>
                <a:gd name="connsiteX1" fmla="*/ 7594 w 9729"/>
                <a:gd name="connsiteY1" fmla="*/ 0 h 10000"/>
                <a:gd name="connsiteX2" fmla="*/ 7724 w 9729"/>
                <a:gd name="connsiteY2" fmla="*/ 0 h 10000"/>
                <a:gd name="connsiteX3" fmla="*/ 7896 w 9729"/>
                <a:gd name="connsiteY3" fmla="*/ 58 h 10000"/>
                <a:gd name="connsiteX4" fmla="*/ 8026 w 9729"/>
                <a:gd name="connsiteY4" fmla="*/ 116 h 10000"/>
                <a:gd name="connsiteX5" fmla="*/ 8156 w 9729"/>
                <a:gd name="connsiteY5" fmla="*/ 163 h 10000"/>
                <a:gd name="connsiteX6" fmla="*/ 8285 w 9729"/>
                <a:gd name="connsiteY6" fmla="*/ 279 h 10000"/>
                <a:gd name="connsiteX7" fmla="*/ 8372 w 9729"/>
                <a:gd name="connsiteY7" fmla="*/ 383 h 10000"/>
                <a:gd name="connsiteX8" fmla="*/ 8501 w 9729"/>
                <a:gd name="connsiteY8" fmla="*/ 488 h 10000"/>
                <a:gd name="connsiteX9" fmla="*/ 8588 w 9729"/>
                <a:gd name="connsiteY9" fmla="*/ 592 h 10000"/>
                <a:gd name="connsiteX10" fmla="*/ 8674 w 9729"/>
                <a:gd name="connsiteY10" fmla="*/ 708 h 10000"/>
                <a:gd name="connsiteX11" fmla="*/ 8760 w 9729"/>
                <a:gd name="connsiteY11" fmla="*/ 859 h 10000"/>
                <a:gd name="connsiteX12" fmla="*/ 8804 w 9729"/>
                <a:gd name="connsiteY12" fmla="*/ 1022 h 10000"/>
                <a:gd name="connsiteX13" fmla="*/ 8847 w 9729"/>
                <a:gd name="connsiteY13" fmla="*/ 1138 h 10000"/>
                <a:gd name="connsiteX14" fmla="*/ 8890 w 9729"/>
                <a:gd name="connsiteY14" fmla="*/ 1289 h 10000"/>
                <a:gd name="connsiteX15" fmla="*/ 8933 w 9729"/>
                <a:gd name="connsiteY15" fmla="*/ 1510 h 10000"/>
                <a:gd name="connsiteX16" fmla="*/ 8933 w 9729"/>
                <a:gd name="connsiteY16" fmla="*/ 1672 h 10000"/>
                <a:gd name="connsiteX17" fmla="*/ 8933 w 9729"/>
                <a:gd name="connsiteY17" fmla="*/ 5865 h 10000"/>
                <a:gd name="connsiteX18" fmla="*/ 9729 w 9729"/>
                <a:gd name="connsiteY18" fmla="*/ 5687 h 10000"/>
                <a:gd name="connsiteX19" fmla="*/ 8933 w 9729"/>
                <a:gd name="connsiteY19" fmla="*/ 8328 h 10000"/>
                <a:gd name="connsiteX20" fmla="*/ 8933 w 9729"/>
                <a:gd name="connsiteY20" fmla="*/ 8490 h 10000"/>
                <a:gd name="connsiteX21" fmla="*/ 8890 w 9729"/>
                <a:gd name="connsiteY21" fmla="*/ 8711 h 10000"/>
                <a:gd name="connsiteX22" fmla="*/ 8847 w 9729"/>
                <a:gd name="connsiteY22" fmla="*/ 8815 h 10000"/>
                <a:gd name="connsiteX23" fmla="*/ 8804 w 9729"/>
                <a:gd name="connsiteY23" fmla="*/ 8978 h 10000"/>
                <a:gd name="connsiteX24" fmla="*/ 8760 w 9729"/>
                <a:gd name="connsiteY24" fmla="*/ 9141 h 10000"/>
                <a:gd name="connsiteX25" fmla="*/ 8674 w 9729"/>
                <a:gd name="connsiteY25" fmla="*/ 9303 h 10000"/>
                <a:gd name="connsiteX26" fmla="*/ 8588 w 9729"/>
                <a:gd name="connsiteY26" fmla="*/ 9408 h 10000"/>
                <a:gd name="connsiteX27" fmla="*/ 8501 w 9729"/>
                <a:gd name="connsiteY27" fmla="*/ 9512 h 10000"/>
                <a:gd name="connsiteX28" fmla="*/ 8372 w 9729"/>
                <a:gd name="connsiteY28" fmla="*/ 9617 h 10000"/>
                <a:gd name="connsiteX29" fmla="*/ 8285 w 9729"/>
                <a:gd name="connsiteY29" fmla="*/ 9733 h 10000"/>
                <a:gd name="connsiteX30" fmla="*/ 8156 w 9729"/>
                <a:gd name="connsiteY30" fmla="*/ 9837 h 10000"/>
                <a:gd name="connsiteX31" fmla="*/ 8026 w 9729"/>
                <a:gd name="connsiteY31" fmla="*/ 9895 h 10000"/>
                <a:gd name="connsiteX32" fmla="*/ 7896 w 9729"/>
                <a:gd name="connsiteY32" fmla="*/ 9942 h 10000"/>
                <a:gd name="connsiteX33" fmla="*/ 7724 w 9729"/>
                <a:gd name="connsiteY33" fmla="*/ 10000 h 10000"/>
                <a:gd name="connsiteX34" fmla="*/ 7594 w 9729"/>
                <a:gd name="connsiteY34" fmla="*/ 10000 h 10000"/>
                <a:gd name="connsiteX35" fmla="*/ 7421 w 9729"/>
                <a:gd name="connsiteY35" fmla="*/ 10000 h 10000"/>
                <a:gd name="connsiteX36" fmla="*/ 5217 w 9729"/>
                <a:gd name="connsiteY36" fmla="*/ 10000 h 10000"/>
                <a:gd name="connsiteX37" fmla="*/ 1469 w 9729"/>
                <a:gd name="connsiteY37" fmla="*/ 10000 h 10000"/>
                <a:gd name="connsiteX38" fmla="*/ 1339 w 9729"/>
                <a:gd name="connsiteY38" fmla="*/ 10000 h 10000"/>
                <a:gd name="connsiteX39" fmla="*/ 1166 w 9729"/>
                <a:gd name="connsiteY39" fmla="*/ 10000 h 10000"/>
                <a:gd name="connsiteX40" fmla="*/ 1037 w 9729"/>
                <a:gd name="connsiteY40" fmla="*/ 9942 h 10000"/>
                <a:gd name="connsiteX41" fmla="*/ 907 w 9729"/>
                <a:gd name="connsiteY41" fmla="*/ 9895 h 10000"/>
                <a:gd name="connsiteX42" fmla="*/ 778 w 9729"/>
                <a:gd name="connsiteY42" fmla="*/ 9837 h 10000"/>
                <a:gd name="connsiteX43" fmla="*/ 648 w 9729"/>
                <a:gd name="connsiteY43" fmla="*/ 9733 h 10000"/>
                <a:gd name="connsiteX44" fmla="*/ 518 w 9729"/>
                <a:gd name="connsiteY44" fmla="*/ 9617 h 10000"/>
                <a:gd name="connsiteX45" fmla="*/ 432 w 9729"/>
                <a:gd name="connsiteY45" fmla="*/ 9512 h 10000"/>
                <a:gd name="connsiteX46" fmla="*/ 302 w 9729"/>
                <a:gd name="connsiteY46" fmla="*/ 9408 h 10000"/>
                <a:gd name="connsiteX47" fmla="*/ 216 w 9729"/>
                <a:gd name="connsiteY47" fmla="*/ 9303 h 10000"/>
                <a:gd name="connsiteX48" fmla="*/ 173 w 9729"/>
                <a:gd name="connsiteY48" fmla="*/ 9141 h 10000"/>
                <a:gd name="connsiteX49" fmla="*/ 86 w 9729"/>
                <a:gd name="connsiteY49" fmla="*/ 8978 h 10000"/>
                <a:gd name="connsiteX50" fmla="*/ 43 w 9729"/>
                <a:gd name="connsiteY50" fmla="*/ 8815 h 10000"/>
                <a:gd name="connsiteX51" fmla="*/ 0 w 9729"/>
                <a:gd name="connsiteY51" fmla="*/ 8711 h 10000"/>
                <a:gd name="connsiteX52" fmla="*/ 0 w 9729"/>
                <a:gd name="connsiteY52" fmla="*/ 8490 h 10000"/>
                <a:gd name="connsiteX53" fmla="*/ 0 w 9729"/>
                <a:gd name="connsiteY53" fmla="*/ 8328 h 10000"/>
                <a:gd name="connsiteX54" fmla="*/ 0 w 9729"/>
                <a:gd name="connsiteY54" fmla="*/ 5865 h 10000"/>
                <a:gd name="connsiteX55" fmla="*/ 0 w 9729"/>
                <a:gd name="connsiteY55" fmla="*/ 1672 h 10000"/>
                <a:gd name="connsiteX56" fmla="*/ 0 w 9729"/>
                <a:gd name="connsiteY56" fmla="*/ 1510 h 10000"/>
                <a:gd name="connsiteX57" fmla="*/ 0 w 9729"/>
                <a:gd name="connsiteY57" fmla="*/ 1289 h 10000"/>
                <a:gd name="connsiteX58" fmla="*/ 43 w 9729"/>
                <a:gd name="connsiteY58" fmla="*/ 1138 h 10000"/>
                <a:gd name="connsiteX59" fmla="*/ 86 w 9729"/>
                <a:gd name="connsiteY59" fmla="*/ 1022 h 10000"/>
                <a:gd name="connsiteX60" fmla="*/ 173 w 9729"/>
                <a:gd name="connsiteY60" fmla="*/ 859 h 10000"/>
                <a:gd name="connsiteX61" fmla="*/ 216 w 9729"/>
                <a:gd name="connsiteY61" fmla="*/ 708 h 10000"/>
                <a:gd name="connsiteX62" fmla="*/ 302 w 9729"/>
                <a:gd name="connsiteY62" fmla="*/ 592 h 10000"/>
                <a:gd name="connsiteX63" fmla="*/ 432 w 9729"/>
                <a:gd name="connsiteY63" fmla="*/ 488 h 10000"/>
                <a:gd name="connsiteX64" fmla="*/ 518 w 9729"/>
                <a:gd name="connsiteY64" fmla="*/ 383 h 10000"/>
                <a:gd name="connsiteX65" fmla="*/ 648 w 9729"/>
                <a:gd name="connsiteY65" fmla="*/ 279 h 10000"/>
                <a:gd name="connsiteX66" fmla="*/ 778 w 9729"/>
                <a:gd name="connsiteY66" fmla="*/ 163 h 10000"/>
                <a:gd name="connsiteX67" fmla="*/ 907 w 9729"/>
                <a:gd name="connsiteY67" fmla="*/ 116 h 10000"/>
                <a:gd name="connsiteX68" fmla="*/ 1037 w 9729"/>
                <a:gd name="connsiteY68" fmla="*/ 58 h 10000"/>
                <a:gd name="connsiteX69" fmla="*/ 1166 w 9729"/>
                <a:gd name="connsiteY69" fmla="*/ 0 h 10000"/>
                <a:gd name="connsiteX70" fmla="*/ 1339 w 9729"/>
                <a:gd name="connsiteY70" fmla="*/ 0 h 10000"/>
                <a:gd name="connsiteX71" fmla="*/ 1469 w 9729"/>
                <a:gd name="connsiteY71" fmla="*/ 0 h 10000"/>
                <a:gd name="connsiteX72" fmla="*/ 5217 w 9729"/>
                <a:gd name="connsiteY72" fmla="*/ 0 h 10000"/>
                <a:gd name="connsiteX73" fmla="*/ 7421 w 9729"/>
                <a:gd name="connsiteY73" fmla="*/ 0 h 10000"/>
                <a:gd name="connsiteX74" fmla="*/ 7421 w 9729"/>
                <a:gd name="connsiteY74" fmla="*/ 0 h 10000"/>
                <a:gd name="connsiteX0" fmla="*/ 7628 w 10000"/>
                <a:gd name="connsiteY0" fmla="*/ 0 h 10000"/>
                <a:gd name="connsiteX1" fmla="*/ 7806 w 10000"/>
                <a:gd name="connsiteY1" fmla="*/ 0 h 10000"/>
                <a:gd name="connsiteX2" fmla="*/ 7939 w 10000"/>
                <a:gd name="connsiteY2" fmla="*/ 0 h 10000"/>
                <a:gd name="connsiteX3" fmla="*/ 8116 w 10000"/>
                <a:gd name="connsiteY3" fmla="*/ 58 h 10000"/>
                <a:gd name="connsiteX4" fmla="*/ 8250 w 10000"/>
                <a:gd name="connsiteY4" fmla="*/ 116 h 10000"/>
                <a:gd name="connsiteX5" fmla="*/ 8383 w 10000"/>
                <a:gd name="connsiteY5" fmla="*/ 163 h 10000"/>
                <a:gd name="connsiteX6" fmla="*/ 8516 w 10000"/>
                <a:gd name="connsiteY6" fmla="*/ 279 h 10000"/>
                <a:gd name="connsiteX7" fmla="*/ 8605 w 10000"/>
                <a:gd name="connsiteY7" fmla="*/ 383 h 10000"/>
                <a:gd name="connsiteX8" fmla="*/ 8738 w 10000"/>
                <a:gd name="connsiteY8" fmla="*/ 488 h 10000"/>
                <a:gd name="connsiteX9" fmla="*/ 8827 w 10000"/>
                <a:gd name="connsiteY9" fmla="*/ 592 h 10000"/>
                <a:gd name="connsiteX10" fmla="*/ 8916 w 10000"/>
                <a:gd name="connsiteY10" fmla="*/ 708 h 10000"/>
                <a:gd name="connsiteX11" fmla="*/ 9004 w 10000"/>
                <a:gd name="connsiteY11" fmla="*/ 859 h 10000"/>
                <a:gd name="connsiteX12" fmla="*/ 9049 w 10000"/>
                <a:gd name="connsiteY12" fmla="*/ 1022 h 10000"/>
                <a:gd name="connsiteX13" fmla="*/ 9093 w 10000"/>
                <a:gd name="connsiteY13" fmla="*/ 1138 h 10000"/>
                <a:gd name="connsiteX14" fmla="*/ 9138 w 10000"/>
                <a:gd name="connsiteY14" fmla="*/ 1289 h 10000"/>
                <a:gd name="connsiteX15" fmla="*/ 9182 w 10000"/>
                <a:gd name="connsiteY15" fmla="*/ 1510 h 10000"/>
                <a:gd name="connsiteX16" fmla="*/ 9182 w 10000"/>
                <a:gd name="connsiteY16" fmla="*/ 1672 h 10000"/>
                <a:gd name="connsiteX17" fmla="*/ 9182 w 10000"/>
                <a:gd name="connsiteY17" fmla="*/ 5865 h 10000"/>
                <a:gd name="connsiteX18" fmla="*/ 10000 w 10000"/>
                <a:gd name="connsiteY18" fmla="*/ 5687 h 10000"/>
                <a:gd name="connsiteX19" fmla="*/ 9177 w 10000"/>
                <a:gd name="connsiteY19" fmla="*/ 7817 h 10000"/>
                <a:gd name="connsiteX20" fmla="*/ 9182 w 10000"/>
                <a:gd name="connsiteY20" fmla="*/ 8490 h 10000"/>
                <a:gd name="connsiteX21" fmla="*/ 9138 w 10000"/>
                <a:gd name="connsiteY21" fmla="*/ 8711 h 10000"/>
                <a:gd name="connsiteX22" fmla="*/ 9093 w 10000"/>
                <a:gd name="connsiteY22" fmla="*/ 8815 h 10000"/>
                <a:gd name="connsiteX23" fmla="*/ 9049 w 10000"/>
                <a:gd name="connsiteY23" fmla="*/ 8978 h 10000"/>
                <a:gd name="connsiteX24" fmla="*/ 9004 w 10000"/>
                <a:gd name="connsiteY24" fmla="*/ 9141 h 10000"/>
                <a:gd name="connsiteX25" fmla="*/ 8916 w 10000"/>
                <a:gd name="connsiteY25" fmla="*/ 9303 h 10000"/>
                <a:gd name="connsiteX26" fmla="*/ 8827 w 10000"/>
                <a:gd name="connsiteY26" fmla="*/ 9408 h 10000"/>
                <a:gd name="connsiteX27" fmla="*/ 8738 w 10000"/>
                <a:gd name="connsiteY27" fmla="*/ 9512 h 10000"/>
                <a:gd name="connsiteX28" fmla="*/ 8605 w 10000"/>
                <a:gd name="connsiteY28" fmla="*/ 9617 h 10000"/>
                <a:gd name="connsiteX29" fmla="*/ 8516 w 10000"/>
                <a:gd name="connsiteY29" fmla="*/ 9733 h 10000"/>
                <a:gd name="connsiteX30" fmla="*/ 8383 w 10000"/>
                <a:gd name="connsiteY30" fmla="*/ 9837 h 10000"/>
                <a:gd name="connsiteX31" fmla="*/ 8250 w 10000"/>
                <a:gd name="connsiteY31" fmla="*/ 9895 h 10000"/>
                <a:gd name="connsiteX32" fmla="*/ 8116 w 10000"/>
                <a:gd name="connsiteY32" fmla="*/ 9942 h 10000"/>
                <a:gd name="connsiteX33" fmla="*/ 7939 w 10000"/>
                <a:gd name="connsiteY33" fmla="*/ 10000 h 10000"/>
                <a:gd name="connsiteX34" fmla="*/ 7806 w 10000"/>
                <a:gd name="connsiteY34" fmla="*/ 10000 h 10000"/>
                <a:gd name="connsiteX35" fmla="*/ 7628 w 10000"/>
                <a:gd name="connsiteY35" fmla="*/ 10000 h 10000"/>
                <a:gd name="connsiteX36" fmla="*/ 5362 w 10000"/>
                <a:gd name="connsiteY36" fmla="*/ 10000 h 10000"/>
                <a:gd name="connsiteX37" fmla="*/ 1510 w 10000"/>
                <a:gd name="connsiteY37" fmla="*/ 10000 h 10000"/>
                <a:gd name="connsiteX38" fmla="*/ 1376 w 10000"/>
                <a:gd name="connsiteY38" fmla="*/ 10000 h 10000"/>
                <a:gd name="connsiteX39" fmla="*/ 1198 w 10000"/>
                <a:gd name="connsiteY39" fmla="*/ 10000 h 10000"/>
                <a:gd name="connsiteX40" fmla="*/ 1066 w 10000"/>
                <a:gd name="connsiteY40" fmla="*/ 9942 h 10000"/>
                <a:gd name="connsiteX41" fmla="*/ 932 w 10000"/>
                <a:gd name="connsiteY41" fmla="*/ 9895 h 10000"/>
                <a:gd name="connsiteX42" fmla="*/ 800 w 10000"/>
                <a:gd name="connsiteY42" fmla="*/ 9837 h 10000"/>
                <a:gd name="connsiteX43" fmla="*/ 666 w 10000"/>
                <a:gd name="connsiteY43" fmla="*/ 9733 h 10000"/>
                <a:gd name="connsiteX44" fmla="*/ 532 w 10000"/>
                <a:gd name="connsiteY44" fmla="*/ 9617 h 10000"/>
                <a:gd name="connsiteX45" fmla="*/ 444 w 10000"/>
                <a:gd name="connsiteY45" fmla="*/ 9512 h 10000"/>
                <a:gd name="connsiteX46" fmla="*/ 310 w 10000"/>
                <a:gd name="connsiteY46" fmla="*/ 9408 h 10000"/>
                <a:gd name="connsiteX47" fmla="*/ 222 w 10000"/>
                <a:gd name="connsiteY47" fmla="*/ 9303 h 10000"/>
                <a:gd name="connsiteX48" fmla="*/ 178 w 10000"/>
                <a:gd name="connsiteY48" fmla="*/ 9141 h 10000"/>
                <a:gd name="connsiteX49" fmla="*/ 88 w 10000"/>
                <a:gd name="connsiteY49" fmla="*/ 8978 h 10000"/>
                <a:gd name="connsiteX50" fmla="*/ 44 w 10000"/>
                <a:gd name="connsiteY50" fmla="*/ 8815 h 10000"/>
                <a:gd name="connsiteX51" fmla="*/ 0 w 10000"/>
                <a:gd name="connsiteY51" fmla="*/ 8711 h 10000"/>
                <a:gd name="connsiteX52" fmla="*/ 0 w 10000"/>
                <a:gd name="connsiteY52" fmla="*/ 8490 h 10000"/>
                <a:gd name="connsiteX53" fmla="*/ 0 w 10000"/>
                <a:gd name="connsiteY53" fmla="*/ 8328 h 10000"/>
                <a:gd name="connsiteX54" fmla="*/ 0 w 10000"/>
                <a:gd name="connsiteY54" fmla="*/ 5865 h 10000"/>
                <a:gd name="connsiteX55" fmla="*/ 0 w 10000"/>
                <a:gd name="connsiteY55" fmla="*/ 1672 h 10000"/>
                <a:gd name="connsiteX56" fmla="*/ 0 w 10000"/>
                <a:gd name="connsiteY56" fmla="*/ 1510 h 10000"/>
                <a:gd name="connsiteX57" fmla="*/ 0 w 10000"/>
                <a:gd name="connsiteY57" fmla="*/ 1289 h 10000"/>
                <a:gd name="connsiteX58" fmla="*/ 44 w 10000"/>
                <a:gd name="connsiteY58" fmla="*/ 1138 h 10000"/>
                <a:gd name="connsiteX59" fmla="*/ 88 w 10000"/>
                <a:gd name="connsiteY59" fmla="*/ 1022 h 10000"/>
                <a:gd name="connsiteX60" fmla="*/ 178 w 10000"/>
                <a:gd name="connsiteY60" fmla="*/ 859 h 10000"/>
                <a:gd name="connsiteX61" fmla="*/ 222 w 10000"/>
                <a:gd name="connsiteY61" fmla="*/ 708 h 10000"/>
                <a:gd name="connsiteX62" fmla="*/ 310 w 10000"/>
                <a:gd name="connsiteY62" fmla="*/ 592 h 10000"/>
                <a:gd name="connsiteX63" fmla="*/ 444 w 10000"/>
                <a:gd name="connsiteY63" fmla="*/ 488 h 10000"/>
                <a:gd name="connsiteX64" fmla="*/ 532 w 10000"/>
                <a:gd name="connsiteY64" fmla="*/ 383 h 10000"/>
                <a:gd name="connsiteX65" fmla="*/ 666 w 10000"/>
                <a:gd name="connsiteY65" fmla="*/ 279 h 10000"/>
                <a:gd name="connsiteX66" fmla="*/ 800 w 10000"/>
                <a:gd name="connsiteY66" fmla="*/ 163 h 10000"/>
                <a:gd name="connsiteX67" fmla="*/ 932 w 10000"/>
                <a:gd name="connsiteY67" fmla="*/ 116 h 10000"/>
                <a:gd name="connsiteX68" fmla="*/ 1066 w 10000"/>
                <a:gd name="connsiteY68" fmla="*/ 58 h 10000"/>
                <a:gd name="connsiteX69" fmla="*/ 1198 w 10000"/>
                <a:gd name="connsiteY69" fmla="*/ 0 h 10000"/>
                <a:gd name="connsiteX70" fmla="*/ 1376 w 10000"/>
                <a:gd name="connsiteY70" fmla="*/ 0 h 10000"/>
                <a:gd name="connsiteX71" fmla="*/ 1510 w 10000"/>
                <a:gd name="connsiteY71" fmla="*/ 0 h 10000"/>
                <a:gd name="connsiteX72" fmla="*/ 5362 w 10000"/>
                <a:gd name="connsiteY72" fmla="*/ 0 h 10000"/>
                <a:gd name="connsiteX73" fmla="*/ 7628 w 10000"/>
                <a:gd name="connsiteY73" fmla="*/ 0 h 10000"/>
                <a:gd name="connsiteX74" fmla="*/ 7628 w 10000"/>
                <a:gd name="connsiteY74" fmla="*/ 0 h 10000"/>
                <a:gd name="connsiteX0" fmla="*/ 7628 w 9642"/>
                <a:gd name="connsiteY0" fmla="*/ 0 h 10000"/>
                <a:gd name="connsiteX1" fmla="*/ 7806 w 9642"/>
                <a:gd name="connsiteY1" fmla="*/ 0 h 10000"/>
                <a:gd name="connsiteX2" fmla="*/ 7939 w 9642"/>
                <a:gd name="connsiteY2" fmla="*/ 0 h 10000"/>
                <a:gd name="connsiteX3" fmla="*/ 8116 w 9642"/>
                <a:gd name="connsiteY3" fmla="*/ 58 h 10000"/>
                <a:gd name="connsiteX4" fmla="*/ 8250 w 9642"/>
                <a:gd name="connsiteY4" fmla="*/ 116 h 10000"/>
                <a:gd name="connsiteX5" fmla="*/ 8383 w 9642"/>
                <a:gd name="connsiteY5" fmla="*/ 163 h 10000"/>
                <a:gd name="connsiteX6" fmla="*/ 8516 w 9642"/>
                <a:gd name="connsiteY6" fmla="*/ 279 h 10000"/>
                <a:gd name="connsiteX7" fmla="*/ 8605 w 9642"/>
                <a:gd name="connsiteY7" fmla="*/ 383 h 10000"/>
                <a:gd name="connsiteX8" fmla="*/ 8738 w 9642"/>
                <a:gd name="connsiteY8" fmla="*/ 488 h 10000"/>
                <a:gd name="connsiteX9" fmla="*/ 8827 w 9642"/>
                <a:gd name="connsiteY9" fmla="*/ 592 h 10000"/>
                <a:gd name="connsiteX10" fmla="*/ 8916 w 9642"/>
                <a:gd name="connsiteY10" fmla="*/ 708 h 10000"/>
                <a:gd name="connsiteX11" fmla="*/ 9004 w 9642"/>
                <a:gd name="connsiteY11" fmla="*/ 859 h 10000"/>
                <a:gd name="connsiteX12" fmla="*/ 9049 w 9642"/>
                <a:gd name="connsiteY12" fmla="*/ 1022 h 10000"/>
                <a:gd name="connsiteX13" fmla="*/ 9093 w 9642"/>
                <a:gd name="connsiteY13" fmla="*/ 1138 h 10000"/>
                <a:gd name="connsiteX14" fmla="*/ 9138 w 9642"/>
                <a:gd name="connsiteY14" fmla="*/ 1289 h 10000"/>
                <a:gd name="connsiteX15" fmla="*/ 9182 w 9642"/>
                <a:gd name="connsiteY15" fmla="*/ 1510 h 10000"/>
                <a:gd name="connsiteX16" fmla="*/ 9182 w 9642"/>
                <a:gd name="connsiteY16" fmla="*/ 1672 h 10000"/>
                <a:gd name="connsiteX17" fmla="*/ 9182 w 9642"/>
                <a:gd name="connsiteY17" fmla="*/ 5865 h 10000"/>
                <a:gd name="connsiteX18" fmla="*/ 9642 w 9642"/>
                <a:gd name="connsiteY18" fmla="*/ 5455 h 10000"/>
                <a:gd name="connsiteX19" fmla="*/ 9177 w 9642"/>
                <a:gd name="connsiteY19" fmla="*/ 7817 h 10000"/>
                <a:gd name="connsiteX20" fmla="*/ 9182 w 9642"/>
                <a:gd name="connsiteY20" fmla="*/ 8490 h 10000"/>
                <a:gd name="connsiteX21" fmla="*/ 9138 w 9642"/>
                <a:gd name="connsiteY21" fmla="*/ 8711 h 10000"/>
                <a:gd name="connsiteX22" fmla="*/ 9093 w 9642"/>
                <a:gd name="connsiteY22" fmla="*/ 8815 h 10000"/>
                <a:gd name="connsiteX23" fmla="*/ 9049 w 9642"/>
                <a:gd name="connsiteY23" fmla="*/ 8978 h 10000"/>
                <a:gd name="connsiteX24" fmla="*/ 9004 w 9642"/>
                <a:gd name="connsiteY24" fmla="*/ 9141 h 10000"/>
                <a:gd name="connsiteX25" fmla="*/ 8916 w 9642"/>
                <a:gd name="connsiteY25" fmla="*/ 9303 h 10000"/>
                <a:gd name="connsiteX26" fmla="*/ 8827 w 9642"/>
                <a:gd name="connsiteY26" fmla="*/ 9408 h 10000"/>
                <a:gd name="connsiteX27" fmla="*/ 8738 w 9642"/>
                <a:gd name="connsiteY27" fmla="*/ 9512 h 10000"/>
                <a:gd name="connsiteX28" fmla="*/ 8605 w 9642"/>
                <a:gd name="connsiteY28" fmla="*/ 9617 h 10000"/>
                <a:gd name="connsiteX29" fmla="*/ 8516 w 9642"/>
                <a:gd name="connsiteY29" fmla="*/ 9733 h 10000"/>
                <a:gd name="connsiteX30" fmla="*/ 8383 w 9642"/>
                <a:gd name="connsiteY30" fmla="*/ 9837 h 10000"/>
                <a:gd name="connsiteX31" fmla="*/ 8250 w 9642"/>
                <a:gd name="connsiteY31" fmla="*/ 9895 h 10000"/>
                <a:gd name="connsiteX32" fmla="*/ 8116 w 9642"/>
                <a:gd name="connsiteY32" fmla="*/ 9942 h 10000"/>
                <a:gd name="connsiteX33" fmla="*/ 7939 w 9642"/>
                <a:gd name="connsiteY33" fmla="*/ 10000 h 10000"/>
                <a:gd name="connsiteX34" fmla="*/ 7806 w 9642"/>
                <a:gd name="connsiteY34" fmla="*/ 10000 h 10000"/>
                <a:gd name="connsiteX35" fmla="*/ 7628 w 9642"/>
                <a:gd name="connsiteY35" fmla="*/ 10000 h 10000"/>
                <a:gd name="connsiteX36" fmla="*/ 5362 w 9642"/>
                <a:gd name="connsiteY36" fmla="*/ 10000 h 10000"/>
                <a:gd name="connsiteX37" fmla="*/ 1510 w 9642"/>
                <a:gd name="connsiteY37" fmla="*/ 10000 h 10000"/>
                <a:gd name="connsiteX38" fmla="*/ 1376 w 9642"/>
                <a:gd name="connsiteY38" fmla="*/ 10000 h 10000"/>
                <a:gd name="connsiteX39" fmla="*/ 1198 w 9642"/>
                <a:gd name="connsiteY39" fmla="*/ 10000 h 10000"/>
                <a:gd name="connsiteX40" fmla="*/ 1066 w 9642"/>
                <a:gd name="connsiteY40" fmla="*/ 9942 h 10000"/>
                <a:gd name="connsiteX41" fmla="*/ 932 w 9642"/>
                <a:gd name="connsiteY41" fmla="*/ 9895 h 10000"/>
                <a:gd name="connsiteX42" fmla="*/ 800 w 9642"/>
                <a:gd name="connsiteY42" fmla="*/ 9837 h 10000"/>
                <a:gd name="connsiteX43" fmla="*/ 666 w 9642"/>
                <a:gd name="connsiteY43" fmla="*/ 9733 h 10000"/>
                <a:gd name="connsiteX44" fmla="*/ 532 w 9642"/>
                <a:gd name="connsiteY44" fmla="*/ 9617 h 10000"/>
                <a:gd name="connsiteX45" fmla="*/ 444 w 9642"/>
                <a:gd name="connsiteY45" fmla="*/ 9512 h 10000"/>
                <a:gd name="connsiteX46" fmla="*/ 310 w 9642"/>
                <a:gd name="connsiteY46" fmla="*/ 9408 h 10000"/>
                <a:gd name="connsiteX47" fmla="*/ 222 w 9642"/>
                <a:gd name="connsiteY47" fmla="*/ 9303 h 10000"/>
                <a:gd name="connsiteX48" fmla="*/ 178 w 9642"/>
                <a:gd name="connsiteY48" fmla="*/ 9141 h 10000"/>
                <a:gd name="connsiteX49" fmla="*/ 88 w 9642"/>
                <a:gd name="connsiteY49" fmla="*/ 8978 h 10000"/>
                <a:gd name="connsiteX50" fmla="*/ 44 w 9642"/>
                <a:gd name="connsiteY50" fmla="*/ 8815 h 10000"/>
                <a:gd name="connsiteX51" fmla="*/ 0 w 9642"/>
                <a:gd name="connsiteY51" fmla="*/ 8711 h 10000"/>
                <a:gd name="connsiteX52" fmla="*/ 0 w 9642"/>
                <a:gd name="connsiteY52" fmla="*/ 8490 h 10000"/>
                <a:gd name="connsiteX53" fmla="*/ 0 w 9642"/>
                <a:gd name="connsiteY53" fmla="*/ 8328 h 10000"/>
                <a:gd name="connsiteX54" fmla="*/ 0 w 9642"/>
                <a:gd name="connsiteY54" fmla="*/ 5865 h 10000"/>
                <a:gd name="connsiteX55" fmla="*/ 0 w 9642"/>
                <a:gd name="connsiteY55" fmla="*/ 1672 h 10000"/>
                <a:gd name="connsiteX56" fmla="*/ 0 w 9642"/>
                <a:gd name="connsiteY56" fmla="*/ 1510 h 10000"/>
                <a:gd name="connsiteX57" fmla="*/ 0 w 9642"/>
                <a:gd name="connsiteY57" fmla="*/ 1289 h 10000"/>
                <a:gd name="connsiteX58" fmla="*/ 44 w 9642"/>
                <a:gd name="connsiteY58" fmla="*/ 1138 h 10000"/>
                <a:gd name="connsiteX59" fmla="*/ 88 w 9642"/>
                <a:gd name="connsiteY59" fmla="*/ 1022 h 10000"/>
                <a:gd name="connsiteX60" fmla="*/ 178 w 9642"/>
                <a:gd name="connsiteY60" fmla="*/ 859 h 10000"/>
                <a:gd name="connsiteX61" fmla="*/ 222 w 9642"/>
                <a:gd name="connsiteY61" fmla="*/ 708 h 10000"/>
                <a:gd name="connsiteX62" fmla="*/ 310 w 9642"/>
                <a:gd name="connsiteY62" fmla="*/ 592 h 10000"/>
                <a:gd name="connsiteX63" fmla="*/ 444 w 9642"/>
                <a:gd name="connsiteY63" fmla="*/ 488 h 10000"/>
                <a:gd name="connsiteX64" fmla="*/ 532 w 9642"/>
                <a:gd name="connsiteY64" fmla="*/ 383 h 10000"/>
                <a:gd name="connsiteX65" fmla="*/ 666 w 9642"/>
                <a:gd name="connsiteY65" fmla="*/ 279 h 10000"/>
                <a:gd name="connsiteX66" fmla="*/ 800 w 9642"/>
                <a:gd name="connsiteY66" fmla="*/ 163 h 10000"/>
                <a:gd name="connsiteX67" fmla="*/ 932 w 9642"/>
                <a:gd name="connsiteY67" fmla="*/ 116 h 10000"/>
                <a:gd name="connsiteX68" fmla="*/ 1066 w 9642"/>
                <a:gd name="connsiteY68" fmla="*/ 58 h 10000"/>
                <a:gd name="connsiteX69" fmla="*/ 1198 w 9642"/>
                <a:gd name="connsiteY69" fmla="*/ 0 h 10000"/>
                <a:gd name="connsiteX70" fmla="*/ 1376 w 9642"/>
                <a:gd name="connsiteY70" fmla="*/ 0 h 10000"/>
                <a:gd name="connsiteX71" fmla="*/ 1510 w 9642"/>
                <a:gd name="connsiteY71" fmla="*/ 0 h 10000"/>
                <a:gd name="connsiteX72" fmla="*/ 5362 w 9642"/>
                <a:gd name="connsiteY72" fmla="*/ 0 h 10000"/>
                <a:gd name="connsiteX73" fmla="*/ 7628 w 9642"/>
                <a:gd name="connsiteY73" fmla="*/ 0 h 10000"/>
                <a:gd name="connsiteX74" fmla="*/ 7628 w 9642"/>
                <a:gd name="connsiteY74"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9642" h="10000">
                  <a:moveTo>
                    <a:pt x="7628" y="0"/>
                  </a:moveTo>
                  <a:lnTo>
                    <a:pt x="7806" y="0"/>
                  </a:lnTo>
                  <a:lnTo>
                    <a:pt x="7939" y="0"/>
                  </a:lnTo>
                  <a:lnTo>
                    <a:pt x="8116" y="58"/>
                  </a:lnTo>
                  <a:cubicBezTo>
                    <a:pt x="8161" y="77"/>
                    <a:pt x="8205" y="97"/>
                    <a:pt x="8250" y="116"/>
                  </a:cubicBezTo>
                  <a:cubicBezTo>
                    <a:pt x="8294" y="132"/>
                    <a:pt x="8339" y="147"/>
                    <a:pt x="8383" y="163"/>
                  </a:cubicBezTo>
                  <a:cubicBezTo>
                    <a:pt x="8427" y="202"/>
                    <a:pt x="8472" y="240"/>
                    <a:pt x="8516" y="279"/>
                  </a:cubicBezTo>
                  <a:lnTo>
                    <a:pt x="8605" y="383"/>
                  </a:lnTo>
                  <a:lnTo>
                    <a:pt x="8738" y="488"/>
                  </a:lnTo>
                  <a:lnTo>
                    <a:pt x="8827" y="592"/>
                  </a:lnTo>
                  <a:cubicBezTo>
                    <a:pt x="8856" y="631"/>
                    <a:pt x="8886" y="669"/>
                    <a:pt x="8916" y="708"/>
                  </a:cubicBezTo>
                  <a:lnTo>
                    <a:pt x="9004" y="859"/>
                  </a:lnTo>
                  <a:cubicBezTo>
                    <a:pt x="9019" y="913"/>
                    <a:pt x="9034" y="968"/>
                    <a:pt x="9049" y="1022"/>
                  </a:cubicBezTo>
                  <a:cubicBezTo>
                    <a:pt x="9064" y="1061"/>
                    <a:pt x="9078" y="1099"/>
                    <a:pt x="9093" y="1138"/>
                  </a:cubicBezTo>
                  <a:cubicBezTo>
                    <a:pt x="9108" y="1188"/>
                    <a:pt x="9123" y="1239"/>
                    <a:pt x="9138" y="1289"/>
                  </a:cubicBezTo>
                  <a:cubicBezTo>
                    <a:pt x="9152" y="1363"/>
                    <a:pt x="9167" y="1436"/>
                    <a:pt x="9182" y="1510"/>
                  </a:cubicBezTo>
                  <a:lnTo>
                    <a:pt x="9182" y="1672"/>
                  </a:lnTo>
                  <a:lnTo>
                    <a:pt x="9182" y="5865"/>
                  </a:lnTo>
                  <a:lnTo>
                    <a:pt x="9642" y="5455"/>
                  </a:lnTo>
                  <a:lnTo>
                    <a:pt x="9177" y="7817"/>
                  </a:lnTo>
                  <a:cubicBezTo>
                    <a:pt x="9179" y="8041"/>
                    <a:pt x="9180" y="8266"/>
                    <a:pt x="9182" y="8490"/>
                  </a:cubicBezTo>
                  <a:cubicBezTo>
                    <a:pt x="9167" y="8564"/>
                    <a:pt x="9152" y="8637"/>
                    <a:pt x="9138" y="8711"/>
                  </a:cubicBezTo>
                  <a:cubicBezTo>
                    <a:pt x="9123" y="8746"/>
                    <a:pt x="9108" y="8780"/>
                    <a:pt x="9093" y="8815"/>
                  </a:cubicBezTo>
                  <a:cubicBezTo>
                    <a:pt x="9078" y="8869"/>
                    <a:pt x="9064" y="8924"/>
                    <a:pt x="9049" y="8978"/>
                  </a:cubicBezTo>
                  <a:cubicBezTo>
                    <a:pt x="9034" y="9032"/>
                    <a:pt x="9019" y="9087"/>
                    <a:pt x="9004" y="9141"/>
                  </a:cubicBezTo>
                  <a:cubicBezTo>
                    <a:pt x="8974" y="9195"/>
                    <a:pt x="8945" y="9249"/>
                    <a:pt x="8916" y="9303"/>
                  </a:cubicBezTo>
                  <a:cubicBezTo>
                    <a:pt x="8886" y="9338"/>
                    <a:pt x="8857" y="9373"/>
                    <a:pt x="8827" y="9408"/>
                  </a:cubicBezTo>
                  <a:lnTo>
                    <a:pt x="8738" y="9512"/>
                  </a:lnTo>
                  <a:lnTo>
                    <a:pt x="8605" y="9617"/>
                  </a:lnTo>
                  <a:lnTo>
                    <a:pt x="8516" y="9733"/>
                  </a:lnTo>
                  <a:cubicBezTo>
                    <a:pt x="8472" y="9768"/>
                    <a:pt x="8427" y="9802"/>
                    <a:pt x="8383" y="9837"/>
                  </a:cubicBezTo>
                  <a:lnTo>
                    <a:pt x="8250" y="9895"/>
                  </a:lnTo>
                  <a:lnTo>
                    <a:pt x="8116" y="9942"/>
                  </a:lnTo>
                  <a:lnTo>
                    <a:pt x="7939" y="10000"/>
                  </a:lnTo>
                  <a:lnTo>
                    <a:pt x="7806" y="10000"/>
                  </a:lnTo>
                  <a:lnTo>
                    <a:pt x="7628" y="10000"/>
                  </a:lnTo>
                  <a:lnTo>
                    <a:pt x="5362" y="10000"/>
                  </a:lnTo>
                  <a:lnTo>
                    <a:pt x="1510" y="10000"/>
                  </a:lnTo>
                  <a:lnTo>
                    <a:pt x="1376" y="10000"/>
                  </a:lnTo>
                  <a:lnTo>
                    <a:pt x="1198" y="10000"/>
                  </a:lnTo>
                  <a:lnTo>
                    <a:pt x="1066" y="9942"/>
                  </a:lnTo>
                  <a:cubicBezTo>
                    <a:pt x="1022" y="9926"/>
                    <a:pt x="976" y="9911"/>
                    <a:pt x="932" y="9895"/>
                  </a:cubicBezTo>
                  <a:lnTo>
                    <a:pt x="800" y="9837"/>
                  </a:lnTo>
                  <a:lnTo>
                    <a:pt x="666" y="9733"/>
                  </a:lnTo>
                  <a:cubicBezTo>
                    <a:pt x="622" y="9694"/>
                    <a:pt x="577" y="9656"/>
                    <a:pt x="532" y="9617"/>
                  </a:cubicBezTo>
                  <a:cubicBezTo>
                    <a:pt x="503" y="9582"/>
                    <a:pt x="474" y="9547"/>
                    <a:pt x="444" y="9512"/>
                  </a:cubicBezTo>
                  <a:cubicBezTo>
                    <a:pt x="400" y="9477"/>
                    <a:pt x="355" y="9443"/>
                    <a:pt x="310" y="9408"/>
                  </a:cubicBezTo>
                  <a:cubicBezTo>
                    <a:pt x="281" y="9373"/>
                    <a:pt x="252" y="9338"/>
                    <a:pt x="222" y="9303"/>
                  </a:cubicBezTo>
                  <a:cubicBezTo>
                    <a:pt x="208" y="9249"/>
                    <a:pt x="192" y="9195"/>
                    <a:pt x="178" y="9141"/>
                  </a:cubicBezTo>
                  <a:cubicBezTo>
                    <a:pt x="148" y="9087"/>
                    <a:pt x="118" y="9032"/>
                    <a:pt x="88" y="8978"/>
                  </a:cubicBezTo>
                  <a:cubicBezTo>
                    <a:pt x="74" y="8924"/>
                    <a:pt x="60" y="8869"/>
                    <a:pt x="44" y="8815"/>
                  </a:cubicBezTo>
                  <a:cubicBezTo>
                    <a:pt x="30" y="8780"/>
                    <a:pt x="14" y="8746"/>
                    <a:pt x="0" y="8711"/>
                  </a:cubicBezTo>
                  <a:lnTo>
                    <a:pt x="0" y="8490"/>
                  </a:lnTo>
                  <a:lnTo>
                    <a:pt x="0" y="8328"/>
                  </a:lnTo>
                  <a:lnTo>
                    <a:pt x="0" y="5865"/>
                  </a:lnTo>
                  <a:lnTo>
                    <a:pt x="0" y="1672"/>
                  </a:lnTo>
                  <a:lnTo>
                    <a:pt x="0" y="1510"/>
                  </a:lnTo>
                  <a:lnTo>
                    <a:pt x="0" y="1289"/>
                  </a:lnTo>
                  <a:cubicBezTo>
                    <a:pt x="14" y="1239"/>
                    <a:pt x="30" y="1188"/>
                    <a:pt x="44" y="1138"/>
                  </a:cubicBezTo>
                  <a:cubicBezTo>
                    <a:pt x="60" y="1099"/>
                    <a:pt x="74" y="1061"/>
                    <a:pt x="88" y="1022"/>
                  </a:cubicBezTo>
                  <a:cubicBezTo>
                    <a:pt x="118" y="968"/>
                    <a:pt x="148" y="913"/>
                    <a:pt x="178" y="859"/>
                  </a:cubicBezTo>
                  <a:cubicBezTo>
                    <a:pt x="192" y="809"/>
                    <a:pt x="208" y="758"/>
                    <a:pt x="222" y="708"/>
                  </a:cubicBezTo>
                  <a:cubicBezTo>
                    <a:pt x="252" y="669"/>
                    <a:pt x="282" y="631"/>
                    <a:pt x="310" y="592"/>
                  </a:cubicBezTo>
                  <a:lnTo>
                    <a:pt x="444" y="488"/>
                  </a:lnTo>
                  <a:cubicBezTo>
                    <a:pt x="474" y="453"/>
                    <a:pt x="503" y="418"/>
                    <a:pt x="532" y="383"/>
                  </a:cubicBezTo>
                  <a:lnTo>
                    <a:pt x="666" y="279"/>
                  </a:lnTo>
                  <a:cubicBezTo>
                    <a:pt x="710" y="240"/>
                    <a:pt x="755" y="202"/>
                    <a:pt x="800" y="163"/>
                  </a:cubicBezTo>
                  <a:lnTo>
                    <a:pt x="932" y="116"/>
                  </a:lnTo>
                  <a:cubicBezTo>
                    <a:pt x="977" y="97"/>
                    <a:pt x="1021" y="77"/>
                    <a:pt x="1066" y="58"/>
                  </a:cubicBezTo>
                  <a:lnTo>
                    <a:pt x="1198" y="0"/>
                  </a:lnTo>
                  <a:lnTo>
                    <a:pt x="1376" y="0"/>
                  </a:lnTo>
                  <a:lnTo>
                    <a:pt x="1510" y="0"/>
                  </a:lnTo>
                  <a:lnTo>
                    <a:pt x="5362" y="0"/>
                  </a:lnTo>
                  <a:lnTo>
                    <a:pt x="7628" y="0"/>
                  </a:lnTo>
                  <a:lnTo>
                    <a:pt x="7628" y="0"/>
                  </a:lnTo>
                  <a:close/>
                </a:path>
              </a:pathLst>
            </a:custGeom>
            <a:solidFill>
              <a:srgbClr val="BBE0E3"/>
            </a:solidFill>
            <a:ln w="6350">
              <a:solidFill>
                <a:srgbClr val="000000"/>
              </a:solidFill>
              <a:round/>
              <a:headEnd/>
              <a:tailEnd/>
            </a:ln>
          </p:spPr>
          <p:txBody>
            <a:bodyPr vert="horz" wrap="square" lIns="84406" tIns="42203" rIns="84406" bIns="42203"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25" name="Rectangle 107"/>
            <p:cNvSpPr>
              <a:spLocks noChangeArrowheads="1"/>
            </p:cNvSpPr>
            <p:nvPr/>
          </p:nvSpPr>
          <p:spPr bwMode="auto">
            <a:xfrm>
              <a:off x="6085763" y="2735905"/>
              <a:ext cx="1212149" cy="180329"/>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marL="0" marR="0" lvl="0" indent="0" algn="l" defTabSz="844083" rtl="0" eaLnBrk="1" fontAlgn="base" latinLnBrk="0" hangingPunct="1">
                <a:lnSpc>
                  <a:spcPct val="100000"/>
                </a:lnSpc>
                <a:spcBef>
                  <a:spcPct val="0"/>
                </a:spcBef>
                <a:spcAft>
                  <a:spcPct val="0"/>
                </a:spcAft>
                <a:buClrTx/>
                <a:buSzTx/>
                <a:buFontTx/>
                <a:buNone/>
                <a:tabLst/>
                <a:defRPr/>
              </a:pPr>
              <a:r>
                <a:rPr kumimoji="1" lang="ja-JP" altLang="en-US" sz="969" b="0"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ＭＳ Ｐゴシック" pitchFamily="50" charset="-128"/>
                </a:rPr>
                <a:t>都市機能の集積</a:t>
              </a:r>
            </a:p>
          </p:txBody>
        </p:sp>
        <p:sp>
          <p:nvSpPr>
            <p:cNvPr id="26" name="Freeform 120"/>
            <p:cNvSpPr>
              <a:spLocks/>
            </p:cNvSpPr>
            <p:nvPr/>
          </p:nvSpPr>
          <p:spPr bwMode="auto">
            <a:xfrm rot="16200000" flipH="1">
              <a:off x="2915821" y="2060847"/>
              <a:ext cx="648065" cy="936102"/>
            </a:xfrm>
            <a:custGeom>
              <a:avLst/>
              <a:gdLst>
                <a:gd name="connsiteX0" fmla="*/ 6184 w 8333"/>
                <a:gd name="connsiteY0" fmla="*/ 0 h 10000"/>
                <a:gd name="connsiteX1" fmla="*/ 6328 w 8333"/>
                <a:gd name="connsiteY1" fmla="*/ 0 h 10000"/>
                <a:gd name="connsiteX2" fmla="*/ 6436 w 8333"/>
                <a:gd name="connsiteY2" fmla="*/ 0 h 10000"/>
                <a:gd name="connsiteX3" fmla="*/ 6580 w 8333"/>
                <a:gd name="connsiteY3" fmla="*/ 58 h 10000"/>
                <a:gd name="connsiteX4" fmla="*/ 6688 w 8333"/>
                <a:gd name="connsiteY4" fmla="*/ 116 h 10000"/>
                <a:gd name="connsiteX5" fmla="*/ 6796 w 8333"/>
                <a:gd name="connsiteY5" fmla="*/ 163 h 10000"/>
                <a:gd name="connsiteX6" fmla="*/ 6904 w 8333"/>
                <a:gd name="connsiteY6" fmla="*/ 279 h 10000"/>
                <a:gd name="connsiteX7" fmla="*/ 6976 w 8333"/>
                <a:gd name="connsiteY7" fmla="*/ 383 h 10000"/>
                <a:gd name="connsiteX8" fmla="*/ 7084 w 8333"/>
                <a:gd name="connsiteY8" fmla="*/ 488 h 10000"/>
                <a:gd name="connsiteX9" fmla="*/ 7156 w 8333"/>
                <a:gd name="connsiteY9" fmla="*/ 592 h 10000"/>
                <a:gd name="connsiteX10" fmla="*/ 7228 w 8333"/>
                <a:gd name="connsiteY10" fmla="*/ 708 h 10000"/>
                <a:gd name="connsiteX11" fmla="*/ 7300 w 8333"/>
                <a:gd name="connsiteY11" fmla="*/ 859 h 10000"/>
                <a:gd name="connsiteX12" fmla="*/ 7336 w 8333"/>
                <a:gd name="connsiteY12" fmla="*/ 1022 h 10000"/>
                <a:gd name="connsiteX13" fmla="*/ 7372 w 8333"/>
                <a:gd name="connsiteY13" fmla="*/ 1138 h 10000"/>
                <a:gd name="connsiteX14" fmla="*/ 7408 w 8333"/>
                <a:gd name="connsiteY14" fmla="*/ 1289 h 10000"/>
                <a:gd name="connsiteX15" fmla="*/ 7444 w 8333"/>
                <a:gd name="connsiteY15" fmla="*/ 1510 h 10000"/>
                <a:gd name="connsiteX16" fmla="*/ 7444 w 8333"/>
                <a:gd name="connsiteY16" fmla="*/ 1672 h 10000"/>
                <a:gd name="connsiteX17" fmla="*/ 7444 w 8333"/>
                <a:gd name="connsiteY17" fmla="*/ 5865 h 10000"/>
                <a:gd name="connsiteX18" fmla="*/ 8333 w 8333"/>
                <a:gd name="connsiteY18" fmla="*/ 10000 h 10000"/>
                <a:gd name="connsiteX19" fmla="*/ 7444 w 8333"/>
                <a:gd name="connsiteY19" fmla="*/ 8328 h 10000"/>
                <a:gd name="connsiteX20" fmla="*/ 7444 w 8333"/>
                <a:gd name="connsiteY20" fmla="*/ 8490 h 10000"/>
                <a:gd name="connsiteX21" fmla="*/ 7408 w 8333"/>
                <a:gd name="connsiteY21" fmla="*/ 8711 h 10000"/>
                <a:gd name="connsiteX22" fmla="*/ 7372 w 8333"/>
                <a:gd name="connsiteY22" fmla="*/ 8815 h 10000"/>
                <a:gd name="connsiteX23" fmla="*/ 7336 w 8333"/>
                <a:gd name="connsiteY23" fmla="*/ 8978 h 10000"/>
                <a:gd name="connsiteX24" fmla="*/ 7300 w 8333"/>
                <a:gd name="connsiteY24" fmla="*/ 9141 h 10000"/>
                <a:gd name="connsiteX25" fmla="*/ 7228 w 8333"/>
                <a:gd name="connsiteY25" fmla="*/ 9303 h 10000"/>
                <a:gd name="connsiteX26" fmla="*/ 7156 w 8333"/>
                <a:gd name="connsiteY26" fmla="*/ 9408 h 10000"/>
                <a:gd name="connsiteX27" fmla="*/ 7084 w 8333"/>
                <a:gd name="connsiteY27" fmla="*/ 9512 h 10000"/>
                <a:gd name="connsiteX28" fmla="*/ 6976 w 8333"/>
                <a:gd name="connsiteY28" fmla="*/ 9617 h 10000"/>
                <a:gd name="connsiteX29" fmla="*/ 6904 w 8333"/>
                <a:gd name="connsiteY29" fmla="*/ 9733 h 10000"/>
                <a:gd name="connsiteX30" fmla="*/ 6796 w 8333"/>
                <a:gd name="connsiteY30" fmla="*/ 9837 h 10000"/>
                <a:gd name="connsiteX31" fmla="*/ 6688 w 8333"/>
                <a:gd name="connsiteY31" fmla="*/ 9895 h 10000"/>
                <a:gd name="connsiteX32" fmla="*/ 6580 w 8333"/>
                <a:gd name="connsiteY32" fmla="*/ 9942 h 10000"/>
                <a:gd name="connsiteX33" fmla="*/ 6436 w 8333"/>
                <a:gd name="connsiteY33" fmla="*/ 10000 h 10000"/>
                <a:gd name="connsiteX34" fmla="*/ 6328 w 8333"/>
                <a:gd name="connsiteY34" fmla="*/ 10000 h 10000"/>
                <a:gd name="connsiteX35" fmla="*/ 6184 w 8333"/>
                <a:gd name="connsiteY35" fmla="*/ 10000 h 10000"/>
                <a:gd name="connsiteX36" fmla="*/ 4347 w 8333"/>
                <a:gd name="connsiteY36" fmla="*/ 10000 h 10000"/>
                <a:gd name="connsiteX37" fmla="*/ 1224 w 8333"/>
                <a:gd name="connsiteY37" fmla="*/ 10000 h 10000"/>
                <a:gd name="connsiteX38" fmla="*/ 1116 w 8333"/>
                <a:gd name="connsiteY38" fmla="*/ 10000 h 10000"/>
                <a:gd name="connsiteX39" fmla="*/ 972 w 8333"/>
                <a:gd name="connsiteY39" fmla="*/ 10000 h 10000"/>
                <a:gd name="connsiteX40" fmla="*/ 864 w 8333"/>
                <a:gd name="connsiteY40" fmla="*/ 9942 h 10000"/>
                <a:gd name="connsiteX41" fmla="*/ 756 w 8333"/>
                <a:gd name="connsiteY41" fmla="*/ 9895 h 10000"/>
                <a:gd name="connsiteX42" fmla="*/ 648 w 8333"/>
                <a:gd name="connsiteY42" fmla="*/ 9837 h 10000"/>
                <a:gd name="connsiteX43" fmla="*/ 540 w 8333"/>
                <a:gd name="connsiteY43" fmla="*/ 9733 h 10000"/>
                <a:gd name="connsiteX44" fmla="*/ 432 w 8333"/>
                <a:gd name="connsiteY44" fmla="*/ 9617 h 10000"/>
                <a:gd name="connsiteX45" fmla="*/ 360 w 8333"/>
                <a:gd name="connsiteY45" fmla="*/ 9512 h 10000"/>
                <a:gd name="connsiteX46" fmla="*/ 252 w 8333"/>
                <a:gd name="connsiteY46" fmla="*/ 9408 h 10000"/>
                <a:gd name="connsiteX47" fmla="*/ 180 w 8333"/>
                <a:gd name="connsiteY47" fmla="*/ 9303 h 10000"/>
                <a:gd name="connsiteX48" fmla="*/ 144 w 8333"/>
                <a:gd name="connsiteY48" fmla="*/ 9141 h 10000"/>
                <a:gd name="connsiteX49" fmla="*/ 72 w 8333"/>
                <a:gd name="connsiteY49" fmla="*/ 8978 h 10000"/>
                <a:gd name="connsiteX50" fmla="*/ 36 w 8333"/>
                <a:gd name="connsiteY50" fmla="*/ 8815 h 10000"/>
                <a:gd name="connsiteX51" fmla="*/ 0 w 8333"/>
                <a:gd name="connsiteY51" fmla="*/ 8711 h 10000"/>
                <a:gd name="connsiteX52" fmla="*/ 0 w 8333"/>
                <a:gd name="connsiteY52" fmla="*/ 8490 h 10000"/>
                <a:gd name="connsiteX53" fmla="*/ 0 w 8333"/>
                <a:gd name="connsiteY53" fmla="*/ 8328 h 10000"/>
                <a:gd name="connsiteX54" fmla="*/ 0 w 8333"/>
                <a:gd name="connsiteY54" fmla="*/ 5865 h 10000"/>
                <a:gd name="connsiteX55" fmla="*/ 0 w 8333"/>
                <a:gd name="connsiteY55" fmla="*/ 1672 h 10000"/>
                <a:gd name="connsiteX56" fmla="*/ 0 w 8333"/>
                <a:gd name="connsiteY56" fmla="*/ 1510 h 10000"/>
                <a:gd name="connsiteX57" fmla="*/ 0 w 8333"/>
                <a:gd name="connsiteY57" fmla="*/ 1289 h 10000"/>
                <a:gd name="connsiteX58" fmla="*/ 36 w 8333"/>
                <a:gd name="connsiteY58" fmla="*/ 1138 h 10000"/>
                <a:gd name="connsiteX59" fmla="*/ 72 w 8333"/>
                <a:gd name="connsiteY59" fmla="*/ 1022 h 10000"/>
                <a:gd name="connsiteX60" fmla="*/ 144 w 8333"/>
                <a:gd name="connsiteY60" fmla="*/ 859 h 10000"/>
                <a:gd name="connsiteX61" fmla="*/ 180 w 8333"/>
                <a:gd name="connsiteY61" fmla="*/ 708 h 10000"/>
                <a:gd name="connsiteX62" fmla="*/ 252 w 8333"/>
                <a:gd name="connsiteY62" fmla="*/ 592 h 10000"/>
                <a:gd name="connsiteX63" fmla="*/ 360 w 8333"/>
                <a:gd name="connsiteY63" fmla="*/ 488 h 10000"/>
                <a:gd name="connsiteX64" fmla="*/ 432 w 8333"/>
                <a:gd name="connsiteY64" fmla="*/ 383 h 10000"/>
                <a:gd name="connsiteX65" fmla="*/ 540 w 8333"/>
                <a:gd name="connsiteY65" fmla="*/ 279 h 10000"/>
                <a:gd name="connsiteX66" fmla="*/ 648 w 8333"/>
                <a:gd name="connsiteY66" fmla="*/ 163 h 10000"/>
                <a:gd name="connsiteX67" fmla="*/ 756 w 8333"/>
                <a:gd name="connsiteY67" fmla="*/ 116 h 10000"/>
                <a:gd name="connsiteX68" fmla="*/ 864 w 8333"/>
                <a:gd name="connsiteY68" fmla="*/ 58 h 10000"/>
                <a:gd name="connsiteX69" fmla="*/ 972 w 8333"/>
                <a:gd name="connsiteY69" fmla="*/ 0 h 10000"/>
                <a:gd name="connsiteX70" fmla="*/ 1116 w 8333"/>
                <a:gd name="connsiteY70" fmla="*/ 0 h 10000"/>
                <a:gd name="connsiteX71" fmla="*/ 1224 w 8333"/>
                <a:gd name="connsiteY71" fmla="*/ 0 h 10000"/>
                <a:gd name="connsiteX72" fmla="*/ 4347 w 8333"/>
                <a:gd name="connsiteY72" fmla="*/ 0 h 10000"/>
                <a:gd name="connsiteX73" fmla="*/ 6184 w 8333"/>
                <a:gd name="connsiteY73" fmla="*/ 0 h 10000"/>
                <a:gd name="connsiteX74" fmla="*/ 6184 w 8333"/>
                <a:gd name="connsiteY74" fmla="*/ 0 h 10000"/>
                <a:gd name="connsiteX0" fmla="*/ 7421 w 12857"/>
                <a:gd name="connsiteY0" fmla="*/ 0 h 10000"/>
                <a:gd name="connsiteX1" fmla="*/ 7594 w 12857"/>
                <a:gd name="connsiteY1" fmla="*/ 0 h 10000"/>
                <a:gd name="connsiteX2" fmla="*/ 7724 w 12857"/>
                <a:gd name="connsiteY2" fmla="*/ 0 h 10000"/>
                <a:gd name="connsiteX3" fmla="*/ 7896 w 12857"/>
                <a:gd name="connsiteY3" fmla="*/ 58 h 10000"/>
                <a:gd name="connsiteX4" fmla="*/ 8026 w 12857"/>
                <a:gd name="connsiteY4" fmla="*/ 116 h 10000"/>
                <a:gd name="connsiteX5" fmla="*/ 8156 w 12857"/>
                <a:gd name="connsiteY5" fmla="*/ 163 h 10000"/>
                <a:gd name="connsiteX6" fmla="*/ 8285 w 12857"/>
                <a:gd name="connsiteY6" fmla="*/ 279 h 10000"/>
                <a:gd name="connsiteX7" fmla="*/ 8372 w 12857"/>
                <a:gd name="connsiteY7" fmla="*/ 383 h 10000"/>
                <a:gd name="connsiteX8" fmla="*/ 8501 w 12857"/>
                <a:gd name="connsiteY8" fmla="*/ 488 h 10000"/>
                <a:gd name="connsiteX9" fmla="*/ 8588 w 12857"/>
                <a:gd name="connsiteY9" fmla="*/ 592 h 10000"/>
                <a:gd name="connsiteX10" fmla="*/ 8674 w 12857"/>
                <a:gd name="connsiteY10" fmla="*/ 708 h 10000"/>
                <a:gd name="connsiteX11" fmla="*/ 8760 w 12857"/>
                <a:gd name="connsiteY11" fmla="*/ 859 h 10000"/>
                <a:gd name="connsiteX12" fmla="*/ 8804 w 12857"/>
                <a:gd name="connsiteY12" fmla="*/ 1022 h 10000"/>
                <a:gd name="connsiteX13" fmla="*/ 8847 w 12857"/>
                <a:gd name="connsiteY13" fmla="*/ 1138 h 10000"/>
                <a:gd name="connsiteX14" fmla="*/ 8890 w 12857"/>
                <a:gd name="connsiteY14" fmla="*/ 1289 h 10000"/>
                <a:gd name="connsiteX15" fmla="*/ 8933 w 12857"/>
                <a:gd name="connsiteY15" fmla="*/ 1510 h 10000"/>
                <a:gd name="connsiteX16" fmla="*/ 8933 w 12857"/>
                <a:gd name="connsiteY16" fmla="*/ 1672 h 10000"/>
                <a:gd name="connsiteX17" fmla="*/ 8933 w 12857"/>
                <a:gd name="connsiteY17" fmla="*/ 5865 h 10000"/>
                <a:gd name="connsiteX18" fmla="*/ 12857 w 12857"/>
                <a:gd name="connsiteY18" fmla="*/ 9231 h 10000"/>
                <a:gd name="connsiteX19" fmla="*/ 8933 w 12857"/>
                <a:gd name="connsiteY19" fmla="*/ 8328 h 10000"/>
                <a:gd name="connsiteX20" fmla="*/ 8933 w 12857"/>
                <a:gd name="connsiteY20" fmla="*/ 8490 h 10000"/>
                <a:gd name="connsiteX21" fmla="*/ 8890 w 12857"/>
                <a:gd name="connsiteY21" fmla="*/ 8711 h 10000"/>
                <a:gd name="connsiteX22" fmla="*/ 8847 w 12857"/>
                <a:gd name="connsiteY22" fmla="*/ 8815 h 10000"/>
                <a:gd name="connsiteX23" fmla="*/ 8804 w 12857"/>
                <a:gd name="connsiteY23" fmla="*/ 8978 h 10000"/>
                <a:gd name="connsiteX24" fmla="*/ 8760 w 12857"/>
                <a:gd name="connsiteY24" fmla="*/ 9141 h 10000"/>
                <a:gd name="connsiteX25" fmla="*/ 8674 w 12857"/>
                <a:gd name="connsiteY25" fmla="*/ 9303 h 10000"/>
                <a:gd name="connsiteX26" fmla="*/ 8588 w 12857"/>
                <a:gd name="connsiteY26" fmla="*/ 9408 h 10000"/>
                <a:gd name="connsiteX27" fmla="*/ 8501 w 12857"/>
                <a:gd name="connsiteY27" fmla="*/ 9512 h 10000"/>
                <a:gd name="connsiteX28" fmla="*/ 8372 w 12857"/>
                <a:gd name="connsiteY28" fmla="*/ 9617 h 10000"/>
                <a:gd name="connsiteX29" fmla="*/ 8285 w 12857"/>
                <a:gd name="connsiteY29" fmla="*/ 9733 h 10000"/>
                <a:gd name="connsiteX30" fmla="*/ 8156 w 12857"/>
                <a:gd name="connsiteY30" fmla="*/ 9837 h 10000"/>
                <a:gd name="connsiteX31" fmla="*/ 8026 w 12857"/>
                <a:gd name="connsiteY31" fmla="*/ 9895 h 10000"/>
                <a:gd name="connsiteX32" fmla="*/ 7896 w 12857"/>
                <a:gd name="connsiteY32" fmla="*/ 9942 h 10000"/>
                <a:gd name="connsiteX33" fmla="*/ 7724 w 12857"/>
                <a:gd name="connsiteY33" fmla="*/ 10000 h 10000"/>
                <a:gd name="connsiteX34" fmla="*/ 7594 w 12857"/>
                <a:gd name="connsiteY34" fmla="*/ 10000 h 10000"/>
                <a:gd name="connsiteX35" fmla="*/ 7421 w 12857"/>
                <a:gd name="connsiteY35" fmla="*/ 10000 h 10000"/>
                <a:gd name="connsiteX36" fmla="*/ 5217 w 12857"/>
                <a:gd name="connsiteY36" fmla="*/ 10000 h 10000"/>
                <a:gd name="connsiteX37" fmla="*/ 1469 w 12857"/>
                <a:gd name="connsiteY37" fmla="*/ 10000 h 10000"/>
                <a:gd name="connsiteX38" fmla="*/ 1339 w 12857"/>
                <a:gd name="connsiteY38" fmla="*/ 10000 h 10000"/>
                <a:gd name="connsiteX39" fmla="*/ 1166 w 12857"/>
                <a:gd name="connsiteY39" fmla="*/ 10000 h 10000"/>
                <a:gd name="connsiteX40" fmla="*/ 1037 w 12857"/>
                <a:gd name="connsiteY40" fmla="*/ 9942 h 10000"/>
                <a:gd name="connsiteX41" fmla="*/ 907 w 12857"/>
                <a:gd name="connsiteY41" fmla="*/ 9895 h 10000"/>
                <a:gd name="connsiteX42" fmla="*/ 778 w 12857"/>
                <a:gd name="connsiteY42" fmla="*/ 9837 h 10000"/>
                <a:gd name="connsiteX43" fmla="*/ 648 w 12857"/>
                <a:gd name="connsiteY43" fmla="*/ 9733 h 10000"/>
                <a:gd name="connsiteX44" fmla="*/ 518 w 12857"/>
                <a:gd name="connsiteY44" fmla="*/ 9617 h 10000"/>
                <a:gd name="connsiteX45" fmla="*/ 432 w 12857"/>
                <a:gd name="connsiteY45" fmla="*/ 9512 h 10000"/>
                <a:gd name="connsiteX46" fmla="*/ 302 w 12857"/>
                <a:gd name="connsiteY46" fmla="*/ 9408 h 10000"/>
                <a:gd name="connsiteX47" fmla="*/ 216 w 12857"/>
                <a:gd name="connsiteY47" fmla="*/ 9303 h 10000"/>
                <a:gd name="connsiteX48" fmla="*/ 173 w 12857"/>
                <a:gd name="connsiteY48" fmla="*/ 9141 h 10000"/>
                <a:gd name="connsiteX49" fmla="*/ 86 w 12857"/>
                <a:gd name="connsiteY49" fmla="*/ 8978 h 10000"/>
                <a:gd name="connsiteX50" fmla="*/ 43 w 12857"/>
                <a:gd name="connsiteY50" fmla="*/ 8815 h 10000"/>
                <a:gd name="connsiteX51" fmla="*/ 0 w 12857"/>
                <a:gd name="connsiteY51" fmla="*/ 8711 h 10000"/>
                <a:gd name="connsiteX52" fmla="*/ 0 w 12857"/>
                <a:gd name="connsiteY52" fmla="*/ 8490 h 10000"/>
                <a:gd name="connsiteX53" fmla="*/ 0 w 12857"/>
                <a:gd name="connsiteY53" fmla="*/ 8328 h 10000"/>
                <a:gd name="connsiteX54" fmla="*/ 0 w 12857"/>
                <a:gd name="connsiteY54" fmla="*/ 5865 h 10000"/>
                <a:gd name="connsiteX55" fmla="*/ 0 w 12857"/>
                <a:gd name="connsiteY55" fmla="*/ 1672 h 10000"/>
                <a:gd name="connsiteX56" fmla="*/ 0 w 12857"/>
                <a:gd name="connsiteY56" fmla="*/ 1510 h 10000"/>
                <a:gd name="connsiteX57" fmla="*/ 0 w 12857"/>
                <a:gd name="connsiteY57" fmla="*/ 1289 h 10000"/>
                <a:gd name="connsiteX58" fmla="*/ 43 w 12857"/>
                <a:gd name="connsiteY58" fmla="*/ 1138 h 10000"/>
                <a:gd name="connsiteX59" fmla="*/ 86 w 12857"/>
                <a:gd name="connsiteY59" fmla="*/ 1022 h 10000"/>
                <a:gd name="connsiteX60" fmla="*/ 173 w 12857"/>
                <a:gd name="connsiteY60" fmla="*/ 859 h 10000"/>
                <a:gd name="connsiteX61" fmla="*/ 216 w 12857"/>
                <a:gd name="connsiteY61" fmla="*/ 708 h 10000"/>
                <a:gd name="connsiteX62" fmla="*/ 302 w 12857"/>
                <a:gd name="connsiteY62" fmla="*/ 592 h 10000"/>
                <a:gd name="connsiteX63" fmla="*/ 432 w 12857"/>
                <a:gd name="connsiteY63" fmla="*/ 488 h 10000"/>
                <a:gd name="connsiteX64" fmla="*/ 518 w 12857"/>
                <a:gd name="connsiteY64" fmla="*/ 383 h 10000"/>
                <a:gd name="connsiteX65" fmla="*/ 648 w 12857"/>
                <a:gd name="connsiteY65" fmla="*/ 279 h 10000"/>
                <a:gd name="connsiteX66" fmla="*/ 778 w 12857"/>
                <a:gd name="connsiteY66" fmla="*/ 163 h 10000"/>
                <a:gd name="connsiteX67" fmla="*/ 907 w 12857"/>
                <a:gd name="connsiteY67" fmla="*/ 116 h 10000"/>
                <a:gd name="connsiteX68" fmla="*/ 1037 w 12857"/>
                <a:gd name="connsiteY68" fmla="*/ 58 h 10000"/>
                <a:gd name="connsiteX69" fmla="*/ 1166 w 12857"/>
                <a:gd name="connsiteY69" fmla="*/ 0 h 10000"/>
                <a:gd name="connsiteX70" fmla="*/ 1339 w 12857"/>
                <a:gd name="connsiteY70" fmla="*/ 0 h 10000"/>
                <a:gd name="connsiteX71" fmla="*/ 1469 w 12857"/>
                <a:gd name="connsiteY71" fmla="*/ 0 h 10000"/>
                <a:gd name="connsiteX72" fmla="*/ 5217 w 12857"/>
                <a:gd name="connsiteY72" fmla="*/ 0 h 10000"/>
                <a:gd name="connsiteX73" fmla="*/ 7421 w 12857"/>
                <a:gd name="connsiteY73" fmla="*/ 0 h 10000"/>
                <a:gd name="connsiteX74" fmla="*/ 7421 w 12857"/>
                <a:gd name="connsiteY74"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12857" h="10000">
                  <a:moveTo>
                    <a:pt x="7421" y="0"/>
                  </a:moveTo>
                  <a:lnTo>
                    <a:pt x="7594" y="0"/>
                  </a:lnTo>
                  <a:lnTo>
                    <a:pt x="7724" y="0"/>
                  </a:lnTo>
                  <a:lnTo>
                    <a:pt x="7896" y="58"/>
                  </a:lnTo>
                  <a:lnTo>
                    <a:pt x="8026" y="116"/>
                  </a:lnTo>
                  <a:cubicBezTo>
                    <a:pt x="8069" y="132"/>
                    <a:pt x="8113" y="147"/>
                    <a:pt x="8156" y="163"/>
                  </a:cubicBezTo>
                  <a:lnTo>
                    <a:pt x="8285" y="279"/>
                  </a:lnTo>
                  <a:cubicBezTo>
                    <a:pt x="8314" y="314"/>
                    <a:pt x="8343" y="348"/>
                    <a:pt x="8372" y="383"/>
                  </a:cubicBezTo>
                  <a:lnTo>
                    <a:pt x="8501" y="488"/>
                  </a:lnTo>
                  <a:cubicBezTo>
                    <a:pt x="8530" y="523"/>
                    <a:pt x="8559" y="557"/>
                    <a:pt x="8588" y="592"/>
                  </a:cubicBezTo>
                  <a:cubicBezTo>
                    <a:pt x="8616" y="631"/>
                    <a:pt x="8645" y="669"/>
                    <a:pt x="8674" y="708"/>
                  </a:cubicBezTo>
                  <a:cubicBezTo>
                    <a:pt x="8703" y="758"/>
                    <a:pt x="8732" y="809"/>
                    <a:pt x="8760" y="859"/>
                  </a:cubicBezTo>
                  <a:cubicBezTo>
                    <a:pt x="8775" y="913"/>
                    <a:pt x="8789" y="968"/>
                    <a:pt x="8804" y="1022"/>
                  </a:cubicBezTo>
                  <a:cubicBezTo>
                    <a:pt x="8818" y="1061"/>
                    <a:pt x="8832" y="1099"/>
                    <a:pt x="8847" y="1138"/>
                  </a:cubicBezTo>
                  <a:cubicBezTo>
                    <a:pt x="8861" y="1188"/>
                    <a:pt x="8876" y="1239"/>
                    <a:pt x="8890" y="1289"/>
                  </a:cubicBezTo>
                  <a:cubicBezTo>
                    <a:pt x="8904" y="1363"/>
                    <a:pt x="8919" y="1436"/>
                    <a:pt x="8933" y="1510"/>
                  </a:cubicBezTo>
                  <a:lnTo>
                    <a:pt x="8933" y="1672"/>
                  </a:lnTo>
                  <a:lnTo>
                    <a:pt x="8933" y="5865"/>
                  </a:lnTo>
                  <a:lnTo>
                    <a:pt x="12857" y="9231"/>
                  </a:lnTo>
                  <a:lnTo>
                    <a:pt x="8933" y="8328"/>
                  </a:lnTo>
                  <a:lnTo>
                    <a:pt x="8933" y="8490"/>
                  </a:lnTo>
                  <a:cubicBezTo>
                    <a:pt x="8919" y="8564"/>
                    <a:pt x="8904" y="8637"/>
                    <a:pt x="8890" y="8711"/>
                  </a:cubicBezTo>
                  <a:cubicBezTo>
                    <a:pt x="8876" y="8746"/>
                    <a:pt x="8861" y="8780"/>
                    <a:pt x="8847" y="8815"/>
                  </a:cubicBezTo>
                  <a:cubicBezTo>
                    <a:pt x="8832" y="8869"/>
                    <a:pt x="8818" y="8924"/>
                    <a:pt x="8804" y="8978"/>
                  </a:cubicBezTo>
                  <a:cubicBezTo>
                    <a:pt x="8789" y="9032"/>
                    <a:pt x="8775" y="9087"/>
                    <a:pt x="8760" y="9141"/>
                  </a:cubicBezTo>
                  <a:cubicBezTo>
                    <a:pt x="8731" y="9195"/>
                    <a:pt x="8703" y="9249"/>
                    <a:pt x="8674" y="9303"/>
                  </a:cubicBezTo>
                  <a:cubicBezTo>
                    <a:pt x="8645" y="9338"/>
                    <a:pt x="8617" y="9373"/>
                    <a:pt x="8588" y="9408"/>
                  </a:cubicBezTo>
                  <a:cubicBezTo>
                    <a:pt x="8559" y="9443"/>
                    <a:pt x="8530" y="9477"/>
                    <a:pt x="8501" y="9512"/>
                  </a:cubicBezTo>
                  <a:lnTo>
                    <a:pt x="8372" y="9617"/>
                  </a:lnTo>
                  <a:cubicBezTo>
                    <a:pt x="8343" y="9656"/>
                    <a:pt x="8314" y="9694"/>
                    <a:pt x="8285" y="9733"/>
                  </a:cubicBezTo>
                  <a:lnTo>
                    <a:pt x="8156" y="9837"/>
                  </a:lnTo>
                  <a:lnTo>
                    <a:pt x="8026" y="9895"/>
                  </a:lnTo>
                  <a:cubicBezTo>
                    <a:pt x="7983" y="9911"/>
                    <a:pt x="7939" y="9926"/>
                    <a:pt x="7896" y="9942"/>
                  </a:cubicBezTo>
                  <a:lnTo>
                    <a:pt x="7724" y="10000"/>
                  </a:lnTo>
                  <a:lnTo>
                    <a:pt x="7594" y="10000"/>
                  </a:lnTo>
                  <a:lnTo>
                    <a:pt x="7421" y="10000"/>
                  </a:lnTo>
                  <a:lnTo>
                    <a:pt x="5217" y="10000"/>
                  </a:lnTo>
                  <a:lnTo>
                    <a:pt x="1469" y="10000"/>
                  </a:lnTo>
                  <a:lnTo>
                    <a:pt x="1339" y="10000"/>
                  </a:lnTo>
                  <a:lnTo>
                    <a:pt x="1166" y="10000"/>
                  </a:lnTo>
                  <a:lnTo>
                    <a:pt x="1037" y="9942"/>
                  </a:lnTo>
                  <a:cubicBezTo>
                    <a:pt x="994" y="9926"/>
                    <a:pt x="950" y="9911"/>
                    <a:pt x="907" y="9895"/>
                  </a:cubicBezTo>
                  <a:lnTo>
                    <a:pt x="778" y="9837"/>
                  </a:lnTo>
                  <a:cubicBezTo>
                    <a:pt x="735" y="9802"/>
                    <a:pt x="691" y="9768"/>
                    <a:pt x="648" y="9733"/>
                  </a:cubicBezTo>
                  <a:cubicBezTo>
                    <a:pt x="605" y="9694"/>
                    <a:pt x="561" y="9656"/>
                    <a:pt x="518" y="9617"/>
                  </a:cubicBezTo>
                  <a:cubicBezTo>
                    <a:pt x="489" y="9582"/>
                    <a:pt x="461" y="9547"/>
                    <a:pt x="432" y="9512"/>
                  </a:cubicBezTo>
                  <a:cubicBezTo>
                    <a:pt x="389" y="9477"/>
                    <a:pt x="345" y="9443"/>
                    <a:pt x="302" y="9408"/>
                  </a:cubicBezTo>
                  <a:cubicBezTo>
                    <a:pt x="273" y="9373"/>
                    <a:pt x="245" y="9338"/>
                    <a:pt x="216" y="9303"/>
                  </a:cubicBezTo>
                  <a:cubicBezTo>
                    <a:pt x="202" y="9249"/>
                    <a:pt x="187" y="9195"/>
                    <a:pt x="173" y="9141"/>
                  </a:cubicBezTo>
                  <a:cubicBezTo>
                    <a:pt x="144" y="9087"/>
                    <a:pt x="115" y="9032"/>
                    <a:pt x="86" y="8978"/>
                  </a:cubicBezTo>
                  <a:cubicBezTo>
                    <a:pt x="72" y="8924"/>
                    <a:pt x="58" y="8869"/>
                    <a:pt x="43" y="8815"/>
                  </a:cubicBezTo>
                  <a:cubicBezTo>
                    <a:pt x="29" y="8780"/>
                    <a:pt x="14" y="8746"/>
                    <a:pt x="0" y="8711"/>
                  </a:cubicBezTo>
                  <a:lnTo>
                    <a:pt x="0" y="8490"/>
                  </a:lnTo>
                  <a:lnTo>
                    <a:pt x="0" y="8328"/>
                  </a:lnTo>
                  <a:lnTo>
                    <a:pt x="0" y="5865"/>
                  </a:lnTo>
                  <a:lnTo>
                    <a:pt x="0" y="1672"/>
                  </a:lnTo>
                  <a:lnTo>
                    <a:pt x="0" y="1510"/>
                  </a:lnTo>
                  <a:lnTo>
                    <a:pt x="0" y="1289"/>
                  </a:lnTo>
                  <a:cubicBezTo>
                    <a:pt x="14" y="1239"/>
                    <a:pt x="29" y="1188"/>
                    <a:pt x="43" y="1138"/>
                  </a:cubicBezTo>
                  <a:cubicBezTo>
                    <a:pt x="58" y="1099"/>
                    <a:pt x="72" y="1061"/>
                    <a:pt x="86" y="1022"/>
                  </a:cubicBezTo>
                  <a:cubicBezTo>
                    <a:pt x="115" y="968"/>
                    <a:pt x="144" y="913"/>
                    <a:pt x="173" y="859"/>
                  </a:cubicBezTo>
                  <a:cubicBezTo>
                    <a:pt x="187" y="809"/>
                    <a:pt x="202" y="758"/>
                    <a:pt x="216" y="708"/>
                  </a:cubicBezTo>
                  <a:cubicBezTo>
                    <a:pt x="245" y="669"/>
                    <a:pt x="274" y="631"/>
                    <a:pt x="302" y="592"/>
                  </a:cubicBezTo>
                  <a:cubicBezTo>
                    <a:pt x="345" y="557"/>
                    <a:pt x="389" y="523"/>
                    <a:pt x="432" y="488"/>
                  </a:cubicBezTo>
                  <a:cubicBezTo>
                    <a:pt x="461" y="453"/>
                    <a:pt x="489" y="418"/>
                    <a:pt x="518" y="383"/>
                  </a:cubicBezTo>
                  <a:cubicBezTo>
                    <a:pt x="561" y="348"/>
                    <a:pt x="605" y="314"/>
                    <a:pt x="648" y="279"/>
                  </a:cubicBezTo>
                  <a:cubicBezTo>
                    <a:pt x="691" y="240"/>
                    <a:pt x="735" y="202"/>
                    <a:pt x="778" y="163"/>
                  </a:cubicBezTo>
                  <a:lnTo>
                    <a:pt x="907" y="116"/>
                  </a:lnTo>
                  <a:lnTo>
                    <a:pt x="1037" y="58"/>
                  </a:lnTo>
                  <a:lnTo>
                    <a:pt x="1166" y="0"/>
                  </a:lnTo>
                  <a:lnTo>
                    <a:pt x="1339" y="0"/>
                  </a:lnTo>
                  <a:lnTo>
                    <a:pt x="1469" y="0"/>
                  </a:lnTo>
                  <a:lnTo>
                    <a:pt x="5217" y="0"/>
                  </a:lnTo>
                  <a:lnTo>
                    <a:pt x="7421" y="0"/>
                  </a:lnTo>
                  <a:lnTo>
                    <a:pt x="7421" y="0"/>
                  </a:lnTo>
                  <a:close/>
                </a:path>
              </a:pathLst>
            </a:custGeom>
            <a:solidFill>
              <a:srgbClr val="BBE0E3"/>
            </a:solidFill>
            <a:ln w="6350">
              <a:solidFill>
                <a:srgbClr val="000000"/>
              </a:solidFill>
              <a:round/>
              <a:headEnd/>
              <a:tailEnd/>
            </a:ln>
          </p:spPr>
          <p:txBody>
            <a:bodyPr vert="horz" wrap="square" lIns="84406" tIns="42203" rIns="84406" bIns="42203"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27" name="Rectangle 107"/>
            <p:cNvSpPr>
              <a:spLocks noChangeArrowheads="1"/>
            </p:cNvSpPr>
            <p:nvPr/>
          </p:nvSpPr>
          <p:spPr bwMode="auto">
            <a:xfrm>
              <a:off x="2786658" y="2249314"/>
              <a:ext cx="936103" cy="343447"/>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marL="0" marR="0" lvl="0" indent="0" algn="l" defTabSz="844083" rtl="0" eaLnBrk="1" fontAlgn="base" latinLnBrk="0" hangingPunct="1">
                <a:lnSpc>
                  <a:spcPct val="100000"/>
                </a:lnSpc>
                <a:spcBef>
                  <a:spcPct val="0"/>
                </a:spcBef>
                <a:spcAft>
                  <a:spcPct val="0"/>
                </a:spcAft>
                <a:buClrTx/>
                <a:buSzTx/>
                <a:buFontTx/>
                <a:buNone/>
                <a:tabLst/>
                <a:defRPr/>
              </a:pPr>
              <a:r>
                <a:rPr kumimoji="1" lang="ja-JP" altLang="en-US" sz="923" b="0"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ＭＳ Ｐゴシック" pitchFamily="50" charset="-128"/>
                </a:rPr>
                <a:t>公共交通沿線へ居住推進</a:t>
              </a:r>
            </a:p>
          </p:txBody>
        </p:sp>
        <p:sp>
          <p:nvSpPr>
            <p:cNvPr id="28" name="Rectangle 223"/>
            <p:cNvSpPr>
              <a:spLocks noChangeArrowheads="1"/>
            </p:cNvSpPr>
            <p:nvPr/>
          </p:nvSpPr>
          <p:spPr bwMode="auto">
            <a:xfrm>
              <a:off x="5827886" y="3054102"/>
              <a:ext cx="156931" cy="20614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844083" rtl="0" eaLnBrk="1" fontAlgn="base" latinLnBrk="0" hangingPunct="1">
                <a:lnSpc>
                  <a:spcPct val="100000"/>
                </a:lnSpc>
                <a:spcBef>
                  <a:spcPct val="0"/>
                </a:spcBef>
                <a:spcAft>
                  <a:spcPct val="0"/>
                </a:spcAft>
                <a:buClrTx/>
                <a:buSzTx/>
                <a:buFontTx/>
                <a:buNone/>
                <a:tabLst/>
                <a:defRPr/>
              </a:pPr>
              <a:r>
                <a:rPr kumimoji="1" lang="ja-JP" altLang="en-US" sz="1108" b="0" i="0" u="none" strike="noStrike" kern="1200" cap="none" spc="0" normalizeH="0" baseline="0" noProof="0" dirty="0">
                  <a:ln>
                    <a:noFill/>
                  </a:ln>
                  <a:solidFill>
                    <a:srgbClr val="FF0000"/>
                  </a:solidFill>
                  <a:effectLst/>
                  <a:uLnTx/>
                  <a:uFillTx/>
                  <a:latin typeface="Arial" pitchFamily="34" charset="0"/>
                  <a:ea typeface="ＭＳ Ｐゴシック" pitchFamily="50" charset="-128"/>
                  <a:cs typeface="ＭＳ Ｐゴシック" pitchFamily="50" charset="-128"/>
                </a:rPr>
                <a:t>●</a:t>
              </a:r>
              <a:endParaRPr kumimoji="1" lang="ja-JP" altLang="ja-JP" sz="1108" b="0" i="0" u="none" strike="noStrike" kern="1200" cap="none" spc="0" normalizeH="0" baseline="0" noProof="0" dirty="0">
                <a:ln>
                  <a:noFill/>
                </a:ln>
                <a:solidFill>
                  <a:srgbClr val="FF0000"/>
                </a:solidFill>
                <a:effectLst/>
                <a:uLnTx/>
                <a:uFillTx/>
                <a:latin typeface="Arial" pitchFamily="34" charset="0"/>
                <a:ea typeface="ＭＳ Ｐゴシック" pitchFamily="50" charset="-128"/>
                <a:cs typeface="ＭＳ Ｐゴシック" pitchFamily="50" charset="-128"/>
              </a:endParaRPr>
            </a:p>
          </p:txBody>
        </p:sp>
        <p:sp>
          <p:nvSpPr>
            <p:cNvPr id="29" name="Freeform 99"/>
            <p:cNvSpPr>
              <a:spLocks/>
            </p:cNvSpPr>
            <p:nvPr/>
          </p:nvSpPr>
          <p:spPr bwMode="auto">
            <a:xfrm>
              <a:off x="4610100" y="4831062"/>
              <a:ext cx="283805" cy="182114"/>
            </a:xfrm>
            <a:custGeom>
              <a:avLst/>
              <a:gdLst/>
              <a:ahLst/>
              <a:cxnLst>
                <a:cxn ang="0">
                  <a:pos x="451" y="0"/>
                </a:cxn>
                <a:cxn ang="0">
                  <a:pos x="355" y="10"/>
                </a:cxn>
                <a:cxn ang="0">
                  <a:pos x="263" y="28"/>
                </a:cxn>
                <a:cxn ang="0">
                  <a:pos x="223" y="42"/>
                </a:cxn>
                <a:cxn ang="0">
                  <a:pos x="183" y="51"/>
                </a:cxn>
                <a:cxn ang="0">
                  <a:pos x="147" y="70"/>
                </a:cxn>
                <a:cxn ang="0">
                  <a:pos x="115" y="84"/>
                </a:cxn>
                <a:cxn ang="0">
                  <a:pos x="87" y="102"/>
                </a:cxn>
                <a:cxn ang="0">
                  <a:pos x="63" y="121"/>
                </a:cxn>
                <a:cxn ang="0">
                  <a:pos x="40" y="144"/>
                </a:cxn>
                <a:cxn ang="0">
                  <a:pos x="24" y="162"/>
                </a:cxn>
                <a:cxn ang="0">
                  <a:pos x="12" y="185"/>
                </a:cxn>
                <a:cxn ang="0">
                  <a:pos x="4" y="209"/>
                </a:cxn>
                <a:cxn ang="0">
                  <a:pos x="0" y="232"/>
                </a:cxn>
                <a:cxn ang="0">
                  <a:pos x="4" y="255"/>
                </a:cxn>
                <a:cxn ang="0">
                  <a:pos x="12" y="278"/>
                </a:cxn>
                <a:cxn ang="0">
                  <a:pos x="24" y="301"/>
                </a:cxn>
                <a:cxn ang="0">
                  <a:pos x="40" y="320"/>
                </a:cxn>
                <a:cxn ang="0">
                  <a:pos x="63" y="343"/>
                </a:cxn>
                <a:cxn ang="0">
                  <a:pos x="87" y="361"/>
                </a:cxn>
                <a:cxn ang="0">
                  <a:pos x="115" y="380"/>
                </a:cxn>
                <a:cxn ang="0">
                  <a:pos x="147" y="394"/>
                </a:cxn>
                <a:cxn ang="0">
                  <a:pos x="183" y="407"/>
                </a:cxn>
                <a:cxn ang="0">
                  <a:pos x="223" y="421"/>
                </a:cxn>
                <a:cxn ang="0">
                  <a:pos x="263" y="435"/>
                </a:cxn>
                <a:cxn ang="0">
                  <a:pos x="355" y="454"/>
                </a:cxn>
                <a:cxn ang="0">
                  <a:pos x="451" y="463"/>
                </a:cxn>
                <a:cxn ang="0">
                  <a:pos x="555" y="463"/>
                </a:cxn>
                <a:cxn ang="0">
                  <a:pos x="655" y="454"/>
                </a:cxn>
                <a:cxn ang="0">
                  <a:pos x="743" y="435"/>
                </a:cxn>
                <a:cxn ang="0">
                  <a:pos x="787" y="421"/>
                </a:cxn>
                <a:cxn ang="0">
                  <a:pos x="823" y="407"/>
                </a:cxn>
                <a:cxn ang="0">
                  <a:pos x="859" y="394"/>
                </a:cxn>
                <a:cxn ang="0">
                  <a:pos x="891" y="380"/>
                </a:cxn>
                <a:cxn ang="0">
                  <a:pos x="923" y="361"/>
                </a:cxn>
                <a:cxn ang="0">
                  <a:pos x="947" y="343"/>
                </a:cxn>
                <a:cxn ang="0">
                  <a:pos x="967" y="320"/>
                </a:cxn>
                <a:cxn ang="0">
                  <a:pos x="986" y="301"/>
                </a:cxn>
                <a:cxn ang="0">
                  <a:pos x="998" y="278"/>
                </a:cxn>
                <a:cxn ang="0">
                  <a:pos x="1006" y="255"/>
                </a:cxn>
                <a:cxn ang="0">
                  <a:pos x="1006" y="232"/>
                </a:cxn>
                <a:cxn ang="0">
                  <a:pos x="1006" y="209"/>
                </a:cxn>
                <a:cxn ang="0">
                  <a:pos x="998" y="185"/>
                </a:cxn>
                <a:cxn ang="0">
                  <a:pos x="986" y="162"/>
                </a:cxn>
                <a:cxn ang="0">
                  <a:pos x="967" y="144"/>
                </a:cxn>
                <a:cxn ang="0">
                  <a:pos x="947" y="121"/>
                </a:cxn>
                <a:cxn ang="0">
                  <a:pos x="923" y="102"/>
                </a:cxn>
                <a:cxn ang="0">
                  <a:pos x="891" y="84"/>
                </a:cxn>
                <a:cxn ang="0">
                  <a:pos x="859" y="70"/>
                </a:cxn>
                <a:cxn ang="0">
                  <a:pos x="823" y="51"/>
                </a:cxn>
                <a:cxn ang="0">
                  <a:pos x="787" y="42"/>
                </a:cxn>
                <a:cxn ang="0">
                  <a:pos x="743" y="28"/>
                </a:cxn>
                <a:cxn ang="0">
                  <a:pos x="655" y="10"/>
                </a:cxn>
                <a:cxn ang="0">
                  <a:pos x="555" y="0"/>
                </a:cxn>
              </a:cxnLst>
              <a:rect l="0" t="0" r="r" b="b"/>
              <a:pathLst>
                <a:path w="1006" h="463">
                  <a:moveTo>
                    <a:pt x="503" y="0"/>
                  </a:moveTo>
                  <a:lnTo>
                    <a:pt x="451" y="0"/>
                  </a:lnTo>
                  <a:lnTo>
                    <a:pt x="403" y="5"/>
                  </a:lnTo>
                  <a:lnTo>
                    <a:pt x="355" y="10"/>
                  </a:lnTo>
                  <a:lnTo>
                    <a:pt x="307" y="19"/>
                  </a:lnTo>
                  <a:lnTo>
                    <a:pt x="263" y="28"/>
                  </a:lnTo>
                  <a:lnTo>
                    <a:pt x="243" y="33"/>
                  </a:lnTo>
                  <a:lnTo>
                    <a:pt x="223" y="42"/>
                  </a:lnTo>
                  <a:lnTo>
                    <a:pt x="203" y="47"/>
                  </a:lnTo>
                  <a:lnTo>
                    <a:pt x="183" y="51"/>
                  </a:lnTo>
                  <a:lnTo>
                    <a:pt x="167" y="61"/>
                  </a:lnTo>
                  <a:lnTo>
                    <a:pt x="147" y="70"/>
                  </a:lnTo>
                  <a:lnTo>
                    <a:pt x="131" y="74"/>
                  </a:lnTo>
                  <a:lnTo>
                    <a:pt x="115" y="84"/>
                  </a:lnTo>
                  <a:lnTo>
                    <a:pt x="99" y="93"/>
                  </a:lnTo>
                  <a:lnTo>
                    <a:pt x="87" y="102"/>
                  </a:lnTo>
                  <a:lnTo>
                    <a:pt x="75" y="111"/>
                  </a:lnTo>
                  <a:lnTo>
                    <a:pt x="63" y="121"/>
                  </a:lnTo>
                  <a:lnTo>
                    <a:pt x="51" y="130"/>
                  </a:lnTo>
                  <a:lnTo>
                    <a:pt x="40" y="144"/>
                  </a:lnTo>
                  <a:lnTo>
                    <a:pt x="32" y="153"/>
                  </a:lnTo>
                  <a:lnTo>
                    <a:pt x="24" y="162"/>
                  </a:lnTo>
                  <a:lnTo>
                    <a:pt x="16" y="176"/>
                  </a:lnTo>
                  <a:lnTo>
                    <a:pt x="12" y="185"/>
                  </a:lnTo>
                  <a:lnTo>
                    <a:pt x="8" y="195"/>
                  </a:lnTo>
                  <a:lnTo>
                    <a:pt x="4" y="209"/>
                  </a:lnTo>
                  <a:lnTo>
                    <a:pt x="4" y="218"/>
                  </a:lnTo>
                  <a:lnTo>
                    <a:pt x="0" y="232"/>
                  </a:lnTo>
                  <a:lnTo>
                    <a:pt x="4" y="246"/>
                  </a:lnTo>
                  <a:lnTo>
                    <a:pt x="4" y="255"/>
                  </a:lnTo>
                  <a:lnTo>
                    <a:pt x="8" y="269"/>
                  </a:lnTo>
                  <a:lnTo>
                    <a:pt x="12" y="278"/>
                  </a:lnTo>
                  <a:lnTo>
                    <a:pt x="16" y="287"/>
                  </a:lnTo>
                  <a:lnTo>
                    <a:pt x="24" y="301"/>
                  </a:lnTo>
                  <a:lnTo>
                    <a:pt x="32" y="310"/>
                  </a:lnTo>
                  <a:lnTo>
                    <a:pt x="40" y="320"/>
                  </a:lnTo>
                  <a:lnTo>
                    <a:pt x="51" y="333"/>
                  </a:lnTo>
                  <a:lnTo>
                    <a:pt x="63" y="343"/>
                  </a:lnTo>
                  <a:lnTo>
                    <a:pt x="75" y="352"/>
                  </a:lnTo>
                  <a:lnTo>
                    <a:pt x="87" y="361"/>
                  </a:lnTo>
                  <a:lnTo>
                    <a:pt x="99" y="370"/>
                  </a:lnTo>
                  <a:lnTo>
                    <a:pt x="115" y="380"/>
                  </a:lnTo>
                  <a:lnTo>
                    <a:pt x="131" y="389"/>
                  </a:lnTo>
                  <a:lnTo>
                    <a:pt x="147" y="394"/>
                  </a:lnTo>
                  <a:lnTo>
                    <a:pt x="167" y="403"/>
                  </a:lnTo>
                  <a:lnTo>
                    <a:pt x="183" y="407"/>
                  </a:lnTo>
                  <a:lnTo>
                    <a:pt x="203" y="417"/>
                  </a:lnTo>
                  <a:lnTo>
                    <a:pt x="223" y="421"/>
                  </a:lnTo>
                  <a:lnTo>
                    <a:pt x="243" y="431"/>
                  </a:lnTo>
                  <a:lnTo>
                    <a:pt x="263" y="435"/>
                  </a:lnTo>
                  <a:lnTo>
                    <a:pt x="307" y="444"/>
                  </a:lnTo>
                  <a:lnTo>
                    <a:pt x="355" y="454"/>
                  </a:lnTo>
                  <a:lnTo>
                    <a:pt x="403" y="458"/>
                  </a:lnTo>
                  <a:lnTo>
                    <a:pt x="451" y="463"/>
                  </a:lnTo>
                  <a:lnTo>
                    <a:pt x="503" y="463"/>
                  </a:lnTo>
                  <a:lnTo>
                    <a:pt x="555" y="463"/>
                  </a:lnTo>
                  <a:lnTo>
                    <a:pt x="607" y="458"/>
                  </a:lnTo>
                  <a:lnTo>
                    <a:pt x="655" y="454"/>
                  </a:lnTo>
                  <a:lnTo>
                    <a:pt x="699" y="444"/>
                  </a:lnTo>
                  <a:lnTo>
                    <a:pt x="743" y="435"/>
                  </a:lnTo>
                  <a:lnTo>
                    <a:pt x="767" y="431"/>
                  </a:lnTo>
                  <a:lnTo>
                    <a:pt x="787" y="421"/>
                  </a:lnTo>
                  <a:lnTo>
                    <a:pt x="807" y="417"/>
                  </a:lnTo>
                  <a:lnTo>
                    <a:pt x="823" y="407"/>
                  </a:lnTo>
                  <a:lnTo>
                    <a:pt x="843" y="403"/>
                  </a:lnTo>
                  <a:lnTo>
                    <a:pt x="859" y="394"/>
                  </a:lnTo>
                  <a:lnTo>
                    <a:pt x="879" y="389"/>
                  </a:lnTo>
                  <a:lnTo>
                    <a:pt x="891" y="380"/>
                  </a:lnTo>
                  <a:lnTo>
                    <a:pt x="907" y="370"/>
                  </a:lnTo>
                  <a:lnTo>
                    <a:pt x="923" y="361"/>
                  </a:lnTo>
                  <a:lnTo>
                    <a:pt x="935" y="352"/>
                  </a:lnTo>
                  <a:lnTo>
                    <a:pt x="947" y="343"/>
                  </a:lnTo>
                  <a:lnTo>
                    <a:pt x="959" y="333"/>
                  </a:lnTo>
                  <a:lnTo>
                    <a:pt x="967" y="320"/>
                  </a:lnTo>
                  <a:lnTo>
                    <a:pt x="979" y="310"/>
                  </a:lnTo>
                  <a:lnTo>
                    <a:pt x="986" y="301"/>
                  </a:lnTo>
                  <a:lnTo>
                    <a:pt x="990" y="287"/>
                  </a:lnTo>
                  <a:lnTo>
                    <a:pt x="998" y="278"/>
                  </a:lnTo>
                  <a:lnTo>
                    <a:pt x="1002" y="269"/>
                  </a:lnTo>
                  <a:lnTo>
                    <a:pt x="1006" y="255"/>
                  </a:lnTo>
                  <a:lnTo>
                    <a:pt x="1006" y="246"/>
                  </a:lnTo>
                  <a:lnTo>
                    <a:pt x="1006" y="232"/>
                  </a:lnTo>
                  <a:lnTo>
                    <a:pt x="1006" y="218"/>
                  </a:lnTo>
                  <a:lnTo>
                    <a:pt x="1006" y="209"/>
                  </a:lnTo>
                  <a:lnTo>
                    <a:pt x="1002" y="195"/>
                  </a:lnTo>
                  <a:lnTo>
                    <a:pt x="998" y="185"/>
                  </a:lnTo>
                  <a:lnTo>
                    <a:pt x="990" y="176"/>
                  </a:lnTo>
                  <a:lnTo>
                    <a:pt x="986" y="162"/>
                  </a:lnTo>
                  <a:lnTo>
                    <a:pt x="979" y="153"/>
                  </a:lnTo>
                  <a:lnTo>
                    <a:pt x="967" y="144"/>
                  </a:lnTo>
                  <a:lnTo>
                    <a:pt x="959" y="130"/>
                  </a:lnTo>
                  <a:lnTo>
                    <a:pt x="947" y="121"/>
                  </a:lnTo>
                  <a:lnTo>
                    <a:pt x="935" y="111"/>
                  </a:lnTo>
                  <a:lnTo>
                    <a:pt x="923" y="102"/>
                  </a:lnTo>
                  <a:lnTo>
                    <a:pt x="907" y="93"/>
                  </a:lnTo>
                  <a:lnTo>
                    <a:pt x="891" y="84"/>
                  </a:lnTo>
                  <a:lnTo>
                    <a:pt x="879" y="74"/>
                  </a:lnTo>
                  <a:lnTo>
                    <a:pt x="859" y="70"/>
                  </a:lnTo>
                  <a:lnTo>
                    <a:pt x="843" y="61"/>
                  </a:lnTo>
                  <a:lnTo>
                    <a:pt x="823" y="51"/>
                  </a:lnTo>
                  <a:lnTo>
                    <a:pt x="807" y="47"/>
                  </a:lnTo>
                  <a:lnTo>
                    <a:pt x="787" y="42"/>
                  </a:lnTo>
                  <a:lnTo>
                    <a:pt x="767" y="33"/>
                  </a:lnTo>
                  <a:lnTo>
                    <a:pt x="743" y="28"/>
                  </a:lnTo>
                  <a:lnTo>
                    <a:pt x="699" y="19"/>
                  </a:lnTo>
                  <a:lnTo>
                    <a:pt x="655" y="10"/>
                  </a:lnTo>
                  <a:lnTo>
                    <a:pt x="607" y="5"/>
                  </a:lnTo>
                  <a:lnTo>
                    <a:pt x="555" y="0"/>
                  </a:lnTo>
                  <a:lnTo>
                    <a:pt x="503" y="0"/>
                  </a:lnTo>
                  <a:close/>
                </a:path>
              </a:pathLst>
            </a:custGeom>
            <a:solidFill>
              <a:srgbClr val="FF99FF">
                <a:alpha val="50000"/>
              </a:srgbClr>
            </a:solidFill>
            <a:ln w="9525">
              <a:noFill/>
              <a:round/>
              <a:headEnd/>
              <a:tailEnd/>
            </a:ln>
          </p:spPr>
          <p:txBody>
            <a:bodyPr vert="horz" wrap="square" lIns="84406" tIns="42203" rIns="84406" bIns="42203"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30" name="Rectangle 107"/>
            <p:cNvSpPr>
              <a:spLocks noChangeArrowheads="1"/>
            </p:cNvSpPr>
            <p:nvPr/>
          </p:nvSpPr>
          <p:spPr bwMode="auto">
            <a:xfrm>
              <a:off x="4938391" y="4835253"/>
              <a:ext cx="2291874" cy="137302"/>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marL="0" marR="0" lvl="0" indent="0" algn="l" defTabSz="844083" rtl="0" eaLnBrk="1" fontAlgn="base" latinLnBrk="0" hangingPunct="1">
                <a:lnSpc>
                  <a:spcPct val="100000"/>
                </a:lnSpc>
                <a:spcBef>
                  <a:spcPct val="0"/>
                </a:spcBef>
                <a:spcAft>
                  <a:spcPct val="0"/>
                </a:spcAft>
                <a:buClrTx/>
                <a:buSzTx/>
                <a:buFontTx/>
                <a:buNone/>
                <a:tabLst/>
                <a:defRPr/>
              </a:pPr>
              <a:r>
                <a:rPr kumimoji="1" lang="ja-JP" altLang="en-US" sz="738" b="1"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ＭＳ Ｐゴシック" pitchFamily="50" charset="-128"/>
                </a:rPr>
                <a:t>：まちなか・公共交通沿線へ居住推進</a:t>
              </a:r>
            </a:p>
          </p:txBody>
        </p:sp>
        <p:pic>
          <p:nvPicPr>
            <p:cNvPr id="31" name="Picture 4" descr="RIMG0014"/>
            <p:cNvPicPr>
              <a:picLocks noChangeAspect="1" noChangeArrowheads="1"/>
            </p:cNvPicPr>
            <p:nvPr/>
          </p:nvPicPr>
          <p:blipFill>
            <a:blip r:embed="rId3" cstate="print">
              <a:lum bright="10000" contrast="20000"/>
            </a:blip>
            <a:srcRect/>
            <a:stretch>
              <a:fillRect/>
            </a:stretch>
          </p:blipFill>
          <p:spPr bwMode="auto">
            <a:xfrm>
              <a:off x="6049243" y="2943995"/>
              <a:ext cx="597779" cy="485005"/>
            </a:xfrm>
            <a:prstGeom prst="rect">
              <a:avLst/>
            </a:prstGeom>
            <a:noFill/>
            <a:ln w="0">
              <a:noFill/>
              <a:miter lim="800000"/>
              <a:headEnd/>
              <a:tailEnd/>
            </a:ln>
          </p:spPr>
        </p:pic>
        <p:pic>
          <p:nvPicPr>
            <p:cNvPr id="32" name="Picture 6" descr="西町・総曲輪[1]"/>
            <p:cNvPicPr>
              <a:picLocks noChangeAspect="1" noChangeArrowheads="1"/>
            </p:cNvPicPr>
            <p:nvPr/>
          </p:nvPicPr>
          <p:blipFill>
            <a:blip r:embed="rId4" cstate="print">
              <a:lum bright="20000" contrast="20000"/>
            </a:blip>
            <a:srcRect/>
            <a:stretch>
              <a:fillRect/>
            </a:stretch>
          </p:blipFill>
          <p:spPr bwMode="auto">
            <a:xfrm>
              <a:off x="6663408" y="2943225"/>
              <a:ext cx="598730" cy="485776"/>
            </a:xfrm>
            <a:prstGeom prst="rect">
              <a:avLst/>
            </a:prstGeom>
            <a:noFill/>
            <a:ln w="0">
              <a:noFill/>
              <a:miter lim="800000"/>
              <a:headEnd/>
              <a:tailEnd/>
            </a:ln>
          </p:spPr>
        </p:pic>
      </p:grpSp>
      <p:sp>
        <p:nvSpPr>
          <p:cNvPr id="33" name="Rectangle 32"/>
          <p:cNvSpPr>
            <a:spLocks noChangeArrowheads="1"/>
          </p:cNvSpPr>
          <p:nvPr/>
        </p:nvSpPr>
        <p:spPr bwMode="auto">
          <a:xfrm>
            <a:off x="1076385" y="3274674"/>
            <a:ext cx="2234587" cy="156197"/>
          </a:xfrm>
          <a:prstGeom prst="rect">
            <a:avLst/>
          </a:prstGeom>
          <a:noFill/>
          <a:ln w="9525">
            <a:noFill/>
            <a:miter lim="800000"/>
            <a:headEnd/>
            <a:tailEnd/>
          </a:ln>
        </p:spPr>
        <p:txBody>
          <a:bodyPr wrap="none" lIns="0" tIns="0" rIns="0" bIns="0">
            <a:spAutoFit/>
          </a:bodyPr>
          <a:lstStyle/>
          <a:p>
            <a:pPr marL="246191" marR="0" lvl="0" indent="-246191" algn="ctr" defTabSz="914400" rtl="0" eaLnBrk="1" fontAlgn="base" latinLnBrk="0" hangingPunct="1">
              <a:lnSpc>
                <a:spcPct val="100000"/>
              </a:lnSpc>
              <a:spcBef>
                <a:spcPct val="20000"/>
              </a:spcBef>
              <a:spcAft>
                <a:spcPct val="0"/>
              </a:spcAft>
              <a:buClrTx/>
              <a:buSzTx/>
              <a:buFontTx/>
              <a:buNone/>
              <a:tabLst/>
              <a:defRPr/>
            </a:pPr>
            <a:r>
              <a:rPr kumimoji="1" lang="ja-JP" altLang="en-US" sz="1015" b="1" i="0" u="none" strike="noStrike" kern="1200" cap="none" spc="0" normalizeH="0" baseline="0" noProof="0" dirty="0">
                <a:ln>
                  <a:noFill/>
                </a:ln>
                <a:solidFill>
                  <a:srgbClr val="000000"/>
                </a:solidFill>
                <a:effectLst/>
                <a:uLnTx/>
                <a:uFillTx/>
                <a:latin typeface="ＭＳ ゴシック" pitchFamily="49" charset="-128"/>
                <a:ea typeface="ＭＳ ゴシック" pitchFamily="49" charset="-128"/>
                <a:cs typeface="+mn-cs"/>
              </a:rPr>
              <a:t>（関係者が一丸となって戦略を策定）</a:t>
            </a:r>
            <a:endParaRPr kumimoji="1" lang="ja-JP" altLang="en-US" sz="1015" b="1" i="0" u="none" strike="noStrike" kern="1200" cap="none" spc="0" normalizeH="0" baseline="0" noProof="0" dirty="0">
              <a:ln>
                <a:noFill/>
              </a:ln>
              <a:solidFill>
                <a:prstClr val="black"/>
              </a:solidFill>
              <a:effectLst/>
              <a:uLnTx/>
              <a:uFillTx/>
              <a:latin typeface="Arial" charset="0"/>
              <a:ea typeface="ＭＳ Ｐゴシック" charset="-128"/>
              <a:cs typeface="+mn-cs"/>
            </a:endParaRPr>
          </a:p>
        </p:txBody>
      </p:sp>
      <p:sp>
        <p:nvSpPr>
          <p:cNvPr id="34" name="Rectangle 34"/>
          <p:cNvSpPr>
            <a:spLocks noChangeArrowheads="1"/>
          </p:cNvSpPr>
          <p:nvPr/>
        </p:nvSpPr>
        <p:spPr bwMode="auto">
          <a:xfrm>
            <a:off x="669015" y="4517432"/>
            <a:ext cx="1183017" cy="156197"/>
          </a:xfrm>
          <a:prstGeom prst="rect">
            <a:avLst/>
          </a:prstGeom>
          <a:noFill/>
          <a:ln w="9525">
            <a:noFill/>
            <a:miter lim="800000"/>
            <a:headEnd/>
            <a:tailEnd/>
          </a:ln>
        </p:spPr>
        <p:txBody>
          <a:bodyPr wrap="none" lIns="0" tIns="0" rIns="0" bIns="0">
            <a:spAutoFit/>
          </a:bodyPr>
          <a:lstStyle/>
          <a:p>
            <a:pPr marL="246191" marR="0" lvl="0" indent="-246191" algn="ctr" defTabSz="914400" rtl="0" eaLnBrk="1" fontAlgn="base" latinLnBrk="0" hangingPunct="1">
              <a:lnSpc>
                <a:spcPct val="100000"/>
              </a:lnSpc>
              <a:spcBef>
                <a:spcPct val="20000"/>
              </a:spcBef>
              <a:spcAft>
                <a:spcPct val="0"/>
              </a:spcAft>
              <a:buClrTx/>
              <a:buSzTx/>
              <a:buFontTx/>
              <a:buNone/>
              <a:tabLst/>
              <a:defRPr/>
            </a:pPr>
            <a:r>
              <a:rPr kumimoji="1" lang="ja-JP" altLang="en-US" sz="1015" b="1" i="0" u="none" strike="noStrike" kern="1200" cap="none" spc="0" normalizeH="0" baseline="0" noProof="0" dirty="0">
                <a:ln>
                  <a:noFill/>
                </a:ln>
                <a:solidFill>
                  <a:srgbClr val="000000"/>
                </a:solidFill>
                <a:effectLst/>
                <a:uLnTx/>
                <a:uFillTx/>
                <a:latin typeface="ＭＳ ゴシック" pitchFamily="49" charset="-128"/>
                <a:ea typeface="ＭＳ ゴシック" pitchFamily="49" charset="-128"/>
                <a:cs typeface="+mn-cs"/>
              </a:rPr>
              <a:t>（施策パッケージ）</a:t>
            </a:r>
            <a:endParaRPr kumimoji="1" lang="ja-JP" altLang="en-US" sz="1015" b="1" i="0" u="none" strike="noStrike" kern="1200" cap="none" spc="0" normalizeH="0" baseline="0" noProof="0" dirty="0">
              <a:ln>
                <a:noFill/>
              </a:ln>
              <a:solidFill>
                <a:prstClr val="black"/>
              </a:solidFill>
              <a:effectLst/>
              <a:uLnTx/>
              <a:uFillTx/>
              <a:latin typeface="Arial" charset="0"/>
              <a:ea typeface="ＭＳ Ｐゴシック" charset="-128"/>
              <a:cs typeface="+mn-cs"/>
            </a:endParaRPr>
          </a:p>
        </p:txBody>
      </p:sp>
      <p:grpSp>
        <p:nvGrpSpPr>
          <p:cNvPr id="35" name="グループ化 45"/>
          <p:cNvGrpSpPr/>
          <p:nvPr/>
        </p:nvGrpSpPr>
        <p:grpSpPr bwMode="auto">
          <a:xfrm>
            <a:off x="917871" y="3523644"/>
            <a:ext cx="2491718" cy="552174"/>
            <a:chOff x="412296" y="2358406"/>
            <a:chExt cx="3110070" cy="616763"/>
          </a:xfrm>
          <a:solidFill>
            <a:srgbClr val="00CC99"/>
          </a:solidFill>
        </p:grpSpPr>
        <p:sp>
          <p:nvSpPr>
            <p:cNvPr id="36" name="円/楕円 35"/>
            <p:cNvSpPr/>
            <p:nvPr/>
          </p:nvSpPr>
          <p:spPr>
            <a:xfrm>
              <a:off x="412296" y="2363169"/>
              <a:ext cx="612000" cy="612000"/>
            </a:xfrm>
            <a:prstGeom prst="ellips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37" name="円/楕円 36"/>
            <p:cNvSpPr/>
            <p:nvPr/>
          </p:nvSpPr>
          <p:spPr>
            <a:xfrm>
              <a:off x="2910366" y="2358406"/>
              <a:ext cx="612000" cy="612000"/>
            </a:xfrm>
            <a:prstGeom prst="ellips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38" name="正方形/長方形 37"/>
            <p:cNvSpPr/>
            <p:nvPr/>
          </p:nvSpPr>
          <p:spPr>
            <a:xfrm>
              <a:off x="704528" y="2358406"/>
              <a:ext cx="2520280" cy="612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grpSp>
      <p:sp>
        <p:nvSpPr>
          <p:cNvPr id="39" name="Rectangle 32"/>
          <p:cNvSpPr>
            <a:spLocks noChangeArrowheads="1"/>
          </p:cNvSpPr>
          <p:nvPr/>
        </p:nvSpPr>
        <p:spPr bwMode="auto">
          <a:xfrm>
            <a:off x="1944049" y="3451738"/>
            <a:ext cx="394339" cy="156197"/>
          </a:xfrm>
          <a:prstGeom prst="rect">
            <a:avLst/>
          </a:prstGeom>
          <a:noFill/>
          <a:ln w="9525">
            <a:noFill/>
            <a:miter lim="800000"/>
            <a:headEnd/>
            <a:tailEnd/>
          </a:ln>
        </p:spPr>
        <p:txBody>
          <a:bodyPr wrap="none" lIns="0" tIns="0" rIns="0" bIns="0">
            <a:spAutoFit/>
          </a:bodyPr>
          <a:lstStyle/>
          <a:p>
            <a:pPr marL="246191" marR="0" lvl="0" indent="-246191" algn="ctr" defTabSz="914400" rtl="0" eaLnBrk="1" fontAlgn="base" latinLnBrk="0" hangingPunct="1">
              <a:lnSpc>
                <a:spcPct val="100000"/>
              </a:lnSpc>
              <a:spcBef>
                <a:spcPct val="20000"/>
              </a:spcBef>
              <a:spcAft>
                <a:spcPct val="0"/>
              </a:spcAft>
              <a:buClrTx/>
              <a:buSzTx/>
              <a:buFontTx/>
              <a:buNone/>
              <a:tabLst/>
              <a:defRPr/>
            </a:pPr>
            <a:r>
              <a:rPr kumimoji="1" lang="ja-JP" altLang="en-US" sz="1015" b="1" i="0" u="none" strike="noStrike" kern="1200" cap="none" spc="0" normalizeH="0" baseline="0" noProof="0" dirty="0">
                <a:ln>
                  <a:noFill/>
                </a:ln>
                <a:solidFill>
                  <a:srgbClr val="000000"/>
                </a:solidFill>
                <a:effectLst/>
                <a:uLnTx/>
                <a:uFillTx/>
                <a:latin typeface="ＭＳ ゴシック" pitchFamily="49" charset="-128"/>
                <a:ea typeface="ＭＳ ゴシック" pitchFamily="49" charset="-128"/>
                <a:cs typeface="+mn-cs"/>
              </a:rPr>
              <a:t>協議会</a:t>
            </a:r>
            <a:endParaRPr kumimoji="1" lang="ja-JP" altLang="en-US" sz="1015" b="1" i="0" u="none" strike="noStrike" kern="1200" cap="none" spc="0" normalizeH="0" baseline="0" noProof="0" dirty="0">
              <a:ln>
                <a:noFill/>
              </a:ln>
              <a:solidFill>
                <a:prstClr val="black"/>
              </a:solidFill>
              <a:effectLst/>
              <a:uLnTx/>
              <a:uFillTx/>
              <a:latin typeface="Arial" charset="0"/>
              <a:ea typeface="ＭＳ Ｐゴシック" charset="-128"/>
              <a:cs typeface="+mn-cs"/>
            </a:endParaRPr>
          </a:p>
        </p:txBody>
      </p:sp>
      <p:pic>
        <p:nvPicPr>
          <p:cNvPr id="40" name="Picture 591"/>
          <p:cNvPicPr>
            <a:picLocks noChangeAspect="1" noChangeArrowheads="1"/>
          </p:cNvPicPr>
          <p:nvPr/>
        </p:nvPicPr>
        <p:blipFill>
          <a:blip r:embed="rId5" cstate="print"/>
          <a:srcRect l="15881" t="77051" b="5139"/>
          <a:stretch>
            <a:fillRect/>
          </a:stretch>
        </p:blipFill>
        <p:spPr bwMode="auto">
          <a:xfrm>
            <a:off x="1076844" y="3604852"/>
            <a:ext cx="2191314" cy="397705"/>
          </a:xfrm>
          <a:prstGeom prst="rect">
            <a:avLst/>
          </a:prstGeom>
          <a:noFill/>
          <a:ln w="9525" algn="ctr">
            <a:noFill/>
            <a:miter lim="800000"/>
            <a:headEnd/>
            <a:tailEnd/>
          </a:ln>
        </p:spPr>
      </p:pic>
      <p:sp>
        <p:nvSpPr>
          <p:cNvPr id="41" name="AutoShape 29"/>
          <p:cNvSpPr>
            <a:spLocks noChangeArrowheads="1"/>
          </p:cNvSpPr>
          <p:nvPr/>
        </p:nvSpPr>
        <p:spPr bwMode="auto">
          <a:xfrm>
            <a:off x="1715500" y="4095757"/>
            <a:ext cx="749167" cy="141730"/>
          </a:xfrm>
          <a:prstGeom prst="downArrow">
            <a:avLst>
              <a:gd name="adj1" fmla="val 50000"/>
              <a:gd name="adj2" fmla="val 25000"/>
            </a:avLst>
          </a:prstGeom>
          <a:gradFill rotWithShape="1">
            <a:gsLst>
              <a:gs pos="0">
                <a:srgbClr val="FFFFFF"/>
              </a:gs>
              <a:gs pos="100000">
                <a:schemeClr val="accent2"/>
              </a:gs>
            </a:gsLst>
            <a:lin ang="5400000" scaled="1"/>
          </a:gradFill>
          <a:ln w="9525" algn="ctr">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2" name="Rectangle 34"/>
          <p:cNvSpPr>
            <a:spLocks noChangeArrowheads="1"/>
          </p:cNvSpPr>
          <p:nvPr/>
        </p:nvSpPr>
        <p:spPr bwMode="auto">
          <a:xfrm>
            <a:off x="997631" y="4107715"/>
            <a:ext cx="525786" cy="156197"/>
          </a:xfrm>
          <a:prstGeom prst="rect">
            <a:avLst/>
          </a:prstGeom>
          <a:noFill/>
          <a:ln w="9525">
            <a:noFill/>
            <a:miter lim="800000"/>
            <a:headEnd/>
            <a:tailEnd/>
          </a:ln>
        </p:spPr>
        <p:txBody>
          <a:bodyPr wrap="none" lIns="0" tIns="0" rIns="0" bIns="0">
            <a:spAutoFit/>
          </a:bodyPr>
          <a:lstStyle/>
          <a:p>
            <a:pPr marL="246191" marR="0" lvl="0" indent="-246191" algn="ctr" defTabSz="914400" rtl="0" eaLnBrk="1" fontAlgn="base" latinLnBrk="0" hangingPunct="1">
              <a:lnSpc>
                <a:spcPct val="100000"/>
              </a:lnSpc>
              <a:spcBef>
                <a:spcPct val="20000"/>
              </a:spcBef>
              <a:spcAft>
                <a:spcPct val="0"/>
              </a:spcAft>
              <a:buClrTx/>
              <a:buSzTx/>
              <a:buFontTx/>
              <a:buNone/>
              <a:tabLst/>
              <a:defRPr/>
            </a:pPr>
            <a:r>
              <a:rPr kumimoji="1" lang="ja-JP" altLang="en-US" sz="1015" b="1" i="0" u="none" strike="noStrike" kern="1200" cap="none" spc="0" normalizeH="0" baseline="0" noProof="0" dirty="0">
                <a:ln>
                  <a:noFill/>
                </a:ln>
                <a:solidFill>
                  <a:srgbClr val="000000"/>
                </a:solidFill>
                <a:effectLst/>
                <a:uLnTx/>
                <a:uFillTx/>
                <a:latin typeface="ＭＳ ゴシック" pitchFamily="49" charset="-128"/>
                <a:ea typeface="ＭＳ ゴシック" pitchFamily="49" charset="-128"/>
                <a:cs typeface="+mn-cs"/>
              </a:rPr>
              <a:t>（目標）</a:t>
            </a:r>
            <a:endParaRPr kumimoji="1" lang="ja-JP" altLang="en-US" sz="1015" b="1" i="0" u="none" strike="noStrike" kern="1200" cap="none" spc="0" normalizeH="0" baseline="0" noProof="0" dirty="0">
              <a:ln>
                <a:noFill/>
              </a:ln>
              <a:solidFill>
                <a:prstClr val="black"/>
              </a:solidFill>
              <a:effectLst/>
              <a:uLnTx/>
              <a:uFillTx/>
              <a:latin typeface="Arial" charset="0"/>
              <a:ea typeface="ＭＳ Ｐゴシック" charset="-128"/>
              <a:cs typeface="+mn-cs"/>
            </a:endParaRPr>
          </a:p>
        </p:txBody>
      </p:sp>
      <p:sp>
        <p:nvSpPr>
          <p:cNvPr id="43" name="AutoShape 29"/>
          <p:cNvSpPr>
            <a:spLocks noChangeArrowheads="1"/>
          </p:cNvSpPr>
          <p:nvPr/>
        </p:nvSpPr>
        <p:spPr bwMode="auto">
          <a:xfrm>
            <a:off x="1715500" y="4541697"/>
            <a:ext cx="749167" cy="141730"/>
          </a:xfrm>
          <a:prstGeom prst="downArrow">
            <a:avLst>
              <a:gd name="adj1" fmla="val 50000"/>
              <a:gd name="adj2" fmla="val 25000"/>
            </a:avLst>
          </a:prstGeom>
          <a:gradFill rotWithShape="1">
            <a:gsLst>
              <a:gs pos="0">
                <a:srgbClr val="FFFFFF"/>
              </a:gs>
              <a:gs pos="100000">
                <a:schemeClr val="accent2"/>
              </a:gs>
            </a:gsLst>
            <a:lin ang="5400000" scaled="1"/>
          </a:gradFill>
          <a:ln w="9525" algn="ctr">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4" name="Rectangle 10"/>
          <p:cNvSpPr>
            <a:spLocks noChangeArrowheads="1"/>
          </p:cNvSpPr>
          <p:nvPr/>
        </p:nvSpPr>
        <p:spPr bwMode="auto">
          <a:xfrm>
            <a:off x="871377" y="2241710"/>
            <a:ext cx="8127896" cy="553998"/>
          </a:xfrm>
          <a:prstGeom prst="rect">
            <a:avLst/>
          </a:prstGeom>
          <a:solidFill>
            <a:schemeClr val="accent6">
              <a:lumMod val="20000"/>
              <a:lumOff val="80000"/>
            </a:schemeClr>
          </a:solidFill>
          <a:ln w="9525">
            <a:noFill/>
            <a:miter lim="800000"/>
            <a:headEnd/>
            <a:tailEnd/>
          </a:ln>
        </p:spPr>
        <p:txBody>
          <a:bodyPr wrap="square" lIns="0" tIns="0" rIns="0" bIns="0">
            <a:spAutoFit/>
          </a:bodyPr>
          <a:lstStyle/>
          <a:p>
            <a:pPr marL="246191" marR="0" lvl="0" indent="-246191" algn="ctr" defTabSz="914400" rtl="0" eaLnBrk="1" fontAlgn="base" latinLnBrk="0" hangingPunct="1">
              <a:lnSpc>
                <a:spcPct val="100000"/>
              </a:lnSpc>
              <a:spcBef>
                <a:spcPct val="20000"/>
              </a:spcBef>
              <a:spcAft>
                <a:spcPct val="0"/>
              </a:spcAft>
              <a:buClrTx/>
              <a:buSzTx/>
              <a:buFontTx/>
              <a:buNone/>
              <a:tabLst/>
              <a:defRPr/>
            </a:pPr>
            <a:r>
              <a:rPr kumimoji="1" lang="ja-JP" altLang="en-US" sz="1800" b="0" i="0" u="none" strike="noStrike" kern="1200" cap="none" spc="0" normalizeH="0" baseline="0" noProof="0" dirty="0">
                <a:ln>
                  <a:noFill/>
                </a:ln>
                <a:solidFill>
                  <a:srgbClr val="FF0000"/>
                </a:solidFill>
                <a:effectLst/>
                <a:uLnTx/>
                <a:uFillTx/>
                <a:latin typeface="HGP創英角ｺﾞｼｯｸUB" pitchFamily="50" charset="-128"/>
                <a:ea typeface="HGP創英角ｺﾞｼｯｸUB" pitchFamily="50" charset="-128"/>
                <a:cs typeface="+mn-cs"/>
              </a:rPr>
              <a:t>　</a:t>
            </a:r>
            <a:r>
              <a:rPr kumimoji="1" lang="ja-JP" altLang="en-US" sz="18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rPr>
              <a:t>関係する主体が共通目標のもと連携・連動し、必要な施策・事業を適切に組み合わせ、ハード・ソフト一体で推進するパッケージアプローチ　</a:t>
            </a:r>
          </a:p>
        </p:txBody>
      </p:sp>
      <p:sp>
        <p:nvSpPr>
          <p:cNvPr id="2" name="タイトル 1"/>
          <p:cNvSpPr>
            <a:spLocks noGrp="1"/>
          </p:cNvSpPr>
          <p:nvPr>
            <p:ph type="title"/>
          </p:nvPr>
        </p:nvSpPr>
        <p:spPr/>
        <p:txBody>
          <a:bodyPr/>
          <a:lstStyle/>
          <a:p>
            <a:r>
              <a:rPr kumimoji="1" lang="ja-JP" altLang="en-US" dirty="0"/>
              <a:t>都市・地域総合交通戦略の概要</a:t>
            </a:r>
          </a:p>
        </p:txBody>
      </p:sp>
    </p:spTree>
    <p:extLst>
      <p:ext uri="{BB962C8B-B14F-4D97-AF65-F5344CB8AC3E}">
        <p14:creationId xmlns:p14="http://schemas.microsoft.com/office/powerpoint/2010/main" val="23156447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0" name="Rectangle 2"/>
          <p:cNvSpPr txBox="1">
            <a:spLocks noChangeArrowheads="1"/>
          </p:cNvSpPr>
          <p:nvPr/>
        </p:nvSpPr>
        <p:spPr>
          <a:xfrm>
            <a:off x="0" y="423"/>
            <a:ext cx="9906000" cy="540000"/>
          </a:xfrm>
          <a:prstGeom prst="rect">
            <a:avLst/>
          </a:prstGeom>
        </p:spPr>
        <p:txBody>
          <a:bodyPr anchor="ctr" anchorCtr="0"/>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400" b="1" i="0" u="none" strike="noStrike" kern="1200" cap="none" spc="0" normalizeH="0" baseline="0" noProof="0" dirty="0">
                <a:ln>
                  <a:noFill/>
                </a:ln>
                <a:solidFill>
                  <a:srgbClr val="4087C8"/>
                </a:solidFill>
                <a:effectLst/>
                <a:uLnTx/>
                <a:uFillTx/>
                <a:latin typeface="Meiryo UI"/>
                <a:ea typeface="Meiryo UI"/>
                <a:cs typeface="+mn-cs"/>
              </a:rPr>
              <a:t>都市・地域総合交通戦略の特徴</a:t>
            </a:r>
            <a:endParaRPr kumimoji="1" lang="ja-JP" altLang="en-US" sz="1800" b="1" i="0" u="none" strike="noStrike" kern="0" cap="none" spc="0" normalizeH="0" baseline="0" noProof="0" dirty="0">
              <a:ln>
                <a:noFill/>
              </a:ln>
              <a:solidFill>
                <a:srgbClr val="4087C8"/>
              </a:solidFill>
              <a:effectLst/>
              <a:uLnTx/>
              <a:uFillTx/>
              <a:latin typeface="Meiryo UI"/>
              <a:ea typeface="ＭＳ Ｐゴシック" charset="-128"/>
              <a:cs typeface="+mn-cs"/>
            </a:endParaRPr>
          </a:p>
        </p:txBody>
      </p:sp>
      <p:sp>
        <p:nvSpPr>
          <p:cNvPr id="3361" name="スライド番号プレースホルダ 3"/>
          <p:cNvSpPr>
            <a:spLocks noGrp="1"/>
          </p:cNvSpPr>
          <p:nvPr>
            <p:ph type="sldNum" sz="quarter" idx="12"/>
          </p:nvPr>
        </p:nvSpPr>
        <p:spPr>
          <a:xfrm>
            <a:off x="7594600" y="6576646"/>
            <a:ext cx="2311400" cy="281354"/>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740A1A7-201D-49D8-8669-B69B7ACC619A}" type="slidenum">
              <a:rPr kumimoji="1" lang="en-US" altLang="ja-JP" sz="1400" b="0" i="0" u="none" strike="noStrike" kern="1200" cap="none" spc="0" normalizeH="0" baseline="0" noProof="0" smtClean="0">
                <a:ln>
                  <a:noFill/>
                </a:ln>
                <a:solidFill>
                  <a:prstClr val="black"/>
                </a:solidFill>
                <a:effectLst/>
                <a:uLnTx/>
                <a:uFillTx/>
                <a:latin typeface="Arial"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1" lang="en-US" altLang="ja-JP" sz="1400" b="0" i="0" u="none" strike="noStrike" kern="1200" cap="none" spc="0" normalizeH="0" baseline="0" noProof="0" dirty="0">
              <a:ln>
                <a:noFill/>
              </a:ln>
              <a:solidFill>
                <a:prstClr val="black"/>
              </a:solidFill>
              <a:effectLst/>
              <a:uLnTx/>
              <a:uFillTx/>
              <a:latin typeface="Arial" charset="0"/>
              <a:ea typeface="ＭＳ Ｐゴシック" charset="-128"/>
              <a:cs typeface="+mn-cs"/>
            </a:endParaRPr>
          </a:p>
        </p:txBody>
      </p:sp>
      <p:sp>
        <p:nvSpPr>
          <p:cNvPr id="3362" name="Rectangle 2"/>
          <p:cNvSpPr txBox="1">
            <a:spLocks noChangeArrowheads="1"/>
          </p:cNvSpPr>
          <p:nvPr/>
        </p:nvSpPr>
        <p:spPr>
          <a:xfrm>
            <a:off x="272480" y="908721"/>
            <a:ext cx="9361040" cy="2880319"/>
          </a:xfrm>
          <a:prstGeom prst="rect">
            <a:avLst/>
          </a:prstGeom>
          <a:solidFill>
            <a:schemeClr val="accent5">
              <a:lumMod val="20000"/>
              <a:lumOff val="80000"/>
            </a:schemeClr>
          </a:solidFill>
          <a:ln w="19050">
            <a:solidFill>
              <a:schemeClr val="tx1"/>
            </a:solidFill>
            <a:miter lim="800000"/>
            <a:headEnd/>
            <a:tailEnd/>
          </a:ln>
        </p:spPr>
        <p:txBody>
          <a:bodyPr vert="horz" wrap="square" lIns="180000" tIns="180000" rIns="180000" bIns="180000" numCol="1" anchor="t" anchorCtr="0" compatLnSpc="1">
            <a:prstTxWarp prst="textNoShape">
              <a:avLst/>
            </a:prstTxWarp>
          </a:bodyPr>
          <a:lstStyle>
            <a:lvl1pPr marL="342900" indent="-342900" algn="l" rtl="0" eaLnBrk="0" fontAlgn="base" hangingPunct="0">
              <a:spcBef>
                <a:spcPct val="20000"/>
              </a:spcBef>
              <a:spcAft>
                <a:spcPct val="0"/>
              </a:spcAft>
              <a:buChar char="•"/>
              <a:defRPr kumimoji="1"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400">
                <a:solidFill>
                  <a:schemeClr val="tx1"/>
                </a:solidFill>
                <a:latin typeface="+mn-lt"/>
                <a:ea typeface="+mn-ea"/>
              </a:defRPr>
            </a:lvl2pPr>
            <a:lvl3pPr marL="1143000" indent="-228600" algn="l" rtl="0" eaLnBrk="0" fontAlgn="base" hangingPunct="0">
              <a:spcBef>
                <a:spcPct val="20000"/>
              </a:spcBef>
              <a:spcAft>
                <a:spcPct val="0"/>
              </a:spcAft>
              <a:buChar char="•"/>
              <a:defRPr kumimoji="1" sz="2000">
                <a:solidFill>
                  <a:schemeClr val="tx1"/>
                </a:solidFill>
                <a:latin typeface="+mn-lt"/>
                <a:ea typeface="+mn-ea"/>
              </a:defRPr>
            </a:lvl3pPr>
            <a:lvl4pPr marL="1600200" indent="-228600" algn="l" rtl="0" eaLnBrk="0" fontAlgn="base" hangingPunct="0">
              <a:spcBef>
                <a:spcPct val="20000"/>
              </a:spcBef>
              <a:spcAft>
                <a:spcPct val="0"/>
              </a:spcAft>
              <a:buChar char="–"/>
              <a:defRPr kumimoji="1" sz="1800">
                <a:solidFill>
                  <a:schemeClr val="tx1"/>
                </a:solidFill>
                <a:latin typeface="+mn-lt"/>
                <a:ea typeface="+mn-ea"/>
              </a:defRPr>
            </a:lvl4pPr>
            <a:lvl5pPr marL="2057400" indent="-228600" algn="l" rtl="0" eaLnBrk="0" fontAlgn="base" hangingPunct="0">
              <a:spcBef>
                <a:spcPct val="20000"/>
              </a:spcBef>
              <a:spcAft>
                <a:spcPct val="0"/>
              </a:spcAft>
              <a:buChar char="»"/>
              <a:defRPr kumimoji="1" sz="1800">
                <a:solidFill>
                  <a:schemeClr val="tx1"/>
                </a:solidFill>
                <a:latin typeface="+mn-lt"/>
                <a:ea typeface="+mn-ea"/>
              </a:defRPr>
            </a:lvl5pPr>
            <a:lvl6pPr marL="2514600" indent="-228600" algn="l" rtl="0" fontAlgn="base">
              <a:spcBef>
                <a:spcPct val="20000"/>
              </a:spcBef>
              <a:spcAft>
                <a:spcPct val="0"/>
              </a:spcAft>
              <a:buChar char="»"/>
              <a:defRPr kumimoji="1" sz="1800">
                <a:solidFill>
                  <a:schemeClr val="tx1"/>
                </a:solidFill>
                <a:latin typeface="+mn-lt"/>
                <a:ea typeface="+mn-ea"/>
              </a:defRPr>
            </a:lvl6pPr>
            <a:lvl7pPr marL="2971800" indent="-228600" algn="l" rtl="0" fontAlgn="base">
              <a:spcBef>
                <a:spcPct val="20000"/>
              </a:spcBef>
              <a:spcAft>
                <a:spcPct val="0"/>
              </a:spcAft>
              <a:buChar char="»"/>
              <a:defRPr kumimoji="1" sz="1800">
                <a:solidFill>
                  <a:schemeClr val="tx1"/>
                </a:solidFill>
                <a:latin typeface="+mn-lt"/>
                <a:ea typeface="+mn-ea"/>
              </a:defRPr>
            </a:lvl7pPr>
            <a:lvl8pPr marL="3429000" indent="-228600" algn="l" rtl="0" fontAlgn="base">
              <a:spcBef>
                <a:spcPct val="20000"/>
              </a:spcBef>
              <a:spcAft>
                <a:spcPct val="0"/>
              </a:spcAft>
              <a:buChar char="»"/>
              <a:defRPr kumimoji="1" sz="1800">
                <a:solidFill>
                  <a:schemeClr val="tx1"/>
                </a:solidFill>
                <a:latin typeface="+mn-lt"/>
                <a:ea typeface="+mn-ea"/>
              </a:defRPr>
            </a:lvl8pPr>
            <a:lvl9pPr marL="3886200" indent="-228600" algn="l" rtl="0" fontAlgn="base">
              <a:spcBef>
                <a:spcPct val="20000"/>
              </a:spcBef>
              <a:spcAft>
                <a:spcPct val="0"/>
              </a:spcAft>
              <a:buChar char="»"/>
              <a:defRPr kumimoji="1" sz="1800">
                <a:solidFill>
                  <a:schemeClr val="tx1"/>
                </a:solidFill>
                <a:latin typeface="+mn-lt"/>
                <a:ea typeface="+mn-ea"/>
              </a:defRPr>
            </a:lvl9pPr>
          </a:lstStyle>
          <a:p>
            <a:pPr marL="0" marR="0" lvl="0" indent="0" algn="l" defTabSz="914400" rtl="0" eaLnBrk="0" fontAlgn="base" latinLnBrk="0" hangingPunct="0">
              <a:lnSpc>
                <a:spcPct val="100000"/>
              </a:lnSpc>
              <a:spcBef>
                <a:spcPts val="300"/>
              </a:spcBef>
              <a:spcAft>
                <a:spcPts val="30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４つの主要ポイント</a:t>
            </a:r>
          </a:p>
          <a:p>
            <a:pPr marL="288000" marR="0" lvl="0" indent="-288000" algn="l" defTabSz="914400" rtl="0" eaLnBrk="0" fontAlgn="base" latinLnBrk="0" hangingPunct="0">
              <a:lnSpc>
                <a:spcPct val="100000"/>
              </a:lnSpc>
              <a:spcBef>
                <a:spcPts val="300"/>
              </a:spcBef>
              <a:spcAft>
                <a:spcPts val="30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①将来都市像を実現するためにまちづくりの視点から交通や土地利用等の施策をパッケージ化</a:t>
            </a:r>
            <a:endParaRPr kumimoji="1" lang="en-US" altLang="ja-JP"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288000" marR="0" lvl="0" indent="-288000" algn="l" defTabSz="914400" rtl="0" eaLnBrk="0" fontAlgn="base" latinLnBrk="0" hangingPunct="0">
              <a:lnSpc>
                <a:spcPct val="100000"/>
              </a:lnSpc>
              <a:spcBef>
                <a:spcPts val="300"/>
              </a:spcBef>
              <a:spcAft>
                <a:spcPts val="30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②関係者間の連携と役割分担による推進体制（協議会方式）</a:t>
            </a:r>
            <a:endParaRPr kumimoji="1" lang="en-US" altLang="ja-JP"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288000" marR="0" lvl="0" indent="-288000" algn="l" defTabSz="914400" rtl="0" eaLnBrk="0" fontAlgn="base" latinLnBrk="0" hangingPunct="0">
              <a:lnSpc>
                <a:spcPct val="100000"/>
              </a:lnSpc>
              <a:spcBef>
                <a:spcPts val="300"/>
              </a:spcBef>
              <a:spcAft>
                <a:spcPts val="30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③実施プログラムによる着実な推進</a:t>
            </a:r>
            <a:endParaRPr kumimoji="1" lang="en-US" altLang="ja-JP"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288000" marR="0" lvl="0" indent="-288000" algn="l" defTabSz="914400" rtl="0" eaLnBrk="0" fontAlgn="base" latinLnBrk="0" hangingPunct="0">
              <a:lnSpc>
                <a:spcPct val="100000"/>
              </a:lnSpc>
              <a:spcBef>
                <a:spcPts val="300"/>
              </a:spcBef>
              <a:spcAft>
                <a:spcPts val="30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④</a:t>
            </a:r>
            <a:r>
              <a:rPr kumimoji="1" lang="en-US" altLang="ja-JP" sz="2400" b="0" i="0" u="none" strike="noStrike" kern="1200" cap="none" spc="0" normalizeH="0" baseline="0" noProof="0" dirty="0" err="1">
                <a:ln>
                  <a:noFill/>
                </a:ln>
                <a:solidFill>
                  <a:prstClr val="black"/>
                </a:solidFill>
                <a:effectLst/>
                <a:uLnTx/>
                <a:uFillTx/>
                <a:latin typeface="メイリオ" panose="020B0604030504040204" pitchFamily="50" charset="-128"/>
                <a:ea typeface="メイリオ" panose="020B0604030504040204" pitchFamily="50" charset="-128"/>
                <a:cs typeface="+mn-cs"/>
              </a:rPr>
              <a:t>PDCA</a:t>
            </a:r>
            <a:r>
              <a:rPr kumimoji="1" lang="en-US" altLang="ja-JP"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a:t>
            </a:r>
            <a:r>
              <a:rPr kumimoji="1" lang="ja-JP" altLang="en-US"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サイクルによる持続的な施策展開</a:t>
            </a:r>
            <a:endParaRPr kumimoji="1" lang="ja-JP" altLang="en-US" sz="2400" b="0"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3363" name="Rectangle 2"/>
          <p:cNvSpPr txBox="1">
            <a:spLocks noChangeArrowheads="1"/>
          </p:cNvSpPr>
          <p:nvPr/>
        </p:nvSpPr>
        <p:spPr>
          <a:xfrm>
            <a:off x="325676" y="4157338"/>
            <a:ext cx="9505056" cy="230425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kumimoji="1"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400">
                <a:solidFill>
                  <a:schemeClr val="tx1"/>
                </a:solidFill>
                <a:latin typeface="+mn-lt"/>
                <a:ea typeface="+mn-ea"/>
              </a:defRPr>
            </a:lvl2pPr>
            <a:lvl3pPr marL="1143000" indent="-228600" algn="l" rtl="0" eaLnBrk="0" fontAlgn="base" hangingPunct="0">
              <a:spcBef>
                <a:spcPct val="20000"/>
              </a:spcBef>
              <a:spcAft>
                <a:spcPct val="0"/>
              </a:spcAft>
              <a:buChar char="•"/>
              <a:defRPr kumimoji="1" sz="2000">
                <a:solidFill>
                  <a:schemeClr val="tx1"/>
                </a:solidFill>
                <a:latin typeface="+mn-lt"/>
                <a:ea typeface="+mn-ea"/>
              </a:defRPr>
            </a:lvl3pPr>
            <a:lvl4pPr marL="1600200" indent="-228600" algn="l" rtl="0" eaLnBrk="0" fontAlgn="base" hangingPunct="0">
              <a:spcBef>
                <a:spcPct val="20000"/>
              </a:spcBef>
              <a:spcAft>
                <a:spcPct val="0"/>
              </a:spcAft>
              <a:buChar char="–"/>
              <a:defRPr kumimoji="1" sz="1800">
                <a:solidFill>
                  <a:schemeClr val="tx1"/>
                </a:solidFill>
                <a:latin typeface="+mn-lt"/>
                <a:ea typeface="+mn-ea"/>
              </a:defRPr>
            </a:lvl4pPr>
            <a:lvl5pPr marL="2057400" indent="-228600" algn="l" rtl="0" eaLnBrk="0" fontAlgn="base" hangingPunct="0">
              <a:spcBef>
                <a:spcPct val="20000"/>
              </a:spcBef>
              <a:spcAft>
                <a:spcPct val="0"/>
              </a:spcAft>
              <a:buChar char="»"/>
              <a:defRPr kumimoji="1" sz="1800">
                <a:solidFill>
                  <a:schemeClr val="tx1"/>
                </a:solidFill>
                <a:latin typeface="+mn-lt"/>
                <a:ea typeface="+mn-ea"/>
              </a:defRPr>
            </a:lvl5pPr>
            <a:lvl6pPr marL="2514600" indent="-228600" algn="l" rtl="0" fontAlgn="base">
              <a:spcBef>
                <a:spcPct val="20000"/>
              </a:spcBef>
              <a:spcAft>
                <a:spcPct val="0"/>
              </a:spcAft>
              <a:buChar char="»"/>
              <a:defRPr kumimoji="1" sz="1800">
                <a:solidFill>
                  <a:schemeClr val="tx1"/>
                </a:solidFill>
                <a:latin typeface="+mn-lt"/>
                <a:ea typeface="+mn-ea"/>
              </a:defRPr>
            </a:lvl6pPr>
            <a:lvl7pPr marL="2971800" indent="-228600" algn="l" rtl="0" fontAlgn="base">
              <a:spcBef>
                <a:spcPct val="20000"/>
              </a:spcBef>
              <a:spcAft>
                <a:spcPct val="0"/>
              </a:spcAft>
              <a:buChar char="»"/>
              <a:defRPr kumimoji="1" sz="1800">
                <a:solidFill>
                  <a:schemeClr val="tx1"/>
                </a:solidFill>
                <a:latin typeface="+mn-lt"/>
                <a:ea typeface="+mn-ea"/>
              </a:defRPr>
            </a:lvl7pPr>
            <a:lvl8pPr marL="3429000" indent="-228600" algn="l" rtl="0" fontAlgn="base">
              <a:spcBef>
                <a:spcPct val="20000"/>
              </a:spcBef>
              <a:spcAft>
                <a:spcPct val="0"/>
              </a:spcAft>
              <a:buChar char="»"/>
              <a:defRPr kumimoji="1" sz="1800">
                <a:solidFill>
                  <a:schemeClr val="tx1"/>
                </a:solidFill>
                <a:latin typeface="+mn-lt"/>
                <a:ea typeface="+mn-ea"/>
              </a:defRPr>
            </a:lvl8pPr>
            <a:lvl9pPr marL="3886200" indent="-228600" algn="l" rtl="0" fontAlgn="base">
              <a:spcBef>
                <a:spcPct val="20000"/>
              </a:spcBef>
              <a:spcAft>
                <a:spcPct val="0"/>
              </a:spcAft>
              <a:buChar char="»"/>
              <a:defRPr kumimoji="1" sz="1800">
                <a:solidFill>
                  <a:schemeClr val="tx1"/>
                </a:solidFill>
                <a:latin typeface="+mn-lt"/>
                <a:ea typeface="+mn-ea"/>
              </a:defRPr>
            </a:lvl9pPr>
          </a:lstStyle>
          <a:p>
            <a:pPr marL="342900" marR="0" lvl="0" indent="-342900" algn="l" defTabSz="914400" rtl="0" eaLnBrk="1" fontAlgn="base" latinLnBrk="0" hangingPunct="1">
              <a:lnSpc>
                <a:spcPct val="100000"/>
              </a:lnSpc>
              <a:spcBef>
                <a:spcPts val="300"/>
              </a:spcBef>
              <a:spcAft>
                <a:spcPts val="300"/>
              </a:spcAft>
              <a:buClrTx/>
              <a:buSzTx/>
              <a:buFontTx/>
              <a:buNone/>
              <a:tabLst/>
              <a:defRPr/>
            </a:pPr>
            <a:r>
              <a:rPr kumimoji="1" lang="ja-JP" altLang="en-US" sz="1800" b="1"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都市・地域総合交通戦略に定める事項</a:t>
            </a:r>
            <a:endParaRPr kumimoji="1" lang="en-US" altLang="ja-JP" sz="1800" b="1"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342900" marR="0" lvl="0" indent="-342900" algn="l" defTabSz="914400" rtl="0" eaLnBrk="1" fontAlgn="base" latinLnBrk="0" hangingPunct="1">
              <a:lnSpc>
                <a:spcPct val="100000"/>
              </a:lnSpc>
              <a:spcBef>
                <a:spcPts val="300"/>
              </a:spcBef>
              <a:spcAft>
                <a:spcPts val="300"/>
              </a:spcAft>
              <a:buClrTx/>
              <a:buSzTx/>
              <a:buFontTx/>
              <a:buNone/>
              <a:tabLst/>
              <a:defRPr/>
            </a:pPr>
            <a:r>
              <a:rPr kumimoji="1" lang="ja-JP" altLang="en-US" sz="1800" b="0"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（１）都市における現状及び課題　（５）目標達成に必要となる施策・事業</a:t>
            </a:r>
            <a:endParaRPr kumimoji="1" lang="en-US" altLang="ja-JP" sz="1800" b="0"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342900" marR="0" lvl="0" indent="-342900" algn="l" defTabSz="914400" rtl="0" eaLnBrk="1" fontAlgn="base" latinLnBrk="0" hangingPunct="1">
              <a:lnSpc>
                <a:spcPct val="100000"/>
              </a:lnSpc>
              <a:spcBef>
                <a:spcPts val="300"/>
              </a:spcBef>
              <a:spcAft>
                <a:spcPts val="300"/>
              </a:spcAft>
              <a:buClrTx/>
              <a:buSzTx/>
              <a:buFontTx/>
              <a:buNone/>
              <a:tabLst/>
              <a:defRPr/>
            </a:pPr>
            <a:r>
              <a:rPr kumimoji="1" lang="ja-JP" altLang="en-US" sz="1800" b="0"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（２）都市が目指す将来像　　　　（６）関係者の役割分担を踏まえた実施プログラム</a:t>
            </a:r>
            <a:endParaRPr kumimoji="1" lang="en-US" altLang="ja-JP" sz="1800" b="0"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342900" marR="0" lvl="0" indent="-342900" algn="l" defTabSz="914400" rtl="0" eaLnBrk="1" fontAlgn="base" latinLnBrk="0" hangingPunct="1">
              <a:lnSpc>
                <a:spcPct val="100000"/>
              </a:lnSpc>
              <a:spcBef>
                <a:spcPts val="300"/>
              </a:spcBef>
              <a:spcAft>
                <a:spcPts val="300"/>
              </a:spcAft>
              <a:buClrTx/>
              <a:buSzTx/>
              <a:buFontTx/>
              <a:buNone/>
              <a:tabLst/>
              <a:defRPr/>
            </a:pPr>
            <a:r>
              <a:rPr kumimoji="1" lang="ja-JP" altLang="en-US" sz="1800" b="0"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（３）総合交通戦略の区域　　　　（７）推進体制</a:t>
            </a:r>
            <a:endParaRPr kumimoji="1" lang="en-US" altLang="ja-JP" sz="1800" b="0"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342900" marR="0" lvl="0" indent="-342900" algn="l" defTabSz="914400" rtl="0" eaLnBrk="1" fontAlgn="base" latinLnBrk="0" hangingPunct="1">
              <a:lnSpc>
                <a:spcPct val="100000"/>
              </a:lnSpc>
              <a:spcBef>
                <a:spcPts val="300"/>
              </a:spcBef>
              <a:spcAft>
                <a:spcPts val="300"/>
              </a:spcAft>
              <a:buClrTx/>
              <a:buSzTx/>
              <a:buFontTx/>
              <a:buNone/>
              <a:tabLst/>
              <a:defRPr/>
            </a:pPr>
            <a:r>
              <a:rPr kumimoji="1" lang="ja-JP" altLang="en-US" sz="1800" b="0"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（４）総合交通戦略の目標　　　　（８）その他必要な事項</a:t>
            </a:r>
          </a:p>
        </p:txBody>
      </p:sp>
    </p:spTree>
    <p:extLst>
      <p:ext uri="{BB962C8B-B14F-4D97-AF65-F5344CB8AC3E}">
        <p14:creationId xmlns:p14="http://schemas.microsoft.com/office/powerpoint/2010/main" val="3948338927"/>
      </p:ext>
    </p:extLst>
  </p:cSld>
  <p:clrMapOvr>
    <a:masterClrMapping/>
  </p:clrMapOvr>
</p:sld>
</file>

<file path=ppt/theme/theme1.xml><?xml version="1.0" encoding="utf-8"?>
<a:theme xmlns:a="http://schemas.openxmlformats.org/drawingml/2006/main" name="①人口階層">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標準デザイン">
      <a:majorFont>
        <a:latin typeface="HGP創英角ｺﾞｼｯｸUB"/>
        <a:ea typeface="HGP創英角ｺﾞｼｯｸUB"/>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tileRect/>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tileRect/>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tileRect/>
        </a:gradFill>
        <a:gradFill rotWithShape="1">
          <a:gsLst>
            <a:gs pos="0">
              <a:schemeClr val="phClr">
                <a:tint val="80000"/>
                <a:satMod val="300000"/>
              </a:schemeClr>
            </a:gs>
            <a:gs pos="100000">
              <a:schemeClr val="phClr">
                <a:shade val="30000"/>
                <a:satMod val="200000"/>
              </a:schemeClr>
            </a:gs>
          </a:gsLst>
          <a:path path="circle">
            <a:fillToRect l="50000" t="50000" r="50000" b="50000"/>
          </a:path>
          <a:tileRect/>
        </a:gradFill>
      </a:bgFillStyleLst>
    </a:fmtScheme>
  </a:themeElements>
  <a:objectDefaults>
    <a:spDef>
      <a:spPr>
        <a:custGeom>
          <a:avLst/>
          <a:gdLst/>
          <a:ahLst/>
          <a:cxnLst/>
          <a:rect l="l" t="t" r="r" b="b"/>
          <a:pathLst/>
        </a:custGeom>
        <a:ln w="31750">
          <a:solidFill>
            <a:schemeClr val="accent4"/>
          </a:solidFill>
        </a:ln>
      </a:spPr>
      <a:bodyPr vertOverflow="overflow" horzOverflow="overflow" rtlCol="0" anchor="ctr"/>
      <a:lstStyle>
        <a:defPPr algn="ctr">
          <a:defRPr kumimoji="1"/>
        </a:defPPr>
      </a:lstStyle>
      <a:style>
        <a:lnRef idx="1">
          <a:schemeClr val="accent1"/>
        </a:lnRef>
        <a:fillRef idx="0">
          <a:schemeClr val="accent1"/>
        </a:fillRef>
        <a:effectRef idx="0">
          <a:schemeClr val="accent1"/>
        </a:effectRef>
        <a:fontRef idx="minor">
          <a:schemeClr val="tx1"/>
        </a:fontRef>
      </a:style>
    </a:spDef>
  </a:objectDefaults>
  <a:extraClrSchemeLst/>
</a:theme>
</file>

<file path=ppt/theme/theme10.xml><?xml version="1.0" encoding="utf-8"?>
<a:theme xmlns:a="http://schemas.openxmlformats.org/drawingml/2006/main" name="2_①人口階層">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標準デザイン">
      <a:majorFont>
        <a:latin typeface="HGP創英角ｺﾞｼｯｸUB"/>
        <a:ea typeface="HGP創英角ｺﾞｼｯｸUB"/>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tileRect/>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tileRect/>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tileRect/>
        </a:gradFill>
        <a:gradFill rotWithShape="1">
          <a:gsLst>
            <a:gs pos="0">
              <a:schemeClr val="phClr">
                <a:tint val="80000"/>
                <a:satMod val="300000"/>
              </a:schemeClr>
            </a:gs>
            <a:gs pos="100000">
              <a:schemeClr val="phClr">
                <a:shade val="30000"/>
                <a:satMod val="200000"/>
              </a:schemeClr>
            </a:gs>
          </a:gsLst>
          <a:path path="circle">
            <a:fillToRect l="50000" t="50000" r="50000" b="50000"/>
          </a:path>
          <a:tileRect/>
        </a:gradFill>
      </a:bgFillStyleLst>
    </a:fmtScheme>
  </a:themeElements>
  <a:objectDefaults>
    <a:spDef>
      <a:spPr>
        <a:custGeom>
          <a:avLst/>
          <a:gdLst/>
          <a:ahLst/>
          <a:cxnLst/>
          <a:rect l="l" t="t" r="r" b="b"/>
          <a:pathLst/>
        </a:custGeom>
        <a:ln w="31750">
          <a:solidFill>
            <a:schemeClr val="accent4"/>
          </a:solidFill>
        </a:ln>
      </a:spPr>
      <a:bodyPr vertOverflow="overflow" horzOverflow="overflow" rtlCol="0" anchor="ctr"/>
      <a:lstStyle>
        <a:defPPr algn="ctr">
          <a:defRPr kumimoji="1"/>
        </a:defPPr>
      </a:lstStyle>
      <a:style>
        <a:lnRef idx="1">
          <a:schemeClr val="accent1"/>
        </a:lnRef>
        <a:fillRef idx="0">
          <a:schemeClr val="accent1"/>
        </a:fillRef>
        <a:effectRef idx="0">
          <a:schemeClr val="accent1"/>
        </a:effectRef>
        <a:fontRef idx="minor">
          <a:schemeClr val="tx1"/>
        </a:fontRef>
      </a:style>
    </a:spDef>
  </a:objectDefaults>
  <a:extraClrSchemeLst/>
</a:theme>
</file>

<file path=ppt/theme/theme1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tileRect/>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tileRect/>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tileRect/>
        </a:gradFill>
        <a:gradFill rotWithShape="1">
          <a:gsLst>
            <a:gs pos="0">
              <a:schemeClr val="phClr">
                <a:tint val="80000"/>
                <a:satMod val="300000"/>
              </a:schemeClr>
            </a:gs>
            <a:gs pos="100000">
              <a:schemeClr val="phClr">
                <a:shade val="30000"/>
                <a:satMod val="200000"/>
              </a:schemeClr>
            </a:gs>
          </a:gsLst>
          <a:path path="circle">
            <a:fillToRect l="50000" t="50000" r="50000" b="50000"/>
          </a:path>
          <a:tileRect/>
        </a:gradFill>
      </a:bgFillStyleLst>
    </a:fmtScheme>
  </a:themeElements>
  <a:objectDefaults/>
  <a:extraClrSchemeLst/>
</a:theme>
</file>

<file path=ppt/theme/theme1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tileRect/>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tileRect/>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tileRect/>
        </a:gradFill>
        <a:gradFill rotWithShape="1">
          <a:gsLst>
            <a:gs pos="0">
              <a:schemeClr val="phClr">
                <a:tint val="80000"/>
                <a:satMod val="300000"/>
              </a:schemeClr>
            </a:gs>
            <a:gs pos="100000">
              <a:schemeClr val="phClr">
                <a:shade val="30000"/>
                <a:satMod val="200000"/>
              </a:schemeClr>
            </a:gs>
          </a:gsLst>
          <a:path path="circle">
            <a:fillToRect l="50000" t="50000" r="50000" b="50000"/>
          </a:path>
          <a:tileRect/>
        </a:gradFill>
      </a:bgFillStyleLst>
    </a:fmtScheme>
  </a:themeElements>
  <a:objectDefaults/>
  <a:extraClrSchemeLst/>
</a:theme>
</file>

<file path=ppt/theme/theme2.xml><?xml version="1.0" encoding="utf-8"?>
<a:theme xmlns:a="http://schemas.openxmlformats.org/drawingml/2006/main" name="MLIT2008">
  <a:themeElements>
    <a:clrScheme name="MLIT2008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MLIT2008">
      <a:majorFont>
        <a:latin typeface="HGP創英角ｺﾞｼｯｸUB"/>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tileRect/>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tileRect/>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tileRect/>
        </a:gradFill>
        <a:gradFill rotWithShape="1">
          <a:gsLst>
            <a:gs pos="0">
              <a:schemeClr val="phClr">
                <a:tint val="80000"/>
                <a:satMod val="300000"/>
              </a:schemeClr>
            </a:gs>
            <a:gs pos="100000">
              <a:schemeClr val="phClr">
                <a:shade val="30000"/>
                <a:satMod val="200000"/>
              </a:schemeClr>
            </a:gs>
          </a:gsLst>
          <a:path path="circle">
            <a:fillToRect l="50000" t="50000" r="50000" b="50000"/>
          </a:path>
          <a:tileRect/>
        </a:gradFill>
      </a:bgFillStyleLst>
    </a:fmtScheme>
  </a:themeElements>
  <a:objectDefaults>
    <a:spDef>
      <a:spPr>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Overflow="overflow" horzOverflow="overflow" wrap="none" numCol="1" anchor="t" anchorCtr="0" compatLnSpc="1"/>
      <a:lstStyle>
        <a:defPPr marL="0" marR="0" indent="0" algn="l" defTabSz="914400" rtl="0" eaLnBrk="1" fontAlgn="base" latinLnBrk="0" hangingPunct="1">
          <a:lnSpc>
            <a:spcPct val="100000"/>
          </a:lnSpc>
          <a:spcBef>
            <a:spcPct val="0"/>
          </a:spcBef>
          <a:spcAft>
            <a:spcPct val="0"/>
          </a:spcAft>
          <a:defRPr kumimoji="1" lang="ja-JP" altLang="en-US" sz="1800" b="0" i="0" u="none" strike="noStrike" cap="none" normalizeH="0" baseline="0" smtClean="0">
            <a:ln>
              <a:noFill/>
            </a:ln>
            <a:solidFill>
              <a:schemeClr val="tx1"/>
            </a:solidFill>
            <a:effectLst/>
            <a:latin typeface="Arial"/>
            <a:ea typeface="ＭＳ Ｐゴシック"/>
          </a:defRPr>
        </a:defPPr>
      </a:lstStyle>
    </a:spDef>
    <a:lnDef>
      <a:spPr>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Overflow="overflow" horzOverflow="overflow" wrap="none" numCol="1" anchor="t" anchorCtr="0" compatLnSpc="1"/>
      <a:lstStyle>
        <a:defPPr marL="0" marR="0" indent="0" algn="l" defTabSz="914400" rtl="0" eaLnBrk="1" fontAlgn="base" latinLnBrk="0" hangingPunct="1">
          <a:lnSpc>
            <a:spcPct val="100000"/>
          </a:lnSpc>
          <a:spcBef>
            <a:spcPct val="0"/>
          </a:spcBef>
          <a:spcAft>
            <a:spcPct val="0"/>
          </a:spcAft>
          <a:defRPr kumimoji="1" lang="ja-JP" altLang="en-US" sz="1800" b="0" i="0" u="none" strike="noStrike" cap="none" normalizeH="0" baseline="0" smtClean="0">
            <a:ln>
              <a:noFill/>
            </a:ln>
            <a:solidFill>
              <a:schemeClr val="tx1"/>
            </a:solidFill>
            <a:effectLst/>
            <a:latin typeface="Arial"/>
            <a:ea typeface="ＭＳ Ｐゴシック"/>
          </a:defRPr>
        </a:defPPr>
      </a:lstStyle>
    </a:lnDef>
  </a:objectDefaults>
  <a:extraClrSchemeLst/>
</a:theme>
</file>

<file path=ppt/theme/theme3.xml><?xml version="1.0" encoding="utf-8"?>
<a:theme xmlns:a="http://schemas.openxmlformats.org/drawingml/2006/main" name="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HGP創英角ｺﾞｼｯｸUB"/>
        <a:ea typeface="HGP創英角ｺﾞｼｯｸUB"/>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tileRect/>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tileRect/>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tileRect/>
        </a:gradFill>
        <a:gradFill rotWithShape="1">
          <a:gsLst>
            <a:gs pos="0">
              <a:schemeClr val="phClr">
                <a:tint val="80000"/>
                <a:satMod val="300000"/>
              </a:schemeClr>
            </a:gs>
            <a:gs pos="100000">
              <a:schemeClr val="phClr">
                <a:shade val="30000"/>
                <a:satMod val="200000"/>
              </a:schemeClr>
            </a:gs>
          </a:gsLst>
          <a:path path="circle">
            <a:fillToRect l="50000" t="50000" r="50000" b="50000"/>
          </a:path>
          <a:tileRect/>
        </a:gradFill>
      </a:bgFillStyleLst>
    </a:fmtScheme>
  </a:themeElements>
  <a:objectDefaults/>
  <a:extraClrSchemeLst/>
</a:theme>
</file>

<file path=ppt/theme/theme4.xml><?xml version="1.0" encoding="utf-8"?>
<a:theme xmlns:a="http://schemas.openxmlformats.org/drawingml/2006/main" name="1_①人口階層">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ユーザー定義 2">
      <a:majorFont>
        <a:latin typeface="Meiryo UI"/>
        <a:ea typeface="Meiryo UI"/>
        <a:cs typeface=""/>
      </a:majorFont>
      <a:minorFont>
        <a:latin typeface="Meiryo UI"/>
        <a:ea typeface="Meiryo UI"/>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tileRect/>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tileRect/>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tileRect/>
        </a:gradFill>
        <a:gradFill rotWithShape="1">
          <a:gsLst>
            <a:gs pos="0">
              <a:schemeClr val="phClr">
                <a:tint val="80000"/>
                <a:satMod val="300000"/>
              </a:schemeClr>
            </a:gs>
            <a:gs pos="100000">
              <a:schemeClr val="phClr">
                <a:shade val="30000"/>
                <a:satMod val="200000"/>
              </a:schemeClr>
            </a:gs>
          </a:gsLst>
          <a:path path="circle">
            <a:fillToRect l="50000" t="50000" r="50000" b="50000"/>
          </a:path>
          <a:tileRect/>
        </a:gradFill>
      </a:bgFillStyleLst>
    </a:fmtScheme>
  </a:themeElements>
  <a:objectDefaults>
    <a:spDef>
      <a:spPr>
        <a:custGeom>
          <a:avLst/>
          <a:gdLst/>
          <a:ahLst/>
          <a:cxnLst/>
          <a:rect l="l" t="t" r="r" b="b"/>
          <a:pathLst/>
        </a:custGeom>
        <a:ln w="31750">
          <a:solidFill>
            <a:schemeClr val="accent4"/>
          </a:solidFill>
        </a:ln>
      </a:spPr>
      <a:bodyPr vertOverflow="overflow" horzOverflow="overflow" rtlCol="0" anchor="ctr"/>
      <a:lstStyle>
        <a:defPPr algn="ctr">
          <a:defRPr kumimoji="1"/>
        </a:defPPr>
      </a:lstStyle>
      <a:style>
        <a:lnRef idx="1">
          <a:schemeClr val="accent1"/>
        </a:lnRef>
        <a:fillRef idx="0">
          <a:schemeClr val="accent1"/>
        </a:fillRef>
        <a:effectRef idx="0">
          <a:schemeClr val="accent1"/>
        </a:effectRef>
        <a:fontRef idx="minor">
          <a:schemeClr val="tx1"/>
        </a:fontRef>
      </a:style>
    </a:spDef>
  </a:objectDefaults>
  <a:extraClrSchemeLst/>
</a:theme>
</file>

<file path=ppt/theme/theme5.xml><?xml version="1.0" encoding="utf-8"?>
<a:theme xmlns:a="http://schemas.openxmlformats.org/drawingml/2006/main" name="4_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HGP創英角ｺﾞｼｯｸUB"/>
        <a:ea typeface="HGP創英角ｺﾞｼｯｸUB"/>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tileRect/>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tileRect/>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tileRect/>
        </a:gradFill>
        <a:gradFill rotWithShape="1">
          <a:gsLst>
            <a:gs pos="0">
              <a:schemeClr val="phClr">
                <a:tint val="80000"/>
                <a:satMod val="300000"/>
              </a:schemeClr>
            </a:gs>
            <a:gs pos="100000">
              <a:schemeClr val="phClr">
                <a:shade val="30000"/>
                <a:satMod val="200000"/>
              </a:schemeClr>
            </a:gs>
          </a:gsLst>
          <a:path path="circle">
            <a:fillToRect l="50000" t="50000" r="50000" b="50000"/>
          </a:path>
          <a:tileRect/>
        </a:gradFill>
      </a:bgFillStyleLst>
    </a:fmtScheme>
  </a:themeElements>
  <a:objectDefaults/>
  <a:extraClrSchemeLst/>
</a:theme>
</file>

<file path=ppt/theme/theme6.xml><?xml version="1.0" encoding="utf-8"?>
<a:theme xmlns:a="http://schemas.openxmlformats.org/drawingml/2006/main" name="国交省（機密性なし版）">
  <a:themeElements>
    <a:clrScheme name="ユーザー定義 1">
      <a:dk1>
        <a:srgbClr val="000000"/>
      </a:dk1>
      <a:lt1>
        <a:srgbClr val="FFFFFF"/>
      </a:lt1>
      <a:dk2>
        <a:srgbClr val="000000"/>
      </a:dk2>
      <a:lt2>
        <a:srgbClr val="808080"/>
      </a:lt2>
      <a:accent1>
        <a:srgbClr val="92D050"/>
      </a:accent1>
      <a:accent2>
        <a:srgbClr val="FF0066"/>
      </a:accent2>
      <a:accent3>
        <a:srgbClr val="FFC000"/>
      </a:accent3>
      <a:accent4>
        <a:srgbClr val="00B0F0"/>
      </a:accent4>
      <a:accent5>
        <a:srgbClr val="CAE2FF"/>
      </a:accent5>
      <a:accent6>
        <a:srgbClr val="B9B9E7"/>
      </a:accent6>
      <a:hlink>
        <a:srgbClr val="3333CC"/>
      </a:hlink>
      <a:folHlink>
        <a:srgbClr val="AF67FF"/>
      </a:folHlink>
    </a:clrScheme>
    <a:fontScheme name="標準デザイン">
      <a:majorFont>
        <a:latin typeface="HGP創英角ｺﾞｼｯｸUB"/>
        <a:ea typeface="HGP創英角ｺﾞｼｯｸUB"/>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tileRect/>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tileRect/>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tileRect/>
        </a:gradFill>
        <a:gradFill rotWithShape="1">
          <a:gsLst>
            <a:gs pos="0">
              <a:schemeClr val="phClr">
                <a:tint val="80000"/>
                <a:satMod val="300000"/>
              </a:schemeClr>
            </a:gs>
            <a:gs pos="100000">
              <a:schemeClr val="phClr">
                <a:shade val="30000"/>
                <a:satMod val="200000"/>
              </a:schemeClr>
            </a:gs>
          </a:gsLst>
          <a:path path="circle">
            <a:fillToRect l="50000" t="50000" r="50000" b="50000"/>
          </a:path>
          <a:tileRect/>
        </a:gradFill>
      </a:bgFillStyleLst>
    </a:fmtScheme>
  </a:themeElements>
  <a:objectDefaults/>
  <a:extraClrSchemeLst/>
</a:theme>
</file>

<file path=ppt/theme/theme7.xml><?xml version="1.0" encoding="utf-8"?>
<a:theme xmlns:a="http://schemas.openxmlformats.org/drawingml/2006/main" name="8_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HGP創英角ｺﾞｼｯｸUB"/>
        <a:ea typeface="HGP創英角ｺﾞｼｯｸUB"/>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33399">
            <a:alpha val="29020"/>
          </a:srgbClr>
        </a:solidFill>
        <a:ln>
          <a:noFill/>
        </a:ln>
      </a:spPr>
      <a:bodyPr rtlCol="0" anchor="ctr"/>
      <a:lstStyle>
        <a:defPPr algn="ctr">
          <a:defRPr kumimoji="1">
            <a:latin typeface="Meiryo UI" panose="020B0604030504040204" pitchFamily="50" charset="-128"/>
            <a:ea typeface="Meiryo UI" panose="020B0604030504040204" pitchFamily="50" charset="-128"/>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プレゼンテーション1" id="{5154908F-1419-4CAC-B4AE-9298353669D5}" vid="{E00009AC-6EF1-4080-B073-2679ADBAC504}"/>
    </a:ext>
  </a:extLst>
</a:theme>
</file>

<file path=ppt/theme/theme8.xml><?xml version="1.0" encoding="utf-8"?>
<a:theme xmlns:a="http://schemas.openxmlformats.org/drawingml/2006/main" name="5_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HGP創英角ｺﾞｼｯｸUB"/>
        <a:ea typeface="HGP創英角ｺﾞｼｯｸUB"/>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5">
            <a:lumMod val="90000"/>
          </a:schemeClr>
        </a:solidFill>
        <a:ln w="6350">
          <a:noFill/>
        </a:ln>
      </a:spPr>
      <a:bodyPr rtlCol="0" anchor="ctr"/>
      <a:lstStyle>
        <a:defPPr algn="ctr">
          <a:defRPr kumimoji="1"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プレゼンテーション1" id="{5154908F-1419-4CAC-B4AE-9298353669D5}" vid="{E00009AC-6EF1-4080-B073-2679ADBAC504}"/>
    </a:ext>
  </a:extLst>
</a:theme>
</file>

<file path=ppt/theme/theme9.xml><?xml version="1.0" encoding="utf-8"?>
<a:theme xmlns:a="http://schemas.openxmlformats.org/drawingml/2006/main" name="2_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HGP創英角ｺﾞｼｯｸUB"/>
        <a:ea typeface="HGP創英角ｺﾞｼｯｸUB"/>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プレゼンテーションタイトル.pptx" id="{E7498F8A-E358-466F-AF97-A85145EC8708}" vid="{1396C27A-9803-4462-9F31-16E49278FC2D}"/>
    </a:ext>
  </a:extLst>
</a:theme>
</file>

<file path=docProps/app.xml><?xml version="1.0" encoding="utf-8"?>
<Properties xmlns="http://schemas.openxmlformats.org/officeDocument/2006/extended-properties" xmlns:vt="http://schemas.openxmlformats.org/officeDocument/2006/docPropsVTypes">
  <Template>①人口階層</Template>
  <Words>8654</Words>
  <PresentationFormat>A4 210 x 297 mm</PresentationFormat>
  <Paragraphs>1023</Paragraphs>
  <Slides>47</Slides>
  <Notes>18</Notes>
  <HiddenSlides>0</HiddenSlides>
  <MMClips>0</MMClips>
  <ScaleCrop>false</ScaleCrop>
  <HeadingPairs>
    <vt:vector size="6" baseType="variant">
      <vt:variant>
        <vt:lpstr>使用されているフォント</vt:lpstr>
      </vt:variant>
      <vt:variant>
        <vt:i4>16</vt:i4>
      </vt:variant>
      <vt:variant>
        <vt:lpstr>テーマ</vt:lpstr>
      </vt:variant>
      <vt:variant>
        <vt:i4>10</vt:i4>
      </vt:variant>
      <vt:variant>
        <vt:lpstr>スライド タイトル</vt:lpstr>
      </vt:variant>
      <vt:variant>
        <vt:i4>47</vt:i4>
      </vt:variant>
    </vt:vector>
  </HeadingPairs>
  <TitlesOfParts>
    <vt:vector size="73" baseType="lpstr">
      <vt:lpstr>BIZ UDPゴシック</vt:lpstr>
      <vt:lpstr>HGP創英角ｺﾞｼｯｸUB</vt:lpstr>
      <vt:lpstr>HG丸ｺﾞｼｯｸM-PRO</vt:lpstr>
      <vt:lpstr>HG創英角ｺﾞｼｯｸUB</vt:lpstr>
      <vt:lpstr>Meiryo UI</vt:lpstr>
      <vt:lpstr>ＭＳ Ｐゴシック</vt:lpstr>
      <vt:lpstr>ＭＳ Ｐゴシック 本文</vt:lpstr>
      <vt:lpstr>ＭＳ Ｐ明朝</vt:lpstr>
      <vt:lpstr>ＭＳ ゴシック</vt:lpstr>
      <vt:lpstr>メイリオ</vt:lpstr>
      <vt:lpstr>メイリオ</vt:lpstr>
      <vt:lpstr>Arial</vt:lpstr>
      <vt:lpstr>Calibri</vt:lpstr>
      <vt:lpstr>Century</vt:lpstr>
      <vt:lpstr>Times New Roman</vt:lpstr>
      <vt:lpstr>Wingdings</vt:lpstr>
      <vt:lpstr>①人口階層</vt:lpstr>
      <vt:lpstr>MLIT2008</vt:lpstr>
      <vt:lpstr>標準デザイン</vt:lpstr>
      <vt:lpstr>1_①人口階層</vt:lpstr>
      <vt:lpstr>4_標準デザイン</vt:lpstr>
      <vt:lpstr>国交省（機密性なし版）</vt:lpstr>
      <vt:lpstr>8_標準デザイン</vt:lpstr>
      <vt:lpstr>5_標準デザイン</vt:lpstr>
      <vt:lpstr>2_標準デザイン</vt:lpstr>
      <vt:lpstr>2_①人口階層</vt:lpstr>
      <vt:lpstr>　１．都市・地域総合交通戦略</vt:lpstr>
      <vt:lpstr>都市・地域総合交通戦略とは？</vt:lpstr>
      <vt:lpstr>都市・地域総合交通戦略</vt:lpstr>
      <vt:lpstr>総合的な都市交通戦略の推進</vt:lpstr>
      <vt:lpstr>都市・地域総合交通戦略に基づく取り組み</vt:lpstr>
      <vt:lpstr>都市・地域総合交通戦略により目指すべき都市像</vt:lpstr>
      <vt:lpstr>都市・地域総合交通戦略により目指すべき都市像</vt:lpstr>
      <vt:lpstr>都市・地域総合交通戦略の概要</vt:lpstr>
      <vt:lpstr>PowerPoint プレゼンテーション</vt:lpstr>
      <vt:lpstr>PowerPoint プレゼンテーション</vt:lpstr>
      <vt:lpstr>PowerPoint プレゼンテーション</vt:lpstr>
      <vt:lpstr>都市・地域総合交通戦略実現に向けた支援制度</vt:lpstr>
      <vt:lpstr>都市・地域交通戦略推進事業（社会資本整備総合交付金／防災・安全交付金／個別補助）</vt:lpstr>
      <vt:lpstr>　２．交通結節点・駅まちづくり</vt:lpstr>
      <vt:lpstr>交通結節点とは？</vt:lpstr>
      <vt:lpstr>駅前広場機能の考え方</vt:lpstr>
      <vt:lpstr>駅前広場計画の考え方（交通処理機能）</vt:lpstr>
      <vt:lpstr>駅前広場計画の考え方（空間配置）</vt:lpstr>
      <vt:lpstr>駅前広場機能（環境空間-交流機能）</vt:lpstr>
      <vt:lpstr>駅前広場機能（環境空間-景観機能）</vt:lpstr>
      <vt:lpstr>駅まち空間とは</vt:lpstr>
      <vt:lpstr>駅まち再構築について</vt:lpstr>
      <vt:lpstr>PowerPoint プレゼンテーション</vt:lpstr>
      <vt:lpstr>駅まちデザインの背景</vt:lpstr>
      <vt:lpstr>PowerPoint プレゼンテーション</vt:lpstr>
      <vt:lpstr>３．シェアサイクルについて</vt:lpstr>
      <vt:lpstr>シェアサイクルとは</vt:lpstr>
      <vt:lpstr>PowerPoint プレゼンテーション</vt:lpstr>
      <vt:lpstr>シェアサイクルの取組動向</vt:lpstr>
      <vt:lpstr>シェアサイクルの取組動向</vt:lpstr>
      <vt:lpstr>シェアサイクルの取組動向</vt:lpstr>
      <vt:lpstr>シェアサイクルの取組動向</vt:lpstr>
      <vt:lpstr>シェアサイクルの取組動向</vt:lpstr>
      <vt:lpstr>サイクルポート設置の特例</vt:lpstr>
      <vt:lpstr>サイクルポート設置の特例</vt:lpstr>
      <vt:lpstr>サイクルポート設置の特例</vt:lpstr>
      <vt:lpstr>　シェアサイクルに関する支援制度　都市・地域交通戦略推進事業</vt:lpstr>
      <vt:lpstr>　シェアサイクルに関する支援制度　まちなかウォーカブル推進事業</vt:lpstr>
      <vt:lpstr>４．自動運転技術の活用について</vt:lpstr>
      <vt:lpstr>国土交通省全体における取組１</vt:lpstr>
      <vt:lpstr>国土交通省全体における取組２</vt:lpstr>
      <vt:lpstr>都市局における自動運転の取組</vt:lpstr>
      <vt:lpstr>都市の骨格となる基幹的なバスに関する実証実験1</vt:lpstr>
      <vt:lpstr>都市の骨格となる基幹的なバスに関する実証実験2</vt:lpstr>
      <vt:lpstr>歩車共存に向けた走行空間のあり方に関する実証実験1</vt:lpstr>
      <vt:lpstr>歩車共存に向けた走行空間のあり方に関する実証実験2</vt:lpstr>
      <vt:lpstr>都市交通における自動運転技術の活用方策に関する検討会</vt:lpstr>
    </vt:vector>
  </TitlesOfParts>
  <LinksUpToDate>false</LinksUpToDate>
  <SharedDoc>false</SharedDoc>
  <HyperlinksChanged>false</HyperlinksChanged>
</Properties>
</file>

<file path=docProps/core.xml><?xml version="1.0" encoding="utf-8"?>
<cp:coreProperties xmlns:cp="http://schemas.openxmlformats.org/package/2006/metadata/core-properties" xmlns:dc="http://purl.org/dc/elements/1.1/" xmlns:dcterms="http://purl.org/dc/terms/" xmlns:xsi="http://www.w3.org/2001/XMLSchema-instance"/>
</file>