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662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7894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5788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368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1576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394709" algn="l" defTabSz="95788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873651" algn="l" defTabSz="95788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352593" algn="l" defTabSz="95788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831535" algn="l" defTabSz="95788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都市安全課" id="{5423BDC1-7546-4DBC-BCCA-4658A27FF4D8}">
          <p14:sldIdLst>
            <p14:sldId id="6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00"/>
    <a:srgbClr val="FFFF00"/>
    <a:srgbClr val="FFCC99"/>
    <a:srgbClr val="FFFF99"/>
    <a:srgbClr val="CC9900"/>
    <a:srgbClr val="CCFFCC"/>
    <a:srgbClr val="FF9966"/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333" autoAdjust="0"/>
  </p:normalViewPr>
  <p:slideViewPr>
    <p:cSldViewPr>
      <p:cViewPr varScale="1">
        <p:scale>
          <a:sx n="54" d="100"/>
          <a:sy n="54" d="100"/>
        </p:scale>
        <p:origin x="784" y="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413" cy="495300"/>
          </a:xfrm>
          <a:prstGeom prst="rect">
            <a:avLst/>
          </a:prstGeom>
        </p:spPr>
        <p:txBody>
          <a:bodyPr vert="horz" lIns="91403" tIns="45701" rIns="91403" bIns="457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03" tIns="45701" rIns="91403" bIns="45701" rtlCol="0"/>
          <a:lstStyle>
            <a:lvl1pPr algn="r">
              <a:defRPr sz="1200"/>
            </a:lvl1pPr>
          </a:lstStyle>
          <a:p>
            <a:fld id="{1F149121-21EF-4462-ABE9-3DBFBF61AABA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1" rIns="91403" bIns="457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03" tIns="45701" rIns="91403" bIns="457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015"/>
            <a:ext cx="2919413" cy="495300"/>
          </a:xfrm>
          <a:prstGeom prst="rect">
            <a:avLst/>
          </a:prstGeom>
        </p:spPr>
        <p:txBody>
          <a:bodyPr vert="horz" lIns="91403" tIns="45701" rIns="91403" bIns="457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03" tIns="45701" rIns="91403" bIns="45701" rtlCol="0" anchor="b"/>
          <a:lstStyle>
            <a:lvl1pPr algn="r">
              <a:defRPr sz="1200"/>
            </a:lvl1pPr>
          </a:lstStyle>
          <a:p>
            <a:fld id="{A9D19904-928B-4267-8BD8-22A8E12433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33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84" rtl="0" eaLnBrk="1" latinLnBrk="0" hangingPunct="1">
      <a:defRPr kumimoji="1" sz="1257" kern="1200">
        <a:solidFill>
          <a:schemeClr val="tx1"/>
        </a:solidFill>
        <a:latin typeface="+mn-lt"/>
        <a:ea typeface="+mn-ea"/>
        <a:cs typeface="+mn-cs"/>
      </a:defRPr>
    </a:lvl1pPr>
    <a:lvl2pPr marL="478941" algn="l" defTabSz="957884" rtl="0" eaLnBrk="1" latinLnBrk="0" hangingPunct="1">
      <a:defRPr kumimoji="1" sz="1257" kern="1200">
        <a:solidFill>
          <a:schemeClr val="tx1"/>
        </a:solidFill>
        <a:latin typeface="+mn-lt"/>
        <a:ea typeface="+mn-ea"/>
        <a:cs typeface="+mn-cs"/>
      </a:defRPr>
    </a:lvl2pPr>
    <a:lvl3pPr marL="957884" algn="l" defTabSz="957884" rtl="0" eaLnBrk="1" latinLnBrk="0" hangingPunct="1">
      <a:defRPr kumimoji="1" sz="1257" kern="1200">
        <a:solidFill>
          <a:schemeClr val="tx1"/>
        </a:solidFill>
        <a:latin typeface="+mn-lt"/>
        <a:ea typeface="+mn-ea"/>
        <a:cs typeface="+mn-cs"/>
      </a:defRPr>
    </a:lvl3pPr>
    <a:lvl4pPr marL="1436825" algn="l" defTabSz="957884" rtl="0" eaLnBrk="1" latinLnBrk="0" hangingPunct="1">
      <a:defRPr kumimoji="1" sz="1257" kern="1200">
        <a:solidFill>
          <a:schemeClr val="tx1"/>
        </a:solidFill>
        <a:latin typeface="+mn-lt"/>
        <a:ea typeface="+mn-ea"/>
        <a:cs typeface="+mn-cs"/>
      </a:defRPr>
    </a:lvl4pPr>
    <a:lvl5pPr marL="1915768" algn="l" defTabSz="957884" rtl="0" eaLnBrk="1" latinLnBrk="0" hangingPunct="1">
      <a:defRPr kumimoji="1" sz="1257" kern="1200">
        <a:solidFill>
          <a:schemeClr val="tx1"/>
        </a:solidFill>
        <a:latin typeface="+mn-lt"/>
        <a:ea typeface="+mn-ea"/>
        <a:cs typeface="+mn-cs"/>
      </a:defRPr>
    </a:lvl5pPr>
    <a:lvl6pPr marL="2394709" algn="l" defTabSz="957884" rtl="0" eaLnBrk="1" latinLnBrk="0" hangingPunct="1">
      <a:defRPr kumimoji="1" sz="1257" kern="1200">
        <a:solidFill>
          <a:schemeClr val="tx1"/>
        </a:solidFill>
        <a:latin typeface="+mn-lt"/>
        <a:ea typeface="+mn-ea"/>
        <a:cs typeface="+mn-cs"/>
      </a:defRPr>
    </a:lvl6pPr>
    <a:lvl7pPr marL="2873651" algn="l" defTabSz="957884" rtl="0" eaLnBrk="1" latinLnBrk="0" hangingPunct="1">
      <a:defRPr kumimoji="1" sz="1257" kern="1200">
        <a:solidFill>
          <a:schemeClr val="tx1"/>
        </a:solidFill>
        <a:latin typeface="+mn-lt"/>
        <a:ea typeface="+mn-ea"/>
        <a:cs typeface="+mn-cs"/>
      </a:defRPr>
    </a:lvl7pPr>
    <a:lvl8pPr marL="3352593" algn="l" defTabSz="957884" rtl="0" eaLnBrk="1" latinLnBrk="0" hangingPunct="1">
      <a:defRPr kumimoji="1" sz="1257" kern="1200">
        <a:solidFill>
          <a:schemeClr val="tx1"/>
        </a:solidFill>
        <a:latin typeface="+mn-lt"/>
        <a:ea typeface="+mn-ea"/>
        <a:cs typeface="+mn-cs"/>
      </a:defRPr>
    </a:lvl8pPr>
    <a:lvl9pPr marL="3831535" algn="l" defTabSz="957884" rtl="0" eaLnBrk="1" latinLnBrk="0" hangingPunct="1">
      <a:defRPr kumimoji="1" sz="12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2564904"/>
            <a:ext cx="9906000" cy="791343"/>
          </a:xfrm>
          <a:prstGeom prst="rect">
            <a:avLst/>
          </a:prstGeom>
        </p:spPr>
        <p:txBody>
          <a:bodyPr/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64724" y="6525344"/>
            <a:ext cx="641276" cy="332656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35C1E978-A3B9-4673-8199-37972939230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6648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17"/>
          <p:cNvGrpSpPr/>
          <p:nvPr userDrawn="1"/>
        </p:nvGrpSpPr>
        <p:grpSpPr>
          <a:xfrm>
            <a:off x="0" y="0"/>
            <a:ext cx="9906000" cy="504825"/>
            <a:chOff x="0" y="0"/>
            <a:chExt cx="5760" cy="318"/>
          </a:xfrm>
        </p:grpSpPr>
        <p:pic>
          <p:nvPicPr>
            <p:cNvPr id="30" name="Picture 11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r="66945" b="42805"/>
            <a:stretch>
              <a:fillRect/>
            </a:stretch>
          </p:blipFill>
          <p:spPr>
            <a:xfrm>
              <a:off x="3856" y="0"/>
              <a:ext cx="190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16" descr="mlit_top"/>
            <p:cNvPicPr>
              <a:picLocks noChangeAspect="1" noChangeArrowheads="1"/>
            </p:cNvPicPr>
            <p:nvPr userDrawn="1"/>
          </p:nvPicPr>
          <p:blipFill>
            <a:blip r:embed="rId3"/>
            <a:srcRect l="50000" b="42805"/>
            <a:stretch>
              <a:fillRect/>
            </a:stretch>
          </p:blipFill>
          <p:spPr>
            <a:xfrm>
              <a:off x="1043" y="0"/>
              <a:ext cx="288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10" descr="mlit_top"/>
            <p:cNvPicPr>
              <a:picLocks noChangeAspect="1" noChangeArrowheads="1"/>
            </p:cNvPicPr>
            <p:nvPr userDrawn="1"/>
          </p:nvPicPr>
          <p:blipFill>
            <a:blip r:embed="rId3"/>
            <a:srcRect l="68906" b="42805"/>
            <a:stretch>
              <a:fillRect/>
            </a:stretch>
          </p:blipFill>
          <p:spPr>
            <a:xfrm>
              <a:off x="0" y="0"/>
              <a:ext cx="179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864000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70C0"/>
                </a:solidFill>
              </a:defRPr>
            </a:lvl1pPr>
          </a:lstStyle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64724" y="6525344"/>
            <a:ext cx="641276" cy="332656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35C1E978-A3B9-4673-8199-37972939230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69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4087C8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58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58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58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58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0403" algn="l" rtl="0" eaLnBrk="1" fontAlgn="base" hangingPunct="1">
        <a:spcBef>
          <a:spcPct val="0"/>
        </a:spcBef>
        <a:spcAft>
          <a:spcPct val="0"/>
        </a:spcAft>
        <a:defRPr kumimoji="1" sz="2758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00807" algn="l" rtl="0" eaLnBrk="1" fontAlgn="base" hangingPunct="1">
        <a:spcBef>
          <a:spcPct val="0"/>
        </a:spcBef>
        <a:spcAft>
          <a:spcPct val="0"/>
        </a:spcAft>
        <a:defRPr kumimoji="1" sz="2758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51210" algn="l" rtl="0" eaLnBrk="1" fontAlgn="base" hangingPunct="1">
        <a:spcBef>
          <a:spcPct val="0"/>
        </a:spcBef>
        <a:spcAft>
          <a:spcPct val="0"/>
        </a:spcAft>
        <a:defRPr kumimoji="1" sz="2758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01614" algn="l" rtl="0" eaLnBrk="1" fontAlgn="base" hangingPunct="1">
        <a:spcBef>
          <a:spcPct val="0"/>
        </a:spcBef>
        <a:spcAft>
          <a:spcPct val="0"/>
        </a:spcAft>
        <a:defRPr kumimoji="1" sz="2758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7802" indent="-337802" algn="l" rtl="0" eaLnBrk="1" fontAlgn="base" hangingPunct="1">
        <a:spcBef>
          <a:spcPct val="20000"/>
        </a:spcBef>
        <a:spcAft>
          <a:spcPct val="0"/>
        </a:spcAft>
        <a:buChar char="•"/>
        <a:defRPr kumimoji="1" sz="3152">
          <a:solidFill>
            <a:schemeClr val="tx1"/>
          </a:solidFill>
          <a:latin typeface="+mn-lt"/>
          <a:ea typeface="+mn-ea"/>
          <a:cs typeface="+mn-cs"/>
        </a:defRPr>
      </a:lvl1pPr>
      <a:lvl2pPr marL="731906" indent="-281502" algn="l" rtl="0" eaLnBrk="1" fontAlgn="base" hangingPunct="1">
        <a:spcBef>
          <a:spcPct val="20000"/>
        </a:spcBef>
        <a:spcAft>
          <a:spcPct val="0"/>
        </a:spcAft>
        <a:buChar char="–"/>
        <a:defRPr kumimoji="1" sz="2758">
          <a:solidFill>
            <a:schemeClr val="tx1"/>
          </a:solidFill>
          <a:latin typeface="+mn-lt"/>
          <a:ea typeface="+mn-ea"/>
        </a:defRPr>
      </a:lvl2pPr>
      <a:lvl3pPr marL="1126009" indent="-225202" algn="l" rtl="0" eaLnBrk="1" fontAlgn="base" hangingPunct="1">
        <a:spcBef>
          <a:spcPct val="20000"/>
        </a:spcBef>
        <a:spcAft>
          <a:spcPct val="0"/>
        </a:spcAft>
        <a:buChar char="•"/>
        <a:defRPr kumimoji="1" sz="2365">
          <a:solidFill>
            <a:schemeClr val="tx1"/>
          </a:solidFill>
          <a:latin typeface="+mn-lt"/>
          <a:ea typeface="+mn-ea"/>
        </a:defRPr>
      </a:lvl3pPr>
      <a:lvl4pPr marL="1576412" indent="-225202" algn="l" rtl="0" eaLnBrk="1" fontAlgn="base" hangingPunct="1">
        <a:spcBef>
          <a:spcPct val="20000"/>
        </a:spcBef>
        <a:spcAft>
          <a:spcPct val="0"/>
        </a:spcAft>
        <a:buChar char="–"/>
        <a:defRPr kumimoji="1" sz="1970">
          <a:solidFill>
            <a:schemeClr val="tx1"/>
          </a:solidFill>
          <a:latin typeface="+mn-lt"/>
          <a:ea typeface="+mn-ea"/>
        </a:defRPr>
      </a:lvl4pPr>
      <a:lvl5pPr marL="2026816" indent="-225202" algn="l" rtl="0" eaLnBrk="1" fontAlgn="base" hangingPunct="1">
        <a:spcBef>
          <a:spcPct val="20000"/>
        </a:spcBef>
        <a:spcAft>
          <a:spcPct val="0"/>
        </a:spcAft>
        <a:buChar char="»"/>
        <a:defRPr kumimoji="1" sz="1970">
          <a:solidFill>
            <a:schemeClr val="tx1"/>
          </a:solidFill>
          <a:latin typeface="+mn-lt"/>
          <a:ea typeface="+mn-ea"/>
        </a:defRPr>
      </a:lvl5pPr>
      <a:lvl6pPr marL="2477219" indent="-225202" algn="l" rtl="0" eaLnBrk="1" fontAlgn="base" hangingPunct="1">
        <a:spcBef>
          <a:spcPct val="20000"/>
        </a:spcBef>
        <a:spcAft>
          <a:spcPct val="0"/>
        </a:spcAft>
        <a:buChar char="»"/>
        <a:defRPr kumimoji="1" sz="1970">
          <a:solidFill>
            <a:schemeClr val="tx1"/>
          </a:solidFill>
          <a:latin typeface="+mn-lt"/>
          <a:ea typeface="+mn-ea"/>
        </a:defRPr>
      </a:lvl6pPr>
      <a:lvl7pPr marL="2927623" indent="-225202" algn="l" rtl="0" eaLnBrk="1" fontAlgn="base" hangingPunct="1">
        <a:spcBef>
          <a:spcPct val="20000"/>
        </a:spcBef>
        <a:spcAft>
          <a:spcPct val="0"/>
        </a:spcAft>
        <a:buChar char="»"/>
        <a:defRPr kumimoji="1" sz="1970">
          <a:solidFill>
            <a:schemeClr val="tx1"/>
          </a:solidFill>
          <a:latin typeface="+mn-lt"/>
          <a:ea typeface="+mn-ea"/>
        </a:defRPr>
      </a:lvl7pPr>
      <a:lvl8pPr marL="3378026" indent="-225202" algn="l" rtl="0" eaLnBrk="1" fontAlgn="base" hangingPunct="1">
        <a:spcBef>
          <a:spcPct val="20000"/>
        </a:spcBef>
        <a:spcAft>
          <a:spcPct val="0"/>
        </a:spcAft>
        <a:buChar char="»"/>
        <a:defRPr kumimoji="1" sz="1970">
          <a:solidFill>
            <a:schemeClr val="tx1"/>
          </a:solidFill>
          <a:latin typeface="+mn-lt"/>
          <a:ea typeface="+mn-ea"/>
        </a:defRPr>
      </a:lvl8pPr>
      <a:lvl9pPr marL="3828429" indent="-225202" algn="l" rtl="0" eaLnBrk="1" fontAlgn="base" hangingPunct="1">
        <a:spcBef>
          <a:spcPct val="20000"/>
        </a:spcBef>
        <a:spcAft>
          <a:spcPct val="0"/>
        </a:spcAft>
        <a:buChar char="»"/>
        <a:defRPr kumimoji="1" sz="197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0807" rtl="0" eaLnBrk="1" latinLnBrk="0" hangingPunct="1">
        <a:defRPr kumimoji="1" sz="1773" kern="1200">
          <a:solidFill>
            <a:schemeClr val="tx1"/>
          </a:solidFill>
          <a:latin typeface="+mn-lt"/>
          <a:ea typeface="+mn-ea"/>
          <a:cs typeface="+mn-cs"/>
        </a:defRPr>
      </a:lvl1pPr>
      <a:lvl2pPr marL="450403" algn="l" defTabSz="900807" rtl="0" eaLnBrk="1" latinLnBrk="0" hangingPunct="1">
        <a:defRPr kumimoji="1" sz="1773" kern="1200">
          <a:solidFill>
            <a:schemeClr val="tx1"/>
          </a:solidFill>
          <a:latin typeface="+mn-lt"/>
          <a:ea typeface="+mn-ea"/>
          <a:cs typeface="+mn-cs"/>
        </a:defRPr>
      </a:lvl2pPr>
      <a:lvl3pPr marL="900807" algn="l" defTabSz="900807" rtl="0" eaLnBrk="1" latinLnBrk="0" hangingPunct="1">
        <a:defRPr kumimoji="1" sz="1773" kern="1200">
          <a:solidFill>
            <a:schemeClr val="tx1"/>
          </a:solidFill>
          <a:latin typeface="+mn-lt"/>
          <a:ea typeface="+mn-ea"/>
          <a:cs typeface="+mn-cs"/>
        </a:defRPr>
      </a:lvl3pPr>
      <a:lvl4pPr marL="1351210" algn="l" defTabSz="900807" rtl="0" eaLnBrk="1" latinLnBrk="0" hangingPunct="1">
        <a:defRPr kumimoji="1" sz="1773" kern="1200">
          <a:solidFill>
            <a:schemeClr val="tx1"/>
          </a:solidFill>
          <a:latin typeface="+mn-lt"/>
          <a:ea typeface="+mn-ea"/>
          <a:cs typeface="+mn-cs"/>
        </a:defRPr>
      </a:lvl4pPr>
      <a:lvl5pPr marL="1801614" algn="l" defTabSz="900807" rtl="0" eaLnBrk="1" latinLnBrk="0" hangingPunct="1">
        <a:defRPr kumimoji="1" sz="1773" kern="1200">
          <a:solidFill>
            <a:schemeClr val="tx1"/>
          </a:solidFill>
          <a:latin typeface="+mn-lt"/>
          <a:ea typeface="+mn-ea"/>
          <a:cs typeface="+mn-cs"/>
        </a:defRPr>
      </a:lvl5pPr>
      <a:lvl6pPr marL="2252017" algn="l" defTabSz="900807" rtl="0" eaLnBrk="1" latinLnBrk="0" hangingPunct="1">
        <a:defRPr kumimoji="1" sz="1773" kern="1200">
          <a:solidFill>
            <a:schemeClr val="tx1"/>
          </a:solidFill>
          <a:latin typeface="+mn-lt"/>
          <a:ea typeface="+mn-ea"/>
          <a:cs typeface="+mn-cs"/>
        </a:defRPr>
      </a:lvl6pPr>
      <a:lvl7pPr marL="2702420" algn="l" defTabSz="900807" rtl="0" eaLnBrk="1" latinLnBrk="0" hangingPunct="1">
        <a:defRPr kumimoji="1" sz="1773" kern="1200">
          <a:solidFill>
            <a:schemeClr val="tx1"/>
          </a:solidFill>
          <a:latin typeface="+mn-lt"/>
          <a:ea typeface="+mn-ea"/>
          <a:cs typeface="+mn-cs"/>
        </a:defRPr>
      </a:lvl7pPr>
      <a:lvl8pPr marL="3152824" algn="l" defTabSz="900807" rtl="0" eaLnBrk="1" latinLnBrk="0" hangingPunct="1">
        <a:defRPr kumimoji="1" sz="1773" kern="1200">
          <a:solidFill>
            <a:schemeClr val="tx1"/>
          </a:solidFill>
          <a:latin typeface="+mn-lt"/>
          <a:ea typeface="+mn-ea"/>
          <a:cs typeface="+mn-cs"/>
        </a:defRPr>
      </a:lvl8pPr>
      <a:lvl9pPr marL="3603227" algn="l" defTabSz="900807" rtl="0" eaLnBrk="1" latinLnBrk="0" hangingPunct="1">
        <a:defRPr kumimoji="1" sz="17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災害ハザードエリア移転促進税制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C1E978-A3B9-4673-8199-379729392307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7036" y="548680"/>
            <a:ext cx="9885581" cy="6283920"/>
            <a:chOff x="-27036" y="548680"/>
            <a:chExt cx="9885581" cy="628392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>
            <a:xfrm>
              <a:off x="66545" y="548680"/>
              <a:ext cx="9792000" cy="414418"/>
            </a:xfrm>
            <a:prstGeom prst="rect">
              <a:avLst/>
            </a:prstGeom>
            <a:solidFill>
              <a:srgbClr val="CCFFCC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82462" tIns="41231" rIns="82462" bIns="41231" anchor="ctr"/>
            <a:lstStyle/>
            <a:p>
              <a:pPr defTabSz="823913">
                <a:defRPr/>
              </a:pPr>
              <a:r>
                <a:rPr lang="ja-JP" altLang="en-US" dirty="0">
                  <a:latin typeface="ＭＳ Ｐゴシック" panose="020B0600070205080204" pitchFamily="50" charset="-128"/>
                </a:rPr>
                <a:t>　</a:t>
              </a:r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防災移転について一層の支援の充実を図るため、税制上の特例措置を講じる。</a:t>
              </a:r>
            </a:p>
          </p:txBody>
        </p:sp>
        <p:sp>
          <p:nvSpPr>
            <p:cNvPr id="7" name="正方形/長方形 63"/>
            <p:cNvSpPr/>
            <p:nvPr/>
          </p:nvSpPr>
          <p:spPr>
            <a:xfrm>
              <a:off x="63307" y="1017902"/>
              <a:ext cx="9790305" cy="100139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  <p:sp>
          <p:nvSpPr>
            <p:cNvPr id="8" name="正方形/長方形 42"/>
            <p:cNvSpPr/>
            <p:nvPr/>
          </p:nvSpPr>
          <p:spPr>
            <a:xfrm>
              <a:off x="60902" y="2085974"/>
              <a:ext cx="9792710" cy="4746626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  <p:sp>
          <p:nvSpPr>
            <p:cNvPr id="9" name="正方形/長方形 2"/>
            <p:cNvSpPr/>
            <p:nvPr/>
          </p:nvSpPr>
          <p:spPr>
            <a:xfrm>
              <a:off x="72117" y="1007150"/>
              <a:ext cx="1816012" cy="257777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algn="ctr" defTabSz="995363">
                <a:defRPr/>
              </a:pPr>
              <a:r>
                <a:rPr lang="ja-JP" altLang="en-US" sz="1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施策の背景</a:t>
              </a:r>
            </a:p>
          </p:txBody>
        </p:sp>
        <p:sp>
          <p:nvSpPr>
            <p:cNvPr id="10" name="正方形/長方形 10"/>
            <p:cNvSpPr/>
            <p:nvPr/>
          </p:nvSpPr>
          <p:spPr>
            <a:xfrm>
              <a:off x="60902" y="2085974"/>
              <a:ext cx="1816012" cy="257777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algn="ctr" defTabSz="995363">
                <a:defRPr/>
              </a:pPr>
              <a:r>
                <a:rPr lang="ja-JP" altLang="en-US" sz="1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施策の概要</a:t>
              </a:r>
            </a:p>
          </p:txBody>
        </p:sp>
        <p:sp>
          <p:nvSpPr>
            <p:cNvPr id="11" name="テキスト ボックス 1"/>
            <p:cNvSpPr txBox="1"/>
            <p:nvPr/>
          </p:nvSpPr>
          <p:spPr>
            <a:xfrm>
              <a:off x="-27036" y="1248020"/>
              <a:ext cx="98806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5725" lvl="0" indent="95250" eaLnBrk="0" hangingPunct="0">
                <a:defRPr/>
              </a:pP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・災害ハザードエリア内にある施設や住宅の移転は、</a:t>
              </a:r>
              <a:r>
                <a:rPr lang="ja-JP" altLang="en-US" sz="14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移転費用や移転先確保等の理由により移転が進まない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ことから、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都市再生特別措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85725" lvl="0" indent="95250" eaLnBrk="0" hangingPunct="0">
                <a:defRPr/>
              </a:pP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置法の一部改正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令和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9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7</a:t>
              </a:r>
              <a:r>
                <a:rPr lang="ja-JP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日施行）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により、</a:t>
              </a:r>
              <a:r>
                <a:rPr lang="ja-JP" altLang="en-US" sz="14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防災移転支援計画制度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や</a:t>
              </a:r>
              <a:r>
                <a:rPr lang="ja-JP" altLang="en-US" sz="14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防災指針制度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を創設。</a:t>
              </a:r>
            </a:p>
            <a:p>
              <a:pPr marL="85725" lvl="0" indent="95250" eaLnBrk="0" hangingPunct="0">
                <a:defRPr/>
              </a:pP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ja-JP" altLang="en-US" sz="1400" spc="-3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国会の附帯決議及び骨太方針も踏まえ、防災移転につき</a:t>
              </a:r>
              <a:r>
                <a:rPr lang="ja-JP" altLang="en-US" sz="1400" u="sng" spc="-3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一層の支援の充実</a:t>
              </a:r>
              <a:r>
                <a:rPr lang="ja-JP" altLang="en-US" sz="1400" spc="-3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を図ることが必要。</a:t>
              </a:r>
              <a:endParaRPr lang="en-US" altLang="ja-JP" sz="1400" spc="-3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正方形/長方形 12"/>
            <p:cNvSpPr/>
            <p:nvPr/>
          </p:nvSpPr>
          <p:spPr>
            <a:xfrm>
              <a:off x="214134" y="5524246"/>
              <a:ext cx="1800000" cy="28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特例措置の内容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テキスト ボックス 188"/>
            <p:cNvSpPr txBox="1"/>
            <p:nvPr/>
          </p:nvSpPr>
          <p:spPr>
            <a:xfrm>
              <a:off x="2167366" y="5510655"/>
              <a:ext cx="7565617" cy="9233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1" lang="en-US" altLang="ja-JP" sz="15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15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登録免許税</a:t>
              </a:r>
              <a:r>
                <a:rPr kumimoji="1" lang="en-US" altLang="ja-JP" sz="15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kumimoji="1" lang="ja-JP" altLang="en-US" sz="15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本則の１／２軽減　　　　　　　</a:t>
              </a:r>
              <a:r>
                <a:rPr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令和３年４月１日～令和８年３月</a:t>
              </a:r>
              <a:r>
                <a:rPr lang="en-US" altLang="ja-JP" sz="15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31</a:t>
              </a:r>
              <a:r>
                <a:rPr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kumimoji="1" lang="en-US" altLang="ja-JP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＊所有権移転登記、地上権・賃借権設定登記　　</a:t>
              </a:r>
              <a:endParaRPr lang="en-US" altLang="ja-JP" sz="1300" strike="sngStrike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  <a:defRPr/>
              </a:pP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  <a:defRPr/>
              </a:pP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不動産取得税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課税標準から１／５控除　　　　令和３年４月１日～令和９年３月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31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10709" y="2393885"/>
              <a:ext cx="9331992" cy="6924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>
                <a:defRPr/>
              </a:pPr>
              <a:r>
                <a:rPr kumimoji="1" lang="ja-JP" altLang="en-US" sz="15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災害ハザードエリア（災害レッドゾーン、浸水ハザードエリア等）から安全な区域への移転を促進するため、市町村がコーディネートして策定した防災移転支援計画に基づき施設又は住宅を</a:t>
              </a:r>
              <a:r>
                <a:rPr kumimoji="1" lang="ja-JP" altLang="en-US" sz="15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移転す</a:t>
              </a:r>
              <a:r>
                <a:rPr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る場合、移転先として取得する土地建物に係る税制上の</a:t>
              </a:r>
              <a:r>
                <a:rPr kumimoji="1" lang="ja-JP" altLang="en-US" sz="15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特例措置を講じる。</a:t>
              </a:r>
              <a:endParaRPr kumimoji="1" lang="en-US" altLang="ja-JP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角丸四角形 208"/>
            <p:cNvSpPr/>
            <p:nvPr/>
          </p:nvSpPr>
          <p:spPr>
            <a:xfrm>
              <a:off x="116888" y="3136516"/>
              <a:ext cx="7906581" cy="215114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defRPr/>
              </a:pPr>
              <a:endPara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角丸四角形 13"/>
            <p:cNvSpPr/>
            <p:nvPr/>
          </p:nvSpPr>
          <p:spPr>
            <a:xfrm>
              <a:off x="187677" y="3517494"/>
              <a:ext cx="2963100" cy="170465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2000" lvl="0" algn="just">
                <a:lnSpc>
                  <a:spcPts val="2000"/>
                </a:lnSpc>
                <a:defRPr/>
              </a:pPr>
              <a:r>
                <a:rPr lang="ja-JP" altLang="en-US" sz="15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500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災害レッドゾーン又は浸水ハザードエリア等</a:t>
              </a:r>
              <a:r>
                <a:rPr lang="ja-JP" altLang="en-US" sz="15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から、立地適正化計画の</a:t>
              </a:r>
              <a:r>
                <a:rPr lang="ja-JP" altLang="en-US" sz="1500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都市機能誘導区域内（施設）、居住誘導区域内（住宅）</a:t>
              </a:r>
              <a:r>
                <a:rPr lang="ja-JP" altLang="en-US" sz="15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lang="ja-JP" altLang="en-US" sz="1500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より安全な区域</a:t>
              </a:r>
              <a:r>
                <a:rPr lang="ja-JP" altLang="en-US" sz="15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へ移転。</a:t>
              </a:r>
            </a:p>
          </p:txBody>
        </p:sp>
        <p:sp>
          <p:nvSpPr>
            <p:cNvPr id="19" name="正方形/長方形 210"/>
            <p:cNvSpPr/>
            <p:nvPr/>
          </p:nvSpPr>
          <p:spPr>
            <a:xfrm>
              <a:off x="344488" y="3187287"/>
              <a:ext cx="35766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災害レッドゾーン等からの移転</a:t>
              </a:r>
              <a:r>
                <a:rPr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イメージ</a:t>
              </a:r>
              <a:r>
                <a:rPr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</p:txBody>
        </p:sp>
        <p:grpSp>
          <p:nvGrpSpPr>
            <p:cNvPr id="20" name="グループ化 276"/>
            <p:cNvGrpSpPr/>
            <p:nvPr/>
          </p:nvGrpSpPr>
          <p:grpSpPr>
            <a:xfrm>
              <a:off x="6170248" y="3148741"/>
              <a:ext cx="2061949" cy="1990449"/>
              <a:chOff x="6170248" y="3324959"/>
              <a:chExt cx="2061949" cy="1990449"/>
            </a:xfrm>
          </p:grpSpPr>
          <p:sp>
            <p:nvSpPr>
              <p:cNvPr id="95" name="正方形/長方形 24"/>
              <p:cNvSpPr/>
              <p:nvPr/>
            </p:nvSpPr>
            <p:spPr>
              <a:xfrm>
                <a:off x="6520014" y="4354142"/>
                <a:ext cx="1311441" cy="261609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ea"/>
                    <a:ea typeface="+mn-ea"/>
                    <a:cs typeface="メイリオ" panose="020B0604030504040204" pitchFamily="50" charset="-128"/>
                  </a:rPr>
                  <a:t>居住誘導区域</a:t>
                </a:r>
              </a:p>
            </p:txBody>
          </p:sp>
          <p:sp>
            <p:nvSpPr>
              <p:cNvPr id="96" name="正方形/長方形 25"/>
              <p:cNvSpPr/>
              <p:nvPr/>
            </p:nvSpPr>
            <p:spPr>
              <a:xfrm>
                <a:off x="6191252" y="4353070"/>
                <a:ext cx="357785" cy="26375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97" name="正方形/長方形 26"/>
              <p:cNvSpPr/>
              <p:nvPr/>
            </p:nvSpPr>
            <p:spPr>
              <a:xfrm>
                <a:off x="6179262" y="3678661"/>
                <a:ext cx="357785" cy="263753"/>
              </a:xfrm>
              <a:prstGeom prst="rect">
                <a:avLst/>
              </a:prstGeom>
              <a:solidFill>
                <a:srgbClr val="92D050">
                  <a:alpha val="15000"/>
                </a:srgbClr>
              </a:solidFill>
              <a:ln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98" name="正方形/長方形 27"/>
              <p:cNvSpPr/>
              <p:nvPr/>
            </p:nvSpPr>
            <p:spPr>
              <a:xfrm>
                <a:off x="6187415" y="3660114"/>
                <a:ext cx="357785" cy="263753"/>
              </a:xfrm>
              <a:prstGeom prst="rect">
                <a:avLst/>
              </a:prstGeom>
              <a:solidFill>
                <a:srgbClr val="92D050">
                  <a:alpha val="15000"/>
                </a:srgbClr>
              </a:solidFill>
              <a:ln w="15875">
                <a:solidFill>
                  <a:schemeClr val="tx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99" name="正方形/長方形 28"/>
              <p:cNvSpPr/>
              <p:nvPr/>
            </p:nvSpPr>
            <p:spPr>
              <a:xfrm>
                <a:off x="6188641" y="3324959"/>
                <a:ext cx="357785" cy="263753"/>
              </a:xfrm>
              <a:prstGeom prst="rect">
                <a:avLst/>
              </a:prstGeom>
              <a:solidFill>
                <a:srgbClr val="92D050">
                  <a:alpha val="15000"/>
                </a:srgbClr>
              </a:solidFill>
              <a:ln w="6350">
                <a:solidFill>
                  <a:srgbClr val="92D05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00" name="正方形/長方形 29"/>
              <p:cNvSpPr/>
              <p:nvPr/>
            </p:nvSpPr>
            <p:spPr>
              <a:xfrm>
                <a:off x="6520484" y="3326032"/>
                <a:ext cx="1310969" cy="261609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ea"/>
                    <a:ea typeface="+mn-ea"/>
                    <a:cs typeface="メイリオ" panose="020B0604030504040204" pitchFamily="50" charset="-128"/>
                  </a:rPr>
                  <a:t>市街化調整区域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ea typeface="+mn-ea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1" name="正方形/長方形 30"/>
              <p:cNvSpPr/>
              <p:nvPr/>
            </p:nvSpPr>
            <p:spPr>
              <a:xfrm>
                <a:off x="6513230" y="4681738"/>
                <a:ext cx="1532300" cy="261609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ea"/>
                    <a:ea typeface="+mn-ea"/>
                    <a:cs typeface="メイリオ" panose="020B0604030504040204" pitchFamily="50" charset="-128"/>
                  </a:rPr>
                  <a:t>災害レッドゾーン</a:t>
                </a:r>
                <a:endPara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ea typeface="+mn-ea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2" name="円/楕円 271"/>
              <p:cNvSpPr>
                <a:spLocks noChangeAspect="1"/>
              </p:cNvSpPr>
              <p:nvPr/>
            </p:nvSpPr>
            <p:spPr>
              <a:xfrm>
                <a:off x="6170248" y="4641103"/>
                <a:ext cx="408719" cy="342879"/>
              </a:xfrm>
              <a:prstGeom prst="ellipse">
                <a:avLst/>
              </a:prstGeom>
              <a:pattFill prst="pct75">
                <a:fgClr>
                  <a:srgbClr val="FF5050"/>
                </a:fgClr>
                <a:bgClr>
                  <a:schemeClr val="bg1"/>
                </a:bgClr>
              </a:pattFill>
            </p:spPr>
            <p:style>
              <a:lnRef idx="2">
                <a:schemeClr val="lt1"/>
              </a:lnRef>
              <a:fillRef idx="1">
                <a:srgbClr val="000000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540740" tIns="188323" rIns="540740" bIns="188323" numCol="1" spcCol="1270" rtlCol="0" anchor="ctr" anchorCtr="0">
                <a:noAutofit/>
              </a:bodyPr>
              <a:lstStyle/>
              <a:p>
                <a:pPr marL="0" marR="0" lvl="0" indent="0" algn="ctr" defTabSz="656509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03" name="正方形/長方形 32"/>
              <p:cNvSpPr/>
              <p:nvPr/>
            </p:nvSpPr>
            <p:spPr>
              <a:xfrm>
                <a:off x="6523245" y="3661186"/>
                <a:ext cx="1308209" cy="261609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ea"/>
                    <a:ea typeface="+mn-ea"/>
                    <a:cs typeface="メイリオ" panose="020B0604030504040204" pitchFamily="50" charset="-128"/>
                  </a:rPr>
                  <a:t>市街化区域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ea typeface="+mn-ea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4" name="正方形/長方形 33"/>
              <p:cNvSpPr/>
              <p:nvPr/>
            </p:nvSpPr>
            <p:spPr>
              <a:xfrm>
                <a:off x="6513230" y="5026967"/>
                <a:ext cx="1718967" cy="26161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marL="0" marR="0" lvl="0" indent="0" algn="l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ea"/>
                    <a:ea typeface="+mn-ea"/>
                    <a:cs typeface="メイリオ" panose="020B0604030504040204" pitchFamily="50" charset="-128"/>
                  </a:rPr>
                  <a:t>浸水ハザードエリア等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ea typeface="+mn-ea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5" name="円/楕円 149"/>
              <p:cNvSpPr/>
              <p:nvPr/>
            </p:nvSpPr>
            <p:spPr>
              <a:xfrm>
                <a:off x="6179981" y="5000134"/>
                <a:ext cx="375813" cy="315274"/>
              </a:xfrm>
              <a:prstGeom prst="ellipse">
                <a:avLst/>
              </a:prstGeom>
              <a:solidFill>
                <a:srgbClr val="FFFF66">
                  <a:alpha val="75000"/>
                </a:srgbClr>
              </a:solidFill>
              <a:ln w="19050">
                <a:solidFill>
                  <a:srgbClr val="FFC000"/>
                </a:solidFill>
              </a:ln>
            </p:spPr>
            <p:style>
              <a:lnRef idx="2">
                <a:schemeClr val="lt1"/>
              </a:lnRef>
              <a:fillRef idx="1">
                <a:srgbClr val="000000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540740" tIns="188323" rIns="540740" bIns="188323" numCol="1" spcCol="1270" rtlCol="0" anchor="ctr" anchorCtr="0">
                <a:noAutofit/>
              </a:bodyPr>
              <a:lstStyle/>
              <a:p>
                <a:pPr marL="0" marR="0" lvl="0" indent="0" algn="ctr" defTabSz="656509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06" name="正方形/長方形 24"/>
              <p:cNvSpPr/>
              <p:nvPr/>
            </p:nvSpPr>
            <p:spPr>
              <a:xfrm>
                <a:off x="6523585" y="4041939"/>
                <a:ext cx="1440000" cy="161583"/>
              </a:xfrm>
              <a:prstGeom prst="rect">
                <a:avLst/>
              </a:prstGeom>
            </p:spPr>
            <p:txBody>
              <a:bodyPr tIns="0" bIns="0">
                <a:spAutoFit/>
              </a:bodyPr>
              <a:lstStyle/>
              <a:p>
                <a:pPr marL="0" marR="0" lvl="0" indent="0" algn="l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ea"/>
                    <a:ea typeface="+mn-ea"/>
                    <a:cs typeface="メイリオ" panose="020B0604030504040204" pitchFamily="50" charset="-128"/>
                  </a:rPr>
                  <a:t>都市機能誘導区域</a:t>
                </a:r>
              </a:p>
            </p:txBody>
          </p:sp>
          <p:sp>
            <p:nvSpPr>
              <p:cNvPr id="107" name="正方形/長方形 25"/>
              <p:cNvSpPr/>
              <p:nvPr/>
            </p:nvSpPr>
            <p:spPr>
              <a:xfrm>
                <a:off x="6191996" y="3996763"/>
                <a:ext cx="356400" cy="262800"/>
              </a:xfrm>
              <a:prstGeom prst="rect">
                <a:avLst/>
              </a:prstGeom>
              <a:solidFill>
                <a:srgbClr val="002060">
                  <a:alpha val="50000"/>
                </a:srgbClr>
              </a:solidFill>
              <a:ln w="9525">
                <a:solidFill>
                  <a:schemeClr val="tx2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8440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pic>
          <p:nvPicPr>
            <p:cNvPr id="21" name="図 29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01382" y="4122230"/>
              <a:ext cx="1454400" cy="1090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</p:pic>
        <p:sp>
          <p:nvSpPr>
            <p:cNvPr id="22" name="正方形/長方形 291"/>
            <p:cNvSpPr/>
            <p:nvPr/>
          </p:nvSpPr>
          <p:spPr>
            <a:xfrm>
              <a:off x="8190094" y="4122230"/>
              <a:ext cx="1476977" cy="307849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角丸四角形 13"/>
            <p:cNvSpPr/>
            <p:nvPr/>
          </p:nvSpPr>
          <p:spPr>
            <a:xfrm>
              <a:off x="8135374" y="4123518"/>
              <a:ext cx="1586417" cy="26368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>
                <a:defRPr/>
              </a:pPr>
              <a:r>
                <a:rPr lang="ja-JP" altLang="en-US" sz="800" b="1" dirty="0">
                  <a:solidFill>
                    <a:schemeClr val="tx1"/>
                  </a:solidFill>
                  <a:latin typeface="+mn-ea"/>
                </a:rPr>
                <a:t>②土砂災害により被災した住宅</a:t>
              </a:r>
            </a:p>
          </p:txBody>
        </p:sp>
        <p:pic>
          <p:nvPicPr>
            <p:cNvPr id="24" name="図 29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8201382" y="2967044"/>
              <a:ext cx="1454400" cy="1080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5" name="正方形/長方形 294"/>
            <p:cNvSpPr/>
            <p:nvPr/>
          </p:nvSpPr>
          <p:spPr>
            <a:xfrm>
              <a:off x="8203547" y="2968763"/>
              <a:ext cx="1450070" cy="307849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角丸四角形 13"/>
            <p:cNvSpPr/>
            <p:nvPr/>
          </p:nvSpPr>
          <p:spPr>
            <a:xfrm>
              <a:off x="8115985" y="2933945"/>
              <a:ext cx="1625195" cy="26140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>
                <a:defRPr/>
              </a:pPr>
              <a:r>
                <a:rPr lang="ja-JP" altLang="en-US" sz="800" b="1" dirty="0">
                  <a:solidFill>
                    <a:schemeClr val="tx1"/>
                  </a:solidFill>
                  <a:latin typeface="+mn-ea"/>
                </a:rPr>
                <a:t>①浸水被害により被災した施設</a:t>
              </a:r>
              <a:endParaRPr lang="en-US" altLang="ja-JP" sz="800" b="1" dirty="0">
                <a:solidFill>
                  <a:schemeClr val="tx1"/>
                </a:solidFill>
                <a:latin typeface="+mn-ea"/>
              </a:endParaRPr>
            </a:p>
            <a:p>
              <a:pPr lvl="0" algn="ctr">
                <a:defRPr/>
              </a:pPr>
              <a:r>
                <a:rPr lang="ja-JP" altLang="en-US" sz="800" b="1" dirty="0">
                  <a:solidFill>
                    <a:schemeClr val="tx1"/>
                  </a:solidFill>
                  <a:latin typeface="+mn-ea"/>
                </a:rPr>
                <a:t>（病院）</a:t>
              </a:r>
            </a:p>
          </p:txBody>
        </p:sp>
        <p:sp>
          <p:nvSpPr>
            <p:cNvPr id="27" name="角丸四角形 13"/>
            <p:cNvSpPr/>
            <p:nvPr/>
          </p:nvSpPr>
          <p:spPr>
            <a:xfrm>
              <a:off x="240479" y="6524651"/>
              <a:ext cx="9402222" cy="2797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marL="182563" indent="-182563"/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出典①：「平成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7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月豪雨における被害等の概要」平成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28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日大規模広域豪雨を踏まえた水災害対策検討小委員会、「平成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7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月豪雨および北海道胆振東部地震の報告」厚生労働省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DMAT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事務局</a:t>
              </a:r>
              <a:endPara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82563" indent="-182563"/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出典②：「令和元年台風第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19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号等に係る被害状況について」令和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27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日第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16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回社会資本整備審議会都市計画基本問題小委員会</a:t>
              </a:r>
            </a:p>
          </p:txBody>
        </p:sp>
        <p:grpSp>
          <p:nvGrpSpPr>
            <p:cNvPr id="28" name="グループ化 1"/>
            <p:cNvGrpSpPr/>
            <p:nvPr/>
          </p:nvGrpSpPr>
          <p:grpSpPr>
            <a:xfrm>
              <a:off x="3649577" y="3160215"/>
              <a:ext cx="2240923" cy="2117360"/>
              <a:chOff x="3649577" y="3160215"/>
              <a:chExt cx="2240923" cy="2117360"/>
            </a:xfrm>
          </p:grpSpPr>
          <p:grpSp>
            <p:nvGrpSpPr>
              <p:cNvPr id="30" name="グループ化 37"/>
              <p:cNvGrpSpPr>
                <a:grpSpLocks noChangeAspect="1"/>
              </p:cNvGrpSpPr>
              <p:nvPr/>
            </p:nvGrpSpPr>
            <p:grpSpPr>
              <a:xfrm>
                <a:off x="3649577" y="3160215"/>
                <a:ext cx="2240923" cy="2117360"/>
                <a:chOff x="-7096863" y="1651378"/>
                <a:chExt cx="5754326" cy="5437046"/>
              </a:xfrm>
            </p:grpSpPr>
            <p:sp>
              <p:nvSpPr>
                <p:cNvPr id="32" name="フリーフォーム 38"/>
                <p:cNvSpPr/>
                <p:nvPr/>
              </p:nvSpPr>
              <p:spPr>
                <a:xfrm>
                  <a:off x="-7096863" y="1950267"/>
                  <a:ext cx="5754326" cy="5138157"/>
                </a:xfrm>
                <a:custGeom>
                  <a:avLst/>
                  <a:gdLst>
                    <a:gd name="connsiteX0" fmla="*/ 2813352 w 7087809"/>
                    <a:gd name="connsiteY0" fmla="*/ 3875314 h 4240590"/>
                    <a:gd name="connsiteX1" fmla="*/ 4279295 w 7087809"/>
                    <a:gd name="connsiteY1" fmla="*/ 3759200 h 4240590"/>
                    <a:gd name="connsiteX2" fmla="*/ 6253238 w 7087809"/>
                    <a:gd name="connsiteY2" fmla="*/ 3265714 h 4240590"/>
                    <a:gd name="connsiteX3" fmla="*/ 6964438 w 7087809"/>
                    <a:gd name="connsiteY3" fmla="*/ 2830286 h 4240590"/>
                    <a:gd name="connsiteX4" fmla="*/ 6993467 w 7087809"/>
                    <a:gd name="connsiteY4" fmla="*/ 2452914 h 4240590"/>
                    <a:gd name="connsiteX5" fmla="*/ 6529010 w 7087809"/>
                    <a:gd name="connsiteY5" fmla="*/ 1944914 h 4240590"/>
                    <a:gd name="connsiteX6" fmla="*/ 5367867 w 7087809"/>
                    <a:gd name="connsiteY6" fmla="*/ 1248229 h 4240590"/>
                    <a:gd name="connsiteX7" fmla="*/ 3945467 w 7087809"/>
                    <a:gd name="connsiteY7" fmla="*/ 667657 h 4240590"/>
                    <a:gd name="connsiteX8" fmla="*/ 2755295 w 7087809"/>
                    <a:gd name="connsiteY8" fmla="*/ 0 h 4240590"/>
                    <a:gd name="connsiteX9" fmla="*/ 781352 w 7087809"/>
                    <a:gd name="connsiteY9" fmla="*/ 667657 h 4240590"/>
                    <a:gd name="connsiteX10" fmla="*/ 113695 w 7087809"/>
                    <a:gd name="connsiteY10" fmla="*/ 1422400 h 4240590"/>
                    <a:gd name="connsiteX11" fmla="*/ 331410 w 7087809"/>
                    <a:gd name="connsiteY11" fmla="*/ 2510971 h 4240590"/>
                    <a:gd name="connsiteX12" fmla="*/ 128210 w 7087809"/>
                    <a:gd name="connsiteY12" fmla="*/ 2801257 h 4240590"/>
                    <a:gd name="connsiteX13" fmla="*/ 171752 w 7087809"/>
                    <a:gd name="connsiteY13" fmla="*/ 2931886 h 4240590"/>
                    <a:gd name="connsiteX14" fmla="*/ 1158724 w 7087809"/>
                    <a:gd name="connsiteY14" fmla="*/ 4064000 h 4240590"/>
                    <a:gd name="connsiteX15" fmla="*/ 2174724 w 7087809"/>
                    <a:gd name="connsiteY15" fmla="*/ 3991429 h 4240590"/>
                    <a:gd name="connsiteX16" fmla="*/ 2406952 w 7087809"/>
                    <a:gd name="connsiteY16" fmla="*/ 3788229 h 4240590"/>
                    <a:gd name="connsiteX17" fmla="*/ 2813352 w 7087809"/>
                    <a:gd name="connsiteY17" fmla="*/ 3875314 h 4240590"/>
                    <a:gd name="connsiteX0" fmla="*/ 2813352 w 7249341"/>
                    <a:gd name="connsiteY0" fmla="*/ 3875314 h 4240590"/>
                    <a:gd name="connsiteX1" fmla="*/ 4279295 w 7249341"/>
                    <a:gd name="connsiteY1" fmla="*/ 3759200 h 4240590"/>
                    <a:gd name="connsiteX2" fmla="*/ 6253238 w 7249341"/>
                    <a:gd name="connsiteY2" fmla="*/ 3265714 h 4240590"/>
                    <a:gd name="connsiteX3" fmla="*/ 6964438 w 7249341"/>
                    <a:gd name="connsiteY3" fmla="*/ 2830286 h 4240590"/>
                    <a:gd name="connsiteX4" fmla="*/ 6993467 w 7249341"/>
                    <a:gd name="connsiteY4" fmla="*/ 2452914 h 4240590"/>
                    <a:gd name="connsiteX5" fmla="*/ 5429192 w 7249341"/>
                    <a:gd name="connsiteY5" fmla="*/ 2023087 h 4240590"/>
                    <a:gd name="connsiteX6" fmla="*/ 5367867 w 7249341"/>
                    <a:gd name="connsiteY6" fmla="*/ 1248229 h 4240590"/>
                    <a:gd name="connsiteX7" fmla="*/ 3945467 w 7249341"/>
                    <a:gd name="connsiteY7" fmla="*/ 667657 h 4240590"/>
                    <a:gd name="connsiteX8" fmla="*/ 2755295 w 7249341"/>
                    <a:gd name="connsiteY8" fmla="*/ 0 h 4240590"/>
                    <a:gd name="connsiteX9" fmla="*/ 781352 w 7249341"/>
                    <a:gd name="connsiteY9" fmla="*/ 667657 h 4240590"/>
                    <a:gd name="connsiteX10" fmla="*/ 113695 w 7249341"/>
                    <a:gd name="connsiteY10" fmla="*/ 1422400 h 4240590"/>
                    <a:gd name="connsiteX11" fmla="*/ 331410 w 7249341"/>
                    <a:gd name="connsiteY11" fmla="*/ 2510971 h 4240590"/>
                    <a:gd name="connsiteX12" fmla="*/ 128210 w 7249341"/>
                    <a:gd name="connsiteY12" fmla="*/ 2801257 h 4240590"/>
                    <a:gd name="connsiteX13" fmla="*/ 171752 w 7249341"/>
                    <a:gd name="connsiteY13" fmla="*/ 2931886 h 4240590"/>
                    <a:gd name="connsiteX14" fmla="*/ 1158724 w 7249341"/>
                    <a:gd name="connsiteY14" fmla="*/ 4064000 h 4240590"/>
                    <a:gd name="connsiteX15" fmla="*/ 2174724 w 7249341"/>
                    <a:gd name="connsiteY15" fmla="*/ 3991429 h 4240590"/>
                    <a:gd name="connsiteX16" fmla="*/ 2406952 w 7249341"/>
                    <a:gd name="connsiteY16" fmla="*/ 3788229 h 4240590"/>
                    <a:gd name="connsiteX17" fmla="*/ 2813352 w 7249341"/>
                    <a:gd name="connsiteY17" fmla="*/ 3875314 h 4240590"/>
                    <a:gd name="connsiteX0" fmla="*/ 2813352 w 7101779"/>
                    <a:gd name="connsiteY0" fmla="*/ 3875314 h 4240590"/>
                    <a:gd name="connsiteX1" fmla="*/ 4279295 w 7101779"/>
                    <a:gd name="connsiteY1" fmla="*/ 3759200 h 4240590"/>
                    <a:gd name="connsiteX2" fmla="*/ 6253238 w 7101779"/>
                    <a:gd name="connsiteY2" fmla="*/ 3265714 h 4240590"/>
                    <a:gd name="connsiteX3" fmla="*/ 6964438 w 7101779"/>
                    <a:gd name="connsiteY3" fmla="*/ 2830286 h 4240590"/>
                    <a:gd name="connsiteX4" fmla="*/ 5429192 w 7101779"/>
                    <a:gd name="connsiteY4" fmla="*/ 2459565 h 4240590"/>
                    <a:gd name="connsiteX5" fmla="*/ 5429192 w 7101779"/>
                    <a:gd name="connsiteY5" fmla="*/ 2023087 h 4240590"/>
                    <a:gd name="connsiteX6" fmla="*/ 5367867 w 7101779"/>
                    <a:gd name="connsiteY6" fmla="*/ 1248229 h 4240590"/>
                    <a:gd name="connsiteX7" fmla="*/ 3945467 w 7101779"/>
                    <a:gd name="connsiteY7" fmla="*/ 667657 h 4240590"/>
                    <a:gd name="connsiteX8" fmla="*/ 2755295 w 7101779"/>
                    <a:gd name="connsiteY8" fmla="*/ 0 h 4240590"/>
                    <a:gd name="connsiteX9" fmla="*/ 781352 w 7101779"/>
                    <a:gd name="connsiteY9" fmla="*/ 667657 h 4240590"/>
                    <a:gd name="connsiteX10" fmla="*/ 113695 w 7101779"/>
                    <a:gd name="connsiteY10" fmla="*/ 1422400 h 4240590"/>
                    <a:gd name="connsiteX11" fmla="*/ 331410 w 7101779"/>
                    <a:gd name="connsiteY11" fmla="*/ 2510971 h 4240590"/>
                    <a:gd name="connsiteX12" fmla="*/ 128210 w 7101779"/>
                    <a:gd name="connsiteY12" fmla="*/ 2801257 h 4240590"/>
                    <a:gd name="connsiteX13" fmla="*/ 171752 w 7101779"/>
                    <a:gd name="connsiteY13" fmla="*/ 2931886 h 4240590"/>
                    <a:gd name="connsiteX14" fmla="*/ 1158724 w 7101779"/>
                    <a:gd name="connsiteY14" fmla="*/ 4064000 h 4240590"/>
                    <a:gd name="connsiteX15" fmla="*/ 2174724 w 7101779"/>
                    <a:gd name="connsiteY15" fmla="*/ 3991429 h 4240590"/>
                    <a:gd name="connsiteX16" fmla="*/ 2406952 w 7101779"/>
                    <a:gd name="connsiteY16" fmla="*/ 3788229 h 4240590"/>
                    <a:gd name="connsiteX17" fmla="*/ 2813352 w 7101779"/>
                    <a:gd name="connsiteY17" fmla="*/ 3875314 h 4240590"/>
                    <a:gd name="connsiteX0" fmla="*/ 2813352 w 6401239"/>
                    <a:gd name="connsiteY0" fmla="*/ 3875314 h 4240590"/>
                    <a:gd name="connsiteX1" fmla="*/ 4279295 w 6401239"/>
                    <a:gd name="connsiteY1" fmla="*/ 3759200 h 4240590"/>
                    <a:gd name="connsiteX2" fmla="*/ 6253238 w 6401239"/>
                    <a:gd name="connsiteY2" fmla="*/ 3265714 h 4240590"/>
                    <a:gd name="connsiteX3" fmla="*/ 5167304 w 6401239"/>
                    <a:gd name="connsiteY3" fmla="*/ 3332522 h 4240590"/>
                    <a:gd name="connsiteX4" fmla="*/ 5429192 w 6401239"/>
                    <a:gd name="connsiteY4" fmla="*/ 2459565 h 4240590"/>
                    <a:gd name="connsiteX5" fmla="*/ 5429192 w 6401239"/>
                    <a:gd name="connsiteY5" fmla="*/ 2023087 h 4240590"/>
                    <a:gd name="connsiteX6" fmla="*/ 5367867 w 6401239"/>
                    <a:gd name="connsiteY6" fmla="*/ 1248229 h 4240590"/>
                    <a:gd name="connsiteX7" fmla="*/ 3945467 w 6401239"/>
                    <a:gd name="connsiteY7" fmla="*/ 667657 h 4240590"/>
                    <a:gd name="connsiteX8" fmla="*/ 2755295 w 6401239"/>
                    <a:gd name="connsiteY8" fmla="*/ 0 h 4240590"/>
                    <a:gd name="connsiteX9" fmla="*/ 781352 w 6401239"/>
                    <a:gd name="connsiteY9" fmla="*/ 667657 h 4240590"/>
                    <a:gd name="connsiteX10" fmla="*/ 113695 w 6401239"/>
                    <a:gd name="connsiteY10" fmla="*/ 1422400 h 4240590"/>
                    <a:gd name="connsiteX11" fmla="*/ 331410 w 6401239"/>
                    <a:gd name="connsiteY11" fmla="*/ 2510971 h 4240590"/>
                    <a:gd name="connsiteX12" fmla="*/ 128210 w 6401239"/>
                    <a:gd name="connsiteY12" fmla="*/ 2801257 h 4240590"/>
                    <a:gd name="connsiteX13" fmla="*/ 171752 w 6401239"/>
                    <a:gd name="connsiteY13" fmla="*/ 2931886 h 4240590"/>
                    <a:gd name="connsiteX14" fmla="*/ 1158724 w 6401239"/>
                    <a:gd name="connsiteY14" fmla="*/ 4064000 h 4240590"/>
                    <a:gd name="connsiteX15" fmla="*/ 2174724 w 6401239"/>
                    <a:gd name="connsiteY15" fmla="*/ 3991429 h 4240590"/>
                    <a:gd name="connsiteX16" fmla="*/ 2406952 w 6401239"/>
                    <a:gd name="connsiteY16" fmla="*/ 3788229 h 4240590"/>
                    <a:gd name="connsiteX17" fmla="*/ 2813352 w 6401239"/>
                    <a:gd name="connsiteY17" fmla="*/ 3875314 h 4240590"/>
                    <a:gd name="connsiteX0" fmla="*/ 2813352 w 5615155"/>
                    <a:gd name="connsiteY0" fmla="*/ 3875314 h 4240590"/>
                    <a:gd name="connsiteX1" fmla="*/ 4279295 w 5615155"/>
                    <a:gd name="connsiteY1" fmla="*/ 3759200 h 4240590"/>
                    <a:gd name="connsiteX2" fmla="*/ 4381644 w 5615155"/>
                    <a:gd name="connsiteY2" fmla="*/ 3769000 h 4240590"/>
                    <a:gd name="connsiteX3" fmla="*/ 5167304 w 5615155"/>
                    <a:gd name="connsiteY3" fmla="*/ 3332522 h 4240590"/>
                    <a:gd name="connsiteX4" fmla="*/ 5429192 w 5615155"/>
                    <a:gd name="connsiteY4" fmla="*/ 2459565 h 4240590"/>
                    <a:gd name="connsiteX5" fmla="*/ 5429192 w 5615155"/>
                    <a:gd name="connsiteY5" fmla="*/ 2023087 h 4240590"/>
                    <a:gd name="connsiteX6" fmla="*/ 5367867 w 5615155"/>
                    <a:gd name="connsiteY6" fmla="*/ 1248229 h 4240590"/>
                    <a:gd name="connsiteX7" fmla="*/ 3945467 w 5615155"/>
                    <a:gd name="connsiteY7" fmla="*/ 667657 h 4240590"/>
                    <a:gd name="connsiteX8" fmla="*/ 2755295 w 5615155"/>
                    <a:gd name="connsiteY8" fmla="*/ 0 h 4240590"/>
                    <a:gd name="connsiteX9" fmla="*/ 781352 w 5615155"/>
                    <a:gd name="connsiteY9" fmla="*/ 667657 h 4240590"/>
                    <a:gd name="connsiteX10" fmla="*/ 113695 w 5615155"/>
                    <a:gd name="connsiteY10" fmla="*/ 1422400 h 4240590"/>
                    <a:gd name="connsiteX11" fmla="*/ 331410 w 5615155"/>
                    <a:gd name="connsiteY11" fmla="*/ 2510971 h 4240590"/>
                    <a:gd name="connsiteX12" fmla="*/ 128210 w 5615155"/>
                    <a:gd name="connsiteY12" fmla="*/ 2801257 h 4240590"/>
                    <a:gd name="connsiteX13" fmla="*/ 171752 w 5615155"/>
                    <a:gd name="connsiteY13" fmla="*/ 2931886 h 4240590"/>
                    <a:gd name="connsiteX14" fmla="*/ 1158724 w 5615155"/>
                    <a:gd name="connsiteY14" fmla="*/ 4064000 h 4240590"/>
                    <a:gd name="connsiteX15" fmla="*/ 2174724 w 5615155"/>
                    <a:gd name="connsiteY15" fmla="*/ 3991429 h 4240590"/>
                    <a:gd name="connsiteX16" fmla="*/ 2406952 w 5615155"/>
                    <a:gd name="connsiteY16" fmla="*/ 3788229 h 4240590"/>
                    <a:gd name="connsiteX17" fmla="*/ 2813352 w 5615155"/>
                    <a:gd name="connsiteY17" fmla="*/ 3875314 h 4240590"/>
                    <a:gd name="connsiteX0" fmla="*/ 2813352 w 5597795"/>
                    <a:gd name="connsiteY0" fmla="*/ 3875314 h 4240590"/>
                    <a:gd name="connsiteX1" fmla="*/ 4279295 w 5597795"/>
                    <a:gd name="connsiteY1" fmla="*/ 3759200 h 4240590"/>
                    <a:gd name="connsiteX2" fmla="*/ 4381644 w 5597795"/>
                    <a:gd name="connsiteY2" fmla="*/ 3769000 h 4240590"/>
                    <a:gd name="connsiteX3" fmla="*/ 5167304 w 5597795"/>
                    <a:gd name="connsiteY3" fmla="*/ 3332522 h 4240590"/>
                    <a:gd name="connsiteX4" fmla="*/ 5429192 w 5597795"/>
                    <a:gd name="connsiteY4" fmla="*/ 2459565 h 4240590"/>
                    <a:gd name="connsiteX5" fmla="*/ 5325034 w 5597795"/>
                    <a:gd name="connsiteY5" fmla="*/ 2007800 h 4240590"/>
                    <a:gd name="connsiteX6" fmla="*/ 5367867 w 5597795"/>
                    <a:gd name="connsiteY6" fmla="*/ 1248229 h 4240590"/>
                    <a:gd name="connsiteX7" fmla="*/ 3945467 w 5597795"/>
                    <a:gd name="connsiteY7" fmla="*/ 667657 h 4240590"/>
                    <a:gd name="connsiteX8" fmla="*/ 2755295 w 5597795"/>
                    <a:gd name="connsiteY8" fmla="*/ 0 h 4240590"/>
                    <a:gd name="connsiteX9" fmla="*/ 781352 w 5597795"/>
                    <a:gd name="connsiteY9" fmla="*/ 667657 h 4240590"/>
                    <a:gd name="connsiteX10" fmla="*/ 113695 w 5597795"/>
                    <a:gd name="connsiteY10" fmla="*/ 1422400 h 4240590"/>
                    <a:gd name="connsiteX11" fmla="*/ 331410 w 5597795"/>
                    <a:gd name="connsiteY11" fmla="*/ 2510971 h 4240590"/>
                    <a:gd name="connsiteX12" fmla="*/ 128210 w 5597795"/>
                    <a:gd name="connsiteY12" fmla="*/ 2801257 h 4240590"/>
                    <a:gd name="connsiteX13" fmla="*/ 171752 w 5597795"/>
                    <a:gd name="connsiteY13" fmla="*/ 2931886 h 4240590"/>
                    <a:gd name="connsiteX14" fmla="*/ 1158724 w 5597795"/>
                    <a:gd name="connsiteY14" fmla="*/ 4064000 h 4240590"/>
                    <a:gd name="connsiteX15" fmla="*/ 2174724 w 5597795"/>
                    <a:gd name="connsiteY15" fmla="*/ 3991429 h 4240590"/>
                    <a:gd name="connsiteX16" fmla="*/ 2406952 w 5597795"/>
                    <a:gd name="connsiteY16" fmla="*/ 3788229 h 4240590"/>
                    <a:gd name="connsiteX17" fmla="*/ 2813352 w 5597795"/>
                    <a:gd name="connsiteY17" fmla="*/ 3875314 h 4240590"/>
                    <a:gd name="connsiteX0" fmla="*/ 2813352 w 5458789"/>
                    <a:gd name="connsiteY0" fmla="*/ 3875314 h 4240590"/>
                    <a:gd name="connsiteX1" fmla="*/ 4279295 w 5458789"/>
                    <a:gd name="connsiteY1" fmla="*/ 3759200 h 4240590"/>
                    <a:gd name="connsiteX2" fmla="*/ 4381644 w 5458789"/>
                    <a:gd name="connsiteY2" fmla="*/ 3769000 h 4240590"/>
                    <a:gd name="connsiteX3" fmla="*/ 5167304 w 5458789"/>
                    <a:gd name="connsiteY3" fmla="*/ 3332522 h 4240590"/>
                    <a:gd name="connsiteX4" fmla="*/ 5429192 w 5458789"/>
                    <a:gd name="connsiteY4" fmla="*/ 2459565 h 4240590"/>
                    <a:gd name="connsiteX5" fmla="*/ 5325034 w 5458789"/>
                    <a:gd name="connsiteY5" fmla="*/ 2007800 h 4240590"/>
                    <a:gd name="connsiteX6" fmla="*/ 4626669 w 5458789"/>
                    <a:gd name="connsiteY6" fmla="*/ 1484026 h 4240590"/>
                    <a:gd name="connsiteX7" fmla="*/ 3945467 w 5458789"/>
                    <a:gd name="connsiteY7" fmla="*/ 667657 h 4240590"/>
                    <a:gd name="connsiteX8" fmla="*/ 2755295 w 5458789"/>
                    <a:gd name="connsiteY8" fmla="*/ 0 h 4240590"/>
                    <a:gd name="connsiteX9" fmla="*/ 781352 w 5458789"/>
                    <a:gd name="connsiteY9" fmla="*/ 667657 h 4240590"/>
                    <a:gd name="connsiteX10" fmla="*/ 113695 w 5458789"/>
                    <a:gd name="connsiteY10" fmla="*/ 1422400 h 4240590"/>
                    <a:gd name="connsiteX11" fmla="*/ 331410 w 5458789"/>
                    <a:gd name="connsiteY11" fmla="*/ 2510971 h 4240590"/>
                    <a:gd name="connsiteX12" fmla="*/ 128210 w 5458789"/>
                    <a:gd name="connsiteY12" fmla="*/ 2801257 h 4240590"/>
                    <a:gd name="connsiteX13" fmla="*/ 171752 w 5458789"/>
                    <a:gd name="connsiteY13" fmla="*/ 2931886 h 4240590"/>
                    <a:gd name="connsiteX14" fmla="*/ 1158724 w 5458789"/>
                    <a:gd name="connsiteY14" fmla="*/ 4064000 h 4240590"/>
                    <a:gd name="connsiteX15" fmla="*/ 2174724 w 5458789"/>
                    <a:gd name="connsiteY15" fmla="*/ 3991429 h 4240590"/>
                    <a:gd name="connsiteX16" fmla="*/ 2406952 w 5458789"/>
                    <a:gd name="connsiteY16" fmla="*/ 3788229 h 4240590"/>
                    <a:gd name="connsiteX17" fmla="*/ 2813352 w 5458789"/>
                    <a:gd name="connsiteY17" fmla="*/ 3875314 h 4240590"/>
                    <a:gd name="connsiteX0" fmla="*/ 2813352 w 5519298"/>
                    <a:gd name="connsiteY0" fmla="*/ 3875314 h 4240590"/>
                    <a:gd name="connsiteX1" fmla="*/ 4279295 w 5519298"/>
                    <a:gd name="connsiteY1" fmla="*/ 3759200 h 4240590"/>
                    <a:gd name="connsiteX2" fmla="*/ 4381644 w 5519298"/>
                    <a:gd name="connsiteY2" fmla="*/ 3769000 h 4240590"/>
                    <a:gd name="connsiteX3" fmla="*/ 5167304 w 5519298"/>
                    <a:gd name="connsiteY3" fmla="*/ 3332522 h 4240590"/>
                    <a:gd name="connsiteX4" fmla="*/ 5429192 w 5519298"/>
                    <a:gd name="connsiteY4" fmla="*/ 2459565 h 4240590"/>
                    <a:gd name="connsiteX5" fmla="*/ 4626670 w 5519298"/>
                    <a:gd name="connsiteY5" fmla="*/ 2095095 h 4240590"/>
                    <a:gd name="connsiteX6" fmla="*/ 4626669 w 5519298"/>
                    <a:gd name="connsiteY6" fmla="*/ 1484026 h 4240590"/>
                    <a:gd name="connsiteX7" fmla="*/ 3945467 w 5519298"/>
                    <a:gd name="connsiteY7" fmla="*/ 667657 h 4240590"/>
                    <a:gd name="connsiteX8" fmla="*/ 2755295 w 5519298"/>
                    <a:gd name="connsiteY8" fmla="*/ 0 h 4240590"/>
                    <a:gd name="connsiteX9" fmla="*/ 781352 w 5519298"/>
                    <a:gd name="connsiteY9" fmla="*/ 667657 h 4240590"/>
                    <a:gd name="connsiteX10" fmla="*/ 113695 w 5519298"/>
                    <a:gd name="connsiteY10" fmla="*/ 1422400 h 4240590"/>
                    <a:gd name="connsiteX11" fmla="*/ 331410 w 5519298"/>
                    <a:gd name="connsiteY11" fmla="*/ 2510971 h 4240590"/>
                    <a:gd name="connsiteX12" fmla="*/ 128210 w 5519298"/>
                    <a:gd name="connsiteY12" fmla="*/ 2801257 h 4240590"/>
                    <a:gd name="connsiteX13" fmla="*/ 171752 w 5519298"/>
                    <a:gd name="connsiteY13" fmla="*/ 2931886 h 4240590"/>
                    <a:gd name="connsiteX14" fmla="*/ 1158724 w 5519298"/>
                    <a:gd name="connsiteY14" fmla="*/ 4064000 h 4240590"/>
                    <a:gd name="connsiteX15" fmla="*/ 2174724 w 5519298"/>
                    <a:gd name="connsiteY15" fmla="*/ 3991429 h 4240590"/>
                    <a:gd name="connsiteX16" fmla="*/ 2406952 w 5519298"/>
                    <a:gd name="connsiteY16" fmla="*/ 3788229 h 4240590"/>
                    <a:gd name="connsiteX17" fmla="*/ 2813352 w 5519298"/>
                    <a:gd name="connsiteY17" fmla="*/ 3875314 h 4240590"/>
                    <a:gd name="connsiteX0" fmla="*/ 2813352 w 5208142"/>
                    <a:gd name="connsiteY0" fmla="*/ 3875314 h 4240590"/>
                    <a:gd name="connsiteX1" fmla="*/ 4279295 w 5208142"/>
                    <a:gd name="connsiteY1" fmla="*/ 3759200 h 4240590"/>
                    <a:gd name="connsiteX2" fmla="*/ 4381644 w 5208142"/>
                    <a:gd name="connsiteY2" fmla="*/ 3769000 h 4240590"/>
                    <a:gd name="connsiteX3" fmla="*/ 5167304 w 5208142"/>
                    <a:gd name="connsiteY3" fmla="*/ 3332522 h 4240590"/>
                    <a:gd name="connsiteX4" fmla="*/ 4626671 w 5208142"/>
                    <a:gd name="connsiteY4" fmla="*/ 2618869 h 4240590"/>
                    <a:gd name="connsiteX5" fmla="*/ 4626670 w 5208142"/>
                    <a:gd name="connsiteY5" fmla="*/ 2095095 h 4240590"/>
                    <a:gd name="connsiteX6" fmla="*/ 4626669 w 5208142"/>
                    <a:gd name="connsiteY6" fmla="*/ 1484026 h 4240590"/>
                    <a:gd name="connsiteX7" fmla="*/ 3945467 w 5208142"/>
                    <a:gd name="connsiteY7" fmla="*/ 667657 h 4240590"/>
                    <a:gd name="connsiteX8" fmla="*/ 2755295 w 5208142"/>
                    <a:gd name="connsiteY8" fmla="*/ 0 h 4240590"/>
                    <a:gd name="connsiteX9" fmla="*/ 781352 w 5208142"/>
                    <a:gd name="connsiteY9" fmla="*/ 667657 h 4240590"/>
                    <a:gd name="connsiteX10" fmla="*/ 113695 w 5208142"/>
                    <a:gd name="connsiteY10" fmla="*/ 1422400 h 4240590"/>
                    <a:gd name="connsiteX11" fmla="*/ 331410 w 5208142"/>
                    <a:gd name="connsiteY11" fmla="*/ 2510971 h 4240590"/>
                    <a:gd name="connsiteX12" fmla="*/ 128210 w 5208142"/>
                    <a:gd name="connsiteY12" fmla="*/ 2801257 h 4240590"/>
                    <a:gd name="connsiteX13" fmla="*/ 171752 w 5208142"/>
                    <a:gd name="connsiteY13" fmla="*/ 2931886 h 4240590"/>
                    <a:gd name="connsiteX14" fmla="*/ 1158724 w 5208142"/>
                    <a:gd name="connsiteY14" fmla="*/ 4064000 h 4240590"/>
                    <a:gd name="connsiteX15" fmla="*/ 2174724 w 5208142"/>
                    <a:gd name="connsiteY15" fmla="*/ 3991429 h 4240590"/>
                    <a:gd name="connsiteX16" fmla="*/ 2406952 w 5208142"/>
                    <a:gd name="connsiteY16" fmla="*/ 3788229 h 4240590"/>
                    <a:gd name="connsiteX17" fmla="*/ 2813352 w 5208142"/>
                    <a:gd name="connsiteY17" fmla="*/ 3875314 h 4240590"/>
                    <a:gd name="connsiteX0" fmla="*/ 2813352 w 4740203"/>
                    <a:gd name="connsiteY0" fmla="*/ 3875314 h 4240590"/>
                    <a:gd name="connsiteX1" fmla="*/ 4279295 w 4740203"/>
                    <a:gd name="connsiteY1" fmla="*/ 3759200 h 4240590"/>
                    <a:gd name="connsiteX2" fmla="*/ 4381644 w 4740203"/>
                    <a:gd name="connsiteY2" fmla="*/ 3769000 h 4240590"/>
                    <a:gd name="connsiteX3" fmla="*/ 4452080 w 4740203"/>
                    <a:gd name="connsiteY3" fmla="*/ 3317234 h 4240590"/>
                    <a:gd name="connsiteX4" fmla="*/ 4626671 w 4740203"/>
                    <a:gd name="connsiteY4" fmla="*/ 2618869 h 4240590"/>
                    <a:gd name="connsiteX5" fmla="*/ 4626670 w 4740203"/>
                    <a:gd name="connsiteY5" fmla="*/ 2095095 h 4240590"/>
                    <a:gd name="connsiteX6" fmla="*/ 4626669 w 4740203"/>
                    <a:gd name="connsiteY6" fmla="*/ 1484026 h 4240590"/>
                    <a:gd name="connsiteX7" fmla="*/ 3945467 w 4740203"/>
                    <a:gd name="connsiteY7" fmla="*/ 667657 h 4240590"/>
                    <a:gd name="connsiteX8" fmla="*/ 2755295 w 4740203"/>
                    <a:gd name="connsiteY8" fmla="*/ 0 h 4240590"/>
                    <a:gd name="connsiteX9" fmla="*/ 781352 w 4740203"/>
                    <a:gd name="connsiteY9" fmla="*/ 667657 h 4240590"/>
                    <a:gd name="connsiteX10" fmla="*/ 113695 w 4740203"/>
                    <a:gd name="connsiteY10" fmla="*/ 1422400 h 4240590"/>
                    <a:gd name="connsiteX11" fmla="*/ 331410 w 4740203"/>
                    <a:gd name="connsiteY11" fmla="*/ 2510971 h 4240590"/>
                    <a:gd name="connsiteX12" fmla="*/ 128210 w 4740203"/>
                    <a:gd name="connsiteY12" fmla="*/ 2801257 h 4240590"/>
                    <a:gd name="connsiteX13" fmla="*/ 171752 w 4740203"/>
                    <a:gd name="connsiteY13" fmla="*/ 2931886 h 4240590"/>
                    <a:gd name="connsiteX14" fmla="*/ 1158724 w 4740203"/>
                    <a:gd name="connsiteY14" fmla="*/ 4064000 h 4240590"/>
                    <a:gd name="connsiteX15" fmla="*/ 2174724 w 4740203"/>
                    <a:gd name="connsiteY15" fmla="*/ 3991429 h 4240590"/>
                    <a:gd name="connsiteX16" fmla="*/ 2406952 w 4740203"/>
                    <a:gd name="connsiteY16" fmla="*/ 3788229 h 4240590"/>
                    <a:gd name="connsiteX17" fmla="*/ 2813352 w 4740203"/>
                    <a:gd name="connsiteY17" fmla="*/ 3875314 h 4240590"/>
                    <a:gd name="connsiteX0" fmla="*/ 2813352 w 4740203"/>
                    <a:gd name="connsiteY0" fmla="*/ 3875314 h 4240590"/>
                    <a:gd name="connsiteX1" fmla="*/ 4279295 w 4740203"/>
                    <a:gd name="connsiteY1" fmla="*/ 3759200 h 4240590"/>
                    <a:gd name="connsiteX2" fmla="*/ 4277489 w 4740203"/>
                    <a:gd name="connsiteY2" fmla="*/ 3753713 h 4240590"/>
                    <a:gd name="connsiteX3" fmla="*/ 4452080 w 4740203"/>
                    <a:gd name="connsiteY3" fmla="*/ 3317234 h 4240590"/>
                    <a:gd name="connsiteX4" fmla="*/ 4626671 w 4740203"/>
                    <a:gd name="connsiteY4" fmla="*/ 2618869 h 4240590"/>
                    <a:gd name="connsiteX5" fmla="*/ 4626670 w 4740203"/>
                    <a:gd name="connsiteY5" fmla="*/ 2095095 h 4240590"/>
                    <a:gd name="connsiteX6" fmla="*/ 4626669 w 4740203"/>
                    <a:gd name="connsiteY6" fmla="*/ 1484026 h 4240590"/>
                    <a:gd name="connsiteX7" fmla="*/ 3945467 w 4740203"/>
                    <a:gd name="connsiteY7" fmla="*/ 667657 h 4240590"/>
                    <a:gd name="connsiteX8" fmla="*/ 2755295 w 4740203"/>
                    <a:gd name="connsiteY8" fmla="*/ 0 h 4240590"/>
                    <a:gd name="connsiteX9" fmla="*/ 781352 w 4740203"/>
                    <a:gd name="connsiteY9" fmla="*/ 667657 h 4240590"/>
                    <a:gd name="connsiteX10" fmla="*/ 113695 w 4740203"/>
                    <a:gd name="connsiteY10" fmla="*/ 1422400 h 4240590"/>
                    <a:gd name="connsiteX11" fmla="*/ 331410 w 4740203"/>
                    <a:gd name="connsiteY11" fmla="*/ 2510971 h 4240590"/>
                    <a:gd name="connsiteX12" fmla="*/ 128210 w 4740203"/>
                    <a:gd name="connsiteY12" fmla="*/ 2801257 h 4240590"/>
                    <a:gd name="connsiteX13" fmla="*/ 171752 w 4740203"/>
                    <a:gd name="connsiteY13" fmla="*/ 2931886 h 4240590"/>
                    <a:gd name="connsiteX14" fmla="*/ 1158724 w 4740203"/>
                    <a:gd name="connsiteY14" fmla="*/ 4064000 h 4240590"/>
                    <a:gd name="connsiteX15" fmla="*/ 2174724 w 4740203"/>
                    <a:gd name="connsiteY15" fmla="*/ 3991429 h 4240590"/>
                    <a:gd name="connsiteX16" fmla="*/ 2406952 w 4740203"/>
                    <a:gd name="connsiteY16" fmla="*/ 3788229 h 4240590"/>
                    <a:gd name="connsiteX17" fmla="*/ 2813352 w 4740203"/>
                    <a:gd name="connsiteY17" fmla="*/ 3875314 h 4240590"/>
                    <a:gd name="connsiteX0" fmla="*/ 2813352 w 4709592"/>
                    <a:gd name="connsiteY0" fmla="*/ 3913843 h 4279119"/>
                    <a:gd name="connsiteX1" fmla="*/ 4279295 w 4709592"/>
                    <a:gd name="connsiteY1" fmla="*/ 3797729 h 4279119"/>
                    <a:gd name="connsiteX2" fmla="*/ 4277489 w 4709592"/>
                    <a:gd name="connsiteY2" fmla="*/ 3792242 h 4279119"/>
                    <a:gd name="connsiteX3" fmla="*/ 4452080 w 4709592"/>
                    <a:gd name="connsiteY3" fmla="*/ 3355763 h 4279119"/>
                    <a:gd name="connsiteX4" fmla="*/ 4626671 w 4709592"/>
                    <a:gd name="connsiteY4" fmla="*/ 2657398 h 4279119"/>
                    <a:gd name="connsiteX5" fmla="*/ 4626670 w 4709592"/>
                    <a:gd name="connsiteY5" fmla="*/ 2133624 h 4279119"/>
                    <a:gd name="connsiteX6" fmla="*/ 4626669 w 4709592"/>
                    <a:gd name="connsiteY6" fmla="*/ 1522555 h 4279119"/>
                    <a:gd name="connsiteX7" fmla="*/ 4129133 w 4709592"/>
                    <a:gd name="connsiteY7" fmla="*/ 475007 h 4279119"/>
                    <a:gd name="connsiteX8" fmla="*/ 2755295 w 4709592"/>
                    <a:gd name="connsiteY8" fmla="*/ 38529 h 4279119"/>
                    <a:gd name="connsiteX9" fmla="*/ 781352 w 4709592"/>
                    <a:gd name="connsiteY9" fmla="*/ 706186 h 4279119"/>
                    <a:gd name="connsiteX10" fmla="*/ 113695 w 4709592"/>
                    <a:gd name="connsiteY10" fmla="*/ 1460929 h 4279119"/>
                    <a:gd name="connsiteX11" fmla="*/ 331410 w 4709592"/>
                    <a:gd name="connsiteY11" fmla="*/ 2549500 h 4279119"/>
                    <a:gd name="connsiteX12" fmla="*/ 128210 w 4709592"/>
                    <a:gd name="connsiteY12" fmla="*/ 2839786 h 4279119"/>
                    <a:gd name="connsiteX13" fmla="*/ 171752 w 4709592"/>
                    <a:gd name="connsiteY13" fmla="*/ 2970415 h 4279119"/>
                    <a:gd name="connsiteX14" fmla="*/ 1158724 w 4709592"/>
                    <a:gd name="connsiteY14" fmla="*/ 4102529 h 4279119"/>
                    <a:gd name="connsiteX15" fmla="*/ 2174724 w 4709592"/>
                    <a:gd name="connsiteY15" fmla="*/ 4029958 h 4279119"/>
                    <a:gd name="connsiteX16" fmla="*/ 2406952 w 4709592"/>
                    <a:gd name="connsiteY16" fmla="*/ 3826758 h 4279119"/>
                    <a:gd name="connsiteX17" fmla="*/ 2813352 w 4709592"/>
                    <a:gd name="connsiteY17" fmla="*/ 3913843 h 4279119"/>
                    <a:gd name="connsiteX0" fmla="*/ 2813352 w 4655769"/>
                    <a:gd name="connsiteY0" fmla="*/ 3913844 h 4279120"/>
                    <a:gd name="connsiteX1" fmla="*/ 4279295 w 4655769"/>
                    <a:gd name="connsiteY1" fmla="*/ 3797730 h 4279120"/>
                    <a:gd name="connsiteX2" fmla="*/ 4277489 w 4655769"/>
                    <a:gd name="connsiteY2" fmla="*/ 3792243 h 4279120"/>
                    <a:gd name="connsiteX3" fmla="*/ 4452080 w 4655769"/>
                    <a:gd name="connsiteY3" fmla="*/ 3355764 h 4279120"/>
                    <a:gd name="connsiteX4" fmla="*/ 4626671 w 4655769"/>
                    <a:gd name="connsiteY4" fmla="*/ 2657399 h 4279120"/>
                    <a:gd name="connsiteX5" fmla="*/ 4626670 w 4655769"/>
                    <a:gd name="connsiteY5" fmla="*/ 2133625 h 4279120"/>
                    <a:gd name="connsiteX6" fmla="*/ 4565611 w 4655769"/>
                    <a:gd name="connsiteY6" fmla="*/ 911487 h 4279120"/>
                    <a:gd name="connsiteX7" fmla="*/ 4129133 w 4655769"/>
                    <a:gd name="connsiteY7" fmla="*/ 475008 h 4279120"/>
                    <a:gd name="connsiteX8" fmla="*/ 2755295 w 4655769"/>
                    <a:gd name="connsiteY8" fmla="*/ 38530 h 4279120"/>
                    <a:gd name="connsiteX9" fmla="*/ 781352 w 4655769"/>
                    <a:gd name="connsiteY9" fmla="*/ 706187 h 4279120"/>
                    <a:gd name="connsiteX10" fmla="*/ 113695 w 4655769"/>
                    <a:gd name="connsiteY10" fmla="*/ 1460930 h 4279120"/>
                    <a:gd name="connsiteX11" fmla="*/ 331410 w 4655769"/>
                    <a:gd name="connsiteY11" fmla="*/ 2549501 h 4279120"/>
                    <a:gd name="connsiteX12" fmla="*/ 128210 w 4655769"/>
                    <a:gd name="connsiteY12" fmla="*/ 2839787 h 4279120"/>
                    <a:gd name="connsiteX13" fmla="*/ 171752 w 4655769"/>
                    <a:gd name="connsiteY13" fmla="*/ 2970416 h 4279120"/>
                    <a:gd name="connsiteX14" fmla="*/ 1158724 w 4655769"/>
                    <a:gd name="connsiteY14" fmla="*/ 4102530 h 4279120"/>
                    <a:gd name="connsiteX15" fmla="*/ 2174724 w 4655769"/>
                    <a:gd name="connsiteY15" fmla="*/ 4029959 h 4279120"/>
                    <a:gd name="connsiteX16" fmla="*/ 2406952 w 4655769"/>
                    <a:gd name="connsiteY16" fmla="*/ 3826759 h 4279120"/>
                    <a:gd name="connsiteX17" fmla="*/ 2813352 w 4655769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79295 w 4718930"/>
                    <a:gd name="connsiteY1" fmla="*/ 3797730 h 4279120"/>
                    <a:gd name="connsiteX2" fmla="*/ 4277489 w 4718930"/>
                    <a:gd name="connsiteY2" fmla="*/ 3792243 h 4279120"/>
                    <a:gd name="connsiteX3" fmla="*/ 4452080 w 4718930"/>
                    <a:gd name="connsiteY3" fmla="*/ 3355764 h 4279120"/>
                    <a:gd name="connsiteX4" fmla="*/ 4626671 w 4718930"/>
                    <a:gd name="connsiteY4" fmla="*/ 2657399 h 4279120"/>
                    <a:gd name="connsiteX5" fmla="*/ 4626670 w 4718930"/>
                    <a:gd name="connsiteY5" fmla="*/ 213362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79295 w 4718930"/>
                    <a:gd name="connsiteY1" fmla="*/ 3797730 h 4279120"/>
                    <a:gd name="connsiteX2" fmla="*/ 4277489 w 4718930"/>
                    <a:gd name="connsiteY2" fmla="*/ 3792243 h 4279120"/>
                    <a:gd name="connsiteX3" fmla="*/ 4452080 w 4718930"/>
                    <a:gd name="connsiteY3" fmla="*/ 3355764 h 4279120"/>
                    <a:gd name="connsiteX4" fmla="*/ 4626671 w 4718930"/>
                    <a:gd name="connsiteY4" fmla="*/ 2657399 h 4279120"/>
                    <a:gd name="connsiteX5" fmla="*/ 4652907 w 4718930"/>
                    <a:gd name="connsiteY5" fmla="*/ 195903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79295 w 4718930"/>
                    <a:gd name="connsiteY1" fmla="*/ 3797730 h 4279120"/>
                    <a:gd name="connsiteX2" fmla="*/ 4227362 w 4718930"/>
                    <a:gd name="connsiteY2" fmla="*/ 3704947 h 4279120"/>
                    <a:gd name="connsiteX3" fmla="*/ 4452080 w 4718930"/>
                    <a:gd name="connsiteY3" fmla="*/ 3355764 h 4279120"/>
                    <a:gd name="connsiteX4" fmla="*/ 4626671 w 4718930"/>
                    <a:gd name="connsiteY4" fmla="*/ 2657399 h 4279120"/>
                    <a:gd name="connsiteX5" fmla="*/ 4652907 w 4718930"/>
                    <a:gd name="connsiteY5" fmla="*/ 195903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27362 w 4718930"/>
                    <a:gd name="connsiteY1" fmla="*/ 3704947 h 4279120"/>
                    <a:gd name="connsiteX2" fmla="*/ 4227362 w 4718930"/>
                    <a:gd name="connsiteY2" fmla="*/ 3704947 h 4279120"/>
                    <a:gd name="connsiteX3" fmla="*/ 4452080 w 4718930"/>
                    <a:gd name="connsiteY3" fmla="*/ 3355764 h 4279120"/>
                    <a:gd name="connsiteX4" fmla="*/ 4626671 w 4718930"/>
                    <a:gd name="connsiteY4" fmla="*/ 2657399 h 4279120"/>
                    <a:gd name="connsiteX5" fmla="*/ 4652907 w 4718930"/>
                    <a:gd name="connsiteY5" fmla="*/ 195903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27362 w 4718930"/>
                    <a:gd name="connsiteY1" fmla="*/ 3704947 h 4279120"/>
                    <a:gd name="connsiteX2" fmla="*/ 4227362 w 4718930"/>
                    <a:gd name="connsiteY2" fmla="*/ 3704947 h 4279120"/>
                    <a:gd name="connsiteX3" fmla="*/ 4452080 w 4718930"/>
                    <a:gd name="connsiteY3" fmla="*/ 3355764 h 4279120"/>
                    <a:gd name="connsiteX4" fmla="*/ 4436294 w 4718930"/>
                    <a:gd name="connsiteY4" fmla="*/ 2657400 h 4279120"/>
                    <a:gd name="connsiteX5" fmla="*/ 4652907 w 4718930"/>
                    <a:gd name="connsiteY5" fmla="*/ 195903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739236 w 4935680"/>
                    <a:gd name="connsiteY0" fmla="*/ 3878424 h 4138027"/>
                    <a:gd name="connsiteX1" fmla="*/ 4153246 w 4935680"/>
                    <a:gd name="connsiteY1" fmla="*/ 3669527 h 4138027"/>
                    <a:gd name="connsiteX2" fmla="*/ 4153246 w 4935680"/>
                    <a:gd name="connsiteY2" fmla="*/ 3669527 h 4138027"/>
                    <a:gd name="connsiteX3" fmla="*/ 4377964 w 4935680"/>
                    <a:gd name="connsiteY3" fmla="*/ 3320344 h 4138027"/>
                    <a:gd name="connsiteX4" fmla="*/ 4362178 w 4935680"/>
                    <a:gd name="connsiteY4" fmla="*/ 2621980 h 4138027"/>
                    <a:gd name="connsiteX5" fmla="*/ 4934617 w 4935680"/>
                    <a:gd name="connsiteY5" fmla="*/ 2099169 h 4138027"/>
                    <a:gd name="connsiteX6" fmla="*/ 4491495 w 4935680"/>
                    <a:gd name="connsiteY6" fmla="*/ 876067 h 4138027"/>
                    <a:gd name="connsiteX7" fmla="*/ 4055017 w 4935680"/>
                    <a:gd name="connsiteY7" fmla="*/ 439588 h 4138027"/>
                    <a:gd name="connsiteX8" fmla="*/ 2681179 w 4935680"/>
                    <a:gd name="connsiteY8" fmla="*/ 3110 h 4138027"/>
                    <a:gd name="connsiteX9" fmla="*/ 707236 w 4935680"/>
                    <a:gd name="connsiteY9" fmla="*/ 670767 h 4138027"/>
                    <a:gd name="connsiteX10" fmla="*/ 39579 w 4935680"/>
                    <a:gd name="connsiteY10" fmla="*/ 1425510 h 4138027"/>
                    <a:gd name="connsiteX11" fmla="*/ 257294 w 4935680"/>
                    <a:gd name="connsiteY11" fmla="*/ 2514081 h 4138027"/>
                    <a:gd name="connsiteX12" fmla="*/ 54094 w 4935680"/>
                    <a:gd name="connsiteY12" fmla="*/ 2804367 h 4138027"/>
                    <a:gd name="connsiteX13" fmla="*/ 97636 w 4935680"/>
                    <a:gd name="connsiteY13" fmla="*/ 2934996 h 4138027"/>
                    <a:gd name="connsiteX14" fmla="*/ 1084608 w 4935680"/>
                    <a:gd name="connsiteY14" fmla="*/ 4067110 h 4138027"/>
                    <a:gd name="connsiteX15" fmla="*/ 2100608 w 4935680"/>
                    <a:gd name="connsiteY15" fmla="*/ 3994539 h 4138027"/>
                    <a:gd name="connsiteX16" fmla="*/ 2332836 w 4935680"/>
                    <a:gd name="connsiteY16" fmla="*/ 3791339 h 4138027"/>
                    <a:gd name="connsiteX17" fmla="*/ 2739236 w 4935680"/>
                    <a:gd name="connsiteY17" fmla="*/ 3878424 h 4138027"/>
                    <a:gd name="connsiteX0" fmla="*/ 2739235 w 5392945"/>
                    <a:gd name="connsiteY0" fmla="*/ 3878424 h 4138027"/>
                    <a:gd name="connsiteX1" fmla="*/ 4153245 w 5392945"/>
                    <a:gd name="connsiteY1" fmla="*/ 3669527 h 4138027"/>
                    <a:gd name="connsiteX2" fmla="*/ 4153245 w 5392945"/>
                    <a:gd name="connsiteY2" fmla="*/ 3669527 h 4138027"/>
                    <a:gd name="connsiteX3" fmla="*/ 4377963 w 5392945"/>
                    <a:gd name="connsiteY3" fmla="*/ 3320344 h 4138027"/>
                    <a:gd name="connsiteX4" fmla="*/ 5378823 w 5392945"/>
                    <a:gd name="connsiteY4" fmla="*/ 2963847 h 4138027"/>
                    <a:gd name="connsiteX5" fmla="*/ 4934616 w 5392945"/>
                    <a:gd name="connsiteY5" fmla="*/ 2099169 h 4138027"/>
                    <a:gd name="connsiteX6" fmla="*/ 4491494 w 5392945"/>
                    <a:gd name="connsiteY6" fmla="*/ 876067 h 4138027"/>
                    <a:gd name="connsiteX7" fmla="*/ 4055016 w 5392945"/>
                    <a:gd name="connsiteY7" fmla="*/ 439588 h 4138027"/>
                    <a:gd name="connsiteX8" fmla="*/ 2681178 w 5392945"/>
                    <a:gd name="connsiteY8" fmla="*/ 3110 h 4138027"/>
                    <a:gd name="connsiteX9" fmla="*/ 707235 w 5392945"/>
                    <a:gd name="connsiteY9" fmla="*/ 670767 h 4138027"/>
                    <a:gd name="connsiteX10" fmla="*/ 39578 w 5392945"/>
                    <a:gd name="connsiteY10" fmla="*/ 1425510 h 4138027"/>
                    <a:gd name="connsiteX11" fmla="*/ 257293 w 5392945"/>
                    <a:gd name="connsiteY11" fmla="*/ 2514081 h 4138027"/>
                    <a:gd name="connsiteX12" fmla="*/ 54093 w 5392945"/>
                    <a:gd name="connsiteY12" fmla="*/ 2804367 h 4138027"/>
                    <a:gd name="connsiteX13" fmla="*/ 97635 w 5392945"/>
                    <a:gd name="connsiteY13" fmla="*/ 2934996 h 4138027"/>
                    <a:gd name="connsiteX14" fmla="*/ 1084607 w 5392945"/>
                    <a:gd name="connsiteY14" fmla="*/ 4067110 h 4138027"/>
                    <a:gd name="connsiteX15" fmla="*/ 2100607 w 5392945"/>
                    <a:gd name="connsiteY15" fmla="*/ 3994539 h 4138027"/>
                    <a:gd name="connsiteX16" fmla="*/ 2332835 w 5392945"/>
                    <a:gd name="connsiteY16" fmla="*/ 3791339 h 4138027"/>
                    <a:gd name="connsiteX17" fmla="*/ 2739235 w 5392945"/>
                    <a:gd name="connsiteY17" fmla="*/ 3878424 h 4138027"/>
                    <a:gd name="connsiteX0" fmla="*/ 2739235 w 5384392"/>
                    <a:gd name="connsiteY0" fmla="*/ 3878424 h 4138027"/>
                    <a:gd name="connsiteX1" fmla="*/ 4153245 w 5384392"/>
                    <a:gd name="connsiteY1" fmla="*/ 3669527 h 4138027"/>
                    <a:gd name="connsiteX2" fmla="*/ 4153245 w 5384392"/>
                    <a:gd name="connsiteY2" fmla="*/ 3669527 h 4138027"/>
                    <a:gd name="connsiteX3" fmla="*/ 4611792 w 5384392"/>
                    <a:gd name="connsiteY3" fmla="*/ 3532857 h 4138027"/>
                    <a:gd name="connsiteX4" fmla="*/ 5378823 w 5384392"/>
                    <a:gd name="connsiteY4" fmla="*/ 2963847 h 4138027"/>
                    <a:gd name="connsiteX5" fmla="*/ 4934616 w 5384392"/>
                    <a:gd name="connsiteY5" fmla="*/ 2099169 h 4138027"/>
                    <a:gd name="connsiteX6" fmla="*/ 4491494 w 5384392"/>
                    <a:gd name="connsiteY6" fmla="*/ 876067 h 4138027"/>
                    <a:gd name="connsiteX7" fmla="*/ 4055016 w 5384392"/>
                    <a:gd name="connsiteY7" fmla="*/ 439588 h 4138027"/>
                    <a:gd name="connsiteX8" fmla="*/ 2681178 w 5384392"/>
                    <a:gd name="connsiteY8" fmla="*/ 3110 h 4138027"/>
                    <a:gd name="connsiteX9" fmla="*/ 707235 w 5384392"/>
                    <a:gd name="connsiteY9" fmla="*/ 670767 h 4138027"/>
                    <a:gd name="connsiteX10" fmla="*/ 39578 w 5384392"/>
                    <a:gd name="connsiteY10" fmla="*/ 1425510 h 4138027"/>
                    <a:gd name="connsiteX11" fmla="*/ 257293 w 5384392"/>
                    <a:gd name="connsiteY11" fmla="*/ 2514081 h 4138027"/>
                    <a:gd name="connsiteX12" fmla="*/ 54093 w 5384392"/>
                    <a:gd name="connsiteY12" fmla="*/ 2804367 h 4138027"/>
                    <a:gd name="connsiteX13" fmla="*/ 97635 w 5384392"/>
                    <a:gd name="connsiteY13" fmla="*/ 2934996 h 4138027"/>
                    <a:gd name="connsiteX14" fmla="*/ 1084607 w 5384392"/>
                    <a:gd name="connsiteY14" fmla="*/ 4067110 h 4138027"/>
                    <a:gd name="connsiteX15" fmla="*/ 2100607 w 5384392"/>
                    <a:gd name="connsiteY15" fmla="*/ 3994539 h 4138027"/>
                    <a:gd name="connsiteX16" fmla="*/ 2332835 w 5384392"/>
                    <a:gd name="connsiteY16" fmla="*/ 3791339 h 4138027"/>
                    <a:gd name="connsiteX17" fmla="*/ 2739235 w 5384392"/>
                    <a:gd name="connsiteY17" fmla="*/ 3878424 h 4138027"/>
                    <a:gd name="connsiteX0" fmla="*/ 2739235 w 5390585"/>
                    <a:gd name="connsiteY0" fmla="*/ 3878424 h 4138027"/>
                    <a:gd name="connsiteX1" fmla="*/ 4153245 w 5390585"/>
                    <a:gd name="connsiteY1" fmla="*/ 3669527 h 4138027"/>
                    <a:gd name="connsiteX2" fmla="*/ 4153245 w 5390585"/>
                    <a:gd name="connsiteY2" fmla="*/ 3669527 h 4138027"/>
                    <a:gd name="connsiteX3" fmla="*/ 4611792 w 5390585"/>
                    <a:gd name="connsiteY3" fmla="*/ 3532857 h 4138027"/>
                    <a:gd name="connsiteX4" fmla="*/ 5378823 w 5390585"/>
                    <a:gd name="connsiteY4" fmla="*/ 2963847 h 4138027"/>
                    <a:gd name="connsiteX5" fmla="*/ 5036280 w 5390585"/>
                    <a:gd name="connsiteY5" fmla="*/ 2034491 h 4138027"/>
                    <a:gd name="connsiteX6" fmla="*/ 4491494 w 5390585"/>
                    <a:gd name="connsiteY6" fmla="*/ 876067 h 4138027"/>
                    <a:gd name="connsiteX7" fmla="*/ 4055016 w 5390585"/>
                    <a:gd name="connsiteY7" fmla="*/ 439588 h 4138027"/>
                    <a:gd name="connsiteX8" fmla="*/ 2681178 w 5390585"/>
                    <a:gd name="connsiteY8" fmla="*/ 3110 h 4138027"/>
                    <a:gd name="connsiteX9" fmla="*/ 707235 w 5390585"/>
                    <a:gd name="connsiteY9" fmla="*/ 670767 h 4138027"/>
                    <a:gd name="connsiteX10" fmla="*/ 39578 w 5390585"/>
                    <a:gd name="connsiteY10" fmla="*/ 1425510 h 4138027"/>
                    <a:gd name="connsiteX11" fmla="*/ 257293 w 5390585"/>
                    <a:gd name="connsiteY11" fmla="*/ 2514081 h 4138027"/>
                    <a:gd name="connsiteX12" fmla="*/ 54093 w 5390585"/>
                    <a:gd name="connsiteY12" fmla="*/ 2804367 h 4138027"/>
                    <a:gd name="connsiteX13" fmla="*/ 97635 w 5390585"/>
                    <a:gd name="connsiteY13" fmla="*/ 2934996 h 4138027"/>
                    <a:gd name="connsiteX14" fmla="*/ 1084607 w 5390585"/>
                    <a:gd name="connsiteY14" fmla="*/ 4067110 h 4138027"/>
                    <a:gd name="connsiteX15" fmla="*/ 2100607 w 5390585"/>
                    <a:gd name="connsiteY15" fmla="*/ 3994539 h 4138027"/>
                    <a:gd name="connsiteX16" fmla="*/ 2332835 w 5390585"/>
                    <a:gd name="connsiteY16" fmla="*/ 3791339 h 4138027"/>
                    <a:gd name="connsiteX17" fmla="*/ 2739235 w 5390585"/>
                    <a:gd name="connsiteY17" fmla="*/ 3878424 h 4138027"/>
                    <a:gd name="connsiteX0" fmla="*/ 2739235 w 5390585"/>
                    <a:gd name="connsiteY0" fmla="*/ 3878424 h 4254366"/>
                    <a:gd name="connsiteX1" fmla="*/ 4153245 w 5390585"/>
                    <a:gd name="connsiteY1" fmla="*/ 3669527 h 4254366"/>
                    <a:gd name="connsiteX2" fmla="*/ 4153245 w 5390585"/>
                    <a:gd name="connsiteY2" fmla="*/ 3669527 h 4254366"/>
                    <a:gd name="connsiteX3" fmla="*/ 4611792 w 5390585"/>
                    <a:gd name="connsiteY3" fmla="*/ 3532857 h 4254366"/>
                    <a:gd name="connsiteX4" fmla="*/ 5378823 w 5390585"/>
                    <a:gd name="connsiteY4" fmla="*/ 2963847 h 4254366"/>
                    <a:gd name="connsiteX5" fmla="*/ 5036280 w 5390585"/>
                    <a:gd name="connsiteY5" fmla="*/ 2034491 h 4254366"/>
                    <a:gd name="connsiteX6" fmla="*/ 4491494 w 5390585"/>
                    <a:gd name="connsiteY6" fmla="*/ 876067 h 4254366"/>
                    <a:gd name="connsiteX7" fmla="*/ 4055016 w 5390585"/>
                    <a:gd name="connsiteY7" fmla="*/ 439588 h 4254366"/>
                    <a:gd name="connsiteX8" fmla="*/ 2681178 w 5390585"/>
                    <a:gd name="connsiteY8" fmla="*/ 3110 h 4254366"/>
                    <a:gd name="connsiteX9" fmla="*/ 707235 w 5390585"/>
                    <a:gd name="connsiteY9" fmla="*/ 670767 h 4254366"/>
                    <a:gd name="connsiteX10" fmla="*/ 39578 w 5390585"/>
                    <a:gd name="connsiteY10" fmla="*/ 1425510 h 4254366"/>
                    <a:gd name="connsiteX11" fmla="*/ 257293 w 5390585"/>
                    <a:gd name="connsiteY11" fmla="*/ 2514081 h 4254366"/>
                    <a:gd name="connsiteX12" fmla="*/ 54093 w 5390585"/>
                    <a:gd name="connsiteY12" fmla="*/ 2804367 h 4254366"/>
                    <a:gd name="connsiteX13" fmla="*/ 97635 w 5390585"/>
                    <a:gd name="connsiteY13" fmla="*/ 2934996 h 4254366"/>
                    <a:gd name="connsiteX14" fmla="*/ 1084607 w 5390585"/>
                    <a:gd name="connsiteY14" fmla="*/ 4067110 h 4254366"/>
                    <a:gd name="connsiteX15" fmla="*/ 2100607 w 5390585"/>
                    <a:gd name="connsiteY15" fmla="*/ 3994539 h 4254366"/>
                    <a:gd name="connsiteX16" fmla="*/ 3019071 w 5390585"/>
                    <a:gd name="connsiteY16" fmla="*/ 4253323 h 4254366"/>
                    <a:gd name="connsiteX17" fmla="*/ 2739235 w 5390585"/>
                    <a:gd name="connsiteY17" fmla="*/ 3878424 h 4254366"/>
                    <a:gd name="connsiteX0" fmla="*/ 3781298 w 5390585"/>
                    <a:gd name="connsiteY0" fmla="*/ 4074767 h 4254590"/>
                    <a:gd name="connsiteX1" fmla="*/ 4153245 w 5390585"/>
                    <a:gd name="connsiteY1" fmla="*/ 3669527 h 4254590"/>
                    <a:gd name="connsiteX2" fmla="*/ 4153245 w 5390585"/>
                    <a:gd name="connsiteY2" fmla="*/ 3669527 h 4254590"/>
                    <a:gd name="connsiteX3" fmla="*/ 4611792 w 5390585"/>
                    <a:gd name="connsiteY3" fmla="*/ 3532857 h 4254590"/>
                    <a:gd name="connsiteX4" fmla="*/ 5378823 w 5390585"/>
                    <a:gd name="connsiteY4" fmla="*/ 2963847 h 4254590"/>
                    <a:gd name="connsiteX5" fmla="*/ 5036280 w 5390585"/>
                    <a:gd name="connsiteY5" fmla="*/ 2034491 h 4254590"/>
                    <a:gd name="connsiteX6" fmla="*/ 4491494 w 5390585"/>
                    <a:gd name="connsiteY6" fmla="*/ 876067 h 4254590"/>
                    <a:gd name="connsiteX7" fmla="*/ 4055016 w 5390585"/>
                    <a:gd name="connsiteY7" fmla="*/ 439588 h 4254590"/>
                    <a:gd name="connsiteX8" fmla="*/ 2681178 w 5390585"/>
                    <a:gd name="connsiteY8" fmla="*/ 3110 h 4254590"/>
                    <a:gd name="connsiteX9" fmla="*/ 707235 w 5390585"/>
                    <a:gd name="connsiteY9" fmla="*/ 670767 h 4254590"/>
                    <a:gd name="connsiteX10" fmla="*/ 39578 w 5390585"/>
                    <a:gd name="connsiteY10" fmla="*/ 1425510 h 4254590"/>
                    <a:gd name="connsiteX11" fmla="*/ 257293 w 5390585"/>
                    <a:gd name="connsiteY11" fmla="*/ 2514081 h 4254590"/>
                    <a:gd name="connsiteX12" fmla="*/ 54093 w 5390585"/>
                    <a:gd name="connsiteY12" fmla="*/ 2804367 h 4254590"/>
                    <a:gd name="connsiteX13" fmla="*/ 97635 w 5390585"/>
                    <a:gd name="connsiteY13" fmla="*/ 2934996 h 4254590"/>
                    <a:gd name="connsiteX14" fmla="*/ 1084607 w 5390585"/>
                    <a:gd name="connsiteY14" fmla="*/ 4067110 h 4254590"/>
                    <a:gd name="connsiteX15" fmla="*/ 2100607 w 5390585"/>
                    <a:gd name="connsiteY15" fmla="*/ 3994539 h 4254590"/>
                    <a:gd name="connsiteX16" fmla="*/ 3019071 w 5390585"/>
                    <a:gd name="connsiteY16" fmla="*/ 4253323 h 4254590"/>
                    <a:gd name="connsiteX17" fmla="*/ 3781298 w 5390585"/>
                    <a:gd name="connsiteY17" fmla="*/ 4074767 h 4254590"/>
                    <a:gd name="connsiteX0" fmla="*/ 3781298 w 5390585"/>
                    <a:gd name="connsiteY0" fmla="*/ 4074767 h 4363804"/>
                    <a:gd name="connsiteX1" fmla="*/ 4153245 w 5390585"/>
                    <a:gd name="connsiteY1" fmla="*/ 3669527 h 4363804"/>
                    <a:gd name="connsiteX2" fmla="*/ 4153245 w 5390585"/>
                    <a:gd name="connsiteY2" fmla="*/ 3669527 h 4363804"/>
                    <a:gd name="connsiteX3" fmla="*/ 4611792 w 5390585"/>
                    <a:gd name="connsiteY3" fmla="*/ 3532857 h 4363804"/>
                    <a:gd name="connsiteX4" fmla="*/ 5378823 w 5390585"/>
                    <a:gd name="connsiteY4" fmla="*/ 2963847 h 4363804"/>
                    <a:gd name="connsiteX5" fmla="*/ 5036280 w 5390585"/>
                    <a:gd name="connsiteY5" fmla="*/ 2034491 h 4363804"/>
                    <a:gd name="connsiteX6" fmla="*/ 4491494 w 5390585"/>
                    <a:gd name="connsiteY6" fmla="*/ 876067 h 4363804"/>
                    <a:gd name="connsiteX7" fmla="*/ 4055016 w 5390585"/>
                    <a:gd name="connsiteY7" fmla="*/ 439588 h 4363804"/>
                    <a:gd name="connsiteX8" fmla="*/ 2681178 w 5390585"/>
                    <a:gd name="connsiteY8" fmla="*/ 3110 h 4363804"/>
                    <a:gd name="connsiteX9" fmla="*/ 707235 w 5390585"/>
                    <a:gd name="connsiteY9" fmla="*/ 670767 h 4363804"/>
                    <a:gd name="connsiteX10" fmla="*/ 39578 w 5390585"/>
                    <a:gd name="connsiteY10" fmla="*/ 1425510 h 4363804"/>
                    <a:gd name="connsiteX11" fmla="*/ 257293 w 5390585"/>
                    <a:gd name="connsiteY11" fmla="*/ 2514081 h 4363804"/>
                    <a:gd name="connsiteX12" fmla="*/ 54093 w 5390585"/>
                    <a:gd name="connsiteY12" fmla="*/ 2804367 h 4363804"/>
                    <a:gd name="connsiteX13" fmla="*/ 97635 w 5390585"/>
                    <a:gd name="connsiteY13" fmla="*/ 2934996 h 4363804"/>
                    <a:gd name="connsiteX14" fmla="*/ 1084607 w 5390585"/>
                    <a:gd name="connsiteY14" fmla="*/ 4067110 h 4363804"/>
                    <a:gd name="connsiteX15" fmla="*/ 2113316 w 5390585"/>
                    <a:gd name="connsiteY15" fmla="*/ 4352577 h 4363804"/>
                    <a:gd name="connsiteX16" fmla="*/ 3019071 w 5390585"/>
                    <a:gd name="connsiteY16" fmla="*/ 4253323 h 4363804"/>
                    <a:gd name="connsiteX17" fmla="*/ 3781298 w 5390585"/>
                    <a:gd name="connsiteY17" fmla="*/ 4074767 h 4363804"/>
                    <a:gd name="connsiteX0" fmla="*/ 3781298 w 5390585"/>
                    <a:gd name="connsiteY0" fmla="*/ 4073514 h 4362550"/>
                    <a:gd name="connsiteX1" fmla="*/ 4153245 w 5390585"/>
                    <a:gd name="connsiteY1" fmla="*/ 3668274 h 4362550"/>
                    <a:gd name="connsiteX2" fmla="*/ 4153245 w 5390585"/>
                    <a:gd name="connsiteY2" fmla="*/ 3668274 h 4362550"/>
                    <a:gd name="connsiteX3" fmla="*/ 4611792 w 5390585"/>
                    <a:gd name="connsiteY3" fmla="*/ 3531604 h 4362550"/>
                    <a:gd name="connsiteX4" fmla="*/ 5378823 w 5390585"/>
                    <a:gd name="connsiteY4" fmla="*/ 2962594 h 4362550"/>
                    <a:gd name="connsiteX5" fmla="*/ 5036280 w 5390585"/>
                    <a:gd name="connsiteY5" fmla="*/ 2033238 h 4362550"/>
                    <a:gd name="connsiteX6" fmla="*/ 4491494 w 5390585"/>
                    <a:gd name="connsiteY6" fmla="*/ 874814 h 4362550"/>
                    <a:gd name="connsiteX7" fmla="*/ 4055016 w 5390585"/>
                    <a:gd name="connsiteY7" fmla="*/ 438335 h 4362550"/>
                    <a:gd name="connsiteX8" fmla="*/ 2681178 w 5390585"/>
                    <a:gd name="connsiteY8" fmla="*/ 1857 h 4362550"/>
                    <a:gd name="connsiteX9" fmla="*/ 810221 w 5390585"/>
                    <a:gd name="connsiteY9" fmla="*/ 331479 h 4362550"/>
                    <a:gd name="connsiteX10" fmla="*/ 39578 w 5390585"/>
                    <a:gd name="connsiteY10" fmla="*/ 1424257 h 4362550"/>
                    <a:gd name="connsiteX11" fmla="*/ 257293 w 5390585"/>
                    <a:gd name="connsiteY11" fmla="*/ 2512828 h 4362550"/>
                    <a:gd name="connsiteX12" fmla="*/ 54093 w 5390585"/>
                    <a:gd name="connsiteY12" fmla="*/ 2803114 h 4362550"/>
                    <a:gd name="connsiteX13" fmla="*/ 97635 w 5390585"/>
                    <a:gd name="connsiteY13" fmla="*/ 2933743 h 4362550"/>
                    <a:gd name="connsiteX14" fmla="*/ 1084607 w 5390585"/>
                    <a:gd name="connsiteY14" fmla="*/ 4065857 h 4362550"/>
                    <a:gd name="connsiteX15" fmla="*/ 2113316 w 5390585"/>
                    <a:gd name="connsiteY15" fmla="*/ 4351324 h 4362550"/>
                    <a:gd name="connsiteX16" fmla="*/ 3019071 w 5390585"/>
                    <a:gd name="connsiteY16" fmla="*/ 4252070 h 4362550"/>
                    <a:gd name="connsiteX17" fmla="*/ 3781298 w 5390585"/>
                    <a:gd name="connsiteY17" fmla="*/ 4073514 h 4362550"/>
                    <a:gd name="connsiteX0" fmla="*/ 3781298 w 5390585"/>
                    <a:gd name="connsiteY0" fmla="*/ 4073514 h 4362550"/>
                    <a:gd name="connsiteX1" fmla="*/ 4153245 w 5390585"/>
                    <a:gd name="connsiteY1" fmla="*/ 3668274 h 4362550"/>
                    <a:gd name="connsiteX2" fmla="*/ 4153245 w 5390585"/>
                    <a:gd name="connsiteY2" fmla="*/ 3668274 h 4362550"/>
                    <a:gd name="connsiteX3" fmla="*/ 4611792 w 5390585"/>
                    <a:gd name="connsiteY3" fmla="*/ 3531604 h 4362550"/>
                    <a:gd name="connsiteX4" fmla="*/ 5378823 w 5390585"/>
                    <a:gd name="connsiteY4" fmla="*/ 2962594 h 4362550"/>
                    <a:gd name="connsiteX5" fmla="*/ 5036280 w 5390585"/>
                    <a:gd name="connsiteY5" fmla="*/ 2033238 h 4362550"/>
                    <a:gd name="connsiteX6" fmla="*/ 4491494 w 5390585"/>
                    <a:gd name="connsiteY6" fmla="*/ 874814 h 4362550"/>
                    <a:gd name="connsiteX7" fmla="*/ 4055016 w 5390585"/>
                    <a:gd name="connsiteY7" fmla="*/ 438335 h 4362550"/>
                    <a:gd name="connsiteX8" fmla="*/ 2681178 w 5390585"/>
                    <a:gd name="connsiteY8" fmla="*/ 1857 h 4362550"/>
                    <a:gd name="connsiteX9" fmla="*/ 810221 w 5390585"/>
                    <a:gd name="connsiteY9" fmla="*/ 331479 h 4362550"/>
                    <a:gd name="connsiteX10" fmla="*/ 67041 w 5390585"/>
                    <a:gd name="connsiteY10" fmla="*/ 1424257 h 4362550"/>
                    <a:gd name="connsiteX11" fmla="*/ 257293 w 5390585"/>
                    <a:gd name="connsiteY11" fmla="*/ 2512828 h 4362550"/>
                    <a:gd name="connsiteX12" fmla="*/ 54093 w 5390585"/>
                    <a:gd name="connsiteY12" fmla="*/ 2803114 h 4362550"/>
                    <a:gd name="connsiteX13" fmla="*/ 97635 w 5390585"/>
                    <a:gd name="connsiteY13" fmla="*/ 2933743 h 4362550"/>
                    <a:gd name="connsiteX14" fmla="*/ 1084607 w 5390585"/>
                    <a:gd name="connsiteY14" fmla="*/ 4065857 h 4362550"/>
                    <a:gd name="connsiteX15" fmla="*/ 2113316 w 5390585"/>
                    <a:gd name="connsiteY15" fmla="*/ 4351324 h 4362550"/>
                    <a:gd name="connsiteX16" fmla="*/ 3019071 w 5390585"/>
                    <a:gd name="connsiteY16" fmla="*/ 4252070 h 4362550"/>
                    <a:gd name="connsiteX17" fmla="*/ 3781298 w 5390585"/>
                    <a:gd name="connsiteY17" fmla="*/ 4073514 h 4362550"/>
                    <a:gd name="connsiteX0" fmla="*/ 3781298 w 5047021"/>
                    <a:gd name="connsiteY0" fmla="*/ 4073514 h 4362550"/>
                    <a:gd name="connsiteX1" fmla="*/ 4153245 w 5047021"/>
                    <a:gd name="connsiteY1" fmla="*/ 3668274 h 4362550"/>
                    <a:gd name="connsiteX2" fmla="*/ 4153245 w 5047021"/>
                    <a:gd name="connsiteY2" fmla="*/ 3668274 h 4362550"/>
                    <a:gd name="connsiteX3" fmla="*/ 4611792 w 5047021"/>
                    <a:gd name="connsiteY3" fmla="*/ 3531604 h 4362550"/>
                    <a:gd name="connsiteX4" fmla="*/ 4835431 w 5047021"/>
                    <a:gd name="connsiteY4" fmla="*/ 2606768 h 4362550"/>
                    <a:gd name="connsiteX5" fmla="*/ 5036280 w 5047021"/>
                    <a:gd name="connsiteY5" fmla="*/ 2033238 h 4362550"/>
                    <a:gd name="connsiteX6" fmla="*/ 4491494 w 5047021"/>
                    <a:gd name="connsiteY6" fmla="*/ 874814 h 4362550"/>
                    <a:gd name="connsiteX7" fmla="*/ 4055016 w 5047021"/>
                    <a:gd name="connsiteY7" fmla="*/ 438335 h 4362550"/>
                    <a:gd name="connsiteX8" fmla="*/ 2681178 w 5047021"/>
                    <a:gd name="connsiteY8" fmla="*/ 1857 h 4362550"/>
                    <a:gd name="connsiteX9" fmla="*/ 810221 w 5047021"/>
                    <a:gd name="connsiteY9" fmla="*/ 331479 h 4362550"/>
                    <a:gd name="connsiteX10" fmla="*/ 67041 w 5047021"/>
                    <a:gd name="connsiteY10" fmla="*/ 1424257 h 4362550"/>
                    <a:gd name="connsiteX11" fmla="*/ 257293 w 5047021"/>
                    <a:gd name="connsiteY11" fmla="*/ 2512828 h 4362550"/>
                    <a:gd name="connsiteX12" fmla="*/ 54093 w 5047021"/>
                    <a:gd name="connsiteY12" fmla="*/ 2803114 h 4362550"/>
                    <a:gd name="connsiteX13" fmla="*/ 97635 w 5047021"/>
                    <a:gd name="connsiteY13" fmla="*/ 2933743 h 4362550"/>
                    <a:gd name="connsiteX14" fmla="*/ 1084607 w 5047021"/>
                    <a:gd name="connsiteY14" fmla="*/ 4065857 h 4362550"/>
                    <a:gd name="connsiteX15" fmla="*/ 2113316 w 5047021"/>
                    <a:gd name="connsiteY15" fmla="*/ 4351324 h 4362550"/>
                    <a:gd name="connsiteX16" fmla="*/ 3019071 w 5047021"/>
                    <a:gd name="connsiteY16" fmla="*/ 4252070 h 4362550"/>
                    <a:gd name="connsiteX17" fmla="*/ 3781298 w 5047021"/>
                    <a:gd name="connsiteY17" fmla="*/ 4073514 h 4362550"/>
                    <a:gd name="connsiteX0" fmla="*/ 3781298 w 5043126"/>
                    <a:gd name="connsiteY0" fmla="*/ 4073514 h 4362550"/>
                    <a:gd name="connsiteX1" fmla="*/ 4153245 w 5043126"/>
                    <a:gd name="connsiteY1" fmla="*/ 3668274 h 4362550"/>
                    <a:gd name="connsiteX2" fmla="*/ 4153245 w 5043126"/>
                    <a:gd name="connsiteY2" fmla="*/ 3668274 h 4362550"/>
                    <a:gd name="connsiteX3" fmla="*/ 4611792 w 5043126"/>
                    <a:gd name="connsiteY3" fmla="*/ 3531604 h 4362550"/>
                    <a:gd name="connsiteX4" fmla="*/ 4786032 w 5043126"/>
                    <a:gd name="connsiteY4" fmla="*/ 2588977 h 4362550"/>
                    <a:gd name="connsiteX5" fmla="*/ 5036280 w 5043126"/>
                    <a:gd name="connsiteY5" fmla="*/ 2033238 h 4362550"/>
                    <a:gd name="connsiteX6" fmla="*/ 4491494 w 5043126"/>
                    <a:gd name="connsiteY6" fmla="*/ 874814 h 4362550"/>
                    <a:gd name="connsiteX7" fmla="*/ 4055016 w 5043126"/>
                    <a:gd name="connsiteY7" fmla="*/ 438335 h 4362550"/>
                    <a:gd name="connsiteX8" fmla="*/ 2681178 w 5043126"/>
                    <a:gd name="connsiteY8" fmla="*/ 1857 h 4362550"/>
                    <a:gd name="connsiteX9" fmla="*/ 810221 w 5043126"/>
                    <a:gd name="connsiteY9" fmla="*/ 331479 h 4362550"/>
                    <a:gd name="connsiteX10" fmla="*/ 67041 w 5043126"/>
                    <a:gd name="connsiteY10" fmla="*/ 1424257 h 4362550"/>
                    <a:gd name="connsiteX11" fmla="*/ 257293 w 5043126"/>
                    <a:gd name="connsiteY11" fmla="*/ 2512828 h 4362550"/>
                    <a:gd name="connsiteX12" fmla="*/ 54093 w 5043126"/>
                    <a:gd name="connsiteY12" fmla="*/ 2803114 h 4362550"/>
                    <a:gd name="connsiteX13" fmla="*/ 97635 w 5043126"/>
                    <a:gd name="connsiteY13" fmla="*/ 2933743 h 4362550"/>
                    <a:gd name="connsiteX14" fmla="*/ 1084607 w 5043126"/>
                    <a:gd name="connsiteY14" fmla="*/ 4065857 h 4362550"/>
                    <a:gd name="connsiteX15" fmla="*/ 2113316 w 5043126"/>
                    <a:gd name="connsiteY15" fmla="*/ 4351324 h 4362550"/>
                    <a:gd name="connsiteX16" fmla="*/ 3019071 w 5043126"/>
                    <a:gd name="connsiteY16" fmla="*/ 4252070 h 4362550"/>
                    <a:gd name="connsiteX17" fmla="*/ 3781298 w 5043126"/>
                    <a:gd name="connsiteY17" fmla="*/ 4073514 h 4362550"/>
                    <a:gd name="connsiteX0" fmla="*/ 3781298 w 5043520"/>
                    <a:gd name="connsiteY0" fmla="*/ 4073514 h 4362550"/>
                    <a:gd name="connsiteX1" fmla="*/ 4153245 w 5043520"/>
                    <a:gd name="connsiteY1" fmla="*/ 3668274 h 4362550"/>
                    <a:gd name="connsiteX2" fmla="*/ 4153245 w 5043520"/>
                    <a:gd name="connsiteY2" fmla="*/ 3668274 h 4362550"/>
                    <a:gd name="connsiteX3" fmla="*/ 4521227 w 5043520"/>
                    <a:gd name="connsiteY3" fmla="*/ 3531604 h 4362550"/>
                    <a:gd name="connsiteX4" fmla="*/ 4786032 w 5043520"/>
                    <a:gd name="connsiteY4" fmla="*/ 2588977 h 4362550"/>
                    <a:gd name="connsiteX5" fmla="*/ 5036280 w 5043520"/>
                    <a:gd name="connsiteY5" fmla="*/ 2033238 h 4362550"/>
                    <a:gd name="connsiteX6" fmla="*/ 4491494 w 5043520"/>
                    <a:gd name="connsiteY6" fmla="*/ 874814 h 4362550"/>
                    <a:gd name="connsiteX7" fmla="*/ 4055016 w 5043520"/>
                    <a:gd name="connsiteY7" fmla="*/ 438335 h 4362550"/>
                    <a:gd name="connsiteX8" fmla="*/ 2681178 w 5043520"/>
                    <a:gd name="connsiteY8" fmla="*/ 1857 h 4362550"/>
                    <a:gd name="connsiteX9" fmla="*/ 810221 w 5043520"/>
                    <a:gd name="connsiteY9" fmla="*/ 331479 h 4362550"/>
                    <a:gd name="connsiteX10" fmla="*/ 67041 w 5043520"/>
                    <a:gd name="connsiteY10" fmla="*/ 1424257 h 4362550"/>
                    <a:gd name="connsiteX11" fmla="*/ 257293 w 5043520"/>
                    <a:gd name="connsiteY11" fmla="*/ 2512828 h 4362550"/>
                    <a:gd name="connsiteX12" fmla="*/ 54093 w 5043520"/>
                    <a:gd name="connsiteY12" fmla="*/ 2803114 h 4362550"/>
                    <a:gd name="connsiteX13" fmla="*/ 97635 w 5043520"/>
                    <a:gd name="connsiteY13" fmla="*/ 2933743 h 4362550"/>
                    <a:gd name="connsiteX14" fmla="*/ 1084607 w 5043520"/>
                    <a:gd name="connsiteY14" fmla="*/ 4065857 h 4362550"/>
                    <a:gd name="connsiteX15" fmla="*/ 2113316 w 5043520"/>
                    <a:gd name="connsiteY15" fmla="*/ 4351324 h 4362550"/>
                    <a:gd name="connsiteX16" fmla="*/ 3019071 w 5043520"/>
                    <a:gd name="connsiteY16" fmla="*/ 4252070 h 4362550"/>
                    <a:gd name="connsiteX17" fmla="*/ 3781298 w 5043520"/>
                    <a:gd name="connsiteY17" fmla="*/ 4073514 h 4362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043520" h="4362550">
                      <a:moveTo>
                        <a:pt x="3781298" y="4073514"/>
                      </a:moveTo>
                      <a:cubicBezTo>
                        <a:pt x="3970327" y="3976215"/>
                        <a:pt x="3917577" y="3703090"/>
                        <a:pt x="4153245" y="3668274"/>
                      </a:cubicBezTo>
                      <a:lnTo>
                        <a:pt x="4153245" y="3668274"/>
                      </a:lnTo>
                      <a:cubicBezTo>
                        <a:pt x="4190698" y="3610077"/>
                        <a:pt x="4415763" y="3711487"/>
                        <a:pt x="4521227" y="3531604"/>
                      </a:cubicBezTo>
                      <a:cubicBezTo>
                        <a:pt x="4626692" y="3351721"/>
                        <a:pt x="4700190" y="2838705"/>
                        <a:pt x="4786032" y="2588977"/>
                      </a:cubicBezTo>
                      <a:cubicBezTo>
                        <a:pt x="4871874" y="2339249"/>
                        <a:pt x="5085370" y="2318932"/>
                        <a:pt x="5036280" y="2033238"/>
                      </a:cubicBezTo>
                      <a:cubicBezTo>
                        <a:pt x="4987190" y="1747544"/>
                        <a:pt x="4644813" y="1633917"/>
                        <a:pt x="4491494" y="874814"/>
                      </a:cubicBezTo>
                      <a:cubicBezTo>
                        <a:pt x="4408571" y="598378"/>
                        <a:pt x="4356735" y="583828"/>
                        <a:pt x="4055016" y="438335"/>
                      </a:cubicBezTo>
                      <a:cubicBezTo>
                        <a:pt x="3753297" y="292842"/>
                        <a:pt x="3221977" y="19666"/>
                        <a:pt x="2681178" y="1857"/>
                      </a:cubicBezTo>
                      <a:cubicBezTo>
                        <a:pt x="2140379" y="-15952"/>
                        <a:pt x="1245910" y="94412"/>
                        <a:pt x="810221" y="331479"/>
                      </a:cubicBezTo>
                      <a:cubicBezTo>
                        <a:pt x="374532" y="568546"/>
                        <a:pt x="159196" y="1060699"/>
                        <a:pt x="67041" y="1424257"/>
                      </a:cubicBezTo>
                      <a:cubicBezTo>
                        <a:pt x="-25114" y="1787815"/>
                        <a:pt x="259451" y="2283019"/>
                        <a:pt x="257293" y="2512828"/>
                      </a:cubicBezTo>
                      <a:cubicBezTo>
                        <a:pt x="255135" y="2742638"/>
                        <a:pt x="80703" y="2732962"/>
                        <a:pt x="54093" y="2803114"/>
                      </a:cubicBezTo>
                      <a:cubicBezTo>
                        <a:pt x="27483" y="2873267"/>
                        <a:pt x="-74117" y="2723286"/>
                        <a:pt x="97635" y="2933743"/>
                      </a:cubicBezTo>
                      <a:cubicBezTo>
                        <a:pt x="269387" y="3144200"/>
                        <a:pt x="748660" y="3829594"/>
                        <a:pt x="1084607" y="4065857"/>
                      </a:cubicBezTo>
                      <a:cubicBezTo>
                        <a:pt x="1420554" y="4302120"/>
                        <a:pt x="1905278" y="4397286"/>
                        <a:pt x="2113316" y="4351324"/>
                      </a:cubicBezTo>
                      <a:cubicBezTo>
                        <a:pt x="2321354" y="4305362"/>
                        <a:pt x="2741074" y="4298372"/>
                        <a:pt x="3019071" y="4252070"/>
                      </a:cubicBezTo>
                      <a:cubicBezTo>
                        <a:pt x="3297068" y="4205768"/>
                        <a:pt x="3592269" y="4170813"/>
                        <a:pt x="3781298" y="4073514"/>
                      </a:cubicBezTo>
                      <a:close/>
                    </a:path>
                  </a:pathLst>
                </a:custGeom>
                <a:solidFill>
                  <a:srgbClr val="92D050">
                    <a:alpha val="15000"/>
                  </a:srgbClr>
                </a:solidFill>
                <a:ln w="3175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84408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33" name="正方形/長方形 39"/>
                <p:cNvSpPr/>
                <p:nvPr/>
              </p:nvSpPr>
              <p:spPr>
                <a:xfrm>
                  <a:off x="-6684345" y="1989354"/>
                  <a:ext cx="4570679" cy="2031729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square" lIns="72000" tIns="72000" rIns="72000" bIns="72000" anchor="t">
                  <a:noAutofit/>
                </a:bodyPr>
                <a:lstStyle/>
                <a:p>
                  <a:pPr marL="85725" marR="0" lvl="0" indent="-85725" algn="just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ja-JP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marL="174625" marR="0" lvl="0" indent="-174625" algn="l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ja-JP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4" name="フリーフォーム 40"/>
                <p:cNvSpPr/>
                <p:nvPr/>
              </p:nvSpPr>
              <p:spPr>
                <a:xfrm>
                  <a:off x="-6100514" y="1799187"/>
                  <a:ext cx="3738085" cy="3797318"/>
                </a:xfrm>
                <a:custGeom>
                  <a:avLst/>
                  <a:gdLst>
                    <a:gd name="connsiteX0" fmla="*/ 2813352 w 7087809"/>
                    <a:gd name="connsiteY0" fmla="*/ 3875314 h 4240590"/>
                    <a:gd name="connsiteX1" fmla="*/ 4279295 w 7087809"/>
                    <a:gd name="connsiteY1" fmla="*/ 3759200 h 4240590"/>
                    <a:gd name="connsiteX2" fmla="*/ 6253238 w 7087809"/>
                    <a:gd name="connsiteY2" fmla="*/ 3265714 h 4240590"/>
                    <a:gd name="connsiteX3" fmla="*/ 6964438 w 7087809"/>
                    <a:gd name="connsiteY3" fmla="*/ 2830286 h 4240590"/>
                    <a:gd name="connsiteX4" fmla="*/ 6993467 w 7087809"/>
                    <a:gd name="connsiteY4" fmla="*/ 2452914 h 4240590"/>
                    <a:gd name="connsiteX5" fmla="*/ 6529010 w 7087809"/>
                    <a:gd name="connsiteY5" fmla="*/ 1944914 h 4240590"/>
                    <a:gd name="connsiteX6" fmla="*/ 5367867 w 7087809"/>
                    <a:gd name="connsiteY6" fmla="*/ 1248229 h 4240590"/>
                    <a:gd name="connsiteX7" fmla="*/ 3945467 w 7087809"/>
                    <a:gd name="connsiteY7" fmla="*/ 667657 h 4240590"/>
                    <a:gd name="connsiteX8" fmla="*/ 2755295 w 7087809"/>
                    <a:gd name="connsiteY8" fmla="*/ 0 h 4240590"/>
                    <a:gd name="connsiteX9" fmla="*/ 781352 w 7087809"/>
                    <a:gd name="connsiteY9" fmla="*/ 667657 h 4240590"/>
                    <a:gd name="connsiteX10" fmla="*/ 113695 w 7087809"/>
                    <a:gd name="connsiteY10" fmla="*/ 1422400 h 4240590"/>
                    <a:gd name="connsiteX11" fmla="*/ 331410 w 7087809"/>
                    <a:gd name="connsiteY11" fmla="*/ 2510971 h 4240590"/>
                    <a:gd name="connsiteX12" fmla="*/ 128210 w 7087809"/>
                    <a:gd name="connsiteY12" fmla="*/ 2801257 h 4240590"/>
                    <a:gd name="connsiteX13" fmla="*/ 171752 w 7087809"/>
                    <a:gd name="connsiteY13" fmla="*/ 2931886 h 4240590"/>
                    <a:gd name="connsiteX14" fmla="*/ 1158724 w 7087809"/>
                    <a:gd name="connsiteY14" fmla="*/ 4064000 h 4240590"/>
                    <a:gd name="connsiteX15" fmla="*/ 2174724 w 7087809"/>
                    <a:gd name="connsiteY15" fmla="*/ 3991429 h 4240590"/>
                    <a:gd name="connsiteX16" fmla="*/ 2406952 w 7087809"/>
                    <a:gd name="connsiteY16" fmla="*/ 3788229 h 4240590"/>
                    <a:gd name="connsiteX17" fmla="*/ 2813352 w 7087809"/>
                    <a:gd name="connsiteY17" fmla="*/ 3875314 h 4240590"/>
                    <a:gd name="connsiteX0" fmla="*/ 2813352 w 7249341"/>
                    <a:gd name="connsiteY0" fmla="*/ 3875314 h 4240590"/>
                    <a:gd name="connsiteX1" fmla="*/ 4279295 w 7249341"/>
                    <a:gd name="connsiteY1" fmla="*/ 3759200 h 4240590"/>
                    <a:gd name="connsiteX2" fmla="*/ 6253238 w 7249341"/>
                    <a:gd name="connsiteY2" fmla="*/ 3265714 h 4240590"/>
                    <a:gd name="connsiteX3" fmla="*/ 6964438 w 7249341"/>
                    <a:gd name="connsiteY3" fmla="*/ 2830286 h 4240590"/>
                    <a:gd name="connsiteX4" fmla="*/ 6993467 w 7249341"/>
                    <a:gd name="connsiteY4" fmla="*/ 2452914 h 4240590"/>
                    <a:gd name="connsiteX5" fmla="*/ 5429192 w 7249341"/>
                    <a:gd name="connsiteY5" fmla="*/ 2023087 h 4240590"/>
                    <a:gd name="connsiteX6" fmla="*/ 5367867 w 7249341"/>
                    <a:gd name="connsiteY6" fmla="*/ 1248229 h 4240590"/>
                    <a:gd name="connsiteX7" fmla="*/ 3945467 w 7249341"/>
                    <a:gd name="connsiteY7" fmla="*/ 667657 h 4240590"/>
                    <a:gd name="connsiteX8" fmla="*/ 2755295 w 7249341"/>
                    <a:gd name="connsiteY8" fmla="*/ 0 h 4240590"/>
                    <a:gd name="connsiteX9" fmla="*/ 781352 w 7249341"/>
                    <a:gd name="connsiteY9" fmla="*/ 667657 h 4240590"/>
                    <a:gd name="connsiteX10" fmla="*/ 113695 w 7249341"/>
                    <a:gd name="connsiteY10" fmla="*/ 1422400 h 4240590"/>
                    <a:gd name="connsiteX11" fmla="*/ 331410 w 7249341"/>
                    <a:gd name="connsiteY11" fmla="*/ 2510971 h 4240590"/>
                    <a:gd name="connsiteX12" fmla="*/ 128210 w 7249341"/>
                    <a:gd name="connsiteY12" fmla="*/ 2801257 h 4240590"/>
                    <a:gd name="connsiteX13" fmla="*/ 171752 w 7249341"/>
                    <a:gd name="connsiteY13" fmla="*/ 2931886 h 4240590"/>
                    <a:gd name="connsiteX14" fmla="*/ 1158724 w 7249341"/>
                    <a:gd name="connsiteY14" fmla="*/ 4064000 h 4240590"/>
                    <a:gd name="connsiteX15" fmla="*/ 2174724 w 7249341"/>
                    <a:gd name="connsiteY15" fmla="*/ 3991429 h 4240590"/>
                    <a:gd name="connsiteX16" fmla="*/ 2406952 w 7249341"/>
                    <a:gd name="connsiteY16" fmla="*/ 3788229 h 4240590"/>
                    <a:gd name="connsiteX17" fmla="*/ 2813352 w 7249341"/>
                    <a:gd name="connsiteY17" fmla="*/ 3875314 h 4240590"/>
                    <a:gd name="connsiteX0" fmla="*/ 2813352 w 7101779"/>
                    <a:gd name="connsiteY0" fmla="*/ 3875314 h 4240590"/>
                    <a:gd name="connsiteX1" fmla="*/ 4279295 w 7101779"/>
                    <a:gd name="connsiteY1" fmla="*/ 3759200 h 4240590"/>
                    <a:gd name="connsiteX2" fmla="*/ 6253238 w 7101779"/>
                    <a:gd name="connsiteY2" fmla="*/ 3265714 h 4240590"/>
                    <a:gd name="connsiteX3" fmla="*/ 6964438 w 7101779"/>
                    <a:gd name="connsiteY3" fmla="*/ 2830286 h 4240590"/>
                    <a:gd name="connsiteX4" fmla="*/ 5429192 w 7101779"/>
                    <a:gd name="connsiteY4" fmla="*/ 2459565 h 4240590"/>
                    <a:gd name="connsiteX5" fmla="*/ 5429192 w 7101779"/>
                    <a:gd name="connsiteY5" fmla="*/ 2023087 h 4240590"/>
                    <a:gd name="connsiteX6" fmla="*/ 5367867 w 7101779"/>
                    <a:gd name="connsiteY6" fmla="*/ 1248229 h 4240590"/>
                    <a:gd name="connsiteX7" fmla="*/ 3945467 w 7101779"/>
                    <a:gd name="connsiteY7" fmla="*/ 667657 h 4240590"/>
                    <a:gd name="connsiteX8" fmla="*/ 2755295 w 7101779"/>
                    <a:gd name="connsiteY8" fmla="*/ 0 h 4240590"/>
                    <a:gd name="connsiteX9" fmla="*/ 781352 w 7101779"/>
                    <a:gd name="connsiteY9" fmla="*/ 667657 h 4240590"/>
                    <a:gd name="connsiteX10" fmla="*/ 113695 w 7101779"/>
                    <a:gd name="connsiteY10" fmla="*/ 1422400 h 4240590"/>
                    <a:gd name="connsiteX11" fmla="*/ 331410 w 7101779"/>
                    <a:gd name="connsiteY11" fmla="*/ 2510971 h 4240590"/>
                    <a:gd name="connsiteX12" fmla="*/ 128210 w 7101779"/>
                    <a:gd name="connsiteY12" fmla="*/ 2801257 h 4240590"/>
                    <a:gd name="connsiteX13" fmla="*/ 171752 w 7101779"/>
                    <a:gd name="connsiteY13" fmla="*/ 2931886 h 4240590"/>
                    <a:gd name="connsiteX14" fmla="*/ 1158724 w 7101779"/>
                    <a:gd name="connsiteY14" fmla="*/ 4064000 h 4240590"/>
                    <a:gd name="connsiteX15" fmla="*/ 2174724 w 7101779"/>
                    <a:gd name="connsiteY15" fmla="*/ 3991429 h 4240590"/>
                    <a:gd name="connsiteX16" fmla="*/ 2406952 w 7101779"/>
                    <a:gd name="connsiteY16" fmla="*/ 3788229 h 4240590"/>
                    <a:gd name="connsiteX17" fmla="*/ 2813352 w 7101779"/>
                    <a:gd name="connsiteY17" fmla="*/ 3875314 h 4240590"/>
                    <a:gd name="connsiteX0" fmla="*/ 2813352 w 6401239"/>
                    <a:gd name="connsiteY0" fmla="*/ 3875314 h 4240590"/>
                    <a:gd name="connsiteX1" fmla="*/ 4279295 w 6401239"/>
                    <a:gd name="connsiteY1" fmla="*/ 3759200 h 4240590"/>
                    <a:gd name="connsiteX2" fmla="*/ 6253238 w 6401239"/>
                    <a:gd name="connsiteY2" fmla="*/ 3265714 h 4240590"/>
                    <a:gd name="connsiteX3" fmla="*/ 5167304 w 6401239"/>
                    <a:gd name="connsiteY3" fmla="*/ 3332522 h 4240590"/>
                    <a:gd name="connsiteX4" fmla="*/ 5429192 w 6401239"/>
                    <a:gd name="connsiteY4" fmla="*/ 2459565 h 4240590"/>
                    <a:gd name="connsiteX5" fmla="*/ 5429192 w 6401239"/>
                    <a:gd name="connsiteY5" fmla="*/ 2023087 h 4240590"/>
                    <a:gd name="connsiteX6" fmla="*/ 5367867 w 6401239"/>
                    <a:gd name="connsiteY6" fmla="*/ 1248229 h 4240590"/>
                    <a:gd name="connsiteX7" fmla="*/ 3945467 w 6401239"/>
                    <a:gd name="connsiteY7" fmla="*/ 667657 h 4240590"/>
                    <a:gd name="connsiteX8" fmla="*/ 2755295 w 6401239"/>
                    <a:gd name="connsiteY8" fmla="*/ 0 h 4240590"/>
                    <a:gd name="connsiteX9" fmla="*/ 781352 w 6401239"/>
                    <a:gd name="connsiteY9" fmla="*/ 667657 h 4240590"/>
                    <a:gd name="connsiteX10" fmla="*/ 113695 w 6401239"/>
                    <a:gd name="connsiteY10" fmla="*/ 1422400 h 4240590"/>
                    <a:gd name="connsiteX11" fmla="*/ 331410 w 6401239"/>
                    <a:gd name="connsiteY11" fmla="*/ 2510971 h 4240590"/>
                    <a:gd name="connsiteX12" fmla="*/ 128210 w 6401239"/>
                    <a:gd name="connsiteY12" fmla="*/ 2801257 h 4240590"/>
                    <a:gd name="connsiteX13" fmla="*/ 171752 w 6401239"/>
                    <a:gd name="connsiteY13" fmla="*/ 2931886 h 4240590"/>
                    <a:gd name="connsiteX14" fmla="*/ 1158724 w 6401239"/>
                    <a:gd name="connsiteY14" fmla="*/ 4064000 h 4240590"/>
                    <a:gd name="connsiteX15" fmla="*/ 2174724 w 6401239"/>
                    <a:gd name="connsiteY15" fmla="*/ 3991429 h 4240590"/>
                    <a:gd name="connsiteX16" fmla="*/ 2406952 w 6401239"/>
                    <a:gd name="connsiteY16" fmla="*/ 3788229 h 4240590"/>
                    <a:gd name="connsiteX17" fmla="*/ 2813352 w 6401239"/>
                    <a:gd name="connsiteY17" fmla="*/ 3875314 h 4240590"/>
                    <a:gd name="connsiteX0" fmla="*/ 2813352 w 5615155"/>
                    <a:gd name="connsiteY0" fmla="*/ 3875314 h 4240590"/>
                    <a:gd name="connsiteX1" fmla="*/ 4279295 w 5615155"/>
                    <a:gd name="connsiteY1" fmla="*/ 3759200 h 4240590"/>
                    <a:gd name="connsiteX2" fmla="*/ 4381644 w 5615155"/>
                    <a:gd name="connsiteY2" fmla="*/ 3769000 h 4240590"/>
                    <a:gd name="connsiteX3" fmla="*/ 5167304 w 5615155"/>
                    <a:gd name="connsiteY3" fmla="*/ 3332522 h 4240590"/>
                    <a:gd name="connsiteX4" fmla="*/ 5429192 w 5615155"/>
                    <a:gd name="connsiteY4" fmla="*/ 2459565 h 4240590"/>
                    <a:gd name="connsiteX5" fmla="*/ 5429192 w 5615155"/>
                    <a:gd name="connsiteY5" fmla="*/ 2023087 h 4240590"/>
                    <a:gd name="connsiteX6" fmla="*/ 5367867 w 5615155"/>
                    <a:gd name="connsiteY6" fmla="*/ 1248229 h 4240590"/>
                    <a:gd name="connsiteX7" fmla="*/ 3945467 w 5615155"/>
                    <a:gd name="connsiteY7" fmla="*/ 667657 h 4240590"/>
                    <a:gd name="connsiteX8" fmla="*/ 2755295 w 5615155"/>
                    <a:gd name="connsiteY8" fmla="*/ 0 h 4240590"/>
                    <a:gd name="connsiteX9" fmla="*/ 781352 w 5615155"/>
                    <a:gd name="connsiteY9" fmla="*/ 667657 h 4240590"/>
                    <a:gd name="connsiteX10" fmla="*/ 113695 w 5615155"/>
                    <a:gd name="connsiteY10" fmla="*/ 1422400 h 4240590"/>
                    <a:gd name="connsiteX11" fmla="*/ 331410 w 5615155"/>
                    <a:gd name="connsiteY11" fmla="*/ 2510971 h 4240590"/>
                    <a:gd name="connsiteX12" fmla="*/ 128210 w 5615155"/>
                    <a:gd name="connsiteY12" fmla="*/ 2801257 h 4240590"/>
                    <a:gd name="connsiteX13" fmla="*/ 171752 w 5615155"/>
                    <a:gd name="connsiteY13" fmla="*/ 2931886 h 4240590"/>
                    <a:gd name="connsiteX14" fmla="*/ 1158724 w 5615155"/>
                    <a:gd name="connsiteY14" fmla="*/ 4064000 h 4240590"/>
                    <a:gd name="connsiteX15" fmla="*/ 2174724 w 5615155"/>
                    <a:gd name="connsiteY15" fmla="*/ 3991429 h 4240590"/>
                    <a:gd name="connsiteX16" fmla="*/ 2406952 w 5615155"/>
                    <a:gd name="connsiteY16" fmla="*/ 3788229 h 4240590"/>
                    <a:gd name="connsiteX17" fmla="*/ 2813352 w 5615155"/>
                    <a:gd name="connsiteY17" fmla="*/ 3875314 h 4240590"/>
                    <a:gd name="connsiteX0" fmla="*/ 2813352 w 5597795"/>
                    <a:gd name="connsiteY0" fmla="*/ 3875314 h 4240590"/>
                    <a:gd name="connsiteX1" fmla="*/ 4279295 w 5597795"/>
                    <a:gd name="connsiteY1" fmla="*/ 3759200 h 4240590"/>
                    <a:gd name="connsiteX2" fmla="*/ 4381644 w 5597795"/>
                    <a:gd name="connsiteY2" fmla="*/ 3769000 h 4240590"/>
                    <a:gd name="connsiteX3" fmla="*/ 5167304 w 5597795"/>
                    <a:gd name="connsiteY3" fmla="*/ 3332522 h 4240590"/>
                    <a:gd name="connsiteX4" fmla="*/ 5429192 w 5597795"/>
                    <a:gd name="connsiteY4" fmla="*/ 2459565 h 4240590"/>
                    <a:gd name="connsiteX5" fmla="*/ 5325034 w 5597795"/>
                    <a:gd name="connsiteY5" fmla="*/ 2007800 h 4240590"/>
                    <a:gd name="connsiteX6" fmla="*/ 5367867 w 5597795"/>
                    <a:gd name="connsiteY6" fmla="*/ 1248229 h 4240590"/>
                    <a:gd name="connsiteX7" fmla="*/ 3945467 w 5597795"/>
                    <a:gd name="connsiteY7" fmla="*/ 667657 h 4240590"/>
                    <a:gd name="connsiteX8" fmla="*/ 2755295 w 5597795"/>
                    <a:gd name="connsiteY8" fmla="*/ 0 h 4240590"/>
                    <a:gd name="connsiteX9" fmla="*/ 781352 w 5597795"/>
                    <a:gd name="connsiteY9" fmla="*/ 667657 h 4240590"/>
                    <a:gd name="connsiteX10" fmla="*/ 113695 w 5597795"/>
                    <a:gd name="connsiteY10" fmla="*/ 1422400 h 4240590"/>
                    <a:gd name="connsiteX11" fmla="*/ 331410 w 5597795"/>
                    <a:gd name="connsiteY11" fmla="*/ 2510971 h 4240590"/>
                    <a:gd name="connsiteX12" fmla="*/ 128210 w 5597795"/>
                    <a:gd name="connsiteY12" fmla="*/ 2801257 h 4240590"/>
                    <a:gd name="connsiteX13" fmla="*/ 171752 w 5597795"/>
                    <a:gd name="connsiteY13" fmla="*/ 2931886 h 4240590"/>
                    <a:gd name="connsiteX14" fmla="*/ 1158724 w 5597795"/>
                    <a:gd name="connsiteY14" fmla="*/ 4064000 h 4240590"/>
                    <a:gd name="connsiteX15" fmla="*/ 2174724 w 5597795"/>
                    <a:gd name="connsiteY15" fmla="*/ 3991429 h 4240590"/>
                    <a:gd name="connsiteX16" fmla="*/ 2406952 w 5597795"/>
                    <a:gd name="connsiteY16" fmla="*/ 3788229 h 4240590"/>
                    <a:gd name="connsiteX17" fmla="*/ 2813352 w 5597795"/>
                    <a:gd name="connsiteY17" fmla="*/ 3875314 h 4240590"/>
                    <a:gd name="connsiteX0" fmla="*/ 2813352 w 5458789"/>
                    <a:gd name="connsiteY0" fmla="*/ 3875314 h 4240590"/>
                    <a:gd name="connsiteX1" fmla="*/ 4279295 w 5458789"/>
                    <a:gd name="connsiteY1" fmla="*/ 3759200 h 4240590"/>
                    <a:gd name="connsiteX2" fmla="*/ 4381644 w 5458789"/>
                    <a:gd name="connsiteY2" fmla="*/ 3769000 h 4240590"/>
                    <a:gd name="connsiteX3" fmla="*/ 5167304 w 5458789"/>
                    <a:gd name="connsiteY3" fmla="*/ 3332522 h 4240590"/>
                    <a:gd name="connsiteX4" fmla="*/ 5429192 w 5458789"/>
                    <a:gd name="connsiteY4" fmla="*/ 2459565 h 4240590"/>
                    <a:gd name="connsiteX5" fmla="*/ 5325034 w 5458789"/>
                    <a:gd name="connsiteY5" fmla="*/ 2007800 h 4240590"/>
                    <a:gd name="connsiteX6" fmla="*/ 4626669 w 5458789"/>
                    <a:gd name="connsiteY6" fmla="*/ 1484026 h 4240590"/>
                    <a:gd name="connsiteX7" fmla="*/ 3945467 w 5458789"/>
                    <a:gd name="connsiteY7" fmla="*/ 667657 h 4240590"/>
                    <a:gd name="connsiteX8" fmla="*/ 2755295 w 5458789"/>
                    <a:gd name="connsiteY8" fmla="*/ 0 h 4240590"/>
                    <a:gd name="connsiteX9" fmla="*/ 781352 w 5458789"/>
                    <a:gd name="connsiteY9" fmla="*/ 667657 h 4240590"/>
                    <a:gd name="connsiteX10" fmla="*/ 113695 w 5458789"/>
                    <a:gd name="connsiteY10" fmla="*/ 1422400 h 4240590"/>
                    <a:gd name="connsiteX11" fmla="*/ 331410 w 5458789"/>
                    <a:gd name="connsiteY11" fmla="*/ 2510971 h 4240590"/>
                    <a:gd name="connsiteX12" fmla="*/ 128210 w 5458789"/>
                    <a:gd name="connsiteY12" fmla="*/ 2801257 h 4240590"/>
                    <a:gd name="connsiteX13" fmla="*/ 171752 w 5458789"/>
                    <a:gd name="connsiteY13" fmla="*/ 2931886 h 4240590"/>
                    <a:gd name="connsiteX14" fmla="*/ 1158724 w 5458789"/>
                    <a:gd name="connsiteY14" fmla="*/ 4064000 h 4240590"/>
                    <a:gd name="connsiteX15" fmla="*/ 2174724 w 5458789"/>
                    <a:gd name="connsiteY15" fmla="*/ 3991429 h 4240590"/>
                    <a:gd name="connsiteX16" fmla="*/ 2406952 w 5458789"/>
                    <a:gd name="connsiteY16" fmla="*/ 3788229 h 4240590"/>
                    <a:gd name="connsiteX17" fmla="*/ 2813352 w 5458789"/>
                    <a:gd name="connsiteY17" fmla="*/ 3875314 h 4240590"/>
                    <a:gd name="connsiteX0" fmla="*/ 2813352 w 5519298"/>
                    <a:gd name="connsiteY0" fmla="*/ 3875314 h 4240590"/>
                    <a:gd name="connsiteX1" fmla="*/ 4279295 w 5519298"/>
                    <a:gd name="connsiteY1" fmla="*/ 3759200 h 4240590"/>
                    <a:gd name="connsiteX2" fmla="*/ 4381644 w 5519298"/>
                    <a:gd name="connsiteY2" fmla="*/ 3769000 h 4240590"/>
                    <a:gd name="connsiteX3" fmla="*/ 5167304 w 5519298"/>
                    <a:gd name="connsiteY3" fmla="*/ 3332522 h 4240590"/>
                    <a:gd name="connsiteX4" fmla="*/ 5429192 w 5519298"/>
                    <a:gd name="connsiteY4" fmla="*/ 2459565 h 4240590"/>
                    <a:gd name="connsiteX5" fmla="*/ 4626670 w 5519298"/>
                    <a:gd name="connsiteY5" fmla="*/ 2095095 h 4240590"/>
                    <a:gd name="connsiteX6" fmla="*/ 4626669 w 5519298"/>
                    <a:gd name="connsiteY6" fmla="*/ 1484026 h 4240590"/>
                    <a:gd name="connsiteX7" fmla="*/ 3945467 w 5519298"/>
                    <a:gd name="connsiteY7" fmla="*/ 667657 h 4240590"/>
                    <a:gd name="connsiteX8" fmla="*/ 2755295 w 5519298"/>
                    <a:gd name="connsiteY8" fmla="*/ 0 h 4240590"/>
                    <a:gd name="connsiteX9" fmla="*/ 781352 w 5519298"/>
                    <a:gd name="connsiteY9" fmla="*/ 667657 h 4240590"/>
                    <a:gd name="connsiteX10" fmla="*/ 113695 w 5519298"/>
                    <a:gd name="connsiteY10" fmla="*/ 1422400 h 4240590"/>
                    <a:gd name="connsiteX11" fmla="*/ 331410 w 5519298"/>
                    <a:gd name="connsiteY11" fmla="*/ 2510971 h 4240590"/>
                    <a:gd name="connsiteX12" fmla="*/ 128210 w 5519298"/>
                    <a:gd name="connsiteY12" fmla="*/ 2801257 h 4240590"/>
                    <a:gd name="connsiteX13" fmla="*/ 171752 w 5519298"/>
                    <a:gd name="connsiteY13" fmla="*/ 2931886 h 4240590"/>
                    <a:gd name="connsiteX14" fmla="*/ 1158724 w 5519298"/>
                    <a:gd name="connsiteY14" fmla="*/ 4064000 h 4240590"/>
                    <a:gd name="connsiteX15" fmla="*/ 2174724 w 5519298"/>
                    <a:gd name="connsiteY15" fmla="*/ 3991429 h 4240590"/>
                    <a:gd name="connsiteX16" fmla="*/ 2406952 w 5519298"/>
                    <a:gd name="connsiteY16" fmla="*/ 3788229 h 4240590"/>
                    <a:gd name="connsiteX17" fmla="*/ 2813352 w 5519298"/>
                    <a:gd name="connsiteY17" fmla="*/ 3875314 h 4240590"/>
                    <a:gd name="connsiteX0" fmla="*/ 2813352 w 5208142"/>
                    <a:gd name="connsiteY0" fmla="*/ 3875314 h 4240590"/>
                    <a:gd name="connsiteX1" fmla="*/ 4279295 w 5208142"/>
                    <a:gd name="connsiteY1" fmla="*/ 3759200 h 4240590"/>
                    <a:gd name="connsiteX2" fmla="*/ 4381644 w 5208142"/>
                    <a:gd name="connsiteY2" fmla="*/ 3769000 h 4240590"/>
                    <a:gd name="connsiteX3" fmla="*/ 5167304 w 5208142"/>
                    <a:gd name="connsiteY3" fmla="*/ 3332522 h 4240590"/>
                    <a:gd name="connsiteX4" fmla="*/ 4626671 w 5208142"/>
                    <a:gd name="connsiteY4" fmla="*/ 2618869 h 4240590"/>
                    <a:gd name="connsiteX5" fmla="*/ 4626670 w 5208142"/>
                    <a:gd name="connsiteY5" fmla="*/ 2095095 h 4240590"/>
                    <a:gd name="connsiteX6" fmla="*/ 4626669 w 5208142"/>
                    <a:gd name="connsiteY6" fmla="*/ 1484026 h 4240590"/>
                    <a:gd name="connsiteX7" fmla="*/ 3945467 w 5208142"/>
                    <a:gd name="connsiteY7" fmla="*/ 667657 h 4240590"/>
                    <a:gd name="connsiteX8" fmla="*/ 2755295 w 5208142"/>
                    <a:gd name="connsiteY8" fmla="*/ 0 h 4240590"/>
                    <a:gd name="connsiteX9" fmla="*/ 781352 w 5208142"/>
                    <a:gd name="connsiteY9" fmla="*/ 667657 h 4240590"/>
                    <a:gd name="connsiteX10" fmla="*/ 113695 w 5208142"/>
                    <a:gd name="connsiteY10" fmla="*/ 1422400 h 4240590"/>
                    <a:gd name="connsiteX11" fmla="*/ 331410 w 5208142"/>
                    <a:gd name="connsiteY11" fmla="*/ 2510971 h 4240590"/>
                    <a:gd name="connsiteX12" fmla="*/ 128210 w 5208142"/>
                    <a:gd name="connsiteY12" fmla="*/ 2801257 h 4240590"/>
                    <a:gd name="connsiteX13" fmla="*/ 171752 w 5208142"/>
                    <a:gd name="connsiteY13" fmla="*/ 2931886 h 4240590"/>
                    <a:gd name="connsiteX14" fmla="*/ 1158724 w 5208142"/>
                    <a:gd name="connsiteY14" fmla="*/ 4064000 h 4240590"/>
                    <a:gd name="connsiteX15" fmla="*/ 2174724 w 5208142"/>
                    <a:gd name="connsiteY15" fmla="*/ 3991429 h 4240590"/>
                    <a:gd name="connsiteX16" fmla="*/ 2406952 w 5208142"/>
                    <a:gd name="connsiteY16" fmla="*/ 3788229 h 4240590"/>
                    <a:gd name="connsiteX17" fmla="*/ 2813352 w 5208142"/>
                    <a:gd name="connsiteY17" fmla="*/ 3875314 h 4240590"/>
                    <a:gd name="connsiteX0" fmla="*/ 2813352 w 4740203"/>
                    <a:gd name="connsiteY0" fmla="*/ 3875314 h 4240590"/>
                    <a:gd name="connsiteX1" fmla="*/ 4279295 w 4740203"/>
                    <a:gd name="connsiteY1" fmla="*/ 3759200 h 4240590"/>
                    <a:gd name="connsiteX2" fmla="*/ 4381644 w 4740203"/>
                    <a:gd name="connsiteY2" fmla="*/ 3769000 h 4240590"/>
                    <a:gd name="connsiteX3" fmla="*/ 4452080 w 4740203"/>
                    <a:gd name="connsiteY3" fmla="*/ 3317234 h 4240590"/>
                    <a:gd name="connsiteX4" fmla="*/ 4626671 w 4740203"/>
                    <a:gd name="connsiteY4" fmla="*/ 2618869 h 4240590"/>
                    <a:gd name="connsiteX5" fmla="*/ 4626670 w 4740203"/>
                    <a:gd name="connsiteY5" fmla="*/ 2095095 h 4240590"/>
                    <a:gd name="connsiteX6" fmla="*/ 4626669 w 4740203"/>
                    <a:gd name="connsiteY6" fmla="*/ 1484026 h 4240590"/>
                    <a:gd name="connsiteX7" fmla="*/ 3945467 w 4740203"/>
                    <a:gd name="connsiteY7" fmla="*/ 667657 h 4240590"/>
                    <a:gd name="connsiteX8" fmla="*/ 2755295 w 4740203"/>
                    <a:gd name="connsiteY8" fmla="*/ 0 h 4240590"/>
                    <a:gd name="connsiteX9" fmla="*/ 781352 w 4740203"/>
                    <a:gd name="connsiteY9" fmla="*/ 667657 h 4240590"/>
                    <a:gd name="connsiteX10" fmla="*/ 113695 w 4740203"/>
                    <a:gd name="connsiteY10" fmla="*/ 1422400 h 4240590"/>
                    <a:gd name="connsiteX11" fmla="*/ 331410 w 4740203"/>
                    <a:gd name="connsiteY11" fmla="*/ 2510971 h 4240590"/>
                    <a:gd name="connsiteX12" fmla="*/ 128210 w 4740203"/>
                    <a:gd name="connsiteY12" fmla="*/ 2801257 h 4240590"/>
                    <a:gd name="connsiteX13" fmla="*/ 171752 w 4740203"/>
                    <a:gd name="connsiteY13" fmla="*/ 2931886 h 4240590"/>
                    <a:gd name="connsiteX14" fmla="*/ 1158724 w 4740203"/>
                    <a:gd name="connsiteY14" fmla="*/ 4064000 h 4240590"/>
                    <a:gd name="connsiteX15" fmla="*/ 2174724 w 4740203"/>
                    <a:gd name="connsiteY15" fmla="*/ 3991429 h 4240590"/>
                    <a:gd name="connsiteX16" fmla="*/ 2406952 w 4740203"/>
                    <a:gd name="connsiteY16" fmla="*/ 3788229 h 4240590"/>
                    <a:gd name="connsiteX17" fmla="*/ 2813352 w 4740203"/>
                    <a:gd name="connsiteY17" fmla="*/ 3875314 h 4240590"/>
                    <a:gd name="connsiteX0" fmla="*/ 2813352 w 4740203"/>
                    <a:gd name="connsiteY0" fmla="*/ 3875314 h 4240590"/>
                    <a:gd name="connsiteX1" fmla="*/ 4279295 w 4740203"/>
                    <a:gd name="connsiteY1" fmla="*/ 3759200 h 4240590"/>
                    <a:gd name="connsiteX2" fmla="*/ 4277489 w 4740203"/>
                    <a:gd name="connsiteY2" fmla="*/ 3753713 h 4240590"/>
                    <a:gd name="connsiteX3" fmla="*/ 4452080 w 4740203"/>
                    <a:gd name="connsiteY3" fmla="*/ 3317234 h 4240590"/>
                    <a:gd name="connsiteX4" fmla="*/ 4626671 w 4740203"/>
                    <a:gd name="connsiteY4" fmla="*/ 2618869 h 4240590"/>
                    <a:gd name="connsiteX5" fmla="*/ 4626670 w 4740203"/>
                    <a:gd name="connsiteY5" fmla="*/ 2095095 h 4240590"/>
                    <a:gd name="connsiteX6" fmla="*/ 4626669 w 4740203"/>
                    <a:gd name="connsiteY6" fmla="*/ 1484026 h 4240590"/>
                    <a:gd name="connsiteX7" fmla="*/ 3945467 w 4740203"/>
                    <a:gd name="connsiteY7" fmla="*/ 667657 h 4240590"/>
                    <a:gd name="connsiteX8" fmla="*/ 2755295 w 4740203"/>
                    <a:gd name="connsiteY8" fmla="*/ 0 h 4240590"/>
                    <a:gd name="connsiteX9" fmla="*/ 781352 w 4740203"/>
                    <a:gd name="connsiteY9" fmla="*/ 667657 h 4240590"/>
                    <a:gd name="connsiteX10" fmla="*/ 113695 w 4740203"/>
                    <a:gd name="connsiteY10" fmla="*/ 1422400 h 4240590"/>
                    <a:gd name="connsiteX11" fmla="*/ 331410 w 4740203"/>
                    <a:gd name="connsiteY11" fmla="*/ 2510971 h 4240590"/>
                    <a:gd name="connsiteX12" fmla="*/ 128210 w 4740203"/>
                    <a:gd name="connsiteY12" fmla="*/ 2801257 h 4240590"/>
                    <a:gd name="connsiteX13" fmla="*/ 171752 w 4740203"/>
                    <a:gd name="connsiteY13" fmla="*/ 2931886 h 4240590"/>
                    <a:gd name="connsiteX14" fmla="*/ 1158724 w 4740203"/>
                    <a:gd name="connsiteY14" fmla="*/ 4064000 h 4240590"/>
                    <a:gd name="connsiteX15" fmla="*/ 2174724 w 4740203"/>
                    <a:gd name="connsiteY15" fmla="*/ 3991429 h 4240590"/>
                    <a:gd name="connsiteX16" fmla="*/ 2406952 w 4740203"/>
                    <a:gd name="connsiteY16" fmla="*/ 3788229 h 4240590"/>
                    <a:gd name="connsiteX17" fmla="*/ 2813352 w 4740203"/>
                    <a:gd name="connsiteY17" fmla="*/ 3875314 h 4240590"/>
                    <a:gd name="connsiteX0" fmla="*/ 2813352 w 4709592"/>
                    <a:gd name="connsiteY0" fmla="*/ 3913843 h 4279119"/>
                    <a:gd name="connsiteX1" fmla="*/ 4279295 w 4709592"/>
                    <a:gd name="connsiteY1" fmla="*/ 3797729 h 4279119"/>
                    <a:gd name="connsiteX2" fmla="*/ 4277489 w 4709592"/>
                    <a:gd name="connsiteY2" fmla="*/ 3792242 h 4279119"/>
                    <a:gd name="connsiteX3" fmla="*/ 4452080 w 4709592"/>
                    <a:gd name="connsiteY3" fmla="*/ 3355763 h 4279119"/>
                    <a:gd name="connsiteX4" fmla="*/ 4626671 w 4709592"/>
                    <a:gd name="connsiteY4" fmla="*/ 2657398 h 4279119"/>
                    <a:gd name="connsiteX5" fmla="*/ 4626670 w 4709592"/>
                    <a:gd name="connsiteY5" fmla="*/ 2133624 h 4279119"/>
                    <a:gd name="connsiteX6" fmla="*/ 4626669 w 4709592"/>
                    <a:gd name="connsiteY6" fmla="*/ 1522555 h 4279119"/>
                    <a:gd name="connsiteX7" fmla="*/ 4129133 w 4709592"/>
                    <a:gd name="connsiteY7" fmla="*/ 475007 h 4279119"/>
                    <a:gd name="connsiteX8" fmla="*/ 2755295 w 4709592"/>
                    <a:gd name="connsiteY8" fmla="*/ 38529 h 4279119"/>
                    <a:gd name="connsiteX9" fmla="*/ 781352 w 4709592"/>
                    <a:gd name="connsiteY9" fmla="*/ 706186 h 4279119"/>
                    <a:gd name="connsiteX10" fmla="*/ 113695 w 4709592"/>
                    <a:gd name="connsiteY10" fmla="*/ 1460929 h 4279119"/>
                    <a:gd name="connsiteX11" fmla="*/ 331410 w 4709592"/>
                    <a:gd name="connsiteY11" fmla="*/ 2549500 h 4279119"/>
                    <a:gd name="connsiteX12" fmla="*/ 128210 w 4709592"/>
                    <a:gd name="connsiteY12" fmla="*/ 2839786 h 4279119"/>
                    <a:gd name="connsiteX13" fmla="*/ 171752 w 4709592"/>
                    <a:gd name="connsiteY13" fmla="*/ 2970415 h 4279119"/>
                    <a:gd name="connsiteX14" fmla="*/ 1158724 w 4709592"/>
                    <a:gd name="connsiteY14" fmla="*/ 4102529 h 4279119"/>
                    <a:gd name="connsiteX15" fmla="*/ 2174724 w 4709592"/>
                    <a:gd name="connsiteY15" fmla="*/ 4029958 h 4279119"/>
                    <a:gd name="connsiteX16" fmla="*/ 2406952 w 4709592"/>
                    <a:gd name="connsiteY16" fmla="*/ 3826758 h 4279119"/>
                    <a:gd name="connsiteX17" fmla="*/ 2813352 w 4709592"/>
                    <a:gd name="connsiteY17" fmla="*/ 3913843 h 4279119"/>
                    <a:gd name="connsiteX0" fmla="*/ 2813352 w 4655769"/>
                    <a:gd name="connsiteY0" fmla="*/ 3913844 h 4279120"/>
                    <a:gd name="connsiteX1" fmla="*/ 4279295 w 4655769"/>
                    <a:gd name="connsiteY1" fmla="*/ 3797730 h 4279120"/>
                    <a:gd name="connsiteX2" fmla="*/ 4277489 w 4655769"/>
                    <a:gd name="connsiteY2" fmla="*/ 3792243 h 4279120"/>
                    <a:gd name="connsiteX3" fmla="*/ 4452080 w 4655769"/>
                    <a:gd name="connsiteY3" fmla="*/ 3355764 h 4279120"/>
                    <a:gd name="connsiteX4" fmla="*/ 4626671 w 4655769"/>
                    <a:gd name="connsiteY4" fmla="*/ 2657399 h 4279120"/>
                    <a:gd name="connsiteX5" fmla="*/ 4626670 w 4655769"/>
                    <a:gd name="connsiteY5" fmla="*/ 2133625 h 4279120"/>
                    <a:gd name="connsiteX6" fmla="*/ 4565611 w 4655769"/>
                    <a:gd name="connsiteY6" fmla="*/ 911487 h 4279120"/>
                    <a:gd name="connsiteX7" fmla="*/ 4129133 w 4655769"/>
                    <a:gd name="connsiteY7" fmla="*/ 475008 h 4279120"/>
                    <a:gd name="connsiteX8" fmla="*/ 2755295 w 4655769"/>
                    <a:gd name="connsiteY8" fmla="*/ 38530 h 4279120"/>
                    <a:gd name="connsiteX9" fmla="*/ 781352 w 4655769"/>
                    <a:gd name="connsiteY9" fmla="*/ 706187 h 4279120"/>
                    <a:gd name="connsiteX10" fmla="*/ 113695 w 4655769"/>
                    <a:gd name="connsiteY10" fmla="*/ 1460930 h 4279120"/>
                    <a:gd name="connsiteX11" fmla="*/ 331410 w 4655769"/>
                    <a:gd name="connsiteY11" fmla="*/ 2549501 h 4279120"/>
                    <a:gd name="connsiteX12" fmla="*/ 128210 w 4655769"/>
                    <a:gd name="connsiteY12" fmla="*/ 2839787 h 4279120"/>
                    <a:gd name="connsiteX13" fmla="*/ 171752 w 4655769"/>
                    <a:gd name="connsiteY13" fmla="*/ 2970416 h 4279120"/>
                    <a:gd name="connsiteX14" fmla="*/ 1158724 w 4655769"/>
                    <a:gd name="connsiteY14" fmla="*/ 4102530 h 4279120"/>
                    <a:gd name="connsiteX15" fmla="*/ 2174724 w 4655769"/>
                    <a:gd name="connsiteY15" fmla="*/ 4029959 h 4279120"/>
                    <a:gd name="connsiteX16" fmla="*/ 2406952 w 4655769"/>
                    <a:gd name="connsiteY16" fmla="*/ 3826759 h 4279120"/>
                    <a:gd name="connsiteX17" fmla="*/ 2813352 w 4655769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79295 w 4718930"/>
                    <a:gd name="connsiteY1" fmla="*/ 3797730 h 4279120"/>
                    <a:gd name="connsiteX2" fmla="*/ 4277489 w 4718930"/>
                    <a:gd name="connsiteY2" fmla="*/ 3792243 h 4279120"/>
                    <a:gd name="connsiteX3" fmla="*/ 4452080 w 4718930"/>
                    <a:gd name="connsiteY3" fmla="*/ 3355764 h 4279120"/>
                    <a:gd name="connsiteX4" fmla="*/ 4626671 w 4718930"/>
                    <a:gd name="connsiteY4" fmla="*/ 2657399 h 4279120"/>
                    <a:gd name="connsiteX5" fmla="*/ 4626670 w 4718930"/>
                    <a:gd name="connsiteY5" fmla="*/ 213362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79295 w 4718930"/>
                    <a:gd name="connsiteY1" fmla="*/ 3797730 h 4279120"/>
                    <a:gd name="connsiteX2" fmla="*/ 4277489 w 4718930"/>
                    <a:gd name="connsiteY2" fmla="*/ 3792243 h 4279120"/>
                    <a:gd name="connsiteX3" fmla="*/ 4452080 w 4718930"/>
                    <a:gd name="connsiteY3" fmla="*/ 3355764 h 4279120"/>
                    <a:gd name="connsiteX4" fmla="*/ 4626671 w 4718930"/>
                    <a:gd name="connsiteY4" fmla="*/ 2657399 h 4279120"/>
                    <a:gd name="connsiteX5" fmla="*/ 4652907 w 4718930"/>
                    <a:gd name="connsiteY5" fmla="*/ 195903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79295 w 4718930"/>
                    <a:gd name="connsiteY1" fmla="*/ 3797730 h 4279120"/>
                    <a:gd name="connsiteX2" fmla="*/ 4227362 w 4718930"/>
                    <a:gd name="connsiteY2" fmla="*/ 3704947 h 4279120"/>
                    <a:gd name="connsiteX3" fmla="*/ 4452080 w 4718930"/>
                    <a:gd name="connsiteY3" fmla="*/ 3355764 h 4279120"/>
                    <a:gd name="connsiteX4" fmla="*/ 4626671 w 4718930"/>
                    <a:gd name="connsiteY4" fmla="*/ 2657399 h 4279120"/>
                    <a:gd name="connsiteX5" fmla="*/ 4652907 w 4718930"/>
                    <a:gd name="connsiteY5" fmla="*/ 195903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27362 w 4718930"/>
                    <a:gd name="connsiteY1" fmla="*/ 3704947 h 4279120"/>
                    <a:gd name="connsiteX2" fmla="*/ 4227362 w 4718930"/>
                    <a:gd name="connsiteY2" fmla="*/ 3704947 h 4279120"/>
                    <a:gd name="connsiteX3" fmla="*/ 4452080 w 4718930"/>
                    <a:gd name="connsiteY3" fmla="*/ 3355764 h 4279120"/>
                    <a:gd name="connsiteX4" fmla="*/ 4626671 w 4718930"/>
                    <a:gd name="connsiteY4" fmla="*/ 2657399 h 4279120"/>
                    <a:gd name="connsiteX5" fmla="*/ 4652907 w 4718930"/>
                    <a:gd name="connsiteY5" fmla="*/ 195903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813352 w 4718930"/>
                    <a:gd name="connsiteY0" fmla="*/ 3913844 h 4279120"/>
                    <a:gd name="connsiteX1" fmla="*/ 4227362 w 4718930"/>
                    <a:gd name="connsiteY1" fmla="*/ 3704947 h 4279120"/>
                    <a:gd name="connsiteX2" fmla="*/ 4227362 w 4718930"/>
                    <a:gd name="connsiteY2" fmla="*/ 3704947 h 4279120"/>
                    <a:gd name="connsiteX3" fmla="*/ 4452080 w 4718930"/>
                    <a:gd name="connsiteY3" fmla="*/ 3355764 h 4279120"/>
                    <a:gd name="connsiteX4" fmla="*/ 4436294 w 4718930"/>
                    <a:gd name="connsiteY4" fmla="*/ 2657400 h 4279120"/>
                    <a:gd name="connsiteX5" fmla="*/ 4652907 w 4718930"/>
                    <a:gd name="connsiteY5" fmla="*/ 1959035 h 4279120"/>
                    <a:gd name="connsiteX6" fmla="*/ 4565611 w 4718930"/>
                    <a:gd name="connsiteY6" fmla="*/ 911487 h 4279120"/>
                    <a:gd name="connsiteX7" fmla="*/ 4129133 w 4718930"/>
                    <a:gd name="connsiteY7" fmla="*/ 475008 h 4279120"/>
                    <a:gd name="connsiteX8" fmla="*/ 2755295 w 4718930"/>
                    <a:gd name="connsiteY8" fmla="*/ 38530 h 4279120"/>
                    <a:gd name="connsiteX9" fmla="*/ 781352 w 4718930"/>
                    <a:gd name="connsiteY9" fmla="*/ 706187 h 4279120"/>
                    <a:gd name="connsiteX10" fmla="*/ 113695 w 4718930"/>
                    <a:gd name="connsiteY10" fmla="*/ 1460930 h 4279120"/>
                    <a:gd name="connsiteX11" fmla="*/ 331410 w 4718930"/>
                    <a:gd name="connsiteY11" fmla="*/ 2549501 h 4279120"/>
                    <a:gd name="connsiteX12" fmla="*/ 128210 w 4718930"/>
                    <a:gd name="connsiteY12" fmla="*/ 2839787 h 4279120"/>
                    <a:gd name="connsiteX13" fmla="*/ 171752 w 4718930"/>
                    <a:gd name="connsiteY13" fmla="*/ 2970416 h 4279120"/>
                    <a:gd name="connsiteX14" fmla="*/ 1158724 w 4718930"/>
                    <a:gd name="connsiteY14" fmla="*/ 4102530 h 4279120"/>
                    <a:gd name="connsiteX15" fmla="*/ 2174724 w 4718930"/>
                    <a:gd name="connsiteY15" fmla="*/ 4029959 h 4279120"/>
                    <a:gd name="connsiteX16" fmla="*/ 2406952 w 4718930"/>
                    <a:gd name="connsiteY16" fmla="*/ 3826759 h 4279120"/>
                    <a:gd name="connsiteX17" fmla="*/ 2813352 w 4718930"/>
                    <a:gd name="connsiteY17" fmla="*/ 3913844 h 4279120"/>
                    <a:gd name="connsiteX0" fmla="*/ 2739236 w 4935680"/>
                    <a:gd name="connsiteY0" fmla="*/ 3878424 h 4138027"/>
                    <a:gd name="connsiteX1" fmla="*/ 4153246 w 4935680"/>
                    <a:gd name="connsiteY1" fmla="*/ 3669527 h 4138027"/>
                    <a:gd name="connsiteX2" fmla="*/ 4153246 w 4935680"/>
                    <a:gd name="connsiteY2" fmla="*/ 3669527 h 4138027"/>
                    <a:gd name="connsiteX3" fmla="*/ 4377964 w 4935680"/>
                    <a:gd name="connsiteY3" fmla="*/ 3320344 h 4138027"/>
                    <a:gd name="connsiteX4" fmla="*/ 4362178 w 4935680"/>
                    <a:gd name="connsiteY4" fmla="*/ 2621980 h 4138027"/>
                    <a:gd name="connsiteX5" fmla="*/ 4934617 w 4935680"/>
                    <a:gd name="connsiteY5" fmla="*/ 2099169 h 4138027"/>
                    <a:gd name="connsiteX6" fmla="*/ 4491495 w 4935680"/>
                    <a:gd name="connsiteY6" fmla="*/ 876067 h 4138027"/>
                    <a:gd name="connsiteX7" fmla="*/ 4055017 w 4935680"/>
                    <a:gd name="connsiteY7" fmla="*/ 439588 h 4138027"/>
                    <a:gd name="connsiteX8" fmla="*/ 2681179 w 4935680"/>
                    <a:gd name="connsiteY8" fmla="*/ 3110 h 4138027"/>
                    <a:gd name="connsiteX9" fmla="*/ 707236 w 4935680"/>
                    <a:gd name="connsiteY9" fmla="*/ 670767 h 4138027"/>
                    <a:gd name="connsiteX10" fmla="*/ 39579 w 4935680"/>
                    <a:gd name="connsiteY10" fmla="*/ 1425510 h 4138027"/>
                    <a:gd name="connsiteX11" fmla="*/ 257294 w 4935680"/>
                    <a:gd name="connsiteY11" fmla="*/ 2514081 h 4138027"/>
                    <a:gd name="connsiteX12" fmla="*/ 54094 w 4935680"/>
                    <a:gd name="connsiteY12" fmla="*/ 2804367 h 4138027"/>
                    <a:gd name="connsiteX13" fmla="*/ 97636 w 4935680"/>
                    <a:gd name="connsiteY13" fmla="*/ 2934996 h 4138027"/>
                    <a:gd name="connsiteX14" fmla="*/ 1084608 w 4935680"/>
                    <a:gd name="connsiteY14" fmla="*/ 4067110 h 4138027"/>
                    <a:gd name="connsiteX15" fmla="*/ 2100608 w 4935680"/>
                    <a:gd name="connsiteY15" fmla="*/ 3994539 h 4138027"/>
                    <a:gd name="connsiteX16" fmla="*/ 2332836 w 4935680"/>
                    <a:gd name="connsiteY16" fmla="*/ 3791339 h 4138027"/>
                    <a:gd name="connsiteX17" fmla="*/ 2739236 w 4935680"/>
                    <a:gd name="connsiteY17" fmla="*/ 3878424 h 4138027"/>
                    <a:gd name="connsiteX0" fmla="*/ 2739235 w 5392945"/>
                    <a:gd name="connsiteY0" fmla="*/ 3878424 h 4138027"/>
                    <a:gd name="connsiteX1" fmla="*/ 4153245 w 5392945"/>
                    <a:gd name="connsiteY1" fmla="*/ 3669527 h 4138027"/>
                    <a:gd name="connsiteX2" fmla="*/ 4153245 w 5392945"/>
                    <a:gd name="connsiteY2" fmla="*/ 3669527 h 4138027"/>
                    <a:gd name="connsiteX3" fmla="*/ 4377963 w 5392945"/>
                    <a:gd name="connsiteY3" fmla="*/ 3320344 h 4138027"/>
                    <a:gd name="connsiteX4" fmla="*/ 5378823 w 5392945"/>
                    <a:gd name="connsiteY4" fmla="*/ 2963847 h 4138027"/>
                    <a:gd name="connsiteX5" fmla="*/ 4934616 w 5392945"/>
                    <a:gd name="connsiteY5" fmla="*/ 2099169 h 4138027"/>
                    <a:gd name="connsiteX6" fmla="*/ 4491494 w 5392945"/>
                    <a:gd name="connsiteY6" fmla="*/ 876067 h 4138027"/>
                    <a:gd name="connsiteX7" fmla="*/ 4055016 w 5392945"/>
                    <a:gd name="connsiteY7" fmla="*/ 439588 h 4138027"/>
                    <a:gd name="connsiteX8" fmla="*/ 2681178 w 5392945"/>
                    <a:gd name="connsiteY8" fmla="*/ 3110 h 4138027"/>
                    <a:gd name="connsiteX9" fmla="*/ 707235 w 5392945"/>
                    <a:gd name="connsiteY9" fmla="*/ 670767 h 4138027"/>
                    <a:gd name="connsiteX10" fmla="*/ 39578 w 5392945"/>
                    <a:gd name="connsiteY10" fmla="*/ 1425510 h 4138027"/>
                    <a:gd name="connsiteX11" fmla="*/ 257293 w 5392945"/>
                    <a:gd name="connsiteY11" fmla="*/ 2514081 h 4138027"/>
                    <a:gd name="connsiteX12" fmla="*/ 54093 w 5392945"/>
                    <a:gd name="connsiteY12" fmla="*/ 2804367 h 4138027"/>
                    <a:gd name="connsiteX13" fmla="*/ 97635 w 5392945"/>
                    <a:gd name="connsiteY13" fmla="*/ 2934996 h 4138027"/>
                    <a:gd name="connsiteX14" fmla="*/ 1084607 w 5392945"/>
                    <a:gd name="connsiteY14" fmla="*/ 4067110 h 4138027"/>
                    <a:gd name="connsiteX15" fmla="*/ 2100607 w 5392945"/>
                    <a:gd name="connsiteY15" fmla="*/ 3994539 h 4138027"/>
                    <a:gd name="connsiteX16" fmla="*/ 2332835 w 5392945"/>
                    <a:gd name="connsiteY16" fmla="*/ 3791339 h 4138027"/>
                    <a:gd name="connsiteX17" fmla="*/ 2739235 w 5392945"/>
                    <a:gd name="connsiteY17" fmla="*/ 3878424 h 4138027"/>
                    <a:gd name="connsiteX0" fmla="*/ 2739235 w 5384392"/>
                    <a:gd name="connsiteY0" fmla="*/ 3878424 h 4138027"/>
                    <a:gd name="connsiteX1" fmla="*/ 4153245 w 5384392"/>
                    <a:gd name="connsiteY1" fmla="*/ 3669527 h 4138027"/>
                    <a:gd name="connsiteX2" fmla="*/ 4153245 w 5384392"/>
                    <a:gd name="connsiteY2" fmla="*/ 3669527 h 4138027"/>
                    <a:gd name="connsiteX3" fmla="*/ 4611792 w 5384392"/>
                    <a:gd name="connsiteY3" fmla="*/ 3532857 h 4138027"/>
                    <a:gd name="connsiteX4" fmla="*/ 5378823 w 5384392"/>
                    <a:gd name="connsiteY4" fmla="*/ 2963847 h 4138027"/>
                    <a:gd name="connsiteX5" fmla="*/ 4934616 w 5384392"/>
                    <a:gd name="connsiteY5" fmla="*/ 2099169 h 4138027"/>
                    <a:gd name="connsiteX6" fmla="*/ 4491494 w 5384392"/>
                    <a:gd name="connsiteY6" fmla="*/ 876067 h 4138027"/>
                    <a:gd name="connsiteX7" fmla="*/ 4055016 w 5384392"/>
                    <a:gd name="connsiteY7" fmla="*/ 439588 h 4138027"/>
                    <a:gd name="connsiteX8" fmla="*/ 2681178 w 5384392"/>
                    <a:gd name="connsiteY8" fmla="*/ 3110 h 4138027"/>
                    <a:gd name="connsiteX9" fmla="*/ 707235 w 5384392"/>
                    <a:gd name="connsiteY9" fmla="*/ 670767 h 4138027"/>
                    <a:gd name="connsiteX10" fmla="*/ 39578 w 5384392"/>
                    <a:gd name="connsiteY10" fmla="*/ 1425510 h 4138027"/>
                    <a:gd name="connsiteX11" fmla="*/ 257293 w 5384392"/>
                    <a:gd name="connsiteY11" fmla="*/ 2514081 h 4138027"/>
                    <a:gd name="connsiteX12" fmla="*/ 54093 w 5384392"/>
                    <a:gd name="connsiteY12" fmla="*/ 2804367 h 4138027"/>
                    <a:gd name="connsiteX13" fmla="*/ 97635 w 5384392"/>
                    <a:gd name="connsiteY13" fmla="*/ 2934996 h 4138027"/>
                    <a:gd name="connsiteX14" fmla="*/ 1084607 w 5384392"/>
                    <a:gd name="connsiteY14" fmla="*/ 4067110 h 4138027"/>
                    <a:gd name="connsiteX15" fmla="*/ 2100607 w 5384392"/>
                    <a:gd name="connsiteY15" fmla="*/ 3994539 h 4138027"/>
                    <a:gd name="connsiteX16" fmla="*/ 2332835 w 5384392"/>
                    <a:gd name="connsiteY16" fmla="*/ 3791339 h 4138027"/>
                    <a:gd name="connsiteX17" fmla="*/ 2739235 w 5384392"/>
                    <a:gd name="connsiteY17" fmla="*/ 3878424 h 4138027"/>
                    <a:gd name="connsiteX0" fmla="*/ 2739235 w 5390585"/>
                    <a:gd name="connsiteY0" fmla="*/ 3878424 h 4138027"/>
                    <a:gd name="connsiteX1" fmla="*/ 4153245 w 5390585"/>
                    <a:gd name="connsiteY1" fmla="*/ 3669527 h 4138027"/>
                    <a:gd name="connsiteX2" fmla="*/ 4153245 w 5390585"/>
                    <a:gd name="connsiteY2" fmla="*/ 3669527 h 4138027"/>
                    <a:gd name="connsiteX3" fmla="*/ 4611792 w 5390585"/>
                    <a:gd name="connsiteY3" fmla="*/ 3532857 h 4138027"/>
                    <a:gd name="connsiteX4" fmla="*/ 5378823 w 5390585"/>
                    <a:gd name="connsiteY4" fmla="*/ 2963847 h 4138027"/>
                    <a:gd name="connsiteX5" fmla="*/ 5036280 w 5390585"/>
                    <a:gd name="connsiteY5" fmla="*/ 2034491 h 4138027"/>
                    <a:gd name="connsiteX6" fmla="*/ 4491494 w 5390585"/>
                    <a:gd name="connsiteY6" fmla="*/ 876067 h 4138027"/>
                    <a:gd name="connsiteX7" fmla="*/ 4055016 w 5390585"/>
                    <a:gd name="connsiteY7" fmla="*/ 439588 h 4138027"/>
                    <a:gd name="connsiteX8" fmla="*/ 2681178 w 5390585"/>
                    <a:gd name="connsiteY8" fmla="*/ 3110 h 4138027"/>
                    <a:gd name="connsiteX9" fmla="*/ 707235 w 5390585"/>
                    <a:gd name="connsiteY9" fmla="*/ 670767 h 4138027"/>
                    <a:gd name="connsiteX10" fmla="*/ 39578 w 5390585"/>
                    <a:gd name="connsiteY10" fmla="*/ 1425510 h 4138027"/>
                    <a:gd name="connsiteX11" fmla="*/ 257293 w 5390585"/>
                    <a:gd name="connsiteY11" fmla="*/ 2514081 h 4138027"/>
                    <a:gd name="connsiteX12" fmla="*/ 54093 w 5390585"/>
                    <a:gd name="connsiteY12" fmla="*/ 2804367 h 4138027"/>
                    <a:gd name="connsiteX13" fmla="*/ 97635 w 5390585"/>
                    <a:gd name="connsiteY13" fmla="*/ 2934996 h 4138027"/>
                    <a:gd name="connsiteX14" fmla="*/ 1084607 w 5390585"/>
                    <a:gd name="connsiteY14" fmla="*/ 4067110 h 4138027"/>
                    <a:gd name="connsiteX15" fmla="*/ 2100607 w 5390585"/>
                    <a:gd name="connsiteY15" fmla="*/ 3994539 h 4138027"/>
                    <a:gd name="connsiteX16" fmla="*/ 2332835 w 5390585"/>
                    <a:gd name="connsiteY16" fmla="*/ 3791339 h 4138027"/>
                    <a:gd name="connsiteX17" fmla="*/ 2739235 w 5390585"/>
                    <a:gd name="connsiteY17" fmla="*/ 3878424 h 4138027"/>
                    <a:gd name="connsiteX0" fmla="*/ 2739235 w 5390585"/>
                    <a:gd name="connsiteY0" fmla="*/ 3878424 h 4254366"/>
                    <a:gd name="connsiteX1" fmla="*/ 4153245 w 5390585"/>
                    <a:gd name="connsiteY1" fmla="*/ 3669527 h 4254366"/>
                    <a:gd name="connsiteX2" fmla="*/ 4153245 w 5390585"/>
                    <a:gd name="connsiteY2" fmla="*/ 3669527 h 4254366"/>
                    <a:gd name="connsiteX3" fmla="*/ 4611792 w 5390585"/>
                    <a:gd name="connsiteY3" fmla="*/ 3532857 h 4254366"/>
                    <a:gd name="connsiteX4" fmla="*/ 5378823 w 5390585"/>
                    <a:gd name="connsiteY4" fmla="*/ 2963847 h 4254366"/>
                    <a:gd name="connsiteX5" fmla="*/ 5036280 w 5390585"/>
                    <a:gd name="connsiteY5" fmla="*/ 2034491 h 4254366"/>
                    <a:gd name="connsiteX6" fmla="*/ 4491494 w 5390585"/>
                    <a:gd name="connsiteY6" fmla="*/ 876067 h 4254366"/>
                    <a:gd name="connsiteX7" fmla="*/ 4055016 w 5390585"/>
                    <a:gd name="connsiteY7" fmla="*/ 439588 h 4254366"/>
                    <a:gd name="connsiteX8" fmla="*/ 2681178 w 5390585"/>
                    <a:gd name="connsiteY8" fmla="*/ 3110 h 4254366"/>
                    <a:gd name="connsiteX9" fmla="*/ 707235 w 5390585"/>
                    <a:gd name="connsiteY9" fmla="*/ 670767 h 4254366"/>
                    <a:gd name="connsiteX10" fmla="*/ 39578 w 5390585"/>
                    <a:gd name="connsiteY10" fmla="*/ 1425510 h 4254366"/>
                    <a:gd name="connsiteX11" fmla="*/ 257293 w 5390585"/>
                    <a:gd name="connsiteY11" fmla="*/ 2514081 h 4254366"/>
                    <a:gd name="connsiteX12" fmla="*/ 54093 w 5390585"/>
                    <a:gd name="connsiteY12" fmla="*/ 2804367 h 4254366"/>
                    <a:gd name="connsiteX13" fmla="*/ 97635 w 5390585"/>
                    <a:gd name="connsiteY13" fmla="*/ 2934996 h 4254366"/>
                    <a:gd name="connsiteX14" fmla="*/ 1084607 w 5390585"/>
                    <a:gd name="connsiteY14" fmla="*/ 4067110 h 4254366"/>
                    <a:gd name="connsiteX15" fmla="*/ 2100607 w 5390585"/>
                    <a:gd name="connsiteY15" fmla="*/ 3994539 h 4254366"/>
                    <a:gd name="connsiteX16" fmla="*/ 3019071 w 5390585"/>
                    <a:gd name="connsiteY16" fmla="*/ 4253323 h 4254366"/>
                    <a:gd name="connsiteX17" fmla="*/ 2739235 w 5390585"/>
                    <a:gd name="connsiteY17" fmla="*/ 3878424 h 4254366"/>
                    <a:gd name="connsiteX0" fmla="*/ 3781298 w 5390585"/>
                    <a:gd name="connsiteY0" fmla="*/ 4074767 h 4254590"/>
                    <a:gd name="connsiteX1" fmla="*/ 4153245 w 5390585"/>
                    <a:gd name="connsiteY1" fmla="*/ 3669527 h 4254590"/>
                    <a:gd name="connsiteX2" fmla="*/ 4153245 w 5390585"/>
                    <a:gd name="connsiteY2" fmla="*/ 3669527 h 4254590"/>
                    <a:gd name="connsiteX3" fmla="*/ 4611792 w 5390585"/>
                    <a:gd name="connsiteY3" fmla="*/ 3532857 h 4254590"/>
                    <a:gd name="connsiteX4" fmla="*/ 5378823 w 5390585"/>
                    <a:gd name="connsiteY4" fmla="*/ 2963847 h 4254590"/>
                    <a:gd name="connsiteX5" fmla="*/ 5036280 w 5390585"/>
                    <a:gd name="connsiteY5" fmla="*/ 2034491 h 4254590"/>
                    <a:gd name="connsiteX6" fmla="*/ 4491494 w 5390585"/>
                    <a:gd name="connsiteY6" fmla="*/ 876067 h 4254590"/>
                    <a:gd name="connsiteX7" fmla="*/ 4055016 w 5390585"/>
                    <a:gd name="connsiteY7" fmla="*/ 439588 h 4254590"/>
                    <a:gd name="connsiteX8" fmla="*/ 2681178 w 5390585"/>
                    <a:gd name="connsiteY8" fmla="*/ 3110 h 4254590"/>
                    <a:gd name="connsiteX9" fmla="*/ 707235 w 5390585"/>
                    <a:gd name="connsiteY9" fmla="*/ 670767 h 4254590"/>
                    <a:gd name="connsiteX10" fmla="*/ 39578 w 5390585"/>
                    <a:gd name="connsiteY10" fmla="*/ 1425510 h 4254590"/>
                    <a:gd name="connsiteX11" fmla="*/ 257293 w 5390585"/>
                    <a:gd name="connsiteY11" fmla="*/ 2514081 h 4254590"/>
                    <a:gd name="connsiteX12" fmla="*/ 54093 w 5390585"/>
                    <a:gd name="connsiteY12" fmla="*/ 2804367 h 4254590"/>
                    <a:gd name="connsiteX13" fmla="*/ 97635 w 5390585"/>
                    <a:gd name="connsiteY13" fmla="*/ 2934996 h 4254590"/>
                    <a:gd name="connsiteX14" fmla="*/ 1084607 w 5390585"/>
                    <a:gd name="connsiteY14" fmla="*/ 4067110 h 4254590"/>
                    <a:gd name="connsiteX15" fmla="*/ 2100607 w 5390585"/>
                    <a:gd name="connsiteY15" fmla="*/ 3994539 h 4254590"/>
                    <a:gd name="connsiteX16" fmla="*/ 3019071 w 5390585"/>
                    <a:gd name="connsiteY16" fmla="*/ 4253323 h 4254590"/>
                    <a:gd name="connsiteX17" fmla="*/ 3781298 w 5390585"/>
                    <a:gd name="connsiteY17" fmla="*/ 4074767 h 4254590"/>
                    <a:gd name="connsiteX0" fmla="*/ 3781298 w 5390585"/>
                    <a:gd name="connsiteY0" fmla="*/ 4074767 h 4363804"/>
                    <a:gd name="connsiteX1" fmla="*/ 4153245 w 5390585"/>
                    <a:gd name="connsiteY1" fmla="*/ 3669527 h 4363804"/>
                    <a:gd name="connsiteX2" fmla="*/ 4153245 w 5390585"/>
                    <a:gd name="connsiteY2" fmla="*/ 3669527 h 4363804"/>
                    <a:gd name="connsiteX3" fmla="*/ 4611792 w 5390585"/>
                    <a:gd name="connsiteY3" fmla="*/ 3532857 h 4363804"/>
                    <a:gd name="connsiteX4" fmla="*/ 5378823 w 5390585"/>
                    <a:gd name="connsiteY4" fmla="*/ 2963847 h 4363804"/>
                    <a:gd name="connsiteX5" fmla="*/ 5036280 w 5390585"/>
                    <a:gd name="connsiteY5" fmla="*/ 2034491 h 4363804"/>
                    <a:gd name="connsiteX6" fmla="*/ 4491494 w 5390585"/>
                    <a:gd name="connsiteY6" fmla="*/ 876067 h 4363804"/>
                    <a:gd name="connsiteX7" fmla="*/ 4055016 w 5390585"/>
                    <a:gd name="connsiteY7" fmla="*/ 439588 h 4363804"/>
                    <a:gd name="connsiteX8" fmla="*/ 2681178 w 5390585"/>
                    <a:gd name="connsiteY8" fmla="*/ 3110 h 4363804"/>
                    <a:gd name="connsiteX9" fmla="*/ 707235 w 5390585"/>
                    <a:gd name="connsiteY9" fmla="*/ 670767 h 4363804"/>
                    <a:gd name="connsiteX10" fmla="*/ 39578 w 5390585"/>
                    <a:gd name="connsiteY10" fmla="*/ 1425510 h 4363804"/>
                    <a:gd name="connsiteX11" fmla="*/ 257293 w 5390585"/>
                    <a:gd name="connsiteY11" fmla="*/ 2514081 h 4363804"/>
                    <a:gd name="connsiteX12" fmla="*/ 54093 w 5390585"/>
                    <a:gd name="connsiteY12" fmla="*/ 2804367 h 4363804"/>
                    <a:gd name="connsiteX13" fmla="*/ 97635 w 5390585"/>
                    <a:gd name="connsiteY13" fmla="*/ 2934996 h 4363804"/>
                    <a:gd name="connsiteX14" fmla="*/ 1084607 w 5390585"/>
                    <a:gd name="connsiteY14" fmla="*/ 4067110 h 4363804"/>
                    <a:gd name="connsiteX15" fmla="*/ 2113316 w 5390585"/>
                    <a:gd name="connsiteY15" fmla="*/ 4352577 h 4363804"/>
                    <a:gd name="connsiteX16" fmla="*/ 3019071 w 5390585"/>
                    <a:gd name="connsiteY16" fmla="*/ 4253323 h 4363804"/>
                    <a:gd name="connsiteX17" fmla="*/ 3781298 w 5390585"/>
                    <a:gd name="connsiteY17" fmla="*/ 4074767 h 4363804"/>
                    <a:gd name="connsiteX0" fmla="*/ 3798134 w 5407421"/>
                    <a:gd name="connsiteY0" fmla="*/ 4074767 h 4361929"/>
                    <a:gd name="connsiteX1" fmla="*/ 4170081 w 5407421"/>
                    <a:gd name="connsiteY1" fmla="*/ 3669527 h 4361929"/>
                    <a:gd name="connsiteX2" fmla="*/ 4170081 w 5407421"/>
                    <a:gd name="connsiteY2" fmla="*/ 3669527 h 4361929"/>
                    <a:gd name="connsiteX3" fmla="*/ 4628628 w 5407421"/>
                    <a:gd name="connsiteY3" fmla="*/ 3532857 h 4361929"/>
                    <a:gd name="connsiteX4" fmla="*/ 5395659 w 5407421"/>
                    <a:gd name="connsiteY4" fmla="*/ 2963847 h 4361929"/>
                    <a:gd name="connsiteX5" fmla="*/ 5053116 w 5407421"/>
                    <a:gd name="connsiteY5" fmla="*/ 2034491 h 4361929"/>
                    <a:gd name="connsiteX6" fmla="*/ 4508330 w 5407421"/>
                    <a:gd name="connsiteY6" fmla="*/ 876067 h 4361929"/>
                    <a:gd name="connsiteX7" fmla="*/ 4071852 w 5407421"/>
                    <a:gd name="connsiteY7" fmla="*/ 439588 h 4361929"/>
                    <a:gd name="connsiteX8" fmla="*/ 2698014 w 5407421"/>
                    <a:gd name="connsiteY8" fmla="*/ 3110 h 4361929"/>
                    <a:gd name="connsiteX9" fmla="*/ 724071 w 5407421"/>
                    <a:gd name="connsiteY9" fmla="*/ 670767 h 4361929"/>
                    <a:gd name="connsiteX10" fmla="*/ 56414 w 5407421"/>
                    <a:gd name="connsiteY10" fmla="*/ 1425510 h 4361929"/>
                    <a:gd name="connsiteX11" fmla="*/ 274129 w 5407421"/>
                    <a:gd name="connsiteY11" fmla="*/ 2514081 h 4361929"/>
                    <a:gd name="connsiteX12" fmla="*/ 70929 w 5407421"/>
                    <a:gd name="connsiteY12" fmla="*/ 2804367 h 4361929"/>
                    <a:gd name="connsiteX13" fmla="*/ 89662 w 5407421"/>
                    <a:gd name="connsiteY13" fmla="*/ 3131499 h 4361929"/>
                    <a:gd name="connsiteX14" fmla="*/ 1101443 w 5407421"/>
                    <a:gd name="connsiteY14" fmla="*/ 4067110 h 4361929"/>
                    <a:gd name="connsiteX15" fmla="*/ 2130152 w 5407421"/>
                    <a:gd name="connsiteY15" fmla="*/ 4352577 h 4361929"/>
                    <a:gd name="connsiteX16" fmla="*/ 3035907 w 5407421"/>
                    <a:gd name="connsiteY16" fmla="*/ 4253323 h 4361929"/>
                    <a:gd name="connsiteX17" fmla="*/ 3798134 w 5407421"/>
                    <a:gd name="connsiteY17" fmla="*/ 4074767 h 4361929"/>
                    <a:gd name="connsiteX0" fmla="*/ 3798134 w 5407421"/>
                    <a:gd name="connsiteY0" fmla="*/ 4071664 h 4358826"/>
                    <a:gd name="connsiteX1" fmla="*/ 4170081 w 5407421"/>
                    <a:gd name="connsiteY1" fmla="*/ 3666424 h 4358826"/>
                    <a:gd name="connsiteX2" fmla="*/ 4170081 w 5407421"/>
                    <a:gd name="connsiteY2" fmla="*/ 3666424 h 4358826"/>
                    <a:gd name="connsiteX3" fmla="*/ 4628628 w 5407421"/>
                    <a:gd name="connsiteY3" fmla="*/ 3529754 h 4358826"/>
                    <a:gd name="connsiteX4" fmla="*/ 5395659 w 5407421"/>
                    <a:gd name="connsiteY4" fmla="*/ 2960744 h 4358826"/>
                    <a:gd name="connsiteX5" fmla="*/ 5053116 w 5407421"/>
                    <a:gd name="connsiteY5" fmla="*/ 2031388 h 4358826"/>
                    <a:gd name="connsiteX6" fmla="*/ 4508330 w 5407421"/>
                    <a:gd name="connsiteY6" fmla="*/ 872964 h 4358826"/>
                    <a:gd name="connsiteX7" fmla="*/ 3749329 w 5407421"/>
                    <a:gd name="connsiteY7" fmla="*/ 654821 h 4358826"/>
                    <a:gd name="connsiteX8" fmla="*/ 2698014 w 5407421"/>
                    <a:gd name="connsiteY8" fmla="*/ 7 h 4358826"/>
                    <a:gd name="connsiteX9" fmla="*/ 724071 w 5407421"/>
                    <a:gd name="connsiteY9" fmla="*/ 667664 h 4358826"/>
                    <a:gd name="connsiteX10" fmla="*/ 56414 w 5407421"/>
                    <a:gd name="connsiteY10" fmla="*/ 1422407 h 4358826"/>
                    <a:gd name="connsiteX11" fmla="*/ 274129 w 5407421"/>
                    <a:gd name="connsiteY11" fmla="*/ 2510978 h 4358826"/>
                    <a:gd name="connsiteX12" fmla="*/ 70929 w 5407421"/>
                    <a:gd name="connsiteY12" fmla="*/ 2801264 h 4358826"/>
                    <a:gd name="connsiteX13" fmla="*/ 89662 w 5407421"/>
                    <a:gd name="connsiteY13" fmla="*/ 3128396 h 4358826"/>
                    <a:gd name="connsiteX14" fmla="*/ 1101443 w 5407421"/>
                    <a:gd name="connsiteY14" fmla="*/ 4064007 h 4358826"/>
                    <a:gd name="connsiteX15" fmla="*/ 2130152 w 5407421"/>
                    <a:gd name="connsiteY15" fmla="*/ 4349474 h 4358826"/>
                    <a:gd name="connsiteX16" fmla="*/ 3035907 w 5407421"/>
                    <a:gd name="connsiteY16" fmla="*/ 4250220 h 4358826"/>
                    <a:gd name="connsiteX17" fmla="*/ 3798134 w 5407421"/>
                    <a:gd name="connsiteY17" fmla="*/ 4071664 h 4358826"/>
                    <a:gd name="connsiteX0" fmla="*/ 3798134 w 5409211"/>
                    <a:gd name="connsiteY0" fmla="*/ 4071665 h 4358827"/>
                    <a:gd name="connsiteX1" fmla="*/ 4170081 w 5409211"/>
                    <a:gd name="connsiteY1" fmla="*/ 3666425 h 4358827"/>
                    <a:gd name="connsiteX2" fmla="*/ 4170081 w 5409211"/>
                    <a:gd name="connsiteY2" fmla="*/ 3666425 h 4358827"/>
                    <a:gd name="connsiteX3" fmla="*/ 4628628 w 5409211"/>
                    <a:gd name="connsiteY3" fmla="*/ 3529755 h 4358827"/>
                    <a:gd name="connsiteX4" fmla="*/ 5395659 w 5409211"/>
                    <a:gd name="connsiteY4" fmla="*/ 2960745 h 4358827"/>
                    <a:gd name="connsiteX5" fmla="*/ 5053116 w 5409211"/>
                    <a:gd name="connsiteY5" fmla="*/ 2031389 h 4358827"/>
                    <a:gd name="connsiteX6" fmla="*/ 4235426 w 5409211"/>
                    <a:gd name="connsiteY6" fmla="*/ 1582558 h 4358827"/>
                    <a:gd name="connsiteX7" fmla="*/ 3749329 w 5409211"/>
                    <a:gd name="connsiteY7" fmla="*/ 654822 h 4358827"/>
                    <a:gd name="connsiteX8" fmla="*/ 2698014 w 5409211"/>
                    <a:gd name="connsiteY8" fmla="*/ 8 h 4358827"/>
                    <a:gd name="connsiteX9" fmla="*/ 724071 w 5409211"/>
                    <a:gd name="connsiteY9" fmla="*/ 667665 h 4358827"/>
                    <a:gd name="connsiteX10" fmla="*/ 56414 w 5409211"/>
                    <a:gd name="connsiteY10" fmla="*/ 1422408 h 4358827"/>
                    <a:gd name="connsiteX11" fmla="*/ 274129 w 5409211"/>
                    <a:gd name="connsiteY11" fmla="*/ 2510979 h 4358827"/>
                    <a:gd name="connsiteX12" fmla="*/ 70929 w 5409211"/>
                    <a:gd name="connsiteY12" fmla="*/ 2801265 h 4358827"/>
                    <a:gd name="connsiteX13" fmla="*/ 89662 w 5409211"/>
                    <a:gd name="connsiteY13" fmla="*/ 3128397 h 4358827"/>
                    <a:gd name="connsiteX14" fmla="*/ 1101443 w 5409211"/>
                    <a:gd name="connsiteY14" fmla="*/ 4064008 h 4358827"/>
                    <a:gd name="connsiteX15" fmla="*/ 2130152 w 5409211"/>
                    <a:gd name="connsiteY15" fmla="*/ 4349475 h 4358827"/>
                    <a:gd name="connsiteX16" fmla="*/ 3035907 w 5409211"/>
                    <a:gd name="connsiteY16" fmla="*/ 4250221 h 4358827"/>
                    <a:gd name="connsiteX17" fmla="*/ 3798134 w 5409211"/>
                    <a:gd name="connsiteY17" fmla="*/ 4071665 h 4358827"/>
                    <a:gd name="connsiteX0" fmla="*/ 3798134 w 5410456"/>
                    <a:gd name="connsiteY0" fmla="*/ 4071665 h 4358827"/>
                    <a:gd name="connsiteX1" fmla="*/ 4170081 w 5410456"/>
                    <a:gd name="connsiteY1" fmla="*/ 3666425 h 4358827"/>
                    <a:gd name="connsiteX2" fmla="*/ 4170081 w 5410456"/>
                    <a:gd name="connsiteY2" fmla="*/ 3666425 h 4358827"/>
                    <a:gd name="connsiteX3" fmla="*/ 4628628 w 5410456"/>
                    <a:gd name="connsiteY3" fmla="*/ 3529755 h 4358827"/>
                    <a:gd name="connsiteX4" fmla="*/ 5395659 w 5410456"/>
                    <a:gd name="connsiteY4" fmla="*/ 2960745 h 4358827"/>
                    <a:gd name="connsiteX5" fmla="*/ 5065521 w 5410456"/>
                    <a:gd name="connsiteY5" fmla="*/ 2391644 h 4358827"/>
                    <a:gd name="connsiteX6" fmla="*/ 4235426 w 5410456"/>
                    <a:gd name="connsiteY6" fmla="*/ 1582558 h 4358827"/>
                    <a:gd name="connsiteX7" fmla="*/ 3749329 w 5410456"/>
                    <a:gd name="connsiteY7" fmla="*/ 654822 h 4358827"/>
                    <a:gd name="connsiteX8" fmla="*/ 2698014 w 5410456"/>
                    <a:gd name="connsiteY8" fmla="*/ 8 h 4358827"/>
                    <a:gd name="connsiteX9" fmla="*/ 724071 w 5410456"/>
                    <a:gd name="connsiteY9" fmla="*/ 667665 h 4358827"/>
                    <a:gd name="connsiteX10" fmla="*/ 56414 w 5410456"/>
                    <a:gd name="connsiteY10" fmla="*/ 1422408 h 4358827"/>
                    <a:gd name="connsiteX11" fmla="*/ 274129 w 5410456"/>
                    <a:gd name="connsiteY11" fmla="*/ 2510979 h 4358827"/>
                    <a:gd name="connsiteX12" fmla="*/ 70929 w 5410456"/>
                    <a:gd name="connsiteY12" fmla="*/ 2801265 h 4358827"/>
                    <a:gd name="connsiteX13" fmla="*/ 89662 w 5410456"/>
                    <a:gd name="connsiteY13" fmla="*/ 3128397 h 4358827"/>
                    <a:gd name="connsiteX14" fmla="*/ 1101443 w 5410456"/>
                    <a:gd name="connsiteY14" fmla="*/ 4064008 h 4358827"/>
                    <a:gd name="connsiteX15" fmla="*/ 2130152 w 5410456"/>
                    <a:gd name="connsiteY15" fmla="*/ 4349475 h 4358827"/>
                    <a:gd name="connsiteX16" fmla="*/ 3035907 w 5410456"/>
                    <a:gd name="connsiteY16" fmla="*/ 4250221 h 4358827"/>
                    <a:gd name="connsiteX17" fmla="*/ 3798134 w 5410456"/>
                    <a:gd name="connsiteY17" fmla="*/ 4071665 h 4358827"/>
                    <a:gd name="connsiteX0" fmla="*/ 3798134 w 5400426"/>
                    <a:gd name="connsiteY0" fmla="*/ 4071665 h 4358827"/>
                    <a:gd name="connsiteX1" fmla="*/ 4170081 w 5400426"/>
                    <a:gd name="connsiteY1" fmla="*/ 3666425 h 4358827"/>
                    <a:gd name="connsiteX2" fmla="*/ 4170081 w 5400426"/>
                    <a:gd name="connsiteY2" fmla="*/ 3666425 h 4358827"/>
                    <a:gd name="connsiteX3" fmla="*/ 4628628 w 5400426"/>
                    <a:gd name="connsiteY3" fmla="*/ 3529755 h 4358827"/>
                    <a:gd name="connsiteX4" fmla="*/ 5395659 w 5400426"/>
                    <a:gd name="connsiteY4" fmla="*/ 2960745 h 4358827"/>
                    <a:gd name="connsiteX5" fmla="*/ 4235426 w 5400426"/>
                    <a:gd name="connsiteY5" fmla="*/ 1582558 h 4358827"/>
                    <a:gd name="connsiteX6" fmla="*/ 3749329 w 5400426"/>
                    <a:gd name="connsiteY6" fmla="*/ 654822 h 4358827"/>
                    <a:gd name="connsiteX7" fmla="*/ 2698014 w 5400426"/>
                    <a:gd name="connsiteY7" fmla="*/ 8 h 4358827"/>
                    <a:gd name="connsiteX8" fmla="*/ 724071 w 5400426"/>
                    <a:gd name="connsiteY8" fmla="*/ 667665 h 4358827"/>
                    <a:gd name="connsiteX9" fmla="*/ 56414 w 5400426"/>
                    <a:gd name="connsiteY9" fmla="*/ 1422408 h 4358827"/>
                    <a:gd name="connsiteX10" fmla="*/ 274129 w 5400426"/>
                    <a:gd name="connsiteY10" fmla="*/ 2510979 h 4358827"/>
                    <a:gd name="connsiteX11" fmla="*/ 70929 w 5400426"/>
                    <a:gd name="connsiteY11" fmla="*/ 2801265 h 4358827"/>
                    <a:gd name="connsiteX12" fmla="*/ 89662 w 5400426"/>
                    <a:gd name="connsiteY12" fmla="*/ 3128397 h 4358827"/>
                    <a:gd name="connsiteX13" fmla="*/ 1101443 w 5400426"/>
                    <a:gd name="connsiteY13" fmla="*/ 4064008 h 4358827"/>
                    <a:gd name="connsiteX14" fmla="*/ 2130152 w 5400426"/>
                    <a:gd name="connsiteY14" fmla="*/ 4349475 h 4358827"/>
                    <a:gd name="connsiteX15" fmla="*/ 3035907 w 5400426"/>
                    <a:gd name="connsiteY15" fmla="*/ 4250221 h 4358827"/>
                    <a:gd name="connsiteX16" fmla="*/ 3798134 w 5400426"/>
                    <a:gd name="connsiteY16" fmla="*/ 4071665 h 4358827"/>
                    <a:gd name="connsiteX0" fmla="*/ 3798134 w 4630195"/>
                    <a:gd name="connsiteY0" fmla="*/ 4071665 h 4358827"/>
                    <a:gd name="connsiteX1" fmla="*/ 4170081 w 4630195"/>
                    <a:gd name="connsiteY1" fmla="*/ 3666425 h 4358827"/>
                    <a:gd name="connsiteX2" fmla="*/ 4170081 w 4630195"/>
                    <a:gd name="connsiteY2" fmla="*/ 3666425 h 4358827"/>
                    <a:gd name="connsiteX3" fmla="*/ 4628628 w 4630195"/>
                    <a:gd name="connsiteY3" fmla="*/ 3529755 h 4358827"/>
                    <a:gd name="connsiteX4" fmla="*/ 4317222 w 4630195"/>
                    <a:gd name="connsiteY4" fmla="*/ 2837656 h 4358827"/>
                    <a:gd name="connsiteX5" fmla="*/ 4235426 w 4630195"/>
                    <a:gd name="connsiteY5" fmla="*/ 1582558 h 4358827"/>
                    <a:gd name="connsiteX6" fmla="*/ 3749329 w 4630195"/>
                    <a:gd name="connsiteY6" fmla="*/ 654822 h 4358827"/>
                    <a:gd name="connsiteX7" fmla="*/ 2698014 w 4630195"/>
                    <a:gd name="connsiteY7" fmla="*/ 8 h 4358827"/>
                    <a:gd name="connsiteX8" fmla="*/ 724071 w 4630195"/>
                    <a:gd name="connsiteY8" fmla="*/ 667665 h 4358827"/>
                    <a:gd name="connsiteX9" fmla="*/ 56414 w 4630195"/>
                    <a:gd name="connsiteY9" fmla="*/ 1422408 h 4358827"/>
                    <a:gd name="connsiteX10" fmla="*/ 274129 w 4630195"/>
                    <a:gd name="connsiteY10" fmla="*/ 2510979 h 4358827"/>
                    <a:gd name="connsiteX11" fmla="*/ 70929 w 4630195"/>
                    <a:gd name="connsiteY11" fmla="*/ 2801265 h 4358827"/>
                    <a:gd name="connsiteX12" fmla="*/ 89662 w 4630195"/>
                    <a:gd name="connsiteY12" fmla="*/ 3128397 h 4358827"/>
                    <a:gd name="connsiteX13" fmla="*/ 1101443 w 4630195"/>
                    <a:gd name="connsiteY13" fmla="*/ 4064008 h 4358827"/>
                    <a:gd name="connsiteX14" fmla="*/ 2130152 w 4630195"/>
                    <a:gd name="connsiteY14" fmla="*/ 4349475 h 4358827"/>
                    <a:gd name="connsiteX15" fmla="*/ 3035907 w 4630195"/>
                    <a:gd name="connsiteY15" fmla="*/ 4250221 h 4358827"/>
                    <a:gd name="connsiteX16" fmla="*/ 3798134 w 4630195"/>
                    <a:gd name="connsiteY16" fmla="*/ 4071665 h 4358827"/>
                    <a:gd name="connsiteX0" fmla="*/ 3798134 w 4386251"/>
                    <a:gd name="connsiteY0" fmla="*/ 4071665 h 4358827"/>
                    <a:gd name="connsiteX1" fmla="*/ 4170081 w 4386251"/>
                    <a:gd name="connsiteY1" fmla="*/ 3666425 h 4358827"/>
                    <a:gd name="connsiteX2" fmla="*/ 4170081 w 4386251"/>
                    <a:gd name="connsiteY2" fmla="*/ 3666425 h 4358827"/>
                    <a:gd name="connsiteX3" fmla="*/ 4317222 w 4386251"/>
                    <a:gd name="connsiteY3" fmla="*/ 2837656 h 4358827"/>
                    <a:gd name="connsiteX4" fmla="*/ 4235426 w 4386251"/>
                    <a:gd name="connsiteY4" fmla="*/ 1582558 h 4358827"/>
                    <a:gd name="connsiteX5" fmla="*/ 3749329 w 4386251"/>
                    <a:gd name="connsiteY5" fmla="*/ 654822 h 4358827"/>
                    <a:gd name="connsiteX6" fmla="*/ 2698014 w 4386251"/>
                    <a:gd name="connsiteY6" fmla="*/ 8 h 4358827"/>
                    <a:gd name="connsiteX7" fmla="*/ 724071 w 4386251"/>
                    <a:gd name="connsiteY7" fmla="*/ 667665 h 4358827"/>
                    <a:gd name="connsiteX8" fmla="*/ 56414 w 4386251"/>
                    <a:gd name="connsiteY8" fmla="*/ 1422408 h 4358827"/>
                    <a:gd name="connsiteX9" fmla="*/ 274129 w 4386251"/>
                    <a:gd name="connsiteY9" fmla="*/ 2510979 h 4358827"/>
                    <a:gd name="connsiteX10" fmla="*/ 70929 w 4386251"/>
                    <a:gd name="connsiteY10" fmla="*/ 2801265 h 4358827"/>
                    <a:gd name="connsiteX11" fmla="*/ 89662 w 4386251"/>
                    <a:gd name="connsiteY11" fmla="*/ 3128397 h 4358827"/>
                    <a:gd name="connsiteX12" fmla="*/ 1101443 w 4386251"/>
                    <a:gd name="connsiteY12" fmla="*/ 4064008 h 4358827"/>
                    <a:gd name="connsiteX13" fmla="*/ 2130152 w 4386251"/>
                    <a:gd name="connsiteY13" fmla="*/ 4349475 h 4358827"/>
                    <a:gd name="connsiteX14" fmla="*/ 3035907 w 4386251"/>
                    <a:gd name="connsiteY14" fmla="*/ 4250221 h 4358827"/>
                    <a:gd name="connsiteX15" fmla="*/ 3798134 w 4386251"/>
                    <a:gd name="connsiteY15" fmla="*/ 4071665 h 4358827"/>
                    <a:gd name="connsiteX0" fmla="*/ 3798134 w 4541117"/>
                    <a:gd name="connsiteY0" fmla="*/ 4071666 h 4358828"/>
                    <a:gd name="connsiteX1" fmla="*/ 4170081 w 4541117"/>
                    <a:gd name="connsiteY1" fmla="*/ 3666426 h 4358828"/>
                    <a:gd name="connsiteX2" fmla="*/ 4170081 w 4541117"/>
                    <a:gd name="connsiteY2" fmla="*/ 3666426 h 4358828"/>
                    <a:gd name="connsiteX3" fmla="*/ 4317222 w 4541117"/>
                    <a:gd name="connsiteY3" fmla="*/ 2837657 h 4358828"/>
                    <a:gd name="connsiteX4" fmla="*/ 4437003 w 4541117"/>
                    <a:gd name="connsiteY4" fmla="*/ 1857142 h 4358828"/>
                    <a:gd name="connsiteX5" fmla="*/ 3749329 w 4541117"/>
                    <a:gd name="connsiteY5" fmla="*/ 654823 h 4358828"/>
                    <a:gd name="connsiteX6" fmla="*/ 2698014 w 4541117"/>
                    <a:gd name="connsiteY6" fmla="*/ 9 h 4358828"/>
                    <a:gd name="connsiteX7" fmla="*/ 724071 w 4541117"/>
                    <a:gd name="connsiteY7" fmla="*/ 667666 h 4358828"/>
                    <a:gd name="connsiteX8" fmla="*/ 56414 w 4541117"/>
                    <a:gd name="connsiteY8" fmla="*/ 1422409 h 4358828"/>
                    <a:gd name="connsiteX9" fmla="*/ 274129 w 4541117"/>
                    <a:gd name="connsiteY9" fmla="*/ 2510980 h 4358828"/>
                    <a:gd name="connsiteX10" fmla="*/ 70929 w 4541117"/>
                    <a:gd name="connsiteY10" fmla="*/ 2801266 h 4358828"/>
                    <a:gd name="connsiteX11" fmla="*/ 89662 w 4541117"/>
                    <a:gd name="connsiteY11" fmla="*/ 3128398 h 4358828"/>
                    <a:gd name="connsiteX12" fmla="*/ 1101443 w 4541117"/>
                    <a:gd name="connsiteY12" fmla="*/ 4064009 h 4358828"/>
                    <a:gd name="connsiteX13" fmla="*/ 2130152 w 4541117"/>
                    <a:gd name="connsiteY13" fmla="*/ 4349476 h 4358828"/>
                    <a:gd name="connsiteX14" fmla="*/ 3035907 w 4541117"/>
                    <a:gd name="connsiteY14" fmla="*/ 4250222 h 4358828"/>
                    <a:gd name="connsiteX15" fmla="*/ 3798134 w 4541117"/>
                    <a:gd name="connsiteY15" fmla="*/ 4071666 h 4358828"/>
                    <a:gd name="connsiteX0" fmla="*/ 3798134 w 4586627"/>
                    <a:gd name="connsiteY0" fmla="*/ 4071666 h 4358828"/>
                    <a:gd name="connsiteX1" fmla="*/ 4170081 w 4586627"/>
                    <a:gd name="connsiteY1" fmla="*/ 3666426 h 4358828"/>
                    <a:gd name="connsiteX2" fmla="*/ 4170081 w 4586627"/>
                    <a:gd name="connsiteY2" fmla="*/ 3666426 h 4358828"/>
                    <a:gd name="connsiteX3" fmla="*/ 4488563 w 4586627"/>
                    <a:gd name="connsiteY3" fmla="*/ 3320546 h 4358828"/>
                    <a:gd name="connsiteX4" fmla="*/ 4437003 w 4586627"/>
                    <a:gd name="connsiteY4" fmla="*/ 1857142 h 4358828"/>
                    <a:gd name="connsiteX5" fmla="*/ 3749329 w 4586627"/>
                    <a:gd name="connsiteY5" fmla="*/ 654823 h 4358828"/>
                    <a:gd name="connsiteX6" fmla="*/ 2698014 w 4586627"/>
                    <a:gd name="connsiteY6" fmla="*/ 9 h 4358828"/>
                    <a:gd name="connsiteX7" fmla="*/ 724071 w 4586627"/>
                    <a:gd name="connsiteY7" fmla="*/ 667666 h 4358828"/>
                    <a:gd name="connsiteX8" fmla="*/ 56414 w 4586627"/>
                    <a:gd name="connsiteY8" fmla="*/ 1422409 h 4358828"/>
                    <a:gd name="connsiteX9" fmla="*/ 274129 w 4586627"/>
                    <a:gd name="connsiteY9" fmla="*/ 2510980 h 4358828"/>
                    <a:gd name="connsiteX10" fmla="*/ 70929 w 4586627"/>
                    <a:gd name="connsiteY10" fmla="*/ 2801266 h 4358828"/>
                    <a:gd name="connsiteX11" fmla="*/ 89662 w 4586627"/>
                    <a:gd name="connsiteY11" fmla="*/ 3128398 h 4358828"/>
                    <a:gd name="connsiteX12" fmla="*/ 1101443 w 4586627"/>
                    <a:gd name="connsiteY12" fmla="*/ 4064009 h 4358828"/>
                    <a:gd name="connsiteX13" fmla="*/ 2130152 w 4586627"/>
                    <a:gd name="connsiteY13" fmla="*/ 4349476 h 4358828"/>
                    <a:gd name="connsiteX14" fmla="*/ 3035907 w 4586627"/>
                    <a:gd name="connsiteY14" fmla="*/ 4250222 h 4358828"/>
                    <a:gd name="connsiteX15" fmla="*/ 3798134 w 4586627"/>
                    <a:gd name="connsiteY15" fmla="*/ 4071666 h 4358828"/>
                    <a:gd name="connsiteX0" fmla="*/ 3798134 w 4579734"/>
                    <a:gd name="connsiteY0" fmla="*/ 4071666 h 4358828"/>
                    <a:gd name="connsiteX1" fmla="*/ 4170081 w 4579734"/>
                    <a:gd name="connsiteY1" fmla="*/ 3666426 h 4358828"/>
                    <a:gd name="connsiteX2" fmla="*/ 4311185 w 4579734"/>
                    <a:gd name="connsiteY2" fmla="*/ 3770578 h 4358828"/>
                    <a:gd name="connsiteX3" fmla="*/ 4488563 w 4579734"/>
                    <a:gd name="connsiteY3" fmla="*/ 3320546 h 4358828"/>
                    <a:gd name="connsiteX4" fmla="*/ 4437003 w 4579734"/>
                    <a:gd name="connsiteY4" fmla="*/ 1857142 h 4358828"/>
                    <a:gd name="connsiteX5" fmla="*/ 3749329 w 4579734"/>
                    <a:gd name="connsiteY5" fmla="*/ 654823 h 4358828"/>
                    <a:gd name="connsiteX6" fmla="*/ 2698014 w 4579734"/>
                    <a:gd name="connsiteY6" fmla="*/ 9 h 4358828"/>
                    <a:gd name="connsiteX7" fmla="*/ 724071 w 4579734"/>
                    <a:gd name="connsiteY7" fmla="*/ 667666 h 4358828"/>
                    <a:gd name="connsiteX8" fmla="*/ 56414 w 4579734"/>
                    <a:gd name="connsiteY8" fmla="*/ 1422409 h 4358828"/>
                    <a:gd name="connsiteX9" fmla="*/ 274129 w 4579734"/>
                    <a:gd name="connsiteY9" fmla="*/ 2510980 h 4358828"/>
                    <a:gd name="connsiteX10" fmla="*/ 70929 w 4579734"/>
                    <a:gd name="connsiteY10" fmla="*/ 2801266 h 4358828"/>
                    <a:gd name="connsiteX11" fmla="*/ 89662 w 4579734"/>
                    <a:gd name="connsiteY11" fmla="*/ 3128398 h 4358828"/>
                    <a:gd name="connsiteX12" fmla="*/ 1101443 w 4579734"/>
                    <a:gd name="connsiteY12" fmla="*/ 4064009 h 4358828"/>
                    <a:gd name="connsiteX13" fmla="*/ 2130152 w 4579734"/>
                    <a:gd name="connsiteY13" fmla="*/ 4349476 h 4358828"/>
                    <a:gd name="connsiteX14" fmla="*/ 3035907 w 4579734"/>
                    <a:gd name="connsiteY14" fmla="*/ 4250222 h 4358828"/>
                    <a:gd name="connsiteX15" fmla="*/ 3798134 w 4579734"/>
                    <a:gd name="connsiteY15" fmla="*/ 4071666 h 4358828"/>
                    <a:gd name="connsiteX0" fmla="*/ 3798134 w 4579734"/>
                    <a:gd name="connsiteY0" fmla="*/ 4071666 h 4358828"/>
                    <a:gd name="connsiteX1" fmla="*/ 4149923 w 4579734"/>
                    <a:gd name="connsiteY1" fmla="*/ 3950478 h 4358828"/>
                    <a:gd name="connsiteX2" fmla="*/ 4311185 w 4579734"/>
                    <a:gd name="connsiteY2" fmla="*/ 3770578 h 4358828"/>
                    <a:gd name="connsiteX3" fmla="*/ 4488563 w 4579734"/>
                    <a:gd name="connsiteY3" fmla="*/ 3320546 h 4358828"/>
                    <a:gd name="connsiteX4" fmla="*/ 4437003 w 4579734"/>
                    <a:gd name="connsiteY4" fmla="*/ 1857142 h 4358828"/>
                    <a:gd name="connsiteX5" fmla="*/ 3749329 w 4579734"/>
                    <a:gd name="connsiteY5" fmla="*/ 654823 h 4358828"/>
                    <a:gd name="connsiteX6" fmla="*/ 2698014 w 4579734"/>
                    <a:gd name="connsiteY6" fmla="*/ 9 h 4358828"/>
                    <a:gd name="connsiteX7" fmla="*/ 724071 w 4579734"/>
                    <a:gd name="connsiteY7" fmla="*/ 667666 h 4358828"/>
                    <a:gd name="connsiteX8" fmla="*/ 56414 w 4579734"/>
                    <a:gd name="connsiteY8" fmla="*/ 1422409 h 4358828"/>
                    <a:gd name="connsiteX9" fmla="*/ 274129 w 4579734"/>
                    <a:gd name="connsiteY9" fmla="*/ 2510980 h 4358828"/>
                    <a:gd name="connsiteX10" fmla="*/ 70929 w 4579734"/>
                    <a:gd name="connsiteY10" fmla="*/ 2801266 h 4358828"/>
                    <a:gd name="connsiteX11" fmla="*/ 89662 w 4579734"/>
                    <a:gd name="connsiteY11" fmla="*/ 3128398 h 4358828"/>
                    <a:gd name="connsiteX12" fmla="*/ 1101443 w 4579734"/>
                    <a:gd name="connsiteY12" fmla="*/ 4064009 h 4358828"/>
                    <a:gd name="connsiteX13" fmla="*/ 2130152 w 4579734"/>
                    <a:gd name="connsiteY13" fmla="*/ 4349476 h 4358828"/>
                    <a:gd name="connsiteX14" fmla="*/ 3035907 w 4579734"/>
                    <a:gd name="connsiteY14" fmla="*/ 4250222 h 4358828"/>
                    <a:gd name="connsiteX15" fmla="*/ 3798134 w 4579734"/>
                    <a:gd name="connsiteY15" fmla="*/ 4071666 h 43588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579734" h="4358828">
                      <a:moveTo>
                        <a:pt x="3798134" y="4071666"/>
                      </a:moveTo>
                      <a:cubicBezTo>
                        <a:pt x="3983803" y="4021709"/>
                        <a:pt x="3914255" y="3985294"/>
                        <a:pt x="4149923" y="3950478"/>
                      </a:cubicBezTo>
                      <a:lnTo>
                        <a:pt x="4311185" y="3770578"/>
                      </a:lnTo>
                      <a:cubicBezTo>
                        <a:pt x="4335709" y="3632450"/>
                        <a:pt x="4467593" y="3639452"/>
                        <a:pt x="4488563" y="3320546"/>
                      </a:cubicBezTo>
                      <a:cubicBezTo>
                        <a:pt x="4509533" y="3001640"/>
                        <a:pt x="4711391" y="2241463"/>
                        <a:pt x="4437003" y="1857142"/>
                      </a:cubicBezTo>
                      <a:cubicBezTo>
                        <a:pt x="4162615" y="1472822"/>
                        <a:pt x="4039160" y="964345"/>
                        <a:pt x="3749329" y="654823"/>
                      </a:cubicBezTo>
                      <a:cubicBezTo>
                        <a:pt x="3459498" y="345301"/>
                        <a:pt x="3202224" y="-2131"/>
                        <a:pt x="2698014" y="9"/>
                      </a:cubicBezTo>
                      <a:cubicBezTo>
                        <a:pt x="2193804" y="2149"/>
                        <a:pt x="1164338" y="430599"/>
                        <a:pt x="724071" y="667666"/>
                      </a:cubicBezTo>
                      <a:cubicBezTo>
                        <a:pt x="283804" y="904733"/>
                        <a:pt x="131404" y="1115190"/>
                        <a:pt x="56414" y="1422409"/>
                      </a:cubicBezTo>
                      <a:cubicBezTo>
                        <a:pt x="-18576" y="1729628"/>
                        <a:pt x="271710" y="2281171"/>
                        <a:pt x="274129" y="2510980"/>
                      </a:cubicBezTo>
                      <a:cubicBezTo>
                        <a:pt x="276548" y="2740789"/>
                        <a:pt x="101673" y="2698363"/>
                        <a:pt x="70929" y="2801266"/>
                      </a:cubicBezTo>
                      <a:cubicBezTo>
                        <a:pt x="40185" y="2904169"/>
                        <a:pt x="-82090" y="2917941"/>
                        <a:pt x="89662" y="3128398"/>
                      </a:cubicBezTo>
                      <a:cubicBezTo>
                        <a:pt x="261414" y="3338855"/>
                        <a:pt x="761361" y="3860496"/>
                        <a:pt x="1101443" y="4064009"/>
                      </a:cubicBezTo>
                      <a:cubicBezTo>
                        <a:pt x="1441525" y="4267522"/>
                        <a:pt x="1922114" y="4395438"/>
                        <a:pt x="2130152" y="4349476"/>
                      </a:cubicBezTo>
                      <a:cubicBezTo>
                        <a:pt x="2338190" y="4303514"/>
                        <a:pt x="2757910" y="4296524"/>
                        <a:pt x="3035907" y="4250222"/>
                      </a:cubicBezTo>
                      <a:cubicBezTo>
                        <a:pt x="3313904" y="4203920"/>
                        <a:pt x="3612465" y="4121623"/>
                        <a:pt x="3798134" y="4071666"/>
                      </a:cubicBezTo>
                      <a:close/>
                    </a:path>
                  </a:pathLst>
                </a:custGeom>
                <a:noFill/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84408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35" name="フリーフォーム 41"/>
                <p:cNvSpPr/>
                <p:nvPr/>
              </p:nvSpPr>
              <p:spPr>
                <a:xfrm>
                  <a:off x="-5615485" y="2270331"/>
                  <a:ext cx="2943394" cy="2727829"/>
                </a:xfrm>
                <a:custGeom>
                  <a:avLst/>
                  <a:gdLst>
                    <a:gd name="connsiteX0" fmla="*/ 1152525 w 2400300"/>
                    <a:gd name="connsiteY0" fmla="*/ 1209675 h 2352675"/>
                    <a:gd name="connsiteX1" fmla="*/ 1200150 w 2400300"/>
                    <a:gd name="connsiteY1" fmla="*/ 1076325 h 2352675"/>
                    <a:gd name="connsiteX2" fmla="*/ 1295400 w 2400300"/>
                    <a:gd name="connsiteY2" fmla="*/ 942975 h 2352675"/>
                    <a:gd name="connsiteX3" fmla="*/ 1323975 w 2400300"/>
                    <a:gd name="connsiteY3" fmla="*/ 838200 h 2352675"/>
                    <a:gd name="connsiteX4" fmla="*/ 1314450 w 2400300"/>
                    <a:gd name="connsiteY4" fmla="*/ 723900 h 2352675"/>
                    <a:gd name="connsiteX5" fmla="*/ 1285875 w 2400300"/>
                    <a:gd name="connsiteY5" fmla="*/ 619125 h 2352675"/>
                    <a:gd name="connsiteX6" fmla="*/ 1209675 w 2400300"/>
                    <a:gd name="connsiteY6" fmla="*/ 523875 h 2352675"/>
                    <a:gd name="connsiteX7" fmla="*/ 1123950 w 2400300"/>
                    <a:gd name="connsiteY7" fmla="*/ 447675 h 2352675"/>
                    <a:gd name="connsiteX8" fmla="*/ 1028700 w 2400300"/>
                    <a:gd name="connsiteY8" fmla="*/ 381000 h 2352675"/>
                    <a:gd name="connsiteX9" fmla="*/ 952500 w 2400300"/>
                    <a:gd name="connsiteY9" fmla="*/ 314325 h 2352675"/>
                    <a:gd name="connsiteX10" fmla="*/ 885825 w 2400300"/>
                    <a:gd name="connsiteY10" fmla="*/ 276225 h 2352675"/>
                    <a:gd name="connsiteX11" fmla="*/ 838200 w 2400300"/>
                    <a:gd name="connsiteY11" fmla="*/ 228600 h 2352675"/>
                    <a:gd name="connsiteX12" fmla="*/ 819150 w 2400300"/>
                    <a:gd name="connsiteY12" fmla="*/ 200025 h 2352675"/>
                    <a:gd name="connsiteX13" fmla="*/ 790575 w 2400300"/>
                    <a:gd name="connsiteY13" fmla="*/ 142875 h 2352675"/>
                    <a:gd name="connsiteX14" fmla="*/ 781050 w 2400300"/>
                    <a:gd name="connsiteY14" fmla="*/ 57150 h 2352675"/>
                    <a:gd name="connsiteX15" fmla="*/ 895350 w 2400300"/>
                    <a:gd name="connsiteY15" fmla="*/ 0 h 2352675"/>
                    <a:gd name="connsiteX16" fmla="*/ 1000125 w 2400300"/>
                    <a:gd name="connsiteY16" fmla="*/ 9525 h 2352675"/>
                    <a:gd name="connsiteX17" fmla="*/ 1104900 w 2400300"/>
                    <a:gd name="connsiteY17" fmla="*/ 28575 h 2352675"/>
                    <a:gd name="connsiteX18" fmla="*/ 1219200 w 2400300"/>
                    <a:gd name="connsiteY18" fmla="*/ 95250 h 2352675"/>
                    <a:gd name="connsiteX19" fmla="*/ 1304925 w 2400300"/>
                    <a:gd name="connsiteY19" fmla="*/ 161925 h 2352675"/>
                    <a:gd name="connsiteX20" fmla="*/ 1428750 w 2400300"/>
                    <a:gd name="connsiteY20" fmla="*/ 257175 h 2352675"/>
                    <a:gd name="connsiteX21" fmla="*/ 1533525 w 2400300"/>
                    <a:gd name="connsiteY21" fmla="*/ 333375 h 2352675"/>
                    <a:gd name="connsiteX22" fmla="*/ 1619250 w 2400300"/>
                    <a:gd name="connsiteY22" fmla="*/ 409575 h 2352675"/>
                    <a:gd name="connsiteX23" fmla="*/ 1724025 w 2400300"/>
                    <a:gd name="connsiteY23" fmla="*/ 533400 h 2352675"/>
                    <a:gd name="connsiteX24" fmla="*/ 1800225 w 2400300"/>
                    <a:gd name="connsiteY24" fmla="*/ 600075 h 2352675"/>
                    <a:gd name="connsiteX25" fmla="*/ 1838325 w 2400300"/>
                    <a:gd name="connsiteY25" fmla="*/ 676275 h 2352675"/>
                    <a:gd name="connsiteX26" fmla="*/ 1914525 w 2400300"/>
                    <a:gd name="connsiteY26" fmla="*/ 742950 h 2352675"/>
                    <a:gd name="connsiteX27" fmla="*/ 1914525 w 2400300"/>
                    <a:gd name="connsiteY27" fmla="*/ 762000 h 2352675"/>
                    <a:gd name="connsiteX28" fmla="*/ 2057400 w 2400300"/>
                    <a:gd name="connsiteY28" fmla="*/ 847725 h 2352675"/>
                    <a:gd name="connsiteX29" fmla="*/ 2133600 w 2400300"/>
                    <a:gd name="connsiteY29" fmla="*/ 876300 h 2352675"/>
                    <a:gd name="connsiteX30" fmla="*/ 2247900 w 2400300"/>
                    <a:gd name="connsiteY30" fmla="*/ 1009650 h 2352675"/>
                    <a:gd name="connsiteX31" fmla="*/ 2314575 w 2400300"/>
                    <a:gd name="connsiteY31" fmla="*/ 1171575 h 2352675"/>
                    <a:gd name="connsiteX32" fmla="*/ 2381250 w 2400300"/>
                    <a:gd name="connsiteY32" fmla="*/ 1343025 h 2352675"/>
                    <a:gd name="connsiteX33" fmla="*/ 2390775 w 2400300"/>
                    <a:gd name="connsiteY33" fmla="*/ 1524000 h 2352675"/>
                    <a:gd name="connsiteX34" fmla="*/ 2400300 w 2400300"/>
                    <a:gd name="connsiteY34" fmla="*/ 1657350 h 2352675"/>
                    <a:gd name="connsiteX35" fmla="*/ 2362200 w 2400300"/>
                    <a:gd name="connsiteY35" fmla="*/ 1828800 h 2352675"/>
                    <a:gd name="connsiteX36" fmla="*/ 2324100 w 2400300"/>
                    <a:gd name="connsiteY36" fmla="*/ 1943100 h 2352675"/>
                    <a:gd name="connsiteX37" fmla="*/ 2276475 w 2400300"/>
                    <a:gd name="connsiteY37" fmla="*/ 2057400 h 2352675"/>
                    <a:gd name="connsiteX38" fmla="*/ 2219325 w 2400300"/>
                    <a:gd name="connsiteY38" fmla="*/ 2247900 h 2352675"/>
                    <a:gd name="connsiteX39" fmla="*/ 2114550 w 2400300"/>
                    <a:gd name="connsiteY39" fmla="*/ 2324100 h 2352675"/>
                    <a:gd name="connsiteX40" fmla="*/ 1981200 w 2400300"/>
                    <a:gd name="connsiteY40" fmla="*/ 2352675 h 2352675"/>
                    <a:gd name="connsiteX41" fmla="*/ 1905000 w 2400300"/>
                    <a:gd name="connsiteY41" fmla="*/ 2295525 h 2352675"/>
                    <a:gd name="connsiteX42" fmla="*/ 1828800 w 2400300"/>
                    <a:gd name="connsiteY42" fmla="*/ 2200275 h 2352675"/>
                    <a:gd name="connsiteX43" fmla="*/ 1771650 w 2400300"/>
                    <a:gd name="connsiteY43" fmla="*/ 2028825 h 2352675"/>
                    <a:gd name="connsiteX44" fmla="*/ 1724025 w 2400300"/>
                    <a:gd name="connsiteY44" fmla="*/ 1914525 h 2352675"/>
                    <a:gd name="connsiteX45" fmla="*/ 1638300 w 2400300"/>
                    <a:gd name="connsiteY45" fmla="*/ 1828800 h 2352675"/>
                    <a:gd name="connsiteX46" fmla="*/ 1543050 w 2400300"/>
                    <a:gd name="connsiteY46" fmla="*/ 1743075 h 2352675"/>
                    <a:gd name="connsiteX47" fmla="*/ 1381125 w 2400300"/>
                    <a:gd name="connsiteY47" fmla="*/ 1695450 h 2352675"/>
                    <a:gd name="connsiteX48" fmla="*/ 1219200 w 2400300"/>
                    <a:gd name="connsiteY48" fmla="*/ 1724025 h 2352675"/>
                    <a:gd name="connsiteX49" fmla="*/ 1057275 w 2400300"/>
                    <a:gd name="connsiteY49" fmla="*/ 1790700 h 2352675"/>
                    <a:gd name="connsiteX50" fmla="*/ 895350 w 2400300"/>
                    <a:gd name="connsiteY50" fmla="*/ 1800225 h 2352675"/>
                    <a:gd name="connsiteX51" fmla="*/ 838200 w 2400300"/>
                    <a:gd name="connsiteY51" fmla="*/ 1857375 h 2352675"/>
                    <a:gd name="connsiteX52" fmla="*/ 695325 w 2400300"/>
                    <a:gd name="connsiteY52" fmla="*/ 1914525 h 2352675"/>
                    <a:gd name="connsiteX53" fmla="*/ 590550 w 2400300"/>
                    <a:gd name="connsiteY53" fmla="*/ 1952625 h 2352675"/>
                    <a:gd name="connsiteX54" fmla="*/ 495300 w 2400300"/>
                    <a:gd name="connsiteY54" fmla="*/ 1990725 h 2352675"/>
                    <a:gd name="connsiteX55" fmla="*/ 323850 w 2400300"/>
                    <a:gd name="connsiteY55" fmla="*/ 2124075 h 2352675"/>
                    <a:gd name="connsiteX56" fmla="*/ 323850 w 2400300"/>
                    <a:gd name="connsiteY56" fmla="*/ 2124075 h 2352675"/>
                    <a:gd name="connsiteX57" fmla="*/ 190500 w 2400300"/>
                    <a:gd name="connsiteY57" fmla="*/ 2247900 h 2352675"/>
                    <a:gd name="connsiteX58" fmla="*/ 47625 w 2400300"/>
                    <a:gd name="connsiteY58" fmla="*/ 2247900 h 2352675"/>
                    <a:gd name="connsiteX59" fmla="*/ 28575 w 2400300"/>
                    <a:gd name="connsiteY59" fmla="*/ 2219325 h 2352675"/>
                    <a:gd name="connsiteX60" fmla="*/ 0 w 2400300"/>
                    <a:gd name="connsiteY60" fmla="*/ 2124075 h 2352675"/>
                    <a:gd name="connsiteX61" fmla="*/ 57150 w 2400300"/>
                    <a:gd name="connsiteY61" fmla="*/ 1981200 h 2352675"/>
                    <a:gd name="connsiteX62" fmla="*/ 219075 w 2400300"/>
                    <a:gd name="connsiteY62" fmla="*/ 1866900 h 2352675"/>
                    <a:gd name="connsiteX63" fmla="*/ 361950 w 2400300"/>
                    <a:gd name="connsiteY63" fmla="*/ 1781175 h 2352675"/>
                    <a:gd name="connsiteX64" fmla="*/ 333375 w 2400300"/>
                    <a:gd name="connsiteY64" fmla="*/ 1733550 h 2352675"/>
                    <a:gd name="connsiteX65" fmla="*/ 628650 w 2400300"/>
                    <a:gd name="connsiteY65" fmla="*/ 1676400 h 2352675"/>
                    <a:gd name="connsiteX66" fmla="*/ 771525 w 2400300"/>
                    <a:gd name="connsiteY66" fmla="*/ 1647825 h 2352675"/>
                    <a:gd name="connsiteX67" fmla="*/ 876300 w 2400300"/>
                    <a:gd name="connsiteY67" fmla="*/ 1552575 h 2352675"/>
                    <a:gd name="connsiteX68" fmla="*/ 990600 w 2400300"/>
                    <a:gd name="connsiteY68" fmla="*/ 1447800 h 2352675"/>
                    <a:gd name="connsiteX69" fmla="*/ 1057275 w 2400300"/>
                    <a:gd name="connsiteY69" fmla="*/ 1343025 h 2352675"/>
                    <a:gd name="connsiteX70" fmla="*/ 1095375 w 2400300"/>
                    <a:gd name="connsiteY70" fmla="*/ 1266825 h 2352675"/>
                    <a:gd name="connsiteX71" fmla="*/ 1152525 w 2400300"/>
                    <a:gd name="connsiteY71" fmla="*/ 1209675 h 2352675"/>
                    <a:gd name="connsiteX0" fmla="*/ 1152525 w 2400300"/>
                    <a:gd name="connsiteY0" fmla="*/ 1209675 h 2352675"/>
                    <a:gd name="connsiteX1" fmla="*/ 1200150 w 2400300"/>
                    <a:gd name="connsiteY1" fmla="*/ 1076325 h 2352675"/>
                    <a:gd name="connsiteX2" fmla="*/ 1295400 w 2400300"/>
                    <a:gd name="connsiteY2" fmla="*/ 942975 h 2352675"/>
                    <a:gd name="connsiteX3" fmla="*/ 1323975 w 2400300"/>
                    <a:gd name="connsiteY3" fmla="*/ 838200 h 2352675"/>
                    <a:gd name="connsiteX4" fmla="*/ 1314450 w 2400300"/>
                    <a:gd name="connsiteY4" fmla="*/ 723900 h 2352675"/>
                    <a:gd name="connsiteX5" fmla="*/ 1285875 w 2400300"/>
                    <a:gd name="connsiteY5" fmla="*/ 619125 h 2352675"/>
                    <a:gd name="connsiteX6" fmla="*/ 1209675 w 2400300"/>
                    <a:gd name="connsiteY6" fmla="*/ 523875 h 2352675"/>
                    <a:gd name="connsiteX7" fmla="*/ 1123950 w 2400300"/>
                    <a:gd name="connsiteY7" fmla="*/ 447675 h 2352675"/>
                    <a:gd name="connsiteX8" fmla="*/ 1028700 w 2400300"/>
                    <a:gd name="connsiteY8" fmla="*/ 381000 h 2352675"/>
                    <a:gd name="connsiteX9" fmla="*/ 952500 w 2400300"/>
                    <a:gd name="connsiteY9" fmla="*/ 314325 h 2352675"/>
                    <a:gd name="connsiteX10" fmla="*/ 885825 w 2400300"/>
                    <a:gd name="connsiteY10" fmla="*/ 276225 h 2352675"/>
                    <a:gd name="connsiteX11" fmla="*/ 838200 w 2400300"/>
                    <a:gd name="connsiteY11" fmla="*/ 228600 h 2352675"/>
                    <a:gd name="connsiteX12" fmla="*/ 819150 w 2400300"/>
                    <a:gd name="connsiteY12" fmla="*/ 200025 h 2352675"/>
                    <a:gd name="connsiteX13" fmla="*/ 790575 w 2400300"/>
                    <a:gd name="connsiteY13" fmla="*/ 142875 h 2352675"/>
                    <a:gd name="connsiteX14" fmla="*/ 781050 w 2400300"/>
                    <a:gd name="connsiteY14" fmla="*/ 57150 h 2352675"/>
                    <a:gd name="connsiteX15" fmla="*/ 895350 w 2400300"/>
                    <a:gd name="connsiteY15" fmla="*/ 0 h 2352675"/>
                    <a:gd name="connsiteX16" fmla="*/ 1000125 w 2400300"/>
                    <a:gd name="connsiteY16" fmla="*/ 9525 h 2352675"/>
                    <a:gd name="connsiteX17" fmla="*/ 1104900 w 2400300"/>
                    <a:gd name="connsiteY17" fmla="*/ 28575 h 2352675"/>
                    <a:gd name="connsiteX18" fmla="*/ 1219200 w 2400300"/>
                    <a:gd name="connsiteY18" fmla="*/ 95250 h 2352675"/>
                    <a:gd name="connsiteX19" fmla="*/ 1304925 w 2400300"/>
                    <a:gd name="connsiteY19" fmla="*/ 161925 h 2352675"/>
                    <a:gd name="connsiteX20" fmla="*/ 1428750 w 2400300"/>
                    <a:gd name="connsiteY20" fmla="*/ 257175 h 2352675"/>
                    <a:gd name="connsiteX21" fmla="*/ 1533525 w 2400300"/>
                    <a:gd name="connsiteY21" fmla="*/ 333375 h 2352675"/>
                    <a:gd name="connsiteX22" fmla="*/ 1619250 w 2400300"/>
                    <a:gd name="connsiteY22" fmla="*/ 409575 h 2352675"/>
                    <a:gd name="connsiteX23" fmla="*/ 1724025 w 2400300"/>
                    <a:gd name="connsiteY23" fmla="*/ 533400 h 2352675"/>
                    <a:gd name="connsiteX24" fmla="*/ 1800225 w 2400300"/>
                    <a:gd name="connsiteY24" fmla="*/ 600075 h 2352675"/>
                    <a:gd name="connsiteX25" fmla="*/ 1838325 w 2400300"/>
                    <a:gd name="connsiteY25" fmla="*/ 676275 h 2352675"/>
                    <a:gd name="connsiteX26" fmla="*/ 1914525 w 2400300"/>
                    <a:gd name="connsiteY26" fmla="*/ 742950 h 2352675"/>
                    <a:gd name="connsiteX27" fmla="*/ 1914525 w 2400300"/>
                    <a:gd name="connsiteY27" fmla="*/ 762000 h 2352675"/>
                    <a:gd name="connsiteX28" fmla="*/ 2057400 w 2400300"/>
                    <a:gd name="connsiteY28" fmla="*/ 847725 h 2352675"/>
                    <a:gd name="connsiteX29" fmla="*/ 2133600 w 2400300"/>
                    <a:gd name="connsiteY29" fmla="*/ 876300 h 2352675"/>
                    <a:gd name="connsiteX30" fmla="*/ 2247900 w 2400300"/>
                    <a:gd name="connsiteY30" fmla="*/ 1009650 h 2352675"/>
                    <a:gd name="connsiteX31" fmla="*/ 2314575 w 2400300"/>
                    <a:gd name="connsiteY31" fmla="*/ 1171575 h 2352675"/>
                    <a:gd name="connsiteX32" fmla="*/ 2381250 w 2400300"/>
                    <a:gd name="connsiteY32" fmla="*/ 1343025 h 2352675"/>
                    <a:gd name="connsiteX33" fmla="*/ 2390775 w 2400300"/>
                    <a:gd name="connsiteY33" fmla="*/ 1524000 h 2352675"/>
                    <a:gd name="connsiteX34" fmla="*/ 2400300 w 2400300"/>
                    <a:gd name="connsiteY34" fmla="*/ 1657350 h 2352675"/>
                    <a:gd name="connsiteX35" fmla="*/ 2362200 w 2400300"/>
                    <a:gd name="connsiteY35" fmla="*/ 1828800 h 2352675"/>
                    <a:gd name="connsiteX36" fmla="*/ 2324100 w 2400300"/>
                    <a:gd name="connsiteY36" fmla="*/ 1943100 h 2352675"/>
                    <a:gd name="connsiteX37" fmla="*/ 2276475 w 2400300"/>
                    <a:gd name="connsiteY37" fmla="*/ 2057400 h 2352675"/>
                    <a:gd name="connsiteX38" fmla="*/ 2219325 w 2400300"/>
                    <a:gd name="connsiteY38" fmla="*/ 2247900 h 2352675"/>
                    <a:gd name="connsiteX39" fmla="*/ 2114550 w 2400300"/>
                    <a:gd name="connsiteY39" fmla="*/ 2324100 h 2352675"/>
                    <a:gd name="connsiteX40" fmla="*/ 1981200 w 2400300"/>
                    <a:gd name="connsiteY40" fmla="*/ 2352675 h 2352675"/>
                    <a:gd name="connsiteX41" fmla="*/ 1905000 w 2400300"/>
                    <a:gd name="connsiteY41" fmla="*/ 2295525 h 2352675"/>
                    <a:gd name="connsiteX42" fmla="*/ 1828800 w 2400300"/>
                    <a:gd name="connsiteY42" fmla="*/ 2200275 h 2352675"/>
                    <a:gd name="connsiteX43" fmla="*/ 1771650 w 2400300"/>
                    <a:gd name="connsiteY43" fmla="*/ 2028825 h 2352675"/>
                    <a:gd name="connsiteX44" fmla="*/ 1724025 w 2400300"/>
                    <a:gd name="connsiteY44" fmla="*/ 1914525 h 2352675"/>
                    <a:gd name="connsiteX45" fmla="*/ 1638300 w 2400300"/>
                    <a:gd name="connsiteY45" fmla="*/ 1828800 h 2352675"/>
                    <a:gd name="connsiteX46" fmla="*/ 1543050 w 2400300"/>
                    <a:gd name="connsiteY46" fmla="*/ 1743075 h 2352675"/>
                    <a:gd name="connsiteX47" fmla="*/ 1381125 w 2400300"/>
                    <a:gd name="connsiteY47" fmla="*/ 1695450 h 2352675"/>
                    <a:gd name="connsiteX48" fmla="*/ 1219200 w 2400300"/>
                    <a:gd name="connsiteY48" fmla="*/ 1724025 h 2352675"/>
                    <a:gd name="connsiteX49" fmla="*/ 1057275 w 2400300"/>
                    <a:gd name="connsiteY49" fmla="*/ 1790700 h 2352675"/>
                    <a:gd name="connsiteX50" fmla="*/ 895350 w 2400300"/>
                    <a:gd name="connsiteY50" fmla="*/ 1800225 h 2352675"/>
                    <a:gd name="connsiteX51" fmla="*/ 838200 w 2400300"/>
                    <a:gd name="connsiteY51" fmla="*/ 1857375 h 2352675"/>
                    <a:gd name="connsiteX52" fmla="*/ 695325 w 2400300"/>
                    <a:gd name="connsiteY52" fmla="*/ 1914525 h 2352675"/>
                    <a:gd name="connsiteX53" fmla="*/ 590550 w 2400300"/>
                    <a:gd name="connsiteY53" fmla="*/ 1952625 h 2352675"/>
                    <a:gd name="connsiteX54" fmla="*/ 495300 w 2400300"/>
                    <a:gd name="connsiteY54" fmla="*/ 1990725 h 2352675"/>
                    <a:gd name="connsiteX55" fmla="*/ 323850 w 2400300"/>
                    <a:gd name="connsiteY55" fmla="*/ 2124075 h 2352675"/>
                    <a:gd name="connsiteX56" fmla="*/ 323850 w 2400300"/>
                    <a:gd name="connsiteY56" fmla="*/ 2124075 h 2352675"/>
                    <a:gd name="connsiteX57" fmla="*/ 190500 w 2400300"/>
                    <a:gd name="connsiteY57" fmla="*/ 2247900 h 2352675"/>
                    <a:gd name="connsiteX58" fmla="*/ 47625 w 2400300"/>
                    <a:gd name="connsiteY58" fmla="*/ 2247900 h 2352675"/>
                    <a:gd name="connsiteX59" fmla="*/ 28575 w 2400300"/>
                    <a:gd name="connsiteY59" fmla="*/ 2219325 h 2352675"/>
                    <a:gd name="connsiteX60" fmla="*/ 0 w 2400300"/>
                    <a:gd name="connsiteY60" fmla="*/ 2124075 h 2352675"/>
                    <a:gd name="connsiteX61" fmla="*/ 57150 w 2400300"/>
                    <a:gd name="connsiteY61" fmla="*/ 1981200 h 2352675"/>
                    <a:gd name="connsiteX62" fmla="*/ 219075 w 2400300"/>
                    <a:gd name="connsiteY62" fmla="*/ 1866900 h 2352675"/>
                    <a:gd name="connsiteX63" fmla="*/ 361950 w 2400300"/>
                    <a:gd name="connsiteY63" fmla="*/ 1781175 h 2352675"/>
                    <a:gd name="connsiteX64" fmla="*/ 421779 w 2400300"/>
                    <a:gd name="connsiteY64" fmla="*/ 1751087 h 2352675"/>
                    <a:gd name="connsiteX65" fmla="*/ 628650 w 2400300"/>
                    <a:gd name="connsiteY65" fmla="*/ 1676400 h 2352675"/>
                    <a:gd name="connsiteX66" fmla="*/ 771525 w 2400300"/>
                    <a:gd name="connsiteY66" fmla="*/ 1647825 h 2352675"/>
                    <a:gd name="connsiteX67" fmla="*/ 876300 w 2400300"/>
                    <a:gd name="connsiteY67" fmla="*/ 1552575 h 2352675"/>
                    <a:gd name="connsiteX68" fmla="*/ 990600 w 2400300"/>
                    <a:gd name="connsiteY68" fmla="*/ 1447800 h 2352675"/>
                    <a:gd name="connsiteX69" fmla="*/ 1057275 w 2400300"/>
                    <a:gd name="connsiteY69" fmla="*/ 1343025 h 2352675"/>
                    <a:gd name="connsiteX70" fmla="*/ 1095375 w 2400300"/>
                    <a:gd name="connsiteY70" fmla="*/ 1266825 h 2352675"/>
                    <a:gd name="connsiteX71" fmla="*/ 1152525 w 2400300"/>
                    <a:gd name="connsiteY71" fmla="*/ 1209675 h 2352675"/>
                    <a:gd name="connsiteX0" fmla="*/ 1152525 w 2400300"/>
                    <a:gd name="connsiteY0" fmla="*/ 1209675 h 2352675"/>
                    <a:gd name="connsiteX1" fmla="*/ 1200150 w 2400300"/>
                    <a:gd name="connsiteY1" fmla="*/ 1076325 h 2352675"/>
                    <a:gd name="connsiteX2" fmla="*/ 1295400 w 2400300"/>
                    <a:gd name="connsiteY2" fmla="*/ 942975 h 2352675"/>
                    <a:gd name="connsiteX3" fmla="*/ 1323975 w 2400300"/>
                    <a:gd name="connsiteY3" fmla="*/ 838200 h 2352675"/>
                    <a:gd name="connsiteX4" fmla="*/ 1314450 w 2400300"/>
                    <a:gd name="connsiteY4" fmla="*/ 723900 h 2352675"/>
                    <a:gd name="connsiteX5" fmla="*/ 1285875 w 2400300"/>
                    <a:gd name="connsiteY5" fmla="*/ 619125 h 2352675"/>
                    <a:gd name="connsiteX6" fmla="*/ 1209675 w 2400300"/>
                    <a:gd name="connsiteY6" fmla="*/ 523875 h 2352675"/>
                    <a:gd name="connsiteX7" fmla="*/ 1123950 w 2400300"/>
                    <a:gd name="connsiteY7" fmla="*/ 447675 h 2352675"/>
                    <a:gd name="connsiteX8" fmla="*/ 1028700 w 2400300"/>
                    <a:gd name="connsiteY8" fmla="*/ 381000 h 2352675"/>
                    <a:gd name="connsiteX9" fmla="*/ 952500 w 2400300"/>
                    <a:gd name="connsiteY9" fmla="*/ 314325 h 2352675"/>
                    <a:gd name="connsiteX10" fmla="*/ 885825 w 2400300"/>
                    <a:gd name="connsiteY10" fmla="*/ 276225 h 2352675"/>
                    <a:gd name="connsiteX11" fmla="*/ 838200 w 2400300"/>
                    <a:gd name="connsiteY11" fmla="*/ 228600 h 2352675"/>
                    <a:gd name="connsiteX12" fmla="*/ 819150 w 2400300"/>
                    <a:gd name="connsiteY12" fmla="*/ 200025 h 2352675"/>
                    <a:gd name="connsiteX13" fmla="*/ 790575 w 2400300"/>
                    <a:gd name="connsiteY13" fmla="*/ 142875 h 2352675"/>
                    <a:gd name="connsiteX14" fmla="*/ 781050 w 2400300"/>
                    <a:gd name="connsiteY14" fmla="*/ 57150 h 2352675"/>
                    <a:gd name="connsiteX15" fmla="*/ 895350 w 2400300"/>
                    <a:gd name="connsiteY15" fmla="*/ 0 h 2352675"/>
                    <a:gd name="connsiteX16" fmla="*/ 1000125 w 2400300"/>
                    <a:gd name="connsiteY16" fmla="*/ 9525 h 2352675"/>
                    <a:gd name="connsiteX17" fmla="*/ 1104900 w 2400300"/>
                    <a:gd name="connsiteY17" fmla="*/ 28575 h 2352675"/>
                    <a:gd name="connsiteX18" fmla="*/ 1219200 w 2400300"/>
                    <a:gd name="connsiteY18" fmla="*/ 95250 h 2352675"/>
                    <a:gd name="connsiteX19" fmla="*/ 1304925 w 2400300"/>
                    <a:gd name="connsiteY19" fmla="*/ 161925 h 2352675"/>
                    <a:gd name="connsiteX20" fmla="*/ 1428750 w 2400300"/>
                    <a:gd name="connsiteY20" fmla="*/ 257175 h 2352675"/>
                    <a:gd name="connsiteX21" fmla="*/ 1533525 w 2400300"/>
                    <a:gd name="connsiteY21" fmla="*/ 333375 h 2352675"/>
                    <a:gd name="connsiteX22" fmla="*/ 1619250 w 2400300"/>
                    <a:gd name="connsiteY22" fmla="*/ 409575 h 2352675"/>
                    <a:gd name="connsiteX23" fmla="*/ 1724025 w 2400300"/>
                    <a:gd name="connsiteY23" fmla="*/ 533400 h 2352675"/>
                    <a:gd name="connsiteX24" fmla="*/ 1800225 w 2400300"/>
                    <a:gd name="connsiteY24" fmla="*/ 600075 h 2352675"/>
                    <a:gd name="connsiteX25" fmla="*/ 1838325 w 2400300"/>
                    <a:gd name="connsiteY25" fmla="*/ 676275 h 2352675"/>
                    <a:gd name="connsiteX26" fmla="*/ 1914525 w 2400300"/>
                    <a:gd name="connsiteY26" fmla="*/ 742950 h 2352675"/>
                    <a:gd name="connsiteX27" fmla="*/ 1914525 w 2400300"/>
                    <a:gd name="connsiteY27" fmla="*/ 762000 h 2352675"/>
                    <a:gd name="connsiteX28" fmla="*/ 2057400 w 2400300"/>
                    <a:gd name="connsiteY28" fmla="*/ 847725 h 2352675"/>
                    <a:gd name="connsiteX29" fmla="*/ 2133600 w 2400300"/>
                    <a:gd name="connsiteY29" fmla="*/ 876300 h 2352675"/>
                    <a:gd name="connsiteX30" fmla="*/ 2247900 w 2400300"/>
                    <a:gd name="connsiteY30" fmla="*/ 1009650 h 2352675"/>
                    <a:gd name="connsiteX31" fmla="*/ 2314575 w 2400300"/>
                    <a:gd name="connsiteY31" fmla="*/ 1171575 h 2352675"/>
                    <a:gd name="connsiteX32" fmla="*/ 2381250 w 2400300"/>
                    <a:gd name="connsiteY32" fmla="*/ 1343025 h 2352675"/>
                    <a:gd name="connsiteX33" fmla="*/ 2390775 w 2400300"/>
                    <a:gd name="connsiteY33" fmla="*/ 1524000 h 2352675"/>
                    <a:gd name="connsiteX34" fmla="*/ 2400300 w 2400300"/>
                    <a:gd name="connsiteY34" fmla="*/ 1657350 h 2352675"/>
                    <a:gd name="connsiteX35" fmla="*/ 2362200 w 2400300"/>
                    <a:gd name="connsiteY35" fmla="*/ 1828800 h 2352675"/>
                    <a:gd name="connsiteX36" fmla="*/ 2324100 w 2400300"/>
                    <a:gd name="connsiteY36" fmla="*/ 1943100 h 2352675"/>
                    <a:gd name="connsiteX37" fmla="*/ 2276475 w 2400300"/>
                    <a:gd name="connsiteY37" fmla="*/ 2057400 h 2352675"/>
                    <a:gd name="connsiteX38" fmla="*/ 2219325 w 2400300"/>
                    <a:gd name="connsiteY38" fmla="*/ 2247900 h 2352675"/>
                    <a:gd name="connsiteX39" fmla="*/ 2114550 w 2400300"/>
                    <a:gd name="connsiteY39" fmla="*/ 2324100 h 2352675"/>
                    <a:gd name="connsiteX40" fmla="*/ 1981200 w 2400300"/>
                    <a:gd name="connsiteY40" fmla="*/ 2352675 h 2352675"/>
                    <a:gd name="connsiteX41" fmla="*/ 1905000 w 2400300"/>
                    <a:gd name="connsiteY41" fmla="*/ 2295525 h 2352675"/>
                    <a:gd name="connsiteX42" fmla="*/ 1828800 w 2400300"/>
                    <a:gd name="connsiteY42" fmla="*/ 2200275 h 2352675"/>
                    <a:gd name="connsiteX43" fmla="*/ 1771650 w 2400300"/>
                    <a:gd name="connsiteY43" fmla="*/ 2028825 h 2352675"/>
                    <a:gd name="connsiteX44" fmla="*/ 1724025 w 2400300"/>
                    <a:gd name="connsiteY44" fmla="*/ 1914525 h 2352675"/>
                    <a:gd name="connsiteX45" fmla="*/ 1638300 w 2400300"/>
                    <a:gd name="connsiteY45" fmla="*/ 1828800 h 2352675"/>
                    <a:gd name="connsiteX46" fmla="*/ 1543050 w 2400300"/>
                    <a:gd name="connsiteY46" fmla="*/ 1743075 h 2352675"/>
                    <a:gd name="connsiteX47" fmla="*/ 1381125 w 2400300"/>
                    <a:gd name="connsiteY47" fmla="*/ 1695450 h 2352675"/>
                    <a:gd name="connsiteX48" fmla="*/ 1219200 w 2400300"/>
                    <a:gd name="connsiteY48" fmla="*/ 1724025 h 2352675"/>
                    <a:gd name="connsiteX49" fmla="*/ 1057275 w 2400300"/>
                    <a:gd name="connsiteY49" fmla="*/ 1790700 h 2352675"/>
                    <a:gd name="connsiteX50" fmla="*/ 895350 w 2400300"/>
                    <a:gd name="connsiteY50" fmla="*/ 1800225 h 2352675"/>
                    <a:gd name="connsiteX51" fmla="*/ 821531 w 2400300"/>
                    <a:gd name="connsiteY51" fmla="*/ 1843088 h 2352675"/>
                    <a:gd name="connsiteX52" fmla="*/ 695325 w 2400300"/>
                    <a:gd name="connsiteY52" fmla="*/ 1914525 h 2352675"/>
                    <a:gd name="connsiteX53" fmla="*/ 590550 w 2400300"/>
                    <a:gd name="connsiteY53" fmla="*/ 1952625 h 2352675"/>
                    <a:gd name="connsiteX54" fmla="*/ 495300 w 2400300"/>
                    <a:gd name="connsiteY54" fmla="*/ 1990725 h 2352675"/>
                    <a:gd name="connsiteX55" fmla="*/ 323850 w 2400300"/>
                    <a:gd name="connsiteY55" fmla="*/ 2124075 h 2352675"/>
                    <a:gd name="connsiteX56" fmla="*/ 323850 w 2400300"/>
                    <a:gd name="connsiteY56" fmla="*/ 2124075 h 2352675"/>
                    <a:gd name="connsiteX57" fmla="*/ 190500 w 2400300"/>
                    <a:gd name="connsiteY57" fmla="*/ 2247900 h 2352675"/>
                    <a:gd name="connsiteX58" fmla="*/ 47625 w 2400300"/>
                    <a:gd name="connsiteY58" fmla="*/ 2247900 h 2352675"/>
                    <a:gd name="connsiteX59" fmla="*/ 28575 w 2400300"/>
                    <a:gd name="connsiteY59" fmla="*/ 2219325 h 2352675"/>
                    <a:gd name="connsiteX60" fmla="*/ 0 w 2400300"/>
                    <a:gd name="connsiteY60" fmla="*/ 2124075 h 2352675"/>
                    <a:gd name="connsiteX61" fmla="*/ 57150 w 2400300"/>
                    <a:gd name="connsiteY61" fmla="*/ 1981200 h 2352675"/>
                    <a:gd name="connsiteX62" fmla="*/ 219075 w 2400300"/>
                    <a:gd name="connsiteY62" fmla="*/ 1866900 h 2352675"/>
                    <a:gd name="connsiteX63" fmla="*/ 361950 w 2400300"/>
                    <a:gd name="connsiteY63" fmla="*/ 1781175 h 2352675"/>
                    <a:gd name="connsiteX64" fmla="*/ 421779 w 2400300"/>
                    <a:gd name="connsiteY64" fmla="*/ 1751087 h 2352675"/>
                    <a:gd name="connsiteX65" fmla="*/ 628650 w 2400300"/>
                    <a:gd name="connsiteY65" fmla="*/ 1676400 h 2352675"/>
                    <a:gd name="connsiteX66" fmla="*/ 771525 w 2400300"/>
                    <a:gd name="connsiteY66" fmla="*/ 1647825 h 2352675"/>
                    <a:gd name="connsiteX67" fmla="*/ 876300 w 2400300"/>
                    <a:gd name="connsiteY67" fmla="*/ 1552575 h 2352675"/>
                    <a:gd name="connsiteX68" fmla="*/ 990600 w 2400300"/>
                    <a:gd name="connsiteY68" fmla="*/ 1447800 h 2352675"/>
                    <a:gd name="connsiteX69" fmla="*/ 1057275 w 2400300"/>
                    <a:gd name="connsiteY69" fmla="*/ 1343025 h 2352675"/>
                    <a:gd name="connsiteX70" fmla="*/ 1095375 w 2400300"/>
                    <a:gd name="connsiteY70" fmla="*/ 1266825 h 2352675"/>
                    <a:gd name="connsiteX71" fmla="*/ 1152525 w 2400300"/>
                    <a:gd name="connsiteY71" fmla="*/ 1209675 h 2352675"/>
                    <a:gd name="connsiteX0" fmla="*/ 1152525 w 2400300"/>
                    <a:gd name="connsiteY0" fmla="*/ 1209675 h 2352675"/>
                    <a:gd name="connsiteX1" fmla="*/ 1200150 w 2400300"/>
                    <a:gd name="connsiteY1" fmla="*/ 1076325 h 2352675"/>
                    <a:gd name="connsiteX2" fmla="*/ 1295400 w 2400300"/>
                    <a:gd name="connsiteY2" fmla="*/ 942975 h 2352675"/>
                    <a:gd name="connsiteX3" fmla="*/ 1323975 w 2400300"/>
                    <a:gd name="connsiteY3" fmla="*/ 838200 h 2352675"/>
                    <a:gd name="connsiteX4" fmla="*/ 1314450 w 2400300"/>
                    <a:gd name="connsiteY4" fmla="*/ 723900 h 2352675"/>
                    <a:gd name="connsiteX5" fmla="*/ 1285875 w 2400300"/>
                    <a:gd name="connsiteY5" fmla="*/ 619125 h 2352675"/>
                    <a:gd name="connsiteX6" fmla="*/ 1209675 w 2400300"/>
                    <a:gd name="connsiteY6" fmla="*/ 523875 h 2352675"/>
                    <a:gd name="connsiteX7" fmla="*/ 1123950 w 2400300"/>
                    <a:gd name="connsiteY7" fmla="*/ 447675 h 2352675"/>
                    <a:gd name="connsiteX8" fmla="*/ 1028700 w 2400300"/>
                    <a:gd name="connsiteY8" fmla="*/ 381000 h 2352675"/>
                    <a:gd name="connsiteX9" fmla="*/ 952500 w 2400300"/>
                    <a:gd name="connsiteY9" fmla="*/ 314325 h 2352675"/>
                    <a:gd name="connsiteX10" fmla="*/ 885825 w 2400300"/>
                    <a:gd name="connsiteY10" fmla="*/ 276225 h 2352675"/>
                    <a:gd name="connsiteX11" fmla="*/ 838200 w 2400300"/>
                    <a:gd name="connsiteY11" fmla="*/ 228600 h 2352675"/>
                    <a:gd name="connsiteX12" fmla="*/ 819150 w 2400300"/>
                    <a:gd name="connsiteY12" fmla="*/ 200025 h 2352675"/>
                    <a:gd name="connsiteX13" fmla="*/ 790575 w 2400300"/>
                    <a:gd name="connsiteY13" fmla="*/ 142875 h 2352675"/>
                    <a:gd name="connsiteX14" fmla="*/ 781050 w 2400300"/>
                    <a:gd name="connsiteY14" fmla="*/ 57150 h 2352675"/>
                    <a:gd name="connsiteX15" fmla="*/ 895350 w 2400300"/>
                    <a:gd name="connsiteY15" fmla="*/ 0 h 2352675"/>
                    <a:gd name="connsiteX16" fmla="*/ 1000125 w 2400300"/>
                    <a:gd name="connsiteY16" fmla="*/ 9525 h 2352675"/>
                    <a:gd name="connsiteX17" fmla="*/ 1104900 w 2400300"/>
                    <a:gd name="connsiteY17" fmla="*/ 28575 h 2352675"/>
                    <a:gd name="connsiteX18" fmla="*/ 1219200 w 2400300"/>
                    <a:gd name="connsiteY18" fmla="*/ 95250 h 2352675"/>
                    <a:gd name="connsiteX19" fmla="*/ 1304925 w 2400300"/>
                    <a:gd name="connsiteY19" fmla="*/ 161925 h 2352675"/>
                    <a:gd name="connsiteX20" fmla="*/ 1428750 w 2400300"/>
                    <a:gd name="connsiteY20" fmla="*/ 257175 h 2352675"/>
                    <a:gd name="connsiteX21" fmla="*/ 1533525 w 2400300"/>
                    <a:gd name="connsiteY21" fmla="*/ 333375 h 2352675"/>
                    <a:gd name="connsiteX22" fmla="*/ 1619250 w 2400300"/>
                    <a:gd name="connsiteY22" fmla="*/ 409575 h 2352675"/>
                    <a:gd name="connsiteX23" fmla="*/ 1724025 w 2400300"/>
                    <a:gd name="connsiteY23" fmla="*/ 533400 h 2352675"/>
                    <a:gd name="connsiteX24" fmla="*/ 1800225 w 2400300"/>
                    <a:gd name="connsiteY24" fmla="*/ 600075 h 2352675"/>
                    <a:gd name="connsiteX25" fmla="*/ 1838325 w 2400300"/>
                    <a:gd name="connsiteY25" fmla="*/ 676275 h 2352675"/>
                    <a:gd name="connsiteX26" fmla="*/ 1914525 w 2400300"/>
                    <a:gd name="connsiteY26" fmla="*/ 742950 h 2352675"/>
                    <a:gd name="connsiteX27" fmla="*/ 1914525 w 2400300"/>
                    <a:gd name="connsiteY27" fmla="*/ 762000 h 2352675"/>
                    <a:gd name="connsiteX28" fmla="*/ 2057400 w 2400300"/>
                    <a:gd name="connsiteY28" fmla="*/ 847725 h 2352675"/>
                    <a:gd name="connsiteX29" fmla="*/ 2133600 w 2400300"/>
                    <a:gd name="connsiteY29" fmla="*/ 876300 h 2352675"/>
                    <a:gd name="connsiteX30" fmla="*/ 2247900 w 2400300"/>
                    <a:gd name="connsiteY30" fmla="*/ 1009650 h 2352675"/>
                    <a:gd name="connsiteX31" fmla="*/ 2314575 w 2400300"/>
                    <a:gd name="connsiteY31" fmla="*/ 1171575 h 2352675"/>
                    <a:gd name="connsiteX32" fmla="*/ 2381250 w 2400300"/>
                    <a:gd name="connsiteY32" fmla="*/ 1343025 h 2352675"/>
                    <a:gd name="connsiteX33" fmla="*/ 2390775 w 2400300"/>
                    <a:gd name="connsiteY33" fmla="*/ 1524000 h 2352675"/>
                    <a:gd name="connsiteX34" fmla="*/ 2400300 w 2400300"/>
                    <a:gd name="connsiteY34" fmla="*/ 1657350 h 2352675"/>
                    <a:gd name="connsiteX35" fmla="*/ 2362200 w 2400300"/>
                    <a:gd name="connsiteY35" fmla="*/ 1828800 h 2352675"/>
                    <a:gd name="connsiteX36" fmla="*/ 2324100 w 2400300"/>
                    <a:gd name="connsiteY36" fmla="*/ 1943100 h 2352675"/>
                    <a:gd name="connsiteX37" fmla="*/ 2276475 w 2400300"/>
                    <a:gd name="connsiteY37" fmla="*/ 2057400 h 2352675"/>
                    <a:gd name="connsiteX38" fmla="*/ 2219325 w 2400300"/>
                    <a:gd name="connsiteY38" fmla="*/ 2247900 h 2352675"/>
                    <a:gd name="connsiteX39" fmla="*/ 2114550 w 2400300"/>
                    <a:gd name="connsiteY39" fmla="*/ 2324100 h 2352675"/>
                    <a:gd name="connsiteX40" fmla="*/ 1981200 w 2400300"/>
                    <a:gd name="connsiteY40" fmla="*/ 2352675 h 2352675"/>
                    <a:gd name="connsiteX41" fmla="*/ 1905000 w 2400300"/>
                    <a:gd name="connsiteY41" fmla="*/ 2295525 h 2352675"/>
                    <a:gd name="connsiteX42" fmla="*/ 1828800 w 2400300"/>
                    <a:gd name="connsiteY42" fmla="*/ 2200275 h 2352675"/>
                    <a:gd name="connsiteX43" fmla="*/ 1771650 w 2400300"/>
                    <a:gd name="connsiteY43" fmla="*/ 2028825 h 2352675"/>
                    <a:gd name="connsiteX44" fmla="*/ 1724025 w 2400300"/>
                    <a:gd name="connsiteY44" fmla="*/ 1914525 h 2352675"/>
                    <a:gd name="connsiteX45" fmla="*/ 1638300 w 2400300"/>
                    <a:gd name="connsiteY45" fmla="*/ 1828800 h 2352675"/>
                    <a:gd name="connsiteX46" fmla="*/ 1543050 w 2400300"/>
                    <a:gd name="connsiteY46" fmla="*/ 1743075 h 2352675"/>
                    <a:gd name="connsiteX47" fmla="*/ 1381125 w 2400300"/>
                    <a:gd name="connsiteY47" fmla="*/ 1695450 h 2352675"/>
                    <a:gd name="connsiteX48" fmla="*/ 1219200 w 2400300"/>
                    <a:gd name="connsiteY48" fmla="*/ 1724025 h 2352675"/>
                    <a:gd name="connsiteX49" fmla="*/ 1059656 w 2400300"/>
                    <a:gd name="connsiteY49" fmla="*/ 1771650 h 2352675"/>
                    <a:gd name="connsiteX50" fmla="*/ 895350 w 2400300"/>
                    <a:gd name="connsiteY50" fmla="*/ 1800225 h 2352675"/>
                    <a:gd name="connsiteX51" fmla="*/ 821531 w 2400300"/>
                    <a:gd name="connsiteY51" fmla="*/ 1843088 h 2352675"/>
                    <a:gd name="connsiteX52" fmla="*/ 695325 w 2400300"/>
                    <a:gd name="connsiteY52" fmla="*/ 1914525 h 2352675"/>
                    <a:gd name="connsiteX53" fmla="*/ 590550 w 2400300"/>
                    <a:gd name="connsiteY53" fmla="*/ 1952625 h 2352675"/>
                    <a:gd name="connsiteX54" fmla="*/ 495300 w 2400300"/>
                    <a:gd name="connsiteY54" fmla="*/ 1990725 h 2352675"/>
                    <a:gd name="connsiteX55" fmla="*/ 323850 w 2400300"/>
                    <a:gd name="connsiteY55" fmla="*/ 2124075 h 2352675"/>
                    <a:gd name="connsiteX56" fmla="*/ 323850 w 2400300"/>
                    <a:gd name="connsiteY56" fmla="*/ 2124075 h 2352675"/>
                    <a:gd name="connsiteX57" fmla="*/ 190500 w 2400300"/>
                    <a:gd name="connsiteY57" fmla="*/ 2247900 h 2352675"/>
                    <a:gd name="connsiteX58" fmla="*/ 47625 w 2400300"/>
                    <a:gd name="connsiteY58" fmla="*/ 2247900 h 2352675"/>
                    <a:gd name="connsiteX59" fmla="*/ 28575 w 2400300"/>
                    <a:gd name="connsiteY59" fmla="*/ 2219325 h 2352675"/>
                    <a:gd name="connsiteX60" fmla="*/ 0 w 2400300"/>
                    <a:gd name="connsiteY60" fmla="*/ 2124075 h 2352675"/>
                    <a:gd name="connsiteX61" fmla="*/ 57150 w 2400300"/>
                    <a:gd name="connsiteY61" fmla="*/ 1981200 h 2352675"/>
                    <a:gd name="connsiteX62" fmla="*/ 219075 w 2400300"/>
                    <a:gd name="connsiteY62" fmla="*/ 1866900 h 2352675"/>
                    <a:gd name="connsiteX63" fmla="*/ 361950 w 2400300"/>
                    <a:gd name="connsiteY63" fmla="*/ 1781175 h 2352675"/>
                    <a:gd name="connsiteX64" fmla="*/ 421779 w 2400300"/>
                    <a:gd name="connsiteY64" fmla="*/ 1751087 h 2352675"/>
                    <a:gd name="connsiteX65" fmla="*/ 628650 w 2400300"/>
                    <a:gd name="connsiteY65" fmla="*/ 1676400 h 2352675"/>
                    <a:gd name="connsiteX66" fmla="*/ 771525 w 2400300"/>
                    <a:gd name="connsiteY66" fmla="*/ 1647825 h 2352675"/>
                    <a:gd name="connsiteX67" fmla="*/ 876300 w 2400300"/>
                    <a:gd name="connsiteY67" fmla="*/ 1552575 h 2352675"/>
                    <a:gd name="connsiteX68" fmla="*/ 990600 w 2400300"/>
                    <a:gd name="connsiteY68" fmla="*/ 1447800 h 2352675"/>
                    <a:gd name="connsiteX69" fmla="*/ 1057275 w 2400300"/>
                    <a:gd name="connsiteY69" fmla="*/ 1343025 h 2352675"/>
                    <a:gd name="connsiteX70" fmla="*/ 1095375 w 2400300"/>
                    <a:gd name="connsiteY70" fmla="*/ 1266825 h 2352675"/>
                    <a:gd name="connsiteX71" fmla="*/ 1152525 w 2400300"/>
                    <a:gd name="connsiteY71" fmla="*/ 1209675 h 2352675"/>
                    <a:gd name="connsiteX0" fmla="*/ 1152525 w 2400300"/>
                    <a:gd name="connsiteY0" fmla="*/ 1209675 h 2352675"/>
                    <a:gd name="connsiteX1" fmla="*/ 1200150 w 2400300"/>
                    <a:gd name="connsiteY1" fmla="*/ 1076325 h 2352675"/>
                    <a:gd name="connsiteX2" fmla="*/ 1295400 w 2400300"/>
                    <a:gd name="connsiteY2" fmla="*/ 942975 h 2352675"/>
                    <a:gd name="connsiteX3" fmla="*/ 1323975 w 2400300"/>
                    <a:gd name="connsiteY3" fmla="*/ 838200 h 2352675"/>
                    <a:gd name="connsiteX4" fmla="*/ 1314450 w 2400300"/>
                    <a:gd name="connsiteY4" fmla="*/ 723900 h 2352675"/>
                    <a:gd name="connsiteX5" fmla="*/ 1285875 w 2400300"/>
                    <a:gd name="connsiteY5" fmla="*/ 619125 h 2352675"/>
                    <a:gd name="connsiteX6" fmla="*/ 1209675 w 2400300"/>
                    <a:gd name="connsiteY6" fmla="*/ 523875 h 2352675"/>
                    <a:gd name="connsiteX7" fmla="*/ 1123950 w 2400300"/>
                    <a:gd name="connsiteY7" fmla="*/ 447675 h 2352675"/>
                    <a:gd name="connsiteX8" fmla="*/ 1028700 w 2400300"/>
                    <a:gd name="connsiteY8" fmla="*/ 381000 h 2352675"/>
                    <a:gd name="connsiteX9" fmla="*/ 952500 w 2400300"/>
                    <a:gd name="connsiteY9" fmla="*/ 314325 h 2352675"/>
                    <a:gd name="connsiteX10" fmla="*/ 885825 w 2400300"/>
                    <a:gd name="connsiteY10" fmla="*/ 276225 h 2352675"/>
                    <a:gd name="connsiteX11" fmla="*/ 838200 w 2400300"/>
                    <a:gd name="connsiteY11" fmla="*/ 228600 h 2352675"/>
                    <a:gd name="connsiteX12" fmla="*/ 819150 w 2400300"/>
                    <a:gd name="connsiteY12" fmla="*/ 200025 h 2352675"/>
                    <a:gd name="connsiteX13" fmla="*/ 790575 w 2400300"/>
                    <a:gd name="connsiteY13" fmla="*/ 142875 h 2352675"/>
                    <a:gd name="connsiteX14" fmla="*/ 823912 w 2400300"/>
                    <a:gd name="connsiteY14" fmla="*/ 66675 h 2352675"/>
                    <a:gd name="connsiteX15" fmla="*/ 895350 w 2400300"/>
                    <a:gd name="connsiteY15" fmla="*/ 0 h 2352675"/>
                    <a:gd name="connsiteX16" fmla="*/ 1000125 w 2400300"/>
                    <a:gd name="connsiteY16" fmla="*/ 9525 h 2352675"/>
                    <a:gd name="connsiteX17" fmla="*/ 1104900 w 2400300"/>
                    <a:gd name="connsiteY17" fmla="*/ 28575 h 2352675"/>
                    <a:gd name="connsiteX18" fmla="*/ 1219200 w 2400300"/>
                    <a:gd name="connsiteY18" fmla="*/ 95250 h 2352675"/>
                    <a:gd name="connsiteX19" fmla="*/ 1304925 w 2400300"/>
                    <a:gd name="connsiteY19" fmla="*/ 161925 h 2352675"/>
                    <a:gd name="connsiteX20" fmla="*/ 1428750 w 2400300"/>
                    <a:gd name="connsiteY20" fmla="*/ 257175 h 2352675"/>
                    <a:gd name="connsiteX21" fmla="*/ 1533525 w 2400300"/>
                    <a:gd name="connsiteY21" fmla="*/ 333375 h 2352675"/>
                    <a:gd name="connsiteX22" fmla="*/ 1619250 w 2400300"/>
                    <a:gd name="connsiteY22" fmla="*/ 409575 h 2352675"/>
                    <a:gd name="connsiteX23" fmla="*/ 1724025 w 2400300"/>
                    <a:gd name="connsiteY23" fmla="*/ 533400 h 2352675"/>
                    <a:gd name="connsiteX24" fmla="*/ 1800225 w 2400300"/>
                    <a:gd name="connsiteY24" fmla="*/ 600075 h 2352675"/>
                    <a:gd name="connsiteX25" fmla="*/ 1838325 w 2400300"/>
                    <a:gd name="connsiteY25" fmla="*/ 676275 h 2352675"/>
                    <a:gd name="connsiteX26" fmla="*/ 1914525 w 2400300"/>
                    <a:gd name="connsiteY26" fmla="*/ 742950 h 2352675"/>
                    <a:gd name="connsiteX27" fmla="*/ 1914525 w 2400300"/>
                    <a:gd name="connsiteY27" fmla="*/ 762000 h 2352675"/>
                    <a:gd name="connsiteX28" fmla="*/ 2057400 w 2400300"/>
                    <a:gd name="connsiteY28" fmla="*/ 847725 h 2352675"/>
                    <a:gd name="connsiteX29" fmla="*/ 2133600 w 2400300"/>
                    <a:gd name="connsiteY29" fmla="*/ 876300 h 2352675"/>
                    <a:gd name="connsiteX30" fmla="*/ 2247900 w 2400300"/>
                    <a:gd name="connsiteY30" fmla="*/ 1009650 h 2352675"/>
                    <a:gd name="connsiteX31" fmla="*/ 2314575 w 2400300"/>
                    <a:gd name="connsiteY31" fmla="*/ 1171575 h 2352675"/>
                    <a:gd name="connsiteX32" fmla="*/ 2381250 w 2400300"/>
                    <a:gd name="connsiteY32" fmla="*/ 1343025 h 2352675"/>
                    <a:gd name="connsiteX33" fmla="*/ 2390775 w 2400300"/>
                    <a:gd name="connsiteY33" fmla="*/ 1524000 h 2352675"/>
                    <a:gd name="connsiteX34" fmla="*/ 2400300 w 2400300"/>
                    <a:gd name="connsiteY34" fmla="*/ 1657350 h 2352675"/>
                    <a:gd name="connsiteX35" fmla="*/ 2362200 w 2400300"/>
                    <a:gd name="connsiteY35" fmla="*/ 1828800 h 2352675"/>
                    <a:gd name="connsiteX36" fmla="*/ 2324100 w 2400300"/>
                    <a:gd name="connsiteY36" fmla="*/ 1943100 h 2352675"/>
                    <a:gd name="connsiteX37" fmla="*/ 2276475 w 2400300"/>
                    <a:gd name="connsiteY37" fmla="*/ 2057400 h 2352675"/>
                    <a:gd name="connsiteX38" fmla="*/ 2219325 w 2400300"/>
                    <a:gd name="connsiteY38" fmla="*/ 2247900 h 2352675"/>
                    <a:gd name="connsiteX39" fmla="*/ 2114550 w 2400300"/>
                    <a:gd name="connsiteY39" fmla="*/ 2324100 h 2352675"/>
                    <a:gd name="connsiteX40" fmla="*/ 1981200 w 2400300"/>
                    <a:gd name="connsiteY40" fmla="*/ 2352675 h 2352675"/>
                    <a:gd name="connsiteX41" fmla="*/ 1905000 w 2400300"/>
                    <a:gd name="connsiteY41" fmla="*/ 2295525 h 2352675"/>
                    <a:gd name="connsiteX42" fmla="*/ 1828800 w 2400300"/>
                    <a:gd name="connsiteY42" fmla="*/ 2200275 h 2352675"/>
                    <a:gd name="connsiteX43" fmla="*/ 1771650 w 2400300"/>
                    <a:gd name="connsiteY43" fmla="*/ 2028825 h 2352675"/>
                    <a:gd name="connsiteX44" fmla="*/ 1724025 w 2400300"/>
                    <a:gd name="connsiteY44" fmla="*/ 1914525 h 2352675"/>
                    <a:gd name="connsiteX45" fmla="*/ 1638300 w 2400300"/>
                    <a:gd name="connsiteY45" fmla="*/ 1828800 h 2352675"/>
                    <a:gd name="connsiteX46" fmla="*/ 1543050 w 2400300"/>
                    <a:gd name="connsiteY46" fmla="*/ 1743075 h 2352675"/>
                    <a:gd name="connsiteX47" fmla="*/ 1381125 w 2400300"/>
                    <a:gd name="connsiteY47" fmla="*/ 1695450 h 2352675"/>
                    <a:gd name="connsiteX48" fmla="*/ 1219200 w 2400300"/>
                    <a:gd name="connsiteY48" fmla="*/ 1724025 h 2352675"/>
                    <a:gd name="connsiteX49" fmla="*/ 1059656 w 2400300"/>
                    <a:gd name="connsiteY49" fmla="*/ 1771650 h 2352675"/>
                    <a:gd name="connsiteX50" fmla="*/ 895350 w 2400300"/>
                    <a:gd name="connsiteY50" fmla="*/ 1800225 h 2352675"/>
                    <a:gd name="connsiteX51" fmla="*/ 821531 w 2400300"/>
                    <a:gd name="connsiteY51" fmla="*/ 1843088 h 2352675"/>
                    <a:gd name="connsiteX52" fmla="*/ 695325 w 2400300"/>
                    <a:gd name="connsiteY52" fmla="*/ 1914525 h 2352675"/>
                    <a:gd name="connsiteX53" fmla="*/ 590550 w 2400300"/>
                    <a:gd name="connsiteY53" fmla="*/ 1952625 h 2352675"/>
                    <a:gd name="connsiteX54" fmla="*/ 495300 w 2400300"/>
                    <a:gd name="connsiteY54" fmla="*/ 1990725 h 2352675"/>
                    <a:gd name="connsiteX55" fmla="*/ 323850 w 2400300"/>
                    <a:gd name="connsiteY55" fmla="*/ 2124075 h 2352675"/>
                    <a:gd name="connsiteX56" fmla="*/ 323850 w 2400300"/>
                    <a:gd name="connsiteY56" fmla="*/ 2124075 h 2352675"/>
                    <a:gd name="connsiteX57" fmla="*/ 190500 w 2400300"/>
                    <a:gd name="connsiteY57" fmla="*/ 2247900 h 2352675"/>
                    <a:gd name="connsiteX58" fmla="*/ 47625 w 2400300"/>
                    <a:gd name="connsiteY58" fmla="*/ 2247900 h 2352675"/>
                    <a:gd name="connsiteX59" fmla="*/ 28575 w 2400300"/>
                    <a:gd name="connsiteY59" fmla="*/ 2219325 h 2352675"/>
                    <a:gd name="connsiteX60" fmla="*/ 0 w 2400300"/>
                    <a:gd name="connsiteY60" fmla="*/ 2124075 h 2352675"/>
                    <a:gd name="connsiteX61" fmla="*/ 57150 w 2400300"/>
                    <a:gd name="connsiteY61" fmla="*/ 1981200 h 2352675"/>
                    <a:gd name="connsiteX62" fmla="*/ 219075 w 2400300"/>
                    <a:gd name="connsiteY62" fmla="*/ 1866900 h 2352675"/>
                    <a:gd name="connsiteX63" fmla="*/ 361950 w 2400300"/>
                    <a:gd name="connsiteY63" fmla="*/ 1781175 h 2352675"/>
                    <a:gd name="connsiteX64" fmla="*/ 421779 w 2400300"/>
                    <a:gd name="connsiteY64" fmla="*/ 1751087 h 2352675"/>
                    <a:gd name="connsiteX65" fmla="*/ 628650 w 2400300"/>
                    <a:gd name="connsiteY65" fmla="*/ 1676400 h 2352675"/>
                    <a:gd name="connsiteX66" fmla="*/ 771525 w 2400300"/>
                    <a:gd name="connsiteY66" fmla="*/ 1647825 h 2352675"/>
                    <a:gd name="connsiteX67" fmla="*/ 876300 w 2400300"/>
                    <a:gd name="connsiteY67" fmla="*/ 1552575 h 2352675"/>
                    <a:gd name="connsiteX68" fmla="*/ 990600 w 2400300"/>
                    <a:gd name="connsiteY68" fmla="*/ 1447800 h 2352675"/>
                    <a:gd name="connsiteX69" fmla="*/ 1057275 w 2400300"/>
                    <a:gd name="connsiteY69" fmla="*/ 1343025 h 2352675"/>
                    <a:gd name="connsiteX70" fmla="*/ 1095375 w 2400300"/>
                    <a:gd name="connsiteY70" fmla="*/ 1266825 h 2352675"/>
                    <a:gd name="connsiteX71" fmla="*/ 1152525 w 2400300"/>
                    <a:gd name="connsiteY71" fmla="*/ 1209675 h 2352675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95400 w 2400300"/>
                    <a:gd name="connsiteY2" fmla="*/ 933450 h 2343150"/>
                    <a:gd name="connsiteX3" fmla="*/ 1323975 w 2400300"/>
                    <a:gd name="connsiteY3" fmla="*/ 828675 h 2343150"/>
                    <a:gd name="connsiteX4" fmla="*/ 1314450 w 2400300"/>
                    <a:gd name="connsiteY4" fmla="*/ 714375 h 2343150"/>
                    <a:gd name="connsiteX5" fmla="*/ 1285875 w 2400300"/>
                    <a:gd name="connsiteY5" fmla="*/ 609600 h 2343150"/>
                    <a:gd name="connsiteX6" fmla="*/ 1209675 w 2400300"/>
                    <a:gd name="connsiteY6" fmla="*/ 514350 h 2343150"/>
                    <a:gd name="connsiteX7" fmla="*/ 1123950 w 2400300"/>
                    <a:gd name="connsiteY7" fmla="*/ 438150 h 2343150"/>
                    <a:gd name="connsiteX8" fmla="*/ 1028700 w 2400300"/>
                    <a:gd name="connsiteY8" fmla="*/ 371475 h 2343150"/>
                    <a:gd name="connsiteX9" fmla="*/ 952500 w 2400300"/>
                    <a:gd name="connsiteY9" fmla="*/ 30480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14525 w 2400300"/>
                    <a:gd name="connsiteY27" fmla="*/ 752475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95400 w 2400300"/>
                    <a:gd name="connsiteY2" fmla="*/ 933450 h 2343150"/>
                    <a:gd name="connsiteX3" fmla="*/ 1323975 w 2400300"/>
                    <a:gd name="connsiteY3" fmla="*/ 828675 h 2343150"/>
                    <a:gd name="connsiteX4" fmla="*/ 1314450 w 2400300"/>
                    <a:gd name="connsiteY4" fmla="*/ 714375 h 2343150"/>
                    <a:gd name="connsiteX5" fmla="*/ 1285875 w 2400300"/>
                    <a:gd name="connsiteY5" fmla="*/ 609600 h 2343150"/>
                    <a:gd name="connsiteX6" fmla="*/ 1209675 w 2400300"/>
                    <a:gd name="connsiteY6" fmla="*/ 514350 h 2343150"/>
                    <a:gd name="connsiteX7" fmla="*/ 1085850 w 2400300"/>
                    <a:gd name="connsiteY7" fmla="*/ 457200 h 2343150"/>
                    <a:gd name="connsiteX8" fmla="*/ 1028700 w 2400300"/>
                    <a:gd name="connsiteY8" fmla="*/ 371475 h 2343150"/>
                    <a:gd name="connsiteX9" fmla="*/ 952500 w 2400300"/>
                    <a:gd name="connsiteY9" fmla="*/ 30480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14525 w 2400300"/>
                    <a:gd name="connsiteY27" fmla="*/ 752475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95400 w 2400300"/>
                    <a:gd name="connsiteY2" fmla="*/ 933450 h 2343150"/>
                    <a:gd name="connsiteX3" fmla="*/ 1323975 w 2400300"/>
                    <a:gd name="connsiteY3" fmla="*/ 828675 h 2343150"/>
                    <a:gd name="connsiteX4" fmla="*/ 1314450 w 2400300"/>
                    <a:gd name="connsiteY4" fmla="*/ 714375 h 2343150"/>
                    <a:gd name="connsiteX5" fmla="*/ 1285875 w 2400300"/>
                    <a:gd name="connsiteY5" fmla="*/ 6096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28700 w 2400300"/>
                    <a:gd name="connsiteY8" fmla="*/ 371475 h 2343150"/>
                    <a:gd name="connsiteX9" fmla="*/ 952500 w 2400300"/>
                    <a:gd name="connsiteY9" fmla="*/ 30480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14525 w 2400300"/>
                    <a:gd name="connsiteY27" fmla="*/ 752475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95400 w 2400300"/>
                    <a:gd name="connsiteY2" fmla="*/ 933450 h 2343150"/>
                    <a:gd name="connsiteX3" fmla="*/ 1323975 w 2400300"/>
                    <a:gd name="connsiteY3" fmla="*/ 828675 h 2343150"/>
                    <a:gd name="connsiteX4" fmla="*/ 1314450 w 2400300"/>
                    <a:gd name="connsiteY4" fmla="*/ 714375 h 2343150"/>
                    <a:gd name="connsiteX5" fmla="*/ 1273175 w 2400300"/>
                    <a:gd name="connsiteY5" fmla="*/ 6477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28700 w 2400300"/>
                    <a:gd name="connsiteY8" fmla="*/ 371475 h 2343150"/>
                    <a:gd name="connsiteX9" fmla="*/ 952500 w 2400300"/>
                    <a:gd name="connsiteY9" fmla="*/ 30480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14525 w 2400300"/>
                    <a:gd name="connsiteY27" fmla="*/ 752475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95400 w 2400300"/>
                    <a:gd name="connsiteY2" fmla="*/ 933450 h 2343150"/>
                    <a:gd name="connsiteX3" fmla="*/ 1323975 w 2400300"/>
                    <a:gd name="connsiteY3" fmla="*/ 828675 h 2343150"/>
                    <a:gd name="connsiteX4" fmla="*/ 1289050 w 2400300"/>
                    <a:gd name="connsiteY4" fmla="*/ 746125 h 2343150"/>
                    <a:gd name="connsiteX5" fmla="*/ 1273175 w 2400300"/>
                    <a:gd name="connsiteY5" fmla="*/ 6477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28700 w 2400300"/>
                    <a:gd name="connsiteY8" fmla="*/ 371475 h 2343150"/>
                    <a:gd name="connsiteX9" fmla="*/ 952500 w 2400300"/>
                    <a:gd name="connsiteY9" fmla="*/ 30480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14525 w 2400300"/>
                    <a:gd name="connsiteY27" fmla="*/ 752475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95400 w 2400300"/>
                    <a:gd name="connsiteY2" fmla="*/ 933450 h 2343150"/>
                    <a:gd name="connsiteX3" fmla="*/ 1292225 w 2400300"/>
                    <a:gd name="connsiteY3" fmla="*/ 835025 h 2343150"/>
                    <a:gd name="connsiteX4" fmla="*/ 1289050 w 2400300"/>
                    <a:gd name="connsiteY4" fmla="*/ 746125 h 2343150"/>
                    <a:gd name="connsiteX5" fmla="*/ 1273175 w 2400300"/>
                    <a:gd name="connsiteY5" fmla="*/ 6477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28700 w 2400300"/>
                    <a:gd name="connsiteY8" fmla="*/ 371475 h 2343150"/>
                    <a:gd name="connsiteX9" fmla="*/ 952500 w 2400300"/>
                    <a:gd name="connsiteY9" fmla="*/ 30480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14525 w 2400300"/>
                    <a:gd name="connsiteY27" fmla="*/ 752475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76350 w 2400300"/>
                    <a:gd name="connsiteY2" fmla="*/ 920750 h 2343150"/>
                    <a:gd name="connsiteX3" fmla="*/ 1292225 w 2400300"/>
                    <a:gd name="connsiteY3" fmla="*/ 835025 h 2343150"/>
                    <a:gd name="connsiteX4" fmla="*/ 1289050 w 2400300"/>
                    <a:gd name="connsiteY4" fmla="*/ 746125 h 2343150"/>
                    <a:gd name="connsiteX5" fmla="*/ 1273175 w 2400300"/>
                    <a:gd name="connsiteY5" fmla="*/ 6477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28700 w 2400300"/>
                    <a:gd name="connsiteY8" fmla="*/ 371475 h 2343150"/>
                    <a:gd name="connsiteX9" fmla="*/ 952500 w 2400300"/>
                    <a:gd name="connsiteY9" fmla="*/ 30480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14525 w 2400300"/>
                    <a:gd name="connsiteY27" fmla="*/ 752475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76350 w 2400300"/>
                    <a:gd name="connsiteY2" fmla="*/ 920750 h 2343150"/>
                    <a:gd name="connsiteX3" fmla="*/ 1292225 w 2400300"/>
                    <a:gd name="connsiteY3" fmla="*/ 835025 h 2343150"/>
                    <a:gd name="connsiteX4" fmla="*/ 1289050 w 2400300"/>
                    <a:gd name="connsiteY4" fmla="*/ 746125 h 2343150"/>
                    <a:gd name="connsiteX5" fmla="*/ 1273175 w 2400300"/>
                    <a:gd name="connsiteY5" fmla="*/ 6477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09650 w 2400300"/>
                    <a:gd name="connsiteY8" fmla="*/ 390525 h 2343150"/>
                    <a:gd name="connsiteX9" fmla="*/ 952500 w 2400300"/>
                    <a:gd name="connsiteY9" fmla="*/ 30480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14525 w 2400300"/>
                    <a:gd name="connsiteY27" fmla="*/ 752475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76350 w 2400300"/>
                    <a:gd name="connsiteY2" fmla="*/ 920750 h 2343150"/>
                    <a:gd name="connsiteX3" fmla="*/ 1292225 w 2400300"/>
                    <a:gd name="connsiteY3" fmla="*/ 835025 h 2343150"/>
                    <a:gd name="connsiteX4" fmla="*/ 1289050 w 2400300"/>
                    <a:gd name="connsiteY4" fmla="*/ 746125 h 2343150"/>
                    <a:gd name="connsiteX5" fmla="*/ 1273175 w 2400300"/>
                    <a:gd name="connsiteY5" fmla="*/ 6477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09650 w 2400300"/>
                    <a:gd name="connsiteY8" fmla="*/ 390525 h 2343150"/>
                    <a:gd name="connsiteX9" fmla="*/ 946150 w 2400300"/>
                    <a:gd name="connsiteY9" fmla="*/ 32385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14525 w 2400300"/>
                    <a:gd name="connsiteY27" fmla="*/ 752475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76350 w 2400300"/>
                    <a:gd name="connsiteY2" fmla="*/ 920750 h 2343150"/>
                    <a:gd name="connsiteX3" fmla="*/ 1292225 w 2400300"/>
                    <a:gd name="connsiteY3" fmla="*/ 835025 h 2343150"/>
                    <a:gd name="connsiteX4" fmla="*/ 1289050 w 2400300"/>
                    <a:gd name="connsiteY4" fmla="*/ 746125 h 2343150"/>
                    <a:gd name="connsiteX5" fmla="*/ 1273175 w 2400300"/>
                    <a:gd name="connsiteY5" fmla="*/ 6477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09650 w 2400300"/>
                    <a:gd name="connsiteY8" fmla="*/ 390525 h 2343150"/>
                    <a:gd name="connsiteX9" fmla="*/ 946150 w 2400300"/>
                    <a:gd name="connsiteY9" fmla="*/ 32385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898650 w 2400300"/>
                    <a:gd name="connsiteY27" fmla="*/ 749300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76350 w 2400300"/>
                    <a:gd name="connsiteY2" fmla="*/ 920750 h 2343150"/>
                    <a:gd name="connsiteX3" fmla="*/ 1292225 w 2400300"/>
                    <a:gd name="connsiteY3" fmla="*/ 835025 h 2343150"/>
                    <a:gd name="connsiteX4" fmla="*/ 1289050 w 2400300"/>
                    <a:gd name="connsiteY4" fmla="*/ 746125 h 2343150"/>
                    <a:gd name="connsiteX5" fmla="*/ 1273175 w 2400300"/>
                    <a:gd name="connsiteY5" fmla="*/ 6477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09650 w 2400300"/>
                    <a:gd name="connsiteY8" fmla="*/ 390525 h 2343150"/>
                    <a:gd name="connsiteX9" fmla="*/ 946150 w 2400300"/>
                    <a:gd name="connsiteY9" fmla="*/ 32385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800225 w 2400300"/>
                    <a:gd name="connsiteY24" fmla="*/ 590550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27225 w 2400300"/>
                    <a:gd name="connsiteY27" fmla="*/ 749300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400300"/>
                    <a:gd name="connsiteY0" fmla="*/ 1200150 h 2343150"/>
                    <a:gd name="connsiteX1" fmla="*/ 1200150 w 2400300"/>
                    <a:gd name="connsiteY1" fmla="*/ 1066800 h 2343150"/>
                    <a:gd name="connsiteX2" fmla="*/ 1276350 w 2400300"/>
                    <a:gd name="connsiteY2" fmla="*/ 920750 h 2343150"/>
                    <a:gd name="connsiteX3" fmla="*/ 1292225 w 2400300"/>
                    <a:gd name="connsiteY3" fmla="*/ 835025 h 2343150"/>
                    <a:gd name="connsiteX4" fmla="*/ 1289050 w 2400300"/>
                    <a:gd name="connsiteY4" fmla="*/ 746125 h 2343150"/>
                    <a:gd name="connsiteX5" fmla="*/ 1273175 w 2400300"/>
                    <a:gd name="connsiteY5" fmla="*/ 647700 h 2343150"/>
                    <a:gd name="connsiteX6" fmla="*/ 1203325 w 2400300"/>
                    <a:gd name="connsiteY6" fmla="*/ 552450 h 2343150"/>
                    <a:gd name="connsiteX7" fmla="*/ 1085850 w 2400300"/>
                    <a:gd name="connsiteY7" fmla="*/ 457200 h 2343150"/>
                    <a:gd name="connsiteX8" fmla="*/ 1009650 w 2400300"/>
                    <a:gd name="connsiteY8" fmla="*/ 390525 h 2343150"/>
                    <a:gd name="connsiteX9" fmla="*/ 946150 w 2400300"/>
                    <a:gd name="connsiteY9" fmla="*/ 323850 h 2343150"/>
                    <a:gd name="connsiteX10" fmla="*/ 885825 w 2400300"/>
                    <a:gd name="connsiteY10" fmla="*/ 266700 h 2343150"/>
                    <a:gd name="connsiteX11" fmla="*/ 838200 w 2400300"/>
                    <a:gd name="connsiteY11" fmla="*/ 219075 h 2343150"/>
                    <a:gd name="connsiteX12" fmla="*/ 819150 w 2400300"/>
                    <a:gd name="connsiteY12" fmla="*/ 190500 h 2343150"/>
                    <a:gd name="connsiteX13" fmla="*/ 790575 w 2400300"/>
                    <a:gd name="connsiteY13" fmla="*/ 133350 h 2343150"/>
                    <a:gd name="connsiteX14" fmla="*/ 823912 w 2400300"/>
                    <a:gd name="connsiteY14" fmla="*/ 57150 h 2343150"/>
                    <a:gd name="connsiteX15" fmla="*/ 923925 w 2400300"/>
                    <a:gd name="connsiteY15" fmla="*/ 9525 h 2343150"/>
                    <a:gd name="connsiteX16" fmla="*/ 1000125 w 2400300"/>
                    <a:gd name="connsiteY16" fmla="*/ 0 h 2343150"/>
                    <a:gd name="connsiteX17" fmla="*/ 1104900 w 2400300"/>
                    <a:gd name="connsiteY17" fmla="*/ 19050 h 2343150"/>
                    <a:gd name="connsiteX18" fmla="*/ 1219200 w 2400300"/>
                    <a:gd name="connsiteY18" fmla="*/ 85725 h 2343150"/>
                    <a:gd name="connsiteX19" fmla="*/ 1304925 w 2400300"/>
                    <a:gd name="connsiteY19" fmla="*/ 152400 h 2343150"/>
                    <a:gd name="connsiteX20" fmla="*/ 1428750 w 2400300"/>
                    <a:gd name="connsiteY20" fmla="*/ 247650 h 2343150"/>
                    <a:gd name="connsiteX21" fmla="*/ 1533525 w 2400300"/>
                    <a:gd name="connsiteY21" fmla="*/ 323850 h 2343150"/>
                    <a:gd name="connsiteX22" fmla="*/ 1619250 w 2400300"/>
                    <a:gd name="connsiteY22" fmla="*/ 400050 h 2343150"/>
                    <a:gd name="connsiteX23" fmla="*/ 1724025 w 2400300"/>
                    <a:gd name="connsiteY23" fmla="*/ 523875 h 2343150"/>
                    <a:gd name="connsiteX24" fmla="*/ 1797050 w 2400300"/>
                    <a:gd name="connsiteY24" fmla="*/ 600075 h 2343150"/>
                    <a:gd name="connsiteX25" fmla="*/ 1838325 w 2400300"/>
                    <a:gd name="connsiteY25" fmla="*/ 666750 h 2343150"/>
                    <a:gd name="connsiteX26" fmla="*/ 1914525 w 2400300"/>
                    <a:gd name="connsiteY26" fmla="*/ 733425 h 2343150"/>
                    <a:gd name="connsiteX27" fmla="*/ 1927225 w 2400300"/>
                    <a:gd name="connsiteY27" fmla="*/ 749300 h 2343150"/>
                    <a:gd name="connsiteX28" fmla="*/ 2057400 w 2400300"/>
                    <a:gd name="connsiteY28" fmla="*/ 838200 h 2343150"/>
                    <a:gd name="connsiteX29" fmla="*/ 2133600 w 2400300"/>
                    <a:gd name="connsiteY29" fmla="*/ 866775 h 2343150"/>
                    <a:gd name="connsiteX30" fmla="*/ 2247900 w 2400300"/>
                    <a:gd name="connsiteY30" fmla="*/ 1000125 h 2343150"/>
                    <a:gd name="connsiteX31" fmla="*/ 2314575 w 2400300"/>
                    <a:gd name="connsiteY31" fmla="*/ 1162050 h 2343150"/>
                    <a:gd name="connsiteX32" fmla="*/ 2381250 w 2400300"/>
                    <a:gd name="connsiteY32" fmla="*/ 1333500 h 2343150"/>
                    <a:gd name="connsiteX33" fmla="*/ 2390775 w 2400300"/>
                    <a:gd name="connsiteY33" fmla="*/ 1514475 h 2343150"/>
                    <a:gd name="connsiteX34" fmla="*/ 2400300 w 2400300"/>
                    <a:gd name="connsiteY34" fmla="*/ 1647825 h 2343150"/>
                    <a:gd name="connsiteX35" fmla="*/ 2362200 w 2400300"/>
                    <a:gd name="connsiteY35" fmla="*/ 1819275 h 2343150"/>
                    <a:gd name="connsiteX36" fmla="*/ 2324100 w 2400300"/>
                    <a:gd name="connsiteY36" fmla="*/ 1933575 h 2343150"/>
                    <a:gd name="connsiteX37" fmla="*/ 2276475 w 2400300"/>
                    <a:gd name="connsiteY37" fmla="*/ 2047875 h 2343150"/>
                    <a:gd name="connsiteX38" fmla="*/ 2219325 w 2400300"/>
                    <a:gd name="connsiteY38" fmla="*/ 2238375 h 2343150"/>
                    <a:gd name="connsiteX39" fmla="*/ 2114550 w 2400300"/>
                    <a:gd name="connsiteY39" fmla="*/ 2314575 h 2343150"/>
                    <a:gd name="connsiteX40" fmla="*/ 1981200 w 2400300"/>
                    <a:gd name="connsiteY40" fmla="*/ 2343150 h 2343150"/>
                    <a:gd name="connsiteX41" fmla="*/ 1905000 w 2400300"/>
                    <a:gd name="connsiteY41" fmla="*/ 2286000 h 2343150"/>
                    <a:gd name="connsiteX42" fmla="*/ 1828800 w 2400300"/>
                    <a:gd name="connsiteY42" fmla="*/ 2190750 h 2343150"/>
                    <a:gd name="connsiteX43" fmla="*/ 1771650 w 2400300"/>
                    <a:gd name="connsiteY43" fmla="*/ 2019300 h 2343150"/>
                    <a:gd name="connsiteX44" fmla="*/ 1724025 w 2400300"/>
                    <a:gd name="connsiteY44" fmla="*/ 1905000 h 2343150"/>
                    <a:gd name="connsiteX45" fmla="*/ 1638300 w 2400300"/>
                    <a:gd name="connsiteY45" fmla="*/ 1819275 h 2343150"/>
                    <a:gd name="connsiteX46" fmla="*/ 1543050 w 2400300"/>
                    <a:gd name="connsiteY46" fmla="*/ 1733550 h 2343150"/>
                    <a:gd name="connsiteX47" fmla="*/ 1381125 w 2400300"/>
                    <a:gd name="connsiteY47" fmla="*/ 1685925 h 2343150"/>
                    <a:gd name="connsiteX48" fmla="*/ 1219200 w 2400300"/>
                    <a:gd name="connsiteY48" fmla="*/ 1714500 h 2343150"/>
                    <a:gd name="connsiteX49" fmla="*/ 1059656 w 2400300"/>
                    <a:gd name="connsiteY49" fmla="*/ 1762125 h 2343150"/>
                    <a:gd name="connsiteX50" fmla="*/ 895350 w 2400300"/>
                    <a:gd name="connsiteY50" fmla="*/ 1790700 h 2343150"/>
                    <a:gd name="connsiteX51" fmla="*/ 821531 w 2400300"/>
                    <a:gd name="connsiteY51" fmla="*/ 1833563 h 2343150"/>
                    <a:gd name="connsiteX52" fmla="*/ 695325 w 2400300"/>
                    <a:gd name="connsiteY52" fmla="*/ 1905000 h 2343150"/>
                    <a:gd name="connsiteX53" fmla="*/ 590550 w 2400300"/>
                    <a:gd name="connsiteY53" fmla="*/ 1943100 h 2343150"/>
                    <a:gd name="connsiteX54" fmla="*/ 495300 w 2400300"/>
                    <a:gd name="connsiteY54" fmla="*/ 1981200 h 2343150"/>
                    <a:gd name="connsiteX55" fmla="*/ 323850 w 2400300"/>
                    <a:gd name="connsiteY55" fmla="*/ 2114550 h 2343150"/>
                    <a:gd name="connsiteX56" fmla="*/ 323850 w 2400300"/>
                    <a:gd name="connsiteY56" fmla="*/ 2114550 h 2343150"/>
                    <a:gd name="connsiteX57" fmla="*/ 190500 w 2400300"/>
                    <a:gd name="connsiteY57" fmla="*/ 2238375 h 2343150"/>
                    <a:gd name="connsiteX58" fmla="*/ 47625 w 2400300"/>
                    <a:gd name="connsiteY58" fmla="*/ 2238375 h 2343150"/>
                    <a:gd name="connsiteX59" fmla="*/ 28575 w 2400300"/>
                    <a:gd name="connsiteY59" fmla="*/ 2209800 h 2343150"/>
                    <a:gd name="connsiteX60" fmla="*/ 0 w 2400300"/>
                    <a:gd name="connsiteY60" fmla="*/ 2114550 h 2343150"/>
                    <a:gd name="connsiteX61" fmla="*/ 57150 w 2400300"/>
                    <a:gd name="connsiteY61" fmla="*/ 1971675 h 2343150"/>
                    <a:gd name="connsiteX62" fmla="*/ 219075 w 2400300"/>
                    <a:gd name="connsiteY62" fmla="*/ 1857375 h 2343150"/>
                    <a:gd name="connsiteX63" fmla="*/ 361950 w 2400300"/>
                    <a:gd name="connsiteY63" fmla="*/ 1771650 h 2343150"/>
                    <a:gd name="connsiteX64" fmla="*/ 421779 w 2400300"/>
                    <a:gd name="connsiteY64" fmla="*/ 1741562 h 2343150"/>
                    <a:gd name="connsiteX65" fmla="*/ 628650 w 2400300"/>
                    <a:gd name="connsiteY65" fmla="*/ 1666875 h 2343150"/>
                    <a:gd name="connsiteX66" fmla="*/ 771525 w 2400300"/>
                    <a:gd name="connsiteY66" fmla="*/ 1638300 h 2343150"/>
                    <a:gd name="connsiteX67" fmla="*/ 876300 w 2400300"/>
                    <a:gd name="connsiteY67" fmla="*/ 1543050 h 2343150"/>
                    <a:gd name="connsiteX68" fmla="*/ 990600 w 2400300"/>
                    <a:gd name="connsiteY68" fmla="*/ 1438275 h 2343150"/>
                    <a:gd name="connsiteX69" fmla="*/ 1057275 w 2400300"/>
                    <a:gd name="connsiteY69" fmla="*/ 1333500 h 2343150"/>
                    <a:gd name="connsiteX70" fmla="*/ 1095375 w 2400300"/>
                    <a:gd name="connsiteY70" fmla="*/ 1257300 h 2343150"/>
                    <a:gd name="connsiteX71" fmla="*/ 1152525 w 2400300"/>
                    <a:gd name="connsiteY71" fmla="*/ 1200150 h 2343150"/>
                    <a:gd name="connsiteX0" fmla="*/ 1152525 w 2509689"/>
                    <a:gd name="connsiteY0" fmla="*/ 1200150 h 2343150"/>
                    <a:gd name="connsiteX1" fmla="*/ 1200150 w 2509689"/>
                    <a:gd name="connsiteY1" fmla="*/ 1066800 h 2343150"/>
                    <a:gd name="connsiteX2" fmla="*/ 1276350 w 2509689"/>
                    <a:gd name="connsiteY2" fmla="*/ 920750 h 2343150"/>
                    <a:gd name="connsiteX3" fmla="*/ 1292225 w 2509689"/>
                    <a:gd name="connsiteY3" fmla="*/ 835025 h 2343150"/>
                    <a:gd name="connsiteX4" fmla="*/ 1289050 w 2509689"/>
                    <a:gd name="connsiteY4" fmla="*/ 746125 h 2343150"/>
                    <a:gd name="connsiteX5" fmla="*/ 1273175 w 2509689"/>
                    <a:gd name="connsiteY5" fmla="*/ 647700 h 2343150"/>
                    <a:gd name="connsiteX6" fmla="*/ 1203325 w 2509689"/>
                    <a:gd name="connsiteY6" fmla="*/ 552450 h 2343150"/>
                    <a:gd name="connsiteX7" fmla="*/ 1085850 w 2509689"/>
                    <a:gd name="connsiteY7" fmla="*/ 457200 h 2343150"/>
                    <a:gd name="connsiteX8" fmla="*/ 1009650 w 2509689"/>
                    <a:gd name="connsiteY8" fmla="*/ 390525 h 2343150"/>
                    <a:gd name="connsiteX9" fmla="*/ 946150 w 2509689"/>
                    <a:gd name="connsiteY9" fmla="*/ 323850 h 2343150"/>
                    <a:gd name="connsiteX10" fmla="*/ 885825 w 2509689"/>
                    <a:gd name="connsiteY10" fmla="*/ 266700 h 2343150"/>
                    <a:gd name="connsiteX11" fmla="*/ 838200 w 2509689"/>
                    <a:gd name="connsiteY11" fmla="*/ 219075 h 2343150"/>
                    <a:gd name="connsiteX12" fmla="*/ 819150 w 2509689"/>
                    <a:gd name="connsiteY12" fmla="*/ 190500 h 2343150"/>
                    <a:gd name="connsiteX13" fmla="*/ 790575 w 2509689"/>
                    <a:gd name="connsiteY13" fmla="*/ 133350 h 2343150"/>
                    <a:gd name="connsiteX14" fmla="*/ 823912 w 2509689"/>
                    <a:gd name="connsiteY14" fmla="*/ 57150 h 2343150"/>
                    <a:gd name="connsiteX15" fmla="*/ 923925 w 2509689"/>
                    <a:gd name="connsiteY15" fmla="*/ 9525 h 2343150"/>
                    <a:gd name="connsiteX16" fmla="*/ 1000125 w 2509689"/>
                    <a:gd name="connsiteY16" fmla="*/ 0 h 2343150"/>
                    <a:gd name="connsiteX17" fmla="*/ 1104900 w 2509689"/>
                    <a:gd name="connsiteY17" fmla="*/ 19050 h 2343150"/>
                    <a:gd name="connsiteX18" fmla="*/ 1219200 w 2509689"/>
                    <a:gd name="connsiteY18" fmla="*/ 85725 h 2343150"/>
                    <a:gd name="connsiteX19" fmla="*/ 1304925 w 2509689"/>
                    <a:gd name="connsiteY19" fmla="*/ 152400 h 2343150"/>
                    <a:gd name="connsiteX20" fmla="*/ 1428750 w 2509689"/>
                    <a:gd name="connsiteY20" fmla="*/ 247650 h 2343150"/>
                    <a:gd name="connsiteX21" fmla="*/ 1533525 w 2509689"/>
                    <a:gd name="connsiteY21" fmla="*/ 323850 h 2343150"/>
                    <a:gd name="connsiteX22" fmla="*/ 1619250 w 2509689"/>
                    <a:gd name="connsiteY22" fmla="*/ 400050 h 2343150"/>
                    <a:gd name="connsiteX23" fmla="*/ 1724025 w 2509689"/>
                    <a:gd name="connsiteY23" fmla="*/ 523875 h 2343150"/>
                    <a:gd name="connsiteX24" fmla="*/ 1797050 w 2509689"/>
                    <a:gd name="connsiteY24" fmla="*/ 600075 h 2343150"/>
                    <a:gd name="connsiteX25" fmla="*/ 1838325 w 2509689"/>
                    <a:gd name="connsiteY25" fmla="*/ 666750 h 2343150"/>
                    <a:gd name="connsiteX26" fmla="*/ 1914525 w 2509689"/>
                    <a:gd name="connsiteY26" fmla="*/ 733425 h 2343150"/>
                    <a:gd name="connsiteX27" fmla="*/ 1927225 w 2509689"/>
                    <a:gd name="connsiteY27" fmla="*/ 749300 h 2343150"/>
                    <a:gd name="connsiteX28" fmla="*/ 2057400 w 2509689"/>
                    <a:gd name="connsiteY28" fmla="*/ 838200 h 2343150"/>
                    <a:gd name="connsiteX29" fmla="*/ 2133600 w 2509689"/>
                    <a:gd name="connsiteY29" fmla="*/ 866775 h 2343150"/>
                    <a:gd name="connsiteX30" fmla="*/ 2247900 w 2509689"/>
                    <a:gd name="connsiteY30" fmla="*/ 1000125 h 2343150"/>
                    <a:gd name="connsiteX31" fmla="*/ 2314575 w 2509689"/>
                    <a:gd name="connsiteY31" fmla="*/ 1162050 h 2343150"/>
                    <a:gd name="connsiteX32" fmla="*/ 2381250 w 2509689"/>
                    <a:gd name="connsiteY32" fmla="*/ 1333500 h 2343150"/>
                    <a:gd name="connsiteX33" fmla="*/ 2509689 w 2509689"/>
                    <a:gd name="connsiteY33" fmla="*/ 1548011 h 2343150"/>
                    <a:gd name="connsiteX34" fmla="*/ 2400300 w 2509689"/>
                    <a:gd name="connsiteY34" fmla="*/ 1647825 h 2343150"/>
                    <a:gd name="connsiteX35" fmla="*/ 2362200 w 2509689"/>
                    <a:gd name="connsiteY35" fmla="*/ 1819275 h 2343150"/>
                    <a:gd name="connsiteX36" fmla="*/ 2324100 w 2509689"/>
                    <a:gd name="connsiteY36" fmla="*/ 1933575 h 2343150"/>
                    <a:gd name="connsiteX37" fmla="*/ 2276475 w 2509689"/>
                    <a:gd name="connsiteY37" fmla="*/ 2047875 h 2343150"/>
                    <a:gd name="connsiteX38" fmla="*/ 2219325 w 2509689"/>
                    <a:gd name="connsiteY38" fmla="*/ 2238375 h 2343150"/>
                    <a:gd name="connsiteX39" fmla="*/ 2114550 w 2509689"/>
                    <a:gd name="connsiteY39" fmla="*/ 2314575 h 2343150"/>
                    <a:gd name="connsiteX40" fmla="*/ 1981200 w 2509689"/>
                    <a:gd name="connsiteY40" fmla="*/ 2343150 h 2343150"/>
                    <a:gd name="connsiteX41" fmla="*/ 1905000 w 2509689"/>
                    <a:gd name="connsiteY41" fmla="*/ 2286000 h 2343150"/>
                    <a:gd name="connsiteX42" fmla="*/ 1828800 w 2509689"/>
                    <a:gd name="connsiteY42" fmla="*/ 2190750 h 2343150"/>
                    <a:gd name="connsiteX43" fmla="*/ 1771650 w 2509689"/>
                    <a:gd name="connsiteY43" fmla="*/ 2019300 h 2343150"/>
                    <a:gd name="connsiteX44" fmla="*/ 1724025 w 2509689"/>
                    <a:gd name="connsiteY44" fmla="*/ 1905000 h 2343150"/>
                    <a:gd name="connsiteX45" fmla="*/ 1638300 w 2509689"/>
                    <a:gd name="connsiteY45" fmla="*/ 1819275 h 2343150"/>
                    <a:gd name="connsiteX46" fmla="*/ 1543050 w 2509689"/>
                    <a:gd name="connsiteY46" fmla="*/ 1733550 h 2343150"/>
                    <a:gd name="connsiteX47" fmla="*/ 1381125 w 2509689"/>
                    <a:gd name="connsiteY47" fmla="*/ 1685925 h 2343150"/>
                    <a:gd name="connsiteX48" fmla="*/ 1219200 w 2509689"/>
                    <a:gd name="connsiteY48" fmla="*/ 1714500 h 2343150"/>
                    <a:gd name="connsiteX49" fmla="*/ 1059656 w 2509689"/>
                    <a:gd name="connsiteY49" fmla="*/ 1762125 h 2343150"/>
                    <a:gd name="connsiteX50" fmla="*/ 895350 w 2509689"/>
                    <a:gd name="connsiteY50" fmla="*/ 1790700 h 2343150"/>
                    <a:gd name="connsiteX51" fmla="*/ 821531 w 2509689"/>
                    <a:gd name="connsiteY51" fmla="*/ 1833563 h 2343150"/>
                    <a:gd name="connsiteX52" fmla="*/ 695325 w 2509689"/>
                    <a:gd name="connsiteY52" fmla="*/ 1905000 h 2343150"/>
                    <a:gd name="connsiteX53" fmla="*/ 590550 w 2509689"/>
                    <a:gd name="connsiteY53" fmla="*/ 1943100 h 2343150"/>
                    <a:gd name="connsiteX54" fmla="*/ 495300 w 2509689"/>
                    <a:gd name="connsiteY54" fmla="*/ 1981200 h 2343150"/>
                    <a:gd name="connsiteX55" fmla="*/ 323850 w 2509689"/>
                    <a:gd name="connsiteY55" fmla="*/ 2114550 h 2343150"/>
                    <a:gd name="connsiteX56" fmla="*/ 323850 w 2509689"/>
                    <a:gd name="connsiteY56" fmla="*/ 2114550 h 2343150"/>
                    <a:gd name="connsiteX57" fmla="*/ 190500 w 2509689"/>
                    <a:gd name="connsiteY57" fmla="*/ 2238375 h 2343150"/>
                    <a:gd name="connsiteX58" fmla="*/ 47625 w 2509689"/>
                    <a:gd name="connsiteY58" fmla="*/ 2238375 h 2343150"/>
                    <a:gd name="connsiteX59" fmla="*/ 28575 w 2509689"/>
                    <a:gd name="connsiteY59" fmla="*/ 2209800 h 2343150"/>
                    <a:gd name="connsiteX60" fmla="*/ 0 w 2509689"/>
                    <a:gd name="connsiteY60" fmla="*/ 2114550 h 2343150"/>
                    <a:gd name="connsiteX61" fmla="*/ 57150 w 2509689"/>
                    <a:gd name="connsiteY61" fmla="*/ 1971675 h 2343150"/>
                    <a:gd name="connsiteX62" fmla="*/ 219075 w 2509689"/>
                    <a:gd name="connsiteY62" fmla="*/ 1857375 h 2343150"/>
                    <a:gd name="connsiteX63" fmla="*/ 361950 w 2509689"/>
                    <a:gd name="connsiteY63" fmla="*/ 1771650 h 2343150"/>
                    <a:gd name="connsiteX64" fmla="*/ 421779 w 2509689"/>
                    <a:gd name="connsiteY64" fmla="*/ 1741562 h 2343150"/>
                    <a:gd name="connsiteX65" fmla="*/ 628650 w 2509689"/>
                    <a:gd name="connsiteY65" fmla="*/ 1666875 h 2343150"/>
                    <a:gd name="connsiteX66" fmla="*/ 771525 w 2509689"/>
                    <a:gd name="connsiteY66" fmla="*/ 1638300 h 2343150"/>
                    <a:gd name="connsiteX67" fmla="*/ 876300 w 2509689"/>
                    <a:gd name="connsiteY67" fmla="*/ 1543050 h 2343150"/>
                    <a:gd name="connsiteX68" fmla="*/ 990600 w 2509689"/>
                    <a:gd name="connsiteY68" fmla="*/ 1438275 h 2343150"/>
                    <a:gd name="connsiteX69" fmla="*/ 1057275 w 2509689"/>
                    <a:gd name="connsiteY69" fmla="*/ 1333500 h 2343150"/>
                    <a:gd name="connsiteX70" fmla="*/ 1095375 w 2509689"/>
                    <a:gd name="connsiteY70" fmla="*/ 1257300 h 2343150"/>
                    <a:gd name="connsiteX71" fmla="*/ 1152525 w 2509689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14575 w 2562225"/>
                    <a:gd name="connsiteY31" fmla="*/ 1162050 h 2343150"/>
                    <a:gd name="connsiteX32" fmla="*/ 2381250 w 2562225"/>
                    <a:gd name="connsiteY32" fmla="*/ 1333500 h 2343150"/>
                    <a:gd name="connsiteX33" fmla="*/ 2509689 w 2562225"/>
                    <a:gd name="connsiteY33" fmla="*/ 1548011 h 2343150"/>
                    <a:gd name="connsiteX34" fmla="*/ 2562225 w 2562225"/>
                    <a:gd name="connsiteY34" fmla="*/ 1857375 h 2343150"/>
                    <a:gd name="connsiteX35" fmla="*/ 2362200 w 2562225"/>
                    <a:gd name="connsiteY35" fmla="*/ 1819275 h 2343150"/>
                    <a:gd name="connsiteX36" fmla="*/ 2324100 w 2562225"/>
                    <a:gd name="connsiteY36" fmla="*/ 1933575 h 2343150"/>
                    <a:gd name="connsiteX37" fmla="*/ 2276475 w 2562225"/>
                    <a:gd name="connsiteY37" fmla="*/ 2047875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14575 w 2562225"/>
                    <a:gd name="connsiteY31" fmla="*/ 1162050 h 2343150"/>
                    <a:gd name="connsiteX32" fmla="*/ 2381250 w 2562225"/>
                    <a:gd name="connsiteY32" fmla="*/ 1333500 h 2343150"/>
                    <a:gd name="connsiteX33" fmla="*/ 2509689 w 2562225"/>
                    <a:gd name="connsiteY33" fmla="*/ 1548011 h 2343150"/>
                    <a:gd name="connsiteX34" fmla="*/ 2562225 w 2562225"/>
                    <a:gd name="connsiteY34" fmla="*/ 1857375 h 2343150"/>
                    <a:gd name="connsiteX35" fmla="*/ 2476500 w 2562225"/>
                    <a:gd name="connsiteY35" fmla="*/ 2009775 h 2343150"/>
                    <a:gd name="connsiteX36" fmla="*/ 2324100 w 2562225"/>
                    <a:gd name="connsiteY36" fmla="*/ 1933575 h 2343150"/>
                    <a:gd name="connsiteX37" fmla="*/ 2276475 w 2562225"/>
                    <a:gd name="connsiteY37" fmla="*/ 2047875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14575 w 2562225"/>
                    <a:gd name="connsiteY31" fmla="*/ 1162050 h 2343150"/>
                    <a:gd name="connsiteX32" fmla="*/ 2381250 w 2562225"/>
                    <a:gd name="connsiteY32" fmla="*/ 1333500 h 2343150"/>
                    <a:gd name="connsiteX33" fmla="*/ 2509689 w 2562225"/>
                    <a:gd name="connsiteY33" fmla="*/ 1548011 h 2343150"/>
                    <a:gd name="connsiteX34" fmla="*/ 2562225 w 2562225"/>
                    <a:gd name="connsiteY34" fmla="*/ 1857375 h 2343150"/>
                    <a:gd name="connsiteX35" fmla="*/ 2476500 w 2562225"/>
                    <a:gd name="connsiteY35" fmla="*/ 2009775 h 2343150"/>
                    <a:gd name="connsiteX36" fmla="*/ 2381250 w 2562225"/>
                    <a:gd name="connsiteY36" fmla="*/ 2066925 h 2343150"/>
                    <a:gd name="connsiteX37" fmla="*/ 2276475 w 2562225"/>
                    <a:gd name="connsiteY37" fmla="*/ 2047875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14575 w 2562225"/>
                    <a:gd name="connsiteY31" fmla="*/ 1162050 h 2343150"/>
                    <a:gd name="connsiteX32" fmla="*/ 2381250 w 2562225"/>
                    <a:gd name="connsiteY32" fmla="*/ 1333500 h 2343150"/>
                    <a:gd name="connsiteX33" fmla="*/ 2509689 w 2562225"/>
                    <a:gd name="connsiteY33" fmla="*/ 1548011 h 2343150"/>
                    <a:gd name="connsiteX34" fmla="*/ 2562225 w 2562225"/>
                    <a:gd name="connsiteY34" fmla="*/ 1857375 h 2343150"/>
                    <a:gd name="connsiteX35" fmla="*/ 2476500 w 2562225"/>
                    <a:gd name="connsiteY35" fmla="*/ 2009775 h 2343150"/>
                    <a:gd name="connsiteX36" fmla="*/ 2381250 w 2562225"/>
                    <a:gd name="connsiteY36" fmla="*/ 2066925 h 2343150"/>
                    <a:gd name="connsiteX37" fmla="*/ 2314575 w 2562225"/>
                    <a:gd name="connsiteY37" fmla="*/ 2124075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14575 w 2562225"/>
                    <a:gd name="connsiteY31" fmla="*/ 1162050 h 2343150"/>
                    <a:gd name="connsiteX32" fmla="*/ 2381250 w 2562225"/>
                    <a:gd name="connsiteY32" fmla="*/ 1333500 h 2343150"/>
                    <a:gd name="connsiteX33" fmla="*/ 2509689 w 2562225"/>
                    <a:gd name="connsiteY33" fmla="*/ 1548011 h 2343150"/>
                    <a:gd name="connsiteX34" fmla="*/ 2562225 w 2562225"/>
                    <a:gd name="connsiteY34" fmla="*/ 1857375 h 2343150"/>
                    <a:gd name="connsiteX35" fmla="*/ 2476500 w 2562225"/>
                    <a:gd name="connsiteY35" fmla="*/ 2009775 h 2343150"/>
                    <a:gd name="connsiteX36" fmla="*/ 2381250 w 2562225"/>
                    <a:gd name="connsiteY36" fmla="*/ 2066925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14575 w 2562225"/>
                    <a:gd name="connsiteY31" fmla="*/ 1162050 h 2343150"/>
                    <a:gd name="connsiteX32" fmla="*/ 2381250 w 2562225"/>
                    <a:gd name="connsiteY32" fmla="*/ 1333500 h 2343150"/>
                    <a:gd name="connsiteX33" fmla="*/ 2509689 w 2562225"/>
                    <a:gd name="connsiteY33" fmla="*/ 1548011 h 2343150"/>
                    <a:gd name="connsiteX34" fmla="*/ 2562225 w 2562225"/>
                    <a:gd name="connsiteY34" fmla="*/ 1857375 h 2343150"/>
                    <a:gd name="connsiteX35" fmla="*/ 2476500 w 2562225"/>
                    <a:gd name="connsiteY35" fmla="*/ 2009775 h 2343150"/>
                    <a:gd name="connsiteX36" fmla="*/ 2452163 w 2562225"/>
                    <a:gd name="connsiteY36" fmla="*/ 1960611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14575 w 2562225"/>
                    <a:gd name="connsiteY31" fmla="*/ 1162050 h 2343150"/>
                    <a:gd name="connsiteX32" fmla="*/ 2381250 w 2562225"/>
                    <a:gd name="connsiteY32" fmla="*/ 1333500 h 2343150"/>
                    <a:gd name="connsiteX33" fmla="*/ 2509689 w 2562225"/>
                    <a:gd name="connsiteY33" fmla="*/ 1548011 h 2343150"/>
                    <a:gd name="connsiteX34" fmla="*/ 2562225 w 2562225"/>
                    <a:gd name="connsiteY34" fmla="*/ 1857375 h 2343150"/>
                    <a:gd name="connsiteX35" fmla="*/ 2524171 w 2562225"/>
                    <a:gd name="connsiteY35" fmla="*/ 1960611 h 2343150"/>
                    <a:gd name="connsiteX36" fmla="*/ 2452163 w 2562225"/>
                    <a:gd name="connsiteY36" fmla="*/ 1960611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80155 w 2562225"/>
                    <a:gd name="connsiteY31" fmla="*/ 1168523 h 2343150"/>
                    <a:gd name="connsiteX32" fmla="*/ 2381250 w 2562225"/>
                    <a:gd name="connsiteY32" fmla="*/ 1333500 h 2343150"/>
                    <a:gd name="connsiteX33" fmla="*/ 2509689 w 2562225"/>
                    <a:gd name="connsiteY33" fmla="*/ 1548011 h 2343150"/>
                    <a:gd name="connsiteX34" fmla="*/ 2562225 w 2562225"/>
                    <a:gd name="connsiteY34" fmla="*/ 1857375 h 2343150"/>
                    <a:gd name="connsiteX35" fmla="*/ 2524171 w 2562225"/>
                    <a:gd name="connsiteY35" fmla="*/ 1960611 h 2343150"/>
                    <a:gd name="connsiteX36" fmla="*/ 2452163 w 2562225"/>
                    <a:gd name="connsiteY36" fmla="*/ 1960611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80155 w 2562225"/>
                    <a:gd name="connsiteY31" fmla="*/ 1168523 h 2343150"/>
                    <a:gd name="connsiteX32" fmla="*/ 2452163 w 2562225"/>
                    <a:gd name="connsiteY32" fmla="*/ 1312539 h 2343150"/>
                    <a:gd name="connsiteX33" fmla="*/ 2509689 w 2562225"/>
                    <a:gd name="connsiteY33" fmla="*/ 1548011 h 2343150"/>
                    <a:gd name="connsiteX34" fmla="*/ 2562225 w 2562225"/>
                    <a:gd name="connsiteY34" fmla="*/ 1857375 h 2343150"/>
                    <a:gd name="connsiteX35" fmla="*/ 2524171 w 2562225"/>
                    <a:gd name="connsiteY35" fmla="*/ 1960611 h 2343150"/>
                    <a:gd name="connsiteX36" fmla="*/ 2452163 w 2562225"/>
                    <a:gd name="connsiteY36" fmla="*/ 1960611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80155 w 2562225"/>
                    <a:gd name="connsiteY31" fmla="*/ 1168523 h 2343150"/>
                    <a:gd name="connsiteX32" fmla="*/ 2452163 w 2562225"/>
                    <a:gd name="connsiteY32" fmla="*/ 1312539 h 2343150"/>
                    <a:gd name="connsiteX33" fmla="*/ 2524171 w 2562225"/>
                    <a:gd name="connsiteY33" fmla="*/ 1528563 h 2343150"/>
                    <a:gd name="connsiteX34" fmla="*/ 2562225 w 2562225"/>
                    <a:gd name="connsiteY34" fmla="*/ 1857375 h 2343150"/>
                    <a:gd name="connsiteX35" fmla="*/ 2524171 w 2562225"/>
                    <a:gd name="connsiteY35" fmla="*/ 1960611 h 2343150"/>
                    <a:gd name="connsiteX36" fmla="*/ 2452163 w 2562225"/>
                    <a:gd name="connsiteY36" fmla="*/ 1960611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905000 w 2562225"/>
                    <a:gd name="connsiteY41" fmla="*/ 2286000 h 2343150"/>
                    <a:gd name="connsiteX42" fmla="*/ 1828800 w 2562225"/>
                    <a:gd name="connsiteY42" fmla="*/ 2190750 h 2343150"/>
                    <a:gd name="connsiteX43" fmla="*/ 1771650 w 2562225"/>
                    <a:gd name="connsiteY43" fmla="*/ 2019300 h 2343150"/>
                    <a:gd name="connsiteX44" fmla="*/ 1724025 w 2562225"/>
                    <a:gd name="connsiteY44" fmla="*/ 1905000 h 2343150"/>
                    <a:gd name="connsiteX45" fmla="*/ 1638300 w 2562225"/>
                    <a:gd name="connsiteY45" fmla="*/ 1819275 h 2343150"/>
                    <a:gd name="connsiteX46" fmla="*/ 1543050 w 2562225"/>
                    <a:gd name="connsiteY46" fmla="*/ 1733550 h 2343150"/>
                    <a:gd name="connsiteX47" fmla="*/ 1381125 w 2562225"/>
                    <a:gd name="connsiteY47" fmla="*/ 1685925 h 2343150"/>
                    <a:gd name="connsiteX48" fmla="*/ 1219200 w 2562225"/>
                    <a:gd name="connsiteY48" fmla="*/ 1714500 h 2343150"/>
                    <a:gd name="connsiteX49" fmla="*/ 1059656 w 2562225"/>
                    <a:gd name="connsiteY49" fmla="*/ 1762125 h 2343150"/>
                    <a:gd name="connsiteX50" fmla="*/ 895350 w 2562225"/>
                    <a:gd name="connsiteY50" fmla="*/ 1790700 h 2343150"/>
                    <a:gd name="connsiteX51" fmla="*/ 821531 w 2562225"/>
                    <a:gd name="connsiteY51" fmla="*/ 1833563 h 2343150"/>
                    <a:gd name="connsiteX52" fmla="*/ 695325 w 2562225"/>
                    <a:gd name="connsiteY52" fmla="*/ 1905000 h 2343150"/>
                    <a:gd name="connsiteX53" fmla="*/ 590550 w 2562225"/>
                    <a:gd name="connsiteY53" fmla="*/ 1943100 h 2343150"/>
                    <a:gd name="connsiteX54" fmla="*/ 495300 w 2562225"/>
                    <a:gd name="connsiteY54" fmla="*/ 1981200 h 2343150"/>
                    <a:gd name="connsiteX55" fmla="*/ 323850 w 2562225"/>
                    <a:gd name="connsiteY55" fmla="*/ 2114550 h 2343150"/>
                    <a:gd name="connsiteX56" fmla="*/ 323850 w 2562225"/>
                    <a:gd name="connsiteY56" fmla="*/ 2114550 h 2343150"/>
                    <a:gd name="connsiteX57" fmla="*/ 190500 w 2562225"/>
                    <a:gd name="connsiteY57" fmla="*/ 2238375 h 2343150"/>
                    <a:gd name="connsiteX58" fmla="*/ 47625 w 2562225"/>
                    <a:gd name="connsiteY58" fmla="*/ 2238375 h 2343150"/>
                    <a:gd name="connsiteX59" fmla="*/ 28575 w 2562225"/>
                    <a:gd name="connsiteY59" fmla="*/ 2209800 h 2343150"/>
                    <a:gd name="connsiteX60" fmla="*/ 0 w 2562225"/>
                    <a:gd name="connsiteY60" fmla="*/ 2114550 h 2343150"/>
                    <a:gd name="connsiteX61" fmla="*/ 57150 w 2562225"/>
                    <a:gd name="connsiteY61" fmla="*/ 1971675 h 2343150"/>
                    <a:gd name="connsiteX62" fmla="*/ 219075 w 2562225"/>
                    <a:gd name="connsiteY62" fmla="*/ 1857375 h 2343150"/>
                    <a:gd name="connsiteX63" fmla="*/ 361950 w 2562225"/>
                    <a:gd name="connsiteY63" fmla="*/ 1771650 h 2343150"/>
                    <a:gd name="connsiteX64" fmla="*/ 421779 w 2562225"/>
                    <a:gd name="connsiteY64" fmla="*/ 1741562 h 2343150"/>
                    <a:gd name="connsiteX65" fmla="*/ 628650 w 2562225"/>
                    <a:gd name="connsiteY65" fmla="*/ 1666875 h 2343150"/>
                    <a:gd name="connsiteX66" fmla="*/ 771525 w 2562225"/>
                    <a:gd name="connsiteY66" fmla="*/ 1638300 h 2343150"/>
                    <a:gd name="connsiteX67" fmla="*/ 876300 w 2562225"/>
                    <a:gd name="connsiteY67" fmla="*/ 1543050 h 2343150"/>
                    <a:gd name="connsiteX68" fmla="*/ 990600 w 2562225"/>
                    <a:gd name="connsiteY68" fmla="*/ 1438275 h 2343150"/>
                    <a:gd name="connsiteX69" fmla="*/ 1057275 w 2562225"/>
                    <a:gd name="connsiteY69" fmla="*/ 1333500 h 2343150"/>
                    <a:gd name="connsiteX70" fmla="*/ 1095375 w 2562225"/>
                    <a:gd name="connsiteY70" fmla="*/ 1257300 h 2343150"/>
                    <a:gd name="connsiteX71" fmla="*/ 1152525 w 2562225"/>
                    <a:gd name="connsiteY71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80155 w 2562225"/>
                    <a:gd name="connsiteY31" fmla="*/ 1168523 h 2343150"/>
                    <a:gd name="connsiteX32" fmla="*/ 2452163 w 2562225"/>
                    <a:gd name="connsiteY32" fmla="*/ 1312539 h 2343150"/>
                    <a:gd name="connsiteX33" fmla="*/ 2524171 w 2562225"/>
                    <a:gd name="connsiteY33" fmla="*/ 1528563 h 2343150"/>
                    <a:gd name="connsiteX34" fmla="*/ 2562225 w 2562225"/>
                    <a:gd name="connsiteY34" fmla="*/ 1857375 h 2343150"/>
                    <a:gd name="connsiteX35" fmla="*/ 2524171 w 2562225"/>
                    <a:gd name="connsiteY35" fmla="*/ 1960611 h 2343150"/>
                    <a:gd name="connsiteX36" fmla="*/ 2452163 w 2562225"/>
                    <a:gd name="connsiteY36" fmla="*/ 1960611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828800 w 2562225"/>
                    <a:gd name="connsiteY41" fmla="*/ 2190750 h 2343150"/>
                    <a:gd name="connsiteX42" fmla="*/ 1771650 w 2562225"/>
                    <a:gd name="connsiteY42" fmla="*/ 2019300 h 2343150"/>
                    <a:gd name="connsiteX43" fmla="*/ 1724025 w 2562225"/>
                    <a:gd name="connsiteY43" fmla="*/ 1905000 h 2343150"/>
                    <a:gd name="connsiteX44" fmla="*/ 1638300 w 2562225"/>
                    <a:gd name="connsiteY44" fmla="*/ 1819275 h 2343150"/>
                    <a:gd name="connsiteX45" fmla="*/ 1543050 w 2562225"/>
                    <a:gd name="connsiteY45" fmla="*/ 1733550 h 2343150"/>
                    <a:gd name="connsiteX46" fmla="*/ 1381125 w 2562225"/>
                    <a:gd name="connsiteY46" fmla="*/ 1685925 h 2343150"/>
                    <a:gd name="connsiteX47" fmla="*/ 1219200 w 2562225"/>
                    <a:gd name="connsiteY47" fmla="*/ 1714500 h 2343150"/>
                    <a:gd name="connsiteX48" fmla="*/ 1059656 w 2562225"/>
                    <a:gd name="connsiteY48" fmla="*/ 1762125 h 2343150"/>
                    <a:gd name="connsiteX49" fmla="*/ 895350 w 2562225"/>
                    <a:gd name="connsiteY49" fmla="*/ 1790700 h 2343150"/>
                    <a:gd name="connsiteX50" fmla="*/ 821531 w 2562225"/>
                    <a:gd name="connsiteY50" fmla="*/ 1833563 h 2343150"/>
                    <a:gd name="connsiteX51" fmla="*/ 695325 w 2562225"/>
                    <a:gd name="connsiteY51" fmla="*/ 1905000 h 2343150"/>
                    <a:gd name="connsiteX52" fmla="*/ 590550 w 2562225"/>
                    <a:gd name="connsiteY52" fmla="*/ 1943100 h 2343150"/>
                    <a:gd name="connsiteX53" fmla="*/ 495300 w 2562225"/>
                    <a:gd name="connsiteY53" fmla="*/ 1981200 h 2343150"/>
                    <a:gd name="connsiteX54" fmla="*/ 323850 w 2562225"/>
                    <a:gd name="connsiteY54" fmla="*/ 2114550 h 2343150"/>
                    <a:gd name="connsiteX55" fmla="*/ 323850 w 2562225"/>
                    <a:gd name="connsiteY55" fmla="*/ 2114550 h 2343150"/>
                    <a:gd name="connsiteX56" fmla="*/ 190500 w 2562225"/>
                    <a:gd name="connsiteY56" fmla="*/ 2238375 h 2343150"/>
                    <a:gd name="connsiteX57" fmla="*/ 47625 w 2562225"/>
                    <a:gd name="connsiteY57" fmla="*/ 2238375 h 2343150"/>
                    <a:gd name="connsiteX58" fmla="*/ 28575 w 2562225"/>
                    <a:gd name="connsiteY58" fmla="*/ 2209800 h 2343150"/>
                    <a:gd name="connsiteX59" fmla="*/ 0 w 2562225"/>
                    <a:gd name="connsiteY59" fmla="*/ 2114550 h 2343150"/>
                    <a:gd name="connsiteX60" fmla="*/ 57150 w 2562225"/>
                    <a:gd name="connsiteY60" fmla="*/ 1971675 h 2343150"/>
                    <a:gd name="connsiteX61" fmla="*/ 219075 w 2562225"/>
                    <a:gd name="connsiteY61" fmla="*/ 1857375 h 2343150"/>
                    <a:gd name="connsiteX62" fmla="*/ 361950 w 2562225"/>
                    <a:gd name="connsiteY62" fmla="*/ 1771650 h 2343150"/>
                    <a:gd name="connsiteX63" fmla="*/ 421779 w 2562225"/>
                    <a:gd name="connsiteY63" fmla="*/ 1741562 h 2343150"/>
                    <a:gd name="connsiteX64" fmla="*/ 628650 w 2562225"/>
                    <a:gd name="connsiteY64" fmla="*/ 1666875 h 2343150"/>
                    <a:gd name="connsiteX65" fmla="*/ 771525 w 2562225"/>
                    <a:gd name="connsiteY65" fmla="*/ 1638300 h 2343150"/>
                    <a:gd name="connsiteX66" fmla="*/ 876300 w 2562225"/>
                    <a:gd name="connsiteY66" fmla="*/ 1543050 h 2343150"/>
                    <a:gd name="connsiteX67" fmla="*/ 990600 w 2562225"/>
                    <a:gd name="connsiteY67" fmla="*/ 1438275 h 2343150"/>
                    <a:gd name="connsiteX68" fmla="*/ 1057275 w 2562225"/>
                    <a:gd name="connsiteY68" fmla="*/ 1333500 h 2343150"/>
                    <a:gd name="connsiteX69" fmla="*/ 1095375 w 2562225"/>
                    <a:gd name="connsiteY69" fmla="*/ 1257300 h 2343150"/>
                    <a:gd name="connsiteX70" fmla="*/ 1152525 w 2562225"/>
                    <a:gd name="connsiteY70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80155 w 2562225"/>
                    <a:gd name="connsiteY31" fmla="*/ 1168523 h 2343150"/>
                    <a:gd name="connsiteX32" fmla="*/ 2452163 w 2562225"/>
                    <a:gd name="connsiteY32" fmla="*/ 1312539 h 2343150"/>
                    <a:gd name="connsiteX33" fmla="*/ 2524171 w 2562225"/>
                    <a:gd name="connsiteY33" fmla="*/ 1528563 h 2343150"/>
                    <a:gd name="connsiteX34" fmla="*/ 2562225 w 2562225"/>
                    <a:gd name="connsiteY34" fmla="*/ 1857375 h 2343150"/>
                    <a:gd name="connsiteX35" fmla="*/ 2524171 w 2562225"/>
                    <a:gd name="connsiteY35" fmla="*/ 1960611 h 2343150"/>
                    <a:gd name="connsiteX36" fmla="*/ 2452163 w 2562225"/>
                    <a:gd name="connsiteY36" fmla="*/ 1960611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828800 w 2562225"/>
                    <a:gd name="connsiteY41" fmla="*/ 2190750 h 2343150"/>
                    <a:gd name="connsiteX42" fmla="*/ 1771650 w 2562225"/>
                    <a:gd name="connsiteY42" fmla="*/ 2019300 h 2343150"/>
                    <a:gd name="connsiteX43" fmla="*/ 1724025 w 2562225"/>
                    <a:gd name="connsiteY43" fmla="*/ 1905000 h 2343150"/>
                    <a:gd name="connsiteX44" fmla="*/ 1638300 w 2562225"/>
                    <a:gd name="connsiteY44" fmla="*/ 1819275 h 2343150"/>
                    <a:gd name="connsiteX45" fmla="*/ 1543050 w 2562225"/>
                    <a:gd name="connsiteY45" fmla="*/ 1733550 h 2343150"/>
                    <a:gd name="connsiteX46" fmla="*/ 1381125 w 2562225"/>
                    <a:gd name="connsiteY46" fmla="*/ 1685925 h 2343150"/>
                    <a:gd name="connsiteX47" fmla="*/ 1219200 w 2562225"/>
                    <a:gd name="connsiteY47" fmla="*/ 1714500 h 2343150"/>
                    <a:gd name="connsiteX48" fmla="*/ 1059656 w 2562225"/>
                    <a:gd name="connsiteY48" fmla="*/ 1762125 h 2343150"/>
                    <a:gd name="connsiteX49" fmla="*/ 895350 w 2562225"/>
                    <a:gd name="connsiteY49" fmla="*/ 1790700 h 2343150"/>
                    <a:gd name="connsiteX50" fmla="*/ 821531 w 2562225"/>
                    <a:gd name="connsiteY50" fmla="*/ 1833563 h 2343150"/>
                    <a:gd name="connsiteX51" fmla="*/ 695325 w 2562225"/>
                    <a:gd name="connsiteY51" fmla="*/ 1905000 h 2343150"/>
                    <a:gd name="connsiteX52" fmla="*/ 590550 w 2562225"/>
                    <a:gd name="connsiteY52" fmla="*/ 1943100 h 2343150"/>
                    <a:gd name="connsiteX53" fmla="*/ 495300 w 2562225"/>
                    <a:gd name="connsiteY53" fmla="*/ 1981200 h 2343150"/>
                    <a:gd name="connsiteX54" fmla="*/ 323850 w 2562225"/>
                    <a:gd name="connsiteY54" fmla="*/ 2114550 h 2343150"/>
                    <a:gd name="connsiteX55" fmla="*/ 323850 w 2562225"/>
                    <a:gd name="connsiteY55" fmla="*/ 2114550 h 2343150"/>
                    <a:gd name="connsiteX56" fmla="*/ 47625 w 2562225"/>
                    <a:gd name="connsiteY56" fmla="*/ 2238375 h 2343150"/>
                    <a:gd name="connsiteX57" fmla="*/ 28575 w 2562225"/>
                    <a:gd name="connsiteY57" fmla="*/ 2209800 h 2343150"/>
                    <a:gd name="connsiteX58" fmla="*/ 0 w 2562225"/>
                    <a:gd name="connsiteY58" fmla="*/ 2114550 h 2343150"/>
                    <a:gd name="connsiteX59" fmla="*/ 57150 w 2562225"/>
                    <a:gd name="connsiteY59" fmla="*/ 1971675 h 2343150"/>
                    <a:gd name="connsiteX60" fmla="*/ 219075 w 2562225"/>
                    <a:gd name="connsiteY60" fmla="*/ 1857375 h 2343150"/>
                    <a:gd name="connsiteX61" fmla="*/ 361950 w 2562225"/>
                    <a:gd name="connsiteY61" fmla="*/ 1771650 h 2343150"/>
                    <a:gd name="connsiteX62" fmla="*/ 421779 w 2562225"/>
                    <a:gd name="connsiteY62" fmla="*/ 1741562 h 2343150"/>
                    <a:gd name="connsiteX63" fmla="*/ 628650 w 2562225"/>
                    <a:gd name="connsiteY63" fmla="*/ 1666875 h 2343150"/>
                    <a:gd name="connsiteX64" fmla="*/ 771525 w 2562225"/>
                    <a:gd name="connsiteY64" fmla="*/ 1638300 h 2343150"/>
                    <a:gd name="connsiteX65" fmla="*/ 876300 w 2562225"/>
                    <a:gd name="connsiteY65" fmla="*/ 1543050 h 2343150"/>
                    <a:gd name="connsiteX66" fmla="*/ 990600 w 2562225"/>
                    <a:gd name="connsiteY66" fmla="*/ 1438275 h 2343150"/>
                    <a:gd name="connsiteX67" fmla="*/ 1057275 w 2562225"/>
                    <a:gd name="connsiteY67" fmla="*/ 1333500 h 2343150"/>
                    <a:gd name="connsiteX68" fmla="*/ 1095375 w 2562225"/>
                    <a:gd name="connsiteY68" fmla="*/ 1257300 h 2343150"/>
                    <a:gd name="connsiteX69" fmla="*/ 1152525 w 2562225"/>
                    <a:gd name="connsiteY69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80155 w 2562225"/>
                    <a:gd name="connsiteY31" fmla="*/ 1168523 h 2343150"/>
                    <a:gd name="connsiteX32" fmla="*/ 2452163 w 2562225"/>
                    <a:gd name="connsiteY32" fmla="*/ 1312539 h 2343150"/>
                    <a:gd name="connsiteX33" fmla="*/ 2524171 w 2562225"/>
                    <a:gd name="connsiteY33" fmla="*/ 1528563 h 2343150"/>
                    <a:gd name="connsiteX34" fmla="*/ 2562225 w 2562225"/>
                    <a:gd name="connsiteY34" fmla="*/ 1857375 h 2343150"/>
                    <a:gd name="connsiteX35" fmla="*/ 2524171 w 2562225"/>
                    <a:gd name="connsiteY35" fmla="*/ 1960611 h 2343150"/>
                    <a:gd name="connsiteX36" fmla="*/ 2452163 w 2562225"/>
                    <a:gd name="connsiteY36" fmla="*/ 1960611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828800 w 2562225"/>
                    <a:gd name="connsiteY41" fmla="*/ 2190750 h 2343150"/>
                    <a:gd name="connsiteX42" fmla="*/ 1771650 w 2562225"/>
                    <a:gd name="connsiteY42" fmla="*/ 2019300 h 2343150"/>
                    <a:gd name="connsiteX43" fmla="*/ 1724025 w 2562225"/>
                    <a:gd name="connsiteY43" fmla="*/ 1905000 h 2343150"/>
                    <a:gd name="connsiteX44" fmla="*/ 1638300 w 2562225"/>
                    <a:gd name="connsiteY44" fmla="*/ 1819275 h 2343150"/>
                    <a:gd name="connsiteX45" fmla="*/ 1543050 w 2562225"/>
                    <a:gd name="connsiteY45" fmla="*/ 1733550 h 2343150"/>
                    <a:gd name="connsiteX46" fmla="*/ 1381125 w 2562225"/>
                    <a:gd name="connsiteY46" fmla="*/ 1685925 h 2343150"/>
                    <a:gd name="connsiteX47" fmla="*/ 1219200 w 2562225"/>
                    <a:gd name="connsiteY47" fmla="*/ 1714500 h 2343150"/>
                    <a:gd name="connsiteX48" fmla="*/ 1059656 w 2562225"/>
                    <a:gd name="connsiteY48" fmla="*/ 1762125 h 2343150"/>
                    <a:gd name="connsiteX49" fmla="*/ 895350 w 2562225"/>
                    <a:gd name="connsiteY49" fmla="*/ 1790700 h 2343150"/>
                    <a:gd name="connsiteX50" fmla="*/ 821531 w 2562225"/>
                    <a:gd name="connsiteY50" fmla="*/ 1833563 h 2343150"/>
                    <a:gd name="connsiteX51" fmla="*/ 695325 w 2562225"/>
                    <a:gd name="connsiteY51" fmla="*/ 1905000 h 2343150"/>
                    <a:gd name="connsiteX52" fmla="*/ 590550 w 2562225"/>
                    <a:gd name="connsiteY52" fmla="*/ 1943100 h 2343150"/>
                    <a:gd name="connsiteX53" fmla="*/ 495300 w 2562225"/>
                    <a:gd name="connsiteY53" fmla="*/ 1981200 h 2343150"/>
                    <a:gd name="connsiteX54" fmla="*/ 323850 w 2562225"/>
                    <a:gd name="connsiteY54" fmla="*/ 2114550 h 2343150"/>
                    <a:gd name="connsiteX55" fmla="*/ 323850 w 2562225"/>
                    <a:gd name="connsiteY55" fmla="*/ 2114550 h 2343150"/>
                    <a:gd name="connsiteX56" fmla="*/ 28575 w 2562225"/>
                    <a:gd name="connsiteY56" fmla="*/ 2209800 h 2343150"/>
                    <a:gd name="connsiteX57" fmla="*/ 0 w 2562225"/>
                    <a:gd name="connsiteY57" fmla="*/ 2114550 h 2343150"/>
                    <a:gd name="connsiteX58" fmla="*/ 57150 w 2562225"/>
                    <a:gd name="connsiteY58" fmla="*/ 1971675 h 2343150"/>
                    <a:gd name="connsiteX59" fmla="*/ 219075 w 2562225"/>
                    <a:gd name="connsiteY59" fmla="*/ 1857375 h 2343150"/>
                    <a:gd name="connsiteX60" fmla="*/ 361950 w 2562225"/>
                    <a:gd name="connsiteY60" fmla="*/ 1771650 h 2343150"/>
                    <a:gd name="connsiteX61" fmla="*/ 421779 w 2562225"/>
                    <a:gd name="connsiteY61" fmla="*/ 1741562 h 2343150"/>
                    <a:gd name="connsiteX62" fmla="*/ 628650 w 2562225"/>
                    <a:gd name="connsiteY62" fmla="*/ 1666875 h 2343150"/>
                    <a:gd name="connsiteX63" fmla="*/ 771525 w 2562225"/>
                    <a:gd name="connsiteY63" fmla="*/ 1638300 h 2343150"/>
                    <a:gd name="connsiteX64" fmla="*/ 876300 w 2562225"/>
                    <a:gd name="connsiteY64" fmla="*/ 1543050 h 2343150"/>
                    <a:gd name="connsiteX65" fmla="*/ 990600 w 2562225"/>
                    <a:gd name="connsiteY65" fmla="*/ 1438275 h 2343150"/>
                    <a:gd name="connsiteX66" fmla="*/ 1057275 w 2562225"/>
                    <a:gd name="connsiteY66" fmla="*/ 1333500 h 2343150"/>
                    <a:gd name="connsiteX67" fmla="*/ 1095375 w 2562225"/>
                    <a:gd name="connsiteY67" fmla="*/ 1257300 h 2343150"/>
                    <a:gd name="connsiteX68" fmla="*/ 1152525 w 2562225"/>
                    <a:gd name="connsiteY68" fmla="*/ 1200150 h 2343150"/>
                    <a:gd name="connsiteX0" fmla="*/ 1152525 w 2562225"/>
                    <a:gd name="connsiteY0" fmla="*/ 1200150 h 2343150"/>
                    <a:gd name="connsiteX1" fmla="*/ 1200150 w 2562225"/>
                    <a:gd name="connsiteY1" fmla="*/ 1066800 h 2343150"/>
                    <a:gd name="connsiteX2" fmla="*/ 1276350 w 2562225"/>
                    <a:gd name="connsiteY2" fmla="*/ 920750 h 2343150"/>
                    <a:gd name="connsiteX3" fmla="*/ 1292225 w 2562225"/>
                    <a:gd name="connsiteY3" fmla="*/ 835025 h 2343150"/>
                    <a:gd name="connsiteX4" fmla="*/ 1289050 w 2562225"/>
                    <a:gd name="connsiteY4" fmla="*/ 746125 h 2343150"/>
                    <a:gd name="connsiteX5" fmla="*/ 1273175 w 2562225"/>
                    <a:gd name="connsiteY5" fmla="*/ 647700 h 2343150"/>
                    <a:gd name="connsiteX6" fmla="*/ 1203325 w 2562225"/>
                    <a:gd name="connsiteY6" fmla="*/ 552450 h 2343150"/>
                    <a:gd name="connsiteX7" fmla="*/ 1085850 w 2562225"/>
                    <a:gd name="connsiteY7" fmla="*/ 457200 h 2343150"/>
                    <a:gd name="connsiteX8" fmla="*/ 1009650 w 2562225"/>
                    <a:gd name="connsiteY8" fmla="*/ 390525 h 2343150"/>
                    <a:gd name="connsiteX9" fmla="*/ 946150 w 2562225"/>
                    <a:gd name="connsiteY9" fmla="*/ 323850 h 2343150"/>
                    <a:gd name="connsiteX10" fmla="*/ 885825 w 2562225"/>
                    <a:gd name="connsiteY10" fmla="*/ 266700 h 2343150"/>
                    <a:gd name="connsiteX11" fmla="*/ 838200 w 2562225"/>
                    <a:gd name="connsiteY11" fmla="*/ 219075 h 2343150"/>
                    <a:gd name="connsiteX12" fmla="*/ 819150 w 2562225"/>
                    <a:gd name="connsiteY12" fmla="*/ 190500 h 2343150"/>
                    <a:gd name="connsiteX13" fmla="*/ 790575 w 2562225"/>
                    <a:gd name="connsiteY13" fmla="*/ 133350 h 2343150"/>
                    <a:gd name="connsiteX14" fmla="*/ 823912 w 2562225"/>
                    <a:gd name="connsiteY14" fmla="*/ 57150 h 2343150"/>
                    <a:gd name="connsiteX15" fmla="*/ 923925 w 2562225"/>
                    <a:gd name="connsiteY15" fmla="*/ 9525 h 2343150"/>
                    <a:gd name="connsiteX16" fmla="*/ 1000125 w 2562225"/>
                    <a:gd name="connsiteY16" fmla="*/ 0 h 2343150"/>
                    <a:gd name="connsiteX17" fmla="*/ 1104900 w 2562225"/>
                    <a:gd name="connsiteY17" fmla="*/ 19050 h 2343150"/>
                    <a:gd name="connsiteX18" fmla="*/ 1219200 w 2562225"/>
                    <a:gd name="connsiteY18" fmla="*/ 85725 h 2343150"/>
                    <a:gd name="connsiteX19" fmla="*/ 1304925 w 2562225"/>
                    <a:gd name="connsiteY19" fmla="*/ 152400 h 2343150"/>
                    <a:gd name="connsiteX20" fmla="*/ 1428750 w 2562225"/>
                    <a:gd name="connsiteY20" fmla="*/ 247650 h 2343150"/>
                    <a:gd name="connsiteX21" fmla="*/ 1533525 w 2562225"/>
                    <a:gd name="connsiteY21" fmla="*/ 323850 h 2343150"/>
                    <a:gd name="connsiteX22" fmla="*/ 1619250 w 2562225"/>
                    <a:gd name="connsiteY22" fmla="*/ 400050 h 2343150"/>
                    <a:gd name="connsiteX23" fmla="*/ 1724025 w 2562225"/>
                    <a:gd name="connsiteY23" fmla="*/ 523875 h 2343150"/>
                    <a:gd name="connsiteX24" fmla="*/ 1797050 w 2562225"/>
                    <a:gd name="connsiteY24" fmla="*/ 600075 h 2343150"/>
                    <a:gd name="connsiteX25" fmla="*/ 1838325 w 2562225"/>
                    <a:gd name="connsiteY25" fmla="*/ 666750 h 2343150"/>
                    <a:gd name="connsiteX26" fmla="*/ 1914525 w 2562225"/>
                    <a:gd name="connsiteY26" fmla="*/ 733425 h 2343150"/>
                    <a:gd name="connsiteX27" fmla="*/ 1927225 w 2562225"/>
                    <a:gd name="connsiteY27" fmla="*/ 749300 h 2343150"/>
                    <a:gd name="connsiteX28" fmla="*/ 2057400 w 2562225"/>
                    <a:gd name="connsiteY28" fmla="*/ 838200 h 2343150"/>
                    <a:gd name="connsiteX29" fmla="*/ 2133600 w 2562225"/>
                    <a:gd name="connsiteY29" fmla="*/ 866775 h 2343150"/>
                    <a:gd name="connsiteX30" fmla="*/ 2247900 w 2562225"/>
                    <a:gd name="connsiteY30" fmla="*/ 1000125 h 2343150"/>
                    <a:gd name="connsiteX31" fmla="*/ 2380155 w 2562225"/>
                    <a:gd name="connsiteY31" fmla="*/ 1168523 h 2343150"/>
                    <a:gd name="connsiteX32" fmla="*/ 2452163 w 2562225"/>
                    <a:gd name="connsiteY32" fmla="*/ 1312539 h 2343150"/>
                    <a:gd name="connsiteX33" fmla="*/ 2524171 w 2562225"/>
                    <a:gd name="connsiteY33" fmla="*/ 1528563 h 2343150"/>
                    <a:gd name="connsiteX34" fmla="*/ 2562225 w 2562225"/>
                    <a:gd name="connsiteY34" fmla="*/ 1857375 h 2343150"/>
                    <a:gd name="connsiteX35" fmla="*/ 2524171 w 2562225"/>
                    <a:gd name="connsiteY35" fmla="*/ 1960611 h 2343150"/>
                    <a:gd name="connsiteX36" fmla="*/ 2452163 w 2562225"/>
                    <a:gd name="connsiteY36" fmla="*/ 1960611 h 2343150"/>
                    <a:gd name="connsiteX37" fmla="*/ 2308147 w 2562225"/>
                    <a:gd name="connsiteY37" fmla="*/ 2032619 h 2343150"/>
                    <a:gd name="connsiteX38" fmla="*/ 2219325 w 2562225"/>
                    <a:gd name="connsiteY38" fmla="*/ 2238375 h 2343150"/>
                    <a:gd name="connsiteX39" fmla="*/ 2114550 w 2562225"/>
                    <a:gd name="connsiteY39" fmla="*/ 2314575 h 2343150"/>
                    <a:gd name="connsiteX40" fmla="*/ 1981200 w 2562225"/>
                    <a:gd name="connsiteY40" fmla="*/ 2343150 h 2343150"/>
                    <a:gd name="connsiteX41" fmla="*/ 1828800 w 2562225"/>
                    <a:gd name="connsiteY41" fmla="*/ 2190750 h 2343150"/>
                    <a:gd name="connsiteX42" fmla="*/ 1771650 w 2562225"/>
                    <a:gd name="connsiteY42" fmla="*/ 2019300 h 2343150"/>
                    <a:gd name="connsiteX43" fmla="*/ 1724025 w 2562225"/>
                    <a:gd name="connsiteY43" fmla="*/ 1905000 h 2343150"/>
                    <a:gd name="connsiteX44" fmla="*/ 1638300 w 2562225"/>
                    <a:gd name="connsiteY44" fmla="*/ 1819275 h 2343150"/>
                    <a:gd name="connsiteX45" fmla="*/ 1543050 w 2562225"/>
                    <a:gd name="connsiteY45" fmla="*/ 1733550 h 2343150"/>
                    <a:gd name="connsiteX46" fmla="*/ 1381125 w 2562225"/>
                    <a:gd name="connsiteY46" fmla="*/ 1685925 h 2343150"/>
                    <a:gd name="connsiteX47" fmla="*/ 1219200 w 2562225"/>
                    <a:gd name="connsiteY47" fmla="*/ 1714500 h 2343150"/>
                    <a:gd name="connsiteX48" fmla="*/ 1059656 w 2562225"/>
                    <a:gd name="connsiteY48" fmla="*/ 1762125 h 2343150"/>
                    <a:gd name="connsiteX49" fmla="*/ 895350 w 2562225"/>
                    <a:gd name="connsiteY49" fmla="*/ 1790700 h 2343150"/>
                    <a:gd name="connsiteX50" fmla="*/ 821531 w 2562225"/>
                    <a:gd name="connsiteY50" fmla="*/ 1833563 h 2343150"/>
                    <a:gd name="connsiteX51" fmla="*/ 695325 w 2562225"/>
                    <a:gd name="connsiteY51" fmla="*/ 1905000 h 2343150"/>
                    <a:gd name="connsiteX52" fmla="*/ 590550 w 2562225"/>
                    <a:gd name="connsiteY52" fmla="*/ 1943100 h 2343150"/>
                    <a:gd name="connsiteX53" fmla="*/ 495300 w 2562225"/>
                    <a:gd name="connsiteY53" fmla="*/ 1981200 h 2343150"/>
                    <a:gd name="connsiteX54" fmla="*/ 323850 w 2562225"/>
                    <a:gd name="connsiteY54" fmla="*/ 2114550 h 2343150"/>
                    <a:gd name="connsiteX55" fmla="*/ 323850 w 2562225"/>
                    <a:gd name="connsiteY55" fmla="*/ 2114550 h 2343150"/>
                    <a:gd name="connsiteX56" fmla="*/ 0 w 2562225"/>
                    <a:gd name="connsiteY56" fmla="*/ 2114550 h 2343150"/>
                    <a:gd name="connsiteX57" fmla="*/ 57150 w 2562225"/>
                    <a:gd name="connsiteY57" fmla="*/ 1971675 h 2343150"/>
                    <a:gd name="connsiteX58" fmla="*/ 219075 w 2562225"/>
                    <a:gd name="connsiteY58" fmla="*/ 1857375 h 2343150"/>
                    <a:gd name="connsiteX59" fmla="*/ 361950 w 2562225"/>
                    <a:gd name="connsiteY59" fmla="*/ 1771650 h 2343150"/>
                    <a:gd name="connsiteX60" fmla="*/ 421779 w 2562225"/>
                    <a:gd name="connsiteY60" fmla="*/ 1741562 h 2343150"/>
                    <a:gd name="connsiteX61" fmla="*/ 628650 w 2562225"/>
                    <a:gd name="connsiteY61" fmla="*/ 1666875 h 2343150"/>
                    <a:gd name="connsiteX62" fmla="*/ 771525 w 2562225"/>
                    <a:gd name="connsiteY62" fmla="*/ 1638300 h 2343150"/>
                    <a:gd name="connsiteX63" fmla="*/ 876300 w 2562225"/>
                    <a:gd name="connsiteY63" fmla="*/ 1543050 h 2343150"/>
                    <a:gd name="connsiteX64" fmla="*/ 990600 w 2562225"/>
                    <a:gd name="connsiteY64" fmla="*/ 1438275 h 2343150"/>
                    <a:gd name="connsiteX65" fmla="*/ 1057275 w 2562225"/>
                    <a:gd name="connsiteY65" fmla="*/ 1333500 h 2343150"/>
                    <a:gd name="connsiteX66" fmla="*/ 1095375 w 2562225"/>
                    <a:gd name="connsiteY66" fmla="*/ 1257300 h 2343150"/>
                    <a:gd name="connsiteX67" fmla="*/ 1152525 w 2562225"/>
                    <a:gd name="connsiteY67" fmla="*/ 1200150 h 2343150"/>
                    <a:gd name="connsiteX0" fmla="*/ 1095375 w 2505075"/>
                    <a:gd name="connsiteY0" fmla="*/ 1200150 h 2343150"/>
                    <a:gd name="connsiteX1" fmla="*/ 1143000 w 2505075"/>
                    <a:gd name="connsiteY1" fmla="*/ 1066800 h 2343150"/>
                    <a:gd name="connsiteX2" fmla="*/ 1219200 w 2505075"/>
                    <a:gd name="connsiteY2" fmla="*/ 920750 h 2343150"/>
                    <a:gd name="connsiteX3" fmla="*/ 1235075 w 2505075"/>
                    <a:gd name="connsiteY3" fmla="*/ 835025 h 2343150"/>
                    <a:gd name="connsiteX4" fmla="*/ 1231900 w 2505075"/>
                    <a:gd name="connsiteY4" fmla="*/ 746125 h 2343150"/>
                    <a:gd name="connsiteX5" fmla="*/ 1216025 w 2505075"/>
                    <a:gd name="connsiteY5" fmla="*/ 647700 h 2343150"/>
                    <a:gd name="connsiteX6" fmla="*/ 1146175 w 2505075"/>
                    <a:gd name="connsiteY6" fmla="*/ 552450 h 2343150"/>
                    <a:gd name="connsiteX7" fmla="*/ 1028700 w 2505075"/>
                    <a:gd name="connsiteY7" fmla="*/ 457200 h 2343150"/>
                    <a:gd name="connsiteX8" fmla="*/ 952500 w 2505075"/>
                    <a:gd name="connsiteY8" fmla="*/ 390525 h 2343150"/>
                    <a:gd name="connsiteX9" fmla="*/ 889000 w 2505075"/>
                    <a:gd name="connsiteY9" fmla="*/ 323850 h 2343150"/>
                    <a:gd name="connsiteX10" fmla="*/ 828675 w 2505075"/>
                    <a:gd name="connsiteY10" fmla="*/ 266700 h 2343150"/>
                    <a:gd name="connsiteX11" fmla="*/ 781050 w 2505075"/>
                    <a:gd name="connsiteY11" fmla="*/ 219075 h 2343150"/>
                    <a:gd name="connsiteX12" fmla="*/ 762000 w 2505075"/>
                    <a:gd name="connsiteY12" fmla="*/ 190500 h 2343150"/>
                    <a:gd name="connsiteX13" fmla="*/ 733425 w 2505075"/>
                    <a:gd name="connsiteY13" fmla="*/ 133350 h 2343150"/>
                    <a:gd name="connsiteX14" fmla="*/ 766762 w 2505075"/>
                    <a:gd name="connsiteY14" fmla="*/ 57150 h 2343150"/>
                    <a:gd name="connsiteX15" fmla="*/ 866775 w 2505075"/>
                    <a:gd name="connsiteY15" fmla="*/ 9525 h 2343150"/>
                    <a:gd name="connsiteX16" fmla="*/ 942975 w 2505075"/>
                    <a:gd name="connsiteY16" fmla="*/ 0 h 2343150"/>
                    <a:gd name="connsiteX17" fmla="*/ 1047750 w 2505075"/>
                    <a:gd name="connsiteY17" fmla="*/ 19050 h 2343150"/>
                    <a:gd name="connsiteX18" fmla="*/ 1162050 w 2505075"/>
                    <a:gd name="connsiteY18" fmla="*/ 85725 h 2343150"/>
                    <a:gd name="connsiteX19" fmla="*/ 1247775 w 2505075"/>
                    <a:gd name="connsiteY19" fmla="*/ 152400 h 2343150"/>
                    <a:gd name="connsiteX20" fmla="*/ 1371600 w 2505075"/>
                    <a:gd name="connsiteY20" fmla="*/ 247650 h 2343150"/>
                    <a:gd name="connsiteX21" fmla="*/ 1476375 w 2505075"/>
                    <a:gd name="connsiteY21" fmla="*/ 323850 h 2343150"/>
                    <a:gd name="connsiteX22" fmla="*/ 1562100 w 2505075"/>
                    <a:gd name="connsiteY22" fmla="*/ 400050 h 2343150"/>
                    <a:gd name="connsiteX23" fmla="*/ 1666875 w 2505075"/>
                    <a:gd name="connsiteY23" fmla="*/ 523875 h 2343150"/>
                    <a:gd name="connsiteX24" fmla="*/ 1739900 w 2505075"/>
                    <a:gd name="connsiteY24" fmla="*/ 600075 h 2343150"/>
                    <a:gd name="connsiteX25" fmla="*/ 1781175 w 2505075"/>
                    <a:gd name="connsiteY25" fmla="*/ 666750 h 2343150"/>
                    <a:gd name="connsiteX26" fmla="*/ 1857375 w 2505075"/>
                    <a:gd name="connsiteY26" fmla="*/ 733425 h 2343150"/>
                    <a:gd name="connsiteX27" fmla="*/ 1870075 w 2505075"/>
                    <a:gd name="connsiteY27" fmla="*/ 749300 h 2343150"/>
                    <a:gd name="connsiteX28" fmla="*/ 2000250 w 2505075"/>
                    <a:gd name="connsiteY28" fmla="*/ 838200 h 2343150"/>
                    <a:gd name="connsiteX29" fmla="*/ 2076450 w 2505075"/>
                    <a:gd name="connsiteY29" fmla="*/ 866775 h 2343150"/>
                    <a:gd name="connsiteX30" fmla="*/ 2190750 w 2505075"/>
                    <a:gd name="connsiteY30" fmla="*/ 1000125 h 2343150"/>
                    <a:gd name="connsiteX31" fmla="*/ 2323005 w 2505075"/>
                    <a:gd name="connsiteY31" fmla="*/ 1168523 h 2343150"/>
                    <a:gd name="connsiteX32" fmla="*/ 2395013 w 2505075"/>
                    <a:gd name="connsiteY32" fmla="*/ 1312539 h 2343150"/>
                    <a:gd name="connsiteX33" fmla="*/ 2467021 w 2505075"/>
                    <a:gd name="connsiteY33" fmla="*/ 1528563 h 2343150"/>
                    <a:gd name="connsiteX34" fmla="*/ 2505075 w 2505075"/>
                    <a:gd name="connsiteY34" fmla="*/ 1857375 h 2343150"/>
                    <a:gd name="connsiteX35" fmla="*/ 2467021 w 2505075"/>
                    <a:gd name="connsiteY35" fmla="*/ 1960611 h 2343150"/>
                    <a:gd name="connsiteX36" fmla="*/ 2395013 w 2505075"/>
                    <a:gd name="connsiteY36" fmla="*/ 1960611 h 2343150"/>
                    <a:gd name="connsiteX37" fmla="*/ 2250997 w 2505075"/>
                    <a:gd name="connsiteY37" fmla="*/ 2032619 h 2343150"/>
                    <a:gd name="connsiteX38" fmla="*/ 2162175 w 2505075"/>
                    <a:gd name="connsiteY38" fmla="*/ 2238375 h 2343150"/>
                    <a:gd name="connsiteX39" fmla="*/ 2057400 w 2505075"/>
                    <a:gd name="connsiteY39" fmla="*/ 2314575 h 2343150"/>
                    <a:gd name="connsiteX40" fmla="*/ 1924050 w 2505075"/>
                    <a:gd name="connsiteY40" fmla="*/ 2343150 h 2343150"/>
                    <a:gd name="connsiteX41" fmla="*/ 1771650 w 2505075"/>
                    <a:gd name="connsiteY41" fmla="*/ 2190750 h 2343150"/>
                    <a:gd name="connsiteX42" fmla="*/ 1714500 w 2505075"/>
                    <a:gd name="connsiteY42" fmla="*/ 2019300 h 2343150"/>
                    <a:gd name="connsiteX43" fmla="*/ 1666875 w 2505075"/>
                    <a:gd name="connsiteY43" fmla="*/ 1905000 h 2343150"/>
                    <a:gd name="connsiteX44" fmla="*/ 1581150 w 2505075"/>
                    <a:gd name="connsiteY44" fmla="*/ 1819275 h 2343150"/>
                    <a:gd name="connsiteX45" fmla="*/ 1485900 w 2505075"/>
                    <a:gd name="connsiteY45" fmla="*/ 1733550 h 2343150"/>
                    <a:gd name="connsiteX46" fmla="*/ 1323975 w 2505075"/>
                    <a:gd name="connsiteY46" fmla="*/ 1685925 h 2343150"/>
                    <a:gd name="connsiteX47" fmla="*/ 1162050 w 2505075"/>
                    <a:gd name="connsiteY47" fmla="*/ 1714500 h 2343150"/>
                    <a:gd name="connsiteX48" fmla="*/ 1002506 w 2505075"/>
                    <a:gd name="connsiteY48" fmla="*/ 1762125 h 2343150"/>
                    <a:gd name="connsiteX49" fmla="*/ 838200 w 2505075"/>
                    <a:gd name="connsiteY49" fmla="*/ 1790700 h 2343150"/>
                    <a:gd name="connsiteX50" fmla="*/ 764381 w 2505075"/>
                    <a:gd name="connsiteY50" fmla="*/ 1833563 h 2343150"/>
                    <a:gd name="connsiteX51" fmla="*/ 638175 w 2505075"/>
                    <a:gd name="connsiteY51" fmla="*/ 1905000 h 2343150"/>
                    <a:gd name="connsiteX52" fmla="*/ 533400 w 2505075"/>
                    <a:gd name="connsiteY52" fmla="*/ 1943100 h 2343150"/>
                    <a:gd name="connsiteX53" fmla="*/ 438150 w 2505075"/>
                    <a:gd name="connsiteY53" fmla="*/ 1981200 h 2343150"/>
                    <a:gd name="connsiteX54" fmla="*/ 266700 w 2505075"/>
                    <a:gd name="connsiteY54" fmla="*/ 2114550 h 2343150"/>
                    <a:gd name="connsiteX55" fmla="*/ 266700 w 2505075"/>
                    <a:gd name="connsiteY55" fmla="*/ 2114550 h 2343150"/>
                    <a:gd name="connsiteX56" fmla="*/ 0 w 2505075"/>
                    <a:gd name="connsiteY56" fmla="*/ 1971675 h 2343150"/>
                    <a:gd name="connsiteX57" fmla="*/ 161925 w 2505075"/>
                    <a:gd name="connsiteY57" fmla="*/ 1857375 h 2343150"/>
                    <a:gd name="connsiteX58" fmla="*/ 304800 w 2505075"/>
                    <a:gd name="connsiteY58" fmla="*/ 1771650 h 2343150"/>
                    <a:gd name="connsiteX59" fmla="*/ 364629 w 2505075"/>
                    <a:gd name="connsiteY59" fmla="*/ 1741562 h 2343150"/>
                    <a:gd name="connsiteX60" fmla="*/ 571500 w 2505075"/>
                    <a:gd name="connsiteY60" fmla="*/ 1666875 h 2343150"/>
                    <a:gd name="connsiteX61" fmla="*/ 714375 w 2505075"/>
                    <a:gd name="connsiteY61" fmla="*/ 1638300 h 2343150"/>
                    <a:gd name="connsiteX62" fmla="*/ 819150 w 2505075"/>
                    <a:gd name="connsiteY62" fmla="*/ 1543050 h 2343150"/>
                    <a:gd name="connsiteX63" fmla="*/ 933450 w 2505075"/>
                    <a:gd name="connsiteY63" fmla="*/ 1438275 h 2343150"/>
                    <a:gd name="connsiteX64" fmla="*/ 1000125 w 2505075"/>
                    <a:gd name="connsiteY64" fmla="*/ 1333500 h 2343150"/>
                    <a:gd name="connsiteX65" fmla="*/ 1038225 w 2505075"/>
                    <a:gd name="connsiteY65" fmla="*/ 1257300 h 2343150"/>
                    <a:gd name="connsiteX66" fmla="*/ 1095375 w 2505075"/>
                    <a:gd name="connsiteY66" fmla="*/ 1200150 h 2343150"/>
                    <a:gd name="connsiteX0" fmla="*/ 933450 w 2343150"/>
                    <a:gd name="connsiteY0" fmla="*/ 1200150 h 2343150"/>
                    <a:gd name="connsiteX1" fmla="*/ 981075 w 2343150"/>
                    <a:gd name="connsiteY1" fmla="*/ 1066800 h 2343150"/>
                    <a:gd name="connsiteX2" fmla="*/ 1057275 w 2343150"/>
                    <a:gd name="connsiteY2" fmla="*/ 920750 h 2343150"/>
                    <a:gd name="connsiteX3" fmla="*/ 1073150 w 2343150"/>
                    <a:gd name="connsiteY3" fmla="*/ 835025 h 2343150"/>
                    <a:gd name="connsiteX4" fmla="*/ 1069975 w 2343150"/>
                    <a:gd name="connsiteY4" fmla="*/ 746125 h 2343150"/>
                    <a:gd name="connsiteX5" fmla="*/ 1054100 w 2343150"/>
                    <a:gd name="connsiteY5" fmla="*/ 647700 h 2343150"/>
                    <a:gd name="connsiteX6" fmla="*/ 984250 w 2343150"/>
                    <a:gd name="connsiteY6" fmla="*/ 552450 h 2343150"/>
                    <a:gd name="connsiteX7" fmla="*/ 866775 w 2343150"/>
                    <a:gd name="connsiteY7" fmla="*/ 457200 h 2343150"/>
                    <a:gd name="connsiteX8" fmla="*/ 790575 w 2343150"/>
                    <a:gd name="connsiteY8" fmla="*/ 390525 h 2343150"/>
                    <a:gd name="connsiteX9" fmla="*/ 727075 w 2343150"/>
                    <a:gd name="connsiteY9" fmla="*/ 323850 h 2343150"/>
                    <a:gd name="connsiteX10" fmla="*/ 666750 w 2343150"/>
                    <a:gd name="connsiteY10" fmla="*/ 266700 h 2343150"/>
                    <a:gd name="connsiteX11" fmla="*/ 619125 w 2343150"/>
                    <a:gd name="connsiteY11" fmla="*/ 219075 h 2343150"/>
                    <a:gd name="connsiteX12" fmla="*/ 600075 w 2343150"/>
                    <a:gd name="connsiteY12" fmla="*/ 190500 h 2343150"/>
                    <a:gd name="connsiteX13" fmla="*/ 571500 w 2343150"/>
                    <a:gd name="connsiteY13" fmla="*/ 133350 h 2343150"/>
                    <a:gd name="connsiteX14" fmla="*/ 604837 w 2343150"/>
                    <a:gd name="connsiteY14" fmla="*/ 57150 h 2343150"/>
                    <a:gd name="connsiteX15" fmla="*/ 704850 w 2343150"/>
                    <a:gd name="connsiteY15" fmla="*/ 9525 h 2343150"/>
                    <a:gd name="connsiteX16" fmla="*/ 781050 w 2343150"/>
                    <a:gd name="connsiteY16" fmla="*/ 0 h 2343150"/>
                    <a:gd name="connsiteX17" fmla="*/ 885825 w 2343150"/>
                    <a:gd name="connsiteY17" fmla="*/ 19050 h 2343150"/>
                    <a:gd name="connsiteX18" fmla="*/ 1000125 w 2343150"/>
                    <a:gd name="connsiteY18" fmla="*/ 85725 h 2343150"/>
                    <a:gd name="connsiteX19" fmla="*/ 1085850 w 2343150"/>
                    <a:gd name="connsiteY19" fmla="*/ 152400 h 2343150"/>
                    <a:gd name="connsiteX20" fmla="*/ 1209675 w 2343150"/>
                    <a:gd name="connsiteY20" fmla="*/ 247650 h 2343150"/>
                    <a:gd name="connsiteX21" fmla="*/ 1314450 w 2343150"/>
                    <a:gd name="connsiteY21" fmla="*/ 323850 h 2343150"/>
                    <a:gd name="connsiteX22" fmla="*/ 1400175 w 2343150"/>
                    <a:gd name="connsiteY22" fmla="*/ 400050 h 2343150"/>
                    <a:gd name="connsiteX23" fmla="*/ 1504950 w 2343150"/>
                    <a:gd name="connsiteY23" fmla="*/ 523875 h 2343150"/>
                    <a:gd name="connsiteX24" fmla="*/ 1577975 w 2343150"/>
                    <a:gd name="connsiteY24" fmla="*/ 600075 h 2343150"/>
                    <a:gd name="connsiteX25" fmla="*/ 1619250 w 2343150"/>
                    <a:gd name="connsiteY25" fmla="*/ 666750 h 2343150"/>
                    <a:gd name="connsiteX26" fmla="*/ 1695450 w 2343150"/>
                    <a:gd name="connsiteY26" fmla="*/ 733425 h 2343150"/>
                    <a:gd name="connsiteX27" fmla="*/ 1708150 w 2343150"/>
                    <a:gd name="connsiteY27" fmla="*/ 749300 h 2343150"/>
                    <a:gd name="connsiteX28" fmla="*/ 1838325 w 2343150"/>
                    <a:gd name="connsiteY28" fmla="*/ 838200 h 2343150"/>
                    <a:gd name="connsiteX29" fmla="*/ 1914525 w 2343150"/>
                    <a:gd name="connsiteY29" fmla="*/ 866775 h 2343150"/>
                    <a:gd name="connsiteX30" fmla="*/ 2028825 w 2343150"/>
                    <a:gd name="connsiteY30" fmla="*/ 1000125 h 2343150"/>
                    <a:gd name="connsiteX31" fmla="*/ 2161080 w 2343150"/>
                    <a:gd name="connsiteY31" fmla="*/ 1168523 h 2343150"/>
                    <a:gd name="connsiteX32" fmla="*/ 2233088 w 2343150"/>
                    <a:gd name="connsiteY32" fmla="*/ 1312539 h 2343150"/>
                    <a:gd name="connsiteX33" fmla="*/ 2305096 w 2343150"/>
                    <a:gd name="connsiteY33" fmla="*/ 1528563 h 2343150"/>
                    <a:gd name="connsiteX34" fmla="*/ 2343150 w 2343150"/>
                    <a:gd name="connsiteY34" fmla="*/ 1857375 h 2343150"/>
                    <a:gd name="connsiteX35" fmla="*/ 2305096 w 2343150"/>
                    <a:gd name="connsiteY35" fmla="*/ 1960611 h 2343150"/>
                    <a:gd name="connsiteX36" fmla="*/ 2233088 w 2343150"/>
                    <a:gd name="connsiteY36" fmla="*/ 1960611 h 2343150"/>
                    <a:gd name="connsiteX37" fmla="*/ 2089072 w 2343150"/>
                    <a:gd name="connsiteY37" fmla="*/ 2032619 h 2343150"/>
                    <a:gd name="connsiteX38" fmla="*/ 2000250 w 2343150"/>
                    <a:gd name="connsiteY38" fmla="*/ 2238375 h 2343150"/>
                    <a:gd name="connsiteX39" fmla="*/ 1895475 w 2343150"/>
                    <a:gd name="connsiteY39" fmla="*/ 2314575 h 2343150"/>
                    <a:gd name="connsiteX40" fmla="*/ 1762125 w 2343150"/>
                    <a:gd name="connsiteY40" fmla="*/ 2343150 h 2343150"/>
                    <a:gd name="connsiteX41" fmla="*/ 1609725 w 2343150"/>
                    <a:gd name="connsiteY41" fmla="*/ 2190750 h 2343150"/>
                    <a:gd name="connsiteX42" fmla="*/ 1552575 w 2343150"/>
                    <a:gd name="connsiteY42" fmla="*/ 2019300 h 2343150"/>
                    <a:gd name="connsiteX43" fmla="*/ 1504950 w 2343150"/>
                    <a:gd name="connsiteY43" fmla="*/ 1905000 h 2343150"/>
                    <a:gd name="connsiteX44" fmla="*/ 1419225 w 2343150"/>
                    <a:gd name="connsiteY44" fmla="*/ 1819275 h 2343150"/>
                    <a:gd name="connsiteX45" fmla="*/ 1323975 w 2343150"/>
                    <a:gd name="connsiteY45" fmla="*/ 1733550 h 2343150"/>
                    <a:gd name="connsiteX46" fmla="*/ 1162050 w 2343150"/>
                    <a:gd name="connsiteY46" fmla="*/ 1685925 h 2343150"/>
                    <a:gd name="connsiteX47" fmla="*/ 1000125 w 2343150"/>
                    <a:gd name="connsiteY47" fmla="*/ 1714500 h 2343150"/>
                    <a:gd name="connsiteX48" fmla="*/ 840581 w 2343150"/>
                    <a:gd name="connsiteY48" fmla="*/ 1762125 h 2343150"/>
                    <a:gd name="connsiteX49" fmla="*/ 676275 w 2343150"/>
                    <a:gd name="connsiteY49" fmla="*/ 1790700 h 2343150"/>
                    <a:gd name="connsiteX50" fmla="*/ 602456 w 2343150"/>
                    <a:gd name="connsiteY50" fmla="*/ 1833563 h 2343150"/>
                    <a:gd name="connsiteX51" fmla="*/ 476250 w 2343150"/>
                    <a:gd name="connsiteY51" fmla="*/ 1905000 h 2343150"/>
                    <a:gd name="connsiteX52" fmla="*/ 371475 w 2343150"/>
                    <a:gd name="connsiteY52" fmla="*/ 1943100 h 2343150"/>
                    <a:gd name="connsiteX53" fmla="*/ 276225 w 2343150"/>
                    <a:gd name="connsiteY53" fmla="*/ 1981200 h 2343150"/>
                    <a:gd name="connsiteX54" fmla="*/ 104775 w 2343150"/>
                    <a:gd name="connsiteY54" fmla="*/ 2114550 h 2343150"/>
                    <a:gd name="connsiteX55" fmla="*/ 104775 w 2343150"/>
                    <a:gd name="connsiteY55" fmla="*/ 2114550 h 2343150"/>
                    <a:gd name="connsiteX56" fmla="*/ 0 w 2343150"/>
                    <a:gd name="connsiteY56" fmla="*/ 1857375 h 2343150"/>
                    <a:gd name="connsiteX57" fmla="*/ 142875 w 2343150"/>
                    <a:gd name="connsiteY57" fmla="*/ 1771650 h 2343150"/>
                    <a:gd name="connsiteX58" fmla="*/ 202704 w 2343150"/>
                    <a:gd name="connsiteY58" fmla="*/ 1741562 h 2343150"/>
                    <a:gd name="connsiteX59" fmla="*/ 409575 w 2343150"/>
                    <a:gd name="connsiteY59" fmla="*/ 1666875 h 2343150"/>
                    <a:gd name="connsiteX60" fmla="*/ 552450 w 2343150"/>
                    <a:gd name="connsiteY60" fmla="*/ 1638300 h 2343150"/>
                    <a:gd name="connsiteX61" fmla="*/ 657225 w 2343150"/>
                    <a:gd name="connsiteY61" fmla="*/ 1543050 h 2343150"/>
                    <a:gd name="connsiteX62" fmla="*/ 771525 w 2343150"/>
                    <a:gd name="connsiteY62" fmla="*/ 1438275 h 2343150"/>
                    <a:gd name="connsiteX63" fmla="*/ 838200 w 2343150"/>
                    <a:gd name="connsiteY63" fmla="*/ 1333500 h 2343150"/>
                    <a:gd name="connsiteX64" fmla="*/ 876300 w 2343150"/>
                    <a:gd name="connsiteY64" fmla="*/ 1257300 h 2343150"/>
                    <a:gd name="connsiteX65" fmla="*/ 933450 w 2343150"/>
                    <a:gd name="connsiteY65" fmla="*/ 1200150 h 2343150"/>
                    <a:gd name="connsiteX0" fmla="*/ 828675 w 2238375"/>
                    <a:gd name="connsiteY0" fmla="*/ 1200150 h 2343150"/>
                    <a:gd name="connsiteX1" fmla="*/ 876300 w 2238375"/>
                    <a:gd name="connsiteY1" fmla="*/ 1066800 h 2343150"/>
                    <a:gd name="connsiteX2" fmla="*/ 952500 w 2238375"/>
                    <a:gd name="connsiteY2" fmla="*/ 920750 h 2343150"/>
                    <a:gd name="connsiteX3" fmla="*/ 968375 w 2238375"/>
                    <a:gd name="connsiteY3" fmla="*/ 835025 h 2343150"/>
                    <a:gd name="connsiteX4" fmla="*/ 965200 w 2238375"/>
                    <a:gd name="connsiteY4" fmla="*/ 746125 h 2343150"/>
                    <a:gd name="connsiteX5" fmla="*/ 949325 w 2238375"/>
                    <a:gd name="connsiteY5" fmla="*/ 647700 h 2343150"/>
                    <a:gd name="connsiteX6" fmla="*/ 879475 w 2238375"/>
                    <a:gd name="connsiteY6" fmla="*/ 552450 h 2343150"/>
                    <a:gd name="connsiteX7" fmla="*/ 762000 w 2238375"/>
                    <a:gd name="connsiteY7" fmla="*/ 457200 h 2343150"/>
                    <a:gd name="connsiteX8" fmla="*/ 685800 w 2238375"/>
                    <a:gd name="connsiteY8" fmla="*/ 390525 h 2343150"/>
                    <a:gd name="connsiteX9" fmla="*/ 622300 w 2238375"/>
                    <a:gd name="connsiteY9" fmla="*/ 323850 h 2343150"/>
                    <a:gd name="connsiteX10" fmla="*/ 561975 w 2238375"/>
                    <a:gd name="connsiteY10" fmla="*/ 266700 h 2343150"/>
                    <a:gd name="connsiteX11" fmla="*/ 514350 w 2238375"/>
                    <a:gd name="connsiteY11" fmla="*/ 219075 h 2343150"/>
                    <a:gd name="connsiteX12" fmla="*/ 495300 w 2238375"/>
                    <a:gd name="connsiteY12" fmla="*/ 190500 h 2343150"/>
                    <a:gd name="connsiteX13" fmla="*/ 466725 w 2238375"/>
                    <a:gd name="connsiteY13" fmla="*/ 133350 h 2343150"/>
                    <a:gd name="connsiteX14" fmla="*/ 500062 w 2238375"/>
                    <a:gd name="connsiteY14" fmla="*/ 57150 h 2343150"/>
                    <a:gd name="connsiteX15" fmla="*/ 600075 w 2238375"/>
                    <a:gd name="connsiteY15" fmla="*/ 9525 h 2343150"/>
                    <a:gd name="connsiteX16" fmla="*/ 676275 w 2238375"/>
                    <a:gd name="connsiteY16" fmla="*/ 0 h 2343150"/>
                    <a:gd name="connsiteX17" fmla="*/ 781050 w 2238375"/>
                    <a:gd name="connsiteY17" fmla="*/ 19050 h 2343150"/>
                    <a:gd name="connsiteX18" fmla="*/ 895350 w 2238375"/>
                    <a:gd name="connsiteY18" fmla="*/ 85725 h 2343150"/>
                    <a:gd name="connsiteX19" fmla="*/ 981075 w 2238375"/>
                    <a:gd name="connsiteY19" fmla="*/ 152400 h 2343150"/>
                    <a:gd name="connsiteX20" fmla="*/ 1104900 w 2238375"/>
                    <a:gd name="connsiteY20" fmla="*/ 247650 h 2343150"/>
                    <a:gd name="connsiteX21" fmla="*/ 1209675 w 2238375"/>
                    <a:gd name="connsiteY21" fmla="*/ 323850 h 2343150"/>
                    <a:gd name="connsiteX22" fmla="*/ 1295400 w 2238375"/>
                    <a:gd name="connsiteY22" fmla="*/ 400050 h 2343150"/>
                    <a:gd name="connsiteX23" fmla="*/ 1400175 w 2238375"/>
                    <a:gd name="connsiteY23" fmla="*/ 523875 h 2343150"/>
                    <a:gd name="connsiteX24" fmla="*/ 1473200 w 2238375"/>
                    <a:gd name="connsiteY24" fmla="*/ 600075 h 2343150"/>
                    <a:gd name="connsiteX25" fmla="*/ 1514475 w 2238375"/>
                    <a:gd name="connsiteY25" fmla="*/ 666750 h 2343150"/>
                    <a:gd name="connsiteX26" fmla="*/ 1590675 w 2238375"/>
                    <a:gd name="connsiteY26" fmla="*/ 733425 h 2343150"/>
                    <a:gd name="connsiteX27" fmla="*/ 1603375 w 2238375"/>
                    <a:gd name="connsiteY27" fmla="*/ 749300 h 2343150"/>
                    <a:gd name="connsiteX28" fmla="*/ 1733550 w 2238375"/>
                    <a:gd name="connsiteY28" fmla="*/ 838200 h 2343150"/>
                    <a:gd name="connsiteX29" fmla="*/ 1809750 w 2238375"/>
                    <a:gd name="connsiteY29" fmla="*/ 866775 h 2343150"/>
                    <a:gd name="connsiteX30" fmla="*/ 1924050 w 2238375"/>
                    <a:gd name="connsiteY30" fmla="*/ 1000125 h 2343150"/>
                    <a:gd name="connsiteX31" fmla="*/ 2056305 w 2238375"/>
                    <a:gd name="connsiteY31" fmla="*/ 1168523 h 2343150"/>
                    <a:gd name="connsiteX32" fmla="*/ 2128313 w 2238375"/>
                    <a:gd name="connsiteY32" fmla="*/ 1312539 h 2343150"/>
                    <a:gd name="connsiteX33" fmla="*/ 2200321 w 2238375"/>
                    <a:gd name="connsiteY33" fmla="*/ 1528563 h 2343150"/>
                    <a:gd name="connsiteX34" fmla="*/ 2238375 w 2238375"/>
                    <a:gd name="connsiteY34" fmla="*/ 1857375 h 2343150"/>
                    <a:gd name="connsiteX35" fmla="*/ 2200321 w 2238375"/>
                    <a:gd name="connsiteY35" fmla="*/ 1960611 h 2343150"/>
                    <a:gd name="connsiteX36" fmla="*/ 2128313 w 2238375"/>
                    <a:gd name="connsiteY36" fmla="*/ 1960611 h 2343150"/>
                    <a:gd name="connsiteX37" fmla="*/ 1984297 w 2238375"/>
                    <a:gd name="connsiteY37" fmla="*/ 2032619 h 2343150"/>
                    <a:gd name="connsiteX38" fmla="*/ 1895475 w 2238375"/>
                    <a:gd name="connsiteY38" fmla="*/ 2238375 h 2343150"/>
                    <a:gd name="connsiteX39" fmla="*/ 1790700 w 2238375"/>
                    <a:gd name="connsiteY39" fmla="*/ 2314575 h 2343150"/>
                    <a:gd name="connsiteX40" fmla="*/ 1657350 w 2238375"/>
                    <a:gd name="connsiteY40" fmla="*/ 2343150 h 2343150"/>
                    <a:gd name="connsiteX41" fmla="*/ 1504950 w 2238375"/>
                    <a:gd name="connsiteY41" fmla="*/ 2190750 h 2343150"/>
                    <a:gd name="connsiteX42" fmla="*/ 1447800 w 2238375"/>
                    <a:gd name="connsiteY42" fmla="*/ 2019300 h 2343150"/>
                    <a:gd name="connsiteX43" fmla="*/ 1400175 w 2238375"/>
                    <a:gd name="connsiteY43" fmla="*/ 1905000 h 2343150"/>
                    <a:gd name="connsiteX44" fmla="*/ 1314450 w 2238375"/>
                    <a:gd name="connsiteY44" fmla="*/ 1819275 h 2343150"/>
                    <a:gd name="connsiteX45" fmla="*/ 1219200 w 2238375"/>
                    <a:gd name="connsiteY45" fmla="*/ 1733550 h 2343150"/>
                    <a:gd name="connsiteX46" fmla="*/ 1057275 w 2238375"/>
                    <a:gd name="connsiteY46" fmla="*/ 1685925 h 2343150"/>
                    <a:gd name="connsiteX47" fmla="*/ 895350 w 2238375"/>
                    <a:gd name="connsiteY47" fmla="*/ 1714500 h 2343150"/>
                    <a:gd name="connsiteX48" fmla="*/ 735806 w 2238375"/>
                    <a:gd name="connsiteY48" fmla="*/ 1762125 h 2343150"/>
                    <a:gd name="connsiteX49" fmla="*/ 571500 w 2238375"/>
                    <a:gd name="connsiteY49" fmla="*/ 1790700 h 2343150"/>
                    <a:gd name="connsiteX50" fmla="*/ 497681 w 2238375"/>
                    <a:gd name="connsiteY50" fmla="*/ 1833563 h 2343150"/>
                    <a:gd name="connsiteX51" fmla="*/ 371475 w 2238375"/>
                    <a:gd name="connsiteY51" fmla="*/ 1905000 h 2343150"/>
                    <a:gd name="connsiteX52" fmla="*/ 266700 w 2238375"/>
                    <a:gd name="connsiteY52" fmla="*/ 1943100 h 2343150"/>
                    <a:gd name="connsiteX53" fmla="*/ 171450 w 2238375"/>
                    <a:gd name="connsiteY53" fmla="*/ 1981200 h 2343150"/>
                    <a:gd name="connsiteX54" fmla="*/ 0 w 2238375"/>
                    <a:gd name="connsiteY54" fmla="*/ 2114550 h 2343150"/>
                    <a:gd name="connsiteX55" fmla="*/ 0 w 2238375"/>
                    <a:gd name="connsiteY55" fmla="*/ 2114550 h 2343150"/>
                    <a:gd name="connsiteX56" fmla="*/ 38100 w 2238375"/>
                    <a:gd name="connsiteY56" fmla="*/ 1771650 h 2343150"/>
                    <a:gd name="connsiteX57" fmla="*/ 97929 w 2238375"/>
                    <a:gd name="connsiteY57" fmla="*/ 1741562 h 2343150"/>
                    <a:gd name="connsiteX58" fmla="*/ 304800 w 2238375"/>
                    <a:gd name="connsiteY58" fmla="*/ 1666875 h 2343150"/>
                    <a:gd name="connsiteX59" fmla="*/ 447675 w 2238375"/>
                    <a:gd name="connsiteY59" fmla="*/ 1638300 h 2343150"/>
                    <a:gd name="connsiteX60" fmla="*/ 552450 w 2238375"/>
                    <a:gd name="connsiteY60" fmla="*/ 1543050 h 2343150"/>
                    <a:gd name="connsiteX61" fmla="*/ 666750 w 2238375"/>
                    <a:gd name="connsiteY61" fmla="*/ 1438275 h 2343150"/>
                    <a:gd name="connsiteX62" fmla="*/ 733425 w 2238375"/>
                    <a:gd name="connsiteY62" fmla="*/ 1333500 h 2343150"/>
                    <a:gd name="connsiteX63" fmla="*/ 771525 w 2238375"/>
                    <a:gd name="connsiteY63" fmla="*/ 1257300 h 2343150"/>
                    <a:gd name="connsiteX64" fmla="*/ 828675 w 2238375"/>
                    <a:gd name="connsiteY64" fmla="*/ 1200150 h 2343150"/>
                    <a:gd name="connsiteX0" fmla="*/ 828675 w 2238375"/>
                    <a:gd name="connsiteY0" fmla="*/ 1200150 h 2343150"/>
                    <a:gd name="connsiteX1" fmla="*/ 876300 w 2238375"/>
                    <a:gd name="connsiteY1" fmla="*/ 1066800 h 2343150"/>
                    <a:gd name="connsiteX2" fmla="*/ 952500 w 2238375"/>
                    <a:gd name="connsiteY2" fmla="*/ 920750 h 2343150"/>
                    <a:gd name="connsiteX3" fmla="*/ 968375 w 2238375"/>
                    <a:gd name="connsiteY3" fmla="*/ 835025 h 2343150"/>
                    <a:gd name="connsiteX4" fmla="*/ 965200 w 2238375"/>
                    <a:gd name="connsiteY4" fmla="*/ 746125 h 2343150"/>
                    <a:gd name="connsiteX5" fmla="*/ 949325 w 2238375"/>
                    <a:gd name="connsiteY5" fmla="*/ 647700 h 2343150"/>
                    <a:gd name="connsiteX6" fmla="*/ 879475 w 2238375"/>
                    <a:gd name="connsiteY6" fmla="*/ 552450 h 2343150"/>
                    <a:gd name="connsiteX7" fmla="*/ 762000 w 2238375"/>
                    <a:gd name="connsiteY7" fmla="*/ 457200 h 2343150"/>
                    <a:gd name="connsiteX8" fmla="*/ 685800 w 2238375"/>
                    <a:gd name="connsiteY8" fmla="*/ 390525 h 2343150"/>
                    <a:gd name="connsiteX9" fmla="*/ 622300 w 2238375"/>
                    <a:gd name="connsiteY9" fmla="*/ 323850 h 2343150"/>
                    <a:gd name="connsiteX10" fmla="*/ 561975 w 2238375"/>
                    <a:gd name="connsiteY10" fmla="*/ 266700 h 2343150"/>
                    <a:gd name="connsiteX11" fmla="*/ 514350 w 2238375"/>
                    <a:gd name="connsiteY11" fmla="*/ 219075 h 2343150"/>
                    <a:gd name="connsiteX12" fmla="*/ 495300 w 2238375"/>
                    <a:gd name="connsiteY12" fmla="*/ 190500 h 2343150"/>
                    <a:gd name="connsiteX13" fmla="*/ 466725 w 2238375"/>
                    <a:gd name="connsiteY13" fmla="*/ 133350 h 2343150"/>
                    <a:gd name="connsiteX14" fmla="*/ 500062 w 2238375"/>
                    <a:gd name="connsiteY14" fmla="*/ 57150 h 2343150"/>
                    <a:gd name="connsiteX15" fmla="*/ 600075 w 2238375"/>
                    <a:gd name="connsiteY15" fmla="*/ 9525 h 2343150"/>
                    <a:gd name="connsiteX16" fmla="*/ 676275 w 2238375"/>
                    <a:gd name="connsiteY16" fmla="*/ 0 h 2343150"/>
                    <a:gd name="connsiteX17" fmla="*/ 781050 w 2238375"/>
                    <a:gd name="connsiteY17" fmla="*/ 19050 h 2343150"/>
                    <a:gd name="connsiteX18" fmla="*/ 895350 w 2238375"/>
                    <a:gd name="connsiteY18" fmla="*/ 85725 h 2343150"/>
                    <a:gd name="connsiteX19" fmla="*/ 981075 w 2238375"/>
                    <a:gd name="connsiteY19" fmla="*/ 152400 h 2343150"/>
                    <a:gd name="connsiteX20" fmla="*/ 1104900 w 2238375"/>
                    <a:gd name="connsiteY20" fmla="*/ 247650 h 2343150"/>
                    <a:gd name="connsiteX21" fmla="*/ 1209675 w 2238375"/>
                    <a:gd name="connsiteY21" fmla="*/ 323850 h 2343150"/>
                    <a:gd name="connsiteX22" fmla="*/ 1295400 w 2238375"/>
                    <a:gd name="connsiteY22" fmla="*/ 400050 h 2343150"/>
                    <a:gd name="connsiteX23" fmla="*/ 1400175 w 2238375"/>
                    <a:gd name="connsiteY23" fmla="*/ 523875 h 2343150"/>
                    <a:gd name="connsiteX24" fmla="*/ 1473200 w 2238375"/>
                    <a:gd name="connsiteY24" fmla="*/ 600075 h 2343150"/>
                    <a:gd name="connsiteX25" fmla="*/ 1514475 w 2238375"/>
                    <a:gd name="connsiteY25" fmla="*/ 666750 h 2343150"/>
                    <a:gd name="connsiteX26" fmla="*/ 1590675 w 2238375"/>
                    <a:gd name="connsiteY26" fmla="*/ 733425 h 2343150"/>
                    <a:gd name="connsiteX27" fmla="*/ 1603375 w 2238375"/>
                    <a:gd name="connsiteY27" fmla="*/ 749300 h 2343150"/>
                    <a:gd name="connsiteX28" fmla="*/ 1733550 w 2238375"/>
                    <a:gd name="connsiteY28" fmla="*/ 838200 h 2343150"/>
                    <a:gd name="connsiteX29" fmla="*/ 1809750 w 2238375"/>
                    <a:gd name="connsiteY29" fmla="*/ 866775 h 2343150"/>
                    <a:gd name="connsiteX30" fmla="*/ 1924050 w 2238375"/>
                    <a:gd name="connsiteY30" fmla="*/ 1000125 h 2343150"/>
                    <a:gd name="connsiteX31" fmla="*/ 2056305 w 2238375"/>
                    <a:gd name="connsiteY31" fmla="*/ 1168523 h 2343150"/>
                    <a:gd name="connsiteX32" fmla="*/ 2128313 w 2238375"/>
                    <a:gd name="connsiteY32" fmla="*/ 1312539 h 2343150"/>
                    <a:gd name="connsiteX33" fmla="*/ 2200321 w 2238375"/>
                    <a:gd name="connsiteY33" fmla="*/ 1528563 h 2343150"/>
                    <a:gd name="connsiteX34" fmla="*/ 2238375 w 2238375"/>
                    <a:gd name="connsiteY34" fmla="*/ 1857375 h 2343150"/>
                    <a:gd name="connsiteX35" fmla="*/ 2200321 w 2238375"/>
                    <a:gd name="connsiteY35" fmla="*/ 1960611 h 2343150"/>
                    <a:gd name="connsiteX36" fmla="*/ 2128313 w 2238375"/>
                    <a:gd name="connsiteY36" fmla="*/ 1960611 h 2343150"/>
                    <a:gd name="connsiteX37" fmla="*/ 1984297 w 2238375"/>
                    <a:gd name="connsiteY37" fmla="*/ 2032619 h 2343150"/>
                    <a:gd name="connsiteX38" fmla="*/ 1895475 w 2238375"/>
                    <a:gd name="connsiteY38" fmla="*/ 2238375 h 2343150"/>
                    <a:gd name="connsiteX39" fmla="*/ 1790700 w 2238375"/>
                    <a:gd name="connsiteY39" fmla="*/ 2314575 h 2343150"/>
                    <a:gd name="connsiteX40" fmla="*/ 1657350 w 2238375"/>
                    <a:gd name="connsiteY40" fmla="*/ 2343150 h 2343150"/>
                    <a:gd name="connsiteX41" fmla="*/ 1504950 w 2238375"/>
                    <a:gd name="connsiteY41" fmla="*/ 2190750 h 2343150"/>
                    <a:gd name="connsiteX42" fmla="*/ 1447800 w 2238375"/>
                    <a:gd name="connsiteY42" fmla="*/ 2019300 h 2343150"/>
                    <a:gd name="connsiteX43" fmla="*/ 1400175 w 2238375"/>
                    <a:gd name="connsiteY43" fmla="*/ 1905000 h 2343150"/>
                    <a:gd name="connsiteX44" fmla="*/ 1314450 w 2238375"/>
                    <a:gd name="connsiteY44" fmla="*/ 1819275 h 2343150"/>
                    <a:gd name="connsiteX45" fmla="*/ 1219200 w 2238375"/>
                    <a:gd name="connsiteY45" fmla="*/ 1733550 h 2343150"/>
                    <a:gd name="connsiteX46" fmla="*/ 1057275 w 2238375"/>
                    <a:gd name="connsiteY46" fmla="*/ 1685925 h 2343150"/>
                    <a:gd name="connsiteX47" fmla="*/ 895350 w 2238375"/>
                    <a:gd name="connsiteY47" fmla="*/ 1714500 h 2343150"/>
                    <a:gd name="connsiteX48" fmla="*/ 735806 w 2238375"/>
                    <a:gd name="connsiteY48" fmla="*/ 1762125 h 2343150"/>
                    <a:gd name="connsiteX49" fmla="*/ 571500 w 2238375"/>
                    <a:gd name="connsiteY49" fmla="*/ 1790700 h 2343150"/>
                    <a:gd name="connsiteX50" fmla="*/ 497681 w 2238375"/>
                    <a:gd name="connsiteY50" fmla="*/ 1833563 h 2343150"/>
                    <a:gd name="connsiteX51" fmla="*/ 371475 w 2238375"/>
                    <a:gd name="connsiteY51" fmla="*/ 1905000 h 2343150"/>
                    <a:gd name="connsiteX52" fmla="*/ 266700 w 2238375"/>
                    <a:gd name="connsiteY52" fmla="*/ 1943100 h 2343150"/>
                    <a:gd name="connsiteX53" fmla="*/ 171450 w 2238375"/>
                    <a:gd name="connsiteY53" fmla="*/ 1981200 h 2343150"/>
                    <a:gd name="connsiteX54" fmla="*/ 0 w 2238375"/>
                    <a:gd name="connsiteY54" fmla="*/ 2114550 h 2343150"/>
                    <a:gd name="connsiteX55" fmla="*/ 38100 w 2238375"/>
                    <a:gd name="connsiteY55" fmla="*/ 1771650 h 2343150"/>
                    <a:gd name="connsiteX56" fmla="*/ 97929 w 2238375"/>
                    <a:gd name="connsiteY56" fmla="*/ 1741562 h 2343150"/>
                    <a:gd name="connsiteX57" fmla="*/ 304800 w 2238375"/>
                    <a:gd name="connsiteY57" fmla="*/ 1666875 h 2343150"/>
                    <a:gd name="connsiteX58" fmla="*/ 447675 w 2238375"/>
                    <a:gd name="connsiteY58" fmla="*/ 1638300 h 2343150"/>
                    <a:gd name="connsiteX59" fmla="*/ 552450 w 2238375"/>
                    <a:gd name="connsiteY59" fmla="*/ 1543050 h 2343150"/>
                    <a:gd name="connsiteX60" fmla="*/ 666750 w 2238375"/>
                    <a:gd name="connsiteY60" fmla="*/ 1438275 h 2343150"/>
                    <a:gd name="connsiteX61" fmla="*/ 733425 w 2238375"/>
                    <a:gd name="connsiteY61" fmla="*/ 1333500 h 2343150"/>
                    <a:gd name="connsiteX62" fmla="*/ 771525 w 2238375"/>
                    <a:gd name="connsiteY62" fmla="*/ 1257300 h 2343150"/>
                    <a:gd name="connsiteX63" fmla="*/ 828675 w 2238375"/>
                    <a:gd name="connsiteY63" fmla="*/ 1200150 h 2343150"/>
                    <a:gd name="connsiteX0" fmla="*/ 790575 w 2200275"/>
                    <a:gd name="connsiteY0" fmla="*/ 1200150 h 2343150"/>
                    <a:gd name="connsiteX1" fmla="*/ 838200 w 2200275"/>
                    <a:gd name="connsiteY1" fmla="*/ 1066800 h 2343150"/>
                    <a:gd name="connsiteX2" fmla="*/ 914400 w 2200275"/>
                    <a:gd name="connsiteY2" fmla="*/ 920750 h 2343150"/>
                    <a:gd name="connsiteX3" fmla="*/ 930275 w 2200275"/>
                    <a:gd name="connsiteY3" fmla="*/ 835025 h 2343150"/>
                    <a:gd name="connsiteX4" fmla="*/ 927100 w 2200275"/>
                    <a:gd name="connsiteY4" fmla="*/ 746125 h 2343150"/>
                    <a:gd name="connsiteX5" fmla="*/ 911225 w 2200275"/>
                    <a:gd name="connsiteY5" fmla="*/ 647700 h 2343150"/>
                    <a:gd name="connsiteX6" fmla="*/ 841375 w 2200275"/>
                    <a:gd name="connsiteY6" fmla="*/ 552450 h 2343150"/>
                    <a:gd name="connsiteX7" fmla="*/ 723900 w 2200275"/>
                    <a:gd name="connsiteY7" fmla="*/ 457200 h 2343150"/>
                    <a:gd name="connsiteX8" fmla="*/ 647700 w 2200275"/>
                    <a:gd name="connsiteY8" fmla="*/ 390525 h 2343150"/>
                    <a:gd name="connsiteX9" fmla="*/ 584200 w 2200275"/>
                    <a:gd name="connsiteY9" fmla="*/ 323850 h 2343150"/>
                    <a:gd name="connsiteX10" fmla="*/ 523875 w 2200275"/>
                    <a:gd name="connsiteY10" fmla="*/ 266700 h 2343150"/>
                    <a:gd name="connsiteX11" fmla="*/ 476250 w 2200275"/>
                    <a:gd name="connsiteY11" fmla="*/ 219075 h 2343150"/>
                    <a:gd name="connsiteX12" fmla="*/ 457200 w 2200275"/>
                    <a:gd name="connsiteY12" fmla="*/ 190500 h 2343150"/>
                    <a:gd name="connsiteX13" fmla="*/ 428625 w 2200275"/>
                    <a:gd name="connsiteY13" fmla="*/ 133350 h 2343150"/>
                    <a:gd name="connsiteX14" fmla="*/ 461962 w 2200275"/>
                    <a:gd name="connsiteY14" fmla="*/ 57150 h 2343150"/>
                    <a:gd name="connsiteX15" fmla="*/ 561975 w 2200275"/>
                    <a:gd name="connsiteY15" fmla="*/ 9525 h 2343150"/>
                    <a:gd name="connsiteX16" fmla="*/ 638175 w 2200275"/>
                    <a:gd name="connsiteY16" fmla="*/ 0 h 2343150"/>
                    <a:gd name="connsiteX17" fmla="*/ 742950 w 2200275"/>
                    <a:gd name="connsiteY17" fmla="*/ 19050 h 2343150"/>
                    <a:gd name="connsiteX18" fmla="*/ 857250 w 2200275"/>
                    <a:gd name="connsiteY18" fmla="*/ 85725 h 2343150"/>
                    <a:gd name="connsiteX19" fmla="*/ 942975 w 2200275"/>
                    <a:gd name="connsiteY19" fmla="*/ 152400 h 2343150"/>
                    <a:gd name="connsiteX20" fmla="*/ 1066800 w 2200275"/>
                    <a:gd name="connsiteY20" fmla="*/ 247650 h 2343150"/>
                    <a:gd name="connsiteX21" fmla="*/ 1171575 w 2200275"/>
                    <a:gd name="connsiteY21" fmla="*/ 323850 h 2343150"/>
                    <a:gd name="connsiteX22" fmla="*/ 1257300 w 2200275"/>
                    <a:gd name="connsiteY22" fmla="*/ 400050 h 2343150"/>
                    <a:gd name="connsiteX23" fmla="*/ 1362075 w 2200275"/>
                    <a:gd name="connsiteY23" fmla="*/ 523875 h 2343150"/>
                    <a:gd name="connsiteX24" fmla="*/ 1435100 w 2200275"/>
                    <a:gd name="connsiteY24" fmla="*/ 600075 h 2343150"/>
                    <a:gd name="connsiteX25" fmla="*/ 1476375 w 2200275"/>
                    <a:gd name="connsiteY25" fmla="*/ 666750 h 2343150"/>
                    <a:gd name="connsiteX26" fmla="*/ 1552575 w 2200275"/>
                    <a:gd name="connsiteY26" fmla="*/ 733425 h 2343150"/>
                    <a:gd name="connsiteX27" fmla="*/ 1565275 w 2200275"/>
                    <a:gd name="connsiteY27" fmla="*/ 749300 h 2343150"/>
                    <a:gd name="connsiteX28" fmla="*/ 1695450 w 2200275"/>
                    <a:gd name="connsiteY28" fmla="*/ 838200 h 2343150"/>
                    <a:gd name="connsiteX29" fmla="*/ 1771650 w 2200275"/>
                    <a:gd name="connsiteY29" fmla="*/ 866775 h 2343150"/>
                    <a:gd name="connsiteX30" fmla="*/ 1885950 w 2200275"/>
                    <a:gd name="connsiteY30" fmla="*/ 1000125 h 2343150"/>
                    <a:gd name="connsiteX31" fmla="*/ 2018205 w 2200275"/>
                    <a:gd name="connsiteY31" fmla="*/ 1168523 h 2343150"/>
                    <a:gd name="connsiteX32" fmla="*/ 2090213 w 2200275"/>
                    <a:gd name="connsiteY32" fmla="*/ 1312539 h 2343150"/>
                    <a:gd name="connsiteX33" fmla="*/ 2162221 w 2200275"/>
                    <a:gd name="connsiteY33" fmla="*/ 1528563 h 2343150"/>
                    <a:gd name="connsiteX34" fmla="*/ 2200275 w 2200275"/>
                    <a:gd name="connsiteY34" fmla="*/ 1857375 h 2343150"/>
                    <a:gd name="connsiteX35" fmla="*/ 2162221 w 2200275"/>
                    <a:gd name="connsiteY35" fmla="*/ 1960611 h 2343150"/>
                    <a:gd name="connsiteX36" fmla="*/ 2090213 w 2200275"/>
                    <a:gd name="connsiteY36" fmla="*/ 1960611 h 2343150"/>
                    <a:gd name="connsiteX37" fmla="*/ 1946197 w 2200275"/>
                    <a:gd name="connsiteY37" fmla="*/ 2032619 h 2343150"/>
                    <a:gd name="connsiteX38" fmla="*/ 1857375 w 2200275"/>
                    <a:gd name="connsiteY38" fmla="*/ 2238375 h 2343150"/>
                    <a:gd name="connsiteX39" fmla="*/ 1752600 w 2200275"/>
                    <a:gd name="connsiteY39" fmla="*/ 2314575 h 2343150"/>
                    <a:gd name="connsiteX40" fmla="*/ 1619250 w 2200275"/>
                    <a:gd name="connsiteY40" fmla="*/ 2343150 h 2343150"/>
                    <a:gd name="connsiteX41" fmla="*/ 1466850 w 2200275"/>
                    <a:gd name="connsiteY41" fmla="*/ 2190750 h 2343150"/>
                    <a:gd name="connsiteX42" fmla="*/ 1409700 w 2200275"/>
                    <a:gd name="connsiteY42" fmla="*/ 2019300 h 2343150"/>
                    <a:gd name="connsiteX43" fmla="*/ 1362075 w 2200275"/>
                    <a:gd name="connsiteY43" fmla="*/ 1905000 h 2343150"/>
                    <a:gd name="connsiteX44" fmla="*/ 1276350 w 2200275"/>
                    <a:gd name="connsiteY44" fmla="*/ 1819275 h 2343150"/>
                    <a:gd name="connsiteX45" fmla="*/ 1181100 w 2200275"/>
                    <a:gd name="connsiteY45" fmla="*/ 1733550 h 2343150"/>
                    <a:gd name="connsiteX46" fmla="*/ 1019175 w 2200275"/>
                    <a:gd name="connsiteY46" fmla="*/ 1685925 h 2343150"/>
                    <a:gd name="connsiteX47" fmla="*/ 857250 w 2200275"/>
                    <a:gd name="connsiteY47" fmla="*/ 1714500 h 2343150"/>
                    <a:gd name="connsiteX48" fmla="*/ 697706 w 2200275"/>
                    <a:gd name="connsiteY48" fmla="*/ 1762125 h 2343150"/>
                    <a:gd name="connsiteX49" fmla="*/ 533400 w 2200275"/>
                    <a:gd name="connsiteY49" fmla="*/ 1790700 h 2343150"/>
                    <a:gd name="connsiteX50" fmla="*/ 459581 w 2200275"/>
                    <a:gd name="connsiteY50" fmla="*/ 1833563 h 2343150"/>
                    <a:gd name="connsiteX51" fmla="*/ 333375 w 2200275"/>
                    <a:gd name="connsiteY51" fmla="*/ 1905000 h 2343150"/>
                    <a:gd name="connsiteX52" fmla="*/ 228600 w 2200275"/>
                    <a:gd name="connsiteY52" fmla="*/ 1943100 h 2343150"/>
                    <a:gd name="connsiteX53" fmla="*/ 133350 w 2200275"/>
                    <a:gd name="connsiteY53" fmla="*/ 1981200 h 2343150"/>
                    <a:gd name="connsiteX54" fmla="*/ 0 w 2200275"/>
                    <a:gd name="connsiteY54" fmla="*/ 1771650 h 2343150"/>
                    <a:gd name="connsiteX55" fmla="*/ 59829 w 2200275"/>
                    <a:gd name="connsiteY55" fmla="*/ 1741562 h 2343150"/>
                    <a:gd name="connsiteX56" fmla="*/ 266700 w 2200275"/>
                    <a:gd name="connsiteY56" fmla="*/ 1666875 h 2343150"/>
                    <a:gd name="connsiteX57" fmla="*/ 409575 w 2200275"/>
                    <a:gd name="connsiteY57" fmla="*/ 1638300 h 2343150"/>
                    <a:gd name="connsiteX58" fmla="*/ 514350 w 2200275"/>
                    <a:gd name="connsiteY58" fmla="*/ 1543050 h 2343150"/>
                    <a:gd name="connsiteX59" fmla="*/ 628650 w 2200275"/>
                    <a:gd name="connsiteY59" fmla="*/ 1438275 h 2343150"/>
                    <a:gd name="connsiteX60" fmla="*/ 695325 w 2200275"/>
                    <a:gd name="connsiteY60" fmla="*/ 1333500 h 2343150"/>
                    <a:gd name="connsiteX61" fmla="*/ 733425 w 2200275"/>
                    <a:gd name="connsiteY61" fmla="*/ 1257300 h 2343150"/>
                    <a:gd name="connsiteX62" fmla="*/ 790575 w 2200275"/>
                    <a:gd name="connsiteY62" fmla="*/ 1200150 h 2343150"/>
                    <a:gd name="connsiteX0" fmla="*/ 790575 w 2200275"/>
                    <a:gd name="connsiteY0" fmla="*/ 1200150 h 2343150"/>
                    <a:gd name="connsiteX1" fmla="*/ 838200 w 2200275"/>
                    <a:gd name="connsiteY1" fmla="*/ 1066800 h 2343150"/>
                    <a:gd name="connsiteX2" fmla="*/ 914400 w 2200275"/>
                    <a:gd name="connsiteY2" fmla="*/ 920750 h 2343150"/>
                    <a:gd name="connsiteX3" fmla="*/ 930275 w 2200275"/>
                    <a:gd name="connsiteY3" fmla="*/ 835025 h 2343150"/>
                    <a:gd name="connsiteX4" fmla="*/ 927100 w 2200275"/>
                    <a:gd name="connsiteY4" fmla="*/ 746125 h 2343150"/>
                    <a:gd name="connsiteX5" fmla="*/ 911225 w 2200275"/>
                    <a:gd name="connsiteY5" fmla="*/ 647700 h 2343150"/>
                    <a:gd name="connsiteX6" fmla="*/ 841375 w 2200275"/>
                    <a:gd name="connsiteY6" fmla="*/ 552450 h 2343150"/>
                    <a:gd name="connsiteX7" fmla="*/ 723900 w 2200275"/>
                    <a:gd name="connsiteY7" fmla="*/ 457200 h 2343150"/>
                    <a:gd name="connsiteX8" fmla="*/ 647700 w 2200275"/>
                    <a:gd name="connsiteY8" fmla="*/ 390525 h 2343150"/>
                    <a:gd name="connsiteX9" fmla="*/ 584200 w 2200275"/>
                    <a:gd name="connsiteY9" fmla="*/ 323850 h 2343150"/>
                    <a:gd name="connsiteX10" fmla="*/ 523875 w 2200275"/>
                    <a:gd name="connsiteY10" fmla="*/ 266700 h 2343150"/>
                    <a:gd name="connsiteX11" fmla="*/ 476250 w 2200275"/>
                    <a:gd name="connsiteY11" fmla="*/ 219075 h 2343150"/>
                    <a:gd name="connsiteX12" fmla="*/ 457200 w 2200275"/>
                    <a:gd name="connsiteY12" fmla="*/ 190500 h 2343150"/>
                    <a:gd name="connsiteX13" fmla="*/ 428625 w 2200275"/>
                    <a:gd name="connsiteY13" fmla="*/ 133350 h 2343150"/>
                    <a:gd name="connsiteX14" fmla="*/ 461962 w 2200275"/>
                    <a:gd name="connsiteY14" fmla="*/ 57150 h 2343150"/>
                    <a:gd name="connsiteX15" fmla="*/ 561975 w 2200275"/>
                    <a:gd name="connsiteY15" fmla="*/ 9525 h 2343150"/>
                    <a:gd name="connsiteX16" fmla="*/ 638175 w 2200275"/>
                    <a:gd name="connsiteY16" fmla="*/ 0 h 2343150"/>
                    <a:gd name="connsiteX17" fmla="*/ 742950 w 2200275"/>
                    <a:gd name="connsiteY17" fmla="*/ 19050 h 2343150"/>
                    <a:gd name="connsiteX18" fmla="*/ 857250 w 2200275"/>
                    <a:gd name="connsiteY18" fmla="*/ 85725 h 2343150"/>
                    <a:gd name="connsiteX19" fmla="*/ 942975 w 2200275"/>
                    <a:gd name="connsiteY19" fmla="*/ 152400 h 2343150"/>
                    <a:gd name="connsiteX20" fmla="*/ 1066800 w 2200275"/>
                    <a:gd name="connsiteY20" fmla="*/ 247650 h 2343150"/>
                    <a:gd name="connsiteX21" fmla="*/ 1171575 w 2200275"/>
                    <a:gd name="connsiteY21" fmla="*/ 323850 h 2343150"/>
                    <a:gd name="connsiteX22" fmla="*/ 1257300 w 2200275"/>
                    <a:gd name="connsiteY22" fmla="*/ 400050 h 2343150"/>
                    <a:gd name="connsiteX23" fmla="*/ 1362075 w 2200275"/>
                    <a:gd name="connsiteY23" fmla="*/ 523875 h 2343150"/>
                    <a:gd name="connsiteX24" fmla="*/ 1435100 w 2200275"/>
                    <a:gd name="connsiteY24" fmla="*/ 600075 h 2343150"/>
                    <a:gd name="connsiteX25" fmla="*/ 1476375 w 2200275"/>
                    <a:gd name="connsiteY25" fmla="*/ 666750 h 2343150"/>
                    <a:gd name="connsiteX26" fmla="*/ 1552575 w 2200275"/>
                    <a:gd name="connsiteY26" fmla="*/ 733425 h 2343150"/>
                    <a:gd name="connsiteX27" fmla="*/ 1565275 w 2200275"/>
                    <a:gd name="connsiteY27" fmla="*/ 749300 h 2343150"/>
                    <a:gd name="connsiteX28" fmla="*/ 1695450 w 2200275"/>
                    <a:gd name="connsiteY28" fmla="*/ 838200 h 2343150"/>
                    <a:gd name="connsiteX29" fmla="*/ 1771650 w 2200275"/>
                    <a:gd name="connsiteY29" fmla="*/ 866775 h 2343150"/>
                    <a:gd name="connsiteX30" fmla="*/ 1885950 w 2200275"/>
                    <a:gd name="connsiteY30" fmla="*/ 1000125 h 2343150"/>
                    <a:gd name="connsiteX31" fmla="*/ 2018205 w 2200275"/>
                    <a:gd name="connsiteY31" fmla="*/ 1168523 h 2343150"/>
                    <a:gd name="connsiteX32" fmla="*/ 2090213 w 2200275"/>
                    <a:gd name="connsiteY32" fmla="*/ 1312539 h 2343150"/>
                    <a:gd name="connsiteX33" fmla="*/ 2162221 w 2200275"/>
                    <a:gd name="connsiteY33" fmla="*/ 1528563 h 2343150"/>
                    <a:gd name="connsiteX34" fmla="*/ 2200275 w 2200275"/>
                    <a:gd name="connsiteY34" fmla="*/ 1857375 h 2343150"/>
                    <a:gd name="connsiteX35" fmla="*/ 2162221 w 2200275"/>
                    <a:gd name="connsiteY35" fmla="*/ 1960611 h 2343150"/>
                    <a:gd name="connsiteX36" fmla="*/ 2090213 w 2200275"/>
                    <a:gd name="connsiteY36" fmla="*/ 1960611 h 2343150"/>
                    <a:gd name="connsiteX37" fmla="*/ 1946197 w 2200275"/>
                    <a:gd name="connsiteY37" fmla="*/ 2032619 h 2343150"/>
                    <a:gd name="connsiteX38" fmla="*/ 1857375 w 2200275"/>
                    <a:gd name="connsiteY38" fmla="*/ 2238375 h 2343150"/>
                    <a:gd name="connsiteX39" fmla="*/ 1752600 w 2200275"/>
                    <a:gd name="connsiteY39" fmla="*/ 2314575 h 2343150"/>
                    <a:gd name="connsiteX40" fmla="*/ 1619250 w 2200275"/>
                    <a:gd name="connsiteY40" fmla="*/ 2343150 h 2343150"/>
                    <a:gd name="connsiteX41" fmla="*/ 1466850 w 2200275"/>
                    <a:gd name="connsiteY41" fmla="*/ 2190750 h 2343150"/>
                    <a:gd name="connsiteX42" fmla="*/ 1409700 w 2200275"/>
                    <a:gd name="connsiteY42" fmla="*/ 2019300 h 2343150"/>
                    <a:gd name="connsiteX43" fmla="*/ 1362075 w 2200275"/>
                    <a:gd name="connsiteY43" fmla="*/ 1905000 h 2343150"/>
                    <a:gd name="connsiteX44" fmla="*/ 1276350 w 2200275"/>
                    <a:gd name="connsiteY44" fmla="*/ 1819275 h 2343150"/>
                    <a:gd name="connsiteX45" fmla="*/ 1181100 w 2200275"/>
                    <a:gd name="connsiteY45" fmla="*/ 1733550 h 2343150"/>
                    <a:gd name="connsiteX46" fmla="*/ 913128 w 2200275"/>
                    <a:gd name="connsiteY46" fmla="*/ 1931680 h 2343150"/>
                    <a:gd name="connsiteX47" fmla="*/ 857250 w 2200275"/>
                    <a:gd name="connsiteY47" fmla="*/ 1714500 h 2343150"/>
                    <a:gd name="connsiteX48" fmla="*/ 697706 w 2200275"/>
                    <a:gd name="connsiteY48" fmla="*/ 1762125 h 2343150"/>
                    <a:gd name="connsiteX49" fmla="*/ 533400 w 2200275"/>
                    <a:gd name="connsiteY49" fmla="*/ 1790700 h 2343150"/>
                    <a:gd name="connsiteX50" fmla="*/ 459581 w 2200275"/>
                    <a:gd name="connsiteY50" fmla="*/ 1833563 h 2343150"/>
                    <a:gd name="connsiteX51" fmla="*/ 333375 w 2200275"/>
                    <a:gd name="connsiteY51" fmla="*/ 1905000 h 2343150"/>
                    <a:gd name="connsiteX52" fmla="*/ 228600 w 2200275"/>
                    <a:gd name="connsiteY52" fmla="*/ 1943100 h 2343150"/>
                    <a:gd name="connsiteX53" fmla="*/ 133350 w 2200275"/>
                    <a:gd name="connsiteY53" fmla="*/ 1981200 h 2343150"/>
                    <a:gd name="connsiteX54" fmla="*/ 0 w 2200275"/>
                    <a:gd name="connsiteY54" fmla="*/ 1771650 h 2343150"/>
                    <a:gd name="connsiteX55" fmla="*/ 59829 w 2200275"/>
                    <a:gd name="connsiteY55" fmla="*/ 1741562 h 2343150"/>
                    <a:gd name="connsiteX56" fmla="*/ 266700 w 2200275"/>
                    <a:gd name="connsiteY56" fmla="*/ 1666875 h 2343150"/>
                    <a:gd name="connsiteX57" fmla="*/ 409575 w 2200275"/>
                    <a:gd name="connsiteY57" fmla="*/ 1638300 h 2343150"/>
                    <a:gd name="connsiteX58" fmla="*/ 514350 w 2200275"/>
                    <a:gd name="connsiteY58" fmla="*/ 1543050 h 2343150"/>
                    <a:gd name="connsiteX59" fmla="*/ 628650 w 2200275"/>
                    <a:gd name="connsiteY59" fmla="*/ 1438275 h 2343150"/>
                    <a:gd name="connsiteX60" fmla="*/ 695325 w 2200275"/>
                    <a:gd name="connsiteY60" fmla="*/ 1333500 h 2343150"/>
                    <a:gd name="connsiteX61" fmla="*/ 733425 w 2200275"/>
                    <a:gd name="connsiteY61" fmla="*/ 1257300 h 2343150"/>
                    <a:gd name="connsiteX62" fmla="*/ 790575 w 2200275"/>
                    <a:gd name="connsiteY62" fmla="*/ 1200150 h 2343150"/>
                    <a:gd name="connsiteX0" fmla="*/ 790575 w 2200275"/>
                    <a:gd name="connsiteY0" fmla="*/ 1200150 h 2343150"/>
                    <a:gd name="connsiteX1" fmla="*/ 838200 w 2200275"/>
                    <a:gd name="connsiteY1" fmla="*/ 1066800 h 2343150"/>
                    <a:gd name="connsiteX2" fmla="*/ 914400 w 2200275"/>
                    <a:gd name="connsiteY2" fmla="*/ 920750 h 2343150"/>
                    <a:gd name="connsiteX3" fmla="*/ 930275 w 2200275"/>
                    <a:gd name="connsiteY3" fmla="*/ 835025 h 2343150"/>
                    <a:gd name="connsiteX4" fmla="*/ 927100 w 2200275"/>
                    <a:gd name="connsiteY4" fmla="*/ 746125 h 2343150"/>
                    <a:gd name="connsiteX5" fmla="*/ 911225 w 2200275"/>
                    <a:gd name="connsiteY5" fmla="*/ 647700 h 2343150"/>
                    <a:gd name="connsiteX6" fmla="*/ 841375 w 2200275"/>
                    <a:gd name="connsiteY6" fmla="*/ 552450 h 2343150"/>
                    <a:gd name="connsiteX7" fmla="*/ 723900 w 2200275"/>
                    <a:gd name="connsiteY7" fmla="*/ 457200 h 2343150"/>
                    <a:gd name="connsiteX8" fmla="*/ 647700 w 2200275"/>
                    <a:gd name="connsiteY8" fmla="*/ 390525 h 2343150"/>
                    <a:gd name="connsiteX9" fmla="*/ 584200 w 2200275"/>
                    <a:gd name="connsiteY9" fmla="*/ 323850 h 2343150"/>
                    <a:gd name="connsiteX10" fmla="*/ 523875 w 2200275"/>
                    <a:gd name="connsiteY10" fmla="*/ 266700 h 2343150"/>
                    <a:gd name="connsiteX11" fmla="*/ 476250 w 2200275"/>
                    <a:gd name="connsiteY11" fmla="*/ 219075 h 2343150"/>
                    <a:gd name="connsiteX12" fmla="*/ 457200 w 2200275"/>
                    <a:gd name="connsiteY12" fmla="*/ 190500 h 2343150"/>
                    <a:gd name="connsiteX13" fmla="*/ 428625 w 2200275"/>
                    <a:gd name="connsiteY13" fmla="*/ 133350 h 2343150"/>
                    <a:gd name="connsiteX14" fmla="*/ 461962 w 2200275"/>
                    <a:gd name="connsiteY14" fmla="*/ 57150 h 2343150"/>
                    <a:gd name="connsiteX15" fmla="*/ 561975 w 2200275"/>
                    <a:gd name="connsiteY15" fmla="*/ 9525 h 2343150"/>
                    <a:gd name="connsiteX16" fmla="*/ 638175 w 2200275"/>
                    <a:gd name="connsiteY16" fmla="*/ 0 h 2343150"/>
                    <a:gd name="connsiteX17" fmla="*/ 742950 w 2200275"/>
                    <a:gd name="connsiteY17" fmla="*/ 19050 h 2343150"/>
                    <a:gd name="connsiteX18" fmla="*/ 857250 w 2200275"/>
                    <a:gd name="connsiteY18" fmla="*/ 85725 h 2343150"/>
                    <a:gd name="connsiteX19" fmla="*/ 942975 w 2200275"/>
                    <a:gd name="connsiteY19" fmla="*/ 152400 h 2343150"/>
                    <a:gd name="connsiteX20" fmla="*/ 1066800 w 2200275"/>
                    <a:gd name="connsiteY20" fmla="*/ 247650 h 2343150"/>
                    <a:gd name="connsiteX21" fmla="*/ 1171575 w 2200275"/>
                    <a:gd name="connsiteY21" fmla="*/ 323850 h 2343150"/>
                    <a:gd name="connsiteX22" fmla="*/ 1257300 w 2200275"/>
                    <a:gd name="connsiteY22" fmla="*/ 400050 h 2343150"/>
                    <a:gd name="connsiteX23" fmla="*/ 1362075 w 2200275"/>
                    <a:gd name="connsiteY23" fmla="*/ 523875 h 2343150"/>
                    <a:gd name="connsiteX24" fmla="*/ 1435100 w 2200275"/>
                    <a:gd name="connsiteY24" fmla="*/ 600075 h 2343150"/>
                    <a:gd name="connsiteX25" fmla="*/ 1476375 w 2200275"/>
                    <a:gd name="connsiteY25" fmla="*/ 666750 h 2343150"/>
                    <a:gd name="connsiteX26" fmla="*/ 1552575 w 2200275"/>
                    <a:gd name="connsiteY26" fmla="*/ 733425 h 2343150"/>
                    <a:gd name="connsiteX27" fmla="*/ 1565275 w 2200275"/>
                    <a:gd name="connsiteY27" fmla="*/ 749300 h 2343150"/>
                    <a:gd name="connsiteX28" fmla="*/ 1695450 w 2200275"/>
                    <a:gd name="connsiteY28" fmla="*/ 838200 h 2343150"/>
                    <a:gd name="connsiteX29" fmla="*/ 1771650 w 2200275"/>
                    <a:gd name="connsiteY29" fmla="*/ 866775 h 2343150"/>
                    <a:gd name="connsiteX30" fmla="*/ 1885950 w 2200275"/>
                    <a:gd name="connsiteY30" fmla="*/ 1000125 h 2343150"/>
                    <a:gd name="connsiteX31" fmla="*/ 2018205 w 2200275"/>
                    <a:gd name="connsiteY31" fmla="*/ 1168523 h 2343150"/>
                    <a:gd name="connsiteX32" fmla="*/ 2090213 w 2200275"/>
                    <a:gd name="connsiteY32" fmla="*/ 1312539 h 2343150"/>
                    <a:gd name="connsiteX33" fmla="*/ 2162221 w 2200275"/>
                    <a:gd name="connsiteY33" fmla="*/ 1528563 h 2343150"/>
                    <a:gd name="connsiteX34" fmla="*/ 2200275 w 2200275"/>
                    <a:gd name="connsiteY34" fmla="*/ 1857375 h 2343150"/>
                    <a:gd name="connsiteX35" fmla="*/ 2162221 w 2200275"/>
                    <a:gd name="connsiteY35" fmla="*/ 1960611 h 2343150"/>
                    <a:gd name="connsiteX36" fmla="*/ 2090213 w 2200275"/>
                    <a:gd name="connsiteY36" fmla="*/ 1960611 h 2343150"/>
                    <a:gd name="connsiteX37" fmla="*/ 1946197 w 2200275"/>
                    <a:gd name="connsiteY37" fmla="*/ 2032619 h 2343150"/>
                    <a:gd name="connsiteX38" fmla="*/ 1857375 w 2200275"/>
                    <a:gd name="connsiteY38" fmla="*/ 2238375 h 2343150"/>
                    <a:gd name="connsiteX39" fmla="*/ 1752600 w 2200275"/>
                    <a:gd name="connsiteY39" fmla="*/ 2314575 h 2343150"/>
                    <a:gd name="connsiteX40" fmla="*/ 1619250 w 2200275"/>
                    <a:gd name="connsiteY40" fmla="*/ 2343150 h 2343150"/>
                    <a:gd name="connsiteX41" fmla="*/ 1466850 w 2200275"/>
                    <a:gd name="connsiteY41" fmla="*/ 2190750 h 2343150"/>
                    <a:gd name="connsiteX42" fmla="*/ 1409700 w 2200275"/>
                    <a:gd name="connsiteY42" fmla="*/ 2019300 h 2343150"/>
                    <a:gd name="connsiteX43" fmla="*/ 1362075 w 2200275"/>
                    <a:gd name="connsiteY43" fmla="*/ 1905000 h 2343150"/>
                    <a:gd name="connsiteX44" fmla="*/ 1276350 w 2200275"/>
                    <a:gd name="connsiteY44" fmla="*/ 1819275 h 2343150"/>
                    <a:gd name="connsiteX45" fmla="*/ 1181100 w 2200275"/>
                    <a:gd name="connsiteY45" fmla="*/ 1733550 h 2343150"/>
                    <a:gd name="connsiteX46" fmla="*/ 913128 w 2200275"/>
                    <a:gd name="connsiteY46" fmla="*/ 1931680 h 2343150"/>
                    <a:gd name="connsiteX47" fmla="*/ 697706 w 2200275"/>
                    <a:gd name="connsiteY47" fmla="*/ 1762125 h 2343150"/>
                    <a:gd name="connsiteX48" fmla="*/ 533400 w 2200275"/>
                    <a:gd name="connsiteY48" fmla="*/ 1790700 h 2343150"/>
                    <a:gd name="connsiteX49" fmla="*/ 459581 w 2200275"/>
                    <a:gd name="connsiteY49" fmla="*/ 1833563 h 2343150"/>
                    <a:gd name="connsiteX50" fmla="*/ 333375 w 2200275"/>
                    <a:gd name="connsiteY50" fmla="*/ 1905000 h 2343150"/>
                    <a:gd name="connsiteX51" fmla="*/ 228600 w 2200275"/>
                    <a:gd name="connsiteY51" fmla="*/ 1943100 h 2343150"/>
                    <a:gd name="connsiteX52" fmla="*/ 133350 w 2200275"/>
                    <a:gd name="connsiteY52" fmla="*/ 1981200 h 2343150"/>
                    <a:gd name="connsiteX53" fmla="*/ 0 w 2200275"/>
                    <a:gd name="connsiteY53" fmla="*/ 1771650 h 2343150"/>
                    <a:gd name="connsiteX54" fmla="*/ 59829 w 2200275"/>
                    <a:gd name="connsiteY54" fmla="*/ 1741562 h 2343150"/>
                    <a:gd name="connsiteX55" fmla="*/ 266700 w 2200275"/>
                    <a:gd name="connsiteY55" fmla="*/ 1666875 h 2343150"/>
                    <a:gd name="connsiteX56" fmla="*/ 409575 w 2200275"/>
                    <a:gd name="connsiteY56" fmla="*/ 1638300 h 2343150"/>
                    <a:gd name="connsiteX57" fmla="*/ 514350 w 2200275"/>
                    <a:gd name="connsiteY57" fmla="*/ 1543050 h 2343150"/>
                    <a:gd name="connsiteX58" fmla="*/ 628650 w 2200275"/>
                    <a:gd name="connsiteY58" fmla="*/ 1438275 h 2343150"/>
                    <a:gd name="connsiteX59" fmla="*/ 695325 w 2200275"/>
                    <a:gd name="connsiteY59" fmla="*/ 1333500 h 2343150"/>
                    <a:gd name="connsiteX60" fmla="*/ 733425 w 2200275"/>
                    <a:gd name="connsiteY60" fmla="*/ 1257300 h 2343150"/>
                    <a:gd name="connsiteX61" fmla="*/ 790575 w 2200275"/>
                    <a:gd name="connsiteY61" fmla="*/ 1200150 h 2343150"/>
                    <a:gd name="connsiteX0" fmla="*/ 790575 w 2200275"/>
                    <a:gd name="connsiteY0" fmla="*/ 1200150 h 2343150"/>
                    <a:gd name="connsiteX1" fmla="*/ 838200 w 2200275"/>
                    <a:gd name="connsiteY1" fmla="*/ 1066800 h 2343150"/>
                    <a:gd name="connsiteX2" fmla="*/ 914400 w 2200275"/>
                    <a:gd name="connsiteY2" fmla="*/ 920750 h 2343150"/>
                    <a:gd name="connsiteX3" fmla="*/ 930275 w 2200275"/>
                    <a:gd name="connsiteY3" fmla="*/ 835025 h 2343150"/>
                    <a:gd name="connsiteX4" fmla="*/ 927100 w 2200275"/>
                    <a:gd name="connsiteY4" fmla="*/ 746125 h 2343150"/>
                    <a:gd name="connsiteX5" fmla="*/ 911225 w 2200275"/>
                    <a:gd name="connsiteY5" fmla="*/ 647700 h 2343150"/>
                    <a:gd name="connsiteX6" fmla="*/ 841375 w 2200275"/>
                    <a:gd name="connsiteY6" fmla="*/ 552450 h 2343150"/>
                    <a:gd name="connsiteX7" fmla="*/ 723900 w 2200275"/>
                    <a:gd name="connsiteY7" fmla="*/ 457200 h 2343150"/>
                    <a:gd name="connsiteX8" fmla="*/ 647700 w 2200275"/>
                    <a:gd name="connsiteY8" fmla="*/ 390525 h 2343150"/>
                    <a:gd name="connsiteX9" fmla="*/ 584200 w 2200275"/>
                    <a:gd name="connsiteY9" fmla="*/ 323850 h 2343150"/>
                    <a:gd name="connsiteX10" fmla="*/ 523875 w 2200275"/>
                    <a:gd name="connsiteY10" fmla="*/ 266700 h 2343150"/>
                    <a:gd name="connsiteX11" fmla="*/ 476250 w 2200275"/>
                    <a:gd name="connsiteY11" fmla="*/ 219075 h 2343150"/>
                    <a:gd name="connsiteX12" fmla="*/ 457200 w 2200275"/>
                    <a:gd name="connsiteY12" fmla="*/ 190500 h 2343150"/>
                    <a:gd name="connsiteX13" fmla="*/ 428625 w 2200275"/>
                    <a:gd name="connsiteY13" fmla="*/ 133350 h 2343150"/>
                    <a:gd name="connsiteX14" fmla="*/ 461962 w 2200275"/>
                    <a:gd name="connsiteY14" fmla="*/ 57150 h 2343150"/>
                    <a:gd name="connsiteX15" fmla="*/ 561975 w 2200275"/>
                    <a:gd name="connsiteY15" fmla="*/ 9525 h 2343150"/>
                    <a:gd name="connsiteX16" fmla="*/ 638175 w 2200275"/>
                    <a:gd name="connsiteY16" fmla="*/ 0 h 2343150"/>
                    <a:gd name="connsiteX17" fmla="*/ 742950 w 2200275"/>
                    <a:gd name="connsiteY17" fmla="*/ 19050 h 2343150"/>
                    <a:gd name="connsiteX18" fmla="*/ 857250 w 2200275"/>
                    <a:gd name="connsiteY18" fmla="*/ 85725 h 2343150"/>
                    <a:gd name="connsiteX19" fmla="*/ 942975 w 2200275"/>
                    <a:gd name="connsiteY19" fmla="*/ 152400 h 2343150"/>
                    <a:gd name="connsiteX20" fmla="*/ 1066800 w 2200275"/>
                    <a:gd name="connsiteY20" fmla="*/ 247650 h 2343150"/>
                    <a:gd name="connsiteX21" fmla="*/ 1171575 w 2200275"/>
                    <a:gd name="connsiteY21" fmla="*/ 323850 h 2343150"/>
                    <a:gd name="connsiteX22" fmla="*/ 1257300 w 2200275"/>
                    <a:gd name="connsiteY22" fmla="*/ 400050 h 2343150"/>
                    <a:gd name="connsiteX23" fmla="*/ 1362075 w 2200275"/>
                    <a:gd name="connsiteY23" fmla="*/ 523875 h 2343150"/>
                    <a:gd name="connsiteX24" fmla="*/ 1435100 w 2200275"/>
                    <a:gd name="connsiteY24" fmla="*/ 600075 h 2343150"/>
                    <a:gd name="connsiteX25" fmla="*/ 1476375 w 2200275"/>
                    <a:gd name="connsiteY25" fmla="*/ 666750 h 2343150"/>
                    <a:gd name="connsiteX26" fmla="*/ 1552575 w 2200275"/>
                    <a:gd name="connsiteY26" fmla="*/ 733425 h 2343150"/>
                    <a:gd name="connsiteX27" fmla="*/ 1565275 w 2200275"/>
                    <a:gd name="connsiteY27" fmla="*/ 749300 h 2343150"/>
                    <a:gd name="connsiteX28" fmla="*/ 1695450 w 2200275"/>
                    <a:gd name="connsiteY28" fmla="*/ 838200 h 2343150"/>
                    <a:gd name="connsiteX29" fmla="*/ 1771650 w 2200275"/>
                    <a:gd name="connsiteY29" fmla="*/ 866775 h 2343150"/>
                    <a:gd name="connsiteX30" fmla="*/ 1885950 w 2200275"/>
                    <a:gd name="connsiteY30" fmla="*/ 1000125 h 2343150"/>
                    <a:gd name="connsiteX31" fmla="*/ 2018205 w 2200275"/>
                    <a:gd name="connsiteY31" fmla="*/ 1168523 h 2343150"/>
                    <a:gd name="connsiteX32" fmla="*/ 2090213 w 2200275"/>
                    <a:gd name="connsiteY32" fmla="*/ 1312539 h 2343150"/>
                    <a:gd name="connsiteX33" fmla="*/ 2162221 w 2200275"/>
                    <a:gd name="connsiteY33" fmla="*/ 1528563 h 2343150"/>
                    <a:gd name="connsiteX34" fmla="*/ 2200275 w 2200275"/>
                    <a:gd name="connsiteY34" fmla="*/ 1857375 h 2343150"/>
                    <a:gd name="connsiteX35" fmla="*/ 2162221 w 2200275"/>
                    <a:gd name="connsiteY35" fmla="*/ 1960611 h 2343150"/>
                    <a:gd name="connsiteX36" fmla="*/ 2090213 w 2200275"/>
                    <a:gd name="connsiteY36" fmla="*/ 1960611 h 2343150"/>
                    <a:gd name="connsiteX37" fmla="*/ 1946197 w 2200275"/>
                    <a:gd name="connsiteY37" fmla="*/ 2032619 h 2343150"/>
                    <a:gd name="connsiteX38" fmla="*/ 1857375 w 2200275"/>
                    <a:gd name="connsiteY38" fmla="*/ 2238375 h 2343150"/>
                    <a:gd name="connsiteX39" fmla="*/ 1752600 w 2200275"/>
                    <a:gd name="connsiteY39" fmla="*/ 2314575 h 2343150"/>
                    <a:gd name="connsiteX40" fmla="*/ 1619250 w 2200275"/>
                    <a:gd name="connsiteY40" fmla="*/ 2343150 h 2343150"/>
                    <a:gd name="connsiteX41" fmla="*/ 1466850 w 2200275"/>
                    <a:gd name="connsiteY41" fmla="*/ 2190750 h 2343150"/>
                    <a:gd name="connsiteX42" fmla="*/ 1409700 w 2200275"/>
                    <a:gd name="connsiteY42" fmla="*/ 2019300 h 2343150"/>
                    <a:gd name="connsiteX43" fmla="*/ 1362075 w 2200275"/>
                    <a:gd name="connsiteY43" fmla="*/ 1905000 h 2343150"/>
                    <a:gd name="connsiteX44" fmla="*/ 1276350 w 2200275"/>
                    <a:gd name="connsiteY44" fmla="*/ 1819275 h 2343150"/>
                    <a:gd name="connsiteX45" fmla="*/ 1181100 w 2200275"/>
                    <a:gd name="connsiteY45" fmla="*/ 1733550 h 2343150"/>
                    <a:gd name="connsiteX46" fmla="*/ 913128 w 2200275"/>
                    <a:gd name="connsiteY46" fmla="*/ 1931680 h 2343150"/>
                    <a:gd name="connsiteX47" fmla="*/ 533400 w 2200275"/>
                    <a:gd name="connsiteY47" fmla="*/ 1790700 h 2343150"/>
                    <a:gd name="connsiteX48" fmla="*/ 459581 w 2200275"/>
                    <a:gd name="connsiteY48" fmla="*/ 1833563 h 2343150"/>
                    <a:gd name="connsiteX49" fmla="*/ 333375 w 2200275"/>
                    <a:gd name="connsiteY49" fmla="*/ 1905000 h 2343150"/>
                    <a:gd name="connsiteX50" fmla="*/ 228600 w 2200275"/>
                    <a:gd name="connsiteY50" fmla="*/ 1943100 h 2343150"/>
                    <a:gd name="connsiteX51" fmla="*/ 133350 w 2200275"/>
                    <a:gd name="connsiteY51" fmla="*/ 1981200 h 2343150"/>
                    <a:gd name="connsiteX52" fmla="*/ 0 w 2200275"/>
                    <a:gd name="connsiteY52" fmla="*/ 1771650 h 2343150"/>
                    <a:gd name="connsiteX53" fmla="*/ 59829 w 2200275"/>
                    <a:gd name="connsiteY53" fmla="*/ 1741562 h 2343150"/>
                    <a:gd name="connsiteX54" fmla="*/ 266700 w 2200275"/>
                    <a:gd name="connsiteY54" fmla="*/ 1666875 h 2343150"/>
                    <a:gd name="connsiteX55" fmla="*/ 409575 w 2200275"/>
                    <a:gd name="connsiteY55" fmla="*/ 1638300 h 2343150"/>
                    <a:gd name="connsiteX56" fmla="*/ 514350 w 2200275"/>
                    <a:gd name="connsiteY56" fmla="*/ 1543050 h 2343150"/>
                    <a:gd name="connsiteX57" fmla="*/ 628650 w 2200275"/>
                    <a:gd name="connsiteY57" fmla="*/ 1438275 h 2343150"/>
                    <a:gd name="connsiteX58" fmla="*/ 695325 w 2200275"/>
                    <a:gd name="connsiteY58" fmla="*/ 1333500 h 2343150"/>
                    <a:gd name="connsiteX59" fmla="*/ 733425 w 2200275"/>
                    <a:gd name="connsiteY59" fmla="*/ 1257300 h 2343150"/>
                    <a:gd name="connsiteX60" fmla="*/ 790575 w 2200275"/>
                    <a:gd name="connsiteY60" fmla="*/ 1200150 h 2343150"/>
                    <a:gd name="connsiteX0" fmla="*/ 790575 w 2200275"/>
                    <a:gd name="connsiteY0" fmla="*/ 1200150 h 2343150"/>
                    <a:gd name="connsiteX1" fmla="*/ 838200 w 2200275"/>
                    <a:gd name="connsiteY1" fmla="*/ 1066800 h 2343150"/>
                    <a:gd name="connsiteX2" fmla="*/ 914400 w 2200275"/>
                    <a:gd name="connsiteY2" fmla="*/ 920750 h 2343150"/>
                    <a:gd name="connsiteX3" fmla="*/ 930275 w 2200275"/>
                    <a:gd name="connsiteY3" fmla="*/ 835025 h 2343150"/>
                    <a:gd name="connsiteX4" fmla="*/ 927100 w 2200275"/>
                    <a:gd name="connsiteY4" fmla="*/ 746125 h 2343150"/>
                    <a:gd name="connsiteX5" fmla="*/ 911225 w 2200275"/>
                    <a:gd name="connsiteY5" fmla="*/ 647700 h 2343150"/>
                    <a:gd name="connsiteX6" fmla="*/ 841375 w 2200275"/>
                    <a:gd name="connsiteY6" fmla="*/ 552450 h 2343150"/>
                    <a:gd name="connsiteX7" fmla="*/ 723900 w 2200275"/>
                    <a:gd name="connsiteY7" fmla="*/ 457200 h 2343150"/>
                    <a:gd name="connsiteX8" fmla="*/ 647700 w 2200275"/>
                    <a:gd name="connsiteY8" fmla="*/ 390525 h 2343150"/>
                    <a:gd name="connsiteX9" fmla="*/ 584200 w 2200275"/>
                    <a:gd name="connsiteY9" fmla="*/ 323850 h 2343150"/>
                    <a:gd name="connsiteX10" fmla="*/ 523875 w 2200275"/>
                    <a:gd name="connsiteY10" fmla="*/ 266700 h 2343150"/>
                    <a:gd name="connsiteX11" fmla="*/ 476250 w 2200275"/>
                    <a:gd name="connsiteY11" fmla="*/ 219075 h 2343150"/>
                    <a:gd name="connsiteX12" fmla="*/ 457200 w 2200275"/>
                    <a:gd name="connsiteY12" fmla="*/ 190500 h 2343150"/>
                    <a:gd name="connsiteX13" fmla="*/ 428625 w 2200275"/>
                    <a:gd name="connsiteY13" fmla="*/ 133350 h 2343150"/>
                    <a:gd name="connsiteX14" fmla="*/ 461962 w 2200275"/>
                    <a:gd name="connsiteY14" fmla="*/ 57150 h 2343150"/>
                    <a:gd name="connsiteX15" fmla="*/ 561975 w 2200275"/>
                    <a:gd name="connsiteY15" fmla="*/ 9525 h 2343150"/>
                    <a:gd name="connsiteX16" fmla="*/ 638175 w 2200275"/>
                    <a:gd name="connsiteY16" fmla="*/ 0 h 2343150"/>
                    <a:gd name="connsiteX17" fmla="*/ 742950 w 2200275"/>
                    <a:gd name="connsiteY17" fmla="*/ 19050 h 2343150"/>
                    <a:gd name="connsiteX18" fmla="*/ 857250 w 2200275"/>
                    <a:gd name="connsiteY18" fmla="*/ 85725 h 2343150"/>
                    <a:gd name="connsiteX19" fmla="*/ 942975 w 2200275"/>
                    <a:gd name="connsiteY19" fmla="*/ 152400 h 2343150"/>
                    <a:gd name="connsiteX20" fmla="*/ 1066800 w 2200275"/>
                    <a:gd name="connsiteY20" fmla="*/ 247650 h 2343150"/>
                    <a:gd name="connsiteX21" fmla="*/ 1171575 w 2200275"/>
                    <a:gd name="connsiteY21" fmla="*/ 323850 h 2343150"/>
                    <a:gd name="connsiteX22" fmla="*/ 1257300 w 2200275"/>
                    <a:gd name="connsiteY22" fmla="*/ 400050 h 2343150"/>
                    <a:gd name="connsiteX23" fmla="*/ 1362075 w 2200275"/>
                    <a:gd name="connsiteY23" fmla="*/ 523875 h 2343150"/>
                    <a:gd name="connsiteX24" fmla="*/ 1435100 w 2200275"/>
                    <a:gd name="connsiteY24" fmla="*/ 600075 h 2343150"/>
                    <a:gd name="connsiteX25" fmla="*/ 1476375 w 2200275"/>
                    <a:gd name="connsiteY25" fmla="*/ 666750 h 2343150"/>
                    <a:gd name="connsiteX26" fmla="*/ 1552575 w 2200275"/>
                    <a:gd name="connsiteY26" fmla="*/ 733425 h 2343150"/>
                    <a:gd name="connsiteX27" fmla="*/ 1565275 w 2200275"/>
                    <a:gd name="connsiteY27" fmla="*/ 749300 h 2343150"/>
                    <a:gd name="connsiteX28" fmla="*/ 1695450 w 2200275"/>
                    <a:gd name="connsiteY28" fmla="*/ 838200 h 2343150"/>
                    <a:gd name="connsiteX29" fmla="*/ 1771650 w 2200275"/>
                    <a:gd name="connsiteY29" fmla="*/ 866775 h 2343150"/>
                    <a:gd name="connsiteX30" fmla="*/ 1885950 w 2200275"/>
                    <a:gd name="connsiteY30" fmla="*/ 1000125 h 2343150"/>
                    <a:gd name="connsiteX31" fmla="*/ 2018205 w 2200275"/>
                    <a:gd name="connsiteY31" fmla="*/ 1168523 h 2343150"/>
                    <a:gd name="connsiteX32" fmla="*/ 2090213 w 2200275"/>
                    <a:gd name="connsiteY32" fmla="*/ 1312539 h 2343150"/>
                    <a:gd name="connsiteX33" fmla="*/ 2162221 w 2200275"/>
                    <a:gd name="connsiteY33" fmla="*/ 1528563 h 2343150"/>
                    <a:gd name="connsiteX34" fmla="*/ 2200275 w 2200275"/>
                    <a:gd name="connsiteY34" fmla="*/ 1857375 h 2343150"/>
                    <a:gd name="connsiteX35" fmla="*/ 2162221 w 2200275"/>
                    <a:gd name="connsiteY35" fmla="*/ 1960611 h 2343150"/>
                    <a:gd name="connsiteX36" fmla="*/ 2090213 w 2200275"/>
                    <a:gd name="connsiteY36" fmla="*/ 1960611 h 2343150"/>
                    <a:gd name="connsiteX37" fmla="*/ 1946197 w 2200275"/>
                    <a:gd name="connsiteY37" fmla="*/ 2032619 h 2343150"/>
                    <a:gd name="connsiteX38" fmla="*/ 1857375 w 2200275"/>
                    <a:gd name="connsiteY38" fmla="*/ 2238375 h 2343150"/>
                    <a:gd name="connsiteX39" fmla="*/ 1752600 w 2200275"/>
                    <a:gd name="connsiteY39" fmla="*/ 2314575 h 2343150"/>
                    <a:gd name="connsiteX40" fmla="*/ 1619250 w 2200275"/>
                    <a:gd name="connsiteY40" fmla="*/ 2343150 h 2343150"/>
                    <a:gd name="connsiteX41" fmla="*/ 1466850 w 2200275"/>
                    <a:gd name="connsiteY41" fmla="*/ 2190750 h 2343150"/>
                    <a:gd name="connsiteX42" fmla="*/ 1409700 w 2200275"/>
                    <a:gd name="connsiteY42" fmla="*/ 2019300 h 2343150"/>
                    <a:gd name="connsiteX43" fmla="*/ 1362075 w 2200275"/>
                    <a:gd name="connsiteY43" fmla="*/ 1905000 h 2343150"/>
                    <a:gd name="connsiteX44" fmla="*/ 1276350 w 2200275"/>
                    <a:gd name="connsiteY44" fmla="*/ 1819275 h 2343150"/>
                    <a:gd name="connsiteX45" fmla="*/ 1181100 w 2200275"/>
                    <a:gd name="connsiteY45" fmla="*/ 1733550 h 2343150"/>
                    <a:gd name="connsiteX46" fmla="*/ 913128 w 2200275"/>
                    <a:gd name="connsiteY46" fmla="*/ 1931680 h 2343150"/>
                    <a:gd name="connsiteX47" fmla="*/ 566889 w 2200275"/>
                    <a:gd name="connsiteY47" fmla="*/ 2013594 h 2343150"/>
                    <a:gd name="connsiteX48" fmla="*/ 459581 w 2200275"/>
                    <a:gd name="connsiteY48" fmla="*/ 1833563 h 2343150"/>
                    <a:gd name="connsiteX49" fmla="*/ 333375 w 2200275"/>
                    <a:gd name="connsiteY49" fmla="*/ 1905000 h 2343150"/>
                    <a:gd name="connsiteX50" fmla="*/ 228600 w 2200275"/>
                    <a:gd name="connsiteY50" fmla="*/ 1943100 h 2343150"/>
                    <a:gd name="connsiteX51" fmla="*/ 133350 w 2200275"/>
                    <a:gd name="connsiteY51" fmla="*/ 1981200 h 2343150"/>
                    <a:gd name="connsiteX52" fmla="*/ 0 w 2200275"/>
                    <a:gd name="connsiteY52" fmla="*/ 1771650 h 2343150"/>
                    <a:gd name="connsiteX53" fmla="*/ 59829 w 2200275"/>
                    <a:gd name="connsiteY53" fmla="*/ 1741562 h 2343150"/>
                    <a:gd name="connsiteX54" fmla="*/ 266700 w 2200275"/>
                    <a:gd name="connsiteY54" fmla="*/ 1666875 h 2343150"/>
                    <a:gd name="connsiteX55" fmla="*/ 409575 w 2200275"/>
                    <a:gd name="connsiteY55" fmla="*/ 1638300 h 2343150"/>
                    <a:gd name="connsiteX56" fmla="*/ 514350 w 2200275"/>
                    <a:gd name="connsiteY56" fmla="*/ 1543050 h 2343150"/>
                    <a:gd name="connsiteX57" fmla="*/ 628650 w 2200275"/>
                    <a:gd name="connsiteY57" fmla="*/ 1438275 h 2343150"/>
                    <a:gd name="connsiteX58" fmla="*/ 695325 w 2200275"/>
                    <a:gd name="connsiteY58" fmla="*/ 1333500 h 2343150"/>
                    <a:gd name="connsiteX59" fmla="*/ 733425 w 2200275"/>
                    <a:gd name="connsiteY59" fmla="*/ 1257300 h 2343150"/>
                    <a:gd name="connsiteX60" fmla="*/ 790575 w 2200275"/>
                    <a:gd name="connsiteY60" fmla="*/ 1200150 h 2343150"/>
                    <a:gd name="connsiteX0" fmla="*/ 790575 w 2200275"/>
                    <a:gd name="connsiteY0" fmla="*/ 1200150 h 2343150"/>
                    <a:gd name="connsiteX1" fmla="*/ 838200 w 2200275"/>
                    <a:gd name="connsiteY1" fmla="*/ 1066800 h 2343150"/>
                    <a:gd name="connsiteX2" fmla="*/ 914400 w 2200275"/>
                    <a:gd name="connsiteY2" fmla="*/ 920750 h 2343150"/>
                    <a:gd name="connsiteX3" fmla="*/ 930275 w 2200275"/>
                    <a:gd name="connsiteY3" fmla="*/ 835025 h 2343150"/>
                    <a:gd name="connsiteX4" fmla="*/ 927100 w 2200275"/>
                    <a:gd name="connsiteY4" fmla="*/ 746125 h 2343150"/>
                    <a:gd name="connsiteX5" fmla="*/ 911225 w 2200275"/>
                    <a:gd name="connsiteY5" fmla="*/ 647700 h 2343150"/>
                    <a:gd name="connsiteX6" fmla="*/ 841375 w 2200275"/>
                    <a:gd name="connsiteY6" fmla="*/ 552450 h 2343150"/>
                    <a:gd name="connsiteX7" fmla="*/ 723900 w 2200275"/>
                    <a:gd name="connsiteY7" fmla="*/ 457200 h 2343150"/>
                    <a:gd name="connsiteX8" fmla="*/ 647700 w 2200275"/>
                    <a:gd name="connsiteY8" fmla="*/ 390525 h 2343150"/>
                    <a:gd name="connsiteX9" fmla="*/ 584200 w 2200275"/>
                    <a:gd name="connsiteY9" fmla="*/ 323850 h 2343150"/>
                    <a:gd name="connsiteX10" fmla="*/ 523875 w 2200275"/>
                    <a:gd name="connsiteY10" fmla="*/ 266700 h 2343150"/>
                    <a:gd name="connsiteX11" fmla="*/ 476250 w 2200275"/>
                    <a:gd name="connsiteY11" fmla="*/ 219075 h 2343150"/>
                    <a:gd name="connsiteX12" fmla="*/ 457200 w 2200275"/>
                    <a:gd name="connsiteY12" fmla="*/ 190500 h 2343150"/>
                    <a:gd name="connsiteX13" fmla="*/ 428625 w 2200275"/>
                    <a:gd name="connsiteY13" fmla="*/ 133350 h 2343150"/>
                    <a:gd name="connsiteX14" fmla="*/ 461962 w 2200275"/>
                    <a:gd name="connsiteY14" fmla="*/ 57150 h 2343150"/>
                    <a:gd name="connsiteX15" fmla="*/ 561975 w 2200275"/>
                    <a:gd name="connsiteY15" fmla="*/ 9525 h 2343150"/>
                    <a:gd name="connsiteX16" fmla="*/ 638175 w 2200275"/>
                    <a:gd name="connsiteY16" fmla="*/ 0 h 2343150"/>
                    <a:gd name="connsiteX17" fmla="*/ 742950 w 2200275"/>
                    <a:gd name="connsiteY17" fmla="*/ 19050 h 2343150"/>
                    <a:gd name="connsiteX18" fmla="*/ 857250 w 2200275"/>
                    <a:gd name="connsiteY18" fmla="*/ 85725 h 2343150"/>
                    <a:gd name="connsiteX19" fmla="*/ 942975 w 2200275"/>
                    <a:gd name="connsiteY19" fmla="*/ 152400 h 2343150"/>
                    <a:gd name="connsiteX20" fmla="*/ 1066800 w 2200275"/>
                    <a:gd name="connsiteY20" fmla="*/ 247650 h 2343150"/>
                    <a:gd name="connsiteX21" fmla="*/ 1171575 w 2200275"/>
                    <a:gd name="connsiteY21" fmla="*/ 323850 h 2343150"/>
                    <a:gd name="connsiteX22" fmla="*/ 1257300 w 2200275"/>
                    <a:gd name="connsiteY22" fmla="*/ 400050 h 2343150"/>
                    <a:gd name="connsiteX23" fmla="*/ 1362075 w 2200275"/>
                    <a:gd name="connsiteY23" fmla="*/ 523875 h 2343150"/>
                    <a:gd name="connsiteX24" fmla="*/ 1435100 w 2200275"/>
                    <a:gd name="connsiteY24" fmla="*/ 600075 h 2343150"/>
                    <a:gd name="connsiteX25" fmla="*/ 1476375 w 2200275"/>
                    <a:gd name="connsiteY25" fmla="*/ 666750 h 2343150"/>
                    <a:gd name="connsiteX26" fmla="*/ 1552575 w 2200275"/>
                    <a:gd name="connsiteY26" fmla="*/ 733425 h 2343150"/>
                    <a:gd name="connsiteX27" fmla="*/ 1565275 w 2200275"/>
                    <a:gd name="connsiteY27" fmla="*/ 749300 h 2343150"/>
                    <a:gd name="connsiteX28" fmla="*/ 1695450 w 2200275"/>
                    <a:gd name="connsiteY28" fmla="*/ 838200 h 2343150"/>
                    <a:gd name="connsiteX29" fmla="*/ 1771650 w 2200275"/>
                    <a:gd name="connsiteY29" fmla="*/ 866775 h 2343150"/>
                    <a:gd name="connsiteX30" fmla="*/ 1885950 w 2200275"/>
                    <a:gd name="connsiteY30" fmla="*/ 1000125 h 2343150"/>
                    <a:gd name="connsiteX31" fmla="*/ 2018205 w 2200275"/>
                    <a:gd name="connsiteY31" fmla="*/ 1168523 h 2343150"/>
                    <a:gd name="connsiteX32" fmla="*/ 2090213 w 2200275"/>
                    <a:gd name="connsiteY32" fmla="*/ 1312539 h 2343150"/>
                    <a:gd name="connsiteX33" fmla="*/ 2162221 w 2200275"/>
                    <a:gd name="connsiteY33" fmla="*/ 1528563 h 2343150"/>
                    <a:gd name="connsiteX34" fmla="*/ 2200275 w 2200275"/>
                    <a:gd name="connsiteY34" fmla="*/ 1857375 h 2343150"/>
                    <a:gd name="connsiteX35" fmla="*/ 2162221 w 2200275"/>
                    <a:gd name="connsiteY35" fmla="*/ 1960611 h 2343150"/>
                    <a:gd name="connsiteX36" fmla="*/ 2090213 w 2200275"/>
                    <a:gd name="connsiteY36" fmla="*/ 1960611 h 2343150"/>
                    <a:gd name="connsiteX37" fmla="*/ 1946197 w 2200275"/>
                    <a:gd name="connsiteY37" fmla="*/ 2032619 h 2343150"/>
                    <a:gd name="connsiteX38" fmla="*/ 1857375 w 2200275"/>
                    <a:gd name="connsiteY38" fmla="*/ 2238375 h 2343150"/>
                    <a:gd name="connsiteX39" fmla="*/ 1752600 w 2200275"/>
                    <a:gd name="connsiteY39" fmla="*/ 2314575 h 2343150"/>
                    <a:gd name="connsiteX40" fmla="*/ 1619250 w 2200275"/>
                    <a:gd name="connsiteY40" fmla="*/ 2343150 h 2343150"/>
                    <a:gd name="connsiteX41" fmla="*/ 1466850 w 2200275"/>
                    <a:gd name="connsiteY41" fmla="*/ 2190750 h 2343150"/>
                    <a:gd name="connsiteX42" fmla="*/ 1409700 w 2200275"/>
                    <a:gd name="connsiteY42" fmla="*/ 2019300 h 2343150"/>
                    <a:gd name="connsiteX43" fmla="*/ 1362075 w 2200275"/>
                    <a:gd name="connsiteY43" fmla="*/ 1905000 h 2343150"/>
                    <a:gd name="connsiteX44" fmla="*/ 1276350 w 2200275"/>
                    <a:gd name="connsiteY44" fmla="*/ 1819275 h 2343150"/>
                    <a:gd name="connsiteX45" fmla="*/ 1181100 w 2200275"/>
                    <a:gd name="connsiteY45" fmla="*/ 1733550 h 2343150"/>
                    <a:gd name="connsiteX46" fmla="*/ 913128 w 2200275"/>
                    <a:gd name="connsiteY46" fmla="*/ 1931680 h 2343150"/>
                    <a:gd name="connsiteX47" fmla="*/ 566889 w 2200275"/>
                    <a:gd name="connsiteY47" fmla="*/ 2013594 h 2343150"/>
                    <a:gd name="connsiteX48" fmla="*/ 308882 w 2200275"/>
                    <a:gd name="connsiteY48" fmla="*/ 2005021 h 2343150"/>
                    <a:gd name="connsiteX49" fmla="*/ 333375 w 2200275"/>
                    <a:gd name="connsiteY49" fmla="*/ 1905000 h 2343150"/>
                    <a:gd name="connsiteX50" fmla="*/ 228600 w 2200275"/>
                    <a:gd name="connsiteY50" fmla="*/ 1943100 h 2343150"/>
                    <a:gd name="connsiteX51" fmla="*/ 133350 w 2200275"/>
                    <a:gd name="connsiteY51" fmla="*/ 1981200 h 2343150"/>
                    <a:gd name="connsiteX52" fmla="*/ 0 w 2200275"/>
                    <a:gd name="connsiteY52" fmla="*/ 1771650 h 2343150"/>
                    <a:gd name="connsiteX53" fmla="*/ 59829 w 2200275"/>
                    <a:gd name="connsiteY53" fmla="*/ 1741562 h 2343150"/>
                    <a:gd name="connsiteX54" fmla="*/ 266700 w 2200275"/>
                    <a:gd name="connsiteY54" fmla="*/ 1666875 h 2343150"/>
                    <a:gd name="connsiteX55" fmla="*/ 409575 w 2200275"/>
                    <a:gd name="connsiteY55" fmla="*/ 1638300 h 2343150"/>
                    <a:gd name="connsiteX56" fmla="*/ 514350 w 2200275"/>
                    <a:gd name="connsiteY56" fmla="*/ 1543050 h 2343150"/>
                    <a:gd name="connsiteX57" fmla="*/ 628650 w 2200275"/>
                    <a:gd name="connsiteY57" fmla="*/ 1438275 h 2343150"/>
                    <a:gd name="connsiteX58" fmla="*/ 695325 w 2200275"/>
                    <a:gd name="connsiteY58" fmla="*/ 1333500 h 2343150"/>
                    <a:gd name="connsiteX59" fmla="*/ 733425 w 2200275"/>
                    <a:gd name="connsiteY59" fmla="*/ 1257300 h 2343150"/>
                    <a:gd name="connsiteX60" fmla="*/ 790575 w 2200275"/>
                    <a:gd name="connsiteY60" fmla="*/ 1200150 h 2343150"/>
                    <a:gd name="connsiteX0" fmla="*/ 790575 w 2200275"/>
                    <a:gd name="connsiteY0" fmla="*/ 1200150 h 2343150"/>
                    <a:gd name="connsiteX1" fmla="*/ 838200 w 2200275"/>
                    <a:gd name="connsiteY1" fmla="*/ 1066800 h 2343150"/>
                    <a:gd name="connsiteX2" fmla="*/ 914400 w 2200275"/>
                    <a:gd name="connsiteY2" fmla="*/ 920750 h 2343150"/>
                    <a:gd name="connsiteX3" fmla="*/ 930275 w 2200275"/>
                    <a:gd name="connsiteY3" fmla="*/ 835025 h 2343150"/>
                    <a:gd name="connsiteX4" fmla="*/ 927100 w 2200275"/>
                    <a:gd name="connsiteY4" fmla="*/ 746125 h 2343150"/>
                    <a:gd name="connsiteX5" fmla="*/ 911225 w 2200275"/>
                    <a:gd name="connsiteY5" fmla="*/ 647700 h 2343150"/>
                    <a:gd name="connsiteX6" fmla="*/ 841375 w 2200275"/>
                    <a:gd name="connsiteY6" fmla="*/ 552450 h 2343150"/>
                    <a:gd name="connsiteX7" fmla="*/ 723900 w 2200275"/>
                    <a:gd name="connsiteY7" fmla="*/ 457200 h 2343150"/>
                    <a:gd name="connsiteX8" fmla="*/ 647700 w 2200275"/>
                    <a:gd name="connsiteY8" fmla="*/ 390525 h 2343150"/>
                    <a:gd name="connsiteX9" fmla="*/ 584200 w 2200275"/>
                    <a:gd name="connsiteY9" fmla="*/ 323850 h 2343150"/>
                    <a:gd name="connsiteX10" fmla="*/ 523875 w 2200275"/>
                    <a:gd name="connsiteY10" fmla="*/ 266700 h 2343150"/>
                    <a:gd name="connsiteX11" fmla="*/ 476250 w 2200275"/>
                    <a:gd name="connsiteY11" fmla="*/ 219075 h 2343150"/>
                    <a:gd name="connsiteX12" fmla="*/ 457200 w 2200275"/>
                    <a:gd name="connsiteY12" fmla="*/ 190500 h 2343150"/>
                    <a:gd name="connsiteX13" fmla="*/ 428625 w 2200275"/>
                    <a:gd name="connsiteY13" fmla="*/ 133350 h 2343150"/>
                    <a:gd name="connsiteX14" fmla="*/ 461962 w 2200275"/>
                    <a:gd name="connsiteY14" fmla="*/ 57150 h 2343150"/>
                    <a:gd name="connsiteX15" fmla="*/ 561975 w 2200275"/>
                    <a:gd name="connsiteY15" fmla="*/ 9525 h 2343150"/>
                    <a:gd name="connsiteX16" fmla="*/ 638175 w 2200275"/>
                    <a:gd name="connsiteY16" fmla="*/ 0 h 2343150"/>
                    <a:gd name="connsiteX17" fmla="*/ 742950 w 2200275"/>
                    <a:gd name="connsiteY17" fmla="*/ 19050 h 2343150"/>
                    <a:gd name="connsiteX18" fmla="*/ 857250 w 2200275"/>
                    <a:gd name="connsiteY18" fmla="*/ 85725 h 2343150"/>
                    <a:gd name="connsiteX19" fmla="*/ 942975 w 2200275"/>
                    <a:gd name="connsiteY19" fmla="*/ 152400 h 2343150"/>
                    <a:gd name="connsiteX20" fmla="*/ 1066800 w 2200275"/>
                    <a:gd name="connsiteY20" fmla="*/ 247650 h 2343150"/>
                    <a:gd name="connsiteX21" fmla="*/ 1171575 w 2200275"/>
                    <a:gd name="connsiteY21" fmla="*/ 323850 h 2343150"/>
                    <a:gd name="connsiteX22" fmla="*/ 1257300 w 2200275"/>
                    <a:gd name="connsiteY22" fmla="*/ 400050 h 2343150"/>
                    <a:gd name="connsiteX23" fmla="*/ 1362075 w 2200275"/>
                    <a:gd name="connsiteY23" fmla="*/ 523875 h 2343150"/>
                    <a:gd name="connsiteX24" fmla="*/ 1435100 w 2200275"/>
                    <a:gd name="connsiteY24" fmla="*/ 600075 h 2343150"/>
                    <a:gd name="connsiteX25" fmla="*/ 1476375 w 2200275"/>
                    <a:gd name="connsiteY25" fmla="*/ 666750 h 2343150"/>
                    <a:gd name="connsiteX26" fmla="*/ 1552575 w 2200275"/>
                    <a:gd name="connsiteY26" fmla="*/ 733425 h 2343150"/>
                    <a:gd name="connsiteX27" fmla="*/ 1565275 w 2200275"/>
                    <a:gd name="connsiteY27" fmla="*/ 749300 h 2343150"/>
                    <a:gd name="connsiteX28" fmla="*/ 1695450 w 2200275"/>
                    <a:gd name="connsiteY28" fmla="*/ 838200 h 2343150"/>
                    <a:gd name="connsiteX29" fmla="*/ 1771650 w 2200275"/>
                    <a:gd name="connsiteY29" fmla="*/ 866775 h 2343150"/>
                    <a:gd name="connsiteX30" fmla="*/ 1885950 w 2200275"/>
                    <a:gd name="connsiteY30" fmla="*/ 1000125 h 2343150"/>
                    <a:gd name="connsiteX31" fmla="*/ 2018205 w 2200275"/>
                    <a:gd name="connsiteY31" fmla="*/ 1168523 h 2343150"/>
                    <a:gd name="connsiteX32" fmla="*/ 2090213 w 2200275"/>
                    <a:gd name="connsiteY32" fmla="*/ 1312539 h 2343150"/>
                    <a:gd name="connsiteX33" fmla="*/ 2162221 w 2200275"/>
                    <a:gd name="connsiteY33" fmla="*/ 1528563 h 2343150"/>
                    <a:gd name="connsiteX34" fmla="*/ 2200275 w 2200275"/>
                    <a:gd name="connsiteY34" fmla="*/ 1857375 h 2343150"/>
                    <a:gd name="connsiteX35" fmla="*/ 2162221 w 2200275"/>
                    <a:gd name="connsiteY35" fmla="*/ 1960611 h 2343150"/>
                    <a:gd name="connsiteX36" fmla="*/ 2090213 w 2200275"/>
                    <a:gd name="connsiteY36" fmla="*/ 1960611 h 2343150"/>
                    <a:gd name="connsiteX37" fmla="*/ 1946197 w 2200275"/>
                    <a:gd name="connsiteY37" fmla="*/ 2032619 h 2343150"/>
                    <a:gd name="connsiteX38" fmla="*/ 1857375 w 2200275"/>
                    <a:gd name="connsiteY38" fmla="*/ 2238375 h 2343150"/>
                    <a:gd name="connsiteX39" fmla="*/ 1752600 w 2200275"/>
                    <a:gd name="connsiteY39" fmla="*/ 2314575 h 2343150"/>
                    <a:gd name="connsiteX40" fmla="*/ 1619250 w 2200275"/>
                    <a:gd name="connsiteY40" fmla="*/ 2343150 h 2343150"/>
                    <a:gd name="connsiteX41" fmla="*/ 1466850 w 2200275"/>
                    <a:gd name="connsiteY41" fmla="*/ 2190750 h 2343150"/>
                    <a:gd name="connsiteX42" fmla="*/ 1409700 w 2200275"/>
                    <a:gd name="connsiteY42" fmla="*/ 2019300 h 2343150"/>
                    <a:gd name="connsiteX43" fmla="*/ 1362075 w 2200275"/>
                    <a:gd name="connsiteY43" fmla="*/ 1905000 h 2343150"/>
                    <a:gd name="connsiteX44" fmla="*/ 1276350 w 2200275"/>
                    <a:gd name="connsiteY44" fmla="*/ 1819275 h 2343150"/>
                    <a:gd name="connsiteX45" fmla="*/ 1181100 w 2200275"/>
                    <a:gd name="connsiteY45" fmla="*/ 1733550 h 2343150"/>
                    <a:gd name="connsiteX46" fmla="*/ 913128 w 2200275"/>
                    <a:gd name="connsiteY46" fmla="*/ 1931680 h 2343150"/>
                    <a:gd name="connsiteX47" fmla="*/ 566889 w 2200275"/>
                    <a:gd name="connsiteY47" fmla="*/ 2013594 h 2343150"/>
                    <a:gd name="connsiteX48" fmla="*/ 308882 w 2200275"/>
                    <a:gd name="connsiteY48" fmla="*/ 2005021 h 2343150"/>
                    <a:gd name="connsiteX49" fmla="*/ 228600 w 2200275"/>
                    <a:gd name="connsiteY49" fmla="*/ 1943100 h 2343150"/>
                    <a:gd name="connsiteX50" fmla="*/ 133350 w 2200275"/>
                    <a:gd name="connsiteY50" fmla="*/ 1981200 h 2343150"/>
                    <a:gd name="connsiteX51" fmla="*/ 0 w 2200275"/>
                    <a:gd name="connsiteY51" fmla="*/ 1771650 h 2343150"/>
                    <a:gd name="connsiteX52" fmla="*/ 59829 w 2200275"/>
                    <a:gd name="connsiteY52" fmla="*/ 1741562 h 2343150"/>
                    <a:gd name="connsiteX53" fmla="*/ 266700 w 2200275"/>
                    <a:gd name="connsiteY53" fmla="*/ 1666875 h 2343150"/>
                    <a:gd name="connsiteX54" fmla="*/ 409575 w 2200275"/>
                    <a:gd name="connsiteY54" fmla="*/ 1638300 h 2343150"/>
                    <a:gd name="connsiteX55" fmla="*/ 514350 w 2200275"/>
                    <a:gd name="connsiteY55" fmla="*/ 1543050 h 2343150"/>
                    <a:gd name="connsiteX56" fmla="*/ 628650 w 2200275"/>
                    <a:gd name="connsiteY56" fmla="*/ 1438275 h 2343150"/>
                    <a:gd name="connsiteX57" fmla="*/ 695325 w 2200275"/>
                    <a:gd name="connsiteY57" fmla="*/ 1333500 h 2343150"/>
                    <a:gd name="connsiteX58" fmla="*/ 733425 w 2200275"/>
                    <a:gd name="connsiteY58" fmla="*/ 1257300 h 2343150"/>
                    <a:gd name="connsiteX59" fmla="*/ 790575 w 2200275"/>
                    <a:gd name="connsiteY59" fmla="*/ 1200150 h 2343150"/>
                    <a:gd name="connsiteX0" fmla="*/ 790575 w 2200275"/>
                    <a:gd name="connsiteY0" fmla="*/ 1200150 h 2343150"/>
                    <a:gd name="connsiteX1" fmla="*/ 838200 w 2200275"/>
                    <a:gd name="connsiteY1" fmla="*/ 1066800 h 2343150"/>
                    <a:gd name="connsiteX2" fmla="*/ 914400 w 2200275"/>
                    <a:gd name="connsiteY2" fmla="*/ 920750 h 2343150"/>
                    <a:gd name="connsiteX3" fmla="*/ 930275 w 2200275"/>
                    <a:gd name="connsiteY3" fmla="*/ 835025 h 2343150"/>
                    <a:gd name="connsiteX4" fmla="*/ 927100 w 2200275"/>
                    <a:gd name="connsiteY4" fmla="*/ 746125 h 2343150"/>
                    <a:gd name="connsiteX5" fmla="*/ 911225 w 2200275"/>
                    <a:gd name="connsiteY5" fmla="*/ 647700 h 2343150"/>
                    <a:gd name="connsiteX6" fmla="*/ 841375 w 2200275"/>
                    <a:gd name="connsiteY6" fmla="*/ 552450 h 2343150"/>
                    <a:gd name="connsiteX7" fmla="*/ 723900 w 2200275"/>
                    <a:gd name="connsiteY7" fmla="*/ 457200 h 2343150"/>
                    <a:gd name="connsiteX8" fmla="*/ 647700 w 2200275"/>
                    <a:gd name="connsiteY8" fmla="*/ 390525 h 2343150"/>
                    <a:gd name="connsiteX9" fmla="*/ 584200 w 2200275"/>
                    <a:gd name="connsiteY9" fmla="*/ 323850 h 2343150"/>
                    <a:gd name="connsiteX10" fmla="*/ 523875 w 2200275"/>
                    <a:gd name="connsiteY10" fmla="*/ 266700 h 2343150"/>
                    <a:gd name="connsiteX11" fmla="*/ 476250 w 2200275"/>
                    <a:gd name="connsiteY11" fmla="*/ 219075 h 2343150"/>
                    <a:gd name="connsiteX12" fmla="*/ 457200 w 2200275"/>
                    <a:gd name="connsiteY12" fmla="*/ 190500 h 2343150"/>
                    <a:gd name="connsiteX13" fmla="*/ 428625 w 2200275"/>
                    <a:gd name="connsiteY13" fmla="*/ 133350 h 2343150"/>
                    <a:gd name="connsiteX14" fmla="*/ 461962 w 2200275"/>
                    <a:gd name="connsiteY14" fmla="*/ 57150 h 2343150"/>
                    <a:gd name="connsiteX15" fmla="*/ 561975 w 2200275"/>
                    <a:gd name="connsiteY15" fmla="*/ 9525 h 2343150"/>
                    <a:gd name="connsiteX16" fmla="*/ 638175 w 2200275"/>
                    <a:gd name="connsiteY16" fmla="*/ 0 h 2343150"/>
                    <a:gd name="connsiteX17" fmla="*/ 742950 w 2200275"/>
                    <a:gd name="connsiteY17" fmla="*/ 19050 h 2343150"/>
                    <a:gd name="connsiteX18" fmla="*/ 857250 w 2200275"/>
                    <a:gd name="connsiteY18" fmla="*/ 85725 h 2343150"/>
                    <a:gd name="connsiteX19" fmla="*/ 942975 w 2200275"/>
                    <a:gd name="connsiteY19" fmla="*/ 152400 h 2343150"/>
                    <a:gd name="connsiteX20" fmla="*/ 1066800 w 2200275"/>
                    <a:gd name="connsiteY20" fmla="*/ 247650 h 2343150"/>
                    <a:gd name="connsiteX21" fmla="*/ 1171575 w 2200275"/>
                    <a:gd name="connsiteY21" fmla="*/ 323850 h 2343150"/>
                    <a:gd name="connsiteX22" fmla="*/ 1257300 w 2200275"/>
                    <a:gd name="connsiteY22" fmla="*/ 400050 h 2343150"/>
                    <a:gd name="connsiteX23" fmla="*/ 1362075 w 2200275"/>
                    <a:gd name="connsiteY23" fmla="*/ 523875 h 2343150"/>
                    <a:gd name="connsiteX24" fmla="*/ 1435100 w 2200275"/>
                    <a:gd name="connsiteY24" fmla="*/ 600075 h 2343150"/>
                    <a:gd name="connsiteX25" fmla="*/ 1476375 w 2200275"/>
                    <a:gd name="connsiteY25" fmla="*/ 666750 h 2343150"/>
                    <a:gd name="connsiteX26" fmla="*/ 1552575 w 2200275"/>
                    <a:gd name="connsiteY26" fmla="*/ 733425 h 2343150"/>
                    <a:gd name="connsiteX27" fmla="*/ 1565275 w 2200275"/>
                    <a:gd name="connsiteY27" fmla="*/ 749300 h 2343150"/>
                    <a:gd name="connsiteX28" fmla="*/ 1695450 w 2200275"/>
                    <a:gd name="connsiteY28" fmla="*/ 838200 h 2343150"/>
                    <a:gd name="connsiteX29" fmla="*/ 1771650 w 2200275"/>
                    <a:gd name="connsiteY29" fmla="*/ 866775 h 2343150"/>
                    <a:gd name="connsiteX30" fmla="*/ 1885950 w 2200275"/>
                    <a:gd name="connsiteY30" fmla="*/ 1000125 h 2343150"/>
                    <a:gd name="connsiteX31" fmla="*/ 2018205 w 2200275"/>
                    <a:gd name="connsiteY31" fmla="*/ 1168523 h 2343150"/>
                    <a:gd name="connsiteX32" fmla="*/ 2090213 w 2200275"/>
                    <a:gd name="connsiteY32" fmla="*/ 1312539 h 2343150"/>
                    <a:gd name="connsiteX33" fmla="*/ 2162221 w 2200275"/>
                    <a:gd name="connsiteY33" fmla="*/ 1528563 h 2343150"/>
                    <a:gd name="connsiteX34" fmla="*/ 2200275 w 2200275"/>
                    <a:gd name="connsiteY34" fmla="*/ 1857375 h 2343150"/>
                    <a:gd name="connsiteX35" fmla="*/ 2162221 w 2200275"/>
                    <a:gd name="connsiteY35" fmla="*/ 1960611 h 2343150"/>
                    <a:gd name="connsiteX36" fmla="*/ 2090213 w 2200275"/>
                    <a:gd name="connsiteY36" fmla="*/ 1960611 h 2343150"/>
                    <a:gd name="connsiteX37" fmla="*/ 1946197 w 2200275"/>
                    <a:gd name="connsiteY37" fmla="*/ 2032619 h 2343150"/>
                    <a:gd name="connsiteX38" fmla="*/ 1857375 w 2200275"/>
                    <a:gd name="connsiteY38" fmla="*/ 2238375 h 2343150"/>
                    <a:gd name="connsiteX39" fmla="*/ 1752600 w 2200275"/>
                    <a:gd name="connsiteY39" fmla="*/ 2314575 h 2343150"/>
                    <a:gd name="connsiteX40" fmla="*/ 1619250 w 2200275"/>
                    <a:gd name="connsiteY40" fmla="*/ 2343150 h 2343150"/>
                    <a:gd name="connsiteX41" fmla="*/ 1466850 w 2200275"/>
                    <a:gd name="connsiteY41" fmla="*/ 2190750 h 2343150"/>
                    <a:gd name="connsiteX42" fmla="*/ 1409700 w 2200275"/>
                    <a:gd name="connsiteY42" fmla="*/ 2019300 h 2343150"/>
                    <a:gd name="connsiteX43" fmla="*/ 1362075 w 2200275"/>
                    <a:gd name="connsiteY43" fmla="*/ 1905000 h 2343150"/>
                    <a:gd name="connsiteX44" fmla="*/ 1276350 w 2200275"/>
                    <a:gd name="connsiteY44" fmla="*/ 1819275 h 2343150"/>
                    <a:gd name="connsiteX45" fmla="*/ 1181100 w 2200275"/>
                    <a:gd name="connsiteY45" fmla="*/ 1733550 h 2343150"/>
                    <a:gd name="connsiteX46" fmla="*/ 913128 w 2200275"/>
                    <a:gd name="connsiteY46" fmla="*/ 1931680 h 2343150"/>
                    <a:gd name="connsiteX47" fmla="*/ 566889 w 2200275"/>
                    <a:gd name="connsiteY47" fmla="*/ 2013594 h 2343150"/>
                    <a:gd name="connsiteX48" fmla="*/ 308882 w 2200275"/>
                    <a:gd name="connsiteY48" fmla="*/ 2005021 h 2343150"/>
                    <a:gd name="connsiteX49" fmla="*/ 133350 w 2200275"/>
                    <a:gd name="connsiteY49" fmla="*/ 1981200 h 2343150"/>
                    <a:gd name="connsiteX50" fmla="*/ 0 w 2200275"/>
                    <a:gd name="connsiteY50" fmla="*/ 1771650 h 2343150"/>
                    <a:gd name="connsiteX51" fmla="*/ 59829 w 2200275"/>
                    <a:gd name="connsiteY51" fmla="*/ 1741562 h 2343150"/>
                    <a:gd name="connsiteX52" fmla="*/ 266700 w 2200275"/>
                    <a:gd name="connsiteY52" fmla="*/ 1666875 h 2343150"/>
                    <a:gd name="connsiteX53" fmla="*/ 409575 w 2200275"/>
                    <a:gd name="connsiteY53" fmla="*/ 1638300 h 2343150"/>
                    <a:gd name="connsiteX54" fmla="*/ 514350 w 2200275"/>
                    <a:gd name="connsiteY54" fmla="*/ 1543050 h 2343150"/>
                    <a:gd name="connsiteX55" fmla="*/ 628650 w 2200275"/>
                    <a:gd name="connsiteY55" fmla="*/ 1438275 h 2343150"/>
                    <a:gd name="connsiteX56" fmla="*/ 695325 w 2200275"/>
                    <a:gd name="connsiteY56" fmla="*/ 1333500 h 2343150"/>
                    <a:gd name="connsiteX57" fmla="*/ 733425 w 2200275"/>
                    <a:gd name="connsiteY57" fmla="*/ 1257300 h 2343150"/>
                    <a:gd name="connsiteX58" fmla="*/ 790575 w 2200275"/>
                    <a:gd name="connsiteY58" fmla="*/ 1200150 h 2343150"/>
                    <a:gd name="connsiteX0" fmla="*/ 790575 w 2200275"/>
                    <a:gd name="connsiteY0" fmla="*/ 1200150 h 2343150"/>
                    <a:gd name="connsiteX1" fmla="*/ 838200 w 2200275"/>
                    <a:gd name="connsiteY1" fmla="*/ 1066800 h 2343150"/>
                    <a:gd name="connsiteX2" fmla="*/ 914400 w 2200275"/>
                    <a:gd name="connsiteY2" fmla="*/ 920750 h 2343150"/>
                    <a:gd name="connsiteX3" fmla="*/ 930275 w 2200275"/>
                    <a:gd name="connsiteY3" fmla="*/ 835025 h 2343150"/>
                    <a:gd name="connsiteX4" fmla="*/ 927100 w 2200275"/>
                    <a:gd name="connsiteY4" fmla="*/ 746125 h 2343150"/>
                    <a:gd name="connsiteX5" fmla="*/ 911225 w 2200275"/>
                    <a:gd name="connsiteY5" fmla="*/ 647700 h 2343150"/>
                    <a:gd name="connsiteX6" fmla="*/ 841375 w 2200275"/>
                    <a:gd name="connsiteY6" fmla="*/ 552450 h 2343150"/>
                    <a:gd name="connsiteX7" fmla="*/ 723900 w 2200275"/>
                    <a:gd name="connsiteY7" fmla="*/ 457200 h 2343150"/>
                    <a:gd name="connsiteX8" fmla="*/ 647700 w 2200275"/>
                    <a:gd name="connsiteY8" fmla="*/ 390525 h 2343150"/>
                    <a:gd name="connsiteX9" fmla="*/ 584200 w 2200275"/>
                    <a:gd name="connsiteY9" fmla="*/ 323850 h 2343150"/>
                    <a:gd name="connsiteX10" fmla="*/ 523875 w 2200275"/>
                    <a:gd name="connsiteY10" fmla="*/ 266700 h 2343150"/>
                    <a:gd name="connsiteX11" fmla="*/ 476250 w 2200275"/>
                    <a:gd name="connsiteY11" fmla="*/ 219075 h 2343150"/>
                    <a:gd name="connsiteX12" fmla="*/ 457200 w 2200275"/>
                    <a:gd name="connsiteY12" fmla="*/ 190500 h 2343150"/>
                    <a:gd name="connsiteX13" fmla="*/ 428625 w 2200275"/>
                    <a:gd name="connsiteY13" fmla="*/ 133350 h 2343150"/>
                    <a:gd name="connsiteX14" fmla="*/ 461962 w 2200275"/>
                    <a:gd name="connsiteY14" fmla="*/ 57150 h 2343150"/>
                    <a:gd name="connsiteX15" fmla="*/ 561975 w 2200275"/>
                    <a:gd name="connsiteY15" fmla="*/ 9525 h 2343150"/>
                    <a:gd name="connsiteX16" fmla="*/ 638175 w 2200275"/>
                    <a:gd name="connsiteY16" fmla="*/ 0 h 2343150"/>
                    <a:gd name="connsiteX17" fmla="*/ 742950 w 2200275"/>
                    <a:gd name="connsiteY17" fmla="*/ 19050 h 2343150"/>
                    <a:gd name="connsiteX18" fmla="*/ 857250 w 2200275"/>
                    <a:gd name="connsiteY18" fmla="*/ 85725 h 2343150"/>
                    <a:gd name="connsiteX19" fmla="*/ 942975 w 2200275"/>
                    <a:gd name="connsiteY19" fmla="*/ 152400 h 2343150"/>
                    <a:gd name="connsiteX20" fmla="*/ 1066800 w 2200275"/>
                    <a:gd name="connsiteY20" fmla="*/ 247650 h 2343150"/>
                    <a:gd name="connsiteX21" fmla="*/ 1171575 w 2200275"/>
                    <a:gd name="connsiteY21" fmla="*/ 323850 h 2343150"/>
                    <a:gd name="connsiteX22" fmla="*/ 1257300 w 2200275"/>
                    <a:gd name="connsiteY22" fmla="*/ 400050 h 2343150"/>
                    <a:gd name="connsiteX23" fmla="*/ 1362075 w 2200275"/>
                    <a:gd name="connsiteY23" fmla="*/ 523875 h 2343150"/>
                    <a:gd name="connsiteX24" fmla="*/ 1435100 w 2200275"/>
                    <a:gd name="connsiteY24" fmla="*/ 600075 h 2343150"/>
                    <a:gd name="connsiteX25" fmla="*/ 1476375 w 2200275"/>
                    <a:gd name="connsiteY25" fmla="*/ 666750 h 2343150"/>
                    <a:gd name="connsiteX26" fmla="*/ 1552575 w 2200275"/>
                    <a:gd name="connsiteY26" fmla="*/ 733425 h 2343150"/>
                    <a:gd name="connsiteX27" fmla="*/ 1565275 w 2200275"/>
                    <a:gd name="connsiteY27" fmla="*/ 749300 h 2343150"/>
                    <a:gd name="connsiteX28" fmla="*/ 1695450 w 2200275"/>
                    <a:gd name="connsiteY28" fmla="*/ 838200 h 2343150"/>
                    <a:gd name="connsiteX29" fmla="*/ 1771650 w 2200275"/>
                    <a:gd name="connsiteY29" fmla="*/ 866775 h 2343150"/>
                    <a:gd name="connsiteX30" fmla="*/ 1885950 w 2200275"/>
                    <a:gd name="connsiteY30" fmla="*/ 1000125 h 2343150"/>
                    <a:gd name="connsiteX31" fmla="*/ 2018205 w 2200275"/>
                    <a:gd name="connsiteY31" fmla="*/ 1168523 h 2343150"/>
                    <a:gd name="connsiteX32" fmla="*/ 2090213 w 2200275"/>
                    <a:gd name="connsiteY32" fmla="*/ 1312539 h 2343150"/>
                    <a:gd name="connsiteX33" fmla="*/ 2162221 w 2200275"/>
                    <a:gd name="connsiteY33" fmla="*/ 1528563 h 2343150"/>
                    <a:gd name="connsiteX34" fmla="*/ 2200275 w 2200275"/>
                    <a:gd name="connsiteY34" fmla="*/ 1857375 h 2343150"/>
                    <a:gd name="connsiteX35" fmla="*/ 2162221 w 2200275"/>
                    <a:gd name="connsiteY35" fmla="*/ 1960611 h 2343150"/>
                    <a:gd name="connsiteX36" fmla="*/ 2090213 w 2200275"/>
                    <a:gd name="connsiteY36" fmla="*/ 1960611 h 2343150"/>
                    <a:gd name="connsiteX37" fmla="*/ 1946197 w 2200275"/>
                    <a:gd name="connsiteY37" fmla="*/ 2032619 h 2343150"/>
                    <a:gd name="connsiteX38" fmla="*/ 1857375 w 2200275"/>
                    <a:gd name="connsiteY38" fmla="*/ 2238375 h 2343150"/>
                    <a:gd name="connsiteX39" fmla="*/ 1752600 w 2200275"/>
                    <a:gd name="connsiteY39" fmla="*/ 2314575 h 2343150"/>
                    <a:gd name="connsiteX40" fmla="*/ 1619250 w 2200275"/>
                    <a:gd name="connsiteY40" fmla="*/ 2343150 h 2343150"/>
                    <a:gd name="connsiteX41" fmla="*/ 1466850 w 2200275"/>
                    <a:gd name="connsiteY41" fmla="*/ 2190750 h 2343150"/>
                    <a:gd name="connsiteX42" fmla="*/ 1409700 w 2200275"/>
                    <a:gd name="connsiteY42" fmla="*/ 2019300 h 2343150"/>
                    <a:gd name="connsiteX43" fmla="*/ 1362075 w 2200275"/>
                    <a:gd name="connsiteY43" fmla="*/ 1905000 h 2343150"/>
                    <a:gd name="connsiteX44" fmla="*/ 1276350 w 2200275"/>
                    <a:gd name="connsiteY44" fmla="*/ 1819275 h 2343150"/>
                    <a:gd name="connsiteX45" fmla="*/ 1181100 w 2200275"/>
                    <a:gd name="connsiteY45" fmla="*/ 1733550 h 2343150"/>
                    <a:gd name="connsiteX46" fmla="*/ 913128 w 2200275"/>
                    <a:gd name="connsiteY46" fmla="*/ 1931680 h 2343150"/>
                    <a:gd name="connsiteX47" fmla="*/ 566889 w 2200275"/>
                    <a:gd name="connsiteY47" fmla="*/ 2013594 h 2343150"/>
                    <a:gd name="connsiteX48" fmla="*/ 308882 w 2200275"/>
                    <a:gd name="connsiteY48" fmla="*/ 2005021 h 2343150"/>
                    <a:gd name="connsiteX49" fmla="*/ 133350 w 2200275"/>
                    <a:gd name="connsiteY49" fmla="*/ 1981200 h 2343150"/>
                    <a:gd name="connsiteX50" fmla="*/ 0 w 2200275"/>
                    <a:gd name="connsiteY50" fmla="*/ 1771650 h 2343150"/>
                    <a:gd name="connsiteX51" fmla="*/ 126806 w 2200275"/>
                    <a:gd name="connsiteY51" fmla="*/ 1712986 h 2343150"/>
                    <a:gd name="connsiteX52" fmla="*/ 266700 w 2200275"/>
                    <a:gd name="connsiteY52" fmla="*/ 1666875 h 2343150"/>
                    <a:gd name="connsiteX53" fmla="*/ 409575 w 2200275"/>
                    <a:gd name="connsiteY53" fmla="*/ 1638300 h 2343150"/>
                    <a:gd name="connsiteX54" fmla="*/ 514350 w 2200275"/>
                    <a:gd name="connsiteY54" fmla="*/ 1543050 h 2343150"/>
                    <a:gd name="connsiteX55" fmla="*/ 628650 w 2200275"/>
                    <a:gd name="connsiteY55" fmla="*/ 1438275 h 2343150"/>
                    <a:gd name="connsiteX56" fmla="*/ 695325 w 2200275"/>
                    <a:gd name="connsiteY56" fmla="*/ 1333500 h 2343150"/>
                    <a:gd name="connsiteX57" fmla="*/ 733425 w 2200275"/>
                    <a:gd name="connsiteY57" fmla="*/ 1257300 h 2343150"/>
                    <a:gd name="connsiteX58" fmla="*/ 790575 w 2200275"/>
                    <a:gd name="connsiteY58" fmla="*/ 1200150 h 2343150"/>
                    <a:gd name="connsiteX0" fmla="*/ 762668 w 2172368"/>
                    <a:gd name="connsiteY0" fmla="*/ 1200150 h 2343150"/>
                    <a:gd name="connsiteX1" fmla="*/ 810293 w 2172368"/>
                    <a:gd name="connsiteY1" fmla="*/ 1066800 h 2343150"/>
                    <a:gd name="connsiteX2" fmla="*/ 886493 w 2172368"/>
                    <a:gd name="connsiteY2" fmla="*/ 920750 h 2343150"/>
                    <a:gd name="connsiteX3" fmla="*/ 902368 w 2172368"/>
                    <a:gd name="connsiteY3" fmla="*/ 835025 h 2343150"/>
                    <a:gd name="connsiteX4" fmla="*/ 899193 w 2172368"/>
                    <a:gd name="connsiteY4" fmla="*/ 746125 h 2343150"/>
                    <a:gd name="connsiteX5" fmla="*/ 883318 w 2172368"/>
                    <a:gd name="connsiteY5" fmla="*/ 647700 h 2343150"/>
                    <a:gd name="connsiteX6" fmla="*/ 813468 w 2172368"/>
                    <a:gd name="connsiteY6" fmla="*/ 552450 h 2343150"/>
                    <a:gd name="connsiteX7" fmla="*/ 695993 w 2172368"/>
                    <a:gd name="connsiteY7" fmla="*/ 457200 h 2343150"/>
                    <a:gd name="connsiteX8" fmla="*/ 619793 w 2172368"/>
                    <a:gd name="connsiteY8" fmla="*/ 390525 h 2343150"/>
                    <a:gd name="connsiteX9" fmla="*/ 556293 w 2172368"/>
                    <a:gd name="connsiteY9" fmla="*/ 323850 h 2343150"/>
                    <a:gd name="connsiteX10" fmla="*/ 495968 w 2172368"/>
                    <a:gd name="connsiteY10" fmla="*/ 266700 h 2343150"/>
                    <a:gd name="connsiteX11" fmla="*/ 448343 w 2172368"/>
                    <a:gd name="connsiteY11" fmla="*/ 219075 h 2343150"/>
                    <a:gd name="connsiteX12" fmla="*/ 429293 w 2172368"/>
                    <a:gd name="connsiteY12" fmla="*/ 190500 h 2343150"/>
                    <a:gd name="connsiteX13" fmla="*/ 400718 w 2172368"/>
                    <a:gd name="connsiteY13" fmla="*/ 133350 h 2343150"/>
                    <a:gd name="connsiteX14" fmla="*/ 434055 w 2172368"/>
                    <a:gd name="connsiteY14" fmla="*/ 57150 h 2343150"/>
                    <a:gd name="connsiteX15" fmla="*/ 534068 w 2172368"/>
                    <a:gd name="connsiteY15" fmla="*/ 9525 h 2343150"/>
                    <a:gd name="connsiteX16" fmla="*/ 610268 w 2172368"/>
                    <a:gd name="connsiteY16" fmla="*/ 0 h 2343150"/>
                    <a:gd name="connsiteX17" fmla="*/ 715043 w 2172368"/>
                    <a:gd name="connsiteY17" fmla="*/ 19050 h 2343150"/>
                    <a:gd name="connsiteX18" fmla="*/ 829343 w 2172368"/>
                    <a:gd name="connsiteY18" fmla="*/ 85725 h 2343150"/>
                    <a:gd name="connsiteX19" fmla="*/ 915068 w 2172368"/>
                    <a:gd name="connsiteY19" fmla="*/ 152400 h 2343150"/>
                    <a:gd name="connsiteX20" fmla="*/ 1038893 w 2172368"/>
                    <a:gd name="connsiteY20" fmla="*/ 247650 h 2343150"/>
                    <a:gd name="connsiteX21" fmla="*/ 1143668 w 2172368"/>
                    <a:gd name="connsiteY21" fmla="*/ 323850 h 2343150"/>
                    <a:gd name="connsiteX22" fmla="*/ 1229393 w 2172368"/>
                    <a:gd name="connsiteY22" fmla="*/ 400050 h 2343150"/>
                    <a:gd name="connsiteX23" fmla="*/ 1334168 w 2172368"/>
                    <a:gd name="connsiteY23" fmla="*/ 523875 h 2343150"/>
                    <a:gd name="connsiteX24" fmla="*/ 1407193 w 2172368"/>
                    <a:gd name="connsiteY24" fmla="*/ 600075 h 2343150"/>
                    <a:gd name="connsiteX25" fmla="*/ 1448468 w 2172368"/>
                    <a:gd name="connsiteY25" fmla="*/ 666750 h 2343150"/>
                    <a:gd name="connsiteX26" fmla="*/ 1524668 w 2172368"/>
                    <a:gd name="connsiteY26" fmla="*/ 733425 h 2343150"/>
                    <a:gd name="connsiteX27" fmla="*/ 1537368 w 2172368"/>
                    <a:gd name="connsiteY27" fmla="*/ 749300 h 2343150"/>
                    <a:gd name="connsiteX28" fmla="*/ 1667543 w 2172368"/>
                    <a:gd name="connsiteY28" fmla="*/ 838200 h 2343150"/>
                    <a:gd name="connsiteX29" fmla="*/ 1743743 w 2172368"/>
                    <a:gd name="connsiteY29" fmla="*/ 866775 h 2343150"/>
                    <a:gd name="connsiteX30" fmla="*/ 1858043 w 2172368"/>
                    <a:gd name="connsiteY30" fmla="*/ 1000125 h 2343150"/>
                    <a:gd name="connsiteX31" fmla="*/ 1990298 w 2172368"/>
                    <a:gd name="connsiteY31" fmla="*/ 1168523 h 2343150"/>
                    <a:gd name="connsiteX32" fmla="*/ 2062306 w 2172368"/>
                    <a:gd name="connsiteY32" fmla="*/ 1312539 h 2343150"/>
                    <a:gd name="connsiteX33" fmla="*/ 2134314 w 2172368"/>
                    <a:gd name="connsiteY33" fmla="*/ 1528563 h 2343150"/>
                    <a:gd name="connsiteX34" fmla="*/ 2172368 w 2172368"/>
                    <a:gd name="connsiteY34" fmla="*/ 1857375 h 2343150"/>
                    <a:gd name="connsiteX35" fmla="*/ 2134314 w 2172368"/>
                    <a:gd name="connsiteY35" fmla="*/ 1960611 h 2343150"/>
                    <a:gd name="connsiteX36" fmla="*/ 2062306 w 2172368"/>
                    <a:gd name="connsiteY36" fmla="*/ 1960611 h 2343150"/>
                    <a:gd name="connsiteX37" fmla="*/ 1918290 w 2172368"/>
                    <a:gd name="connsiteY37" fmla="*/ 2032619 h 2343150"/>
                    <a:gd name="connsiteX38" fmla="*/ 1829468 w 2172368"/>
                    <a:gd name="connsiteY38" fmla="*/ 2238375 h 2343150"/>
                    <a:gd name="connsiteX39" fmla="*/ 1724693 w 2172368"/>
                    <a:gd name="connsiteY39" fmla="*/ 2314575 h 2343150"/>
                    <a:gd name="connsiteX40" fmla="*/ 1591343 w 2172368"/>
                    <a:gd name="connsiteY40" fmla="*/ 2343150 h 2343150"/>
                    <a:gd name="connsiteX41" fmla="*/ 1438943 w 2172368"/>
                    <a:gd name="connsiteY41" fmla="*/ 2190750 h 2343150"/>
                    <a:gd name="connsiteX42" fmla="*/ 1381793 w 2172368"/>
                    <a:gd name="connsiteY42" fmla="*/ 2019300 h 2343150"/>
                    <a:gd name="connsiteX43" fmla="*/ 1334168 w 2172368"/>
                    <a:gd name="connsiteY43" fmla="*/ 1905000 h 2343150"/>
                    <a:gd name="connsiteX44" fmla="*/ 1248443 w 2172368"/>
                    <a:gd name="connsiteY44" fmla="*/ 1819275 h 2343150"/>
                    <a:gd name="connsiteX45" fmla="*/ 1153193 w 2172368"/>
                    <a:gd name="connsiteY45" fmla="*/ 1733550 h 2343150"/>
                    <a:gd name="connsiteX46" fmla="*/ 885221 w 2172368"/>
                    <a:gd name="connsiteY46" fmla="*/ 1931680 h 2343150"/>
                    <a:gd name="connsiteX47" fmla="*/ 538982 w 2172368"/>
                    <a:gd name="connsiteY47" fmla="*/ 2013594 h 2343150"/>
                    <a:gd name="connsiteX48" fmla="*/ 280975 w 2172368"/>
                    <a:gd name="connsiteY48" fmla="*/ 2005021 h 2343150"/>
                    <a:gd name="connsiteX49" fmla="*/ 105443 w 2172368"/>
                    <a:gd name="connsiteY49" fmla="*/ 1981200 h 2343150"/>
                    <a:gd name="connsiteX50" fmla="*/ 0 w 2172368"/>
                    <a:gd name="connsiteY50" fmla="*/ 1857379 h 2343150"/>
                    <a:gd name="connsiteX51" fmla="*/ 98899 w 2172368"/>
                    <a:gd name="connsiteY51" fmla="*/ 1712986 h 2343150"/>
                    <a:gd name="connsiteX52" fmla="*/ 238793 w 2172368"/>
                    <a:gd name="connsiteY52" fmla="*/ 1666875 h 2343150"/>
                    <a:gd name="connsiteX53" fmla="*/ 381668 w 2172368"/>
                    <a:gd name="connsiteY53" fmla="*/ 1638300 h 2343150"/>
                    <a:gd name="connsiteX54" fmla="*/ 486443 w 2172368"/>
                    <a:gd name="connsiteY54" fmla="*/ 1543050 h 2343150"/>
                    <a:gd name="connsiteX55" fmla="*/ 600743 w 2172368"/>
                    <a:gd name="connsiteY55" fmla="*/ 1438275 h 2343150"/>
                    <a:gd name="connsiteX56" fmla="*/ 667418 w 2172368"/>
                    <a:gd name="connsiteY56" fmla="*/ 1333500 h 2343150"/>
                    <a:gd name="connsiteX57" fmla="*/ 705518 w 2172368"/>
                    <a:gd name="connsiteY57" fmla="*/ 1257300 h 2343150"/>
                    <a:gd name="connsiteX58" fmla="*/ 762668 w 2172368"/>
                    <a:gd name="connsiteY58" fmla="*/ 1200150 h 2343150"/>
                    <a:gd name="connsiteX0" fmla="*/ 762668 w 2172368"/>
                    <a:gd name="connsiteY0" fmla="*/ 1204913 h 2347913"/>
                    <a:gd name="connsiteX1" fmla="*/ 810293 w 2172368"/>
                    <a:gd name="connsiteY1" fmla="*/ 1071563 h 2347913"/>
                    <a:gd name="connsiteX2" fmla="*/ 886493 w 2172368"/>
                    <a:gd name="connsiteY2" fmla="*/ 925513 h 2347913"/>
                    <a:gd name="connsiteX3" fmla="*/ 902368 w 2172368"/>
                    <a:gd name="connsiteY3" fmla="*/ 839788 h 2347913"/>
                    <a:gd name="connsiteX4" fmla="*/ 899193 w 2172368"/>
                    <a:gd name="connsiteY4" fmla="*/ 750888 h 2347913"/>
                    <a:gd name="connsiteX5" fmla="*/ 883318 w 2172368"/>
                    <a:gd name="connsiteY5" fmla="*/ 652463 h 2347913"/>
                    <a:gd name="connsiteX6" fmla="*/ 813468 w 2172368"/>
                    <a:gd name="connsiteY6" fmla="*/ 557213 h 2347913"/>
                    <a:gd name="connsiteX7" fmla="*/ 695993 w 2172368"/>
                    <a:gd name="connsiteY7" fmla="*/ 461963 h 2347913"/>
                    <a:gd name="connsiteX8" fmla="*/ 619793 w 2172368"/>
                    <a:gd name="connsiteY8" fmla="*/ 395288 h 2347913"/>
                    <a:gd name="connsiteX9" fmla="*/ 556293 w 2172368"/>
                    <a:gd name="connsiteY9" fmla="*/ 328613 h 2347913"/>
                    <a:gd name="connsiteX10" fmla="*/ 495968 w 2172368"/>
                    <a:gd name="connsiteY10" fmla="*/ 271463 h 2347913"/>
                    <a:gd name="connsiteX11" fmla="*/ 448343 w 2172368"/>
                    <a:gd name="connsiteY11" fmla="*/ 223838 h 2347913"/>
                    <a:gd name="connsiteX12" fmla="*/ 429293 w 2172368"/>
                    <a:gd name="connsiteY12" fmla="*/ 195263 h 2347913"/>
                    <a:gd name="connsiteX13" fmla="*/ 400718 w 2172368"/>
                    <a:gd name="connsiteY13" fmla="*/ 138113 h 2347913"/>
                    <a:gd name="connsiteX14" fmla="*/ 434055 w 2172368"/>
                    <a:gd name="connsiteY14" fmla="*/ 61913 h 2347913"/>
                    <a:gd name="connsiteX15" fmla="*/ 481742 w 2172368"/>
                    <a:gd name="connsiteY15" fmla="*/ 0 h 2347913"/>
                    <a:gd name="connsiteX16" fmla="*/ 610268 w 2172368"/>
                    <a:gd name="connsiteY16" fmla="*/ 4763 h 2347913"/>
                    <a:gd name="connsiteX17" fmla="*/ 715043 w 2172368"/>
                    <a:gd name="connsiteY17" fmla="*/ 23813 h 2347913"/>
                    <a:gd name="connsiteX18" fmla="*/ 829343 w 2172368"/>
                    <a:gd name="connsiteY18" fmla="*/ 90488 h 2347913"/>
                    <a:gd name="connsiteX19" fmla="*/ 915068 w 2172368"/>
                    <a:gd name="connsiteY19" fmla="*/ 157163 h 2347913"/>
                    <a:gd name="connsiteX20" fmla="*/ 1038893 w 2172368"/>
                    <a:gd name="connsiteY20" fmla="*/ 252413 h 2347913"/>
                    <a:gd name="connsiteX21" fmla="*/ 1143668 w 2172368"/>
                    <a:gd name="connsiteY21" fmla="*/ 328613 h 2347913"/>
                    <a:gd name="connsiteX22" fmla="*/ 1229393 w 2172368"/>
                    <a:gd name="connsiteY22" fmla="*/ 404813 h 2347913"/>
                    <a:gd name="connsiteX23" fmla="*/ 1334168 w 2172368"/>
                    <a:gd name="connsiteY23" fmla="*/ 528638 h 2347913"/>
                    <a:gd name="connsiteX24" fmla="*/ 1407193 w 2172368"/>
                    <a:gd name="connsiteY24" fmla="*/ 604838 h 2347913"/>
                    <a:gd name="connsiteX25" fmla="*/ 1448468 w 2172368"/>
                    <a:gd name="connsiteY25" fmla="*/ 671513 h 2347913"/>
                    <a:gd name="connsiteX26" fmla="*/ 1524668 w 2172368"/>
                    <a:gd name="connsiteY26" fmla="*/ 738188 h 2347913"/>
                    <a:gd name="connsiteX27" fmla="*/ 1537368 w 2172368"/>
                    <a:gd name="connsiteY27" fmla="*/ 754063 h 2347913"/>
                    <a:gd name="connsiteX28" fmla="*/ 1667543 w 2172368"/>
                    <a:gd name="connsiteY28" fmla="*/ 842963 h 2347913"/>
                    <a:gd name="connsiteX29" fmla="*/ 1743743 w 2172368"/>
                    <a:gd name="connsiteY29" fmla="*/ 871538 h 2347913"/>
                    <a:gd name="connsiteX30" fmla="*/ 1858043 w 2172368"/>
                    <a:gd name="connsiteY30" fmla="*/ 1004888 h 2347913"/>
                    <a:gd name="connsiteX31" fmla="*/ 1990298 w 2172368"/>
                    <a:gd name="connsiteY31" fmla="*/ 1173286 h 2347913"/>
                    <a:gd name="connsiteX32" fmla="*/ 2062306 w 2172368"/>
                    <a:gd name="connsiteY32" fmla="*/ 1317302 h 2347913"/>
                    <a:gd name="connsiteX33" fmla="*/ 2134314 w 2172368"/>
                    <a:gd name="connsiteY33" fmla="*/ 1533326 h 2347913"/>
                    <a:gd name="connsiteX34" fmla="*/ 2172368 w 2172368"/>
                    <a:gd name="connsiteY34" fmla="*/ 1862138 h 2347913"/>
                    <a:gd name="connsiteX35" fmla="*/ 2134314 w 2172368"/>
                    <a:gd name="connsiteY35" fmla="*/ 1965374 h 2347913"/>
                    <a:gd name="connsiteX36" fmla="*/ 2062306 w 2172368"/>
                    <a:gd name="connsiteY36" fmla="*/ 1965374 h 2347913"/>
                    <a:gd name="connsiteX37" fmla="*/ 1918290 w 2172368"/>
                    <a:gd name="connsiteY37" fmla="*/ 2037382 h 2347913"/>
                    <a:gd name="connsiteX38" fmla="*/ 1829468 w 2172368"/>
                    <a:gd name="connsiteY38" fmla="*/ 2243138 h 2347913"/>
                    <a:gd name="connsiteX39" fmla="*/ 1724693 w 2172368"/>
                    <a:gd name="connsiteY39" fmla="*/ 2319338 h 2347913"/>
                    <a:gd name="connsiteX40" fmla="*/ 1591343 w 2172368"/>
                    <a:gd name="connsiteY40" fmla="*/ 2347913 h 2347913"/>
                    <a:gd name="connsiteX41" fmla="*/ 1438943 w 2172368"/>
                    <a:gd name="connsiteY41" fmla="*/ 2195513 h 2347913"/>
                    <a:gd name="connsiteX42" fmla="*/ 1381793 w 2172368"/>
                    <a:gd name="connsiteY42" fmla="*/ 2024063 h 2347913"/>
                    <a:gd name="connsiteX43" fmla="*/ 1334168 w 2172368"/>
                    <a:gd name="connsiteY43" fmla="*/ 1909763 h 2347913"/>
                    <a:gd name="connsiteX44" fmla="*/ 1248443 w 2172368"/>
                    <a:gd name="connsiteY44" fmla="*/ 1824038 h 2347913"/>
                    <a:gd name="connsiteX45" fmla="*/ 1153193 w 2172368"/>
                    <a:gd name="connsiteY45" fmla="*/ 1738313 h 2347913"/>
                    <a:gd name="connsiteX46" fmla="*/ 885221 w 2172368"/>
                    <a:gd name="connsiteY46" fmla="*/ 1936443 h 2347913"/>
                    <a:gd name="connsiteX47" fmla="*/ 538982 w 2172368"/>
                    <a:gd name="connsiteY47" fmla="*/ 2018357 h 2347913"/>
                    <a:gd name="connsiteX48" fmla="*/ 280975 w 2172368"/>
                    <a:gd name="connsiteY48" fmla="*/ 2009784 h 2347913"/>
                    <a:gd name="connsiteX49" fmla="*/ 105443 w 2172368"/>
                    <a:gd name="connsiteY49" fmla="*/ 1985963 h 2347913"/>
                    <a:gd name="connsiteX50" fmla="*/ 0 w 2172368"/>
                    <a:gd name="connsiteY50" fmla="*/ 1862142 h 2347913"/>
                    <a:gd name="connsiteX51" fmla="*/ 98899 w 2172368"/>
                    <a:gd name="connsiteY51" fmla="*/ 1717749 h 2347913"/>
                    <a:gd name="connsiteX52" fmla="*/ 238793 w 2172368"/>
                    <a:gd name="connsiteY52" fmla="*/ 1671638 h 2347913"/>
                    <a:gd name="connsiteX53" fmla="*/ 381668 w 2172368"/>
                    <a:gd name="connsiteY53" fmla="*/ 1643063 h 2347913"/>
                    <a:gd name="connsiteX54" fmla="*/ 486443 w 2172368"/>
                    <a:gd name="connsiteY54" fmla="*/ 1547813 h 2347913"/>
                    <a:gd name="connsiteX55" fmla="*/ 600743 w 2172368"/>
                    <a:gd name="connsiteY55" fmla="*/ 1443038 h 2347913"/>
                    <a:gd name="connsiteX56" fmla="*/ 667418 w 2172368"/>
                    <a:gd name="connsiteY56" fmla="*/ 1338263 h 2347913"/>
                    <a:gd name="connsiteX57" fmla="*/ 705518 w 2172368"/>
                    <a:gd name="connsiteY57" fmla="*/ 1262063 h 2347913"/>
                    <a:gd name="connsiteX58" fmla="*/ 762668 w 2172368"/>
                    <a:gd name="connsiteY58" fmla="*/ 1204913 h 2347913"/>
                    <a:gd name="connsiteX0" fmla="*/ 762668 w 2172368"/>
                    <a:gd name="connsiteY0" fmla="*/ 1207490 h 2350490"/>
                    <a:gd name="connsiteX1" fmla="*/ 810293 w 2172368"/>
                    <a:gd name="connsiteY1" fmla="*/ 1074140 h 2350490"/>
                    <a:gd name="connsiteX2" fmla="*/ 886493 w 2172368"/>
                    <a:gd name="connsiteY2" fmla="*/ 928090 h 2350490"/>
                    <a:gd name="connsiteX3" fmla="*/ 902368 w 2172368"/>
                    <a:gd name="connsiteY3" fmla="*/ 842365 h 2350490"/>
                    <a:gd name="connsiteX4" fmla="*/ 899193 w 2172368"/>
                    <a:gd name="connsiteY4" fmla="*/ 753465 h 2350490"/>
                    <a:gd name="connsiteX5" fmla="*/ 883318 w 2172368"/>
                    <a:gd name="connsiteY5" fmla="*/ 655040 h 2350490"/>
                    <a:gd name="connsiteX6" fmla="*/ 813468 w 2172368"/>
                    <a:gd name="connsiteY6" fmla="*/ 559790 h 2350490"/>
                    <a:gd name="connsiteX7" fmla="*/ 695993 w 2172368"/>
                    <a:gd name="connsiteY7" fmla="*/ 464540 h 2350490"/>
                    <a:gd name="connsiteX8" fmla="*/ 619793 w 2172368"/>
                    <a:gd name="connsiteY8" fmla="*/ 397865 h 2350490"/>
                    <a:gd name="connsiteX9" fmla="*/ 556293 w 2172368"/>
                    <a:gd name="connsiteY9" fmla="*/ 331190 h 2350490"/>
                    <a:gd name="connsiteX10" fmla="*/ 495968 w 2172368"/>
                    <a:gd name="connsiteY10" fmla="*/ 274040 h 2350490"/>
                    <a:gd name="connsiteX11" fmla="*/ 448343 w 2172368"/>
                    <a:gd name="connsiteY11" fmla="*/ 226415 h 2350490"/>
                    <a:gd name="connsiteX12" fmla="*/ 429293 w 2172368"/>
                    <a:gd name="connsiteY12" fmla="*/ 197840 h 2350490"/>
                    <a:gd name="connsiteX13" fmla="*/ 400718 w 2172368"/>
                    <a:gd name="connsiteY13" fmla="*/ 140690 h 2350490"/>
                    <a:gd name="connsiteX14" fmla="*/ 434055 w 2172368"/>
                    <a:gd name="connsiteY14" fmla="*/ 64490 h 2350490"/>
                    <a:gd name="connsiteX15" fmla="*/ 481742 w 2172368"/>
                    <a:gd name="connsiteY15" fmla="*/ 2577 h 2350490"/>
                    <a:gd name="connsiteX16" fmla="*/ 610268 w 2172368"/>
                    <a:gd name="connsiteY16" fmla="*/ 7340 h 2350490"/>
                    <a:gd name="connsiteX17" fmla="*/ 715043 w 2172368"/>
                    <a:gd name="connsiteY17" fmla="*/ 26390 h 2350490"/>
                    <a:gd name="connsiteX18" fmla="*/ 829343 w 2172368"/>
                    <a:gd name="connsiteY18" fmla="*/ 93065 h 2350490"/>
                    <a:gd name="connsiteX19" fmla="*/ 915068 w 2172368"/>
                    <a:gd name="connsiteY19" fmla="*/ 159740 h 2350490"/>
                    <a:gd name="connsiteX20" fmla="*/ 1038893 w 2172368"/>
                    <a:gd name="connsiteY20" fmla="*/ 254990 h 2350490"/>
                    <a:gd name="connsiteX21" fmla="*/ 1143668 w 2172368"/>
                    <a:gd name="connsiteY21" fmla="*/ 331190 h 2350490"/>
                    <a:gd name="connsiteX22" fmla="*/ 1229393 w 2172368"/>
                    <a:gd name="connsiteY22" fmla="*/ 407390 h 2350490"/>
                    <a:gd name="connsiteX23" fmla="*/ 1334168 w 2172368"/>
                    <a:gd name="connsiteY23" fmla="*/ 531215 h 2350490"/>
                    <a:gd name="connsiteX24" fmla="*/ 1407193 w 2172368"/>
                    <a:gd name="connsiteY24" fmla="*/ 607415 h 2350490"/>
                    <a:gd name="connsiteX25" fmla="*/ 1448468 w 2172368"/>
                    <a:gd name="connsiteY25" fmla="*/ 674090 h 2350490"/>
                    <a:gd name="connsiteX26" fmla="*/ 1524668 w 2172368"/>
                    <a:gd name="connsiteY26" fmla="*/ 740765 h 2350490"/>
                    <a:gd name="connsiteX27" fmla="*/ 1537368 w 2172368"/>
                    <a:gd name="connsiteY27" fmla="*/ 756640 h 2350490"/>
                    <a:gd name="connsiteX28" fmla="*/ 1667543 w 2172368"/>
                    <a:gd name="connsiteY28" fmla="*/ 845540 h 2350490"/>
                    <a:gd name="connsiteX29" fmla="*/ 1743743 w 2172368"/>
                    <a:gd name="connsiteY29" fmla="*/ 874115 h 2350490"/>
                    <a:gd name="connsiteX30" fmla="*/ 1858043 w 2172368"/>
                    <a:gd name="connsiteY30" fmla="*/ 1007465 h 2350490"/>
                    <a:gd name="connsiteX31" fmla="*/ 1990298 w 2172368"/>
                    <a:gd name="connsiteY31" fmla="*/ 1175863 h 2350490"/>
                    <a:gd name="connsiteX32" fmla="*/ 2062306 w 2172368"/>
                    <a:gd name="connsiteY32" fmla="*/ 1319879 h 2350490"/>
                    <a:gd name="connsiteX33" fmla="*/ 2134314 w 2172368"/>
                    <a:gd name="connsiteY33" fmla="*/ 1535903 h 2350490"/>
                    <a:gd name="connsiteX34" fmla="*/ 2172368 w 2172368"/>
                    <a:gd name="connsiteY34" fmla="*/ 1864715 h 2350490"/>
                    <a:gd name="connsiteX35" fmla="*/ 2134314 w 2172368"/>
                    <a:gd name="connsiteY35" fmla="*/ 1967951 h 2350490"/>
                    <a:gd name="connsiteX36" fmla="*/ 2062306 w 2172368"/>
                    <a:gd name="connsiteY36" fmla="*/ 1967951 h 2350490"/>
                    <a:gd name="connsiteX37" fmla="*/ 1918290 w 2172368"/>
                    <a:gd name="connsiteY37" fmla="*/ 2039959 h 2350490"/>
                    <a:gd name="connsiteX38" fmla="*/ 1829468 w 2172368"/>
                    <a:gd name="connsiteY38" fmla="*/ 2245715 h 2350490"/>
                    <a:gd name="connsiteX39" fmla="*/ 1724693 w 2172368"/>
                    <a:gd name="connsiteY39" fmla="*/ 2321915 h 2350490"/>
                    <a:gd name="connsiteX40" fmla="*/ 1591343 w 2172368"/>
                    <a:gd name="connsiteY40" fmla="*/ 2350490 h 2350490"/>
                    <a:gd name="connsiteX41" fmla="*/ 1438943 w 2172368"/>
                    <a:gd name="connsiteY41" fmla="*/ 2198090 h 2350490"/>
                    <a:gd name="connsiteX42" fmla="*/ 1381793 w 2172368"/>
                    <a:gd name="connsiteY42" fmla="*/ 2026640 h 2350490"/>
                    <a:gd name="connsiteX43" fmla="*/ 1334168 w 2172368"/>
                    <a:gd name="connsiteY43" fmla="*/ 1912340 h 2350490"/>
                    <a:gd name="connsiteX44" fmla="*/ 1248443 w 2172368"/>
                    <a:gd name="connsiteY44" fmla="*/ 1826615 h 2350490"/>
                    <a:gd name="connsiteX45" fmla="*/ 1153193 w 2172368"/>
                    <a:gd name="connsiteY45" fmla="*/ 1740890 h 2350490"/>
                    <a:gd name="connsiteX46" fmla="*/ 885221 w 2172368"/>
                    <a:gd name="connsiteY46" fmla="*/ 1939020 h 2350490"/>
                    <a:gd name="connsiteX47" fmla="*/ 538982 w 2172368"/>
                    <a:gd name="connsiteY47" fmla="*/ 2020934 h 2350490"/>
                    <a:gd name="connsiteX48" fmla="*/ 280975 w 2172368"/>
                    <a:gd name="connsiteY48" fmla="*/ 2012361 h 2350490"/>
                    <a:gd name="connsiteX49" fmla="*/ 105443 w 2172368"/>
                    <a:gd name="connsiteY49" fmla="*/ 1988540 h 2350490"/>
                    <a:gd name="connsiteX50" fmla="*/ 0 w 2172368"/>
                    <a:gd name="connsiteY50" fmla="*/ 1864719 h 2350490"/>
                    <a:gd name="connsiteX51" fmla="*/ 98899 w 2172368"/>
                    <a:gd name="connsiteY51" fmla="*/ 1720326 h 2350490"/>
                    <a:gd name="connsiteX52" fmla="*/ 238793 w 2172368"/>
                    <a:gd name="connsiteY52" fmla="*/ 1674215 h 2350490"/>
                    <a:gd name="connsiteX53" fmla="*/ 381668 w 2172368"/>
                    <a:gd name="connsiteY53" fmla="*/ 1645640 h 2350490"/>
                    <a:gd name="connsiteX54" fmla="*/ 486443 w 2172368"/>
                    <a:gd name="connsiteY54" fmla="*/ 1550390 h 2350490"/>
                    <a:gd name="connsiteX55" fmla="*/ 600743 w 2172368"/>
                    <a:gd name="connsiteY55" fmla="*/ 1445615 h 2350490"/>
                    <a:gd name="connsiteX56" fmla="*/ 667418 w 2172368"/>
                    <a:gd name="connsiteY56" fmla="*/ 1340840 h 2350490"/>
                    <a:gd name="connsiteX57" fmla="*/ 705518 w 2172368"/>
                    <a:gd name="connsiteY57" fmla="*/ 1264640 h 2350490"/>
                    <a:gd name="connsiteX58" fmla="*/ 762668 w 2172368"/>
                    <a:gd name="connsiteY58" fmla="*/ 1207490 h 2350490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00718 w 2172368"/>
                    <a:gd name="connsiteY13" fmla="*/ 136595 h 2346395"/>
                    <a:gd name="connsiteX14" fmla="*/ 434055 w 2172368"/>
                    <a:gd name="connsiteY14" fmla="*/ 60395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43668 w 2172368"/>
                    <a:gd name="connsiteY21" fmla="*/ 327095 h 2346395"/>
                    <a:gd name="connsiteX22" fmla="*/ 1229393 w 2172368"/>
                    <a:gd name="connsiteY22" fmla="*/ 403295 h 2346395"/>
                    <a:gd name="connsiteX23" fmla="*/ 1334168 w 2172368"/>
                    <a:gd name="connsiteY23" fmla="*/ 52712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00718 w 2172368"/>
                    <a:gd name="connsiteY13" fmla="*/ 136595 h 2346395"/>
                    <a:gd name="connsiteX14" fmla="*/ 434055 w 2172368"/>
                    <a:gd name="connsiteY14" fmla="*/ 60395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43668 w 2172368"/>
                    <a:gd name="connsiteY21" fmla="*/ 327095 h 2346395"/>
                    <a:gd name="connsiteX22" fmla="*/ 1229393 w 2172368"/>
                    <a:gd name="connsiteY22" fmla="*/ 403295 h 2346395"/>
                    <a:gd name="connsiteX23" fmla="*/ 1334168 w 2172368"/>
                    <a:gd name="connsiteY23" fmla="*/ 52712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00718 w 2172368"/>
                    <a:gd name="connsiteY13" fmla="*/ 136595 h 2346395"/>
                    <a:gd name="connsiteX14" fmla="*/ 427078 w 2172368"/>
                    <a:gd name="connsiteY14" fmla="*/ 4789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43668 w 2172368"/>
                    <a:gd name="connsiteY21" fmla="*/ 327095 h 2346395"/>
                    <a:gd name="connsiteX22" fmla="*/ 1229393 w 2172368"/>
                    <a:gd name="connsiteY22" fmla="*/ 403295 h 2346395"/>
                    <a:gd name="connsiteX23" fmla="*/ 1334168 w 2172368"/>
                    <a:gd name="connsiteY23" fmla="*/ 52712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00718 w 2172368"/>
                    <a:gd name="connsiteY13" fmla="*/ 136595 h 2346395"/>
                    <a:gd name="connsiteX14" fmla="*/ 427078 w 2172368"/>
                    <a:gd name="connsiteY14" fmla="*/ 4789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43668 w 2172368"/>
                    <a:gd name="connsiteY21" fmla="*/ 327095 h 2346395"/>
                    <a:gd name="connsiteX22" fmla="*/ 1229393 w 2172368"/>
                    <a:gd name="connsiteY22" fmla="*/ 403295 h 2346395"/>
                    <a:gd name="connsiteX23" fmla="*/ 1334168 w 2172368"/>
                    <a:gd name="connsiteY23" fmla="*/ 52712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00718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43668 w 2172368"/>
                    <a:gd name="connsiteY21" fmla="*/ 327095 h 2346395"/>
                    <a:gd name="connsiteX22" fmla="*/ 1229393 w 2172368"/>
                    <a:gd name="connsiteY22" fmla="*/ 403295 h 2346395"/>
                    <a:gd name="connsiteX23" fmla="*/ 1334168 w 2172368"/>
                    <a:gd name="connsiteY23" fmla="*/ 52712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00718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43668 w 2172368"/>
                    <a:gd name="connsiteY21" fmla="*/ 327095 h 2346395"/>
                    <a:gd name="connsiteX22" fmla="*/ 1229393 w 2172368"/>
                    <a:gd name="connsiteY22" fmla="*/ 403295 h 2346395"/>
                    <a:gd name="connsiteX23" fmla="*/ 1334168 w 2172368"/>
                    <a:gd name="connsiteY23" fmla="*/ 52712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19904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43668 w 2172368"/>
                    <a:gd name="connsiteY21" fmla="*/ 327095 h 2346395"/>
                    <a:gd name="connsiteX22" fmla="*/ 1229393 w 2172368"/>
                    <a:gd name="connsiteY22" fmla="*/ 403295 h 2346395"/>
                    <a:gd name="connsiteX23" fmla="*/ 1334168 w 2172368"/>
                    <a:gd name="connsiteY23" fmla="*/ 52712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19904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43668 w 2172368"/>
                    <a:gd name="connsiteY21" fmla="*/ 327095 h 2346395"/>
                    <a:gd name="connsiteX22" fmla="*/ 1294509 w 2172368"/>
                    <a:gd name="connsiteY22" fmla="*/ 324711 h 2346395"/>
                    <a:gd name="connsiteX23" fmla="*/ 1334168 w 2172368"/>
                    <a:gd name="connsiteY23" fmla="*/ 52712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19904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43668 w 2172368"/>
                    <a:gd name="connsiteY21" fmla="*/ 327095 h 2346395"/>
                    <a:gd name="connsiteX22" fmla="*/ 1294509 w 2172368"/>
                    <a:gd name="connsiteY22" fmla="*/ 324711 h 2346395"/>
                    <a:gd name="connsiteX23" fmla="*/ 1385331 w 2172368"/>
                    <a:gd name="connsiteY23" fmla="*/ 49140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19904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915068 w 2172368"/>
                    <a:gd name="connsiteY19" fmla="*/ 155645 h 2346395"/>
                    <a:gd name="connsiteX20" fmla="*/ 1038893 w 2172368"/>
                    <a:gd name="connsiteY20" fmla="*/ 250895 h 2346395"/>
                    <a:gd name="connsiteX21" fmla="*/ 1111110 w 2172368"/>
                    <a:gd name="connsiteY21" fmla="*/ 110392 h 2346395"/>
                    <a:gd name="connsiteX22" fmla="*/ 1294509 w 2172368"/>
                    <a:gd name="connsiteY22" fmla="*/ 324711 h 2346395"/>
                    <a:gd name="connsiteX23" fmla="*/ 1385331 w 2172368"/>
                    <a:gd name="connsiteY23" fmla="*/ 49140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19904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852277 w 2172368"/>
                    <a:gd name="connsiteY19" fmla="*/ 12764 h 2346395"/>
                    <a:gd name="connsiteX20" fmla="*/ 1038893 w 2172368"/>
                    <a:gd name="connsiteY20" fmla="*/ 250895 h 2346395"/>
                    <a:gd name="connsiteX21" fmla="*/ 1111110 w 2172368"/>
                    <a:gd name="connsiteY21" fmla="*/ 110392 h 2346395"/>
                    <a:gd name="connsiteX22" fmla="*/ 1294509 w 2172368"/>
                    <a:gd name="connsiteY22" fmla="*/ 324711 h 2346395"/>
                    <a:gd name="connsiteX23" fmla="*/ 1385331 w 2172368"/>
                    <a:gd name="connsiteY23" fmla="*/ 491400 h 2346395"/>
                    <a:gd name="connsiteX24" fmla="*/ 1407193 w 2172368"/>
                    <a:gd name="connsiteY24" fmla="*/ 603320 h 2346395"/>
                    <a:gd name="connsiteX25" fmla="*/ 1448468 w 2172368"/>
                    <a:gd name="connsiteY25" fmla="*/ 669995 h 2346395"/>
                    <a:gd name="connsiteX26" fmla="*/ 1524668 w 2172368"/>
                    <a:gd name="connsiteY26" fmla="*/ 736670 h 2346395"/>
                    <a:gd name="connsiteX27" fmla="*/ 1537368 w 2172368"/>
                    <a:gd name="connsiteY27" fmla="*/ 752545 h 2346395"/>
                    <a:gd name="connsiteX28" fmla="*/ 1667543 w 2172368"/>
                    <a:gd name="connsiteY28" fmla="*/ 841445 h 2346395"/>
                    <a:gd name="connsiteX29" fmla="*/ 1743743 w 2172368"/>
                    <a:gd name="connsiteY29" fmla="*/ 870020 h 2346395"/>
                    <a:gd name="connsiteX30" fmla="*/ 1858043 w 2172368"/>
                    <a:gd name="connsiteY30" fmla="*/ 1003370 h 2346395"/>
                    <a:gd name="connsiteX31" fmla="*/ 1990298 w 2172368"/>
                    <a:gd name="connsiteY31" fmla="*/ 1171768 h 2346395"/>
                    <a:gd name="connsiteX32" fmla="*/ 2062306 w 2172368"/>
                    <a:gd name="connsiteY32" fmla="*/ 1315784 h 2346395"/>
                    <a:gd name="connsiteX33" fmla="*/ 2134314 w 2172368"/>
                    <a:gd name="connsiteY33" fmla="*/ 1531808 h 2346395"/>
                    <a:gd name="connsiteX34" fmla="*/ 2172368 w 2172368"/>
                    <a:gd name="connsiteY34" fmla="*/ 1860620 h 2346395"/>
                    <a:gd name="connsiteX35" fmla="*/ 2134314 w 2172368"/>
                    <a:gd name="connsiteY35" fmla="*/ 1963856 h 2346395"/>
                    <a:gd name="connsiteX36" fmla="*/ 2062306 w 2172368"/>
                    <a:gd name="connsiteY36" fmla="*/ 1963856 h 2346395"/>
                    <a:gd name="connsiteX37" fmla="*/ 1918290 w 2172368"/>
                    <a:gd name="connsiteY37" fmla="*/ 2035864 h 2346395"/>
                    <a:gd name="connsiteX38" fmla="*/ 1829468 w 2172368"/>
                    <a:gd name="connsiteY38" fmla="*/ 2241620 h 2346395"/>
                    <a:gd name="connsiteX39" fmla="*/ 1724693 w 2172368"/>
                    <a:gd name="connsiteY39" fmla="*/ 2317820 h 2346395"/>
                    <a:gd name="connsiteX40" fmla="*/ 1591343 w 2172368"/>
                    <a:gd name="connsiteY40" fmla="*/ 2346395 h 2346395"/>
                    <a:gd name="connsiteX41" fmla="*/ 1438943 w 2172368"/>
                    <a:gd name="connsiteY41" fmla="*/ 2193995 h 2346395"/>
                    <a:gd name="connsiteX42" fmla="*/ 1381793 w 2172368"/>
                    <a:gd name="connsiteY42" fmla="*/ 2022545 h 2346395"/>
                    <a:gd name="connsiteX43" fmla="*/ 1334168 w 2172368"/>
                    <a:gd name="connsiteY43" fmla="*/ 1908245 h 2346395"/>
                    <a:gd name="connsiteX44" fmla="*/ 1248443 w 2172368"/>
                    <a:gd name="connsiteY44" fmla="*/ 1822520 h 2346395"/>
                    <a:gd name="connsiteX45" fmla="*/ 1153193 w 2172368"/>
                    <a:gd name="connsiteY45" fmla="*/ 1736795 h 2346395"/>
                    <a:gd name="connsiteX46" fmla="*/ 885221 w 2172368"/>
                    <a:gd name="connsiteY46" fmla="*/ 1934925 h 2346395"/>
                    <a:gd name="connsiteX47" fmla="*/ 538982 w 2172368"/>
                    <a:gd name="connsiteY47" fmla="*/ 2016839 h 2346395"/>
                    <a:gd name="connsiteX48" fmla="*/ 280975 w 2172368"/>
                    <a:gd name="connsiteY48" fmla="*/ 2008266 h 2346395"/>
                    <a:gd name="connsiteX49" fmla="*/ 105443 w 2172368"/>
                    <a:gd name="connsiteY49" fmla="*/ 1984445 h 2346395"/>
                    <a:gd name="connsiteX50" fmla="*/ 0 w 2172368"/>
                    <a:gd name="connsiteY50" fmla="*/ 1860624 h 2346395"/>
                    <a:gd name="connsiteX51" fmla="*/ 98899 w 2172368"/>
                    <a:gd name="connsiteY51" fmla="*/ 1716231 h 2346395"/>
                    <a:gd name="connsiteX52" fmla="*/ 238793 w 2172368"/>
                    <a:gd name="connsiteY52" fmla="*/ 1670120 h 2346395"/>
                    <a:gd name="connsiteX53" fmla="*/ 381668 w 2172368"/>
                    <a:gd name="connsiteY53" fmla="*/ 1641545 h 2346395"/>
                    <a:gd name="connsiteX54" fmla="*/ 486443 w 2172368"/>
                    <a:gd name="connsiteY54" fmla="*/ 1546295 h 2346395"/>
                    <a:gd name="connsiteX55" fmla="*/ 600743 w 2172368"/>
                    <a:gd name="connsiteY55" fmla="*/ 1441520 h 2346395"/>
                    <a:gd name="connsiteX56" fmla="*/ 667418 w 2172368"/>
                    <a:gd name="connsiteY56" fmla="*/ 1336745 h 2346395"/>
                    <a:gd name="connsiteX57" fmla="*/ 705518 w 2172368"/>
                    <a:gd name="connsiteY57" fmla="*/ 1260545 h 2346395"/>
                    <a:gd name="connsiteX58" fmla="*/ 762668 w 2172368"/>
                    <a:gd name="connsiteY58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19904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1038893 w 2172368"/>
                    <a:gd name="connsiteY19" fmla="*/ 250895 h 2346395"/>
                    <a:gd name="connsiteX20" fmla="*/ 1111110 w 2172368"/>
                    <a:gd name="connsiteY20" fmla="*/ 110392 h 2346395"/>
                    <a:gd name="connsiteX21" fmla="*/ 1294509 w 2172368"/>
                    <a:gd name="connsiteY21" fmla="*/ 324711 h 2346395"/>
                    <a:gd name="connsiteX22" fmla="*/ 1385331 w 2172368"/>
                    <a:gd name="connsiteY22" fmla="*/ 491400 h 2346395"/>
                    <a:gd name="connsiteX23" fmla="*/ 1407193 w 2172368"/>
                    <a:gd name="connsiteY23" fmla="*/ 603320 h 2346395"/>
                    <a:gd name="connsiteX24" fmla="*/ 1448468 w 2172368"/>
                    <a:gd name="connsiteY24" fmla="*/ 669995 h 2346395"/>
                    <a:gd name="connsiteX25" fmla="*/ 1524668 w 2172368"/>
                    <a:gd name="connsiteY25" fmla="*/ 736670 h 2346395"/>
                    <a:gd name="connsiteX26" fmla="*/ 1537368 w 2172368"/>
                    <a:gd name="connsiteY26" fmla="*/ 752545 h 2346395"/>
                    <a:gd name="connsiteX27" fmla="*/ 1667543 w 2172368"/>
                    <a:gd name="connsiteY27" fmla="*/ 841445 h 2346395"/>
                    <a:gd name="connsiteX28" fmla="*/ 1743743 w 2172368"/>
                    <a:gd name="connsiteY28" fmla="*/ 870020 h 2346395"/>
                    <a:gd name="connsiteX29" fmla="*/ 1858043 w 2172368"/>
                    <a:gd name="connsiteY29" fmla="*/ 1003370 h 2346395"/>
                    <a:gd name="connsiteX30" fmla="*/ 1990298 w 2172368"/>
                    <a:gd name="connsiteY30" fmla="*/ 1171768 h 2346395"/>
                    <a:gd name="connsiteX31" fmla="*/ 2062306 w 2172368"/>
                    <a:gd name="connsiteY31" fmla="*/ 1315784 h 2346395"/>
                    <a:gd name="connsiteX32" fmla="*/ 2134314 w 2172368"/>
                    <a:gd name="connsiteY32" fmla="*/ 1531808 h 2346395"/>
                    <a:gd name="connsiteX33" fmla="*/ 2172368 w 2172368"/>
                    <a:gd name="connsiteY33" fmla="*/ 1860620 h 2346395"/>
                    <a:gd name="connsiteX34" fmla="*/ 2134314 w 2172368"/>
                    <a:gd name="connsiteY34" fmla="*/ 1963856 h 2346395"/>
                    <a:gd name="connsiteX35" fmla="*/ 2062306 w 2172368"/>
                    <a:gd name="connsiteY35" fmla="*/ 1963856 h 2346395"/>
                    <a:gd name="connsiteX36" fmla="*/ 1918290 w 2172368"/>
                    <a:gd name="connsiteY36" fmla="*/ 2035864 h 2346395"/>
                    <a:gd name="connsiteX37" fmla="*/ 1829468 w 2172368"/>
                    <a:gd name="connsiteY37" fmla="*/ 2241620 h 2346395"/>
                    <a:gd name="connsiteX38" fmla="*/ 1724693 w 2172368"/>
                    <a:gd name="connsiteY38" fmla="*/ 2317820 h 2346395"/>
                    <a:gd name="connsiteX39" fmla="*/ 1591343 w 2172368"/>
                    <a:gd name="connsiteY39" fmla="*/ 2346395 h 2346395"/>
                    <a:gd name="connsiteX40" fmla="*/ 1438943 w 2172368"/>
                    <a:gd name="connsiteY40" fmla="*/ 2193995 h 2346395"/>
                    <a:gd name="connsiteX41" fmla="*/ 1381793 w 2172368"/>
                    <a:gd name="connsiteY41" fmla="*/ 2022545 h 2346395"/>
                    <a:gd name="connsiteX42" fmla="*/ 1334168 w 2172368"/>
                    <a:gd name="connsiteY42" fmla="*/ 1908245 h 2346395"/>
                    <a:gd name="connsiteX43" fmla="*/ 1248443 w 2172368"/>
                    <a:gd name="connsiteY43" fmla="*/ 1822520 h 2346395"/>
                    <a:gd name="connsiteX44" fmla="*/ 1153193 w 2172368"/>
                    <a:gd name="connsiteY44" fmla="*/ 1736795 h 2346395"/>
                    <a:gd name="connsiteX45" fmla="*/ 885221 w 2172368"/>
                    <a:gd name="connsiteY45" fmla="*/ 1934925 h 2346395"/>
                    <a:gd name="connsiteX46" fmla="*/ 538982 w 2172368"/>
                    <a:gd name="connsiteY46" fmla="*/ 2016839 h 2346395"/>
                    <a:gd name="connsiteX47" fmla="*/ 280975 w 2172368"/>
                    <a:gd name="connsiteY47" fmla="*/ 2008266 h 2346395"/>
                    <a:gd name="connsiteX48" fmla="*/ 105443 w 2172368"/>
                    <a:gd name="connsiteY48" fmla="*/ 1984445 h 2346395"/>
                    <a:gd name="connsiteX49" fmla="*/ 0 w 2172368"/>
                    <a:gd name="connsiteY49" fmla="*/ 1860624 h 2346395"/>
                    <a:gd name="connsiteX50" fmla="*/ 98899 w 2172368"/>
                    <a:gd name="connsiteY50" fmla="*/ 1716231 h 2346395"/>
                    <a:gd name="connsiteX51" fmla="*/ 238793 w 2172368"/>
                    <a:gd name="connsiteY51" fmla="*/ 1670120 h 2346395"/>
                    <a:gd name="connsiteX52" fmla="*/ 381668 w 2172368"/>
                    <a:gd name="connsiteY52" fmla="*/ 1641545 h 2346395"/>
                    <a:gd name="connsiteX53" fmla="*/ 486443 w 2172368"/>
                    <a:gd name="connsiteY53" fmla="*/ 1546295 h 2346395"/>
                    <a:gd name="connsiteX54" fmla="*/ 600743 w 2172368"/>
                    <a:gd name="connsiteY54" fmla="*/ 1441520 h 2346395"/>
                    <a:gd name="connsiteX55" fmla="*/ 667418 w 2172368"/>
                    <a:gd name="connsiteY55" fmla="*/ 1336745 h 2346395"/>
                    <a:gd name="connsiteX56" fmla="*/ 705518 w 2172368"/>
                    <a:gd name="connsiteY56" fmla="*/ 1260545 h 2346395"/>
                    <a:gd name="connsiteX57" fmla="*/ 762668 w 2172368"/>
                    <a:gd name="connsiteY57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19904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29343 w 2172368"/>
                    <a:gd name="connsiteY18" fmla="*/ 88970 h 2346395"/>
                    <a:gd name="connsiteX19" fmla="*/ 1111110 w 2172368"/>
                    <a:gd name="connsiteY19" fmla="*/ 110392 h 2346395"/>
                    <a:gd name="connsiteX20" fmla="*/ 1294509 w 2172368"/>
                    <a:gd name="connsiteY20" fmla="*/ 324711 h 2346395"/>
                    <a:gd name="connsiteX21" fmla="*/ 1385331 w 2172368"/>
                    <a:gd name="connsiteY21" fmla="*/ 491400 h 2346395"/>
                    <a:gd name="connsiteX22" fmla="*/ 1407193 w 2172368"/>
                    <a:gd name="connsiteY22" fmla="*/ 603320 h 2346395"/>
                    <a:gd name="connsiteX23" fmla="*/ 1448468 w 2172368"/>
                    <a:gd name="connsiteY23" fmla="*/ 669995 h 2346395"/>
                    <a:gd name="connsiteX24" fmla="*/ 1524668 w 2172368"/>
                    <a:gd name="connsiteY24" fmla="*/ 736670 h 2346395"/>
                    <a:gd name="connsiteX25" fmla="*/ 1537368 w 2172368"/>
                    <a:gd name="connsiteY25" fmla="*/ 752545 h 2346395"/>
                    <a:gd name="connsiteX26" fmla="*/ 1667543 w 2172368"/>
                    <a:gd name="connsiteY26" fmla="*/ 841445 h 2346395"/>
                    <a:gd name="connsiteX27" fmla="*/ 1743743 w 2172368"/>
                    <a:gd name="connsiteY27" fmla="*/ 870020 h 2346395"/>
                    <a:gd name="connsiteX28" fmla="*/ 1858043 w 2172368"/>
                    <a:gd name="connsiteY28" fmla="*/ 1003370 h 2346395"/>
                    <a:gd name="connsiteX29" fmla="*/ 1990298 w 2172368"/>
                    <a:gd name="connsiteY29" fmla="*/ 1171768 h 2346395"/>
                    <a:gd name="connsiteX30" fmla="*/ 2062306 w 2172368"/>
                    <a:gd name="connsiteY30" fmla="*/ 1315784 h 2346395"/>
                    <a:gd name="connsiteX31" fmla="*/ 2134314 w 2172368"/>
                    <a:gd name="connsiteY31" fmla="*/ 1531808 h 2346395"/>
                    <a:gd name="connsiteX32" fmla="*/ 2172368 w 2172368"/>
                    <a:gd name="connsiteY32" fmla="*/ 1860620 h 2346395"/>
                    <a:gd name="connsiteX33" fmla="*/ 2134314 w 2172368"/>
                    <a:gd name="connsiteY33" fmla="*/ 1963856 h 2346395"/>
                    <a:gd name="connsiteX34" fmla="*/ 2062306 w 2172368"/>
                    <a:gd name="connsiteY34" fmla="*/ 1963856 h 2346395"/>
                    <a:gd name="connsiteX35" fmla="*/ 1918290 w 2172368"/>
                    <a:gd name="connsiteY35" fmla="*/ 2035864 h 2346395"/>
                    <a:gd name="connsiteX36" fmla="*/ 1829468 w 2172368"/>
                    <a:gd name="connsiteY36" fmla="*/ 2241620 h 2346395"/>
                    <a:gd name="connsiteX37" fmla="*/ 1724693 w 2172368"/>
                    <a:gd name="connsiteY37" fmla="*/ 2317820 h 2346395"/>
                    <a:gd name="connsiteX38" fmla="*/ 1591343 w 2172368"/>
                    <a:gd name="connsiteY38" fmla="*/ 2346395 h 2346395"/>
                    <a:gd name="connsiteX39" fmla="*/ 1438943 w 2172368"/>
                    <a:gd name="connsiteY39" fmla="*/ 2193995 h 2346395"/>
                    <a:gd name="connsiteX40" fmla="*/ 1381793 w 2172368"/>
                    <a:gd name="connsiteY40" fmla="*/ 2022545 h 2346395"/>
                    <a:gd name="connsiteX41" fmla="*/ 1334168 w 2172368"/>
                    <a:gd name="connsiteY41" fmla="*/ 1908245 h 2346395"/>
                    <a:gd name="connsiteX42" fmla="*/ 1248443 w 2172368"/>
                    <a:gd name="connsiteY42" fmla="*/ 1822520 h 2346395"/>
                    <a:gd name="connsiteX43" fmla="*/ 1153193 w 2172368"/>
                    <a:gd name="connsiteY43" fmla="*/ 1736795 h 2346395"/>
                    <a:gd name="connsiteX44" fmla="*/ 885221 w 2172368"/>
                    <a:gd name="connsiteY44" fmla="*/ 1934925 h 2346395"/>
                    <a:gd name="connsiteX45" fmla="*/ 538982 w 2172368"/>
                    <a:gd name="connsiteY45" fmla="*/ 2016839 h 2346395"/>
                    <a:gd name="connsiteX46" fmla="*/ 280975 w 2172368"/>
                    <a:gd name="connsiteY46" fmla="*/ 2008266 h 2346395"/>
                    <a:gd name="connsiteX47" fmla="*/ 105443 w 2172368"/>
                    <a:gd name="connsiteY47" fmla="*/ 1984445 h 2346395"/>
                    <a:gd name="connsiteX48" fmla="*/ 0 w 2172368"/>
                    <a:gd name="connsiteY48" fmla="*/ 1860624 h 2346395"/>
                    <a:gd name="connsiteX49" fmla="*/ 98899 w 2172368"/>
                    <a:gd name="connsiteY49" fmla="*/ 1716231 h 2346395"/>
                    <a:gd name="connsiteX50" fmla="*/ 238793 w 2172368"/>
                    <a:gd name="connsiteY50" fmla="*/ 1670120 h 2346395"/>
                    <a:gd name="connsiteX51" fmla="*/ 381668 w 2172368"/>
                    <a:gd name="connsiteY51" fmla="*/ 1641545 h 2346395"/>
                    <a:gd name="connsiteX52" fmla="*/ 486443 w 2172368"/>
                    <a:gd name="connsiteY52" fmla="*/ 1546295 h 2346395"/>
                    <a:gd name="connsiteX53" fmla="*/ 600743 w 2172368"/>
                    <a:gd name="connsiteY53" fmla="*/ 1441520 h 2346395"/>
                    <a:gd name="connsiteX54" fmla="*/ 667418 w 2172368"/>
                    <a:gd name="connsiteY54" fmla="*/ 1336745 h 2346395"/>
                    <a:gd name="connsiteX55" fmla="*/ 705518 w 2172368"/>
                    <a:gd name="connsiteY55" fmla="*/ 1260545 h 2346395"/>
                    <a:gd name="connsiteX56" fmla="*/ 762668 w 2172368"/>
                    <a:gd name="connsiteY56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19904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71204 w 2172368"/>
                    <a:gd name="connsiteY18" fmla="*/ 65157 h 2346395"/>
                    <a:gd name="connsiteX19" fmla="*/ 1111110 w 2172368"/>
                    <a:gd name="connsiteY19" fmla="*/ 110392 h 2346395"/>
                    <a:gd name="connsiteX20" fmla="*/ 1294509 w 2172368"/>
                    <a:gd name="connsiteY20" fmla="*/ 324711 h 2346395"/>
                    <a:gd name="connsiteX21" fmla="*/ 1385331 w 2172368"/>
                    <a:gd name="connsiteY21" fmla="*/ 491400 h 2346395"/>
                    <a:gd name="connsiteX22" fmla="*/ 1407193 w 2172368"/>
                    <a:gd name="connsiteY22" fmla="*/ 603320 h 2346395"/>
                    <a:gd name="connsiteX23" fmla="*/ 1448468 w 2172368"/>
                    <a:gd name="connsiteY23" fmla="*/ 669995 h 2346395"/>
                    <a:gd name="connsiteX24" fmla="*/ 1524668 w 2172368"/>
                    <a:gd name="connsiteY24" fmla="*/ 736670 h 2346395"/>
                    <a:gd name="connsiteX25" fmla="*/ 1537368 w 2172368"/>
                    <a:gd name="connsiteY25" fmla="*/ 752545 h 2346395"/>
                    <a:gd name="connsiteX26" fmla="*/ 1667543 w 2172368"/>
                    <a:gd name="connsiteY26" fmla="*/ 841445 h 2346395"/>
                    <a:gd name="connsiteX27" fmla="*/ 1743743 w 2172368"/>
                    <a:gd name="connsiteY27" fmla="*/ 870020 h 2346395"/>
                    <a:gd name="connsiteX28" fmla="*/ 1858043 w 2172368"/>
                    <a:gd name="connsiteY28" fmla="*/ 1003370 h 2346395"/>
                    <a:gd name="connsiteX29" fmla="*/ 1990298 w 2172368"/>
                    <a:gd name="connsiteY29" fmla="*/ 1171768 h 2346395"/>
                    <a:gd name="connsiteX30" fmla="*/ 2062306 w 2172368"/>
                    <a:gd name="connsiteY30" fmla="*/ 1315784 h 2346395"/>
                    <a:gd name="connsiteX31" fmla="*/ 2134314 w 2172368"/>
                    <a:gd name="connsiteY31" fmla="*/ 1531808 h 2346395"/>
                    <a:gd name="connsiteX32" fmla="*/ 2172368 w 2172368"/>
                    <a:gd name="connsiteY32" fmla="*/ 1860620 h 2346395"/>
                    <a:gd name="connsiteX33" fmla="*/ 2134314 w 2172368"/>
                    <a:gd name="connsiteY33" fmla="*/ 1963856 h 2346395"/>
                    <a:gd name="connsiteX34" fmla="*/ 2062306 w 2172368"/>
                    <a:gd name="connsiteY34" fmla="*/ 1963856 h 2346395"/>
                    <a:gd name="connsiteX35" fmla="*/ 1918290 w 2172368"/>
                    <a:gd name="connsiteY35" fmla="*/ 2035864 h 2346395"/>
                    <a:gd name="connsiteX36" fmla="*/ 1829468 w 2172368"/>
                    <a:gd name="connsiteY36" fmla="*/ 2241620 h 2346395"/>
                    <a:gd name="connsiteX37" fmla="*/ 1724693 w 2172368"/>
                    <a:gd name="connsiteY37" fmla="*/ 2317820 h 2346395"/>
                    <a:gd name="connsiteX38" fmla="*/ 1591343 w 2172368"/>
                    <a:gd name="connsiteY38" fmla="*/ 2346395 h 2346395"/>
                    <a:gd name="connsiteX39" fmla="*/ 1438943 w 2172368"/>
                    <a:gd name="connsiteY39" fmla="*/ 2193995 h 2346395"/>
                    <a:gd name="connsiteX40" fmla="*/ 1381793 w 2172368"/>
                    <a:gd name="connsiteY40" fmla="*/ 2022545 h 2346395"/>
                    <a:gd name="connsiteX41" fmla="*/ 1334168 w 2172368"/>
                    <a:gd name="connsiteY41" fmla="*/ 1908245 h 2346395"/>
                    <a:gd name="connsiteX42" fmla="*/ 1248443 w 2172368"/>
                    <a:gd name="connsiteY42" fmla="*/ 1822520 h 2346395"/>
                    <a:gd name="connsiteX43" fmla="*/ 1153193 w 2172368"/>
                    <a:gd name="connsiteY43" fmla="*/ 1736795 h 2346395"/>
                    <a:gd name="connsiteX44" fmla="*/ 885221 w 2172368"/>
                    <a:gd name="connsiteY44" fmla="*/ 1934925 h 2346395"/>
                    <a:gd name="connsiteX45" fmla="*/ 538982 w 2172368"/>
                    <a:gd name="connsiteY45" fmla="*/ 2016839 h 2346395"/>
                    <a:gd name="connsiteX46" fmla="*/ 280975 w 2172368"/>
                    <a:gd name="connsiteY46" fmla="*/ 2008266 h 2346395"/>
                    <a:gd name="connsiteX47" fmla="*/ 105443 w 2172368"/>
                    <a:gd name="connsiteY47" fmla="*/ 1984445 h 2346395"/>
                    <a:gd name="connsiteX48" fmla="*/ 0 w 2172368"/>
                    <a:gd name="connsiteY48" fmla="*/ 1860624 h 2346395"/>
                    <a:gd name="connsiteX49" fmla="*/ 98899 w 2172368"/>
                    <a:gd name="connsiteY49" fmla="*/ 1716231 h 2346395"/>
                    <a:gd name="connsiteX50" fmla="*/ 238793 w 2172368"/>
                    <a:gd name="connsiteY50" fmla="*/ 1670120 h 2346395"/>
                    <a:gd name="connsiteX51" fmla="*/ 381668 w 2172368"/>
                    <a:gd name="connsiteY51" fmla="*/ 1641545 h 2346395"/>
                    <a:gd name="connsiteX52" fmla="*/ 486443 w 2172368"/>
                    <a:gd name="connsiteY52" fmla="*/ 1546295 h 2346395"/>
                    <a:gd name="connsiteX53" fmla="*/ 600743 w 2172368"/>
                    <a:gd name="connsiteY53" fmla="*/ 1441520 h 2346395"/>
                    <a:gd name="connsiteX54" fmla="*/ 667418 w 2172368"/>
                    <a:gd name="connsiteY54" fmla="*/ 1336745 h 2346395"/>
                    <a:gd name="connsiteX55" fmla="*/ 705518 w 2172368"/>
                    <a:gd name="connsiteY55" fmla="*/ 1260545 h 2346395"/>
                    <a:gd name="connsiteX56" fmla="*/ 762668 w 2172368"/>
                    <a:gd name="connsiteY56" fmla="*/ 1203395 h 2346395"/>
                    <a:gd name="connsiteX0" fmla="*/ 762668 w 2172368"/>
                    <a:gd name="connsiteY0" fmla="*/ 1203395 h 2346395"/>
                    <a:gd name="connsiteX1" fmla="*/ 810293 w 2172368"/>
                    <a:gd name="connsiteY1" fmla="*/ 1070045 h 2346395"/>
                    <a:gd name="connsiteX2" fmla="*/ 886493 w 2172368"/>
                    <a:gd name="connsiteY2" fmla="*/ 923995 h 2346395"/>
                    <a:gd name="connsiteX3" fmla="*/ 902368 w 2172368"/>
                    <a:gd name="connsiteY3" fmla="*/ 838270 h 2346395"/>
                    <a:gd name="connsiteX4" fmla="*/ 899193 w 2172368"/>
                    <a:gd name="connsiteY4" fmla="*/ 749370 h 2346395"/>
                    <a:gd name="connsiteX5" fmla="*/ 883318 w 2172368"/>
                    <a:gd name="connsiteY5" fmla="*/ 650945 h 2346395"/>
                    <a:gd name="connsiteX6" fmla="*/ 813468 w 2172368"/>
                    <a:gd name="connsiteY6" fmla="*/ 555695 h 2346395"/>
                    <a:gd name="connsiteX7" fmla="*/ 695993 w 2172368"/>
                    <a:gd name="connsiteY7" fmla="*/ 460445 h 2346395"/>
                    <a:gd name="connsiteX8" fmla="*/ 619793 w 2172368"/>
                    <a:gd name="connsiteY8" fmla="*/ 393770 h 2346395"/>
                    <a:gd name="connsiteX9" fmla="*/ 556293 w 2172368"/>
                    <a:gd name="connsiteY9" fmla="*/ 327095 h 2346395"/>
                    <a:gd name="connsiteX10" fmla="*/ 495968 w 2172368"/>
                    <a:gd name="connsiteY10" fmla="*/ 269945 h 2346395"/>
                    <a:gd name="connsiteX11" fmla="*/ 448343 w 2172368"/>
                    <a:gd name="connsiteY11" fmla="*/ 222320 h 2346395"/>
                    <a:gd name="connsiteX12" fmla="*/ 429293 w 2172368"/>
                    <a:gd name="connsiteY12" fmla="*/ 193745 h 2346395"/>
                    <a:gd name="connsiteX13" fmla="*/ 419904 w 2172368"/>
                    <a:gd name="connsiteY13" fmla="*/ 136595 h 2346395"/>
                    <a:gd name="connsiteX14" fmla="*/ 444520 w 2172368"/>
                    <a:gd name="connsiteY14" fmla="*/ 56823 h 2346395"/>
                    <a:gd name="connsiteX15" fmla="*/ 490463 w 2172368"/>
                    <a:gd name="connsiteY15" fmla="*/ 3840 h 2346395"/>
                    <a:gd name="connsiteX16" fmla="*/ 610268 w 2172368"/>
                    <a:gd name="connsiteY16" fmla="*/ 3245 h 2346395"/>
                    <a:gd name="connsiteX17" fmla="*/ 715043 w 2172368"/>
                    <a:gd name="connsiteY17" fmla="*/ 22295 h 2346395"/>
                    <a:gd name="connsiteX18" fmla="*/ 871204 w 2172368"/>
                    <a:gd name="connsiteY18" fmla="*/ 65157 h 2346395"/>
                    <a:gd name="connsiteX19" fmla="*/ 1059947 w 2172368"/>
                    <a:gd name="connsiteY19" fmla="*/ 93723 h 2346395"/>
                    <a:gd name="connsiteX20" fmla="*/ 1294509 w 2172368"/>
                    <a:gd name="connsiteY20" fmla="*/ 324711 h 2346395"/>
                    <a:gd name="connsiteX21" fmla="*/ 1385331 w 2172368"/>
                    <a:gd name="connsiteY21" fmla="*/ 491400 h 2346395"/>
                    <a:gd name="connsiteX22" fmla="*/ 1407193 w 2172368"/>
                    <a:gd name="connsiteY22" fmla="*/ 603320 h 2346395"/>
                    <a:gd name="connsiteX23" fmla="*/ 1448468 w 2172368"/>
                    <a:gd name="connsiteY23" fmla="*/ 669995 h 2346395"/>
                    <a:gd name="connsiteX24" fmla="*/ 1524668 w 2172368"/>
                    <a:gd name="connsiteY24" fmla="*/ 736670 h 2346395"/>
                    <a:gd name="connsiteX25" fmla="*/ 1537368 w 2172368"/>
                    <a:gd name="connsiteY25" fmla="*/ 752545 h 2346395"/>
                    <a:gd name="connsiteX26" fmla="*/ 1667543 w 2172368"/>
                    <a:gd name="connsiteY26" fmla="*/ 841445 h 2346395"/>
                    <a:gd name="connsiteX27" fmla="*/ 1743743 w 2172368"/>
                    <a:gd name="connsiteY27" fmla="*/ 870020 h 2346395"/>
                    <a:gd name="connsiteX28" fmla="*/ 1858043 w 2172368"/>
                    <a:gd name="connsiteY28" fmla="*/ 1003370 h 2346395"/>
                    <a:gd name="connsiteX29" fmla="*/ 1990298 w 2172368"/>
                    <a:gd name="connsiteY29" fmla="*/ 1171768 h 2346395"/>
                    <a:gd name="connsiteX30" fmla="*/ 2062306 w 2172368"/>
                    <a:gd name="connsiteY30" fmla="*/ 1315784 h 2346395"/>
                    <a:gd name="connsiteX31" fmla="*/ 2134314 w 2172368"/>
                    <a:gd name="connsiteY31" fmla="*/ 1531808 h 2346395"/>
                    <a:gd name="connsiteX32" fmla="*/ 2172368 w 2172368"/>
                    <a:gd name="connsiteY32" fmla="*/ 1860620 h 2346395"/>
                    <a:gd name="connsiteX33" fmla="*/ 2134314 w 2172368"/>
                    <a:gd name="connsiteY33" fmla="*/ 1963856 h 2346395"/>
                    <a:gd name="connsiteX34" fmla="*/ 2062306 w 2172368"/>
                    <a:gd name="connsiteY34" fmla="*/ 1963856 h 2346395"/>
                    <a:gd name="connsiteX35" fmla="*/ 1918290 w 2172368"/>
                    <a:gd name="connsiteY35" fmla="*/ 2035864 h 2346395"/>
                    <a:gd name="connsiteX36" fmla="*/ 1829468 w 2172368"/>
                    <a:gd name="connsiteY36" fmla="*/ 2241620 h 2346395"/>
                    <a:gd name="connsiteX37" fmla="*/ 1724693 w 2172368"/>
                    <a:gd name="connsiteY37" fmla="*/ 2317820 h 2346395"/>
                    <a:gd name="connsiteX38" fmla="*/ 1591343 w 2172368"/>
                    <a:gd name="connsiteY38" fmla="*/ 2346395 h 2346395"/>
                    <a:gd name="connsiteX39" fmla="*/ 1438943 w 2172368"/>
                    <a:gd name="connsiteY39" fmla="*/ 2193995 h 2346395"/>
                    <a:gd name="connsiteX40" fmla="*/ 1381793 w 2172368"/>
                    <a:gd name="connsiteY40" fmla="*/ 2022545 h 2346395"/>
                    <a:gd name="connsiteX41" fmla="*/ 1334168 w 2172368"/>
                    <a:gd name="connsiteY41" fmla="*/ 1908245 h 2346395"/>
                    <a:gd name="connsiteX42" fmla="*/ 1248443 w 2172368"/>
                    <a:gd name="connsiteY42" fmla="*/ 1822520 h 2346395"/>
                    <a:gd name="connsiteX43" fmla="*/ 1153193 w 2172368"/>
                    <a:gd name="connsiteY43" fmla="*/ 1736795 h 2346395"/>
                    <a:gd name="connsiteX44" fmla="*/ 885221 w 2172368"/>
                    <a:gd name="connsiteY44" fmla="*/ 1934925 h 2346395"/>
                    <a:gd name="connsiteX45" fmla="*/ 538982 w 2172368"/>
                    <a:gd name="connsiteY45" fmla="*/ 2016839 h 2346395"/>
                    <a:gd name="connsiteX46" fmla="*/ 280975 w 2172368"/>
                    <a:gd name="connsiteY46" fmla="*/ 2008266 h 2346395"/>
                    <a:gd name="connsiteX47" fmla="*/ 105443 w 2172368"/>
                    <a:gd name="connsiteY47" fmla="*/ 1984445 h 2346395"/>
                    <a:gd name="connsiteX48" fmla="*/ 0 w 2172368"/>
                    <a:gd name="connsiteY48" fmla="*/ 1860624 h 2346395"/>
                    <a:gd name="connsiteX49" fmla="*/ 98899 w 2172368"/>
                    <a:gd name="connsiteY49" fmla="*/ 1716231 h 2346395"/>
                    <a:gd name="connsiteX50" fmla="*/ 238793 w 2172368"/>
                    <a:gd name="connsiteY50" fmla="*/ 1670120 h 2346395"/>
                    <a:gd name="connsiteX51" fmla="*/ 381668 w 2172368"/>
                    <a:gd name="connsiteY51" fmla="*/ 1641545 h 2346395"/>
                    <a:gd name="connsiteX52" fmla="*/ 486443 w 2172368"/>
                    <a:gd name="connsiteY52" fmla="*/ 1546295 h 2346395"/>
                    <a:gd name="connsiteX53" fmla="*/ 600743 w 2172368"/>
                    <a:gd name="connsiteY53" fmla="*/ 1441520 h 2346395"/>
                    <a:gd name="connsiteX54" fmla="*/ 667418 w 2172368"/>
                    <a:gd name="connsiteY54" fmla="*/ 1336745 h 2346395"/>
                    <a:gd name="connsiteX55" fmla="*/ 705518 w 2172368"/>
                    <a:gd name="connsiteY55" fmla="*/ 1260545 h 2346395"/>
                    <a:gd name="connsiteX56" fmla="*/ 762668 w 2172368"/>
                    <a:gd name="connsiteY56" fmla="*/ 1203395 h 2346395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715043 w 2172368"/>
                    <a:gd name="connsiteY17" fmla="*/ 33519 h 2357619"/>
                    <a:gd name="connsiteX18" fmla="*/ 871204 w 2172368"/>
                    <a:gd name="connsiteY18" fmla="*/ 76381 h 2357619"/>
                    <a:gd name="connsiteX19" fmla="*/ 1059947 w 2172368"/>
                    <a:gd name="connsiteY19" fmla="*/ 104947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871204 w 2172368"/>
                    <a:gd name="connsiteY18" fmla="*/ 76381 h 2357619"/>
                    <a:gd name="connsiteX19" fmla="*/ 1059947 w 2172368"/>
                    <a:gd name="connsiteY19" fmla="*/ 104947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54949 h 2357619"/>
                    <a:gd name="connsiteX19" fmla="*/ 1059947 w 2172368"/>
                    <a:gd name="connsiteY19" fmla="*/ 104947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47805 h 2357619"/>
                    <a:gd name="connsiteX19" fmla="*/ 1059947 w 2172368"/>
                    <a:gd name="connsiteY19" fmla="*/ 104947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47805 h 2357619"/>
                    <a:gd name="connsiteX19" fmla="*/ 1147157 w 2172368"/>
                    <a:gd name="connsiteY19" fmla="*/ 133523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47805 h 2357619"/>
                    <a:gd name="connsiteX19" fmla="*/ 1147157 w 2172368"/>
                    <a:gd name="connsiteY19" fmla="*/ 133523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294509 w 2172368"/>
                    <a:gd name="connsiteY20" fmla="*/ 335935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306719 w 2172368"/>
                    <a:gd name="connsiteY20" fmla="*/ 327004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34314 w 2172368"/>
                    <a:gd name="connsiteY33" fmla="*/ 1975080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6671 w 2172368"/>
                    <a:gd name="connsiteY17" fmla="*/ 28161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306719 w 2172368"/>
                    <a:gd name="connsiteY20" fmla="*/ 327004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71523 w 2172368"/>
                    <a:gd name="connsiteY33" fmla="*/ 1951267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33544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3183 w 2172368"/>
                    <a:gd name="connsiteY17" fmla="*/ 13903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306719 w 2172368"/>
                    <a:gd name="connsiteY20" fmla="*/ 327004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71523 w 2172368"/>
                    <a:gd name="connsiteY33" fmla="*/ 1951267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08593 h 2357619"/>
                    <a:gd name="connsiteX12" fmla="*/ 429293 w 2172368"/>
                    <a:gd name="connsiteY12" fmla="*/ 204969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3183 w 2172368"/>
                    <a:gd name="connsiteY17" fmla="*/ 13903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306719 w 2172368"/>
                    <a:gd name="connsiteY20" fmla="*/ 327004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71523 w 2172368"/>
                    <a:gd name="connsiteY33" fmla="*/ 1951267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08593 h 2357619"/>
                    <a:gd name="connsiteX12" fmla="*/ 453712 w 2172368"/>
                    <a:gd name="connsiteY12" fmla="*/ 147936 h 2357619"/>
                    <a:gd name="connsiteX13" fmla="*/ 419904 w 2172368"/>
                    <a:gd name="connsiteY13" fmla="*/ 147819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3183 w 2172368"/>
                    <a:gd name="connsiteY17" fmla="*/ 13903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306719 w 2172368"/>
                    <a:gd name="connsiteY20" fmla="*/ 327004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71523 w 2172368"/>
                    <a:gd name="connsiteY33" fmla="*/ 1951267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619 h 2357619"/>
                    <a:gd name="connsiteX1" fmla="*/ 810293 w 2172368"/>
                    <a:gd name="connsiteY1" fmla="*/ 1081269 h 2357619"/>
                    <a:gd name="connsiteX2" fmla="*/ 886493 w 2172368"/>
                    <a:gd name="connsiteY2" fmla="*/ 935219 h 2357619"/>
                    <a:gd name="connsiteX3" fmla="*/ 902368 w 2172368"/>
                    <a:gd name="connsiteY3" fmla="*/ 849494 h 2357619"/>
                    <a:gd name="connsiteX4" fmla="*/ 899193 w 2172368"/>
                    <a:gd name="connsiteY4" fmla="*/ 760594 h 2357619"/>
                    <a:gd name="connsiteX5" fmla="*/ 883318 w 2172368"/>
                    <a:gd name="connsiteY5" fmla="*/ 662169 h 2357619"/>
                    <a:gd name="connsiteX6" fmla="*/ 813468 w 2172368"/>
                    <a:gd name="connsiteY6" fmla="*/ 566919 h 2357619"/>
                    <a:gd name="connsiteX7" fmla="*/ 695993 w 2172368"/>
                    <a:gd name="connsiteY7" fmla="*/ 471669 h 2357619"/>
                    <a:gd name="connsiteX8" fmla="*/ 619793 w 2172368"/>
                    <a:gd name="connsiteY8" fmla="*/ 404994 h 2357619"/>
                    <a:gd name="connsiteX9" fmla="*/ 556293 w 2172368"/>
                    <a:gd name="connsiteY9" fmla="*/ 338319 h 2357619"/>
                    <a:gd name="connsiteX10" fmla="*/ 495968 w 2172368"/>
                    <a:gd name="connsiteY10" fmla="*/ 281169 h 2357619"/>
                    <a:gd name="connsiteX11" fmla="*/ 448343 w 2172368"/>
                    <a:gd name="connsiteY11" fmla="*/ 208593 h 2357619"/>
                    <a:gd name="connsiteX12" fmla="*/ 453712 w 2172368"/>
                    <a:gd name="connsiteY12" fmla="*/ 147936 h 2357619"/>
                    <a:gd name="connsiteX13" fmla="*/ 458276 w 2172368"/>
                    <a:gd name="connsiteY13" fmla="*/ 105045 h 2357619"/>
                    <a:gd name="connsiteX14" fmla="*/ 444520 w 2172368"/>
                    <a:gd name="connsiteY14" fmla="*/ 68047 h 2357619"/>
                    <a:gd name="connsiteX15" fmla="*/ 490463 w 2172368"/>
                    <a:gd name="connsiteY15" fmla="*/ 15064 h 2357619"/>
                    <a:gd name="connsiteX16" fmla="*/ 667826 w 2172368"/>
                    <a:gd name="connsiteY16" fmla="*/ 181 h 2357619"/>
                    <a:gd name="connsiteX17" fmla="*/ 823183 w 2172368"/>
                    <a:gd name="connsiteY17" fmla="*/ 13903 h 2357619"/>
                    <a:gd name="connsiteX18" fmla="*/ 960158 w 2172368"/>
                    <a:gd name="connsiteY18" fmla="*/ 47805 h 2357619"/>
                    <a:gd name="connsiteX19" fmla="*/ 1141924 w 2172368"/>
                    <a:gd name="connsiteY19" fmla="*/ 153169 h 2357619"/>
                    <a:gd name="connsiteX20" fmla="*/ 1306719 w 2172368"/>
                    <a:gd name="connsiteY20" fmla="*/ 327004 h 2357619"/>
                    <a:gd name="connsiteX21" fmla="*/ 1385331 w 2172368"/>
                    <a:gd name="connsiteY21" fmla="*/ 502624 h 2357619"/>
                    <a:gd name="connsiteX22" fmla="*/ 1407193 w 2172368"/>
                    <a:gd name="connsiteY22" fmla="*/ 614544 h 2357619"/>
                    <a:gd name="connsiteX23" fmla="*/ 1448468 w 2172368"/>
                    <a:gd name="connsiteY23" fmla="*/ 681219 h 2357619"/>
                    <a:gd name="connsiteX24" fmla="*/ 1524668 w 2172368"/>
                    <a:gd name="connsiteY24" fmla="*/ 747894 h 2357619"/>
                    <a:gd name="connsiteX25" fmla="*/ 1537368 w 2172368"/>
                    <a:gd name="connsiteY25" fmla="*/ 763769 h 2357619"/>
                    <a:gd name="connsiteX26" fmla="*/ 1667543 w 2172368"/>
                    <a:gd name="connsiteY26" fmla="*/ 852669 h 2357619"/>
                    <a:gd name="connsiteX27" fmla="*/ 1743743 w 2172368"/>
                    <a:gd name="connsiteY27" fmla="*/ 881244 h 2357619"/>
                    <a:gd name="connsiteX28" fmla="*/ 1858043 w 2172368"/>
                    <a:gd name="connsiteY28" fmla="*/ 1014594 h 2357619"/>
                    <a:gd name="connsiteX29" fmla="*/ 1990298 w 2172368"/>
                    <a:gd name="connsiteY29" fmla="*/ 1182992 h 2357619"/>
                    <a:gd name="connsiteX30" fmla="*/ 2062306 w 2172368"/>
                    <a:gd name="connsiteY30" fmla="*/ 1327008 h 2357619"/>
                    <a:gd name="connsiteX31" fmla="*/ 2134314 w 2172368"/>
                    <a:gd name="connsiteY31" fmla="*/ 1543032 h 2357619"/>
                    <a:gd name="connsiteX32" fmla="*/ 2172368 w 2172368"/>
                    <a:gd name="connsiteY32" fmla="*/ 1871844 h 2357619"/>
                    <a:gd name="connsiteX33" fmla="*/ 2171523 w 2172368"/>
                    <a:gd name="connsiteY33" fmla="*/ 1951267 h 2357619"/>
                    <a:gd name="connsiteX34" fmla="*/ 2062306 w 2172368"/>
                    <a:gd name="connsiteY34" fmla="*/ 1975080 h 2357619"/>
                    <a:gd name="connsiteX35" fmla="*/ 1918290 w 2172368"/>
                    <a:gd name="connsiteY35" fmla="*/ 2047088 h 2357619"/>
                    <a:gd name="connsiteX36" fmla="*/ 1829468 w 2172368"/>
                    <a:gd name="connsiteY36" fmla="*/ 2252844 h 2357619"/>
                    <a:gd name="connsiteX37" fmla="*/ 1724693 w 2172368"/>
                    <a:gd name="connsiteY37" fmla="*/ 2329044 h 2357619"/>
                    <a:gd name="connsiteX38" fmla="*/ 1591343 w 2172368"/>
                    <a:gd name="connsiteY38" fmla="*/ 2357619 h 2357619"/>
                    <a:gd name="connsiteX39" fmla="*/ 1438943 w 2172368"/>
                    <a:gd name="connsiteY39" fmla="*/ 2205219 h 2357619"/>
                    <a:gd name="connsiteX40" fmla="*/ 1381793 w 2172368"/>
                    <a:gd name="connsiteY40" fmla="*/ 2033769 h 2357619"/>
                    <a:gd name="connsiteX41" fmla="*/ 1334168 w 2172368"/>
                    <a:gd name="connsiteY41" fmla="*/ 1919469 h 2357619"/>
                    <a:gd name="connsiteX42" fmla="*/ 1248443 w 2172368"/>
                    <a:gd name="connsiteY42" fmla="*/ 1833744 h 2357619"/>
                    <a:gd name="connsiteX43" fmla="*/ 1153193 w 2172368"/>
                    <a:gd name="connsiteY43" fmla="*/ 1748019 h 2357619"/>
                    <a:gd name="connsiteX44" fmla="*/ 885221 w 2172368"/>
                    <a:gd name="connsiteY44" fmla="*/ 1946149 h 2357619"/>
                    <a:gd name="connsiteX45" fmla="*/ 538982 w 2172368"/>
                    <a:gd name="connsiteY45" fmla="*/ 2028063 h 2357619"/>
                    <a:gd name="connsiteX46" fmla="*/ 280975 w 2172368"/>
                    <a:gd name="connsiteY46" fmla="*/ 2019490 h 2357619"/>
                    <a:gd name="connsiteX47" fmla="*/ 105443 w 2172368"/>
                    <a:gd name="connsiteY47" fmla="*/ 1995669 h 2357619"/>
                    <a:gd name="connsiteX48" fmla="*/ 0 w 2172368"/>
                    <a:gd name="connsiteY48" fmla="*/ 1871848 h 2357619"/>
                    <a:gd name="connsiteX49" fmla="*/ 98899 w 2172368"/>
                    <a:gd name="connsiteY49" fmla="*/ 1727455 h 2357619"/>
                    <a:gd name="connsiteX50" fmla="*/ 238793 w 2172368"/>
                    <a:gd name="connsiteY50" fmla="*/ 1681344 h 2357619"/>
                    <a:gd name="connsiteX51" fmla="*/ 381668 w 2172368"/>
                    <a:gd name="connsiteY51" fmla="*/ 1652769 h 2357619"/>
                    <a:gd name="connsiteX52" fmla="*/ 486443 w 2172368"/>
                    <a:gd name="connsiteY52" fmla="*/ 1557519 h 2357619"/>
                    <a:gd name="connsiteX53" fmla="*/ 600743 w 2172368"/>
                    <a:gd name="connsiteY53" fmla="*/ 1452744 h 2357619"/>
                    <a:gd name="connsiteX54" fmla="*/ 667418 w 2172368"/>
                    <a:gd name="connsiteY54" fmla="*/ 1347969 h 2357619"/>
                    <a:gd name="connsiteX55" fmla="*/ 705518 w 2172368"/>
                    <a:gd name="connsiteY55" fmla="*/ 1271769 h 2357619"/>
                    <a:gd name="connsiteX56" fmla="*/ 762668 w 2172368"/>
                    <a:gd name="connsiteY56" fmla="*/ 1214619 h 2357619"/>
                    <a:gd name="connsiteX0" fmla="*/ 762668 w 2172368"/>
                    <a:gd name="connsiteY0" fmla="*/ 1214575 h 2357575"/>
                    <a:gd name="connsiteX1" fmla="*/ 810293 w 2172368"/>
                    <a:gd name="connsiteY1" fmla="*/ 1081225 h 2357575"/>
                    <a:gd name="connsiteX2" fmla="*/ 886493 w 2172368"/>
                    <a:gd name="connsiteY2" fmla="*/ 935175 h 2357575"/>
                    <a:gd name="connsiteX3" fmla="*/ 902368 w 2172368"/>
                    <a:gd name="connsiteY3" fmla="*/ 849450 h 2357575"/>
                    <a:gd name="connsiteX4" fmla="*/ 899193 w 2172368"/>
                    <a:gd name="connsiteY4" fmla="*/ 760550 h 2357575"/>
                    <a:gd name="connsiteX5" fmla="*/ 883318 w 2172368"/>
                    <a:gd name="connsiteY5" fmla="*/ 662125 h 2357575"/>
                    <a:gd name="connsiteX6" fmla="*/ 813468 w 2172368"/>
                    <a:gd name="connsiteY6" fmla="*/ 566875 h 2357575"/>
                    <a:gd name="connsiteX7" fmla="*/ 695993 w 2172368"/>
                    <a:gd name="connsiteY7" fmla="*/ 471625 h 2357575"/>
                    <a:gd name="connsiteX8" fmla="*/ 619793 w 2172368"/>
                    <a:gd name="connsiteY8" fmla="*/ 404950 h 2357575"/>
                    <a:gd name="connsiteX9" fmla="*/ 556293 w 2172368"/>
                    <a:gd name="connsiteY9" fmla="*/ 338275 h 2357575"/>
                    <a:gd name="connsiteX10" fmla="*/ 495968 w 2172368"/>
                    <a:gd name="connsiteY10" fmla="*/ 281125 h 2357575"/>
                    <a:gd name="connsiteX11" fmla="*/ 448343 w 2172368"/>
                    <a:gd name="connsiteY11" fmla="*/ 208549 h 2357575"/>
                    <a:gd name="connsiteX12" fmla="*/ 453712 w 2172368"/>
                    <a:gd name="connsiteY12" fmla="*/ 147892 h 2357575"/>
                    <a:gd name="connsiteX13" fmla="*/ 458276 w 2172368"/>
                    <a:gd name="connsiteY13" fmla="*/ 105001 h 2357575"/>
                    <a:gd name="connsiteX14" fmla="*/ 444520 w 2172368"/>
                    <a:gd name="connsiteY14" fmla="*/ 68003 h 2357575"/>
                    <a:gd name="connsiteX15" fmla="*/ 567207 w 2172368"/>
                    <a:gd name="connsiteY15" fmla="*/ 18585 h 2357575"/>
                    <a:gd name="connsiteX16" fmla="*/ 667826 w 2172368"/>
                    <a:gd name="connsiteY16" fmla="*/ 137 h 2357575"/>
                    <a:gd name="connsiteX17" fmla="*/ 823183 w 2172368"/>
                    <a:gd name="connsiteY17" fmla="*/ 13859 h 2357575"/>
                    <a:gd name="connsiteX18" fmla="*/ 960158 w 2172368"/>
                    <a:gd name="connsiteY18" fmla="*/ 47761 h 2357575"/>
                    <a:gd name="connsiteX19" fmla="*/ 1141924 w 2172368"/>
                    <a:gd name="connsiteY19" fmla="*/ 153125 h 2357575"/>
                    <a:gd name="connsiteX20" fmla="*/ 1306719 w 2172368"/>
                    <a:gd name="connsiteY20" fmla="*/ 326960 h 2357575"/>
                    <a:gd name="connsiteX21" fmla="*/ 1385331 w 2172368"/>
                    <a:gd name="connsiteY21" fmla="*/ 502580 h 2357575"/>
                    <a:gd name="connsiteX22" fmla="*/ 1407193 w 2172368"/>
                    <a:gd name="connsiteY22" fmla="*/ 614500 h 2357575"/>
                    <a:gd name="connsiteX23" fmla="*/ 1448468 w 2172368"/>
                    <a:gd name="connsiteY23" fmla="*/ 681175 h 2357575"/>
                    <a:gd name="connsiteX24" fmla="*/ 1524668 w 2172368"/>
                    <a:gd name="connsiteY24" fmla="*/ 747850 h 2357575"/>
                    <a:gd name="connsiteX25" fmla="*/ 1537368 w 2172368"/>
                    <a:gd name="connsiteY25" fmla="*/ 763725 h 2357575"/>
                    <a:gd name="connsiteX26" fmla="*/ 1667543 w 2172368"/>
                    <a:gd name="connsiteY26" fmla="*/ 852625 h 2357575"/>
                    <a:gd name="connsiteX27" fmla="*/ 1743743 w 2172368"/>
                    <a:gd name="connsiteY27" fmla="*/ 881200 h 2357575"/>
                    <a:gd name="connsiteX28" fmla="*/ 1858043 w 2172368"/>
                    <a:gd name="connsiteY28" fmla="*/ 1014550 h 2357575"/>
                    <a:gd name="connsiteX29" fmla="*/ 1990298 w 2172368"/>
                    <a:gd name="connsiteY29" fmla="*/ 1182948 h 2357575"/>
                    <a:gd name="connsiteX30" fmla="*/ 2062306 w 2172368"/>
                    <a:gd name="connsiteY30" fmla="*/ 1326964 h 2357575"/>
                    <a:gd name="connsiteX31" fmla="*/ 2134314 w 2172368"/>
                    <a:gd name="connsiteY31" fmla="*/ 1542988 h 2357575"/>
                    <a:gd name="connsiteX32" fmla="*/ 2172368 w 2172368"/>
                    <a:gd name="connsiteY32" fmla="*/ 1871800 h 2357575"/>
                    <a:gd name="connsiteX33" fmla="*/ 2171523 w 2172368"/>
                    <a:gd name="connsiteY33" fmla="*/ 1951223 h 2357575"/>
                    <a:gd name="connsiteX34" fmla="*/ 2062306 w 2172368"/>
                    <a:gd name="connsiteY34" fmla="*/ 1975036 h 2357575"/>
                    <a:gd name="connsiteX35" fmla="*/ 1918290 w 2172368"/>
                    <a:gd name="connsiteY35" fmla="*/ 2047044 h 2357575"/>
                    <a:gd name="connsiteX36" fmla="*/ 1829468 w 2172368"/>
                    <a:gd name="connsiteY36" fmla="*/ 2252800 h 2357575"/>
                    <a:gd name="connsiteX37" fmla="*/ 1724693 w 2172368"/>
                    <a:gd name="connsiteY37" fmla="*/ 2329000 h 2357575"/>
                    <a:gd name="connsiteX38" fmla="*/ 1591343 w 2172368"/>
                    <a:gd name="connsiteY38" fmla="*/ 2357575 h 2357575"/>
                    <a:gd name="connsiteX39" fmla="*/ 1438943 w 2172368"/>
                    <a:gd name="connsiteY39" fmla="*/ 2205175 h 2357575"/>
                    <a:gd name="connsiteX40" fmla="*/ 1381793 w 2172368"/>
                    <a:gd name="connsiteY40" fmla="*/ 2033725 h 2357575"/>
                    <a:gd name="connsiteX41" fmla="*/ 1334168 w 2172368"/>
                    <a:gd name="connsiteY41" fmla="*/ 1919425 h 2357575"/>
                    <a:gd name="connsiteX42" fmla="*/ 1248443 w 2172368"/>
                    <a:gd name="connsiteY42" fmla="*/ 1833700 h 2357575"/>
                    <a:gd name="connsiteX43" fmla="*/ 1153193 w 2172368"/>
                    <a:gd name="connsiteY43" fmla="*/ 1747975 h 2357575"/>
                    <a:gd name="connsiteX44" fmla="*/ 885221 w 2172368"/>
                    <a:gd name="connsiteY44" fmla="*/ 1946105 h 2357575"/>
                    <a:gd name="connsiteX45" fmla="*/ 538982 w 2172368"/>
                    <a:gd name="connsiteY45" fmla="*/ 2028019 h 2357575"/>
                    <a:gd name="connsiteX46" fmla="*/ 280975 w 2172368"/>
                    <a:gd name="connsiteY46" fmla="*/ 2019446 h 2357575"/>
                    <a:gd name="connsiteX47" fmla="*/ 105443 w 2172368"/>
                    <a:gd name="connsiteY47" fmla="*/ 1995625 h 2357575"/>
                    <a:gd name="connsiteX48" fmla="*/ 0 w 2172368"/>
                    <a:gd name="connsiteY48" fmla="*/ 1871804 h 2357575"/>
                    <a:gd name="connsiteX49" fmla="*/ 98899 w 2172368"/>
                    <a:gd name="connsiteY49" fmla="*/ 1727411 h 2357575"/>
                    <a:gd name="connsiteX50" fmla="*/ 238793 w 2172368"/>
                    <a:gd name="connsiteY50" fmla="*/ 1681300 h 2357575"/>
                    <a:gd name="connsiteX51" fmla="*/ 381668 w 2172368"/>
                    <a:gd name="connsiteY51" fmla="*/ 1652725 h 2357575"/>
                    <a:gd name="connsiteX52" fmla="*/ 486443 w 2172368"/>
                    <a:gd name="connsiteY52" fmla="*/ 1557475 h 2357575"/>
                    <a:gd name="connsiteX53" fmla="*/ 600743 w 2172368"/>
                    <a:gd name="connsiteY53" fmla="*/ 1452700 h 2357575"/>
                    <a:gd name="connsiteX54" fmla="*/ 667418 w 2172368"/>
                    <a:gd name="connsiteY54" fmla="*/ 1347925 h 2357575"/>
                    <a:gd name="connsiteX55" fmla="*/ 705518 w 2172368"/>
                    <a:gd name="connsiteY55" fmla="*/ 1271725 h 2357575"/>
                    <a:gd name="connsiteX56" fmla="*/ 762668 w 2172368"/>
                    <a:gd name="connsiteY56" fmla="*/ 1214575 h 2357575"/>
                    <a:gd name="connsiteX0" fmla="*/ 762668 w 2172368"/>
                    <a:gd name="connsiteY0" fmla="*/ 1214575 h 2357575"/>
                    <a:gd name="connsiteX1" fmla="*/ 810293 w 2172368"/>
                    <a:gd name="connsiteY1" fmla="*/ 1081225 h 2357575"/>
                    <a:gd name="connsiteX2" fmla="*/ 886493 w 2172368"/>
                    <a:gd name="connsiteY2" fmla="*/ 935175 h 2357575"/>
                    <a:gd name="connsiteX3" fmla="*/ 902368 w 2172368"/>
                    <a:gd name="connsiteY3" fmla="*/ 849450 h 2357575"/>
                    <a:gd name="connsiteX4" fmla="*/ 899193 w 2172368"/>
                    <a:gd name="connsiteY4" fmla="*/ 760550 h 2357575"/>
                    <a:gd name="connsiteX5" fmla="*/ 883318 w 2172368"/>
                    <a:gd name="connsiteY5" fmla="*/ 662125 h 2357575"/>
                    <a:gd name="connsiteX6" fmla="*/ 813468 w 2172368"/>
                    <a:gd name="connsiteY6" fmla="*/ 566875 h 2357575"/>
                    <a:gd name="connsiteX7" fmla="*/ 695993 w 2172368"/>
                    <a:gd name="connsiteY7" fmla="*/ 471625 h 2357575"/>
                    <a:gd name="connsiteX8" fmla="*/ 619793 w 2172368"/>
                    <a:gd name="connsiteY8" fmla="*/ 404950 h 2357575"/>
                    <a:gd name="connsiteX9" fmla="*/ 556293 w 2172368"/>
                    <a:gd name="connsiteY9" fmla="*/ 338275 h 2357575"/>
                    <a:gd name="connsiteX10" fmla="*/ 495968 w 2172368"/>
                    <a:gd name="connsiteY10" fmla="*/ 281125 h 2357575"/>
                    <a:gd name="connsiteX11" fmla="*/ 448343 w 2172368"/>
                    <a:gd name="connsiteY11" fmla="*/ 208549 h 2357575"/>
                    <a:gd name="connsiteX12" fmla="*/ 453712 w 2172368"/>
                    <a:gd name="connsiteY12" fmla="*/ 147892 h 2357575"/>
                    <a:gd name="connsiteX13" fmla="*/ 458276 w 2172368"/>
                    <a:gd name="connsiteY13" fmla="*/ 105001 h 2357575"/>
                    <a:gd name="connsiteX14" fmla="*/ 493357 w 2172368"/>
                    <a:gd name="connsiteY14" fmla="*/ 57309 h 2357575"/>
                    <a:gd name="connsiteX15" fmla="*/ 567207 w 2172368"/>
                    <a:gd name="connsiteY15" fmla="*/ 18585 h 2357575"/>
                    <a:gd name="connsiteX16" fmla="*/ 667826 w 2172368"/>
                    <a:gd name="connsiteY16" fmla="*/ 137 h 2357575"/>
                    <a:gd name="connsiteX17" fmla="*/ 823183 w 2172368"/>
                    <a:gd name="connsiteY17" fmla="*/ 13859 h 2357575"/>
                    <a:gd name="connsiteX18" fmla="*/ 960158 w 2172368"/>
                    <a:gd name="connsiteY18" fmla="*/ 47761 h 2357575"/>
                    <a:gd name="connsiteX19" fmla="*/ 1141924 w 2172368"/>
                    <a:gd name="connsiteY19" fmla="*/ 153125 h 2357575"/>
                    <a:gd name="connsiteX20" fmla="*/ 1306719 w 2172368"/>
                    <a:gd name="connsiteY20" fmla="*/ 326960 h 2357575"/>
                    <a:gd name="connsiteX21" fmla="*/ 1385331 w 2172368"/>
                    <a:gd name="connsiteY21" fmla="*/ 502580 h 2357575"/>
                    <a:gd name="connsiteX22" fmla="*/ 1407193 w 2172368"/>
                    <a:gd name="connsiteY22" fmla="*/ 614500 h 2357575"/>
                    <a:gd name="connsiteX23" fmla="*/ 1448468 w 2172368"/>
                    <a:gd name="connsiteY23" fmla="*/ 681175 h 2357575"/>
                    <a:gd name="connsiteX24" fmla="*/ 1524668 w 2172368"/>
                    <a:gd name="connsiteY24" fmla="*/ 747850 h 2357575"/>
                    <a:gd name="connsiteX25" fmla="*/ 1537368 w 2172368"/>
                    <a:gd name="connsiteY25" fmla="*/ 763725 h 2357575"/>
                    <a:gd name="connsiteX26" fmla="*/ 1667543 w 2172368"/>
                    <a:gd name="connsiteY26" fmla="*/ 852625 h 2357575"/>
                    <a:gd name="connsiteX27" fmla="*/ 1743743 w 2172368"/>
                    <a:gd name="connsiteY27" fmla="*/ 881200 h 2357575"/>
                    <a:gd name="connsiteX28" fmla="*/ 1858043 w 2172368"/>
                    <a:gd name="connsiteY28" fmla="*/ 1014550 h 2357575"/>
                    <a:gd name="connsiteX29" fmla="*/ 1990298 w 2172368"/>
                    <a:gd name="connsiteY29" fmla="*/ 1182948 h 2357575"/>
                    <a:gd name="connsiteX30" fmla="*/ 2062306 w 2172368"/>
                    <a:gd name="connsiteY30" fmla="*/ 1326964 h 2357575"/>
                    <a:gd name="connsiteX31" fmla="*/ 2134314 w 2172368"/>
                    <a:gd name="connsiteY31" fmla="*/ 1542988 h 2357575"/>
                    <a:gd name="connsiteX32" fmla="*/ 2172368 w 2172368"/>
                    <a:gd name="connsiteY32" fmla="*/ 1871800 h 2357575"/>
                    <a:gd name="connsiteX33" fmla="*/ 2171523 w 2172368"/>
                    <a:gd name="connsiteY33" fmla="*/ 1951223 h 2357575"/>
                    <a:gd name="connsiteX34" fmla="*/ 2062306 w 2172368"/>
                    <a:gd name="connsiteY34" fmla="*/ 1975036 h 2357575"/>
                    <a:gd name="connsiteX35" fmla="*/ 1918290 w 2172368"/>
                    <a:gd name="connsiteY35" fmla="*/ 2047044 h 2357575"/>
                    <a:gd name="connsiteX36" fmla="*/ 1829468 w 2172368"/>
                    <a:gd name="connsiteY36" fmla="*/ 2252800 h 2357575"/>
                    <a:gd name="connsiteX37" fmla="*/ 1724693 w 2172368"/>
                    <a:gd name="connsiteY37" fmla="*/ 2329000 h 2357575"/>
                    <a:gd name="connsiteX38" fmla="*/ 1591343 w 2172368"/>
                    <a:gd name="connsiteY38" fmla="*/ 2357575 h 2357575"/>
                    <a:gd name="connsiteX39" fmla="*/ 1438943 w 2172368"/>
                    <a:gd name="connsiteY39" fmla="*/ 2205175 h 2357575"/>
                    <a:gd name="connsiteX40" fmla="*/ 1381793 w 2172368"/>
                    <a:gd name="connsiteY40" fmla="*/ 2033725 h 2357575"/>
                    <a:gd name="connsiteX41" fmla="*/ 1334168 w 2172368"/>
                    <a:gd name="connsiteY41" fmla="*/ 1919425 h 2357575"/>
                    <a:gd name="connsiteX42" fmla="*/ 1248443 w 2172368"/>
                    <a:gd name="connsiteY42" fmla="*/ 1833700 h 2357575"/>
                    <a:gd name="connsiteX43" fmla="*/ 1153193 w 2172368"/>
                    <a:gd name="connsiteY43" fmla="*/ 1747975 h 2357575"/>
                    <a:gd name="connsiteX44" fmla="*/ 885221 w 2172368"/>
                    <a:gd name="connsiteY44" fmla="*/ 1946105 h 2357575"/>
                    <a:gd name="connsiteX45" fmla="*/ 538982 w 2172368"/>
                    <a:gd name="connsiteY45" fmla="*/ 2028019 h 2357575"/>
                    <a:gd name="connsiteX46" fmla="*/ 280975 w 2172368"/>
                    <a:gd name="connsiteY46" fmla="*/ 2019446 h 2357575"/>
                    <a:gd name="connsiteX47" fmla="*/ 105443 w 2172368"/>
                    <a:gd name="connsiteY47" fmla="*/ 1995625 h 2357575"/>
                    <a:gd name="connsiteX48" fmla="*/ 0 w 2172368"/>
                    <a:gd name="connsiteY48" fmla="*/ 1871804 h 2357575"/>
                    <a:gd name="connsiteX49" fmla="*/ 98899 w 2172368"/>
                    <a:gd name="connsiteY49" fmla="*/ 1727411 h 2357575"/>
                    <a:gd name="connsiteX50" fmla="*/ 238793 w 2172368"/>
                    <a:gd name="connsiteY50" fmla="*/ 1681300 h 2357575"/>
                    <a:gd name="connsiteX51" fmla="*/ 381668 w 2172368"/>
                    <a:gd name="connsiteY51" fmla="*/ 1652725 h 2357575"/>
                    <a:gd name="connsiteX52" fmla="*/ 486443 w 2172368"/>
                    <a:gd name="connsiteY52" fmla="*/ 1557475 h 2357575"/>
                    <a:gd name="connsiteX53" fmla="*/ 600743 w 2172368"/>
                    <a:gd name="connsiteY53" fmla="*/ 1452700 h 2357575"/>
                    <a:gd name="connsiteX54" fmla="*/ 667418 w 2172368"/>
                    <a:gd name="connsiteY54" fmla="*/ 1347925 h 2357575"/>
                    <a:gd name="connsiteX55" fmla="*/ 705518 w 2172368"/>
                    <a:gd name="connsiteY55" fmla="*/ 1271725 h 2357575"/>
                    <a:gd name="connsiteX56" fmla="*/ 762668 w 2172368"/>
                    <a:gd name="connsiteY56" fmla="*/ 1214575 h 2357575"/>
                    <a:gd name="connsiteX0" fmla="*/ 762668 w 2172368"/>
                    <a:gd name="connsiteY0" fmla="*/ 1214575 h 2357575"/>
                    <a:gd name="connsiteX1" fmla="*/ 810293 w 2172368"/>
                    <a:gd name="connsiteY1" fmla="*/ 1081225 h 2357575"/>
                    <a:gd name="connsiteX2" fmla="*/ 886493 w 2172368"/>
                    <a:gd name="connsiteY2" fmla="*/ 935175 h 2357575"/>
                    <a:gd name="connsiteX3" fmla="*/ 902368 w 2172368"/>
                    <a:gd name="connsiteY3" fmla="*/ 849450 h 2357575"/>
                    <a:gd name="connsiteX4" fmla="*/ 899193 w 2172368"/>
                    <a:gd name="connsiteY4" fmla="*/ 760550 h 2357575"/>
                    <a:gd name="connsiteX5" fmla="*/ 883318 w 2172368"/>
                    <a:gd name="connsiteY5" fmla="*/ 662125 h 2357575"/>
                    <a:gd name="connsiteX6" fmla="*/ 813468 w 2172368"/>
                    <a:gd name="connsiteY6" fmla="*/ 566875 h 2357575"/>
                    <a:gd name="connsiteX7" fmla="*/ 695993 w 2172368"/>
                    <a:gd name="connsiteY7" fmla="*/ 471625 h 2357575"/>
                    <a:gd name="connsiteX8" fmla="*/ 619793 w 2172368"/>
                    <a:gd name="connsiteY8" fmla="*/ 404950 h 2357575"/>
                    <a:gd name="connsiteX9" fmla="*/ 556293 w 2172368"/>
                    <a:gd name="connsiteY9" fmla="*/ 338275 h 2357575"/>
                    <a:gd name="connsiteX10" fmla="*/ 495968 w 2172368"/>
                    <a:gd name="connsiteY10" fmla="*/ 281125 h 2357575"/>
                    <a:gd name="connsiteX11" fmla="*/ 448343 w 2172368"/>
                    <a:gd name="connsiteY11" fmla="*/ 208549 h 2357575"/>
                    <a:gd name="connsiteX12" fmla="*/ 453712 w 2172368"/>
                    <a:gd name="connsiteY12" fmla="*/ 147892 h 2357575"/>
                    <a:gd name="connsiteX13" fmla="*/ 458276 w 2172368"/>
                    <a:gd name="connsiteY13" fmla="*/ 105001 h 2357575"/>
                    <a:gd name="connsiteX14" fmla="*/ 493357 w 2172368"/>
                    <a:gd name="connsiteY14" fmla="*/ 57309 h 2357575"/>
                    <a:gd name="connsiteX15" fmla="*/ 567207 w 2172368"/>
                    <a:gd name="connsiteY15" fmla="*/ 18585 h 2357575"/>
                    <a:gd name="connsiteX16" fmla="*/ 667826 w 2172368"/>
                    <a:gd name="connsiteY16" fmla="*/ 137 h 2357575"/>
                    <a:gd name="connsiteX17" fmla="*/ 823183 w 2172368"/>
                    <a:gd name="connsiteY17" fmla="*/ 13859 h 2357575"/>
                    <a:gd name="connsiteX18" fmla="*/ 960158 w 2172368"/>
                    <a:gd name="connsiteY18" fmla="*/ 47761 h 2357575"/>
                    <a:gd name="connsiteX19" fmla="*/ 1141924 w 2172368"/>
                    <a:gd name="connsiteY19" fmla="*/ 153125 h 2357575"/>
                    <a:gd name="connsiteX20" fmla="*/ 1306719 w 2172368"/>
                    <a:gd name="connsiteY20" fmla="*/ 326960 h 2357575"/>
                    <a:gd name="connsiteX21" fmla="*/ 1385331 w 2172368"/>
                    <a:gd name="connsiteY21" fmla="*/ 502580 h 2357575"/>
                    <a:gd name="connsiteX22" fmla="*/ 1407193 w 2172368"/>
                    <a:gd name="connsiteY22" fmla="*/ 614500 h 2357575"/>
                    <a:gd name="connsiteX23" fmla="*/ 1448468 w 2172368"/>
                    <a:gd name="connsiteY23" fmla="*/ 681175 h 2357575"/>
                    <a:gd name="connsiteX24" fmla="*/ 1524668 w 2172368"/>
                    <a:gd name="connsiteY24" fmla="*/ 747850 h 2357575"/>
                    <a:gd name="connsiteX25" fmla="*/ 1537368 w 2172368"/>
                    <a:gd name="connsiteY25" fmla="*/ 763725 h 2357575"/>
                    <a:gd name="connsiteX26" fmla="*/ 1667543 w 2172368"/>
                    <a:gd name="connsiteY26" fmla="*/ 852625 h 2357575"/>
                    <a:gd name="connsiteX27" fmla="*/ 1743743 w 2172368"/>
                    <a:gd name="connsiteY27" fmla="*/ 881200 h 2357575"/>
                    <a:gd name="connsiteX28" fmla="*/ 1858043 w 2172368"/>
                    <a:gd name="connsiteY28" fmla="*/ 1014550 h 2357575"/>
                    <a:gd name="connsiteX29" fmla="*/ 1990298 w 2172368"/>
                    <a:gd name="connsiteY29" fmla="*/ 1182948 h 2357575"/>
                    <a:gd name="connsiteX30" fmla="*/ 2062306 w 2172368"/>
                    <a:gd name="connsiteY30" fmla="*/ 1326964 h 2357575"/>
                    <a:gd name="connsiteX31" fmla="*/ 2134314 w 2172368"/>
                    <a:gd name="connsiteY31" fmla="*/ 1542988 h 2357575"/>
                    <a:gd name="connsiteX32" fmla="*/ 2172368 w 2172368"/>
                    <a:gd name="connsiteY32" fmla="*/ 1871800 h 2357575"/>
                    <a:gd name="connsiteX33" fmla="*/ 2171523 w 2172368"/>
                    <a:gd name="connsiteY33" fmla="*/ 1951223 h 2357575"/>
                    <a:gd name="connsiteX34" fmla="*/ 2062306 w 2172368"/>
                    <a:gd name="connsiteY34" fmla="*/ 1975036 h 2357575"/>
                    <a:gd name="connsiteX35" fmla="*/ 1918290 w 2172368"/>
                    <a:gd name="connsiteY35" fmla="*/ 2047044 h 2357575"/>
                    <a:gd name="connsiteX36" fmla="*/ 1829468 w 2172368"/>
                    <a:gd name="connsiteY36" fmla="*/ 2252800 h 2357575"/>
                    <a:gd name="connsiteX37" fmla="*/ 1724693 w 2172368"/>
                    <a:gd name="connsiteY37" fmla="*/ 2329000 h 2357575"/>
                    <a:gd name="connsiteX38" fmla="*/ 1591343 w 2172368"/>
                    <a:gd name="connsiteY38" fmla="*/ 2357575 h 2357575"/>
                    <a:gd name="connsiteX39" fmla="*/ 1438943 w 2172368"/>
                    <a:gd name="connsiteY39" fmla="*/ 2205175 h 2357575"/>
                    <a:gd name="connsiteX40" fmla="*/ 1381793 w 2172368"/>
                    <a:gd name="connsiteY40" fmla="*/ 2033725 h 2357575"/>
                    <a:gd name="connsiteX41" fmla="*/ 1334168 w 2172368"/>
                    <a:gd name="connsiteY41" fmla="*/ 1919425 h 2357575"/>
                    <a:gd name="connsiteX42" fmla="*/ 1248443 w 2172368"/>
                    <a:gd name="connsiteY42" fmla="*/ 1833700 h 2357575"/>
                    <a:gd name="connsiteX43" fmla="*/ 1153193 w 2172368"/>
                    <a:gd name="connsiteY43" fmla="*/ 1747975 h 2357575"/>
                    <a:gd name="connsiteX44" fmla="*/ 885221 w 2172368"/>
                    <a:gd name="connsiteY44" fmla="*/ 1946105 h 2357575"/>
                    <a:gd name="connsiteX45" fmla="*/ 538982 w 2172368"/>
                    <a:gd name="connsiteY45" fmla="*/ 2028019 h 2357575"/>
                    <a:gd name="connsiteX46" fmla="*/ 280975 w 2172368"/>
                    <a:gd name="connsiteY46" fmla="*/ 2019446 h 2357575"/>
                    <a:gd name="connsiteX47" fmla="*/ 105443 w 2172368"/>
                    <a:gd name="connsiteY47" fmla="*/ 1995625 h 2357575"/>
                    <a:gd name="connsiteX48" fmla="*/ 0 w 2172368"/>
                    <a:gd name="connsiteY48" fmla="*/ 1871804 h 2357575"/>
                    <a:gd name="connsiteX49" fmla="*/ 98899 w 2172368"/>
                    <a:gd name="connsiteY49" fmla="*/ 1727411 h 2357575"/>
                    <a:gd name="connsiteX50" fmla="*/ 238793 w 2172368"/>
                    <a:gd name="connsiteY50" fmla="*/ 1681300 h 2357575"/>
                    <a:gd name="connsiteX51" fmla="*/ 312135 w 2172368"/>
                    <a:gd name="connsiteY51" fmla="*/ 1562172 h 2357575"/>
                    <a:gd name="connsiteX52" fmla="*/ 486443 w 2172368"/>
                    <a:gd name="connsiteY52" fmla="*/ 1557475 h 2357575"/>
                    <a:gd name="connsiteX53" fmla="*/ 600743 w 2172368"/>
                    <a:gd name="connsiteY53" fmla="*/ 1452700 h 2357575"/>
                    <a:gd name="connsiteX54" fmla="*/ 667418 w 2172368"/>
                    <a:gd name="connsiteY54" fmla="*/ 1347925 h 2357575"/>
                    <a:gd name="connsiteX55" fmla="*/ 705518 w 2172368"/>
                    <a:gd name="connsiteY55" fmla="*/ 1271725 h 2357575"/>
                    <a:gd name="connsiteX56" fmla="*/ 762668 w 2172368"/>
                    <a:gd name="connsiteY56" fmla="*/ 1214575 h 2357575"/>
                    <a:gd name="connsiteX0" fmla="*/ 762668 w 2172368"/>
                    <a:gd name="connsiteY0" fmla="*/ 1214575 h 2357575"/>
                    <a:gd name="connsiteX1" fmla="*/ 810293 w 2172368"/>
                    <a:gd name="connsiteY1" fmla="*/ 1081225 h 2357575"/>
                    <a:gd name="connsiteX2" fmla="*/ 886493 w 2172368"/>
                    <a:gd name="connsiteY2" fmla="*/ 935175 h 2357575"/>
                    <a:gd name="connsiteX3" fmla="*/ 902368 w 2172368"/>
                    <a:gd name="connsiteY3" fmla="*/ 849450 h 2357575"/>
                    <a:gd name="connsiteX4" fmla="*/ 899193 w 2172368"/>
                    <a:gd name="connsiteY4" fmla="*/ 760550 h 2357575"/>
                    <a:gd name="connsiteX5" fmla="*/ 883318 w 2172368"/>
                    <a:gd name="connsiteY5" fmla="*/ 662125 h 2357575"/>
                    <a:gd name="connsiteX6" fmla="*/ 813468 w 2172368"/>
                    <a:gd name="connsiteY6" fmla="*/ 566875 h 2357575"/>
                    <a:gd name="connsiteX7" fmla="*/ 695993 w 2172368"/>
                    <a:gd name="connsiteY7" fmla="*/ 471625 h 2357575"/>
                    <a:gd name="connsiteX8" fmla="*/ 619793 w 2172368"/>
                    <a:gd name="connsiteY8" fmla="*/ 404950 h 2357575"/>
                    <a:gd name="connsiteX9" fmla="*/ 556293 w 2172368"/>
                    <a:gd name="connsiteY9" fmla="*/ 338275 h 2357575"/>
                    <a:gd name="connsiteX10" fmla="*/ 495968 w 2172368"/>
                    <a:gd name="connsiteY10" fmla="*/ 281125 h 2357575"/>
                    <a:gd name="connsiteX11" fmla="*/ 448343 w 2172368"/>
                    <a:gd name="connsiteY11" fmla="*/ 208549 h 2357575"/>
                    <a:gd name="connsiteX12" fmla="*/ 453712 w 2172368"/>
                    <a:gd name="connsiteY12" fmla="*/ 147892 h 2357575"/>
                    <a:gd name="connsiteX13" fmla="*/ 458276 w 2172368"/>
                    <a:gd name="connsiteY13" fmla="*/ 105001 h 2357575"/>
                    <a:gd name="connsiteX14" fmla="*/ 493357 w 2172368"/>
                    <a:gd name="connsiteY14" fmla="*/ 57309 h 2357575"/>
                    <a:gd name="connsiteX15" fmla="*/ 567207 w 2172368"/>
                    <a:gd name="connsiteY15" fmla="*/ 18585 h 2357575"/>
                    <a:gd name="connsiteX16" fmla="*/ 667826 w 2172368"/>
                    <a:gd name="connsiteY16" fmla="*/ 137 h 2357575"/>
                    <a:gd name="connsiteX17" fmla="*/ 823183 w 2172368"/>
                    <a:gd name="connsiteY17" fmla="*/ 13859 h 2357575"/>
                    <a:gd name="connsiteX18" fmla="*/ 960158 w 2172368"/>
                    <a:gd name="connsiteY18" fmla="*/ 47761 h 2357575"/>
                    <a:gd name="connsiteX19" fmla="*/ 1141924 w 2172368"/>
                    <a:gd name="connsiteY19" fmla="*/ 153125 h 2357575"/>
                    <a:gd name="connsiteX20" fmla="*/ 1306719 w 2172368"/>
                    <a:gd name="connsiteY20" fmla="*/ 326960 h 2357575"/>
                    <a:gd name="connsiteX21" fmla="*/ 1385331 w 2172368"/>
                    <a:gd name="connsiteY21" fmla="*/ 502580 h 2357575"/>
                    <a:gd name="connsiteX22" fmla="*/ 1407193 w 2172368"/>
                    <a:gd name="connsiteY22" fmla="*/ 614500 h 2357575"/>
                    <a:gd name="connsiteX23" fmla="*/ 1448468 w 2172368"/>
                    <a:gd name="connsiteY23" fmla="*/ 681175 h 2357575"/>
                    <a:gd name="connsiteX24" fmla="*/ 1524668 w 2172368"/>
                    <a:gd name="connsiteY24" fmla="*/ 747850 h 2357575"/>
                    <a:gd name="connsiteX25" fmla="*/ 1537368 w 2172368"/>
                    <a:gd name="connsiteY25" fmla="*/ 763725 h 2357575"/>
                    <a:gd name="connsiteX26" fmla="*/ 1667543 w 2172368"/>
                    <a:gd name="connsiteY26" fmla="*/ 852625 h 2357575"/>
                    <a:gd name="connsiteX27" fmla="*/ 1743743 w 2172368"/>
                    <a:gd name="connsiteY27" fmla="*/ 881200 h 2357575"/>
                    <a:gd name="connsiteX28" fmla="*/ 1858043 w 2172368"/>
                    <a:gd name="connsiteY28" fmla="*/ 1014550 h 2357575"/>
                    <a:gd name="connsiteX29" fmla="*/ 1990298 w 2172368"/>
                    <a:gd name="connsiteY29" fmla="*/ 1182948 h 2357575"/>
                    <a:gd name="connsiteX30" fmla="*/ 2062306 w 2172368"/>
                    <a:gd name="connsiteY30" fmla="*/ 1326964 h 2357575"/>
                    <a:gd name="connsiteX31" fmla="*/ 2134314 w 2172368"/>
                    <a:gd name="connsiteY31" fmla="*/ 1542988 h 2357575"/>
                    <a:gd name="connsiteX32" fmla="*/ 2172368 w 2172368"/>
                    <a:gd name="connsiteY32" fmla="*/ 1871800 h 2357575"/>
                    <a:gd name="connsiteX33" fmla="*/ 2171523 w 2172368"/>
                    <a:gd name="connsiteY33" fmla="*/ 1951223 h 2357575"/>
                    <a:gd name="connsiteX34" fmla="*/ 2062306 w 2172368"/>
                    <a:gd name="connsiteY34" fmla="*/ 1975036 h 2357575"/>
                    <a:gd name="connsiteX35" fmla="*/ 1918290 w 2172368"/>
                    <a:gd name="connsiteY35" fmla="*/ 2047044 h 2357575"/>
                    <a:gd name="connsiteX36" fmla="*/ 1829468 w 2172368"/>
                    <a:gd name="connsiteY36" fmla="*/ 2252800 h 2357575"/>
                    <a:gd name="connsiteX37" fmla="*/ 1724693 w 2172368"/>
                    <a:gd name="connsiteY37" fmla="*/ 2329000 h 2357575"/>
                    <a:gd name="connsiteX38" fmla="*/ 1591343 w 2172368"/>
                    <a:gd name="connsiteY38" fmla="*/ 2357575 h 2357575"/>
                    <a:gd name="connsiteX39" fmla="*/ 1438943 w 2172368"/>
                    <a:gd name="connsiteY39" fmla="*/ 2205175 h 2357575"/>
                    <a:gd name="connsiteX40" fmla="*/ 1381793 w 2172368"/>
                    <a:gd name="connsiteY40" fmla="*/ 2033725 h 2357575"/>
                    <a:gd name="connsiteX41" fmla="*/ 1334168 w 2172368"/>
                    <a:gd name="connsiteY41" fmla="*/ 1919425 h 2357575"/>
                    <a:gd name="connsiteX42" fmla="*/ 1248443 w 2172368"/>
                    <a:gd name="connsiteY42" fmla="*/ 1833700 h 2357575"/>
                    <a:gd name="connsiteX43" fmla="*/ 1153193 w 2172368"/>
                    <a:gd name="connsiteY43" fmla="*/ 1747975 h 2357575"/>
                    <a:gd name="connsiteX44" fmla="*/ 885221 w 2172368"/>
                    <a:gd name="connsiteY44" fmla="*/ 1946105 h 2357575"/>
                    <a:gd name="connsiteX45" fmla="*/ 538982 w 2172368"/>
                    <a:gd name="connsiteY45" fmla="*/ 2028019 h 2357575"/>
                    <a:gd name="connsiteX46" fmla="*/ 280975 w 2172368"/>
                    <a:gd name="connsiteY46" fmla="*/ 2019446 h 2357575"/>
                    <a:gd name="connsiteX47" fmla="*/ 105443 w 2172368"/>
                    <a:gd name="connsiteY47" fmla="*/ 1995625 h 2357575"/>
                    <a:gd name="connsiteX48" fmla="*/ 0 w 2172368"/>
                    <a:gd name="connsiteY48" fmla="*/ 1871804 h 2357575"/>
                    <a:gd name="connsiteX49" fmla="*/ 98899 w 2172368"/>
                    <a:gd name="connsiteY49" fmla="*/ 1727411 h 2357575"/>
                    <a:gd name="connsiteX50" fmla="*/ 107453 w 2172368"/>
                    <a:gd name="connsiteY50" fmla="*/ 1590746 h 2357575"/>
                    <a:gd name="connsiteX51" fmla="*/ 312135 w 2172368"/>
                    <a:gd name="connsiteY51" fmla="*/ 1562172 h 2357575"/>
                    <a:gd name="connsiteX52" fmla="*/ 486443 w 2172368"/>
                    <a:gd name="connsiteY52" fmla="*/ 1557475 h 2357575"/>
                    <a:gd name="connsiteX53" fmla="*/ 600743 w 2172368"/>
                    <a:gd name="connsiteY53" fmla="*/ 1452700 h 2357575"/>
                    <a:gd name="connsiteX54" fmla="*/ 667418 w 2172368"/>
                    <a:gd name="connsiteY54" fmla="*/ 1347925 h 2357575"/>
                    <a:gd name="connsiteX55" fmla="*/ 705518 w 2172368"/>
                    <a:gd name="connsiteY55" fmla="*/ 1271725 h 2357575"/>
                    <a:gd name="connsiteX56" fmla="*/ 762668 w 2172368"/>
                    <a:gd name="connsiteY56" fmla="*/ 1214575 h 2357575"/>
                    <a:gd name="connsiteX0" fmla="*/ 818287 w 2227987"/>
                    <a:gd name="connsiteY0" fmla="*/ 1214575 h 2357575"/>
                    <a:gd name="connsiteX1" fmla="*/ 865912 w 2227987"/>
                    <a:gd name="connsiteY1" fmla="*/ 1081225 h 2357575"/>
                    <a:gd name="connsiteX2" fmla="*/ 942112 w 2227987"/>
                    <a:gd name="connsiteY2" fmla="*/ 935175 h 2357575"/>
                    <a:gd name="connsiteX3" fmla="*/ 957987 w 2227987"/>
                    <a:gd name="connsiteY3" fmla="*/ 849450 h 2357575"/>
                    <a:gd name="connsiteX4" fmla="*/ 954812 w 2227987"/>
                    <a:gd name="connsiteY4" fmla="*/ 760550 h 2357575"/>
                    <a:gd name="connsiteX5" fmla="*/ 938937 w 2227987"/>
                    <a:gd name="connsiteY5" fmla="*/ 662125 h 2357575"/>
                    <a:gd name="connsiteX6" fmla="*/ 869087 w 2227987"/>
                    <a:gd name="connsiteY6" fmla="*/ 566875 h 2357575"/>
                    <a:gd name="connsiteX7" fmla="*/ 751612 w 2227987"/>
                    <a:gd name="connsiteY7" fmla="*/ 471625 h 2357575"/>
                    <a:gd name="connsiteX8" fmla="*/ 675412 w 2227987"/>
                    <a:gd name="connsiteY8" fmla="*/ 404950 h 2357575"/>
                    <a:gd name="connsiteX9" fmla="*/ 611912 w 2227987"/>
                    <a:gd name="connsiteY9" fmla="*/ 338275 h 2357575"/>
                    <a:gd name="connsiteX10" fmla="*/ 551587 w 2227987"/>
                    <a:gd name="connsiteY10" fmla="*/ 281125 h 2357575"/>
                    <a:gd name="connsiteX11" fmla="*/ 503962 w 2227987"/>
                    <a:gd name="connsiteY11" fmla="*/ 208549 h 2357575"/>
                    <a:gd name="connsiteX12" fmla="*/ 509331 w 2227987"/>
                    <a:gd name="connsiteY12" fmla="*/ 147892 h 2357575"/>
                    <a:gd name="connsiteX13" fmla="*/ 513895 w 2227987"/>
                    <a:gd name="connsiteY13" fmla="*/ 105001 h 2357575"/>
                    <a:gd name="connsiteX14" fmla="*/ 548976 w 2227987"/>
                    <a:gd name="connsiteY14" fmla="*/ 57309 h 2357575"/>
                    <a:gd name="connsiteX15" fmla="*/ 622826 w 2227987"/>
                    <a:gd name="connsiteY15" fmla="*/ 18585 h 2357575"/>
                    <a:gd name="connsiteX16" fmla="*/ 723445 w 2227987"/>
                    <a:gd name="connsiteY16" fmla="*/ 137 h 2357575"/>
                    <a:gd name="connsiteX17" fmla="*/ 878802 w 2227987"/>
                    <a:gd name="connsiteY17" fmla="*/ 13859 h 2357575"/>
                    <a:gd name="connsiteX18" fmla="*/ 1015777 w 2227987"/>
                    <a:gd name="connsiteY18" fmla="*/ 47761 h 2357575"/>
                    <a:gd name="connsiteX19" fmla="*/ 1197543 w 2227987"/>
                    <a:gd name="connsiteY19" fmla="*/ 153125 h 2357575"/>
                    <a:gd name="connsiteX20" fmla="*/ 1362338 w 2227987"/>
                    <a:gd name="connsiteY20" fmla="*/ 326960 h 2357575"/>
                    <a:gd name="connsiteX21" fmla="*/ 1440950 w 2227987"/>
                    <a:gd name="connsiteY21" fmla="*/ 502580 h 2357575"/>
                    <a:gd name="connsiteX22" fmla="*/ 1462812 w 2227987"/>
                    <a:gd name="connsiteY22" fmla="*/ 614500 h 2357575"/>
                    <a:gd name="connsiteX23" fmla="*/ 1504087 w 2227987"/>
                    <a:gd name="connsiteY23" fmla="*/ 681175 h 2357575"/>
                    <a:gd name="connsiteX24" fmla="*/ 1580287 w 2227987"/>
                    <a:gd name="connsiteY24" fmla="*/ 747850 h 2357575"/>
                    <a:gd name="connsiteX25" fmla="*/ 1592987 w 2227987"/>
                    <a:gd name="connsiteY25" fmla="*/ 763725 h 2357575"/>
                    <a:gd name="connsiteX26" fmla="*/ 1723162 w 2227987"/>
                    <a:gd name="connsiteY26" fmla="*/ 852625 h 2357575"/>
                    <a:gd name="connsiteX27" fmla="*/ 1799362 w 2227987"/>
                    <a:gd name="connsiteY27" fmla="*/ 881200 h 2357575"/>
                    <a:gd name="connsiteX28" fmla="*/ 1913662 w 2227987"/>
                    <a:gd name="connsiteY28" fmla="*/ 1014550 h 2357575"/>
                    <a:gd name="connsiteX29" fmla="*/ 2045917 w 2227987"/>
                    <a:gd name="connsiteY29" fmla="*/ 1182948 h 2357575"/>
                    <a:gd name="connsiteX30" fmla="*/ 2117925 w 2227987"/>
                    <a:gd name="connsiteY30" fmla="*/ 1326964 h 2357575"/>
                    <a:gd name="connsiteX31" fmla="*/ 2189933 w 2227987"/>
                    <a:gd name="connsiteY31" fmla="*/ 1542988 h 2357575"/>
                    <a:gd name="connsiteX32" fmla="*/ 2227987 w 2227987"/>
                    <a:gd name="connsiteY32" fmla="*/ 1871800 h 2357575"/>
                    <a:gd name="connsiteX33" fmla="*/ 2227142 w 2227987"/>
                    <a:gd name="connsiteY33" fmla="*/ 1951223 h 2357575"/>
                    <a:gd name="connsiteX34" fmla="*/ 2117925 w 2227987"/>
                    <a:gd name="connsiteY34" fmla="*/ 1975036 h 2357575"/>
                    <a:gd name="connsiteX35" fmla="*/ 1973909 w 2227987"/>
                    <a:gd name="connsiteY35" fmla="*/ 2047044 h 2357575"/>
                    <a:gd name="connsiteX36" fmla="*/ 1885087 w 2227987"/>
                    <a:gd name="connsiteY36" fmla="*/ 2252800 h 2357575"/>
                    <a:gd name="connsiteX37" fmla="*/ 1780312 w 2227987"/>
                    <a:gd name="connsiteY37" fmla="*/ 2329000 h 2357575"/>
                    <a:gd name="connsiteX38" fmla="*/ 1646962 w 2227987"/>
                    <a:gd name="connsiteY38" fmla="*/ 2357575 h 2357575"/>
                    <a:gd name="connsiteX39" fmla="*/ 1494562 w 2227987"/>
                    <a:gd name="connsiteY39" fmla="*/ 2205175 h 2357575"/>
                    <a:gd name="connsiteX40" fmla="*/ 1437412 w 2227987"/>
                    <a:gd name="connsiteY40" fmla="*/ 2033725 h 2357575"/>
                    <a:gd name="connsiteX41" fmla="*/ 1389787 w 2227987"/>
                    <a:gd name="connsiteY41" fmla="*/ 1919425 h 2357575"/>
                    <a:gd name="connsiteX42" fmla="*/ 1304062 w 2227987"/>
                    <a:gd name="connsiteY42" fmla="*/ 1833700 h 2357575"/>
                    <a:gd name="connsiteX43" fmla="*/ 1208812 w 2227987"/>
                    <a:gd name="connsiteY43" fmla="*/ 1747975 h 2357575"/>
                    <a:gd name="connsiteX44" fmla="*/ 940840 w 2227987"/>
                    <a:gd name="connsiteY44" fmla="*/ 1946105 h 2357575"/>
                    <a:gd name="connsiteX45" fmla="*/ 594601 w 2227987"/>
                    <a:gd name="connsiteY45" fmla="*/ 2028019 h 2357575"/>
                    <a:gd name="connsiteX46" fmla="*/ 336594 w 2227987"/>
                    <a:gd name="connsiteY46" fmla="*/ 2019446 h 2357575"/>
                    <a:gd name="connsiteX47" fmla="*/ 161062 w 2227987"/>
                    <a:gd name="connsiteY47" fmla="*/ 1995625 h 2357575"/>
                    <a:gd name="connsiteX48" fmla="*/ 55619 w 2227987"/>
                    <a:gd name="connsiteY48" fmla="*/ 1871804 h 2357575"/>
                    <a:gd name="connsiteX49" fmla="*/ 0 w 2227987"/>
                    <a:gd name="connsiteY49" fmla="*/ 1645090 h 2357575"/>
                    <a:gd name="connsiteX50" fmla="*/ 163072 w 2227987"/>
                    <a:gd name="connsiteY50" fmla="*/ 1590746 h 2357575"/>
                    <a:gd name="connsiteX51" fmla="*/ 367754 w 2227987"/>
                    <a:gd name="connsiteY51" fmla="*/ 1562172 h 2357575"/>
                    <a:gd name="connsiteX52" fmla="*/ 542062 w 2227987"/>
                    <a:gd name="connsiteY52" fmla="*/ 1557475 h 2357575"/>
                    <a:gd name="connsiteX53" fmla="*/ 656362 w 2227987"/>
                    <a:gd name="connsiteY53" fmla="*/ 1452700 h 2357575"/>
                    <a:gd name="connsiteX54" fmla="*/ 723037 w 2227987"/>
                    <a:gd name="connsiteY54" fmla="*/ 1347925 h 2357575"/>
                    <a:gd name="connsiteX55" fmla="*/ 761137 w 2227987"/>
                    <a:gd name="connsiteY55" fmla="*/ 1271725 h 2357575"/>
                    <a:gd name="connsiteX56" fmla="*/ 818287 w 2227987"/>
                    <a:gd name="connsiteY56" fmla="*/ 1214575 h 2357575"/>
                    <a:gd name="connsiteX0" fmla="*/ 825119 w 2234819"/>
                    <a:gd name="connsiteY0" fmla="*/ 1214575 h 2357575"/>
                    <a:gd name="connsiteX1" fmla="*/ 872744 w 2234819"/>
                    <a:gd name="connsiteY1" fmla="*/ 1081225 h 2357575"/>
                    <a:gd name="connsiteX2" fmla="*/ 948944 w 2234819"/>
                    <a:gd name="connsiteY2" fmla="*/ 935175 h 2357575"/>
                    <a:gd name="connsiteX3" fmla="*/ 964819 w 2234819"/>
                    <a:gd name="connsiteY3" fmla="*/ 849450 h 2357575"/>
                    <a:gd name="connsiteX4" fmla="*/ 961644 w 2234819"/>
                    <a:gd name="connsiteY4" fmla="*/ 760550 h 2357575"/>
                    <a:gd name="connsiteX5" fmla="*/ 945769 w 2234819"/>
                    <a:gd name="connsiteY5" fmla="*/ 662125 h 2357575"/>
                    <a:gd name="connsiteX6" fmla="*/ 875919 w 2234819"/>
                    <a:gd name="connsiteY6" fmla="*/ 566875 h 2357575"/>
                    <a:gd name="connsiteX7" fmla="*/ 758444 w 2234819"/>
                    <a:gd name="connsiteY7" fmla="*/ 471625 h 2357575"/>
                    <a:gd name="connsiteX8" fmla="*/ 682244 w 2234819"/>
                    <a:gd name="connsiteY8" fmla="*/ 404950 h 2357575"/>
                    <a:gd name="connsiteX9" fmla="*/ 618744 w 2234819"/>
                    <a:gd name="connsiteY9" fmla="*/ 338275 h 2357575"/>
                    <a:gd name="connsiteX10" fmla="*/ 558419 w 2234819"/>
                    <a:gd name="connsiteY10" fmla="*/ 281125 h 2357575"/>
                    <a:gd name="connsiteX11" fmla="*/ 510794 w 2234819"/>
                    <a:gd name="connsiteY11" fmla="*/ 208549 h 2357575"/>
                    <a:gd name="connsiteX12" fmla="*/ 516163 w 2234819"/>
                    <a:gd name="connsiteY12" fmla="*/ 147892 h 2357575"/>
                    <a:gd name="connsiteX13" fmla="*/ 520727 w 2234819"/>
                    <a:gd name="connsiteY13" fmla="*/ 105001 h 2357575"/>
                    <a:gd name="connsiteX14" fmla="*/ 555808 w 2234819"/>
                    <a:gd name="connsiteY14" fmla="*/ 57309 h 2357575"/>
                    <a:gd name="connsiteX15" fmla="*/ 629658 w 2234819"/>
                    <a:gd name="connsiteY15" fmla="*/ 18585 h 2357575"/>
                    <a:gd name="connsiteX16" fmla="*/ 730277 w 2234819"/>
                    <a:gd name="connsiteY16" fmla="*/ 137 h 2357575"/>
                    <a:gd name="connsiteX17" fmla="*/ 885634 w 2234819"/>
                    <a:gd name="connsiteY17" fmla="*/ 13859 h 2357575"/>
                    <a:gd name="connsiteX18" fmla="*/ 1022609 w 2234819"/>
                    <a:gd name="connsiteY18" fmla="*/ 47761 h 2357575"/>
                    <a:gd name="connsiteX19" fmla="*/ 1204375 w 2234819"/>
                    <a:gd name="connsiteY19" fmla="*/ 153125 h 2357575"/>
                    <a:gd name="connsiteX20" fmla="*/ 1369170 w 2234819"/>
                    <a:gd name="connsiteY20" fmla="*/ 326960 h 2357575"/>
                    <a:gd name="connsiteX21" fmla="*/ 1447782 w 2234819"/>
                    <a:gd name="connsiteY21" fmla="*/ 502580 h 2357575"/>
                    <a:gd name="connsiteX22" fmla="*/ 1469644 w 2234819"/>
                    <a:gd name="connsiteY22" fmla="*/ 614500 h 2357575"/>
                    <a:gd name="connsiteX23" fmla="*/ 1510919 w 2234819"/>
                    <a:gd name="connsiteY23" fmla="*/ 681175 h 2357575"/>
                    <a:gd name="connsiteX24" fmla="*/ 1587119 w 2234819"/>
                    <a:gd name="connsiteY24" fmla="*/ 747850 h 2357575"/>
                    <a:gd name="connsiteX25" fmla="*/ 1599819 w 2234819"/>
                    <a:gd name="connsiteY25" fmla="*/ 763725 h 2357575"/>
                    <a:gd name="connsiteX26" fmla="*/ 1729994 w 2234819"/>
                    <a:gd name="connsiteY26" fmla="*/ 852625 h 2357575"/>
                    <a:gd name="connsiteX27" fmla="*/ 1806194 w 2234819"/>
                    <a:gd name="connsiteY27" fmla="*/ 881200 h 2357575"/>
                    <a:gd name="connsiteX28" fmla="*/ 1920494 w 2234819"/>
                    <a:gd name="connsiteY28" fmla="*/ 1014550 h 2357575"/>
                    <a:gd name="connsiteX29" fmla="*/ 2052749 w 2234819"/>
                    <a:gd name="connsiteY29" fmla="*/ 1182948 h 2357575"/>
                    <a:gd name="connsiteX30" fmla="*/ 2124757 w 2234819"/>
                    <a:gd name="connsiteY30" fmla="*/ 1326964 h 2357575"/>
                    <a:gd name="connsiteX31" fmla="*/ 2196765 w 2234819"/>
                    <a:gd name="connsiteY31" fmla="*/ 1542988 h 2357575"/>
                    <a:gd name="connsiteX32" fmla="*/ 2234819 w 2234819"/>
                    <a:gd name="connsiteY32" fmla="*/ 1871800 h 2357575"/>
                    <a:gd name="connsiteX33" fmla="*/ 2233974 w 2234819"/>
                    <a:gd name="connsiteY33" fmla="*/ 1951223 h 2357575"/>
                    <a:gd name="connsiteX34" fmla="*/ 2124757 w 2234819"/>
                    <a:gd name="connsiteY34" fmla="*/ 1975036 h 2357575"/>
                    <a:gd name="connsiteX35" fmla="*/ 1980741 w 2234819"/>
                    <a:gd name="connsiteY35" fmla="*/ 2047044 h 2357575"/>
                    <a:gd name="connsiteX36" fmla="*/ 1891919 w 2234819"/>
                    <a:gd name="connsiteY36" fmla="*/ 2252800 h 2357575"/>
                    <a:gd name="connsiteX37" fmla="*/ 1787144 w 2234819"/>
                    <a:gd name="connsiteY37" fmla="*/ 2329000 h 2357575"/>
                    <a:gd name="connsiteX38" fmla="*/ 1653794 w 2234819"/>
                    <a:gd name="connsiteY38" fmla="*/ 2357575 h 2357575"/>
                    <a:gd name="connsiteX39" fmla="*/ 1501394 w 2234819"/>
                    <a:gd name="connsiteY39" fmla="*/ 2205175 h 2357575"/>
                    <a:gd name="connsiteX40" fmla="*/ 1444244 w 2234819"/>
                    <a:gd name="connsiteY40" fmla="*/ 2033725 h 2357575"/>
                    <a:gd name="connsiteX41" fmla="*/ 1396619 w 2234819"/>
                    <a:gd name="connsiteY41" fmla="*/ 1919425 h 2357575"/>
                    <a:gd name="connsiteX42" fmla="*/ 1310894 w 2234819"/>
                    <a:gd name="connsiteY42" fmla="*/ 1833700 h 2357575"/>
                    <a:gd name="connsiteX43" fmla="*/ 1215644 w 2234819"/>
                    <a:gd name="connsiteY43" fmla="*/ 1747975 h 2357575"/>
                    <a:gd name="connsiteX44" fmla="*/ 947672 w 2234819"/>
                    <a:gd name="connsiteY44" fmla="*/ 1946105 h 2357575"/>
                    <a:gd name="connsiteX45" fmla="*/ 601433 w 2234819"/>
                    <a:gd name="connsiteY45" fmla="*/ 2028019 h 2357575"/>
                    <a:gd name="connsiteX46" fmla="*/ 343426 w 2234819"/>
                    <a:gd name="connsiteY46" fmla="*/ 2019446 h 2357575"/>
                    <a:gd name="connsiteX47" fmla="*/ 167894 w 2234819"/>
                    <a:gd name="connsiteY47" fmla="*/ 1995625 h 2357575"/>
                    <a:gd name="connsiteX48" fmla="*/ 62451 w 2234819"/>
                    <a:gd name="connsiteY48" fmla="*/ 1871804 h 2357575"/>
                    <a:gd name="connsiteX49" fmla="*/ 6832 w 2234819"/>
                    <a:gd name="connsiteY49" fmla="*/ 1645090 h 2357575"/>
                    <a:gd name="connsiteX50" fmla="*/ 169904 w 2234819"/>
                    <a:gd name="connsiteY50" fmla="*/ 1590746 h 2357575"/>
                    <a:gd name="connsiteX51" fmla="*/ 374586 w 2234819"/>
                    <a:gd name="connsiteY51" fmla="*/ 1562172 h 2357575"/>
                    <a:gd name="connsiteX52" fmla="*/ 548894 w 2234819"/>
                    <a:gd name="connsiteY52" fmla="*/ 1557475 h 2357575"/>
                    <a:gd name="connsiteX53" fmla="*/ 663194 w 2234819"/>
                    <a:gd name="connsiteY53" fmla="*/ 1452700 h 2357575"/>
                    <a:gd name="connsiteX54" fmla="*/ 729869 w 2234819"/>
                    <a:gd name="connsiteY54" fmla="*/ 1347925 h 2357575"/>
                    <a:gd name="connsiteX55" fmla="*/ 767969 w 2234819"/>
                    <a:gd name="connsiteY55" fmla="*/ 1271725 h 2357575"/>
                    <a:gd name="connsiteX56" fmla="*/ 825119 w 2234819"/>
                    <a:gd name="connsiteY56" fmla="*/ 1214575 h 2357575"/>
                    <a:gd name="connsiteX0" fmla="*/ 830406 w 2240106"/>
                    <a:gd name="connsiteY0" fmla="*/ 1214575 h 2357575"/>
                    <a:gd name="connsiteX1" fmla="*/ 878031 w 2240106"/>
                    <a:gd name="connsiteY1" fmla="*/ 1081225 h 2357575"/>
                    <a:gd name="connsiteX2" fmla="*/ 954231 w 2240106"/>
                    <a:gd name="connsiteY2" fmla="*/ 935175 h 2357575"/>
                    <a:gd name="connsiteX3" fmla="*/ 970106 w 2240106"/>
                    <a:gd name="connsiteY3" fmla="*/ 849450 h 2357575"/>
                    <a:gd name="connsiteX4" fmla="*/ 966931 w 2240106"/>
                    <a:gd name="connsiteY4" fmla="*/ 760550 h 2357575"/>
                    <a:gd name="connsiteX5" fmla="*/ 951056 w 2240106"/>
                    <a:gd name="connsiteY5" fmla="*/ 662125 h 2357575"/>
                    <a:gd name="connsiteX6" fmla="*/ 881206 w 2240106"/>
                    <a:gd name="connsiteY6" fmla="*/ 566875 h 2357575"/>
                    <a:gd name="connsiteX7" fmla="*/ 763731 w 2240106"/>
                    <a:gd name="connsiteY7" fmla="*/ 471625 h 2357575"/>
                    <a:gd name="connsiteX8" fmla="*/ 687531 w 2240106"/>
                    <a:gd name="connsiteY8" fmla="*/ 404950 h 2357575"/>
                    <a:gd name="connsiteX9" fmla="*/ 624031 w 2240106"/>
                    <a:gd name="connsiteY9" fmla="*/ 338275 h 2357575"/>
                    <a:gd name="connsiteX10" fmla="*/ 563706 w 2240106"/>
                    <a:gd name="connsiteY10" fmla="*/ 281125 h 2357575"/>
                    <a:gd name="connsiteX11" fmla="*/ 516081 w 2240106"/>
                    <a:gd name="connsiteY11" fmla="*/ 208549 h 2357575"/>
                    <a:gd name="connsiteX12" fmla="*/ 521450 w 2240106"/>
                    <a:gd name="connsiteY12" fmla="*/ 147892 h 2357575"/>
                    <a:gd name="connsiteX13" fmla="*/ 526014 w 2240106"/>
                    <a:gd name="connsiteY13" fmla="*/ 105001 h 2357575"/>
                    <a:gd name="connsiteX14" fmla="*/ 561095 w 2240106"/>
                    <a:gd name="connsiteY14" fmla="*/ 57309 h 2357575"/>
                    <a:gd name="connsiteX15" fmla="*/ 634945 w 2240106"/>
                    <a:gd name="connsiteY15" fmla="*/ 18585 h 2357575"/>
                    <a:gd name="connsiteX16" fmla="*/ 735564 w 2240106"/>
                    <a:gd name="connsiteY16" fmla="*/ 137 h 2357575"/>
                    <a:gd name="connsiteX17" fmla="*/ 890921 w 2240106"/>
                    <a:gd name="connsiteY17" fmla="*/ 13859 h 2357575"/>
                    <a:gd name="connsiteX18" fmla="*/ 1027896 w 2240106"/>
                    <a:gd name="connsiteY18" fmla="*/ 47761 h 2357575"/>
                    <a:gd name="connsiteX19" fmla="*/ 1209662 w 2240106"/>
                    <a:gd name="connsiteY19" fmla="*/ 153125 h 2357575"/>
                    <a:gd name="connsiteX20" fmla="*/ 1374457 w 2240106"/>
                    <a:gd name="connsiteY20" fmla="*/ 326960 h 2357575"/>
                    <a:gd name="connsiteX21" fmla="*/ 1453069 w 2240106"/>
                    <a:gd name="connsiteY21" fmla="*/ 502580 h 2357575"/>
                    <a:gd name="connsiteX22" fmla="*/ 1474931 w 2240106"/>
                    <a:gd name="connsiteY22" fmla="*/ 614500 h 2357575"/>
                    <a:gd name="connsiteX23" fmla="*/ 1516206 w 2240106"/>
                    <a:gd name="connsiteY23" fmla="*/ 681175 h 2357575"/>
                    <a:gd name="connsiteX24" fmla="*/ 1592406 w 2240106"/>
                    <a:gd name="connsiteY24" fmla="*/ 747850 h 2357575"/>
                    <a:gd name="connsiteX25" fmla="*/ 1605106 w 2240106"/>
                    <a:gd name="connsiteY25" fmla="*/ 763725 h 2357575"/>
                    <a:gd name="connsiteX26" fmla="*/ 1735281 w 2240106"/>
                    <a:gd name="connsiteY26" fmla="*/ 852625 h 2357575"/>
                    <a:gd name="connsiteX27" fmla="*/ 1811481 w 2240106"/>
                    <a:gd name="connsiteY27" fmla="*/ 881200 h 2357575"/>
                    <a:gd name="connsiteX28" fmla="*/ 1925781 w 2240106"/>
                    <a:gd name="connsiteY28" fmla="*/ 1014550 h 2357575"/>
                    <a:gd name="connsiteX29" fmla="*/ 2058036 w 2240106"/>
                    <a:gd name="connsiteY29" fmla="*/ 1182948 h 2357575"/>
                    <a:gd name="connsiteX30" fmla="*/ 2130044 w 2240106"/>
                    <a:gd name="connsiteY30" fmla="*/ 1326964 h 2357575"/>
                    <a:gd name="connsiteX31" fmla="*/ 2202052 w 2240106"/>
                    <a:gd name="connsiteY31" fmla="*/ 1542988 h 2357575"/>
                    <a:gd name="connsiteX32" fmla="*/ 2240106 w 2240106"/>
                    <a:gd name="connsiteY32" fmla="*/ 1871800 h 2357575"/>
                    <a:gd name="connsiteX33" fmla="*/ 2239261 w 2240106"/>
                    <a:gd name="connsiteY33" fmla="*/ 1951223 h 2357575"/>
                    <a:gd name="connsiteX34" fmla="*/ 2130044 w 2240106"/>
                    <a:gd name="connsiteY34" fmla="*/ 1975036 h 2357575"/>
                    <a:gd name="connsiteX35" fmla="*/ 1986028 w 2240106"/>
                    <a:gd name="connsiteY35" fmla="*/ 2047044 h 2357575"/>
                    <a:gd name="connsiteX36" fmla="*/ 1897206 w 2240106"/>
                    <a:gd name="connsiteY36" fmla="*/ 2252800 h 2357575"/>
                    <a:gd name="connsiteX37" fmla="*/ 1792431 w 2240106"/>
                    <a:gd name="connsiteY37" fmla="*/ 2329000 h 2357575"/>
                    <a:gd name="connsiteX38" fmla="*/ 1659081 w 2240106"/>
                    <a:gd name="connsiteY38" fmla="*/ 2357575 h 2357575"/>
                    <a:gd name="connsiteX39" fmla="*/ 1506681 w 2240106"/>
                    <a:gd name="connsiteY39" fmla="*/ 2205175 h 2357575"/>
                    <a:gd name="connsiteX40" fmla="*/ 1449531 w 2240106"/>
                    <a:gd name="connsiteY40" fmla="*/ 2033725 h 2357575"/>
                    <a:gd name="connsiteX41" fmla="*/ 1401906 w 2240106"/>
                    <a:gd name="connsiteY41" fmla="*/ 1919425 h 2357575"/>
                    <a:gd name="connsiteX42" fmla="*/ 1316181 w 2240106"/>
                    <a:gd name="connsiteY42" fmla="*/ 1833700 h 2357575"/>
                    <a:gd name="connsiteX43" fmla="*/ 1220931 w 2240106"/>
                    <a:gd name="connsiteY43" fmla="*/ 1747975 h 2357575"/>
                    <a:gd name="connsiteX44" fmla="*/ 952959 w 2240106"/>
                    <a:gd name="connsiteY44" fmla="*/ 1946105 h 2357575"/>
                    <a:gd name="connsiteX45" fmla="*/ 606720 w 2240106"/>
                    <a:gd name="connsiteY45" fmla="*/ 2028019 h 2357575"/>
                    <a:gd name="connsiteX46" fmla="*/ 348713 w 2240106"/>
                    <a:gd name="connsiteY46" fmla="*/ 2019446 h 2357575"/>
                    <a:gd name="connsiteX47" fmla="*/ 173181 w 2240106"/>
                    <a:gd name="connsiteY47" fmla="*/ 1995625 h 2357575"/>
                    <a:gd name="connsiteX48" fmla="*/ 29109 w 2240106"/>
                    <a:gd name="connsiteY48" fmla="*/ 1863572 h 2357575"/>
                    <a:gd name="connsiteX49" fmla="*/ 12119 w 2240106"/>
                    <a:gd name="connsiteY49" fmla="*/ 1645090 h 2357575"/>
                    <a:gd name="connsiteX50" fmla="*/ 175191 w 2240106"/>
                    <a:gd name="connsiteY50" fmla="*/ 1590746 h 2357575"/>
                    <a:gd name="connsiteX51" fmla="*/ 379873 w 2240106"/>
                    <a:gd name="connsiteY51" fmla="*/ 1562172 h 2357575"/>
                    <a:gd name="connsiteX52" fmla="*/ 554181 w 2240106"/>
                    <a:gd name="connsiteY52" fmla="*/ 1557475 h 2357575"/>
                    <a:gd name="connsiteX53" fmla="*/ 668481 w 2240106"/>
                    <a:gd name="connsiteY53" fmla="*/ 1452700 h 2357575"/>
                    <a:gd name="connsiteX54" fmla="*/ 735156 w 2240106"/>
                    <a:gd name="connsiteY54" fmla="*/ 1347925 h 2357575"/>
                    <a:gd name="connsiteX55" fmla="*/ 773256 w 2240106"/>
                    <a:gd name="connsiteY55" fmla="*/ 1271725 h 2357575"/>
                    <a:gd name="connsiteX56" fmla="*/ 830406 w 2240106"/>
                    <a:gd name="connsiteY56" fmla="*/ 1214575 h 2357575"/>
                    <a:gd name="connsiteX0" fmla="*/ 830406 w 2240106"/>
                    <a:gd name="connsiteY0" fmla="*/ 1214575 h 2357575"/>
                    <a:gd name="connsiteX1" fmla="*/ 878031 w 2240106"/>
                    <a:gd name="connsiteY1" fmla="*/ 1081225 h 2357575"/>
                    <a:gd name="connsiteX2" fmla="*/ 954231 w 2240106"/>
                    <a:gd name="connsiteY2" fmla="*/ 935175 h 2357575"/>
                    <a:gd name="connsiteX3" fmla="*/ 970106 w 2240106"/>
                    <a:gd name="connsiteY3" fmla="*/ 849450 h 2357575"/>
                    <a:gd name="connsiteX4" fmla="*/ 966931 w 2240106"/>
                    <a:gd name="connsiteY4" fmla="*/ 760550 h 2357575"/>
                    <a:gd name="connsiteX5" fmla="*/ 951056 w 2240106"/>
                    <a:gd name="connsiteY5" fmla="*/ 662125 h 2357575"/>
                    <a:gd name="connsiteX6" fmla="*/ 881206 w 2240106"/>
                    <a:gd name="connsiteY6" fmla="*/ 566875 h 2357575"/>
                    <a:gd name="connsiteX7" fmla="*/ 763731 w 2240106"/>
                    <a:gd name="connsiteY7" fmla="*/ 471625 h 2357575"/>
                    <a:gd name="connsiteX8" fmla="*/ 687531 w 2240106"/>
                    <a:gd name="connsiteY8" fmla="*/ 404950 h 2357575"/>
                    <a:gd name="connsiteX9" fmla="*/ 624031 w 2240106"/>
                    <a:gd name="connsiteY9" fmla="*/ 338275 h 2357575"/>
                    <a:gd name="connsiteX10" fmla="*/ 563706 w 2240106"/>
                    <a:gd name="connsiteY10" fmla="*/ 281125 h 2357575"/>
                    <a:gd name="connsiteX11" fmla="*/ 516081 w 2240106"/>
                    <a:gd name="connsiteY11" fmla="*/ 208549 h 2357575"/>
                    <a:gd name="connsiteX12" fmla="*/ 521450 w 2240106"/>
                    <a:gd name="connsiteY12" fmla="*/ 147892 h 2357575"/>
                    <a:gd name="connsiteX13" fmla="*/ 526014 w 2240106"/>
                    <a:gd name="connsiteY13" fmla="*/ 105001 h 2357575"/>
                    <a:gd name="connsiteX14" fmla="*/ 561095 w 2240106"/>
                    <a:gd name="connsiteY14" fmla="*/ 57309 h 2357575"/>
                    <a:gd name="connsiteX15" fmla="*/ 634945 w 2240106"/>
                    <a:gd name="connsiteY15" fmla="*/ 18585 h 2357575"/>
                    <a:gd name="connsiteX16" fmla="*/ 735564 w 2240106"/>
                    <a:gd name="connsiteY16" fmla="*/ 137 h 2357575"/>
                    <a:gd name="connsiteX17" fmla="*/ 890921 w 2240106"/>
                    <a:gd name="connsiteY17" fmla="*/ 13859 h 2357575"/>
                    <a:gd name="connsiteX18" fmla="*/ 1027896 w 2240106"/>
                    <a:gd name="connsiteY18" fmla="*/ 47761 h 2357575"/>
                    <a:gd name="connsiteX19" fmla="*/ 1209662 w 2240106"/>
                    <a:gd name="connsiteY19" fmla="*/ 153125 h 2357575"/>
                    <a:gd name="connsiteX20" fmla="*/ 1374457 w 2240106"/>
                    <a:gd name="connsiteY20" fmla="*/ 326960 h 2357575"/>
                    <a:gd name="connsiteX21" fmla="*/ 1453069 w 2240106"/>
                    <a:gd name="connsiteY21" fmla="*/ 502580 h 2357575"/>
                    <a:gd name="connsiteX22" fmla="*/ 1474931 w 2240106"/>
                    <a:gd name="connsiteY22" fmla="*/ 614500 h 2357575"/>
                    <a:gd name="connsiteX23" fmla="*/ 1516206 w 2240106"/>
                    <a:gd name="connsiteY23" fmla="*/ 681175 h 2357575"/>
                    <a:gd name="connsiteX24" fmla="*/ 1592406 w 2240106"/>
                    <a:gd name="connsiteY24" fmla="*/ 747850 h 2357575"/>
                    <a:gd name="connsiteX25" fmla="*/ 1605106 w 2240106"/>
                    <a:gd name="connsiteY25" fmla="*/ 763725 h 2357575"/>
                    <a:gd name="connsiteX26" fmla="*/ 1735281 w 2240106"/>
                    <a:gd name="connsiteY26" fmla="*/ 852625 h 2357575"/>
                    <a:gd name="connsiteX27" fmla="*/ 1811481 w 2240106"/>
                    <a:gd name="connsiteY27" fmla="*/ 881200 h 2357575"/>
                    <a:gd name="connsiteX28" fmla="*/ 1925781 w 2240106"/>
                    <a:gd name="connsiteY28" fmla="*/ 1014550 h 2357575"/>
                    <a:gd name="connsiteX29" fmla="*/ 2058036 w 2240106"/>
                    <a:gd name="connsiteY29" fmla="*/ 1182948 h 2357575"/>
                    <a:gd name="connsiteX30" fmla="*/ 2130044 w 2240106"/>
                    <a:gd name="connsiteY30" fmla="*/ 1326964 h 2357575"/>
                    <a:gd name="connsiteX31" fmla="*/ 2202052 w 2240106"/>
                    <a:gd name="connsiteY31" fmla="*/ 1542988 h 2357575"/>
                    <a:gd name="connsiteX32" fmla="*/ 2240106 w 2240106"/>
                    <a:gd name="connsiteY32" fmla="*/ 1871800 h 2357575"/>
                    <a:gd name="connsiteX33" fmla="*/ 2239261 w 2240106"/>
                    <a:gd name="connsiteY33" fmla="*/ 1951223 h 2357575"/>
                    <a:gd name="connsiteX34" fmla="*/ 2130044 w 2240106"/>
                    <a:gd name="connsiteY34" fmla="*/ 1975036 h 2357575"/>
                    <a:gd name="connsiteX35" fmla="*/ 1986028 w 2240106"/>
                    <a:gd name="connsiteY35" fmla="*/ 2047044 h 2357575"/>
                    <a:gd name="connsiteX36" fmla="*/ 1897206 w 2240106"/>
                    <a:gd name="connsiteY36" fmla="*/ 2252800 h 2357575"/>
                    <a:gd name="connsiteX37" fmla="*/ 1792431 w 2240106"/>
                    <a:gd name="connsiteY37" fmla="*/ 2329000 h 2357575"/>
                    <a:gd name="connsiteX38" fmla="*/ 1659081 w 2240106"/>
                    <a:gd name="connsiteY38" fmla="*/ 2357575 h 2357575"/>
                    <a:gd name="connsiteX39" fmla="*/ 1506681 w 2240106"/>
                    <a:gd name="connsiteY39" fmla="*/ 2205175 h 2357575"/>
                    <a:gd name="connsiteX40" fmla="*/ 1449531 w 2240106"/>
                    <a:gd name="connsiteY40" fmla="*/ 2033725 h 2357575"/>
                    <a:gd name="connsiteX41" fmla="*/ 1401906 w 2240106"/>
                    <a:gd name="connsiteY41" fmla="*/ 1919425 h 2357575"/>
                    <a:gd name="connsiteX42" fmla="*/ 1316181 w 2240106"/>
                    <a:gd name="connsiteY42" fmla="*/ 1833700 h 2357575"/>
                    <a:gd name="connsiteX43" fmla="*/ 1220931 w 2240106"/>
                    <a:gd name="connsiteY43" fmla="*/ 1747975 h 2357575"/>
                    <a:gd name="connsiteX44" fmla="*/ 952959 w 2240106"/>
                    <a:gd name="connsiteY44" fmla="*/ 1946105 h 2357575"/>
                    <a:gd name="connsiteX45" fmla="*/ 606720 w 2240106"/>
                    <a:gd name="connsiteY45" fmla="*/ 2028019 h 2357575"/>
                    <a:gd name="connsiteX46" fmla="*/ 348713 w 2240106"/>
                    <a:gd name="connsiteY46" fmla="*/ 2019446 h 2357575"/>
                    <a:gd name="connsiteX47" fmla="*/ 173181 w 2240106"/>
                    <a:gd name="connsiteY47" fmla="*/ 1995625 h 2357575"/>
                    <a:gd name="connsiteX48" fmla="*/ 29109 w 2240106"/>
                    <a:gd name="connsiteY48" fmla="*/ 1863572 h 2357575"/>
                    <a:gd name="connsiteX49" fmla="*/ 12119 w 2240106"/>
                    <a:gd name="connsiteY49" fmla="*/ 1645090 h 2357575"/>
                    <a:gd name="connsiteX50" fmla="*/ 175191 w 2240106"/>
                    <a:gd name="connsiteY50" fmla="*/ 1590746 h 2357575"/>
                    <a:gd name="connsiteX51" fmla="*/ 379873 w 2240106"/>
                    <a:gd name="connsiteY51" fmla="*/ 1562172 h 2357575"/>
                    <a:gd name="connsiteX52" fmla="*/ 554181 w 2240106"/>
                    <a:gd name="connsiteY52" fmla="*/ 1557475 h 2357575"/>
                    <a:gd name="connsiteX53" fmla="*/ 668481 w 2240106"/>
                    <a:gd name="connsiteY53" fmla="*/ 1452700 h 2357575"/>
                    <a:gd name="connsiteX54" fmla="*/ 735156 w 2240106"/>
                    <a:gd name="connsiteY54" fmla="*/ 1347925 h 2357575"/>
                    <a:gd name="connsiteX55" fmla="*/ 773256 w 2240106"/>
                    <a:gd name="connsiteY55" fmla="*/ 1271725 h 2357575"/>
                    <a:gd name="connsiteX56" fmla="*/ 830406 w 2240106"/>
                    <a:gd name="connsiteY56" fmla="*/ 1214575 h 2357575"/>
                    <a:gd name="connsiteX0" fmla="*/ 830406 w 2240106"/>
                    <a:gd name="connsiteY0" fmla="*/ 1214575 h 2357575"/>
                    <a:gd name="connsiteX1" fmla="*/ 878031 w 2240106"/>
                    <a:gd name="connsiteY1" fmla="*/ 1081225 h 2357575"/>
                    <a:gd name="connsiteX2" fmla="*/ 954231 w 2240106"/>
                    <a:gd name="connsiteY2" fmla="*/ 935175 h 2357575"/>
                    <a:gd name="connsiteX3" fmla="*/ 970106 w 2240106"/>
                    <a:gd name="connsiteY3" fmla="*/ 849450 h 2357575"/>
                    <a:gd name="connsiteX4" fmla="*/ 966931 w 2240106"/>
                    <a:gd name="connsiteY4" fmla="*/ 760550 h 2357575"/>
                    <a:gd name="connsiteX5" fmla="*/ 951056 w 2240106"/>
                    <a:gd name="connsiteY5" fmla="*/ 662125 h 2357575"/>
                    <a:gd name="connsiteX6" fmla="*/ 881206 w 2240106"/>
                    <a:gd name="connsiteY6" fmla="*/ 566875 h 2357575"/>
                    <a:gd name="connsiteX7" fmla="*/ 763731 w 2240106"/>
                    <a:gd name="connsiteY7" fmla="*/ 471625 h 2357575"/>
                    <a:gd name="connsiteX8" fmla="*/ 687531 w 2240106"/>
                    <a:gd name="connsiteY8" fmla="*/ 404950 h 2357575"/>
                    <a:gd name="connsiteX9" fmla="*/ 624031 w 2240106"/>
                    <a:gd name="connsiteY9" fmla="*/ 338275 h 2357575"/>
                    <a:gd name="connsiteX10" fmla="*/ 563706 w 2240106"/>
                    <a:gd name="connsiteY10" fmla="*/ 281125 h 2357575"/>
                    <a:gd name="connsiteX11" fmla="*/ 516081 w 2240106"/>
                    <a:gd name="connsiteY11" fmla="*/ 208549 h 2357575"/>
                    <a:gd name="connsiteX12" fmla="*/ 521450 w 2240106"/>
                    <a:gd name="connsiteY12" fmla="*/ 147892 h 2357575"/>
                    <a:gd name="connsiteX13" fmla="*/ 526014 w 2240106"/>
                    <a:gd name="connsiteY13" fmla="*/ 105001 h 2357575"/>
                    <a:gd name="connsiteX14" fmla="*/ 561095 w 2240106"/>
                    <a:gd name="connsiteY14" fmla="*/ 57309 h 2357575"/>
                    <a:gd name="connsiteX15" fmla="*/ 634945 w 2240106"/>
                    <a:gd name="connsiteY15" fmla="*/ 18585 h 2357575"/>
                    <a:gd name="connsiteX16" fmla="*/ 735564 w 2240106"/>
                    <a:gd name="connsiteY16" fmla="*/ 137 h 2357575"/>
                    <a:gd name="connsiteX17" fmla="*/ 890921 w 2240106"/>
                    <a:gd name="connsiteY17" fmla="*/ 13859 h 2357575"/>
                    <a:gd name="connsiteX18" fmla="*/ 1027896 w 2240106"/>
                    <a:gd name="connsiteY18" fmla="*/ 47761 h 2357575"/>
                    <a:gd name="connsiteX19" fmla="*/ 1209662 w 2240106"/>
                    <a:gd name="connsiteY19" fmla="*/ 153125 h 2357575"/>
                    <a:gd name="connsiteX20" fmla="*/ 1374457 w 2240106"/>
                    <a:gd name="connsiteY20" fmla="*/ 326960 h 2357575"/>
                    <a:gd name="connsiteX21" fmla="*/ 1453069 w 2240106"/>
                    <a:gd name="connsiteY21" fmla="*/ 502580 h 2357575"/>
                    <a:gd name="connsiteX22" fmla="*/ 1474931 w 2240106"/>
                    <a:gd name="connsiteY22" fmla="*/ 614500 h 2357575"/>
                    <a:gd name="connsiteX23" fmla="*/ 1516206 w 2240106"/>
                    <a:gd name="connsiteY23" fmla="*/ 681175 h 2357575"/>
                    <a:gd name="connsiteX24" fmla="*/ 1592406 w 2240106"/>
                    <a:gd name="connsiteY24" fmla="*/ 747850 h 2357575"/>
                    <a:gd name="connsiteX25" fmla="*/ 1605106 w 2240106"/>
                    <a:gd name="connsiteY25" fmla="*/ 763725 h 2357575"/>
                    <a:gd name="connsiteX26" fmla="*/ 1735281 w 2240106"/>
                    <a:gd name="connsiteY26" fmla="*/ 852625 h 2357575"/>
                    <a:gd name="connsiteX27" fmla="*/ 1811481 w 2240106"/>
                    <a:gd name="connsiteY27" fmla="*/ 881200 h 2357575"/>
                    <a:gd name="connsiteX28" fmla="*/ 1925781 w 2240106"/>
                    <a:gd name="connsiteY28" fmla="*/ 1014550 h 2357575"/>
                    <a:gd name="connsiteX29" fmla="*/ 2058036 w 2240106"/>
                    <a:gd name="connsiteY29" fmla="*/ 1182948 h 2357575"/>
                    <a:gd name="connsiteX30" fmla="*/ 2130044 w 2240106"/>
                    <a:gd name="connsiteY30" fmla="*/ 1326964 h 2357575"/>
                    <a:gd name="connsiteX31" fmla="*/ 2202052 w 2240106"/>
                    <a:gd name="connsiteY31" fmla="*/ 1542988 h 2357575"/>
                    <a:gd name="connsiteX32" fmla="*/ 2240106 w 2240106"/>
                    <a:gd name="connsiteY32" fmla="*/ 1871800 h 2357575"/>
                    <a:gd name="connsiteX33" fmla="*/ 2239261 w 2240106"/>
                    <a:gd name="connsiteY33" fmla="*/ 1951223 h 2357575"/>
                    <a:gd name="connsiteX34" fmla="*/ 2130044 w 2240106"/>
                    <a:gd name="connsiteY34" fmla="*/ 1975036 h 2357575"/>
                    <a:gd name="connsiteX35" fmla="*/ 1986028 w 2240106"/>
                    <a:gd name="connsiteY35" fmla="*/ 2047044 h 2357575"/>
                    <a:gd name="connsiteX36" fmla="*/ 1897206 w 2240106"/>
                    <a:gd name="connsiteY36" fmla="*/ 2252800 h 2357575"/>
                    <a:gd name="connsiteX37" fmla="*/ 1792431 w 2240106"/>
                    <a:gd name="connsiteY37" fmla="*/ 2329000 h 2357575"/>
                    <a:gd name="connsiteX38" fmla="*/ 1659081 w 2240106"/>
                    <a:gd name="connsiteY38" fmla="*/ 2357575 h 2357575"/>
                    <a:gd name="connsiteX39" fmla="*/ 1506681 w 2240106"/>
                    <a:gd name="connsiteY39" fmla="*/ 2205175 h 2357575"/>
                    <a:gd name="connsiteX40" fmla="*/ 1449531 w 2240106"/>
                    <a:gd name="connsiteY40" fmla="*/ 2033725 h 2357575"/>
                    <a:gd name="connsiteX41" fmla="*/ 1401906 w 2240106"/>
                    <a:gd name="connsiteY41" fmla="*/ 1919425 h 2357575"/>
                    <a:gd name="connsiteX42" fmla="*/ 1316181 w 2240106"/>
                    <a:gd name="connsiteY42" fmla="*/ 1833700 h 2357575"/>
                    <a:gd name="connsiteX43" fmla="*/ 1220931 w 2240106"/>
                    <a:gd name="connsiteY43" fmla="*/ 1747975 h 2357575"/>
                    <a:gd name="connsiteX44" fmla="*/ 952959 w 2240106"/>
                    <a:gd name="connsiteY44" fmla="*/ 1946105 h 2357575"/>
                    <a:gd name="connsiteX45" fmla="*/ 606720 w 2240106"/>
                    <a:gd name="connsiteY45" fmla="*/ 2028019 h 2357575"/>
                    <a:gd name="connsiteX46" fmla="*/ 348713 w 2240106"/>
                    <a:gd name="connsiteY46" fmla="*/ 2019446 h 2357575"/>
                    <a:gd name="connsiteX47" fmla="*/ 157729 w 2240106"/>
                    <a:gd name="connsiteY47" fmla="*/ 2028554 h 2357575"/>
                    <a:gd name="connsiteX48" fmla="*/ 29109 w 2240106"/>
                    <a:gd name="connsiteY48" fmla="*/ 1863572 h 2357575"/>
                    <a:gd name="connsiteX49" fmla="*/ 12119 w 2240106"/>
                    <a:gd name="connsiteY49" fmla="*/ 1645090 h 2357575"/>
                    <a:gd name="connsiteX50" fmla="*/ 175191 w 2240106"/>
                    <a:gd name="connsiteY50" fmla="*/ 1590746 h 2357575"/>
                    <a:gd name="connsiteX51" fmla="*/ 379873 w 2240106"/>
                    <a:gd name="connsiteY51" fmla="*/ 1562172 h 2357575"/>
                    <a:gd name="connsiteX52" fmla="*/ 554181 w 2240106"/>
                    <a:gd name="connsiteY52" fmla="*/ 1557475 h 2357575"/>
                    <a:gd name="connsiteX53" fmla="*/ 668481 w 2240106"/>
                    <a:gd name="connsiteY53" fmla="*/ 1452700 h 2357575"/>
                    <a:gd name="connsiteX54" fmla="*/ 735156 w 2240106"/>
                    <a:gd name="connsiteY54" fmla="*/ 1347925 h 2357575"/>
                    <a:gd name="connsiteX55" fmla="*/ 773256 w 2240106"/>
                    <a:gd name="connsiteY55" fmla="*/ 1271725 h 2357575"/>
                    <a:gd name="connsiteX56" fmla="*/ 830406 w 2240106"/>
                    <a:gd name="connsiteY56" fmla="*/ 1214575 h 2357575"/>
                    <a:gd name="connsiteX0" fmla="*/ 830406 w 2240106"/>
                    <a:gd name="connsiteY0" fmla="*/ 1214575 h 2357575"/>
                    <a:gd name="connsiteX1" fmla="*/ 878031 w 2240106"/>
                    <a:gd name="connsiteY1" fmla="*/ 1081225 h 2357575"/>
                    <a:gd name="connsiteX2" fmla="*/ 954231 w 2240106"/>
                    <a:gd name="connsiteY2" fmla="*/ 935175 h 2357575"/>
                    <a:gd name="connsiteX3" fmla="*/ 970106 w 2240106"/>
                    <a:gd name="connsiteY3" fmla="*/ 849450 h 2357575"/>
                    <a:gd name="connsiteX4" fmla="*/ 966931 w 2240106"/>
                    <a:gd name="connsiteY4" fmla="*/ 760550 h 2357575"/>
                    <a:gd name="connsiteX5" fmla="*/ 951056 w 2240106"/>
                    <a:gd name="connsiteY5" fmla="*/ 662125 h 2357575"/>
                    <a:gd name="connsiteX6" fmla="*/ 881206 w 2240106"/>
                    <a:gd name="connsiteY6" fmla="*/ 566875 h 2357575"/>
                    <a:gd name="connsiteX7" fmla="*/ 763731 w 2240106"/>
                    <a:gd name="connsiteY7" fmla="*/ 471625 h 2357575"/>
                    <a:gd name="connsiteX8" fmla="*/ 687531 w 2240106"/>
                    <a:gd name="connsiteY8" fmla="*/ 404950 h 2357575"/>
                    <a:gd name="connsiteX9" fmla="*/ 624031 w 2240106"/>
                    <a:gd name="connsiteY9" fmla="*/ 338275 h 2357575"/>
                    <a:gd name="connsiteX10" fmla="*/ 563706 w 2240106"/>
                    <a:gd name="connsiteY10" fmla="*/ 281125 h 2357575"/>
                    <a:gd name="connsiteX11" fmla="*/ 516081 w 2240106"/>
                    <a:gd name="connsiteY11" fmla="*/ 208549 h 2357575"/>
                    <a:gd name="connsiteX12" fmla="*/ 521450 w 2240106"/>
                    <a:gd name="connsiteY12" fmla="*/ 147892 h 2357575"/>
                    <a:gd name="connsiteX13" fmla="*/ 526014 w 2240106"/>
                    <a:gd name="connsiteY13" fmla="*/ 105001 h 2357575"/>
                    <a:gd name="connsiteX14" fmla="*/ 561095 w 2240106"/>
                    <a:gd name="connsiteY14" fmla="*/ 57309 h 2357575"/>
                    <a:gd name="connsiteX15" fmla="*/ 634945 w 2240106"/>
                    <a:gd name="connsiteY15" fmla="*/ 18585 h 2357575"/>
                    <a:gd name="connsiteX16" fmla="*/ 735564 w 2240106"/>
                    <a:gd name="connsiteY16" fmla="*/ 137 h 2357575"/>
                    <a:gd name="connsiteX17" fmla="*/ 890921 w 2240106"/>
                    <a:gd name="connsiteY17" fmla="*/ 13859 h 2357575"/>
                    <a:gd name="connsiteX18" fmla="*/ 1027896 w 2240106"/>
                    <a:gd name="connsiteY18" fmla="*/ 47761 h 2357575"/>
                    <a:gd name="connsiteX19" fmla="*/ 1209662 w 2240106"/>
                    <a:gd name="connsiteY19" fmla="*/ 153125 h 2357575"/>
                    <a:gd name="connsiteX20" fmla="*/ 1374457 w 2240106"/>
                    <a:gd name="connsiteY20" fmla="*/ 326960 h 2357575"/>
                    <a:gd name="connsiteX21" fmla="*/ 1453069 w 2240106"/>
                    <a:gd name="connsiteY21" fmla="*/ 502580 h 2357575"/>
                    <a:gd name="connsiteX22" fmla="*/ 1474931 w 2240106"/>
                    <a:gd name="connsiteY22" fmla="*/ 614500 h 2357575"/>
                    <a:gd name="connsiteX23" fmla="*/ 1516206 w 2240106"/>
                    <a:gd name="connsiteY23" fmla="*/ 681175 h 2357575"/>
                    <a:gd name="connsiteX24" fmla="*/ 1592406 w 2240106"/>
                    <a:gd name="connsiteY24" fmla="*/ 747850 h 2357575"/>
                    <a:gd name="connsiteX25" fmla="*/ 1605106 w 2240106"/>
                    <a:gd name="connsiteY25" fmla="*/ 763725 h 2357575"/>
                    <a:gd name="connsiteX26" fmla="*/ 1735281 w 2240106"/>
                    <a:gd name="connsiteY26" fmla="*/ 852625 h 2357575"/>
                    <a:gd name="connsiteX27" fmla="*/ 1811481 w 2240106"/>
                    <a:gd name="connsiteY27" fmla="*/ 881200 h 2357575"/>
                    <a:gd name="connsiteX28" fmla="*/ 1925781 w 2240106"/>
                    <a:gd name="connsiteY28" fmla="*/ 1014550 h 2357575"/>
                    <a:gd name="connsiteX29" fmla="*/ 2058036 w 2240106"/>
                    <a:gd name="connsiteY29" fmla="*/ 1182948 h 2357575"/>
                    <a:gd name="connsiteX30" fmla="*/ 2130044 w 2240106"/>
                    <a:gd name="connsiteY30" fmla="*/ 1326964 h 2357575"/>
                    <a:gd name="connsiteX31" fmla="*/ 2202052 w 2240106"/>
                    <a:gd name="connsiteY31" fmla="*/ 1542988 h 2357575"/>
                    <a:gd name="connsiteX32" fmla="*/ 2240106 w 2240106"/>
                    <a:gd name="connsiteY32" fmla="*/ 1871800 h 2357575"/>
                    <a:gd name="connsiteX33" fmla="*/ 2239261 w 2240106"/>
                    <a:gd name="connsiteY33" fmla="*/ 1951223 h 2357575"/>
                    <a:gd name="connsiteX34" fmla="*/ 2130044 w 2240106"/>
                    <a:gd name="connsiteY34" fmla="*/ 1975036 h 2357575"/>
                    <a:gd name="connsiteX35" fmla="*/ 1986028 w 2240106"/>
                    <a:gd name="connsiteY35" fmla="*/ 2047044 h 2357575"/>
                    <a:gd name="connsiteX36" fmla="*/ 1897206 w 2240106"/>
                    <a:gd name="connsiteY36" fmla="*/ 2252800 h 2357575"/>
                    <a:gd name="connsiteX37" fmla="*/ 1792431 w 2240106"/>
                    <a:gd name="connsiteY37" fmla="*/ 2329000 h 2357575"/>
                    <a:gd name="connsiteX38" fmla="*/ 1659081 w 2240106"/>
                    <a:gd name="connsiteY38" fmla="*/ 2357575 h 2357575"/>
                    <a:gd name="connsiteX39" fmla="*/ 1506681 w 2240106"/>
                    <a:gd name="connsiteY39" fmla="*/ 2205175 h 2357575"/>
                    <a:gd name="connsiteX40" fmla="*/ 1449531 w 2240106"/>
                    <a:gd name="connsiteY40" fmla="*/ 2033725 h 2357575"/>
                    <a:gd name="connsiteX41" fmla="*/ 1401906 w 2240106"/>
                    <a:gd name="connsiteY41" fmla="*/ 1919425 h 2357575"/>
                    <a:gd name="connsiteX42" fmla="*/ 1316181 w 2240106"/>
                    <a:gd name="connsiteY42" fmla="*/ 1833700 h 2357575"/>
                    <a:gd name="connsiteX43" fmla="*/ 1220931 w 2240106"/>
                    <a:gd name="connsiteY43" fmla="*/ 1747975 h 2357575"/>
                    <a:gd name="connsiteX44" fmla="*/ 952959 w 2240106"/>
                    <a:gd name="connsiteY44" fmla="*/ 1946105 h 2357575"/>
                    <a:gd name="connsiteX45" fmla="*/ 606720 w 2240106"/>
                    <a:gd name="connsiteY45" fmla="*/ 2028019 h 2357575"/>
                    <a:gd name="connsiteX46" fmla="*/ 356439 w 2240106"/>
                    <a:gd name="connsiteY46" fmla="*/ 2060607 h 2357575"/>
                    <a:gd name="connsiteX47" fmla="*/ 157729 w 2240106"/>
                    <a:gd name="connsiteY47" fmla="*/ 2028554 h 2357575"/>
                    <a:gd name="connsiteX48" fmla="*/ 29109 w 2240106"/>
                    <a:gd name="connsiteY48" fmla="*/ 1863572 h 2357575"/>
                    <a:gd name="connsiteX49" fmla="*/ 12119 w 2240106"/>
                    <a:gd name="connsiteY49" fmla="*/ 1645090 h 2357575"/>
                    <a:gd name="connsiteX50" fmla="*/ 175191 w 2240106"/>
                    <a:gd name="connsiteY50" fmla="*/ 1590746 h 2357575"/>
                    <a:gd name="connsiteX51" fmla="*/ 379873 w 2240106"/>
                    <a:gd name="connsiteY51" fmla="*/ 1562172 h 2357575"/>
                    <a:gd name="connsiteX52" fmla="*/ 554181 w 2240106"/>
                    <a:gd name="connsiteY52" fmla="*/ 1557475 h 2357575"/>
                    <a:gd name="connsiteX53" fmla="*/ 668481 w 2240106"/>
                    <a:gd name="connsiteY53" fmla="*/ 1452700 h 2357575"/>
                    <a:gd name="connsiteX54" fmla="*/ 735156 w 2240106"/>
                    <a:gd name="connsiteY54" fmla="*/ 1347925 h 2357575"/>
                    <a:gd name="connsiteX55" fmla="*/ 773256 w 2240106"/>
                    <a:gd name="connsiteY55" fmla="*/ 1271725 h 2357575"/>
                    <a:gd name="connsiteX56" fmla="*/ 830406 w 2240106"/>
                    <a:gd name="connsiteY56" fmla="*/ 1214575 h 2357575"/>
                    <a:gd name="connsiteX0" fmla="*/ 830406 w 2240106"/>
                    <a:gd name="connsiteY0" fmla="*/ 1214575 h 2357575"/>
                    <a:gd name="connsiteX1" fmla="*/ 878031 w 2240106"/>
                    <a:gd name="connsiteY1" fmla="*/ 1081225 h 2357575"/>
                    <a:gd name="connsiteX2" fmla="*/ 954231 w 2240106"/>
                    <a:gd name="connsiteY2" fmla="*/ 935175 h 2357575"/>
                    <a:gd name="connsiteX3" fmla="*/ 970106 w 2240106"/>
                    <a:gd name="connsiteY3" fmla="*/ 849450 h 2357575"/>
                    <a:gd name="connsiteX4" fmla="*/ 966931 w 2240106"/>
                    <a:gd name="connsiteY4" fmla="*/ 760550 h 2357575"/>
                    <a:gd name="connsiteX5" fmla="*/ 951056 w 2240106"/>
                    <a:gd name="connsiteY5" fmla="*/ 662125 h 2357575"/>
                    <a:gd name="connsiteX6" fmla="*/ 881206 w 2240106"/>
                    <a:gd name="connsiteY6" fmla="*/ 566875 h 2357575"/>
                    <a:gd name="connsiteX7" fmla="*/ 763731 w 2240106"/>
                    <a:gd name="connsiteY7" fmla="*/ 471625 h 2357575"/>
                    <a:gd name="connsiteX8" fmla="*/ 687531 w 2240106"/>
                    <a:gd name="connsiteY8" fmla="*/ 404950 h 2357575"/>
                    <a:gd name="connsiteX9" fmla="*/ 624031 w 2240106"/>
                    <a:gd name="connsiteY9" fmla="*/ 338275 h 2357575"/>
                    <a:gd name="connsiteX10" fmla="*/ 563706 w 2240106"/>
                    <a:gd name="connsiteY10" fmla="*/ 281125 h 2357575"/>
                    <a:gd name="connsiteX11" fmla="*/ 516081 w 2240106"/>
                    <a:gd name="connsiteY11" fmla="*/ 208549 h 2357575"/>
                    <a:gd name="connsiteX12" fmla="*/ 521450 w 2240106"/>
                    <a:gd name="connsiteY12" fmla="*/ 147892 h 2357575"/>
                    <a:gd name="connsiteX13" fmla="*/ 526014 w 2240106"/>
                    <a:gd name="connsiteY13" fmla="*/ 105001 h 2357575"/>
                    <a:gd name="connsiteX14" fmla="*/ 561095 w 2240106"/>
                    <a:gd name="connsiteY14" fmla="*/ 57309 h 2357575"/>
                    <a:gd name="connsiteX15" fmla="*/ 634945 w 2240106"/>
                    <a:gd name="connsiteY15" fmla="*/ 18585 h 2357575"/>
                    <a:gd name="connsiteX16" fmla="*/ 735564 w 2240106"/>
                    <a:gd name="connsiteY16" fmla="*/ 137 h 2357575"/>
                    <a:gd name="connsiteX17" fmla="*/ 890921 w 2240106"/>
                    <a:gd name="connsiteY17" fmla="*/ 13859 h 2357575"/>
                    <a:gd name="connsiteX18" fmla="*/ 1027896 w 2240106"/>
                    <a:gd name="connsiteY18" fmla="*/ 47761 h 2357575"/>
                    <a:gd name="connsiteX19" fmla="*/ 1209662 w 2240106"/>
                    <a:gd name="connsiteY19" fmla="*/ 153125 h 2357575"/>
                    <a:gd name="connsiteX20" fmla="*/ 1374457 w 2240106"/>
                    <a:gd name="connsiteY20" fmla="*/ 326960 h 2357575"/>
                    <a:gd name="connsiteX21" fmla="*/ 1453069 w 2240106"/>
                    <a:gd name="connsiteY21" fmla="*/ 502580 h 2357575"/>
                    <a:gd name="connsiteX22" fmla="*/ 1474931 w 2240106"/>
                    <a:gd name="connsiteY22" fmla="*/ 614500 h 2357575"/>
                    <a:gd name="connsiteX23" fmla="*/ 1516206 w 2240106"/>
                    <a:gd name="connsiteY23" fmla="*/ 681175 h 2357575"/>
                    <a:gd name="connsiteX24" fmla="*/ 1592406 w 2240106"/>
                    <a:gd name="connsiteY24" fmla="*/ 747850 h 2357575"/>
                    <a:gd name="connsiteX25" fmla="*/ 1605106 w 2240106"/>
                    <a:gd name="connsiteY25" fmla="*/ 763725 h 2357575"/>
                    <a:gd name="connsiteX26" fmla="*/ 1735281 w 2240106"/>
                    <a:gd name="connsiteY26" fmla="*/ 852625 h 2357575"/>
                    <a:gd name="connsiteX27" fmla="*/ 1811481 w 2240106"/>
                    <a:gd name="connsiteY27" fmla="*/ 881200 h 2357575"/>
                    <a:gd name="connsiteX28" fmla="*/ 1925781 w 2240106"/>
                    <a:gd name="connsiteY28" fmla="*/ 1014550 h 2357575"/>
                    <a:gd name="connsiteX29" fmla="*/ 2058036 w 2240106"/>
                    <a:gd name="connsiteY29" fmla="*/ 1182948 h 2357575"/>
                    <a:gd name="connsiteX30" fmla="*/ 2130044 w 2240106"/>
                    <a:gd name="connsiteY30" fmla="*/ 1326964 h 2357575"/>
                    <a:gd name="connsiteX31" fmla="*/ 2202052 w 2240106"/>
                    <a:gd name="connsiteY31" fmla="*/ 1542988 h 2357575"/>
                    <a:gd name="connsiteX32" fmla="*/ 2240106 w 2240106"/>
                    <a:gd name="connsiteY32" fmla="*/ 1871800 h 2357575"/>
                    <a:gd name="connsiteX33" fmla="*/ 2239261 w 2240106"/>
                    <a:gd name="connsiteY33" fmla="*/ 1951223 h 2357575"/>
                    <a:gd name="connsiteX34" fmla="*/ 2130044 w 2240106"/>
                    <a:gd name="connsiteY34" fmla="*/ 1975036 h 2357575"/>
                    <a:gd name="connsiteX35" fmla="*/ 1986028 w 2240106"/>
                    <a:gd name="connsiteY35" fmla="*/ 2047044 h 2357575"/>
                    <a:gd name="connsiteX36" fmla="*/ 1897206 w 2240106"/>
                    <a:gd name="connsiteY36" fmla="*/ 2252800 h 2357575"/>
                    <a:gd name="connsiteX37" fmla="*/ 1792431 w 2240106"/>
                    <a:gd name="connsiteY37" fmla="*/ 2329000 h 2357575"/>
                    <a:gd name="connsiteX38" fmla="*/ 1659081 w 2240106"/>
                    <a:gd name="connsiteY38" fmla="*/ 2357575 h 2357575"/>
                    <a:gd name="connsiteX39" fmla="*/ 1506681 w 2240106"/>
                    <a:gd name="connsiteY39" fmla="*/ 2205175 h 2357575"/>
                    <a:gd name="connsiteX40" fmla="*/ 1449531 w 2240106"/>
                    <a:gd name="connsiteY40" fmla="*/ 2033725 h 2357575"/>
                    <a:gd name="connsiteX41" fmla="*/ 1401906 w 2240106"/>
                    <a:gd name="connsiteY41" fmla="*/ 1919425 h 2357575"/>
                    <a:gd name="connsiteX42" fmla="*/ 1316181 w 2240106"/>
                    <a:gd name="connsiteY42" fmla="*/ 1833700 h 2357575"/>
                    <a:gd name="connsiteX43" fmla="*/ 1220931 w 2240106"/>
                    <a:gd name="connsiteY43" fmla="*/ 1747975 h 2357575"/>
                    <a:gd name="connsiteX44" fmla="*/ 952959 w 2240106"/>
                    <a:gd name="connsiteY44" fmla="*/ 1946105 h 2357575"/>
                    <a:gd name="connsiteX45" fmla="*/ 799868 w 2240106"/>
                    <a:gd name="connsiteY45" fmla="*/ 2028019 h 2357575"/>
                    <a:gd name="connsiteX46" fmla="*/ 356439 w 2240106"/>
                    <a:gd name="connsiteY46" fmla="*/ 2060607 h 2357575"/>
                    <a:gd name="connsiteX47" fmla="*/ 157729 w 2240106"/>
                    <a:gd name="connsiteY47" fmla="*/ 2028554 h 2357575"/>
                    <a:gd name="connsiteX48" fmla="*/ 29109 w 2240106"/>
                    <a:gd name="connsiteY48" fmla="*/ 1863572 h 2357575"/>
                    <a:gd name="connsiteX49" fmla="*/ 12119 w 2240106"/>
                    <a:gd name="connsiteY49" fmla="*/ 1645090 h 2357575"/>
                    <a:gd name="connsiteX50" fmla="*/ 175191 w 2240106"/>
                    <a:gd name="connsiteY50" fmla="*/ 1590746 h 2357575"/>
                    <a:gd name="connsiteX51" fmla="*/ 379873 w 2240106"/>
                    <a:gd name="connsiteY51" fmla="*/ 1562172 h 2357575"/>
                    <a:gd name="connsiteX52" fmla="*/ 554181 w 2240106"/>
                    <a:gd name="connsiteY52" fmla="*/ 1557475 h 2357575"/>
                    <a:gd name="connsiteX53" fmla="*/ 668481 w 2240106"/>
                    <a:gd name="connsiteY53" fmla="*/ 1452700 h 2357575"/>
                    <a:gd name="connsiteX54" fmla="*/ 735156 w 2240106"/>
                    <a:gd name="connsiteY54" fmla="*/ 1347925 h 2357575"/>
                    <a:gd name="connsiteX55" fmla="*/ 773256 w 2240106"/>
                    <a:gd name="connsiteY55" fmla="*/ 1271725 h 2357575"/>
                    <a:gd name="connsiteX56" fmla="*/ 830406 w 2240106"/>
                    <a:gd name="connsiteY56" fmla="*/ 1214575 h 2357575"/>
                    <a:gd name="connsiteX0" fmla="*/ 904672 w 2314372"/>
                    <a:gd name="connsiteY0" fmla="*/ 1214575 h 2357575"/>
                    <a:gd name="connsiteX1" fmla="*/ 952297 w 2314372"/>
                    <a:gd name="connsiteY1" fmla="*/ 1081225 h 2357575"/>
                    <a:gd name="connsiteX2" fmla="*/ 1028497 w 2314372"/>
                    <a:gd name="connsiteY2" fmla="*/ 935175 h 2357575"/>
                    <a:gd name="connsiteX3" fmla="*/ 1044372 w 2314372"/>
                    <a:gd name="connsiteY3" fmla="*/ 849450 h 2357575"/>
                    <a:gd name="connsiteX4" fmla="*/ 1041197 w 2314372"/>
                    <a:gd name="connsiteY4" fmla="*/ 760550 h 2357575"/>
                    <a:gd name="connsiteX5" fmla="*/ 1025322 w 2314372"/>
                    <a:gd name="connsiteY5" fmla="*/ 662125 h 2357575"/>
                    <a:gd name="connsiteX6" fmla="*/ 955472 w 2314372"/>
                    <a:gd name="connsiteY6" fmla="*/ 566875 h 2357575"/>
                    <a:gd name="connsiteX7" fmla="*/ 837997 w 2314372"/>
                    <a:gd name="connsiteY7" fmla="*/ 471625 h 2357575"/>
                    <a:gd name="connsiteX8" fmla="*/ 761797 w 2314372"/>
                    <a:gd name="connsiteY8" fmla="*/ 404950 h 2357575"/>
                    <a:gd name="connsiteX9" fmla="*/ 698297 w 2314372"/>
                    <a:gd name="connsiteY9" fmla="*/ 338275 h 2357575"/>
                    <a:gd name="connsiteX10" fmla="*/ 637972 w 2314372"/>
                    <a:gd name="connsiteY10" fmla="*/ 281125 h 2357575"/>
                    <a:gd name="connsiteX11" fmla="*/ 590347 w 2314372"/>
                    <a:gd name="connsiteY11" fmla="*/ 208549 h 2357575"/>
                    <a:gd name="connsiteX12" fmla="*/ 595716 w 2314372"/>
                    <a:gd name="connsiteY12" fmla="*/ 147892 h 2357575"/>
                    <a:gd name="connsiteX13" fmla="*/ 600280 w 2314372"/>
                    <a:gd name="connsiteY13" fmla="*/ 105001 h 2357575"/>
                    <a:gd name="connsiteX14" fmla="*/ 635361 w 2314372"/>
                    <a:gd name="connsiteY14" fmla="*/ 57309 h 2357575"/>
                    <a:gd name="connsiteX15" fmla="*/ 709211 w 2314372"/>
                    <a:gd name="connsiteY15" fmla="*/ 18585 h 2357575"/>
                    <a:gd name="connsiteX16" fmla="*/ 809830 w 2314372"/>
                    <a:gd name="connsiteY16" fmla="*/ 137 h 2357575"/>
                    <a:gd name="connsiteX17" fmla="*/ 965187 w 2314372"/>
                    <a:gd name="connsiteY17" fmla="*/ 13859 h 2357575"/>
                    <a:gd name="connsiteX18" fmla="*/ 1102162 w 2314372"/>
                    <a:gd name="connsiteY18" fmla="*/ 47761 h 2357575"/>
                    <a:gd name="connsiteX19" fmla="*/ 1283928 w 2314372"/>
                    <a:gd name="connsiteY19" fmla="*/ 153125 h 2357575"/>
                    <a:gd name="connsiteX20" fmla="*/ 1448723 w 2314372"/>
                    <a:gd name="connsiteY20" fmla="*/ 326960 h 2357575"/>
                    <a:gd name="connsiteX21" fmla="*/ 1527335 w 2314372"/>
                    <a:gd name="connsiteY21" fmla="*/ 502580 h 2357575"/>
                    <a:gd name="connsiteX22" fmla="*/ 1549197 w 2314372"/>
                    <a:gd name="connsiteY22" fmla="*/ 614500 h 2357575"/>
                    <a:gd name="connsiteX23" fmla="*/ 1590472 w 2314372"/>
                    <a:gd name="connsiteY23" fmla="*/ 681175 h 2357575"/>
                    <a:gd name="connsiteX24" fmla="*/ 1666672 w 2314372"/>
                    <a:gd name="connsiteY24" fmla="*/ 747850 h 2357575"/>
                    <a:gd name="connsiteX25" fmla="*/ 1679372 w 2314372"/>
                    <a:gd name="connsiteY25" fmla="*/ 763725 h 2357575"/>
                    <a:gd name="connsiteX26" fmla="*/ 1809547 w 2314372"/>
                    <a:gd name="connsiteY26" fmla="*/ 852625 h 2357575"/>
                    <a:gd name="connsiteX27" fmla="*/ 1885747 w 2314372"/>
                    <a:gd name="connsiteY27" fmla="*/ 881200 h 2357575"/>
                    <a:gd name="connsiteX28" fmla="*/ 2000047 w 2314372"/>
                    <a:gd name="connsiteY28" fmla="*/ 1014550 h 2357575"/>
                    <a:gd name="connsiteX29" fmla="*/ 2132302 w 2314372"/>
                    <a:gd name="connsiteY29" fmla="*/ 1182948 h 2357575"/>
                    <a:gd name="connsiteX30" fmla="*/ 2204310 w 2314372"/>
                    <a:gd name="connsiteY30" fmla="*/ 1326964 h 2357575"/>
                    <a:gd name="connsiteX31" fmla="*/ 2276318 w 2314372"/>
                    <a:gd name="connsiteY31" fmla="*/ 1542988 h 2357575"/>
                    <a:gd name="connsiteX32" fmla="*/ 2314372 w 2314372"/>
                    <a:gd name="connsiteY32" fmla="*/ 1871800 h 2357575"/>
                    <a:gd name="connsiteX33" fmla="*/ 2313527 w 2314372"/>
                    <a:gd name="connsiteY33" fmla="*/ 1951223 h 2357575"/>
                    <a:gd name="connsiteX34" fmla="*/ 2204310 w 2314372"/>
                    <a:gd name="connsiteY34" fmla="*/ 1975036 h 2357575"/>
                    <a:gd name="connsiteX35" fmla="*/ 2060294 w 2314372"/>
                    <a:gd name="connsiteY35" fmla="*/ 2047044 h 2357575"/>
                    <a:gd name="connsiteX36" fmla="*/ 1971472 w 2314372"/>
                    <a:gd name="connsiteY36" fmla="*/ 2252800 h 2357575"/>
                    <a:gd name="connsiteX37" fmla="*/ 1866697 w 2314372"/>
                    <a:gd name="connsiteY37" fmla="*/ 2329000 h 2357575"/>
                    <a:gd name="connsiteX38" fmla="*/ 1733347 w 2314372"/>
                    <a:gd name="connsiteY38" fmla="*/ 2357575 h 2357575"/>
                    <a:gd name="connsiteX39" fmla="*/ 1580947 w 2314372"/>
                    <a:gd name="connsiteY39" fmla="*/ 2205175 h 2357575"/>
                    <a:gd name="connsiteX40" fmla="*/ 1523797 w 2314372"/>
                    <a:gd name="connsiteY40" fmla="*/ 2033725 h 2357575"/>
                    <a:gd name="connsiteX41" fmla="*/ 1476172 w 2314372"/>
                    <a:gd name="connsiteY41" fmla="*/ 1919425 h 2357575"/>
                    <a:gd name="connsiteX42" fmla="*/ 1390447 w 2314372"/>
                    <a:gd name="connsiteY42" fmla="*/ 1833700 h 2357575"/>
                    <a:gd name="connsiteX43" fmla="*/ 1295197 w 2314372"/>
                    <a:gd name="connsiteY43" fmla="*/ 1747975 h 2357575"/>
                    <a:gd name="connsiteX44" fmla="*/ 1027225 w 2314372"/>
                    <a:gd name="connsiteY44" fmla="*/ 1946105 h 2357575"/>
                    <a:gd name="connsiteX45" fmla="*/ 874134 w 2314372"/>
                    <a:gd name="connsiteY45" fmla="*/ 2028019 h 2357575"/>
                    <a:gd name="connsiteX46" fmla="*/ 430705 w 2314372"/>
                    <a:gd name="connsiteY46" fmla="*/ 2060607 h 2357575"/>
                    <a:gd name="connsiteX47" fmla="*/ 231995 w 2314372"/>
                    <a:gd name="connsiteY47" fmla="*/ 2028554 h 2357575"/>
                    <a:gd name="connsiteX48" fmla="*/ 2938 w 2314372"/>
                    <a:gd name="connsiteY48" fmla="*/ 1863572 h 2357575"/>
                    <a:gd name="connsiteX49" fmla="*/ 86385 w 2314372"/>
                    <a:gd name="connsiteY49" fmla="*/ 1645090 h 2357575"/>
                    <a:gd name="connsiteX50" fmla="*/ 249457 w 2314372"/>
                    <a:gd name="connsiteY50" fmla="*/ 1590746 h 2357575"/>
                    <a:gd name="connsiteX51" fmla="*/ 454139 w 2314372"/>
                    <a:gd name="connsiteY51" fmla="*/ 1562172 h 2357575"/>
                    <a:gd name="connsiteX52" fmla="*/ 628447 w 2314372"/>
                    <a:gd name="connsiteY52" fmla="*/ 1557475 h 2357575"/>
                    <a:gd name="connsiteX53" fmla="*/ 742747 w 2314372"/>
                    <a:gd name="connsiteY53" fmla="*/ 1452700 h 2357575"/>
                    <a:gd name="connsiteX54" fmla="*/ 809422 w 2314372"/>
                    <a:gd name="connsiteY54" fmla="*/ 1347925 h 2357575"/>
                    <a:gd name="connsiteX55" fmla="*/ 847522 w 2314372"/>
                    <a:gd name="connsiteY55" fmla="*/ 1271725 h 2357575"/>
                    <a:gd name="connsiteX56" fmla="*/ 904672 w 2314372"/>
                    <a:gd name="connsiteY56" fmla="*/ 1214575 h 2357575"/>
                    <a:gd name="connsiteX0" fmla="*/ 906869 w 2316569"/>
                    <a:gd name="connsiteY0" fmla="*/ 1214575 h 2357575"/>
                    <a:gd name="connsiteX1" fmla="*/ 954494 w 2316569"/>
                    <a:gd name="connsiteY1" fmla="*/ 1081225 h 2357575"/>
                    <a:gd name="connsiteX2" fmla="*/ 1030694 w 2316569"/>
                    <a:gd name="connsiteY2" fmla="*/ 935175 h 2357575"/>
                    <a:gd name="connsiteX3" fmla="*/ 1046569 w 2316569"/>
                    <a:gd name="connsiteY3" fmla="*/ 849450 h 2357575"/>
                    <a:gd name="connsiteX4" fmla="*/ 1043394 w 2316569"/>
                    <a:gd name="connsiteY4" fmla="*/ 760550 h 2357575"/>
                    <a:gd name="connsiteX5" fmla="*/ 1027519 w 2316569"/>
                    <a:gd name="connsiteY5" fmla="*/ 662125 h 2357575"/>
                    <a:gd name="connsiteX6" fmla="*/ 957669 w 2316569"/>
                    <a:gd name="connsiteY6" fmla="*/ 566875 h 2357575"/>
                    <a:gd name="connsiteX7" fmla="*/ 840194 w 2316569"/>
                    <a:gd name="connsiteY7" fmla="*/ 471625 h 2357575"/>
                    <a:gd name="connsiteX8" fmla="*/ 763994 w 2316569"/>
                    <a:gd name="connsiteY8" fmla="*/ 404950 h 2357575"/>
                    <a:gd name="connsiteX9" fmla="*/ 700494 w 2316569"/>
                    <a:gd name="connsiteY9" fmla="*/ 338275 h 2357575"/>
                    <a:gd name="connsiteX10" fmla="*/ 640169 w 2316569"/>
                    <a:gd name="connsiteY10" fmla="*/ 281125 h 2357575"/>
                    <a:gd name="connsiteX11" fmla="*/ 592544 w 2316569"/>
                    <a:gd name="connsiteY11" fmla="*/ 208549 h 2357575"/>
                    <a:gd name="connsiteX12" fmla="*/ 597913 w 2316569"/>
                    <a:gd name="connsiteY12" fmla="*/ 147892 h 2357575"/>
                    <a:gd name="connsiteX13" fmla="*/ 602477 w 2316569"/>
                    <a:gd name="connsiteY13" fmla="*/ 105001 h 2357575"/>
                    <a:gd name="connsiteX14" fmla="*/ 637558 w 2316569"/>
                    <a:gd name="connsiteY14" fmla="*/ 57309 h 2357575"/>
                    <a:gd name="connsiteX15" fmla="*/ 711408 w 2316569"/>
                    <a:gd name="connsiteY15" fmla="*/ 18585 h 2357575"/>
                    <a:gd name="connsiteX16" fmla="*/ 812027 w 2316569"/>
                    <a:gd name="connsiteY16" fmla="*/ 137 h 2357575"/>
                    <a:gd name="connsiteX17" fmla="*/ 967384 w 2316569"/>
                    <a:gd name="connsiteY17" fmla="*/ 13859 h 2357575"/>
                    <a:gd name="connsiteX18" fmla="*/ 1104359 w 2316569"/>
                    <a:gd name="connsiteY18" fmla="*/ 47761 h 2357575"/>
                    <a:gd name="connsiteX19" fmla="*/ 1286125 w 2316569"/>
                    <a:gd name="connsiteY19" fmla="*/ 153125 h 2357575"/>
                    <a:gd name="connsiteX20" fmla="*/ 1450920 w 2316569"/>
                    <a:gd name="connsiteY20" fmla="*/ 326960 h 2357575"/>
                    <a:gd name="connsiteX21" fmla="*/ 1529532 w 2316569"/>
                    <a:gd name="connsiteY21" fmla="*/ 502580 h 2357575"/>
                    <a:gd name="connsiteX22" fmla="*/ 1551394 w 2316569"/>
                    <a:gd name="connsiteY22" fmla="*/ 614500 h 2357575"/>
                    <a:gd name="connsiteX23" fmla="*/ 1592669 w 2316569"/>
                    <a:gd name="connsiteY23" fmla="*/ 681175 h 2357575"/>
                    <a:gd name="connsiteX24" fmla="*/ 1668869 w 2316569"/>
                    <a:gd name="connsiteY24" fmla="*/ 747850 h 2357575"/>
                    <a:gd name="connsiteX25" fmla="*/ 1681569 w 2316569"/>
                    <a:gd name="connsiteY25" fmla="*/ 763725 h 2357575"/>
                    <a:gd name="connsiteX26" fmla="*/ 1811744 w 2316569"/>
                    <a:gd name="connsiteY26" fmla="*/ 852625 h 2357575"/>
                    <a:gd name="connsiteX27" fmla="*/ 1887944 w 2316569"/>
                    <a:gd name="connsiteY27" fmla="*/ 881200 h 2357575"/>
                    <a:gd name="connsiteX28" fmla="*/ 2002244 w 2316569"/>
                    <a:gd name="connsiteY28" fmla="*/ 1014550 h 2357575"/>
                    <a:gd name="connsiteX29" fmla="*/ 2134499 w 2316569"/>
                    <a:gd name="connsiteY29" fmla="*/ 1182948 h 2357575"/>
                    <a:gd name="connsiteX30" fmla="*/ 2206507 w 2316569"/>
                    <a:gd name="connsiteY30" fmla="*/ 1326964 h 2357575"/>
                    <a:gd name="connsiteX31" fmla="*/ 2278515 w 2316569"/>
                    <a:gd name="connsiteY31" fmla="*/ 1542988 h 2357575"/>
                    <a:gd name="connsiteX32" fmla="*/ 2316569 w 2316569"/>
                    <a:gd name="connsiteY32" fmla="*/ 1871800 h 2357575"/>
                    <a:gd name="connsiteX33" fmla="*/ 2315724 w 2316569"/>
                    <a:gd name="connsiteY33" fmla="*/ 1951223 h 2357575"/>
                    <a:gd name="connsiteX34" fmla="*/ 2206507 w 2316569"/>
                    <a:gd name="connsiteY34" fmla="*/ 1975036 h 2357575"/>
                    <a:gd name="connsiteX35" fmla="*/ 2062491 w 2316569"/>
                    <a:gd name="connsiteY35" fmla="*/ 2047044 h 2357575"/>
                    <a:gd name="connsiteX36" fmla="*/ 1973669 w 2316569"/>
                    <a:gd name="connsiteY36" fmla="*/ 2252800 h 2357575"/>
                    <a:gd name="connsiteX37" fmla="*/ 1868894 w 2316569"/>
                    <a:gd name="connsiteY37" fmla="*/ 2329000 h 2357575"/>
                    <a:gd name="connsiteX38" fmla="*/ 1735544 w 2316569"/>
                    <a:gd name="connsiteY38" fmla="*/ 2357575 h 2357575"/>
                    <a:gd name="connsiteX39" fmla="*/ 1583144 w 2316569"/>
                    <a:gd name="connsiteY39" fmla="*/ 2205175 h 2357575"/>
                    <a:gd name="connsiteX40" fmla="*/ 1525994 w 2316569"/>
                    <a:gd name="connsiteY40" fmla="*/ 2033725 h 2357575"/>
                    <a:gd name="connsiteX41" fmla="*/ 1478369 w 2316569"/>
                    <a:gd name="connsiteY41" fmla="*/ 1919425 h 2357575"/>
                    <a:gd name="connsiteX42" fmla="*/ 1392644 w 2316569"/>
                    <a:gd name="connsiteY42" fmla="*/ 1833700 h 2357575"/>
                    <a:gd name="connsiteX43" fmla="*/ 1297394 w 2316569"/>
                    <a:gd name="connsiteY43" fmla="*/ 1747975 h 2357575"/>
                    <a:gd name="connsiteX44" fmla="*/ 1029422 w 2316569"/>
                    <a:gd name="connsiteY44" fmla="*/ 1946105 h 2357575"/>
                    <a:gd name="connsiteX45" fmla="*/ 876331 w 2316569"/>
                    <a:gd name="connsiteY45" fmla="*/ 2028019 h 2357575"/>
                    <a:gd name="connsiteX46" fmla="*/ 432902 w 2316569"/>
                    <a:gd name="connsiteY46" fmla="*/ 2060607 h 2357575"/>
                    <a:gd name="connsiteX47" fmla="*/ 234192 w 2316569"/>
                    <a:gd name="connsiteY47" fmla="*/ 2028554 h 2357575"/>
                    <a:gd name="connsiteX48" fmla="*/ 5135 w 2316569"/>
                    <a:gd name="connsiteY48" fmla="*/ 1863572 h 2357575"/>
                    <a:gd name="connsiteX49" fmla="*/ 49952 w 2316569"/>
                    <a:gd name="connsiteY49" fmla="*/ 1612162 h 2357575"/>
                    <a:gd name="connsiteX50" fmla="*/ 251654 w 2316569"/>
                    <a:gd name="connsiteY50" fmla="*/ 1590746 h 2357575"/>
                    <a:gd name="connsiteX51" fmla="*/ 456336 w 2316569"/>
                    <a:gd name="connsiteY51" fmla="*/ 1562172 h 2357575"/>
                    <a:gd name="connsiteX52" fmla="*/ 630644 w 2316569"/>
                    <a:gd name="connsiteY52" fmla="*/ 1557475 h 2357575"/>
                    <a:gd name="connsiteX53" fmla="*/ 744944 w 2316569"/>
                    <a:gd name="connsiteY53" fmla="*/ 1452700 h 2357575"/>
                    <a:gd name="connsiteX54" fmla="*/ 811619 w 2316569"/>
                    <a:gd name="connsiteY54" fmla="*/ 1347925 h 2357575"/>
                    <a:gd name="connsiteX55" fmla="*/ 849719 w 2316569"/>
                    <a:gd name="connsiteY55" fmla="*/ 1271725 h 2357575"/>
                    <a:gd name="connsiteX56" fmla="*/ 906869 w 2316569"/>
                    <a:gd name="connsiteY56" fmla="*/ 1214575 h 2357575"/>
                    <a:gd name="connsiteX0" fmla="*/ 915328 w 2325028"/>
                    <a:gd name="connsiteY0" fmla="*/ 1214575 h 2357575"/>
                    <a:gd name="connsiteX1" fmla="*/ 962953 w 2325028"/>
                    <a:gd name="connsiteY1" fmla="*/ 1081225 h 2357575"/>
                    <a:gd name="connsiteX2" fmla="*/ 1039153 w 2325028"/>
                    <a:gd name="connsiteY2" fmla="*/ 935175 h 2357575"/>
                    <a:gd name="connsiteX3" fmla="*/ 1055028 w 2325028"/>
                    <a:gd name="connsiteY3" fmla="*/ 849450 h 2357575"/>
                    <a:gd name="connsiteX4" fmla="*/ 1051853 w 2325028"/>
                    <a:gd name="connsiteY4" fmla="*/ 760550 h 2357575"/>
                    <a:gd name="connsiteX5" fmla="*/ 1035978 w 2325028"/>
                    <a:gd name="connsiteY5" fmla="*/ 662125 h 2357575"/>
                    <a:gd name="connsiteX6" fmla="*/ 966128 w 2325028"/>
                    <a:gd name="connsiteY6" fmla="*/ 566875 h 2357575"/>
                    <a:gd name="connsiteX7" fmla="*/ 848653 w 2325028"/>
                    <a:gd name="connsiteY7" fmla="*/ 471625 h 2357575"/>
                    <a:gd name="connsiteX8" fmla="*/ 772453 w 2325028"/>
                    <a:gd name="connsiteY8" fmla="*/ 404950 h 2357575"/>
                    <a:gd name="connsiteX9" fmla="*/ 708953 w 2325028"/>
                    <a:gd name="connsiteY9" fmla="*/ 338275 h 2357575"/>
                    <a:gd name="connsiteX10" fmla="*/ 648628 w 2325028"/>
                    <a:gd name="connsiteY10" fmla="*/ 281125 h 2357575"/>
                    <a:gd name="connsiteX11" fmla="*/ 601003 w 2325028"/>
                    <a:gd name="connsiteY11" fmla="*/ 208549 h 2357575"/>
                    <a:gd name="connsiteX12" fmla="*/ 606372 w 2325028"/>
                    <a:gd name="connsiteY12" fmla="*/ 147892 h 2357575"/>
                    <a:gd name="connsiteX13" fmla="*/ 610936 w 2325028"/>
                    <a:gd name="connsiteY13" fmla="*/ 105001 h 2357575"/>
                    <a:gd name="connsiteX14" fmla="*/ 646017 w 2325028"/>
                    <a:gd name="connsiteY14" fmla="*/ 57309 h 2357575"/>
                    <a:gd name="connsiteX15" fmla="*/ 719867 w 2325028"/>
                    <a:gd name="connsiteY15" fmla="*/ 18585 h 2357575"/>
                    <a:gd name="connsiteX16" fmla="*/ 820486 w 2325028"/>
                    <a:gd name="connsiteY16" fmla="*/ 137 h 2357575"/>
                    <a:gd name="connsiteX17" fmla="*/ 975843 w 2325028"/>
                    <a:gd name="connsiteY17" fmla="*/ 13859 h 2357575"/>
                    <a:gd name="connsiteX18" fmla="*/ 1112818 w 2325028"/>
                    <a:gd name="connsiteY18" fmla="*/ 47761 h 2357575"/>
                    <a:gd name="connsiteX19" fmla="*/ 1294584 w 2325028"/>
                    <a:gd name="connsiteY19" fmla="*/ 153125 h 2357575"/>
                    <a:gd name="connsiteX20" fmla="*/ 1459379 w 2325028"/>
                    <a:gd name="connsiteY20" fmla="*/ 326960 h 2357575"/>
                    <a:gd name="connsiteX21" fmla="*/ 1537991 w 2325028"/>
                    <a:gd name="connsiteY21" fmla="*/ 502580 h 2357575"/>
                    <a:gd name="connsiteX22" fmla="*/ 1559853 w 2325028"/>
                    <a:gd name="connsiteY22" fmla="*/ 614500 h 2357575"/>
                    <a:gd name="connsiteX23" fmla="*/ 1601128 w 2325028"/>
                    <a:gd name="connsiteY23" fmla="*/ 681175 h 2357575"/>
                    <a:gd name="connsiteX24" fmla="*/ 1677328 w 2325028"/>
                    <a:gd name="connsiteY24" fmla="*/ 747850 h 2357575"/>
                    <a:gd name="connsiteX25" fmla="*/ 1690028 w 2325028"/>
                    <a:gd name="connsiteY25" fmla="*/ 763725 h 2357575"/>
                    <a:gd name="connsiteX26" fmla="*/ 1820203 w 2325028"/>
                    <a:gd name="connsiteY26" fmla="*/ 852625 h 2357575"/>
                    <a:gd name="connsiteX27" fmla="*/ 1896403 w 2325028"/>
                    <a:gd name="connsiteY27" fmla="*/ 881200 h 2357575"/>
                    <a:gd name="connsiteX28" fmla="*/ 2010703 w 2325028"/>
                    <a:gd name="connsiteY28" fmla="*/ 1014550 h 2357575"/>
                    <a:gd name="connsiteX29" fmla="*/ 2142958 w 2325028"/>
                    <a:gd name="connsiteY29" fmla="*/ 1182948 h 2357575"/>
                    <a:gd name="connsiteX30" fmla="*/ 2214966 w 2325028"/>
                    <a:gd name="connsiteY30" fmla="*/ 1326964 h 2357575"/>
                    <a:gd name="connsiteX31" fmla="*/ 2286974 w 2325028"/>
                    <a:gd name="connsiteY31" fmla="*/ 1542988 h 2357575"/>
                    <a:gd name="connsiteX32" fmla="*/ 2325028 w 2325028"/>
                    <a:gd name="connsiteY32" fmla="*/ 1871800 h 2357575"/>
                    <a:gd name="connsiteX33" fmla="*/ 2324183 w 2325028"/>
                    <a:gd name="connsiteY33" fmla="*/ 1951223 h 2357575"/>
                    <a:gd name="connsiteX34" fmla="*/ 2214966 w 2325028"/>
                    <a:gd name="connsiteY34" fmla="*/ 1975036 h 2357575"/>
                    <a:gd name="connsiteX35" fmla="*/ 2070950 w 2325028"/>
                    <a:gd name="connsiteY35" fmla="*/ 2047044 h 2357575"/>
                    <a:gd name="connsiteX36" fmla="*/ 1982128 w 2325028"/>
                    <a:gd name="connsiteY36" fmla="*/ 2252800 h 2357575"/>
                    <a:gd name="connsiteX37" fmla="*/ 1877353 w 2325028"/>
                    <a:gd name="connsiteY37" fmla="*/ 2329000 h 2357575"/>
                    <a:gd name="connsiteX38" fmla="*/ 1744003 w 2325028"/>
                    <a:gd name="connsiteY38" fmla="*/ 2357575 h 2357575"/>
                    <a:gd name="connsiteX39" fmla="*/ 1591603 w 2325028"/>
                    <a:gd name="connsiteY39" fmla="*/ 2205175 h 2357575"/>
                    <a:gd name="connsiteX40" fmla="*/ 1534453 w 2325028"/>
                    <a:gd name="connsiteY40" fmla="*/ 2033725 h 2357575"/>
                    <a:gd name="connsiteX41" fmla="*/ 1486828 w 2325028"/>
                    <a:gd name="connsiteY41" fmla="*/ 1919425 h 2357575"/>
                    <a:gd name="connsiteX42" fmla="*/ 1401103 w 2325028"/>
                    <a:gd name="connsiteY42" fmla="*/ 1833700 h 2357575"/>
                    <a:gd name="connsiteX43" fmla="*/ 1305853 w 2325028"/>
                    <a:gd name="connsiteY43" fmla="*/ 1747975 h 2357575"/>
                    <a:gd name="connsiteX44" fmla="*/ 1037881 w 2325028"/>
                    <a:gd name="connsiteY44" fmla="*/ 1946105 h 2357575"/>
                    <a:gd name="connsiteX45" fmla="*/ 884790 w 2325028"/>
                    <a:gd name="connsiteY45" fmla="*/ 2028019 h 2357575"/>
                    <a:gd name="connsiteX46" fmla="*/ 441361 w 2325028"/>
                    <a:gd name="connsiteY46" fmla="*/ 2060607 h 2357575"/>
                    <a:gd name="connsiteX47" fmla="*/ 242651 w 2325028"/>
                    <a:gd name="connsiteY47" fmla="*/ 2028554 h 2357575"/>
                    <a:gd name="connsiteX48" fmla="*/ 13594 w 2325028"/>
                    <a:gd name="connsiteY48" fmla="*/ 1863572 h 2357575"/>
                    <a:gd name="connsiteX49" fmla="*/ 58411 w 2325028"/>
                    <a:gd name="connsiteY49" fmla="*/ 1612162 h 2357575"/>
                    <a:gd name="connsiteX50" fmla="*/ 260113 w 2325028"/>
                    <a:gd name="connsiteY50" fmla="*/ 1590746 h 2357575"/>
                    <a:gd name="connsiteX51" fmla="*/ 464795 w 2325028"/>
                    <a:gd name="connsiteY51" fmla="*/ 1562172 h 2357575"/>
                    <a:gd name="connsiteX52" fmla="*/ 639103 w 2325028"/>
                    <a:gd name="connsiteY52" fmla="*/ 1557475 h 2357575"/>
                    <a:gd name="connsiteX53" fmla="*/ 753403 w 2325028"/>
                    <a:gd name="connsiteY53" fmla="*/ 1452700 h 2357575"/>
                    <a:gd name="connsiteX54" fmla="*/ 820078 w 2325028"/>
                    <a:gd name="connsiteY54" fmla="*/ 1347925 h 2357575"/>
                    <a:gd name="connsiteX55" fmla="*/ 858178 w 2325028"/>
                    <a:gd name="connsiteY55" fmla="*/ 1271725 h 2357575"/>
                    <a:gd name="connsiteX56" fmla="*/ 915328 w 2325028"/>
                    <a:gd name="connsiteY56" fmla="*/ 1214575 h 2357575"/>
                    <a:gd name="connsiteX0" fmla="*/ 915328 w 2325028"/>
                    <a:gd name="connsiteY0" fmla="*/ 1214575 h 2357575"/>
                    <a:gd name="connsiteX1" fmla="*/ 962953 w 2325028"/>
                    <a:gd name="connsiteY1" fmla="*/ 1081225 h 2357575"/>
                    <a:gd name="connsiteX2" fmla="*/ 1039153 w 2325028"/>
                    <a:gd name="connsiteY2" fmla="*/ 935175 h 2357575"/>
                    <a:gd name="connsiteX3" fmla="*/ 1055028 w 2325028"/>
                    <a:gd name="connsiteY3" fmla="*/ 849450 h 2357575"/>
                    <a:gd name="connsiteX4" fmla="*/ 1051853 w 2325028"/>
                    <a:gd name="connsiteY4" fmla="*/ 760550 h 2357575"/>
                    <a:gd name="connsiteX5" fmla="*/ 1035978 w 2325028"/>
                    <a:gd name="connsiteY5" fmla="*/ 662125 h 2357575"/>
                    <a:gd name="connsiteX6" fmla="*/ 966128 w 2325028"/>
                    <a:gd name="connsiteY6" fmla="*/ 566875 h 2357575"/>
                    <a:gd name="connsiteX7" fmla="*/ 848653 w 2325028"/>
                    <a:gd name="connsiteY7" fmla="*/ 471625 h 2357575"/>
                    <a:gd name="connsiteX8" fmla="*/ 772453 w 2325028"/>
                    <a:gd name="connsiteY8" fmla="*/ 404950 h 2357575"/>
                    <a:gd name="connsiteX9" fmla="*/ 708953 w 2325028"/>
                    <a:gd name="connsiteY9" fmla="*/ 338275 h 2357575"/>
                    <a:gd name="connsiteX10" fmla="*/ 648628 w 2325028"/>
                    <a:gd name="connsiteY10" fmla="*/ 281125 h 2357575"/>
                    <a:gd name="connsiteX11" fmla="*/ 601003 w 2325028"/>
                    <a:gd name="connsiteY11" fmla="*/ 208549 h 2357575"/>
                    <a:gd name="connsiteX12" fmla="*/ 606372 w 2325028"/>
                    <a:gd name="connsiteY12" fmla="*/ 147892 h 2357575"/>
                    <a:gd name="connsiteX13" fmla="*/ 610936 w 2325028"/>
                    <a:gd name="connsiteY13" fmla="*/ 105001 h 2357575"/>
                    <a:gd name="connsiteX14" fmla="*/ 646017 w 2325028"/>
                    <a:gd name="connsiteY14" fmla="*/ 57309 h 2357575"/>
                    <a:gd name="connsiteX15" fmla="*/ 719867 w 2325028"/>
                    <a:gd name="connsiteY15" fmla="*/ 18585 h 2357575"/>
                    <a:gd name="connsiteX16" fmla="*/ 820486 w 2325028"/>
                    <a:gd name="connsiteY16" fmla="*/ 137 h 2357575"/>
                    <a:gd name="connsiteX17" fmla="*/ 975843 w 2325028"/>
                    <a:gd name="connsiteY17" fmla="*/ 13859 h 2357575"/>
                    <a:gd name="connsiteX18" fmla="*/ 1112818 w 2325028"/>
                    <a:gd name="connsiteY18" fmla="*/ 47761 h 2357575"/>
                    <a:gd name="connsiteX19" fmla="*/ 1294584 w 2325028"/>
                    <a:gd name="connsiteY19" fmla="*/ 153125 h 2357575"/>
                    <a:gd name="connsiteX20" fmla="*/ 1459379 w 2325028"/>
                    <a:gd name="connsiteY20" fmla="*/ 326960 h 2357575"/>
                    <a:gd name="connsiteX21" fmla="*/ 1537991 w 2325028"/>
                    <a:gd name="connsiteY21" fmla="*/ 502580 h 2357575"/>
                    <a:gd name="connsiteX22" fmla="*/ 1559853 w 2325028"/>
                    <a:gd name="connsiteY22" fmla="*/ 614500 h 2357575"/>
                    <a:gd name="connsiteX23" fmla="*/ 1601128 w 2325028"/>
                    <a:gd name="connsiteY23" fmla="*/ 681175 h 2357575"/>
                    <a:gd name="connsiteX24" fmla="*/ 1677328 w 2325028"/>
                    <a:gd name="connsiteY24" fmla="*/ 747850 h 2357575"/>
                    <a:gd name="connsiteX25" fmla="*/ 1690028 w 2325028"/>
                    <a:gd name="connsiteY25" fmla="*/ 763725 h 2357575"/>
                    <a:gd name="connsiteX26" fmla="*/ 1820203 w 2325028"/>
                    <a:gd name="connsiteY26" fmla="*/ 852625 h 2357575"/>
                    <a:gd name="connsiteX27" fmla="*/ 1896403 w 2325028"/>
                    <a:gd name="connsiteY27" fmla="*/ 881200 h 2357575"/>
                    <a:gd name="connsiteX28" fmla="*/ 2010703 w 2325028"/>
                    <a:gd name="connsiteY28" fmla="*/ 1014550 h 2357575"/>
                    <a:gd name="connsiteX29" fmla="*/ 2142958 w 2325028"/>
                    <a:gd name="connsiteY29" fmla="*/ 1182948 h 2357575"/>
                    <a:gd name="connsiteX30" fmla="*/ 2214966 w 2325028"/>
                    <a:gd name="connsiteY30" fmla="*/ 1326964 h 2357575"/>
                    <a:gd name="connsiteX31" fmla="*/ 2286974 w 2325028"/>
                    <a:gd name="connsiteY31" fmla="*/ 1542988 h 2357575"/>
                    <a:gd name="connsiteX32" fmla="*/ 2325028 w 2325028"/>
                    <a:gd name="connsiteY32" fmla="*/ 1871800 h 2357575"/>
                    <a:gd name="connsiteX33" fmla="*/ 2324183 w 2325028"/>
                    <a:gd name="connsiteY33" fmla="*/ 1951223 h 2357575"/>
                    <a:gd name="connsiteX34" fmla="*/ 2214966 w 2325028"/>
                    <a:gd name="connsiteY34" fmla="*/ 1975036 h 2357575"/>
                    <a:gd name="connsiteX35" fmla="*/ 2070950 w 2325028"/>
                    <a:gd name="connsiteY35" fmla="*/ 2047044 h 2357575"/>
                    <a:gd name="connsiteX36" fmla="*/ 1982128 w 2325028"/>
                    <a:gd name="connsiteY36" fmla="*/ 2252800 h 2357575"/>
                    <a:gd name="connsiteX37" fmla="*/ 1877353 w 2325028"/>
                    <a:gd name="connsiteY37" fmla="*/ 2329000 h 2357575"/>
                    <a:gd name="connsiteX38" fmla="*/ 1744003 w 2325028"/>
                    <a:gd name="connsiteY38" fmla="*/ 2357575 h 2357575"/>
                    <a:gd name="connsiteX39" fmla="*/ 1591603 w 2325028"/>
                    <a:gd name="connsiteY39" fmla="*/ 2205175 h 2357575"/>
                    <a:gd name="connsiteX40" fmla="*/ 1534453 w 2325028"/>
                    <a:gd name="connsiteY40" fmla="*/ 2033725 h 2357575"/>
                    <a:gd name="connsiteX41" fmla="*/ 1486828 w 2325028"/>
                    <a:gd name="connsiteY41" fmla="*/ 1919425 h 2357575"/>
                    <a:gd name="connsiteX42" fmla="*/ 1401103 w 2325028"/>
                    <a:gd name="connsiteY42" fmla="*/ 1833700 h 2357575"/>
                    <a:gd name="connsiteX43" fmla="*/ 1305853 w 2325028"/>
                    <a:gd name="connsiteY43" fmla="*/ 1747975 h 2357575"/>
                    <a:gd name="connsiteX44" fmla="*/ 1037881 w 2325028"/>
                    <a:gd name="connsiteY44" fmla="*/ 1946105 h 2357575"/>
                    <a:gd name="connsiteX45" fmla="*/ 884790 w 2325028"/>
                    <a:gd name="connsiteY45" fmla="*/ 2028019 h 2357575"/>
                    <a:gd name="connsiteX46" fmla="*/ 441361 w 2325028"/>
                    <a:gd name="connsiteY46" fmla="*/ 2060607 h 2357575"/>
                    <a:gd name="connsiteX47" fmla="*/ 242651 w 2325028"/>
                    <a:gd name="connsiteY47" fmla="*/ 2028554 h 2357575"/>
                    <a:gd name="connsiteX48" fmla="*/ 13594 w 2325028"/>
                    <a:gd name="connsiteY48" fmla="*/ 1863572 h 2357575"/>
                    <a:gd name="connsiteX49" fmla="*/ 58411 w 2325028"/>
                    <a:gd name="connsiteY49" fmla="*/ 1612162 h 2357575"/>
                    <a:gd name="connsiteX50" fmla="*/ 260113 w 2325028"/>
                    <a:gd name="connsiteY50" fmla="*/ 1590746 h 2357575"/>
                    <a:gd name="connsiteX51" fmla="*/ 464795 w 2325028"/>
                    <a:gd name="connsiteY51" fmla="*/ 1562172 h 2357575"/>
                    <a:gd name="connsiteX52" fmla="*/ 639103 w 2325028"/>
                    <a:gd name="connsiteY52" fmla="*/ 1557475 h 2357575"/>
                    <a:gd name="connsiteX53" fmla="*/ 753403 w 2325028"/>
                    <a:gd name="connsiteY53" fmla="*/ 1452700 h 2357575"/>
                    <a:gd name="connsiteX54" fmla="*/ 820078 w 2325028"/>
                    <a:gd name="connsiteY54" fmla="*/ 1347925 h 2357575"/>
                    <a:gd name="connsiteX55" fmla="*/ 858178 w 2325028"/>
                    <a:gd name="connsiteY55" fmla="*/ 1271725 h 2357575"/>
                    <a:gd name="connsiteX56" fmla="*/ 915328 w 2325028"/>
                    <a:gd name="connsiteY56" fmla="*/ 1214575 h 2357575"/>
                    <a:gd name="connsiteX0" fmla="*/ 915328 w 2325028"/>
                    <a:gd name="connsiteY0" fmla="*/ 1214575 h 2357575"/>
                    <a:gd name="connsiteX1" fmla="*/ 962953 w 2325028"/>
                    <a:gd name="connsiteY1" fmla="*/ 1081225 h 2357575"/>
                    <a:gd name="connsiteX2" fmla="*/ 1039153 w 2325028"/>
                    <a:gd name="connsiteY2" fmla="*/ 935175 h 2357575"/>
                    <a:gd name="connsiteX3" fmla="*/ 1055028 w 2325028"/>
                    <a:gd name="connsiteY3" fmla="*/ 849450 h 2357575"/>
                    <a:gd name="connsiteX4" fmla="*/ 1051853 w 2325028"/>
                    <a:gd name="connsiteY4" fmla="*/ 760550 h 2357575"/>
                    <a:gd name="connsiteX5" fmla="*/ 1035978 w 2325028"/>
                    <a:gd name="connsiteY5" fmla="*/ 662125 h 2357575"/>
                    <a:gd name="connsiteX6" fmla="*/ 966128 w 2325028"/>
                    <a:gd name="connsiteY6" fmla="*/ 566875 h 2357575"/>
                    <a:gd name="connsiteX7" fmla="*/ 848653 w 2325028"/>
                    <a:gd name="connsiteY7" fmla="*/ 471625 h 2357575"/>
                    <a:gd name="connsiteX8" fmla="*/ 772453 w 2325028"/>
                    <a:gd name="connsiteY8" fmla="*/ 404950 h 2357575"/>
                    <a:gd name="connsiteX9" fmla="*/ 708953 w 2325028"/>
                    <a:gd name="connsiteY9" fmla="*/ 338275 h 2357575"/>
                    <a:gd name="connsiteX10" fmla="*/ 648628 w 2325028"/>
                    <a:gd name="connsiteY10" fmla="*/ 281125 h 2357575"/>
                    <a:gd name="connsiteX11" fmla="*/ 601003 w 2325028"/>
                    <a:gd name="connsiteY11" fmla="*/ 208549 h 2357575"/>
                    <a:gd name="connsiteX12" fmla="*/ 606372 w 2325028"/>
                    <a:gd name="connsiteY12" fmla="*/ 147892 h 2357575"/>
                    <a:gd name="connsiteX13" fmla="*/ 610936 w 2325028"/>
                    <a:gd name="connsiteY13" fmla="*/ 105001 h 2357575"/>
                    <a:gd name="connsiteX14" fmla="*/ 646017 w 2325028"/>
                    <a:gd name="connsiteY14" fmla="*/ 57309 h 2357575"/>
                    <a:gd name="connsiteX15" fmla="*/ 719867 w 2325028"/>
                    <a:gd name="connsiteY15" fmla="*/ 18585 h 2357575"/>
                    <a:gd name="connsiteX16" fmla="*/ 820486 w 2325028"/>
                    <a:gd name="connsiteY16" fmla="*/ 137 h 2357575"/>
                    <a:gd name="connsiteX17" fmla="*/ 975843 w 2325028"/>
                    <a:gd name="connsiteY17" fmla="*/ 13859 h 2357575"/>
                    <a:gd name="connsiteX18" fmla="*/ 1112818 w 2325028"/>
                    <a:gd name="connsiteY18" fmla="*/ 47761 h 2357575"/>
                    <a:gd name="connsiteX19" fmla="*/ 1294584 w 2325028"/>
                    <a:gd name="connsiteY19" fmla="*/ 153125 h 2357575"/>
                    <a:gd name="connsiteX20" fmla="*/ 1459379 w 2325028"/>
                    <a:gd name="connsiteY20" fmla="*/ 326960 h 2357575"/>
                    <a:gd name="connsiteX21" fmla="*/ 1537991 w 2325028"/>
                    <a:gd name="connsiteY21" fmla="*/ 502580 h 2357575"/>
                    <a:gd name="connsiteX22" fmla="*/ 1559853 w 2325028"/>
                    <a:gd name="connsiteY22" fmla="*/ 614500 h 2357575"/>
                    <a:gd name="connsiteX23" fmla="*/ 1601128 w 2325028"/>
                    <a:gd name="connsiteY23" fmla="*/ 681175 h 2357575"/>
                    <a:gd name="connsiteX24" fmla="*/ 1677328 w 2325028"/>
                    <a:gd name="connsiteY24" fmla="*/ 747850 h 2357575"/>
                    <a:gd name="connsiteX25" fmla="*/ 1690028 w 2325028"/>
                    <a:gd name="connsiteY25" fmla="*/ 763725 h 2357575"/>
                    <a:gd name="connsiteX26" fmla="*/ 1820203 w 2325028"/>
                    <a:gd name="connsiteY26" fmla="*/ 852625 h 2357575"/>
                    <a:gd name="connsiteX27" fmla="*/ 1896403 w 2325028"/>
                    <a:gd name="connsiteY27" fmla="*/ 881200 h 2357575"/>
                    <a:gd name="connsiteX28" fmla="*/ 2010703 w 2325028"/>
                    <a:gd name="connsiteY28" fmla="*/ 1014550 h 2357575"/>
                    <a:gd name="connsiteX29" fmla="*/ 2142958 w 2325028"/>
                    <a:gd name="connsiteY29" fmla="*/ 1182948 h 2357575"/>
                    <a:gd name="connsiteX30" fmla="*/ 2214966 w 2325028"/>
                    <a:gd name="connsiteY30" fmla="*/ 1326964 h 2357575"/>
                    <a:gd name="connsiteX31" fmla="*/ 2286974 w 2325028"/>
                    <a:gd name="connsiteY31" fmla="*/ 1542988 h 2357575"/>
                    <a:gd name="connsiteX32" fmla="*/ 2325028 w 2325028"/>
                    <a:gd name="connsiteY32" fmla="*/ 1871800 h 2357575"/>
                    <a:gd name="connsiteX33" fmla="*/ 2324183 w 2325028"/>
                    <a:gd name="connsiteY33" fmla="*/ 1951223 h 2357575"/>
                    <a:gd name="connsiteX34" fmla="*/ 2214966 w 2325028"/>
                    <a:gd name="connsiteY34" fmla="*/ 1975036 h 2357575"/>
                    <a:gd name="connsiteX35" fmla="*/ 2070950 w 2325028"/>
                    <a:gd name="connsiteY35" fmla="*/ 2047044 h 2357575"/>
                    <a:gd name="connsiteX36" fmla="*/ 1982128 w 2325028"/>
                    <a:gd name="connsiteY36" fmla="*/ 2252800 h 2357575"/>
                    <a:gd name="connsiteX37" fmla="*/ 1877353 w 2325028"/>
                    <a:gd name="connsiteY37" fmla="*/ 2329000 h 2357575"/>
                    <a:gd name="connsiteX38" fmla="*/ 1744003 w 2325028"/>
                    <a:gd name="connsiteY38" fmla="*/ 2357575 h 2357575"/>
                    <a:gd name="connsiteX39" fmla="*/ 1591603 w 2325028"/>
                    <a:gd name="connsiteY39" fmla="*/ 2205175 h 2357575"/>
                    <a:gd name="connsiteX40" fmla="*/ 1534453 w 2325028"/>
                    <a:gd name="connsiteY40" fmla="*/ 2033725 h 2357575"/>
                    <a:gd name="connsiteX41" fmla="*/ 1486828 w 2325028"/>
                    <a:gd name="connsiteY41" fmla="*/ 1919425 h 2357575"/>
                    <a:gd name="connsiteX42" fmla="*/ 1401103 w 2325028"/>
                    <a:gd name="connsiteY42" fmla="*/ 1833700 h 2357575"/>
                    <a:gd name="connsiteX43" fmla="*/ 1305853 w 2325028"/>
                    <a:gd name="connsiteY43" fmla="*/ 1747975 h 2357575"/>
                    <a:gd name="connsiteX44" fmla="*/ 1037881 w 2325028"/>
                    <a:gd name="connsiteY44" fmla="*/ 1946105 h 2357575"/>
                    <a:gd name="connsiteX45" fmla="*/ 797230 w 2325028"/>
                    <a:gd name="connsiteY45" fmla="*/ 2082900 h 2357575"/>
                    <a:gd name="connsiteX46" fmla="*/ 441361 w 2325028"/>
                    <a:gd name="connsiteY46" fmla="*/ 2060607 h 2357575"/>
                    <a:gd name="connsiteX47" fmla="*/ 242651 w 2325028"/>
                    <a:gd name="connsiteY47" fmla="*/ 2028554 h 2357575"/>
                    <a:gd name="connsiteX48" fmla="*/ 13594 w 2325028"/>
                    <a:gd name="connsiteY48" fmla="*/ 1863572 h 2357575"/>
                    <a:gd name="connsiteX49" fmla="*/ 58411 w 2325028"/>
                    <a:gd name="connsiteY49" fmla="*/ 1612162 h 2357575"/>
                    <a:gd name="connsiteX50" fmla="*/ 260113 w 2325028"/>
                    <a:gd name="connsiteY50" fmla="*/ 1590746 h 2357575"/>
                    <a:gd name="connsiteX51" fmla="*/ 464795 w 2325028"/>
                    <a:gd name="connsiteY51" fmla="*/ 1562172 h 2357575"/>
                    <a:gd name="connsiteX52" fmla="*/ 639103 w 2325028"/>
                    <a:gd name="connsiteY52" fmla="*/ 1557475 h 2357575"/>
                    <a:gd name="connsiteX53" fmla="*/ 753403 w 2325028"/>
                    <a:gd name="connsiteY53" fmla="*/ 1452700 h 2357575"/>
                    <a:gd name="connsiteX54" fmla="*/ 820078 w 2325028"/>
                    <a:gd name="connsiteY54" fmla="*/ 1347925 h 2357575"/>
                    <a:gd name="connsiteX55" fmla="*/ 858178 w 2325028"/>
                    <a:gd name="connsiteY55" fmla="*/ 1271725 h 2357575"/>
                    <a:gd name="connsiteX56" fmla="*/ 915328 w 2325028"/>
                    <a:gd name="connsiteY56" fmla="*/ 1214575 h 2357575"/>
                    <a:gd name="connsiteX0" fmla="*/ 915328 w 2325028"/>
                    <a:gd name="connsiteY0" fmla="*/ 1214575 h 2357575"/>
                    <a:gd name="connsiteX1" fmla="*/ 962953 w 2325028"/>
                    <a:gd name="connsiteY1" fmla="*/ 1081225 h 2357575"/>
                    <a:gd name="connsiteX2" fmla="*/ 1039153 w 2325028"/>
                    <a:gd name="connsiteY2" fmla="*/ 935175 h 2357575"/>
                    <a:gd name="connsiteX3" fmla="*/ 1055028 w 2325028"/>
                    <a:gd name="connsiteY3" fmla="*/ 849450 h 2357575"/>
                    <a:gd name="connsiteX4" fmla="*/ 1051853 w 2325028"/>
                    <a:gd name="connsiteY4" fmla="*/ 760550 h 2357575"/>
                    <a:gd name="connsiteX5" fmla="*/ 1035978 w 2325028"/>
                    <a:gd name="connsiteY5" fmla="*/ 662125 h 2357575"/>
                    <a:gd name="connsiteX6" fmla="*/ 966128 w 2325028"/>
                    <a:gd name="connsiteY6" fmla="*/ 566875 h 2357575"/>
                    <a:gd name="connsiteX7" fmla="*/ 848653 w 2325028"/>
                    <a:gd name="connsiteY7" fmla="*/ 471625 h 2357575"/>
                    <a:gd name="connsiteX8" fmla="*/ 772453 w 2325028"/>
                    <a:gd name="connsiteY8" fmla="*/ 404950 h 2357575"/>
                    <a:gd name="connsiteX9" fmla="*/ 708953 w 2325028"/>
                    <a:gd name="connsiteY9" fmla="*/ 338275 h 2357575"/>
                    <a:gd name="connsiteX10" fmla="*/ 648628 w 2325028"/>
                    <a:gd name="connsiteY10" fmla="*/ 281125 h 2357575"/>
                    <a:gd name="connsiteX11" fmla="*/ 601003 w 2325028"/>
                    <a:gd name="connsiteY11" fmla="*/ 208549 h 2357575"/>
                    <a:gd name="connsiteX12" fmla="*/ 606372 w 2325028"/>
                    <a:gd name="connsiteY12" fmla="*/ 147892 h 2357575"/>
                    <a:gd name="connsiteX13" fmla="*/ 610936 w 2325028"/>
                    <a:gd name="connsiteY13" fmla="*/ 105001 h 2357575"/>
                    <a:gd name="connsiteX14" fmla="*/ 646017 w 2325028"/>
                    <a:gd name="connsiteY14" fmla="*/ 57309 h 2357575"/>
                    <a:gd name="connsiteX15" fmla="*/ 719867 w 2325028"/>
                    <a:gd name="connsiteY15" fmla="*/ 18585 h 2357575"/>
                    <a:gd name="connsiteX16" fmla="*/ 820486 w 2325028"/>
                    <a:gd name="connsiteY16" fmla="*/ 137 h 2357575"/>
                    <a:gd name="connsiteX17" fmla="*/ 975843 w 2325028"/>
                    <a:gd name="connsiteY17" fmla="*/ 13859 h 2357575"/>
                    <a:gd name="connsiteX18" fmla="*/ 1112818 w 2325028"/>
                    <a:gd name="connsiteY18" fmla="*/ 47761 h 2357575"/>
                    <a:gd name="connsiteX19" fmla="*/ 1294584 w 2325028"/>
                    <a:gd name="connsiteY19" fmla="*/ 153125 h 2357575"/>
                    <a:gd name="connsiteX20" fmla="*/ 1459379 w 2325028"/>
                    <a:gd name="connsiteY20" fmla="*/ 326960 h 2357575"/>
                    <a:gd name="connsiteX21" fmla="*/ 1537991 w 2325028"/>
                    <a:gd name="connsiteY21" fmla="*/ 502580 h 2357575"/>
                    <a:gd name="connsiteX22" fmla="*/ 1559853 w 2325028"/>
                    <a:gd name="connsiteY22" fmla="*/ 614500 h 2357575"/>
                    <a:gd name="connsiteX23" fmla="*/ 1601128 w 2325028"/>
                    <a:gd name="connsiteY23" fmla="*/ 681175 h 2357575"/>
                    <a:gd name="connsiteX24" fmla="*/ 1677328 w 2325028"/>
                    <a:gd name="connsiteY24" fmla="*/ 747850 h 2357575"/>
                    <a:gd name="connsiteX25" fmla="*/ 1690028 w 2325028"/>
                    <a:gd name="connsiteY25" fmla="*/ 763725 h 2357575"/>
                    <a:gd name="connsiteX26" fmla="*/ 1820203 w 2325028"/>
                    <a:gd name="connsiteY26" fmla="*/ 852625 h 2357575"/>
                    <a:gd name="connsiteX27" fmla="*/ 1896403 w 2325028"/>
                    <a:gd name="connsiteY27" fmla="*/ 881200 h 2357575"/>
                    <a:gd name="connsiteX28" fmla="*/ 2010703 w 2325028"/>
                    <a:gd name="connsiteY28" fmla="*/ 1014550 h 2357575"/>
                    <a:gd name="connsiteX29" fmla="*/ 2142958 w 2325028"/>
                    <a:gd name="connsiteY29" fmla="*/ 1182948 h 2357575"/>
                    <a:gd name="connsiteX30" fmla="*/ 2214966 w 2325028"/>
                    <a:gd name="connsiteY30" fmla="*/ 1326964 h 2357575"/>
                    <a:gd name="connsiteX31" fmla="*/ 2286974 w 2325028"/>
                    <a:gd name="connsiteY31" fmla="*/ 1542988 h 2357575"/>
                    <a:gd name="connsiteX32" fmla="*/ 2325028 w 2325028"/>
                    <a:gd name="connsiteY32" fmla="*/ 1871800 h 2357575"/>
                    <a:gd name="connsiteX33" fmla="*/ 2324183 w 2325028"/>
                    <a:gd name="connsiteY33" fmla="*/ 1951223 h 2357575"/>
                    <a:gd name="connsiteX34" fmla="*/ 2214966 w 2325028"/>
                    <a:gd name="connsiteY34" fmla="*/ 1975036 h 2357575"/>
                    <a:gd name="connsiteX35" fmla="*/ 2070950 w 2325028"/>
                    <a:gd name="connsiteY35" fmla="*/ 2047044 h 2357575"/>
                    <a:gd name="connsiteX36" fmla="*/ 1982128 w 2325028"/>
                    <a:gd name="connsiteY36" fmla="*/ 2252800 h 2357575"/>
                    <a:gd name="connsiteX37" fmla="*/ 1877353 w 2325028"/>
                    <a:gd name="connsiteY37" fmla="*/ 2329000 h 2357575"/>
                    <a:gd name="connsiteX38" fmla="*/ 1744003 w 2325028"/>
                    <a:gd name="connsiteY38" fmla="*/ 2357575 h 2357575"/>
                    <a:gd name="connsiteX39" fmla="*/ 1591603 w 2325028"/>
                    <a:gd name="connsiteY39" fmla="*/ 2205175 h 2357575"/>
                    <a:gd name="connsiteX40" fmla="*/ 1534453 w 2325028"/>
                    <a:gd name="connsiteY40" fmla="*/ 2033725 h 2357575"/>
                    <a:gd name="connsiteX41" fmla="*/ 1486828 w 2325028"/>
                    <a:gd name="connsiteY41" fmla="*/ 1919425 h 2357575"/>
                    <a:gd name="connsiteX42" fmla="*/ 1401103 w 2325028"/>
                    <a:gd name="connsiteY42" fmla="*/ 1833700 h 2357575"/>
                    <a:gd name="connsiteX43" fmla="*/ 1305853 w 2325028"/>
                    <a:gd name="connsiteY43" fmla="*/ 1747975 h 2357575"/>
                    <a:gd name="connsiteX44" fmla="*/ 1037881 w 2325028"/>
                    <a:gd name="connsiteY44" fmla="*/ 1946105 h 2357575"/>
                    <a:gd name="connsiteX45" fmla="*/ 797230 w 2325028"/>
                    <a:gd name="connsiteY45" fmla="*/ 2082900 h 2357575"/>
                    <a:gd name="connsiteX46" fmla="*/ 333199 w 2325028"/>
                    <a:gd name="connsiteY46" fmla="*/ 2192322 h 2357575"/>
                    <a:gd name="connsiteX47" fmla="*/ 242651 w 2325028"/>
                    <a:gd name="connsiteY47" fmla="*/ 2028554 h 2357575"/>
                    <a:gd name="connsiteX48" fmla="*/ 13594 w 2325028"/>
                    <a:gd name="connsiteY48" fmla="*/ 1863572 h 2357575"/>
                    <a:gd name="connsiteX49" fmla="*/ 58411 w 2325028"/>
                    <a:gd name="connsiteY49" fmla="*/ 1612162 h 2357575"/>
                    <a:gd name="connsiteX50" fmla="*/ 260113 w 2325028"/>
                    <a:gd name="connsiteY50" fmla="*/ 1590746 h 2357575"/>
                    <a:gd name="connsiteX51" fmla="*/ 464795 w 2325028"/>
                    <a:gd name="connsiteY51" fmla="*/ 1562172 h 2357575"/>
                    <a:gd name="connsiteX52" fmla="*/ 639103 w 2325028"/>
                    <a:gd name="connsiteY52" fmla="*/ 1557475 h 2357575"/>
                    <a:gd name="connsiteX53" fmla="*/ 753403 w 2325028"/>
                    <a:gd name="connsiteY53" fmla="*/ 1452700 h 2357575"/>
                    <a:gd name="connsiteX54" fmla="*/ 820078 w 2325028"/>
                    <a:gd name="connsiteY54" fmla="*/ 1347925 h 2357575"/>
                    <a:gd name="connsiteX55" fmla="*/ 858178 w 2325028"/>
                    <a:gd name="connsiteY55" fmla="*/ 1271725 h 2357575"/>
                    <a:gd name="connsiteX56" fmla="*/ 915328 w 2325028"/>
                    <a:gd name="connsiteY56" fmla="*/ 1214575 h 2357575"/>
                    <a:gd name="connsiteX0" fmla="*/ 915328 w 2325028"/>
                    <a:gd name="connsiteY0" fmla="*/ 1214575 h 2357575"/>
                    <a:gd name="connsiteX1" fmla="*/ 962953 w 2325028"/>
                    <a:gd name="connsiteY1" fmla="*/ 1081225 h 2357575"/>
                    <a:gd name="connsiteX2" fmla="*/ 1039153 w 2325028"/>
                    <a:gd name="connsiteY2" fmla="*/ 935175 h 2357575"/>
                    <a:gd name="connsiteX3" fmla="*/ 1055028 w 2325028"/>
                    <a:gd name="connsiteY3" fmla="*/ 849450 h 2357575"/>
                    <a:gd name="connsiteX4" fmla="*/ 1051853 w 2325028"/>
                    <a:gd name="connsiteY4" fmla="*/ 760550 h 2357575"/>
                    <a:gd name="connsiteX5" fmla="*/ 1035978 w 2325028"/>
                    <a:gd name="connsiteY5" fmla="*/ 662125 h 2357575"/>
                    <a:gd name="connsiteX6" fmla="*/ 966128 w 2325028"/>
                    <a:gd name="connsiteY6" fmla="*/ 566875 h 2357575"/>
                    <a:gd name="connsiteX7" fmla="*/ 848653 w 2325028"/>
                    <a:gd name="connsiteY7" fmla="*/ 471625 h 2357575"/>
                    <a:gd name="connsiteX8" fmla="*/ 772453 w 2325028"/>
                    <a:gd name="connsiteY8" fmla="*/ 404950 h 2357575"/>
                    <a:gd name="connsiteX9" fmla="*/ 708953 w 2325028"/>
                    <a:gd name="connsiteY9" fmla="*/ 338275 h 2357575"/>
                    <a:gd name="connsiteX10" fmla="*/ 648628 w 2325028"/>
                    <a:gd name="connsiteY10" fmla="*/ 281125 h 2357575"/>
                    <a:gd name="connsiteX11" fmla="*/ 601003 w 2325028"/>
                    <a:gd name="connsiteY11" fmla="*/ 208549 h 2357575"/>
                    <a:gd name="connsiteX12" fmla="*/ 606372 w 2325028"/>
                    <a:gd name="connsiteY12" fmla="*/ 147892 h 2357575"/>
                    <a:gd name="connsiteX13" fmla="*/ 610936 w 2325028"/>
                    <a:gd name="connsiteY13" fmla="*/ 105001 h 2357575"/>
                    <a:gd name="connsiteX14" fmla="*/ 646017 w 2325028"/>
                    <a:gd name="connsiteY14" fmla="*/ 57309 h 2357575"/>
                    <a:gd name="connsiteX15" fmla="*/ 719867 w 2325028"/>
                    <a:gd name="connsiteY15" fmla="*/ 18585 h 2357575"/>
                    <a:gd name="connsiteX16" fmla="*/ 820486 w 2325028"/>
                    <a:gd name="connsiteY16" fmla="*/ 137 h 2357575"/>
                    <a:gd name="connsiteX17" fmla="*/ 975843 w 2325028"/>
                    <a:gd name="connsiteY17" fmla="*/ 13859 h 2357575"/>
                    <a:gd name="connsiteX18" fmla="*/ 1112818 w 2325028"/>
                    <a:gd name="connsiteY18" fmla="*/ 47761 h 2357575"/>
                    <a:gd name="connsiteX19" fmla="*/ 1294584 w 2325028"/>
                    <a:gd name="connsiteY19" fmla="*/ 153125 h 2357575"/>
                    <a:gd name="connsiteX20" fmla="*/ 1459379 w 2325028"/>
                    <a:gd name="connsiteY20" fmla="*/ 326960 h 2357575"/>
                    <a:gd name="connsiteX21" fmla="*/ 1537991 w 2325028"/>
                    <a:gd name="connsiteY21" fmla="*/ 502580 h 2357575"/>
                    <a:gd name="connsiteX22" fmla="*/ 1559853 w 2325028"/>
                    <a:gd name="connsiteY22" fmla="*/ 614500 h 2357575"/>
                    <a:gd name="connsiteX23" fmla="*/ 1601128 w 2325028"/>
                    <a:gd name="connsiteY23" fmla="*/ 681175 h 2357575"/>
                    <a:gd name="connsiteX24" fmla="*/ 1677328 w 2325028"/>
                    <a:gd name="connsiteY24" fmla="*/ 747850 h 2357575"/>
                    <a:gd name="connsiteX25" fmla="*/ 1690028 w 2325028"/>
                    <a:gd name="connsiteY25" fmla="*/ 763725 h 2357575"/>
                    <a:gd name="connsiteX26" fmla="*/ 1820203 w 2325028"/>
                    <a:gd name="connsiteY26" fmla="*/ 852625 h 2357575"/>
                    <a:gd name="connsiteX27" fmla="*/ 1896403 w 2325028"/>
                    <a:gd name="connsiteY27" fmla="*/ 881200 h 2357575"/>
                    <a:gd name="connsiteX28" fmla="*/ 2010703 w 2325028"/>
                    <a:gd name="connsiteY28" fmla="*/ 1014550 h 2357575"/>
                    <a:gd name="connsiteX29" fmla="*/ 2142958 w 2325028"/>
                    <a:gd name="connsiteY29" fmla="*/ 1182948 h 2357575"/>
                    <a:gd name="connsiteX30" fmla="*/ 2214966 w 2325028"/>
                    <a:gd name="connsiteY30" fmla="*/ 1326964 h 2357575"/>
                    <a:gd name="connsiteX31" fmla="*/ 2286974 w 2325028"/>
                    <a:gd name="connsiteY31" fmla="*/ 1542988 h 2357575"/>
                    <a:gd name="connsiteX32" fmla="*/ 2325028 w 2325028"/>
                    <a:gd name="connsiteY32" fmla="*/ 1871800 h 2357575"/>
                    <a:gd name="connsiteX33" fmla="*/ 2324183 w 2325028"/>
                    <a:gd name="connsiteY33" fmla="*/ 1951223 h 2357575"/>
                    <a:gd name="connsiteX34" fmla="*/ 2214966 w 2325028"/>
                    <a:gd name="connsiteY34" fmla="*/ 1975036 h 2357575"/>
                    <a:gd name="connsiteX35" fmla="*/ 2070950 w 2325028"/>
                    <a:gd name="connsiteY35" fmla="*/ 2047044 h 2357575"/>
                    <a:gd name="connsiteX36" fmla="*/ 1982128 w 2325028"/>
                    <a:gd name="connsiteY36" fmla="*/ 2252800 h 2357575"/>
                    <a:gd name="connsiteX37" fmla="*/ 1877353 w 2325028"/>
                    <a:gd name="connsiteY37" fmla="*/ 2329000 h 2357575"/>
                    <a:gd name="connsiteX38" fmla="*/ 1744003 w 2325028"/>
                    <a:gd name="connsiteY38" fmla="*/ 2357575 h 2357575"/>
                    <a:gd name="connsiteX39" fmla="*/ 1591603 w 2325028"/>
                    <a:gd name="connsiteY39" fmla="*/ 2205175 h 2357575"/>
                    <a:gd name="connsiteX40" fmla="*/ 1534453 w 2325028"/>
                    <a:gd name="connsiteY40" fmla="*/ 2033725 h 2357575"/>
                    <a:gd name="connsiteX41" fmla="*/ 1486828 w 2325028"/>
                    <a:gd name="connsiteY41" fmla="*/ 1919425 h 2357575"/>
                    <a:gd name="connsiteX42" fmla="*/ 1401103 w 2325028"/>
                    <a:gd name="connsiteY42" fmla="*/ 1833700 h 2357575"/>
                    <a:gd name="connsiteX43" fmla="*/ 1305853 w 2325028"/>
                    <a:gd name="connsiteY43" fmla="*/ 1747975 h 2357575"/>
                    <a:gd name="connsiteX44" fmla="*/ 1037881 w 2325028"/>
                    <a:gd name="connsiteY44" fmla="*/ 1946105 h 2357575"/>
                    <a:gd name="connsiteX45" fmla="*/ 797230 w 2325028"/>
                    <a:gd name="connsiteY45" fmla="*/ 2082900 h 2357575"/>
                    <a:gd name="connsiteX46" fmla="*/ 333199 w 2325028"/>
                    <a:gd name="connsiteY46" fmla="*/ 2192322 h 2357575"/>
                    <a:gd name="connsiteX47" fmla="*/ 103585 w 2325028"/>
                    <a:gd name="connsiteY47" fmla="*/ 2121852 h 2357575"/>
                    <a:gd name="connsiteX48" fmla="*/ 13594 w 2325028"/>
                    <a:gd name="connsiteY48" fmla="*/ 1863572 h 2357575"/>
                    <a:gd name="connsiteX49" fmla="*/ 58411 w 2325028"/>
                    <a:gd name="connsiteY49" fmla="*/ 1612162 h 2357575"/>
                    <a:gd name="connsiteX50" fmla="*/ 260113 w 2325028"/>
                    <a:gd name="connsiteY50" fmla="*/ 1590746 h 2357575"/>
                    <a:gd name="connsiteX51" fmla="*/ 464795 w 2325028"/>
                    <a:gd name="connsiteY51" fmla="*/ 1562172 h 2357575"/>
                    <a:gd name="connsiteX52" fmla="*/ 639103 w 2325028"/>
                    <a:gd name="connsiteY52" fmla="*/ 1557475 h 2357575"/>
                    <a:gd name="connsiteX53" fmla="*/ 753403 w 2325028"/>
                    <a:gd name="connsiteY53" fmla="*/ 1452700 h 2357575"/>
                    <a:gd name="connsiteX54" fmla="*/ 820078 w 2325028"/>
                    <a:gd name="connsiteY54" fmla="*/ 1347925 h 2357575"/>
                    <a:gd name="connsiteX55" fmla="*/ 858178 w 2325028"/>
                    <a:gd name="connsiteY55" fmla="*/ 1271725 h 2357575"/>
                    <a:gd name="connsiteX56" fmla="*/ 915328 w 2325028"/>
                    <a:gd name="connsiteY56" fmla="*/ 1214575 h 2357575"/>
                    <a:gd name="connsiteX0" fmla="*/ 943628 w 2353328"/>
                    <a:gd name="connsiteY0" fmla="*/ 1214575 h 2357575"/>
                    <a:gd name="connsiteX1" fmla="*/ 991253 w 2353328"/>
                    <a:gd name="connsiteY1" fmla="*/ 1081225 h 2357575"/>
                    <a:gd name="connsiteX2" fmla="*/ 1067453 w 2353328"/>
                    <a:gd name="connsiteY2" fmla="*/ 935175 h 2357575"/>
                    <a:gd name="connsiteX3" fmla="*/ 1083328 w 2353328"/>
                    <a:gd name="connsiteY3" fmla="*/ 849450 h 2357575"/>
                    <a:gd name="connsiteX4" fmla="*/ 1080153 w 2353328"/>
                    <a:gd name="connsiteY4" fmla="*/ 760550 h 2357575"/>
                    <a:gd name="connsiteX5" fmla="*/ 1064278 w 2353328"/>
                    <a:gd name="connsiteY5" fmla="*/ 662125 h 2357575"/>
                    <a:gd name="connsiteX6" fmla="*/ 994428 w 2353328"/>
                    <a:gd name="connsiteY6" fmla="*/ 566875 h 2357575"/>
                    <a:gd name="connsiteX7" fmla="*/ 876953 w 2353328"/>
                    <a:gd name="connsiteY7" fmla="*/ 471625 h 2357575"/>
                    <a:gd name="connsiteX8" fmla="*/ 800753 w 2353328"/>
                    <a:gd name="connsiteY8" fmla="*/ 404950 h 2357575"/>
                    <a:gd name="connsiteX9" fmla="*/ 737253 w 2353328"/>
                    <a:gd name="connsiteY9" fmla="*/ 338275 h 2357575"/>
                    <a:gd name="connsiteX10" fmla="*/ 676928 w 2353328"/>
                    <a:gd name="connsiteY10" fmla="*/ 281125 h 2357575"/>
                    <a:gd name="connsiteX11" fmla="*/ 629303 w 2353328"/>
                    <a:gd name="connsiteY11" fmla="*/ 208549 h 2357575"/>
                    <a:gd name="connsiteX12" fmla="*/ 634672 w 2353328"/>
                    <a:gd name="connsiteY12" fmla="*/ 147892 h 2357575"/>
                    <a:gd name="connsiteX13" fmla="*/ 639236 w 2353328"/>
                    <a:gd name="connsiteY13" fmla="*/ 105001 h 2357575"/>
                    <a:gd name="connsiteX14" fmla="*/ 674317 w 2353328"/>
                    <a:gd name="connsiteY14" fmla="*/ 57309 h 2357575"/>
                    <a:gd name="connsiteX15" fmla="*/ 748167 w 2353328"/>
                    <a:gd name="connsiteY15" fmla="*/ 18585 h 2357575"/>
                    <a:gd name="connsiteX16" fmla="*/ 848786 w 2353328"/>
                    <a:gd name="connsiteY16" fmla="*/ 137 h 2357575"/>
                    <a:gd name="connsiteX17" fmla="*/ 1004143 w 2353328"/>
                    <a:gd name="connsiteY17" fmla="*/ 13859 h 2357575"/>
                    <a:gd name="connsiteX18" fmla="*/ 1141118 w 2353328"/>
                    <a:gd name="connsiteY18" fmla="*/ 47761 h 2357575"/>
                    <a:gd name="connsiteX19" fmla="*/ 1322884 w 2353328"/>
                    <a:gd name="connsiteY19" fmla="*/ 153125 h 2357575"/>
                    <a:gd name="connsiteX20" fmla="*/ 1487679 w 2353328"/>
                    <a:gd name="connsiteY20" fmla="*/ 326960 h 2357575"/>
                    <a:gd name="connsiteX21" fmla="*/ 1566291 w 2353328"/>
                    <a:gd name="connsiteY21" fmla="*/ 502580 h 2357575"/>
                    <a:gd name="connsiteX22" fmla="*/ 1588153 w 2353328"/>
                    <a:gd name="connsiteY22" fmla="*/ 614500 h 2357575"/>
                    <a:gd name="connsiteX23" fmla="*/ 1629428 w 2353328"/>
                    <a:gd name="connsiteY23" fmla="*/ 681175 h 2357575"/>
                    <a:gd name="connsiteX24" fmla="*/ 1705628 w 2353328"/>
                    <a:gd name="connsiteY24" fmla="*/ 747850 h 2357575"/>
                    <a:gd name="connsiteX25" fmla="*/ 1718328 w 2353328"/>
                    <a:gd name="connsiteY25" fmla="*/ 763725 h 2357575"/>
                    <a:gd name="connsiteX26" fmla="*/ 1848503 w 2353328"/>
                    <a:gd name="connsiteY26" fmla="*/ 852625 h 2357575"/>
                    <a:gd name="connsiteX27" fmla="*/ 1924703 w 2353328"/>
                    <a:gd name="connsiteY27" fmla="*/ 881200 h 2357575"/>
                    <a:gd name="connsiteX28" fmla="*/ 2039003 w 2353328"/>
                    <a:gd name="connsiteY28" fmla="*/ 1014550 h 2357575"/>
                    <a:gd name="connsiteX29" fmla="*/ 2171258 w 2353328"/>
                    <a:gd name="connsiteY29" fmla="*/ 1182948 h 2357575"/>
                    <a:gd name="connsiteX30" fmla="*/ 2243266 w 2353328"/>
                    <a:gd name="connsiteY30" fmla="*/ 1326964 h 2357575"/>
                    <a:gd name="connsiteX31" fmla="*/ 2315274 w 2353328"/>
                    <a:gd name="connsiteY31" fmla="*/ 1542988 h 2357575"/>
                    <a:gd name="connsiteX32" fmla="*/ 2353328 w 2353328"/>
                    <a:gd name="connsiteY32" fmla="*/ 1871800 h 2357575"/>
                    <a:gd name="connsiteX33" fmla="*/ 2352483 w 2353328"/>
                    <a:gd name="connsiteY33" fmla="*/ 1951223 h 2357575"/>
                    <a:gd name="connsiteX34" fmla="*/ 2243266 w 2353328"/>
                    <a:gd name="connsiteY34" fmla="*/ 1975036 h 2357575"/>
                    <a:gd name="connsiteX35" fmla="*/ 2099250 w 2353328"/>
                    <a:gd name="connsiteY35" fmla="*/ 2047044 h 2357575"/>
                    <a:gd name="connsiteX36" fmla="*/ 2010428 w 2353328"/>
                    <a:gd name="connsiteY36" fmla="*/ 2252800 h 2357575"/>
                    <a:gd name="connsiteX37" fmla="*/ 1905653 w 2353328"/>
                    <a:gd name="connsiteY37" fmla="*/ 2329000 h 2357575"/>
                    <a:gd name="connsiteX38" fmla="*/ 1772303 w 2353328"/>
                    <a:gd name="connsiteY38" fmla="*/ 2357575 h 2357575"/>
                    <a:gd name="connsiteX39" fmla="*/ 1619903 w 2353328"/>
                    <a:gd name="connsiteY39" fmla="*/ 2205175 h 2357575"/>
                    <a:gd name="connsiteX40" fmla="*/ 1562753 w 2353328"/>
                    <a:gd name="connsiteY40" fmla="*/ 2033725 h 2357575"/>
                    <a:gd name="connsiteX41" fmla="*/ 1515128 w 2353328"/>
                    <a:gd name="connsiteY41" fmla="*/ 1919425 h 2357575"/>
                    <a:gd name="connsiteX42" fmla="*/ 1429403 w 2353328"/>
                    <a:gd name="connsiteY42" fmla="*/ 1833700 h 2357575"/>
                    <a:gd name="connsiteX43" fmla="*/ 1334153 w 2353328"/>
                    <a:gd name="connsiteY43" fmla="*/ 1747975 h 2357575"/>
                    <a:gd name="connsiteX44" fmla="*/ 1066181 w 2353328"/>
                    <a:gd name="connsiteY44" fmla="*/ 1946105 h 2357575"/>
                    <a:gd name="connsiteX45" fmla="*/ 825530 w 2353328"/>
                    <a:gd name="connsiteY45" fmla="*/ 2082900 h 2357575"/>
                    <a:gd name="connsiteX46" fmla="*/ 361499 w 2353328"/>
                    <a:gd name="connsiteY46" fmla="*/ 2192322 h 2357575"/>
                    <a:gd name="connsiteX47" fmla="*/ 131885 w 2353328"/>
                    <a:gd name="connsiteY47" fmla="*/ 2121852 h 2357575"/>
                    <a:gd name="connsiteX48" fmla="*/ 5840 w 2353328"/>
                    <a:gd name="connsiteY48" fmla="*/ 1962358 h 2357575"/>
                    <a:gd name="connsiteX49" fmla="*/ 86711 w 2353328"/>
                    <a:gd name="connsiteY49" fmla="*/ 1612162 h 2357575"/>
                    <a:gd name="connsiteX50" fmla="*/ 288413 w 2353328"/>
                    <a:gd name="connsiteY50" fmla="*/ 1590746 h 2357575"/>
                    <a:gd name="connsiteX51" fmla="*/ 493095 w 2353328"/>
                    <a:gd name="connsiteY51" fmla="*/ 1562172 h 2357575"/>
                    <a:gd name="connsiteX52" fmla="*/ 667403 w 2353328"/>
                    <a:gd name="connsiteY52" fmla="*/ 1557475 h 2357575"/>
                    <a:gd name="connsiteX53" fmla="*/ 781703 w 2353328"/>
                    <a:gd name="connsiteY53" fmla="*/ 1452700 h 2357575"/>
                    <a:gd name="connsiteX54" fmla="*/ 848378 w 2353328"/>
                    <a:gd name="connsiteY54" fmla="*/ 1347925 h 2357575"/>
                    <a:gd name="connsiteX55" fmla="*/ 886478 w 2353328"/>
                    <a:gd name="connsiteY55" fmla="*/ 1271725 h 2357575"/>
                    <a:gd name="connsiteX56" fmla="*/ 943628 w 2353328"/>
                    <a:gd name="connsiteY56" fmla="*/ 1214575 h 2357575"/>
                    <a:gd name="connsiteX0" fmla="*/ 960915 w 2370615"/>
                    <a:gd name="connsiteY0" fmla="*/ 1214575 h 2357575"/>
                    <a:gd name="connsiteX1" fmla="*/ 1008540 w 2370615"/>
                    <a:gd name="connsiteY1" fmla="*/ 1081225 h 2357575"/>
                    <a:gd name="connsiteX2" fmla="*/ 1084740 w 2370615"/>
                    <a:gd name="connsiteY2" fmla="*/ 935175 h 2357575"/>
                    <a:gd name="connsiteX3" fmla="*/ 1100615 w 2370615"/>
                    <a:gd name="connsiteY3" fmla="*/ 849450 h 2357575"/>
                    <a:gd name="connsiteX4" fmla="*/ 1097440 w 2370615"/>
                    <a:gd name="connsiteY4" fmla="*/ 760550 h 2357575"/>
                    <a:gd name="connsiteX5" fmla="*/ 1081565 w 2370615"/>
                    <a:gd name="connsiteY5" fmla="*/ 662125 h 2357575"/>
                    <a:gd name="connsiteX6" fmla="*/ 1011715 w 2370615"/>
                    <a:gd name="connsiteY6" fmla="*/ 566875 h 2357575"/>
                    <a:gd name="connsiteX7" fmla="*/ 894240 w 2370615"/>
                    <a:gd name="connsiteY7" fmla="*/ 471625 h 2357575"/>
                    <a:gd name="connsiteX8" fmla="*/ 818040 w 2370615"/>
                    <a:gd name="connsiteY8" fmla="*/ 404950 h 2357575"/>
                    <a:gd name="connsiteX9" fmla="*/ 754540 w 2370615"/>
                    <a:gd name="connsiteY9" fmla="*/ 338275 h 2357575"/>
                    <a:gd name="connsiteX10" fmla="*/ 694215 w 2370615"/>
                    <a:gd name="connsiteY10" fmla="*/ 281125 h 2357575"/>
                    <a:gd name="connsiteX11" fmla="*/ 646590 w 2370615"/>
                    <a:gd name="connsiteY11" fmla="*/ 208549 h 2357575"/>
                    <a:gd name="connsiteX12" fmla="*/ 651959 w 2370615"/>
                    <a:gd name="connsiteY12" fmla="*/ 147892 h 2357575"/>
                    <a:gd name="connsiteX13" fmla="*/ 656523 w 2370615"/>
                    <a:gd name="connsiteY13" fmla="*/ 105001 h 2357575"/>
                    <a:gd name="connsiteX14" fmla="*/ 691604 w 2370615"/>
                    <a:gd name="connsiteY14" fmla="*/ 57309 h 2357575"/>
                    <a:gd name="connsiteX15" fmla="*/ 765454 w 2370615"/>
                    <a:gd name="connsiteY15" fmla="*/ 18585 h 2357575"/>
                    <a:gd name="connsiteX16" fmla="*/ 866073 w 2370615"/>
                    <a:gd name="connsiteY16" fmla="*/ 137 h 2357575"/>
                    <a:gd name="connsiteX17" fmla="*/ 1021430 w 2370615"/>
                    <a:gd name="connsiteY17" fmla="*/ 13859 h 2357575"/>
                    <a:gd name="connsiteX18" fmla="*/ 1158405 w 2370615"/>
                    <a:gd name="connsiteY18" fmla="*/ 47761 h 2357575"/>
                    <a:gd name="connsiteX19" fmla="*/ 1340171 w 2370615"/>
                    <a:gd name="connsiteY19" fmla="*/ 153125 h 2357575"/>
                    <a:gd name="connsiteX20" fmla="*/ 1504966 w 2370615"/>
                    <a:gd name="connsiteY20" fmla="*/ 326960 h 2357575"/>
                    <a:gd name="connsiteX21" fmla="*/ 1583578 w 2370615"/>
                    <a:gd name="connsiteY21" fmla="*/ 502580 h 2357575"/>
                    <a:gd name="connsiteX22" fmla="*/ 1605440 w 2370615"/>
                    <a:gd name="connsiteY22" fmla="*/ 614500 h 2357575"/>
                    <a:gd name="connsiteX23" fmla="*/ 1646715 w 2370615"/>
                    <a:gd name="connsiteY23" fmla="*/ 681175 h 2357575"/>
                    <a:gd name="connsiteX24" fmla="*/ 1722915 w 2370615"/>
                    <a:gd name="connsiteY24" fmla="*/ 747850 h 2357575"/>
                    <a:gd name="connsiteX25" fmla="*/ 1735615 w 2370615"/>
                    <a:gd name="connsiteY25" fmla="*/ 763725 h 2357575"/>
                    <a:gd name="connsiteX26" fmla="*/ 1865790 w 2370615"/>
                    <a:gd name="connsiteY26" fmla="*/ 852625 h 2357575"/>
                    <a:gd name="connsiteX27" fmla="*/ 1941990 w 2370615"/>
                    <a:gd name="connsiteY27" fmla="*/ 881200 h 2357575"/>
                    <a:gd name="connsiteX28" fmla="*/ 2056290 w 2370615"/>
                    <a:gd name="connsiteY28" fmla="*/ 1014550 h 2357575"/>
                    <a:gd name="connsiteX29" fmla="*/ 2188545 w 2370615"/>
                    <a:gd name="connsiteY29" fmla="*/ 1182948 h 2357575"/>
                    <a:gd name="connsiteX30" fmla="*/ 2260553 w 2370615"/>
                    <a:gd name="connsiteY30" fmla="*/ 1326964 h 2357575"/>
                    <a:gd name="connsiteX31" fmla="*/ 2332561 w 2370615"/>
                    <a:gd name="connsiteY31" fmla="*/ 1542988 h 2357575"/>
                    <a:gd name="connsiteX32" fmla="*/ 2370615 w 2370615"/>
                    <a:gd name="connsiteY32" fmla="*/ 1871800 h 2357575"/>
                    <a:gd name="connsiteX33" fmla="*/ 2369770 w 2370615"/>
                    <a:gd name="connsiteY33" fmla="*/ 1951223 h 2357575"/>
                    <a:gd name="connsiteX34" fmla="*/ 2260553 w 2370615"/>
                    <a:gd name="connsiteY34" fmla="*/ 1975036 h 2357575"/>
                    <a:gd name="connsiteX35" fmla="*/ 2116537 w 2370615"/>
                    <a:gd name="connsiteY35" fmla="*/ 2047044 h 2357575"/>
                    <a:gd name="connsiteX36" fmla="*/ 2027715 w 2370615"/>
                    <a:gd name="connsiteY36" fmla="*/ 2252800 h 2357575"/>
                    <a:gd name="connsiteX37" fmla="*/ 1922940 w 2370615"/>
                    <a:gd name="connsiteY37" fmla="*/ 2329000 h 2357575"/>
                    <a:gd name="connsiteX38" fmla="*/ 1789590 w 2370615"/>
                    <a:gd name="connsiteY38" fmla="*/ 2357575 h 2357575"/>
                    <a:gd name="connsiteX39" fmla="*/ 1637190 w 2370615"/>
                    <a:gd name="connsiteY39" fmla="*/ 2205175 h 2357575"/>
                    <a:gd name="connsiteX40" fmla="*/ 1580040 w 2370615"/>
                    <a:gd name="connsiteY40" fmla="*/ 2033725 h 2357575"/>
                    <a:gd name="connsiteX41" fmla="*/ 1532415 w 2370615"/>
                    <a:gd name="connsiteY41" fmla="*/ 1919425 h 2357575"/>
                    <a:gd name="connsiteX42" fmla="*/ 1446690 w 2370615"/>
                    <a:gd name="connsiteY42" fmla="*/ 1833700 h 2357575"/>
                    <a:gd name="connsiteX43" fmla="*/ 1351440 w 2370615"/>
                    <a:gd name="connsiteY43" fmla="*/ 1747975 h 2357575"/>
                    <a:gd name="connsiteX44" fmla="*/ 1083468 w 2370615"/>
                    <a:gd name="connsiteY44" fmla="*/ 1946105 h 2357575"/>
                    <a:gd name="connsiteX45" fmla="*/ 842817 w 2370615"/>
                    <a:gd name="connsiteY45" fmla="*/ 2082900 h 2357575"/>
                    <a:gd name="connsiteX46" fmla="*/ 378786 w 2370615"/>
                    <a:gd name="connsiteY46" fmla="*/ 2192322 h 2357575"/>
                    <a:gd name="connsiteX47" fmla="*/ 149172 w 2370615"/>
                    <a:gd name="connsiteY47" fmla="*/ 2121852 h 2357575"/>
                    <a:gd name="connsiteX48" fmla="*/ 23127 w 2370615"/>
                    <a:gd name="connsiteY48" fmla="*/ 1962358 h 2357575"/>
                    <a:gd name="connsiteX49" fmla="*/ 103998 w 2370615"/>
                    <a:gd name="connsiteY49" fmla="*/ 1612162 h 2357575"/>
                    <a:gd name="connsiteX50" fmla="*/ 305700 w 2370615"/>
                    <a:gd name="connsiteY50" fmla="*/ 1590746 h 2357575"/>
                    <a:gd name="connsiteX51" fmla="*/ 510382 w 2370615"/>
                    <a:gd name="connsiteY51" fmla="*/ 1562172 h 2357575"/>
                    <a:gd name="connsiteX52" fmla="*/ 684690 w 2370615"/>
                    <a:gd name="connsiteY52" fmla="*/ 1557475 h 2357575"/>
                    <a:gd name="connsiteX53" fmla="*/ 798990 w 2370615"/>
                    <a:gd name="connsiteY53" fmla="*/ 1452700 h 2357575"/>
                    <a:gd name="connsiteX54" fmla="*/ 865665 w 2370615"/>
                    <a:gd name="connsiteY54" fmla="*/ 1347925 h 2357575"/>
                    <a:gd name="connsiteX55" fmla="*/ 903765 w 2370615"/>
                    <a:gd name="connsiteY55" fmla="*/ 1271725 h 2357575"/>
                    <a:gd name="connsiteX56" fmla="*/ 960915 w 2370615"/>
                    <a:gd name="connsiteY56" fmla="*/ 1214575 h 2357575"/>
                    <a:gd name="connsiteX0" fmla="*/ 960915 w 2370615"/>
                    <a:gd name="connsiteY0" fmla="*/ 1214575 h 2357575"/>
                    <a:gd name="connsiteX1" fmla="*/ 1008540 w 2370615"/>
                    <a:gd name="connsiteY1" fmla="*/ 1081225 h 2357575"/>
                    <a:gd name="connsiteX2" fmla="*/ 1084740 w 2370615"/>
                    <a:gd name="connsiteY2" fmla="*/ 935175 h 2357575"/>
                    <a:gd name="connsiteX3" fmla="*/ 1100615 w 2370615"/>
                    <a:gd name="connsiteY3" fmla="*/ 849450 h 2357575"/>
                    <a:gd name="connsiteX4" fmla="*/ 1097440 w 2370615"/>
                    <a:gd name="connsiteY4" fmla="*/ 760550 h 2357575"/>
                    <a:gd name="connsiteX5" fmla="*/ 1081565 w 2370615"/>
                    <a:gd name="connsiteY5" fmla="*/ 662125 h 2357575"/>
                    <a:gd name="connsiteX6" fmla="*/ 1011715 w 2370615"/>
                    <a:gd name="connsiteY6" fmla="*/ 566875 h 2357575"/>
                    <a:gd name="connsiteX7" fmla="*/ 894240 w 2370615"/>
                    <a:gd name="connsiteY7" fmla="*/ 471625 h 2357575"/>
                    <a:gd name="connsiteX8" fmla="*/ 818040 w 2370615"/>
                    <a:gd name="connsiteY8" fmla="*/ 404950 h 2357575"/>
                    <a:gd name="connsiteX9" fmla="*/ 754540 w 2370615"/>
                    <a:gd name="connsiteY9" fmla="*/ 338275 h 2357575"/>
                    <a:gd name="connsiteX10" fmla="*/ 694215 w 2370615"/>
                    <a:gd name="connsiteY10" fmla="*/ 281125 h 2357575"/>
                    <a:gd name="connsiteX11" fmla="*/ 646590 w 2370615"/>
                    <a:gd name="connsiteY11" fmla="*/ 208549 h 2357575"/>
                    <a:gd name="connsiteX12" fmla="*/ 651959 w 2370615"/>
                    <a:gd name="connsiteY12" fmla="*/ 147892 h 2357575"/>
                    <a:gd name="connsiteX13" fmla="*/ 656523 w 2370615"/>
                    <a:gd name="connsiteY13" fmla="*/ 105001 h 2357575"/>
                    <a:gd name="connsiteX14" fmla="*/ 691604 w 2370615"/>
                    <a:gd name="connsiteY14" fmla="*/ 57309 h 2357575"/>
                    <a:gd name="connsiteX15" fmla="*/ 765454 w 2370615"/>
                    <a:gd name="connsiteY15" fmla="*/ 18585 h 2357575"/>
                    <a:gd name="connsiteX16" fmla="*/ 866073 w 2370615"/>
                    <a:gd name="connsiteY16" fmla="*/ 137 h 2357575"/>
                    <a:gd name="connsiteX17" fmla="*/ 1021430 w 2370615"/>
                    <a:gd name="connsiteY17" fmla="*/ 13859 h 2357575"/>
                    <a:gd name="connsiteX18" fmla="*/ 1158405 w 2370615"/>
                    <a:gd name="connsiteY18" fmla="*/ 47761 h 2357575"/>
                    <a:gd name="connsiteX19" fmla="*/ 1340171 w 2370615"/>
                    <a:gd name="connsiteY19" fmla="*/ 153125 h 2357575"/>
                    <a:gd name="connsiteX20" fmla="*/ 1504966 w 2370615"/>
                    <a:gd name="connsiteY20" fmla="*/ 326960 h 2357575"/>
                    <a:gd name="connsiteX21" fmla="*/ 1583578 w 2370615"/>
                    <a:gd name="connsiteY21" fmla="*/ 502580 h 2357575"/>
                    <a:gd name="connsiteX22" fmla="*/ 1605440 w 2370615"/>
                    <a:gd name="connsiteY22" fmla="*/ 614500 h 2357575"/>
                    <a:gd name="connsiteX23" fmla="*/ 1646715 w 2370615"/>
                    <a:gd name="connsiteY23" fmla="*/ 681175 h 2357575"/>
                    <a:gd name="connsiteX24" fmla="*/ 1722915 w 2370615"/>
                    <a:gd name="connsiteY24" fmla="*/ 747850 h 2357575"/>
                    <a:gd name="connsiteX25" fmla="*/ 1735615 w 2370615"/>
                    <a:gd name="connsiteY25" fmla="*/ 763725 h 2357575"/>
                    <a:gd name="connsiteX26" fmla="*/ 1865790 w 2370615"/>
                    <a:gd name="connsiteY26" fmla="*/ 852625 h 2357575"/>
                    <a:gd name="connsiteX27" fmla="*/ 1941990 w 2370615"/>
                    <a:gd name="connsiteY27" fmla="*/ 881200 h 2357575"/>
                    <a:gd name="connsiteX28" fmla="*/ 2056290 w 2370615"/>
                    <a:gd name="connsiteY28" fmla="*/ 1014550 h 2357575"/>
                    <a:gd name="connsiteX29" fmla="*/ 2188545 w 2370615"/>
                    <a:gd name="connsiteY29" fmla="*/ 1182948 h 2357575"/>
                    <a:gd name="connsiteX30" fmla="*/ 2260553 w 2370615"/>
                    <a:gd name="connsiteY30" fmla="*/ 1326964 h 2357575"/>
                    <a:gd name="connsiteX31" fmla="*/ 2332561 w 2370615"/>
                    <a:gd name="connsiteY31" fmla="*/ 1542988 h 2357575"/>
                    <a:gd name="connsiteX32" fmla="*/ 2370615 w 2370615"/>
                    <a:gd name="connsiteY32" fmla="*/ 1871800 h 2357575"/>
                    <a:gd name="connsiteX33" fmla="*/ 2369770 w 2370615"/>
                    <a:gd name="connsiteY33" fmla="*/ 1951223 h 2357575"/>
                    <a:gd name="connsiteX34" fmla="*/ 2260553 w 2370615"/>
                    <a:gd name="connsiteY34" fmla="*/ 1975036 h 2357575"/>
                    <a:gd name="connsiteX35" fmla="*/ 2116537 w 2370615"/>
                    <a:gd name="connsiteY35" fmla="*/ 2047044 h 2357575"/>
                    <a:gd name="connsiteX36" fmla="*/ 2027715 w 2370615"/>
                    <a:gd name="connsiteY36" fmla="*/ 2252800 h 2357575"/>
                    <a:gd name="connsiteX37" fmla="*/ 1922940 w 2370615"/>
                    <a:gd name="connsiteY37" fmla="*/ 2329000 h 2357575"/>
                    <a:gd name="connsiteX38" fmla="*/ 1789590 w 2370615"/>
                    <a:gd name="connsiteY38" fmla="*/ 2357575 h 2357575"/>
                    <a:gd name="connsiteX39" fmla="*/ 1637190 w 2370615"/>
                    <a:gd name="connsiteY39" fmla="*/ 2205175 h 2357575"/>
                    <a:gd name="connsiteX40" fmla="*/ 1580040 w 2370615"/>
                    <a:gd name="connsiteY40" fmla="*/ 2033725 h 2357575"/>
                    <a:gd name="connsiteX41" fmla="*/ 1532415 w 2370615"/>
                    <a:gd name="connsiteY41" fmla="*/ 1919425 h 2357575"/>
                    <a:gd name="connsiteX42" fmla="*/ 1446690 w 2370615"/>
                    <a:gd name="connsiteY42" fmla="*/ 1833700 h 2357575"/>
                    <a:gd name="connsiteX43" fmla="*/ 1351440 w 2370615"/>
                    <a:gd name="connsiteY43" fmla="*/ 1747975 h 2357575"/>
                    <a:gd name="connsiteX44" fmla="*/ 1083468 w 2370615"/>
                    <a:gd name="connsiteY44" fmla="*/ 1946105 h 2357575"/>
                    <a:gd name="connsiteX45" fmla="*/ 842817 w 2370615"/>
                    <a:gd name="connsiteY45" fmla="*/ 2082900 h 2357575"/>
                    <a:gd name="connsiteX46" fmla="*/ 378786 w 2370615"/>
                    <a:gd name="connsiteY46" fmla="*/ 2192322 h 2357575"/>
                    <a:gd name="connsiteX47" fmla="*/ 149172 w 2370615"/>
                    <a:gd name="connsiteY47" fmla="*/ 2121852 h 2357575"/>
                    <a:gd name="connsiteX48" fmla="*/ 23127 w 2370615"/>
                    <a:gd name="connsiteY48" fmla="*/ 1962358 h 2357575"/>
                    <a:gd name="connsiteX49" fmla="*/ 103998 w 2370615"/>
                    <a:gd name="connsiteY49" fmla="*/ 1612162 h 2357575"/>
                    <a:gd name="connsiteX50" fmla="*/ 305700 w 2370615"/>
                    <a:gd name="connsiteY50" fmla="*/ 1590746 h 2357575"/>
                    <a:gd name="connsiteX51" fmla="*/ 510382 w 2370615"/>
                    <a:gd name="connsiteY51" fmla="*/ 1562172 h 2357575"/>
                    <a:gd name="connsiteX52" fmla="*/ 684690 w 2370615"/>
                    <a:gd name="connsiteY52" fmla="*/ 1557475 h 2357575"/>
                    <a:gd name="connsiteX53" fmla="*/ 798990 w 2370615"/>
                    <a:gd name="connsiteY53" fmla="*/ 1452700 h 2357575"/>
                    <a:gd name="connsiteX54" fmla="*/ 865665 w 2370615"/>
                    <a:gd name="connsiteY54" fmla="*/ 1347925 h 2357575"/>
                    <a:gd name="connsiteX55" fmla="*/ 903765 w 2370615"/>
                    <a:gd name="connsiteY55" fmla="*/ 1271725 h 2357575"/>
                    <a:gd name="connsiteX56" fmla="*/ 960915 w 2370615"/>
                    <a:gd name="connsiteY56" fmla="*/ 1214575 h 2357575"/>
                    <a:gd name="connsiteX0" fmla="*/ 991781 w 2401481"/>
                    <a:gd name="connsiteY0" fmla="*/ 1214575 h 2357575"/>
                    <a:gd name="connsiteX1" fmla="*/ 1039406 w 2401481"/>
                    <a:gd name="connsiteY1" fmla="*/ 1081225 h 2357575"/>
                    <a:gd name="connsiteX2" fmla="*/ 1115606 w 2401481"/>
                    <a:gd name="connsiteY2" fmla="*/ 935175 h 2357575"/>
                    <a:gd name="connsiteX3" fmla="*/ 1131481 w 2401481"/>
                    <a:gd name="connsiteY3" fmla="*/ 849450 h 2357575"/>
                    <a:gd name="connsiteX4" fmla="*/ 1128306 w 2401481"/>
                    <a:gd name="connsiteY4" fmla="*/ 760550 h 2357575"/>
                    <a:gd name="connsiteX5" fmla="*/ 1112431 w 2401481"/>
                    <a:gd name="connsiteY5" fmla="*/ 662125 h 2357575"/>
                    <a:gd name="connsiteX6" fmla="*/ 1042581 w 2401481"/>
                    <a:gd name="connsiteY6" fmla="*/ 566875 h 2357575"/>
                    <a:gd name="connsiteX7" fmla="*/ 925106 w 2401481"/>
                    <a:gd name="connsiteY7" fmla="*/ 471625 h 2357575"/>
                    <a:gd name="connsiteX8" fmla="*/ 848906 w 2401481"/>
                    <a:gd name="connsiteY8" fmla="*/ 404950 h 2357575"/>
                    <a:gd name="connsiteX9" fmla="*/ 785406 w 2401481"/>
                    <a:gd name="connsiteY9" fmla="*/ 338275 h 2357575"/>
                    <a:gd name="connsiteX10" fmla="*/ 725081 w 2401481"/>
                    <a:gd name="connsiteY10" fmla="*/ 281125 h 2357575"/>
                    <a:gd name="connsiteX11" fmla="*/ 677456 w 2401481"/>
                    <a:gd name="connsiteY11" fmla="*/ 208549 h 2357575"/>
                    <a:gd name="connsiteX12" fmla="*/ 682825 w 2401481"/>
                    <a:gd name="connsiteY12" fmla="*/ 147892 h 2357575"/>
                    <a:gd name="connsiteX13" fmla="*/ 687389 w 2401481"/>
                    <a:gd name="connsiteY13" fmla="*/ 105001 h 2357575"/>
                    <a:gd name="connsiteX14" fmla="*/ 722470 w 2401481"/>
                    <a:gd name="connsiteY14" fmla="*/ 57309 h 2357575"/>
                    <a:gd name="connsiteX15" fmla="*/ 796320 w 2401481"/>
                    <a:gd name="connsiteY15" fmla="*/ 18585 h 2357575"/>
                    <a:gd name="connsiteX16" fmla="*/ 896939 w 2401481"/>
                    <a:gd name="connsiteY16" fmla="*/ 137 h 2357575"/>
                    <a:gd name="connsiteX17" fmla="*/ 1052296 w 2401481"/>
                    <a:gd name="connsiteY17" fmla="*/ 13859 h 2357575"/>
                    <a:gd name="connsiteX18" fmla="*/ 1189271 w 2401481"/>
                    <a:gd name="connsiteY18" fmla="*/ 47761 h 2357575"/>
                    <a:gd name="connsiteX19" fmla="*/ 1371037 w 2401481"/>
                    <a:gd name="connsiteY19" fmla="*/ 153125 h 2357575"/>
                    <a:gd name="connsiteX20" fmla="*/ 1535832 w 2401481"/>
                    <a:gd name="connsiteY20" fmla="*/ 326960 h 2357575"/>
                    <a:gd name="connsiteX21" fmla="*/ 1614444 w 2401481"/>
                    <a:gd name="connsiteY21" fmla="*/ 502580 h 2357575"/>
                    <a:gd name="connsiteX22" fmla="*/ 1636306 w 2401481"/>
                    <a:gd name="connsiteY22" fmla="*/ 614500 h 2357575"/>
                    <a:gd name="connsiteX23" fmla="*/ 1677581 w 2401481"/>
                    <a:gd name="connsiteY23" fmla="*/ 681175 h 2357575"/>
                    <a:gd name="connsiteX24" fmla="*/ 1753781 w 2401481"/>
                    <a:gd name="connsiteY24" fmla="*/ 747850 h 2357575"/>
                    <a:gd name="connsiteX25" fmla="*/ 1766481 w 2401481"/>
                    <a:gd name="connsiteY25" fmla="*/ 763725 h 2357575"/>
                    <a:gd name="connsiteX26" fmla="*/ 1896656 w 2401481"/>
                    <a:gd name="connsiteY26" fmla="*/ 852625 h 2357575"/>
                    <a:gd name="connsiteX27" fmla="*/ 1972856 w 2401481"/>
                    <a:gd name="connsiteY27" fmla="*/ 881200 h 2357575"/>
                    <a:gd name="connsiteX28" fmla="*/ 2087156 w 2401481"/>
                    <a:gd name="connsiteY28" fmla="*/ 1014550 h 2357575"/>
                    <a:gd name="connsiteX29" fmla="*/ 2219411 w 2401481"/>
                    <a:gd name="connsiteY29" fmla="*/ 1182948 h 2357575"/>
                    <a:gd name="connsiteX30" fmla="*/ 2291419 w 2401481"/>
                    <a:gd name="connsiteY30" fmla="*/ 1326964 h 2357575"/>
                    <a:gd name="connsiteX31" fmla="*/ 2363427 w 2401481"/>
                    <a:gd name="connsiteY31" fmla="*/ 1542988 h 2357575"/>
                    <a:gd name="connsiteX32" fmla="*/ 2401481 w 2401481"/>
                    <a:gd name="connsiteY32" fmla="*/ 1871800 h 2357575"/>
                    <a:gd name="connsiteX33" fmla="*/ 2400636 w 2401481"/>
                    <a:gd name="connsiteY33" fmla="*/ 1951223 h 2357575"/>
                    <a:gd name="connsiteX34" fmla="*/ 2291419 w 2401481"/>
                    <a:gd name="connsiteY34" fmla="*/ 1975036 h 2357575"/>
                    <a:gd name="connsiteX35" fmla="*/ 2147403 w 2401481"/>
                    <a:gd name="connsiteY35" fmla="*/ 2047044 h 2357575"/>
                    <a:gd name="connsiteX36" fmla="*/ 2058581 w 2401481"/>
                    <a:gd name="connsiteY36" fmla="*/ 2252800 h 2357575"/>
                    <a:gd name="connsiteX37" fmla="*/ 1953806 w 2401481"/>
                    <a:gd name="connsiteY37" fmla="*/ 2329000 h 2357575"/>
                    <a:gd name="connsiteX38" fmla="*/ 1820456 w 2401481"/>
                    <a:gd name="connsiteY38" fmla="*/ 2357575 h 2357575"/>
                    <a:gd name="connsiteX39" fmla="*/ 1668056 w 2401481"/>
                    <a:gd name="connsiteY39" fmla="*/ 2205175 h 2357575"/>
                    <a:gd name="connsiteX40" fmla="*/ 1610906 w 2401481"/>
                    <a:gd name="connsiteY40" fmla="*/ 2033725 h 2357575"/>
                    <a:gd name="connsiteX41" fmla="*/ 1563281 w 2401481"/>
                    <a:gd name="connsiteY41" fmla="*/ 1919425 h 2357575"/>
                    <a:gd name="connsiteX42" fmla="*/ 1477556 w 2401481"/>
                    <a:gd name="connsiteY42" fmla="*/ 1833700 h 2357575"/>
                    <a:gd name="connsiteX43" fmla="*/ 1382306 w 2401481"/>
                    <a:gd name="connsiteY43" fmla="*/ 1747975 h 2357575"/>
                    <a:gd name="connsiteX44" fmla="*/ 1114334 w 2401481"/>
                    <a:gd name="connsiteY44" fmla="*/ 1946105 h 2357575"/>
                    <a:gd name="connsiteX45" fmla="*/ 873683 w 2401481"/>
                    <a:gd name="connsiteY45" fmla="*/ 2082900 h 2357575"/>
                    <a:gd name="connsiteX46" fmla="*/ 409652 w 2401481"/>
                    <a:gd name="connsiteY46" fmla="*/ 2192322 h 2357575"/>
                    <a:gd name="connsiteX47" fmla="*/ 180038 w 2401481"/>
                    <a:gd name="connsiteY47" fmla="*/ 2121852 h 2357575"/>
                    <a:gd name="connsiteX48" fmla="*/ 17938 w 2401481"/>
                    <a:gd name="connsiteY48" fmla="*/ 1951382 h 2357575"/>
                    <a:gd name="connsiteX49" fmla="*/ 134864 w 2401481"/>
                    <a:gd name="connsiteY49" fmla="*/ 1612162 h 2357575"/>
                    <a:gd name="connsiteX50" fmla="*/ 336566 w 2401481"/>
                    <a:gd name="connsiteY50" fmla="*/ 1590746 h 2357575"/>
                    <a:gd name="connsiteX51" fmla="*/ 541248 w 2401481"/>
                    <a:gd name="connsiteY51" fmla="*/ 1562172 h 2357575"/>
                    <a:gd name="connsiteX52" fmla="*/ 715556 w 2401481"/>
                    <a:gd name="connsiteY52" fmla="*/ 1557475 h 2357575"/>
                    <a:gd name="connsiteX53" fmla="*/ 829856 w 2401481"/>
                    <a:gd name="connsiteY53" fmla="*/ 1452700 h 2357575"/>
                    <a:gd name="connsiteX54" fmla="*/ 896531 w 2401481"/>
                    <a:gd name="connsiteY54" fmla="*/ 1347925 h 2357575"/>
                    <a:gd name="connsiteX55" fmla="*/ 934631 w 2401481"/>
                    <a:gd name="connsiteY55" fmla="*/ 1271725 h 2357575"/>
                    <a:gd name="connsiteX56" fmla="*/ 991781 w 2401481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00293 w 2387440"/>
                    <a:gd name="connsiteY44" fmla="*/ 1946105 h 2357575"/>
                    <a:gd name="connsiteX45" fmla="*/ 859642 w 2387440"/>
                    <a:gd name="connsiteY45" fmla="*/ 208290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322525 w 2387440"/>
                    <a:gd name="connsiteY49" fmla="*/ 1590746 h 2357575"/>
                    <a:gd name="connsiteX50" fmla="*/ 527207 w 2387440"/>
                    <a:gd name="connsiteY50" fmla="*/ 1562172 h 2357575"/>
                    <a:gd name="connsiteX51" fmla="*/ 701515 w 2387440"/>
                    <a:gd name="connsiteY51" fmla="*/ 1557475 h 2357575"/>
                    <a:gd name="connsiteX52" fmla="*/ 815815 w 2387440"/>
                    <a:gd name="connsiteY52" fmla="*/ 1452700 h 2357575"/>
                    <a:gd name="connsiteX53" fmla="*/ 882490 w 2387440"/>
                    <a:gd name="connsiteY53" fmla="*/ 1347925 h 2357575"/>
                    <a:gd name="connsiteX54" fmla="*/ 920590 w 2387440"/>
                    <a:gd name="connsiteY54" fmla="*/ 1271725 h 2357575"/>
                    <a:gd name="connsiteX55" fmla="*/ 977740 w 2387440"/>
                    <a:gd name="connsiteY55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00293 w 2387440"/>
                    <a:gd name="connsiteY44" fmla="*/ 1946105 h 2357575"/>
                    <a:gd name="connsiteX45" fmla="*/ 859642 w 2387440"/>
                    <a:gd name="connsiteY45" fmla="*/ 208290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322525 w 2387440"/>
                    <a:gd name="connsiteY50" fmla="*/ 1590746 h 2357575"/>
                    <a:gd name="connsiteX51" fmla="*/ 527207 w 2387440"/>
                    <a:gd name="connsiteY51" fmla="*/ 1562172 h 2357575"/>
                    <a:gd name="connsiteX52" fmla="*/ 701515 w 2387440"/>
                    <a:gd name="connsiteY52" fmla="*/ 1557475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00293 w 2387440"/>
                    <a:gd name="connsiteY44" fmla="*/ 1946105 h 2357575"/>
                    <a:gd name="connsiteX45" fmla="*/ 859642 w 2387440"/>
                    <a:gd name="connsiteY45" fmla="*/ 208290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276170 w 2387440"/>
                    <a:gd name="connsiteY50" fmla="*/ 1524889 h 2357575"/>
                    <a:gd name="connsiteX51" fmla="*/ 527207 w 2387440"/>
                    <a:gd name="connsiteY51" fmla="*/ 1562172 h 2357575"/>
                    <a:gd name="connsiteX52" fmla="*/ 701515 w 2387440"/>
                    <a:gd name="connsiteY52" fmla="*/ 1557475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00293 w 2387440"/>
                    <a:gd name="connsiteY44" fmla="*/ 1946105 h 2357575"/>
                    <a:gd name="connsiteX45" fmla="*/ 859642 w 2387440"/>
                    <a:gd name="connsiteY45" fmla="*/ 208290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276170 w 2387440"/>
                    <a:gd name="connsiteY50" fmla="*/ 1524889 h 2357575"/>
                    <a:gd name="connsiteX51" fmla="*/ 527207 w 2387440"/>
                    <a:gd name="connsiteY51" fmla="*/ 1501803 h 2357575"/>
                    <a:gd name="connsiteX52" fmla="*/ 701515 w 2387440"/>
                    <a:gd name="connsiteY52" fmla="*/ 1557475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00293 w 2387440"/>
                    <a:gd name="connsiteY44" fmla="*/ 1946105 h 2357575"/>
                    <a:gd name="connsiteX45" fmla="*/ 859642 w 2387440"/>
                    <a:gd name="connsiteY45" fmla="*/ 208290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276170 w 2387440"/>
                    <a:gd name="connsiteY50" fmla="*/ 1524889 h 2357575"/>
                    <a:gd name="connsiteX51" fmla="*/ 527207 w 2387440"/>
                    <a:gd name="connsiteY51" fmla="*/ 1501803 h 2357575"/>
                    <a:gd name="connsiteX52" fmla="*/ 691214 w 2387440"/>
                    <a:gd name="connsiteY52" fmla="*/ 1486130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00293 w 2387440"/>
                    <a:gd name="connsiteY44" fmla="*/ 1946105 h 2357575"/>
                    <a:gd name="connsiteX45" fmla="*/ 833889 w 2387440"/>
                    <a:gd name="connsiteY45" fmla="*/ 196765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276170 w 2387440"/>
                    <a:gd name="connsiteY50" fmla="*/ 1524889 h 2357575"/>
                    <a:gd name="connsiteX51" fmla="*/ 527207 w 2387440"/>
                    <a:gd name="connsiteY51" fmla="*/ 1501803 h 2357575"/>
                    <a:gd name="connsiteX52" fmla="*/ 691214 w 2387440"/>
                    <a:gd name="connsiteY52" fmla="*/ 1486130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15745 w 2387440"/>
                    <a:gd name="connsiteY44" fmla="*/ 1874759 h 2357575"/>
                    <a:gd name="connsiteX45" fmla="*/ 833889 w 2387440"/>
                    <a:gd name="connsiteY45" fmla="*/ 196765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276170 w 2387440"/>
                    <a:gd name="connsiteY50" fmla="*/ 1524889 h 2357575"/>
                    <a:gd name="connsiteX51" fmla="*/ 527207 w 2387440"/>
                    <a:gd name="connsiteY51" fmla="*/ 1501803 h 2357575"/>
                    <a:gd name="connsiteX52" fmla="*/ 691214 w 2387440"/>
                    <a:gd name="connsiteY52" fmla="*/ 1486130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15745 w 2387440"/>
                    <a:gd name="connsiteY44" fmla="*/ 1874759 h 2357575"/>
                    <a:gd name="connsiteX45" fmla="*/ 833889 w 2387440"/>
                    <a:gd name="connsiteY45" fmla="*/ 196765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276170 w 2387440"/>
                    <a:gd name="connsiteY50" fmla="*/ 1524889 h 2357575"/>
                    <a:gd name="connsiteX51" fmla="*/ 527207 w 2387440"/>
                    <a:gd name="connsiteY51" fmla="*/ 1501803 h 2357575"/>
                    <a:gd name="connsiteX52" fmla="*/ 691214 w 2387440"/>
                    <a:gd name="connsiteY52" fmla="*/ 1486130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26046 w 2387440"/>
                    <a:gd name="connsiteY44" fmla="*/ 1841831 h 2357575"/>
                    <a:gd name="connsiteX45" fmla="*/ 833889 w 2387440"/>
                    <a:gd name="connsiteY45" fmla="*/ 196765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276170 w 2387440"/>
                    <a:gd name="connsiteY50" fmla="*/ 1524889 h 2357575"/>
                    <a:gd name="connsiteX51" fmla="*/ 527207 w 2387440"/>
                    <a:gd name="connsiteY51" fmla="*/ 1501803 h 2357575"/>
                    <a:gd name="connsiteX52" fmla="*/ 691214 w 2387440"/>
                    <a:gd name="connsiteY52" fmla="*/ 1486130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26046 w 2387440"/>
                    <a:gd name="connsiteY44" fmla="*/ 1841831 h 2357575"/>
                    <a:gd name="connsiteX45" fmla="*/ 833889 w 2387440"/>
                    <a:gd name="connsiteY45" fmla="*/ 196765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276170 w 2387440"/>
                    <a:gd name="connsiteY50" fmla="*/ 1524889 h 2357575"/>
                    <a:gd name="connsiteX51" fmla="*/ 527207 w 2387440"/>
                    <a:gd name="connsiteY51" fmla="*/ 1501803 h 2357575"/>
                    <a:gd name="connsiteX52" fmla="*/ 691214 w 2387440"/>
                    <a:gd name="connsiteY52" fmla="*/ 1486130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  <a:gd name="connsiteX0" fmla="*/ 977740 w 2387440"/>
                    <a:gd name="connsiteY0" fmla="*/ 1214575 h 2357575"/>
                    <a:gd name="connsiteX1" fmla="*/ 1025365 w 2387440"/>
                    <a:gd name="connsiteY1" fmla="*/ 1081225 h 2357575"/>
                    <a:gd name="connsiteX2" fmla="*/ 1101565 w 2387440"/>
                    <a:gd name="connsiteY2" fmla="*/ 935175 h 2357575"/>
                    <a:gd name="connsiteX3" fmla="*/ 1117440 w 2387440"/>
                    <a:gd name="connsiteY3" fmla="*/ 849450 h 2357575"/>
                    <a:gd name="connsiteX4" fmla="*/ 1114265 w 2387440"/>
                    <a:gd name="connsiteY4" fmla="*/ 760550 h 2357575"/>
                    <a:gd name="connsiteX5" fmla="*/ 1098390 w 2387440"/>
                    <a:gd name="connsiteY5" fmla="*/ 662125 h 2357575"/>
                    <a:gd name="connsiteX6" fmla="*/ 1028540 w 2387440"/>
                    <a:gd name="connsiteY6" fmla="*/ 566875 h 2357575"/>
                    <a:gd name="connsiteX7" fmla="*/ 911065 w 2387440"/>
                    <a:gd name="connsiteY7" fmla="*/ 471625 h 2357575"/>
                    <a:gd name="connsiteX8" fmla="*/ 834865 w 2387440"/>
                    <a:gd name="connsiteY8" fmla="*/ 404950 h 2357575"/>
                    <a:gd name="connsiteX9" fmla="*/ 771365 w 2387440"/>
                    <a:gd name="connsiteY9" fmla="*/ 338275 h 2357575"/>
                    <a:gd name="connsiteX10" fmla="*/ 711040 w 2387440"/>
                    <a:gd name="connsiteY10" fmla="*/ 281125 h 2357575"/>
                    <a:gd name="connsiteX11" fmla="*/ 663415 w 2387440"/>
                    <a:gd name="connsiteY11" fmla="*/ 208549 h 2357575"/>
                    <a:gd name="connsiteX12" fmla="*/ 668784 w 2387440"/>
                    <a:gd name="connsiteY12" fmla="*/ 147892 h 2357575"/>
                    <a:gd name="connsiteX13" fmla="*/ 673348 w 2387440"/>
                    <a:gd name="connsiteY13" fmla="*/ 105001 h 2357575"/>
                    <a:gd name="connsiteX14" fmla="*/ 708429 w 2387440"/>
                    <a:gd name="connsiteY14" fmla="*/ 57309 h 2357575"/>
                    <a:gd name="connsiteX15" fmla="*/ 782279 w 2387440"/>
                    <a:gd name="connsiteY15" fmla="*/ 18585 h 2357575"/>
                    <a:gd name="connsiteX16" fmla="*/ 882898 w 2387440"/>
                    <a:gd name="connsiteY16" fmla="*/ 137 h 2357575"/>
                    <a:gd name="connsiteX17" fmla="*/ 1038255 w 2387440"/>
                    <a:gd name="connsiteY17" fmla="*/ 13859 h 2357575"/>
                    <a:gd name="connsiteX18" fmla="*/ 1175230 w 2387440"/>
                    <a:gd name="connsiteY18" fmla="*/ 47761 h 2357575"/>
                    <a:gd name="connsiteX19" fmla="*/ 1356996 w 2387440"/>
                    <a:gd name="connsiteY19" fmla="*/ 153125 h 2357575"/>
                    <a:gd name="connsiteX20" fmla="*/ 1521791 w 2387440"/>
                    <a:gd name="connsiteY20" fmla="*/ 326960 h 2357575"/>
                    <a:gd name="connsiteX21" fmla="*/ 1600403 w 2387440"/>
                    <a:gd name="connsiteY21" fmla="*/ 502580 h 2357575"/>
                    <a:gd name="connsiteX22" fmla="*/ 1622265 w 2387440"/>
                    <a:gd name="connsiteY22" fmla="*/ 614500 h 2357575"/>
                    <a:gd name="connsiteX23" fmla="*/ 1663540 w 2387440"/>
                    <a:gd name="connsiteY23" fmla="*/ 681175 h 2357575"/>
                    <a:gd name="connsiteX24" fmla="*/ 1739740 w 2387440"/>
                    <a:gd name="connsiteY24" fmla="*/ 747850 h 2357575"/>
                    <a:gd name="connsiteX25" fmla="*/ 1752440 w 2387440"/>
                    <a:gd name="connsiteY25" fmla="*/ 763725 h 2357575"/>
                    <a:gd name="connsiteX26" fmla="*/ 1882615 w 2387440"/>
                    <a:gd name="connsiteY26" fmla="*/ 852625 h 2357575"/>
                    <a:gd name="connsiteX27" fmla="*/ 1958815 w 2387440"/>
                    <a:gd name="connsiteY27" fmla="*/ 881200 h 2357575"/>
                    <a:gd name="connsiteX28" fmla="*/ 2073115 w 2387440"/>
                    <a:gd name="connsiteY28" fmla="*/ 1014550 h 2357575"/>
                    <a:gd name="connsiteX29" fmla="*/ 2205370 w 2387440"/>
                    <a:gd name="connsiteY29" fmla="*/ 1182948 h 2357575"/>
                    <a:gd name="connsiteX30" fmla="*/ 2277378 w 2387440"/>
                    <a:gd name="connsiteY30" fmla="*/ 1326964 h 2357575"/>
                    <a:gd name="connsiteX31" fmla="*/ 2349386 w 2387440"/>
                    <a:gd name="connsiteY31" fmla="*/ 1542988 h 2357575"/>
                    <a:gd name="connsiteX32" fmla="*/ 2387440 w 2387440"/>
                    <a:gd name="connsiteY32" fmla="*/ 1871800 h 2357575"/>
                    <a:gd name="connsiteX33" fmla="*/ 2386595 w 2387440"/>
                    <a:gd name="connsiteY33" fmla="*/ 1951223 h 2357575"/>
                    <a:gd name="connsiteX34" fmla="*/ 2277378 w 2387440"/>
                    <a:gd name="connsiteY34" fmla="*/ 1975036 h 2357575"/>
                    <a:gd name="connsiteX35" fmla="*/ 2133362 w 2387440"/>
                    <a:gd name="connsiteY35" fmla="*/ 2047044 h 2357575"/>
                    <a:gd name="connsiteX36" fmla="*/ 2044540 w 2387440"/>
                    <a:gd name="connsiteY36" fmla="*/ 2252800 h 2357575"/>
                    <a:gd name="connsiteX37" fmla="*/ 1939765 w 2387440"/>
                    <a:gd name="connsiteY37" fmla="*/ 2329000 h 2357575"/>
                    <a:gd name="connsiteX38" fmla="*/ 1806415 w 2387440"/>
                    <a:gd name="connsiteY38" fmla="*/ 2357575 h 2357575"/>
                    <a:gd name="connsiteX39" fmla="*/ 1654015 w 2387440"/>
                    <a:gd name="connsiteY39" fmla="*/ 2205175 h 2357575"/>
                    <a:gd name="connsiteX40" fmla="*/ 1596865 w 2387440"/>
                    <a:gd name="connsiteY40" fmla="*/ 2033725 h 2357575"/>
                    <a:gd name="connsiteX41" fmla="*/ 1549240 w 2387440"/>
                    <a:gd name="connsiteY41" fmla="*/ 1919425 h 2357575"/>
                    <a:gd name="connsiteX42" fmla="*/ 1463515 w 2387440"/>
                    <a:gd name="connsiteY42" fmla="*/ 1833700 h 2357575"/>
                    <a:gd name="connsiteX43" fmla="*/ 1368265 w 2387440"/>
                    <a:gd name="connsiteY43" fmla="*/ 1747975 h 2357575"/>
                    <a:gd name="connsiteX44" fmla="*/ 1126046 w 2387440"/>
                    <a:gd name="connsiteY44" fmla="*/ 1841831 h 2357575"/>
                    <a:gd name="connsiteX45" fmla="*/ 833889 w 2387440"/>
                    <a:gd name="connsiteY45" fmla="*/ 1967650 h 2357575"/>
                    <a:gd name="connsiteX46" fmla="*/ 395611 w 2387440"/>
                    <a:gd name="connsiteY46" fmla="*/ 2192322 h 2357575"/>
                    <a:gd name="connsiteX47" fmla="*/ 165997 w 2387440"/>
                    <a:gd name="connsiteY47" fmla="*/ 2121852 h 2357575"/>
                    <a:gd name="connsiteX48" fmla="*/ 3897 w 2387440"/>
                    <a:gd name="connsiteY48" fmla="*/ 1951382 h 2357575"/>
                    <a:gd name="connsiteX49" fmla="*/ 138734 w 2387440"/>
                    <a:gd name="connsiteY49" fmla="*/ 1609250 h 2357575"/>
                    <a:gd name="connsiteX50" fmla="*/ 276170 w 2387440"/>
                    <a:gd name="connsiteY50" fmla="*/ 1524889 h 2357575"/>
                    <a:gd name="connsiteX51" fmla="*/ 527207 w 2387440"/>
                    <a:gd name="connsiteY51" fmla="*/ 1501803 h 2357575"/>
                    <a:gd name="connsiteX52" fmla="*/ 691214 w 2387440"/>
                    <a:gd name="connsiteY52" fmla="*/ 1486130 h 2357575"/>
                    <a:gd name="connsiteX53" fmla="*/ 815815 w 2387440"/>
                    <a:gd name="connsiteY53" fmla="*/ 1452700 h 2357575"/>
                    <a:gd name="connsiteX54" fmla="*/ 882490 w 2387440"/>
                    <a:gd name="connsiteY54" fmla="*/ 1347925 h 2357575"/>
                    <a:gd name="connsiteX55" fmla="*/ 920590 w 2387440"/>
                    <a:gd name="connsiteY55" fmla="*/ 1271725 h 2357575"/>
                    <a:gd name="connsiteX56" fmla="*/ 977740 w 2387440"/>
                    <a:gd name="connsiteY56" fmla="*/ 1214575 h 2357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</a:cxnLst>
                  <a:rect l="l" t="t" r="r" b="b"/>
                  <a:pathLst>
                    <a:path w="2387440" h="2357575">
                      <a:moveTo>
                        <a:pt x="977740" y="1214575"/>
                      </a:moveTo>
                      <a:lnTo>
                        <a:pt x="1025365" y="1081225"/>
                      </a:lnTo>
                      <a:lnTo>
                        <a:pt x="1101565" y="935175"/>
                      </a:lnTo>
                      <a:lnTo>
                        <a:pt x="1117440" y="849450"/>
                      </a:lnTo>
                      <a:lnTo>
                        <a:pt x="1114265" y="760550"/>
                      </a:lnTo>
                      <a:lnTo>
                        <a:pt x="1098390" y="662125"/>
                      </a:lnTo>
                      <a:lnTo>
                        <a:pt x="1028540" y="566875"/>
                      </a:lnTo>
                      <a:lnTo>
                        <a:pt x="911065" y="471625"/>
                      </a:lnTo>
                      <a:lnTo>
                        <a:pt x="834865" y="404950"/>
                      </a:lnTo>
                      <a:lnTo>
                        <a:pt x="771365" y="338275"/>
                      </a:lnTo>
                      <a:lnTo>
                        <a:pt x="711040" y="281125"/>
                      </a:lnTo>
                      <a:lnTo>
                        <a:pt x="663415" y="208549"/>
                      </a:lnTo>
                      <a:lnTo>
                        <a:pt x="668784" y="147892"/>
                      </a:lnTo>
                      <a:lnTo>
                        <a:pt x="673348" y="105001"/>
                      </a:lnTo>
                      <a:lnTo>
                        <a:pt x="708429" y="57309"/>
                      </a:lnTo>
                      <a:cubicBezTo>
                        <a:pt x="721999" y="27741"/>
                        <a:pt x="740802" y="37437"/>
                        <a:pt x="782279" y="18585"/>
                      </a:cubicBezTo>
                      <a:cubicBezTo>
                        <a:pt x="846051" y="11243"/>
                        <a:pt x="840056" y="-1451"/>
                        <a:pt x="882898" y="137"/>
                      </a:cubicBezTo>
                      <a:lnTo>
                        <a:pt x="1038255" y="13859"/>
                      </a:lnTo>
                      <a:lnTo>
                        <a:pt x="1175230" y="47761"/>
                      </a:lnTo>
                      <a:cubicBezTo>
                        <a:pt x="1237563" y="76334"/>
                        <a:pt x="1306873" y="103120"/>
                        <a:pt x="1356996" y="153125"/>
                      </a:cubicBezTo>
                      <a:cubicBezTo>
                        <a:pt x="1460184" y="222977"/>
                        <a:pt x="1470929" y="266038"/>
                        <a:pt x="1521791" y="326960"/>
                      </a:cubicBezTo>
                      <a:lnTo>
                        <a:pt x="1600403" y="502580"/>
                      </a:lnTo>
                      <a:lnTo>
                        <a:pt x="1622265" y="614500"/>
                      </a:lnTo>
                      <a:lnTo>
                        <a:pt x="1663540" y="681175"/>
                      </a:lnTo>
                      <a:lnTo>
                        <a:pt x="1739740" y="747850"/>
                      </a:lnTo>
                      <a:lnTo>
                        <a:pt x="1752440" y="763725"/>
                      </a:lnTo>
                      <a:lnTo>
                        <a:pt x="1882615" y="852625"/>
                      </a:lnTo>
                      <a:lnTo>
                        <a:pt x="1958815" y="881200"/>
                      </a:lnTo>
                      <a:lnTo>
                        <a:pt x="2073115" y="1014550"/>
                      </a:lnTo>
                      <a:lnTo>
                        <a:pt x="2205370" y="1182948"/>
                      </a:lnTo>
                      <a:lnTo>
                        <a:pt x="2277378" y="1326964"/>
                      </a:lnTo>
                      <a:lnTo>
                        <a:pt x="2349386" y="1542988"/>
                      </a:lnTo>
                      <a:lnTo>
                        <a:pt x="2387440" y="1871800"/>
                      </a:lnTo>
                      <a:cubicBezTo>
                        <a:pt x="2387158" y="1898274"/>
                        <a:pt x="2386877" y="1924749"/>
                        <a:pt x="2386595" y="1951223"/>
                      </a:cubicBezTo>
                      <a:lnTo>
                        <a:pt x="2277378" y="1975036"/>
                      </a:lnTo>
                      <a:lnTo>
                        <a:pt x="2133362" y="2047044"/>
                      </a:lnTo>
                      <a:lnTo>
                        <a:pt x="2044540" y="2252800"/>
                      </a:lnTo>
                      <a:lnTo>
                        <a:pt x="1939765" y="2329000"/>
                      </a:lnTo>
                      <a:lnTo>
                        <a:pt x="1806415" y="2357575"/>
                      </a:lnTo>
                      <a:lnTo>
                        <a:pt x="1654015" y="2205175"/>
                      </a:lnTo>
                      <a:lnTo>
                        <a:pt x="1596865" y="2033725"/>
                      </a:lnTo>
                      <a:lnTo>
                        <a:pt x="1549240" y="1919425"/>
                      </a:lnTo>
                      <a:lnTo>
                        <a:pt x="1463515" y="1833700"/>
                      </a:lnTo>
                      <a:lnTo>
                        <a:pt x="1368265" y="1747975"/>
                      </a:lnTo>
                      <a:cubicBezTo>
                        <a:pt x="1287525" y="1779260"/>
                        <a:pt x="1160430" y="1843475"/>
                        <a:pt x="1126046" y="1841831"/>
                      </a:cubicBezTo>
                      <a:cubicBezTo>
                        <a:pt x="1021793" y="1850843"/>
                        <a:pt x="927841" y="1936686"/>
                        <a:pt x="833889" y="1967650"/>
                      </a:cubicBezTo>
                      <a:lnTo>
                        <a:pt x="395611" y="2192322"/>
                      </a:lnTo>
                      <a:lnTo>
                        <a:pt x="165997" y="2121852"/>
                      </a:lnTo>
                      <a:cubicBezTo>
                        <a:pt x="117973" y="2077834"/>
                        <a:pt x="-25338" y="1995400"/>
                        <a:pt x="3897" y="1951382"/>
                      </a:cubicBezTo>
                      <a:cubicBezTo>
                        <a:pt x="-4080" y="1896133"/>
                        <a:pt x="85629" y="1669356"/>
                        <a:pt x="138734" y="1609250"/>
                      </a:cubicBezTo>
                      <a:cubicBezTo>
                        <a:pt x="191839" y="1549144"/>
                        <a:pt x="207991" y="1562920"/>
                        <a:pt x="276170" y="1524889"/>
                      </a:cubicBezTo>
                      <a:lnTo>
                        <a:pt x="527207" y="1501803"/>
                      </a:lnTo>
                      <a:lnTo>
                        <a:pt x="691214" y="1486130"/>
                      </a:lnTo>
                      <a:lnTo>
                        <a:pt x="815815" y="1452700"/>
                      </a:lnTo>
                      <a:lnTo>
                        <a:pt x="882490" y="1347925"/>
                      </a:lnTo>
                      <a:lnTo>
                        <a:pt x="920590" y="1271725"/>
                      </a:lnTo>
                      <a:lnTo>
                        <a:pt x="977740" y="1214575"/>
                      </a:ln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84408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36" name="円/楕円 638"/>
                <p:cNvSpPr>
                  <a:spLocks noChangeAspect="1"/>
                </p:cNvSpPr>
                <p:nvPr/>
              </p:nvSpPr>
              <p:spPr>
                <a:xfrm rot="7380462">
                  <a:off x="-5405757" y="5660757"/>
                  <a:ext cx="941260" cy="915923"/>
                </a:xfrm>
                <a:prstGeom prst="ellipse">
                  <a:avLst/>
                </a:prstGeom>
                <a:pattFill prst="pct75">
                  <a:fgClr>
                    <a:srgbClr val="FF5050"/>
                  </a:fgClr>
                  <a:bgClr>
                    <a:schemeClr val="bg1"/>
                  </a:bgClr>
                </a:pattFill>
              </p:spPr>
              <p:style>
                <a:lnRef idx="2">
                  <a:schemeClr val="lt1"/>
                </a:lnRef>
                <a:fillRef idx="1">
                  <a:srgbClr val="000000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spcFirstLastPara="0" vert="horz" wrap="square" lIns="540740" tIns="188323" rIns="540740" bIns="188323" numCol="1" spcCol="1270" rtlCol="0" anchor="ctr" anchorCtr="0">
                  <a:noAutofit/>
                </a:bodyPr>
                <a:lstStyle/>
                <a:p>
                  <a:pPr marL="0" marR="0" lvl="0" indent="0" algn="ctr" defTabSz="656509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62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  <a:cs typeface="+mn-cs"/>
                  </a:endParaRPr>
                </a:p>
              </p:txBody>
            </p:sp>
            <p:grpSp>
              <p:nvGrpSpPr>
                <p:cNvPr id="37" name="グループ化 43"/>
                <p:cNvGrpSpPr/>
                <p:nvPr/>
              </p:nvGrpSpPr>
              <p:grpSpPr>
                <a:xfrm>
                  <a:off x="-4983378" y="5751180"/>
                  <a:ext cx="324000" cy="210726"/>
                  <a:chOff x="1841977" y="1814446"/>
                  <a:chExt cx="376024" cy="210726"/>
                </a:xfrm>
              </p:grpSpPr>
              <p:sp>
                <p:nvSpPr>
                  <p:cNvPr id="85" name="正方形/長方形 92"/>
                  <p:cNvSpPr/>
                  <p:nvPr/>
                </p:nvSpPr>
                <p:spPr>
                  <a:xfrm>
                    <a:off x="1841977" y="1814446"/>
                    <a:ext cx="376024" cy="208987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86" name="正方形/長方形 93"/>
                  <p:cNvSpPr/>
                  <p:nvPr/>
                </p:nvSpPr>
                <p:spPr>
                  <a:xfrm>
                    <a:off x="1878154" y="1841340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87" name="正方形/長方形 94"/>
                  <p:cNvSpPr/>
                  <p:nvPr/>
                </p:nvSpPr>
                <p:spPr>
                  <a:xfrm>
                    <a:off x="1877596" y="1917007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88" name="正方形/長方形 95"/>
                  <p:cNvSpPr/>
                  <p:nvPr/>
                </p:nvSpPr>
                <p:spPr>
                  <a:xfrm>
                    <a:off x="1960202" y="1841585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89" name="正方形/長方形 96"/>
                  <p:cNvSpPr/>
                  <p:nvPr/>
                </p:nvSpPr>
                <p:spPr>
                  <a:xfrm>
                    <a:off x="1959649" y="1917007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90" name="正方形/長方形 97"/>
                  <p:cNvSpPr/>
                  <p:nvPr/>
                </p:nvSpPr>
                <p:spPr>
                  <a:xfrm>
                    <a:off x="2063638" y="1841095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91" name="正方形/長方形 98"/>
                  <p:cNvSpPr/>
                  <p:nvPr/>
                </p:nvSpPr>
                <p:spPr>
                  <a:xfrm>
                    <a:off x="2063080" y="1916762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92" name="正方形/長方形 99"/>
                  <p:cNvSpPr/>
                  <p:nvPr/>
                </p:nvSpPr>
                <p:spPr>
                  <a:xfrm>
                    <a:off x="2145685" y="1841340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93" name="正方形/長方形 100"/>
                  <p:cNvSpPr/>
                  <p:nvPr/>
                </p:nvSpPr>
                <p:spPr>
                  <a:xfrm>
                    <a:off x="2145132" y="1916762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94" name="正方形/長方形 101"/>
                  <p:cNvSpPr/>
                  <p:nvPr/>
                </p:nvSpPr>
                <p:spPr>
                  <a:xfrm>
                    <a:off x="2003308" y="1971492"/>
                    <a:ext cx="50091" cy="536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</p:grpSp>
            <p:sp>
              <p:nvSpPr>
                <p:cNvPr id="38" name="円/楕円 262"/>
                <p:cNvSpPr>
                  <a:spLocks noChangeAspect="1"/>
                </p:cNvSpPr>
                <p:nvPr/>
              </p:nvSpPr>
              <p:spPr>
                <a:xfrm rot="3580656">
                  <a:off x="-5829122" y="4545671"/>
                  <a:ext cx="3295067" cy="1122992"/>
                </a:xfrm>
                <a:custGeom>
                  <a:avLst/>
                  <a:gdLst>
                    <a:gd name="connsiteX0" fmla="*/ 0 w 1279272"/>
                    <a:gd name="connsiteY0" fmla="*/ 270614 h 541227"/>
                    <a:gd name="connsiteX1" fmla="*/ 639636 w 1279272"/>
                    <a:gd name="connsiteY1" fmla="*/ 0 h 541227"/>
                    <a:gd name="connsiteX2" fmla="*/ 1279272 w 1279272"/>
                    <a:gd name="connsiteY2" fmla="*/ 270614 h 541227"/>
                    <a:gd name="connsiteX3" fmla="*/ 639636 w 1279272"/>
                    <a:gd name="connsiteY3" fmla="*/ 541228 h 541227"/>
                    <a:gd name="connsiteX4" fmla="*/ 0 w 1279272"/>
                    <a:gd name="connsiteY4" fmla="*/ 270614 h 541227"/>
                    <a:gd name="connsiteX0" fmla="*/ 0 w 1335861"/>
                    <a:gd name="connsiteY0" fmla="*/ 271869 h 542483"/>
                    <a:gd name="connsiteX1" fmla="*/ 639636 w 1335861"/>
                    <a:gd name="connsiteY1" fmla="*/ 1255 h 542483"/>
                    <a:gd name="connsiteX2" fmla="*/ 1231704 w 1335861"/>
                    <a:gd name="connsiteY2" fmla="*/ 174830 h 542483"/>
                    <a:gd name="connsiteX3" fmla="*/ 1279272 w 1335861"/>
                    <a:gd name="connsiteY3" fmla="*/ 271869 h 542483"/>
                    <a:gd name="connsiteX4" fmla="*/ 639636 w 1335861"/>
                    <a:gd name="connsiteY4" fmla="*/ 542483 h 542483"/>
                    <a:gd name="connsiteX5" fmla="*/ 0 w 1335861"/>
                    <a:gd name="connsiteY5" fmla="*/ 271869 h 542483"/>
                    <a:gd name="connsiteX0" fmla="*/ 0 w 2288461"/>
                    <a:gd name="connsiteY0" fmla="*/ 271869 h 687306"/>
                    <a:gd name="connsiteX1" fmla="*/ 639636 w 2288461"/>
                    <a:gd name="connsiteY1" fmla="*/ 1255 h 687306"/>
                    <a:gd name="connsiteX2" fmla="*/ 1231704 w 2288461"/>
                    <a:gd name="connsiteY2" fmla="*/ 174830 h 687306"/>
                    <a:gd name="connsiteX3" fmla="*/ 2281882 w 2288461"/>
                    <a:gd name="connsiteY3" fmla="*/ 670686 h 687306"/>
                    <a:gd name="connsiteX4" fmla="*/ 639636 w 2288461"/>
                    <a:gd name="connsiteY4" fmla="*/ 542483 h 687306"/>
                    <a:gd name="connsiteX5" fmla="*/ 0 w 2288461"/>
                    <a:gd name="connsiteY5" fmla="*/ 271869 h 687306"/>
                    <a:gd name="connsiteX0" fmla="*/ 0 w 3137675"/>
                    <a:gd name="connsiteY0" fmla="*/ 307500 h 1102044"/>
                    <a:gd name="connsiteX1" fmla="*/ 639636 w 3137675"/>
                    <a:gd name="connsiteY1" fmla="*/ 36886 h 1102044"/>
                    <a:gd name="connsiteX2" fmla="*/ 3128490 w 3137675"/>
                    <a:gd name="connsiteY2" fmla="*/ 1099158 h 1102044"/>
                    <a:gd name="connsiteX3" fmla="*/ 2281882 w 3137675"/>
                    <a:gd name="connsiteY3" fmla="*/ 706317 h 1102044"/>
                    <a:gd name="connsiteX4" fmla="*/ 639636 w 3137675"/>
                    <a:gd name="connsiteY4" fmla="*/ 578114 h 1102044"/>
                    <a:gd name="connsiteX5" fmla="*/ 0 w 3137675"/>
                    <a:gd name="connsiteY5" fmla="*/ 307500 h 1102044"/>
                    <a:gd name="connsiteX0" fmla="*/ 0 w 3187578"/>
                    <a:gd name="connsiteY0" fmla="*/ 307500 h 1356407"/>
                    <a:gd name="connsiteX1" fmla="*/ 639636 w 3187578"/>
                    <a:gd name="connsiteY1" fmla="*/ 36886 h 1356407"/>
                    <a:gd name="connsiteX2" fmla="*/ 3128490 w 3187578"/>
                    <a:gd name="connsiteY2" fmla="*/ 1099158 h 1356407"/>
                    <a:gd name="connsiteX3" fmla="*/ 3084690 w 3187578"/>
                    <a:gd name="connsiteY3" fmla="*/ 1352414 h 1356407"/>
                    <a:gd name="connsiteX4" fmla="*/ 639636 w 3187578"/>
                    <a:gd name="connsiteY4" fmla="*/ 578114 h 1356407"/>
                    <a:gd name="connsiteX5" fmla="*/ 0 w 3187578"/>
                    <a:gd name="connsiteY5" fmla="*/ 307500 h 1356407"/>
                    <a:gd name="connsiteX0" fmla="*/ 0 w 3249943"/>
                    <a:gd name="connsiteY0" fmla="*/ 307500 h 1356407"/>
                    <a:gd name="connsiteX1" fmla="*/ 639636 w 3249943"/>
                    <a:gd name="connsiteY1" fmla="*/ 36886 h 1356407"/>
                    <a:gd name="connsiteX2" fmla="*/ 1594866 w 3249943"/>
                    <a:gd name="connsiteY2" fmla="*/ 400796 h 1356407"/>
                    <a:gd name="connsiteX3" fmla="*/ 3128490 w 3249943"/>
                    <a:gd name="connsiteY3" fmla="*/ 1099158 h 1356407"/>
                    <a:gd name="connsiteX4" fmla="*/ 3084690 w 3249943"/>
                    <a:gd name="connsiteY4" fmla="*/ 1352414 h 1356407"/>
                    <a:gd name="connsiteX5" fmla="*/ 639636 w 3249943"/>
                    <a:gd name="connsiteY5" fmla="*/ 578114 h 1356407"/>
                    <a:gd name="connsiteX6" fmla="*/ 0 w 3249943"/>
                    <a:gd name="connsiteY6" fmla="*/ 307500 h 1356407"/>
                    <a:gd name="connsiteX0" fmla="*/ 0 w 3249943"/>
                    <a:gd name="connsiteY0" fmla="*/ 276478 h 1325385"/>
                    <a:gd name="connsiteX1" fmla="*/ 639636 w 3249943"/>
                    <a:gd name="connsiteY1" fmla="*/ 5864 h 1325385"/>
                    <a:gd name="connsiteX2" fmla="*/ 2473677 w 3249943"/>
                    <a:gd name="connsiteY2" fmla="*/ 508597 h 1325385"/>
                    <a:gd name="connsiteX3" fmla="*/ 3128490 w 3249943"/>
                    <a:gd name="connsiteY3" fmla="*/ 1068136 h 1325385"/>
                    <a:gd name="connsiteX4" fmla="*/ 3084690 w 3249943"/>
                    <a:gd name="connsiteY4" fmla="*/ 1321392 h 1325385"/>
                    <a:gd name="connsiteX5" fmla="*/ 639636 w 3249943"/>
                    <a:gd name="connsiteY5" fmla="*/ 547092 h 1325385"/>
                    <a:gd name="connsiteX6" fmla="*/ 0 w 3249943"/>
                    <a:gd name="connsiteY6" fmla="*/ 276478 h 1325385"/>
                    <a:gd name="connsiteX0" fmla="*/ 6587 w 3256530"/>
                    <a:gd name="connsiteY0" fmla="*/ 199465 h 1248372"/>
                    <a:gd name="connsiteX1" fmla="*/ 457586 w 3256530"/>
                    <a:gd name="connsiteY1" fmla="*/ 6109 h 1248372"/>
                    <a:gd name="connsiteX2" fmla="*/ 2480264 w 3256530"/>
                    <a:gd name="connsiteY2" fmla="*/ 431584 h 1248372"/>
                    <a:gd name="connsiteX3" fmla="*/ 3135077 w 3256530"/>
                    <a:gd name="connsiteY3" fmla="*/ 991123 h 1248372"/>
                    <a:gd name="connsiteX4" fmla="*/ 3091277 w 3256530"/>
                    <a:gd name="connsiteY4" fmla="*/ 1244379 h 1248372"/>
                    <a:gd name="connsiteX5" fmla="*/ 646223 w 3256530"/>
                    <a:gd name="connsiteY5" fmla="*/ 470079 h 1248372"/>
                    <a:gd name="connsiteX6" fmla="*/ 6587 w 3256530"/>
                    <a:gd name="connsiteY6" fmla="*/ 199465 h 1248372"/>
                    <a:gd name="connsiteX0" fmla="*/ 64605 w 3314548"/>
                    <a:gd name="connsiteY0" fmla="*/ 201496 h 1253301"/>
                    <a:gd name="connsiteX1" fmla="*/ 515604 w 3314548"/>
                    <a:gd name="connsiteY1" fmla="*/ 8140 h 1253301"/>
                    <a:gd name="connsiteX2" fmla="*/ 2538282 w 3314548"/>
                    <a:gd name="connsiteY2" fmla="*/ 433615 h 1253301"/>
                    <a:gd name="connsiteX3" fmla="*/ 3193095 w 3314548"/>
                    <a:gd name="connsiteY3" fmla="*/ 993154 h 1253301"/>
                    <a:gd name="connsiteX4" fmla="*/ 3149295 w 3314548"/>
                    <a:gd name="connsiteY4" fmla="*/ 1246410 h 1253301"/>
                    <a:gd name="connsiteX5" fmla="*/ 1610979 w 3314548"/>
                    <a:gd name="connsiteY5" fmla="*/ 770715 h 1253301"/>
                    <a:gd name="connsiteX6" fmla="*/ 64605 w 3314548"/>
                    <a:gd name="connsiteY6" fmla="*/ 201496 h 1253301"/>
                    <a:gd name="connsiteX0" fmla="*/ 64605 w 3314548"/>
                    <a:gd name="connsiteY0" fmla="*/ 201496 h 1254404"/>
                    <a:gd name="connsiteX1" fmla="*/ 515604 w 3314548"/>
                    <a:gd name="connsiteY1" fmla="*/ 8140 h 1254404"/>
                    <a:gd name="connsiteX2" fmla="*/ 2538282 w 3314548"/>
                    <a:gd name="connsiteY2" fmla="*/ 433615 h 1254404"/>
                    <a:gd name="connsiteX3" fmla="*/ 3193095 w 3314548"/>
                    <a:gd name="connsiteY3" fmla="*/ 993154 h 1254404"/>
                    <a:gd name="connsiteX4" fmla="*/ 3149295 w 3314548"/>
                    <a:gd name="connsiteY4" fmla="*/ 1246410 h 1254404"/>
                    <a:gd name="connsiteX5" fmla="*/ 1610979 w 3314548"/>
                    <a:gd name="connsiteY5" fmla="*/ 770715 h 1254404"/>
                    <a:gd name="connsiteX6" fmla="*/ 64605 w 3314548"/>
                    <a:gd name="connsiteY6" fmla="*/ 201496 h 1254404"/>
                    <a:gd name="connsiteX0" fmla="*/ 106573 w 3356516"/>
                    <a:gd name="connsiteY0" fmla="*/ 201354 h 1253912"/>
                    <a:gd name="connsiteX1" fmla="*/ 557572 w 3356516"/>
                    <a:gd name="connsiteY1" fmla="*/ 7998 h 1253912"/>
                    <a:gd name="connsiteX2" fmla="*/ 2580250 w 3356516"/>
                    <a:gd name="connsiteY2" fmla="*/ 433473 h 1253912"/>
                    <a:gd name="connsiteX3" fmla="*/ 3235063 w 3356516"/>
                    <a:gd name="connsiteY3" fmla="*/ 993012 h 1253912"/>
                    <a:gd name="connsiteX4" fmla="*/ 3191263 w 3356516"/>
                    <a:gd name="connsiteY4" fmla="*/ 1246268 h 1253912"/>
                    <a:gd name="connsiteX5" fmla="*/ 2247403 w 3356516"/>
                    <a:gd name="connsiteY5" fmla="*/ 754116 h 1253912"/>
                    <a:gd name="connsiteX6" fmla="*/ 106573 w 3356516"/>
                    <a:gd name="connsiteY6" fmla="*/ 201354 h 1253912"/>
                    <a:gd name="connsiteX0" fmla="*/ 106573 w 3356516"/>
                    <a:gd name="connsiteY0" fmla="*/ 201354 h 1251505"/>
                    <a:gd name="connsiteX1" fmla="*/ 557572 w 3356516"/>
                    <a:gd name="connsiteY1" fmla="*/ 7998 h 1251505"/>
                    <a:gd name="connsiteX2" fmla="*/ 2580250 w 3356516"/>
                    <a:gd name="connsiteY2" fmla="*/ 433473 h 1251505"/>
                    <a:gd name="connsiteX3" fmla="*/ 3235063 w 3356516"/>
                    <a:gd name="connsiteY3" fmla="*/ 993012 h 1251505"/>
                    <a:gd name="connsiteX4" fmla="*/ 3191263 w 3356516"/>
                    <a:gd name="connsiteY4" fmla="*/ 1246268 h 1251505"/>
                    <a:gd name="connsiteX5" fmla="*/ 2247403 w 3356516"/>
                    <a:gd name="connsiteY5" fmla="*/ 754116 h 1251505"/>
                    <a:gd name="connsiteX6" fmla="*/ 106573 w 3356516"/>
                    <a:gd name="connsiteY6" fmla="*/ 201354 h 1251505"/>
                    <a:gd name="connsiteX0" fmla="*/ 106573 w 3356516"/>
                    <a:gd name="connsiteY0" fmla="*/ 201354 h 1251191"/>
                    <a:gd name="connsiteX1" fmla="*/ 557572 w 3356516"/>
                    <a:gd name="connsiteY1" fmla="*/ 7998 h 1251191"/>
                    <a:gd name="connsiteX2" fmla="*/ 2580250 w 3356516"/>
                    <a:gd name="connsiteY2" fmla="*/ 433473 h 1251191"/>
                    <a:gd name="connsiteX3" fmla="*/ 3235063 w 3356516"/>
                    <a:gd name="connsiteY3" fmla="*/ 993012 h 1251191"/>
                    <a:gd name="connsiteX4" fmla="*/ 3191263 w 3356516"/>
                    <a:gd name="connsiteY4" fmla="*/ 1246268 h 1251191"/>
                    <a:gd name="connsiteX5" fmla="*/ 2247403 w 3356516"/>
                    <a:gd name="connsiteY5" fmla="*/ 754116 h 1251191"/>
                    <a:gd name="connsiteX6" fmla="*/ 106573 w 3356516"/>
                    <a:gd name="connsiteY6" fmla="*/ 201354 h 1251191"/>
                    <a:gd name="connsiteX0" fmla="*/ 106573 w 3377689"/>
                    <a:gd name="connsiteY0" fmla="*/ 201354 h 1278022"/>
                    <a:gd name="connsiteX1" fmla="*/ 557572 w 3377689"/>
                    <a:gd name="connsiteY1" fmla="*/ 7998 h 1278022"/>
                    <a:gd name="connsiteX2" fmla="*/ 2580250 w 3377689"/>
                    <a:gd name="connsiteY2" fmla="*/ 433473 h 1278022"/>
                    <a:gd name="connsiteX3" fmla="*/ 3235063 w 3377689"/>
                    <a:gd name="connsiteY3" fmla="*/ 993012 h 1278022"/>
                    <a:gd name="connsiteX4" fmla="*/ 3253626 w 3377689"/>
                    <a:gd name="connsiteY4" fmla="*/ 1271708 h 1278022"/>
                    <a:gd name="connsiteX5" fmla="*/ 2247403 w 3377689"/>
                    <a:gd name="connsiteY5" fmla="*/ 754116 h 1278022"/>
                    <a:gd name="connsiteX6" fmla="*/ 106573 w 3377689"/>
                    <a:gd name="connsiteY6" fmla="*/ 201354 h 1278022"/>
                    <a:gd name="connsiteX0" fmla="*/ 106573 w 3447028"/>
                    <a:gd name="connsiteY0" fmla="*/ 201354 h 1278022"/>
                    <a:gd name="connsiteX1" fmla="*/ 557572 w 3447028"/>
                    <a:gd name="connsiteY1" fmla="*/ 7998 h 1278022"/>
                    <a:gd name="connsiteX2" fmla="*/ 2580250 w 3447028"/>
                    <a:gd name="connsiteY2" fmla="*/ 433473 h 1278022"/>
                    <a:gd name="connsiteX3" fmla="*/ 3336082 w 3447028"/>
                    <a:gd name="connsiteY3" fmla="*/ 910853 h 1278022"/>
                    <a:gd name="connsiteX4" fmla="*/ 3253626 w 3447028"/>
                    <a:gd name="connsiteY4" fmla="*/ 1271708 h 1278022"/>
                    <a:gd name="connsiteX5" fmla="*/ 2247403 w 3447028"/>
                    <a:gd name="connsiteY5" fmla="*/ 754116 h 1278022"/>
                    <a:gd name="connsiteX6" fmla="*/ 106573 w 3447028"/>
                    <a:gd name="connsiteY6" fmla="*/ 201354 h 1278022"/>
                    <a:gd name="connsiteX0" fmla="*/ 113321 w 3453776"/>
                    <a:gd name="connsiteY0" fmla="*/ 201526 h 1278485"/>
                    <a:gd name="connsiteX1" fmla="*/ 564320 w 3453776"/>
                    <a:gd name="connsiteY1" fmla="*/ 8170 h 1278485"/>
                    <a:gd name="connsiteX2" fmla="*/ 2586998 w 3453776"/>
                    <a:gd name="connsiteY2" fmla="*/ 433645 h 1278485"/>
                    <a:gd name="connsiteX3" fmla="*/ 3342830 w 3453776"/>
                    <a:gd name="connsiteY3" fmla="*/ 911025 h 1278485"/>
                    <a:gd name="connsiteX4" fmla="*/ 3260374 w 3453776"/>
                    <a:gd name="connsiteY4" fmla="*/ 1271880 h 1278485"/>
                    <a:gd name="connsiteX5" fmla="*/ 2348470 w 3453776"/>
                    <a:gd name="connsiteY5" fmla="*/ 774144 h 1278485"/>
                    <a:gd name="connsiteX6" fmla="*/ 113321 w 3453776"/>
                    <a:gd name="connsiteY6" fmla="*/ 201526 h 1278485"/>
                    <a:gd name="connsiteX0" fmla="*/ 113321 w 3442674"/>
                    <a:gd name="connsiteY0" fmla="*/ 201526 h 1346215"/>
                    <a:gd name="connsiteX1" fmla="*/ 564320 w 3442674"/>
                    <a:gd name="connsiteY1" fmla="*/ 8170 h 1346215"/>
                    <a:gd name="connsiteX2" fmla="*/ 2586998 w 3442674"/>
                    <a:gd name="connsiteY2" fmla="*/ 433645 h 1346215"/>
                    <a:gd name="connsiteX3" fmla="*/ 3342830 w 3442674"/>
                    <a:gd name="connsiteY3" fmla="*/ 911025 h 1346215"/>
                    <a:gd name="connsiteX4" fmla="*/ 3211479 w 3442674"/>
                    <a:gd name="connsiteY4" fmla="*/ 1340386 h 1346215"/>
                    <a:gd name="connsiteX5" fmla="*/ 2348470 w 3442674"/>
                    <a:gd name="connsiteY5" fmla="*/ 774144 h 1346215"/>
                    <a:gd name="connsiteX6" fmla="*/ 113321 w 3442674"/>
                    <a:gd name="connsiteY6" fmla="*/ 201526 h 1346215"/>
                    <a:gd name="connsiteX0" fmla="*/ 113321 w 3440164"/>
                    <a:gd name="connsiteY0" fmla="*/ 201526 h 1346215"/>
                    <a:gd name="connsiteX1" fmla="*/ 564320 w 3440164"/>
                    <a:gd name="connsiteY1" fmla="*/ 8170 h 1346215"/>
                    <a:gd name="connsiteX2" fmla="*/ 2586998 w 3440164"/>
                    <a:gd name="connsiteY2" fmla="*/ 433645 h 1346215"/>
                    <a:gd name="connsiteX3" fmla="*/ 3342830 w 3440164"/>
                    <a:gd name="connsiteY3" fmla="*/ 911025 h 1346215"/>
                    <a:gd name="connsiteX4" fmla="*/ 3211479 w 3440164"/>
                    <a:gd name="connsiteY4" fmla="*/ 1340386 h 1346215"/>
                    <a:gd name="connsiteX5" fmla="*/ 2348470 w 3440164"/>
                    <a:gd name="connsiteY5" fmla="*/ 774144 h 1346215"/>
                    <a:gd name="connsiteX6" fmla="*/ 113321 w 3440164"/>
                    <a:gd name="connsiteY6" fmla="*/ 201526 h 1346215"/>
                    <a:gd name="connsiteX0" fmla="*/ 113321 w 3374553"/>
                    <a:gd name="connsiteY0" fmla="*/ 201526 h 1346215"/>
                    <a:gd name="connsiteX1" fmla="*/ 564320 w 3374553"/>
                    <a:gd name="connsiteY1" fmla="*/ 8170 h 1346215"/>
                    <a:gd name="connsiteX2" fmla="*/ 2586998 w 3374553"/>
                    <a:gd name="connsiteY2" fmla="*/ 433645 h 1346215"/>
                    <a:gd name="connsiteX3" fmla="*/ 3342830 w 3374553"/>
                    <a:gd name="connsiteY3" fmla="*/ 911025 h 1346215"/>
                    <a:gd name="connsiteX4" fmla="*/ 3211479 w 3374553"/>
                    <a:gd name="connsiteY4" fmla="*/ 1340386 h 1346215"/>
                    <a:gd name="connsiteX5" fmla="*/ 2348470 w 3374553"/>
                    <a:gd name="connsiteY5" fmla="*/ 774144 h 1346215"/>
                    <a:gd name="connsiteX6" fmla="*/ 113321 w 3374553"/>
                    <a:gd name="connsiteY6" fmla="*/ 201526 h 1346215"/>
                    <a:gd name="connsiteX0" fmla="*/ 113321 w 3369352"/>
                    <a:gd name="connsiteY0" fmla="*/ 201526 h 1495802"/>
                    <a:gd name="connsiteX1" fmla="*/ 564320 w 3369352"/>
                    <a:gd name="connsiteY1" fmla="*/ 8170 h 1495802"/>
                    <a:gd name="connsiteX2" fmla="*/ 2586998 w 3369352"/>
                    <a:gd name="connsiteY2" fmla="*/ 433645 h 1495802"/>
                    <a:gd name="connsiteX3" fmla="*/ 3342830 w 3369352"/>
                    <a:gd name="connsiteY3" fmla="*/ 911025 h 1495802"/>
                    <a:gd name="connsiteX4" fmla="*/ 3167425 w 3369352"/>
                    <a:gd name="connsiteY4" fmla="*/ 1491172 h 1495802"/>
                    <a:gd name="connsiteX5" fmla="*/ 2348470 w 3369352"/>
                    <a:gd name="connsiteY5" fmla="*/ 774144 h 1495802"/>
                    <a:gd name="connsiteX6" fmla="*/ 113321 w 3369352"/>
                    <a:gd name="connsiteY6" fmla="*/ 201526 h 1495802"/>
                    <a:gd name="connsiteX0" fmla="*/ 110887 w 3366918"/>
                    <a:gd name="connsiteY0" fmla="*/ 201507 h 1495766"/>
                    <a:gd name="connsiteX1" fmla="*/ 561886 w 3366918"/>
                    <a:gd name="connsiteY1" fmla="*/ 8151 h 1495766"/>
                    <a:gd name="connsiteX2" fmla="*/ 2584564 w 3366918"/>
                    <a:gd name="connsiteY2" fmla="*/ 433626 h 1495766"/>
                    <a:gd name="connsiteX3" fmla="*/ 3340396 w 3366918"/>
                    <a:gd name="connsiteY3" fmla="*/ 911006 h 1495766"/>
                    <a:gd name="connsiteX4" fmla="*/ 3164991 w 3366918"/>
                    <a:gd name="connsiteY4" fmla="*/ 1491153 h 1495766"/>
                    <a:gd name="connsiteX5" fmla="*/ 2312031 w 3366918"/>
                    <a:gd name="connsiteY5" fmla="*/ 771892 h 1495766"/>
                    <a:gd name="connsiteX6" fmla="*/ 110887 w 3366918"/>
                    <a:gd name="connsiteY6" fmla="*/ 201507 h 1495766"/>
                    <a:gd name="connsiteX0" fmla="*/ 111156 w 3367187"/>
                    <a:gd name="connsiteY0" fmla="*/ 201364 h 1495623"/>
                    <a:gd name="connsiteX1" fmla="*/ 562155 w 3367187"/>
                    <a:gd name="connsiteY1" fmla="*/ 8008 h 1495623"/>
                    <a:gd name="connsiteX2" fmla="*/ 2595257 w 3367187"/>
                    <a:gd name="connsiteY2" fmla="*/ 430753 h 1495623"/>
                    <a:gd name="connsiteX3" fmla="*/ 3340665 w 3367187"/>
                    <a:gd name="connsiteY3" fmla="*/ 910863 h 1495623"/>
                    <a:gd name="connsiteX4" fmla="*/ 3165260 w 3367187"/>
                    <a:gd name="connsiteY4" fmla="*/ 1491010 h 1495623"/>
                    <a:gd name="connsiteX5" fmla="*/ 2312300 w 3367187"/>
                    <a:gd name="connsiteY5" fmla="*/ 771749 h 1495623"/>
                    <a:gd name="connsiteX6" fmla="*/ 111156 w 3367187"/>
                    <a:gd name="connsiteY6" fmla="*/ 201364 h 1495623"/>
                    <a:gd name="connsiteX0" fmla="*/ 111156 w 3398290"/>
                    <a:gd name="connsiteY0" fmla="*/ 201364 h 1495623"/>
                    <a:gd name="connsiteX1" fmla="*/ 562155 w 3398290"/>
                    <a:gd name="connsiteY1" fmla="*/ 8008 h 1495623"/>
                    <a:gd name="connsiteX2" fmla="*/ 2595257 w 3398290"/>
                    <a:gd name="connsiteY2" fmla="*/ 430753 h 1495623"/>
                    <a:gd name="connsiteX3" fmla="*/ 3374792 w 3398290"/>
                    <a:gd name="connsiteY3" fmla="*/ 807235 h 1495623"/>
                    <a:gd name="connsiteX4" fmla="*/ 3165260 w 3398290"/>
                    <a:gd name="connsiteY4" fmla="*/ 1491010 h 1495623"/>
                    <a:gd name="connsiteX5" fmla="*/ 2312300 w 3398290"/>
                    <a:gd name="connsiteY5" fmla="*/ 771749 h 1495623"/>
                    <a:gd name="connsiteX6" fmla="*/ 111156 w 3398290"/>
                    <a:gd name="connsiteY6" fmla="*/ 201364 h 1495623"/>
                    <a:gd name="connsiteX0" fmla="*/ 107516 w 3419966"/>
                    <a:gd name="connsiteY0" fmla="*/ 269548 h 1490248"/>
                    <a:gd name="connsiteX1" fmla="*/ 583831 w 3419966"/>
                    <a:gd name="connsiteY1" fmla="*/ 2722 h 1490248"/>
                    <a:gd name="connsiteX2" fmla="*/ 2616933 w 3419966"/>
                    <a:gd name="connsiteY2" fmla="*/ 425467 h 1490248"/>
                    <a:gd name="connsiteX3" fmla="*/ 3396468 w 3419966"/>
                    <a:gd name="connsiteY3" fmla="*/ 801949 h 1490248"/>
                    <a:gd name="connsiteX4" fmla="*/ 3186936 w 3419966"/>
                    <a:gd name="connsiteY4" fmla="*/ 1485724 h 1490248"/>
                    <a:gd name="connsiteX5" fmla="*/ 2333976 w 3419966"/>
                    <a:gd name="connsiteY5" fmla="*/ 766463 h 1490248"/>
                    <a:gd name="connsiteX6" fmla="*/ 107516 w 3419966"/>
                    <a:gd name="connsiteY6" fmla="*/ 269548 h 1490248"/>
                    <a:gd name="connsiteX0" fmla="*/ 79704 w 3392154"/>
                    <a:gd name="connsiteY0" fmla="*/ 270938 h 1491638"/>
                    <a:gd name="connsiteX1" fmla="*/ 556019 w 3392154"/>
                    <a:gd name="connsiteY1" fmla="*/ 4112 h 1491638"/>
                    <a:gd name="connsiteX2" fmla="*/ 2589121 w 3392154"/>
                    <a:gd name="connsiteY2" fmla="*/ 426857 h 1491638"/>
                    <a:gd name="connsiteX3" fmla="*/ 3368656 w 3392154"/>
                    <a:gd name="connsiteY3" fmla="*/ 803339 h 1491638"/>
                    <a:gd name="connsiteX4" fmla="*/ 3159124 w 3392154"/>
                    <a:gd name="connsiteY4" fmla="*/ 1487114 h 1491638"/>
                    <a:gd name="connsiteX5" fmla="*/ 2306164 w 3392154"/>
                    <a:gd name="connsiteY5" fmla="*/ 767853 h 1491638"/>
                    <a:gd name="connsiteX6" fmla="*/ 79704 w 3392154"/>
                    <a:gd name="connsiteY6" fmla="*/ 270938 h 1491638"/>
                    <a:gd name="connsiteX0" fmla="*/ 85942 w 3398392"/>
                    <a:gd name="connsiteY0" fmla="*/ 269501 h 1490201"/>
                    <a:gd name="connsiteX1" fmla="*/ 562257 w 3398392"/>
                    <a:gd name="connsiteY1" fmla="*/ 2675 h 1490201"/>
                    <a:gd name="connsiteX2" fmla="*/ 2595359 w 3398392"/>
                    <a:gd name="connsiteY2" fmla="*/ 425420 h 1490201"/>
                    <a:gd name="connsiteX3" fmla="*/ 3374894 w 3398392"/>
                    <a:gd name="connsiteY3" fmla="*/ 801902 h 1490201"/>
                    <a:gd name="connsiteX4" fmla="*/ 3165362 w 3398392"/>
                    <a:gd name="connsiteY4" fmla="*/ 1485677 h 1490201"/>
                    <a:gd name="connsiteX5" fmla="*/ 2312402 w 3398392"/>
                    <a:gd name="connsiteY5" fmla="*/ 766416 h 1490201"/>
                    <a:gd name="connsiteX6" fmla="*/ 85942 w 3398392"/>
                    <a:gd name="connsiteY6" fmla="*/ 269501 h 1490201"/>
                    <a:gd name="connsiteX0" fmla="*/ 73157 w 3385607"/>
                    <a:gd name="connsiteY0" fmla="*/ 269515 h 1490119"/>
                    <a:gd name="connsiteX1" fmla="*/ 549472 w 3385607"/>
                    <a:gd name="connsiteY1" fmla="*/ 2689 h 1490119"/>
                    <a:gd name="connsiteX2" fmla="*/ 2582574 w 3385607"/>
                    <a:gd name="connsiteY2" fmla="*/ 425434 h 1490119"/>
                    <a:gd name="connsiteX3" fmla="*/ 3362109 w 3385607"/>
                    <a:gd name="connsiteY3" fmla="*/ 801916 h 1490119"/>
                    <a:gd name="connsiteX4" fmla="*/ 3152577 w 3385607"/>
                    <a:gd name="connsiteY4" fmla="*/ 1485691 h 1490119"/>
                    <a:gd name="connsiteX5" fmla="*/ 1809971 w 3385607"/>
                    <a:gd name="connsiteY5" fmla="*/ 752902 h 1490119"/>
                    <a:gd name="connsiteX6" fmla="*/ 73157 w 3385607"/>
                    <a:gd name="connsiteY6" fmla="*/ 269515 h 1490119"/>
                    <a:gd name="connsiteX0" fmla="*/ 73289 w 3385739"/>
                    <a:gd name="connsiteY0" fmla="*/ 267344 h 1487948"/>
                    <a:gd name="connsiteX1" fmla="*/ 549604 w 3385739"/>
                    <a:gd name="connsiteY1" fmla="*/ 518 h 1487948"/>
                    <a:gd name="connsiteX2" fmla="*/ 2588796 w 3385739"/>
                    <a:gd name="connsiteY2" fmla="*/ 330523 h 1487948"/>
                    <a:gd name="connsiteX3" fmla="*/ 3362241 w 3385739"/>
                    <a:gd name="connsiteY3" fmla="*/ 799745 h 1487948"/>
                    <a:gd name="connsiteX4" fmla="*/ 3152709 w 3385739"/>
                    <a:gd name="connsiteY4" fmla="*/ 1483520 h 1487948"/>
                    <a:gd name="connsiteX5" fmla="*/ 1810103 w 3385739"/>
                    <a:gd name="connsiteY5" fmla="*/ 750731 h 1487948"/>
                    <a:gd name="connsiteX6" fmla="*/ 73289 w 3385739"/>
                    <a:gd name="connsiteY6" fmla="*/ 267344 h 1487948"/>
                    <a:gd name="connsiteX0" fmla="*/ 73289 w 3422045"/>
                    <a:gd name="connsiteY0" fmla="*/ 267344 h 1487948"/>
                    <a:gd name="connsiteX1" fmla="*/ 549604 w 3422045"/>
                    <a:gd name="connsiteY1" fmla="*/ 518 h 1487948"/>
                    <a:gd name="connsiteX2" fmla="*/ 2588796 w 3422045"/>
                    <a:gd name="connsiteY2" fmla="*/ 330523 h 1487948"/>
                    <a:gd name="connsiteX3" fmla="*/ 3401275 w 3422045"/>
                    <a:gd name="connsiteY3" fmla="*/ 678123 h 1487948"/>
                    <a:gd name="connsiteX4" fmla="*/ 3152709 w 3422045"/>
                    <a:gd name="connsiteY4" fmla="*/ 1483520 h 1487948"/>
                    <a:gd name="connsiteX5" fmla="*/ 1810103 w 3422045"/>
                    <a:gd name="connsiteY5" fmla="*/ 750731 h 1487948"/>
                    <a:gd name="connsiteX6" fmla="*/ 73289 w 3422045"/>
                    <a:gd name="connsiteY6" fmla="*/ 267344 h 1487948"/>
                    <a:gd name="connsiteX0" fmla="*/ 73289 w 3421751"/>
                    <a:gd name="connsiteY0" fmla="*/ 267344 h 1496123"/>
                    <a:gd name="connsiteX1" fmla="*/ 549604 w 3421751"/>
                    <a:gd name="connsiteY1" fmla="*/ 518 h 1496123"/>
                    <a:gd name="connsiteX2" fmla="*/ 2588796 w 3421751"/>
                    <a:gd name="connsiteY2" fmla="*/ 330523 h 1496123"/>
                    <a:gd name="connsiteX3" fmla="*/ 3401275 w 3421751"/>
                    <a:gd name="connsiteY3" fmla="*/ 678123 h 1496123"/>
                    <a:gd name="connsiteX4" fmla="*/ 3147900 w 3421751"/>
                    <a:gd name="connsiteY4" fmla="*/ 1491742 h 1496123"/>
                    <a:gd name="connsiteX5" fmla="*/ 1810103 w 3421751"/>
                    <a:gd name="connsiteY5" fmla="*/ 750731 h 1496123"/>
                    <a:gd name="connsiteX6" fmla="*/ 73289 w 3421751"/>
                    <a:gd name="connsiteY6" fmla="*/ 267344 h 1496123"/>
                    <a:gd name="connsiteX0" fmla="*/ 73289 w 3449589"/>
                    <a:gd name="connsiteY0" fmla="*/ 267344 h 1496123"/>
                    <a:gd name="connsiteX1" fmla="*/ 549604 w 3449589"/>
                    <a:gd name="connsiteY1" fmla="*/ 518 h 1496123"/>
                    <a:gd name="connsiteX2" fmla="*/ 2588796 w 3449589"/>
                    <a:gd name="connsiteY2" fmla="*/ 330523 h 1496123"/>
                    <a:gd name="connsiteX3" fmla="*/ 3430750 w 3449589"/>
                    <a:gd name="connsiteY3" fmla="*/ 684328 h 1496123"/>
                    <a:gd name="connsiteX4" fmla="*/ 3147900 w 3449589"/>
                    <a:gd name="connsiteY4" fmla="*/ 1491742 h 1496123"/>
                    <a:gd name="connsiteX5" fmla="*/ 1810103 w 3449589"/>
                    <a:gd name="connsiteY5" fmla="*/ 750731 h 1496123"/>
                    <a:gd name="connsiteX6" fmla="*/ 73289 w 3449589"/>
                    <a:gd name="connsiteY6" fmla="*/ 267344 h 1496123"/>
                    <a:gd name="connsiteX0" fmla="*/ 73289 w 3449589"/>
                    <a:gd name="connsiteY0" fmla="*/ 267344 h 1496123"/>
                    <a:gd name="connsiteX1" fmla="*/ 549604 w 3449589"/>
                    <a:gd name="connsiteY1" fmla="*/ 518 h 1496123"/>
                    <a:gd name="connsiteX2" fmla="*/ 2588796 w 3449589"/>
                    <a:gd name="connsiteY2" fmla="*/ 330523 h 1496123"/>
                    <a:gd name="connsiteX3" fmla="*/ 3430750 w 3449589"/>
                    <a:gd name="connsiteY3" fmla="*/ 684328 h 1496123"/>
                    <a:gd name="connsiteX4" fmla="*/ 3147900 w 3449589"/>
                    <a:gd name="connsiteY4" fmla="*/ 1491742 h 1496123"/>
                    <a:gd name="connsiteX5" fmla="*/ 1810103 w 3449589"/>
                    <a:gd name="connsiteY5" fmla="*/ 750731 h 1496123"/>
                    <a:gd name="connsiteX6" fmla="*/ 73289 w 3449589"/>
                    <a:gd name="connsiteY6" fmla="*/ 267344 h 1496123"/>
                    <a:gd name="connsiteX0" fmla="*/ 67516 w 3443816"/>
                    <a:gd name="connsiteY0" fmla="*/ 330262 h 1559041"/>
                    <a:gd name="connsiteX1" fmla="*/ 571877 w 3443816"/>
                    <a:gd name="connsiteY1" fmla="*/ 390 h 1559041"/>
                    <a:gd name="connsiteX2" fmla="*/ 2583023 w 3443816"/>
                    <a:gd name="connsiteY2" fmla="*/ 393441 h 1559041"/>
                    <a:gd name="connsiteX3" fmla="*/ 3424977 w 3443816"/>
                    <a:gd name="connsiteY3" fmla="*/ 747246 h 1559041"/>
                    <a:gd name="connsiteX4" fmla="*/ 3142127 w 3443816"/>
                    <a:gd name="connsiteY4" fmla="*/ 1554660 h 1559041"/>
                    <a:gd name="connsiteX5" fmla="*/ 1804330 w 3443816"/>
                    <a:gd name="connsiteY5" fmla="*/ 813649 h 1559041"/>
                    <a:gd name="connsiteX6" fmla="*/ 67516 w 3443816"/>
                    <a:gd name="connsiteY6" fmla="*/ 330262 h 1559041"/>
                    <a:gd name="connsiteX0" fmla="*/ 67516 w 3441519"/>
                    <a:gd name="connsiteY0" fmla="*/ 330262 h 1555711"/>
                    <a:gd name="connsiteX1" fmla="*/ 571877 w 3441519"/>
                    <a:gd name="connsiteY1" fmla="*/ 390 h 1555711"/>
                    <a:gd name="connsiteX2" fmla="*/ 2583023 w 3441519"/>
                    <a:gd name="connsiteY2" fmla="*/ 393441 h 1555711"/>
                    <a:gd name="connsiteX3" fmla="*/ 3424977 w 3441519"/>
                    <a:gd name="connsiteY3" fmla="*/ 747246 h 1555711"/>
                    <a:gd name="connsiteX4" fmla="*/ 3091120 w 3441519"/>
                    <a:gd name="connsiteY4" fmla="*/ 1551311 h 1555711"/>
                    <a:gd name="connsiteX5" fmla="*/ 1804330 w 3441519"/>
                    <a:gd name="connsiteY5" fmla="*/ 813649 h 1555711"/>
                    <a:gd name="connsiteX6" fmla="*/ 67516 w 3441519"/>
                    <a:gd name="connsiteY6" fmla="*/ 330262 h 1555711"/>
                    <a:gd name="connsiteX0" fmla="*/ 67516 w 3446521"/>
                    <a:gd name="connsiteY0" fmla="*/ 330262 h 1555711"/>
                    <a:gd name="connsiteX1" fmla="*/ 571877 w 3446521"/>
                    <a:gd name="connsiteY1" fmla="*/ 390 h 1555711"/>
                    <a:gd name="connsiteX2" fmla="*/ 2583023 w 3446521"/>
                    <a:gd name="connsiteY2" fmla="*/ 393441 h 1555711"/>
                    <a:gd name="connsiteX3" fmla="*/ 3424977 w 3446521"/>
                    <a:gd name="connsiteY3" fmla="*/ 747246 h 1555711"/>
                    <a:gd name="connsiteX4" fmla="*/ 3091120 w 3446521"/>
                    <a:gd name="connsiteY4" fmla="*/ 1551311 h 1555711"/>
                    <a:gd name="connsiteX5" fmla="*/ 1804330 w 3446521"/>
                    <a:gd name="connsiteY5" fmla="*/ 813649 h 1555711"/>
                    <a:gd name="connsiteX6" fmla="*/ 67516 w 3446521"/>
                    <a:gd name="connsiteY6" fmla="*/ 330262 h 1555711"/>
                    <a:gd name="connsiteX0" fmla="*/ 67740 w 3444728"/>
                    <a:gd name="connsiteY0" fmla="*/ 364230 h 1555357"/>
                    <a:gd name="connsiteX1" fmla="*/ 570084 w 3444728"/>
                    <a:gd name="connsiteY1" fmla="*/ 74 h 1555357"/>
                    <a:gd name="connsiteX2" fmla="*/ 2581230 w 3444728"/>
                    <a:gd name="connsiteY2" fmla="*/ 393125 h 1555357"/>
                    <a:gd name="connsiteX3" fmla="*/ 3423184 w 3444728"/>
                    <a:gd name="connsiteY3" fmla="*/ 746930 h 1555357"/>
                    <a:gd name="connsiteX4" fmla="*/ 3089327 w 3444728"/>
                    <a:gd name="connsiteY4" fmla="*/ 1550995 h 1555357"/>
                    <a:gd name="connsiteX5" fmla="*/ 1802537 w 3444728"/>
                    <a:gd name="connsiteY5" fmla="*/ 813333 h 1555357"/>
                    <a:gd name="connsiteX6" fmla="*/ 67740 w 3444728"/>
                    <a:gd name="connsiteY6" fmla="*/ 364230 h 1555357"/>
                    <a:gd name="connsiteX0" fmla="*/ 67740 w 3289521"/>
                    <a:gd name="connsiteY0" fmla="*/ 364230 h 1555357"/>
                    <a:gd name="connsiteX1" fmla="*/ 570084 w 3289521"/>
                    <a:gd name="connsiteY1" fmla="*/ 74 h 1555357"/>
                    <a:gd name="connsiteX2" fmla="*/ 2581230 w 3289521"/>
                    <a:gd name="connsiteY2" fmla="*/ 393125 h 1555357"/>
                    <a:gd name="connsiteX3" fmla="*/ 3245655 w 3289521"/>
                    <a:gd name="connsiteY3" fmla="*/ 650744 h 1555357"/>
                    <a:gd name="connsiteX4" fmla="*/ 3089327 w 3289521"/>
                    <a:gd name="connsiteY4" fmla="*/ 1550995 h 1555357"/>
                    <a:gd name="connsiteX5" fmla="*/ 1802537 w 3289521"/>
                    <a:gd name="connsiteY5" fmla="*/ 813333 h 1555357"/>
                    <a:gd name="connsiteX6" fmla="*/ 67740 w 3289521"/>
                    <a:gd name="connsiteY6" fmla="*/ 364230 h 1555357"/>
                    <a:gd name="connsiteX0" fmla="*/ 67740 w 3266856"/>
                    <a:gd name="connsiteY0" fmla="*/ 364230 h 1555357"/>
                    <a:gd name="connsiteX1" fmla="*/ 570084 w 3266856"/>
                    <a:gd name="connsiteY1" fmla="*/ 74 h 1555357"/>
                    <a:gd name="connsiteX2" fmla="*/ 2581230 w 3266856"/>
                    <a:gd name="connsiteY2" fmla="*/ 393125 h 1555357"/>
                    <a:gd name="connsiteX3" fmla="*/ 3245655 w 3266856"/>
                    <a:gd name="connsiteY3" fmla="*/ 650744 h 1555357"/>
                    <a:gd name="connsiteX4" fmla="*/ 3089327 w 3266856"/>
                    <a:gd name="connsiteY4" fmla="*/ 1550995 h 1555357"/>
                    <a:gd name="connsiteX5" fmla="*/ 1802537 w 3266856"/>
                    <a:gd name="connsiteY5" fmla="*/ 813333 h 1555357"/>
                    <a:gd name="connsiteX6" fmla="*/ 67740 w 3266856"/>
                    <a:gd name="connsiteY6" fmla="*/ 364230 h 1555357"/>
                    <a:gd name="connsiteX0" fmla="*/ 48027 w 3247143"/>
                    <a:gd name="connsiteY0" fmla="*/ 364230 h 1555497"/>
                    <a:gd name="connsiteX1" fmla="*/ 550371 w 3247143"/>
                    <a:gd name="connsiteY1" fmla="*/ 74 h 1555497"/>
                    <a:gd name="connsiteX2" fmla="*/ 2561517 w 3247143"/>
                    <a:gd name="connsiteY2" fmla="*/ 393125 h 1555497"/>
                    <a:gd name="connsiteX3" fmla="*/ 3225942 w 3247143"/>
                    <a:gd name="connsiteY3" fmla="*/ 650744 h 1555497"/>
                    <a:gd name="connsiteX4" fmla="*/ 3069614 w 3247143"/>
                    <a:gd name="connsiteY4" fmla="*/ 1550995 h 1555497"/>
                    <a:gd name="connsiteX5" fmla="*/ 1487303 w 3247143"/>
                    <a:gd name="connsiteY5" fmla="*/ 833534 h 1555497"/>
                    <a:gd name="connsiteX6" fmla="*/ 48027 w 3247143"/>
                    <a:gd name="connsiteY6" fmla="*/ 364230 h 1555497"/>
                    <a:gd name="connsiteX0" fmla="*/ 45516 w 3272140"/>
                    <a:gd name="connsiteY0" fmla="*/ 463393 h 1555645"/>
                    <a:gd name="connsiteX1" fmla="*/ 575368 w 3272140"/>
                    <a:gd name="connsiteY1" fmla="*/ 334 h 1555645"/>
                    <a:gd name="connsiteX2" fmla="*/ 2586514 w 3272140"/>
                    <a:gd name="connsiteY2" fmla="*/ 393385 h 1555645"/>
                    <a:gd name="connsiteX3" fmla="*/ 3250939 w 3272140"/>
                    <a:gd name="connsiteY3" fmla="*/ 651004 h 1555645"/>
                    <a:gd name="connsiteX4" fmla="*/ 3094611 w 3272140"/>
                    <a:gd name="connsiteY4" fmla="*/ 1551255 h 1555645"/>
                    <a:gd name="connsiteX5" fmla="*/ 1512300 w 3272140"/>
                    <a:gd name="connsiteY5" fmla="*/ 833794 h 1555645"/>
                    <a:gd name="connsiteX6" fmla="*/ 45516 w 3272140"/>
                    <a:gd name="connsiteY6" fmla="*/ 463393 h 1555645"/>
                    <a:gd name="connsiteX0" fmla="*/ 52358 w 3278982"/>
                    <a:gd name="connsiteY0" fmla="*/ 373384 h 1465635"/>
                    <a:gd name="connsiteX1" fmla="*/ 543739 w 3278982"/>
                    <a:gd name="connsiteY1" fmla="*/ 444 h 1465635"/>
                    <a:gd name="connsiteX2" fmla="*/ 2593356 w 3278982"/>
                    <a:gd name="connsiteY2" fmla="*/ 303376 h 1465635"/>
                    <a:gd name="connsiteX3" fmla="*/ 3257781 w 3278982"/>
                    <a:gd name="connsiteY3" fmla="*/ 560995 h 1465635"/>
                    <a:gd name="connsiteX4" fmla="*/ 3101453 w 3278982"/>
                    <a:gd name="connsiteY4" fmla="*/ 1461246 h 1465635"/>
                    <a:gd name="connsiteX5" fmla="*/ 1519142 w 3278982"/>
                    <a:gd name="connsiteY5" fmla="*/ 743785 h 1465635"/>
                    <a:gd name="connsiteX6" fmla="*/ 52358 w 3278982"/>
                    <a:gd name="connsiteY6" fmla="*/ 373384 h 1465635"/>
                    <a:gd name="connsiteX0" fmla="*/ 72405 w 3299029"/>
                    <a:gd name="connsiteY0" fmla="*/ 445765 h 1538016"/>
                    <a:gd name="connsiteX1" fmla="*/ 473344 w 3299029"/>
                    <a:gd name="connsiteY1" fmla="*/ 351 h 1538016"/>
                    <a:gd name="connsiteX2" fmla="*/ 2613403 w 3299029"/>
                    <a:gd name="connsiteY2" fmla="*/ 375757 h 1538016"/>
                    <a:gd name="connsiteX3" fmla="*/ 3277828 w 3299029"/>
                    <a:gd name="connsiteY3" fmla="*/ 633376 h 1538016"/>
                    <a:gd name="connsiteX4" fmla="*/ 3121500 w 3299029"/>
                    <a:gd name="connsiteY4" fmla="*/ 1533627 h 1538016"/>
                    <a:gd name="connsiteX5" fmla="*/ 1539189 w 3299029"/>
                    <a:gd name="connsiteY5" fmla="*/ 816166 h 1538016"/>
                    <a:gd name="connsiteX6" fmla="*/ 72405 w 3299029"/>
                    <a:gd name="connsiteY6" fmla="*/ 445765 h 1538016"/>
                    <a:gd name="connsiteX0" fmla="*/ 68443 w 3295067"/>
                    <a:gd name="connsiteY0" fmla="*/ 445765 h 1538611"/>
                    <a:gd name="connsiteX1" fmla="*/ 469382 w 3295067"/>
                    <a:gd name="connsiteY1" fmla="*/ 351 h 1538611"/>
                    <a:gd name="connsiteX2" fmla="*/ 2609441 w 3295067"/>
                    <a:gd name="connsiteY2" fmla="*/ 375757 h 1538611"/>
                    <a:gd name="connsiteX3" fmla="*/ 3273866 w 3295067"/>
                    <a:gd name="connsiteY3" fmla="*/ 633376 h 1538611"/>
                    <a:gd name="connsiteX4" fmla="*/ 3117538 w 3295067"/>
                    <a:gd name="connsiteY4" fmla="*/ 1533627 h 1538611"/>
                    <a:gd name="connsiteX5" fmla="*/ 1480313 w 3295067"/>
                    <a:gd name="connsiteY5" fmla="*/ 893108 h 1538611"/>
                    <a:gd name="connsiteX6" fmla="*/ 68443 w 3295067"/>
                    <a:gd name="connsiteY6" fmla="*/ 445765 h 15386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295067" h="1538611">
                      <a:moveTo>
                        <a:pt x="68443" y="445765"/>
                      </a:moveTo>
                      <a:cubicBezTo>
                        <a:pt x="-100045" y="296972"/>
                        <a:pt x="45882" y="12019"/>
                        <a:pt x="469382" y="351"/>
                      </a:cubicBezTo>
                      <a:cubicBezTo>
                        <a:pt x="892882" y="-11317"/>
                        <a:pt x="2142027" y="270253"/>
                        <a:pt x="2609441" y="375757"/>
                      </a:cubicBezTo>
                      <a:cubicBezTo>
                        <a:pt x="3076855" y="481261"/>
                        <a:pt x="3037197" y="492612"/>
                        <a:pt x="3273866" y="633376"/>
                      </a:cubicBezTo>
                      <a:cubicBezTo>
                        <a:pt x="3317977" y="796230"/>
                        <a:pt x="3305439" y="1153776"/>
                        <a:pt x="3117538" y="1533627"/>
                      </a:cubicBezTo>
                      <a:cubicBezTo>
                        <a:pt x="3018860" y="1594902"/>
                        <a:pt x="1988495" y="1074418"/>
                        <a:pt x="1480313" y="893108"/>
                      </a:cubicBezTo>
                      <a:cubicBezTo>
                        <a:pt x="972131" y="711798"/>
                        <a:pt x="236931" y="594558"/>
                        <a:pt x="68443" y="445765"/>
                      </a:cubicBezTo>
                      <a:close/>
                    </a:path>
                  </a:pathLst>
                </a:custGeom>
                <a:solidFill>
                  <a:srgbClr val="FFFF66">
                    <a:alpha val="7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lt1"/>
                </a:lnRef>
                <a:fillRef idx="1">
                  <a:srgbClr val="000000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spcFirstLastPara="0" vert="horz" wrap="square" lIns="540740" tIns="188323" rIns="540740" bIns="188323" numCol="1" spcCol="1270" rtlCol="0" anchor="ctr" anchorCtr="0">
                  <a:noAutofit/>
                </a:bodyPr>
                <a:lstStyle/>
                <a:p>
                  <a:pPr marL="0" marR="0" lvl="0" indent="0" algn="ctr" defTabSz="656509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62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39" name="フリーフォーム 45"/>
                <p:cNvSpPr/>
                <p:nvPr/>
              </p:nvSpPr>
              <p:spPr>
                <a:xfrm>
                  <a:off x="-5085714" y="1651378"/>
                  <a:ext cx="1415401" cy="4925760"/>
                </a:xfrm>
                <a:custGeom>
                  <a:avLst/>
                  <a:gdLst>
                    <a:gd name="connsiteX0" fmla="*/ 0 w 4559300"/>
                    <a:gd name="connsiteY0" fmla="*/ 0 h 5143500"/>
                    <a:gd name="connsiteX1" fmla="*/ 203200 w 4559300"/>
                    <a:gd name="connsiteY1" fmla="*/ 1257300 h 5143500"/>
                    <a:gd name="connsiteX2" fmla="*/ 584200 w 4559300"/>
                    <a:gd name="connsiteY2" fmla="*/ 2476500 h 5143500"/>
                    <a:gd name="connsiteX3" fmla="*/ 1193800 w 4559300"/>
                    <a:gd name="connsiteY3" fmla="*/ 3225800 h 5143500"/>
                    <a:gd name="connsiteX4" fmla="*/ 1905000 w 4559300"/>
                    <a:gd name="connsiteY4" fmla="*/ 4064000 h 5143500"/>
                    <a:gd name="connsiteX5" fmla="*/ 2489200 w 4559300"/>
                    <a:gd name="connsiteY5" fmla="*/ 4495800 h 5143500"/>
                    <a:gd name="connsiteX6" fmla="*/ 4559300 w 4559300"/>
                    <a:gd name="connsiteY6" fmla="*/ 5143500 h 5143500"/>
                    <a:gd name="connsiteX0" fmla="*/ 0 w 4559300"/>
                    <a:gd name="connsiteY0" fmla="*/ 0 h 5143500"/>
                    <a:gd name="connsiteX1" fmla="*/ 203200 w 4559300"/>
                    <a:gd name="connsiteY1" fmla="*/ 1257300 h 5143500"/>
                    <a:gd name="connsiteX2" fmla="*/ 584200 w 4559300"/>
                    <a:gd name="connsiteY2" fmla="*/ 2476500 h 5143500"/>
                    <a:gd name="connsiteX3" fmla="*/ 1193800 w 4559300"/>
                    <a:gd name="connsiteY3" fmla="*/ 3225800 h 5143500"/>
                    <a:gd name="connsiteX4" fmla="*/ 2489200 w 4559300"/>
                    <a:gd name="connsiteY4" fmla="*/ 4495800 h 5143500"/>
                    <a:gd name="connsiteX5" fmla="*/ 4559300 w 4559300"/>
                    <a:gd name="connsiteY5" fmla="*/ 5143500 h 5143500"/>
                    <a:gd name="connsiteX0" fmla="*/ 0 w 4559300"/>
                    <a:gd name="connsiteY0" fmla="*/ 0 h 5143500"/>
                    <a:gd name="connsiteX1" fmla="*/ 203200 w 4559300"/>
                    <a:gd name="connsiteY1" fmla="*/ 1257300 h 5143500"/>
                    <a:gd name="connsiteX2" fmla="*/ 584200 w 4559300"/>
                    <a:gd name="connsiteY2" fmla="*/ 2476500 h 5143500"/>
                    <a:gd name="connsiteX3" fmla="*/ 866140 w 4559300"/>
                    <a:gd name="connsiteY3" fmla="*/ 2997200 h 5143500"/>
                    <a:gd name="connsiteX4" fmla="*/ 2489200 w 4559300"/>
                    <a:gd name="connsiteY4" fmla="*/ 4495800 h 5143500"/>
                    <a:gd name="connsiteX5" fmla="*/ 4559300 w 4559300"/>
                    <a:gd name="connsiteY5" fmla="*/ 5143500 h 5143500"/>
                    <a:gd name="connsiteX0" fmla="*/ 0 w 4559300"/>
                    <a:gd name="connsiteY0" fmla="*/ 0 h 5143500"/>
                    <a:gd name="connsiteX1" fmla="*/ 203200 w 4559300"/>
                    <a:gd name="connsiteY1" fmla="*/ 1257300 h 5143500"/>
                    <a:gd name="connsiteX2" fmla="*/ 584200 w 4559300"/>
                    <a:gd name="connsiteY2" fmla="*/ 2476500 h 5143500"/>
                    <a:gd name="connsiteX3" fmla="*/ 866140 w 4559300"/>
                    <a:gd name="connsiteY3" fmla="*/ 2997200 h 5143500"/>
                    <a:gd name="connsiteX4" fmla="*/ 2489200 w 4559300"/>
                    <a:gd name="connsiteY4" fmla="*/ 4495800 h 5143500"/>
                    <a:gd name="connsiteX5" fmla="*/ 4559300 w 4559300"/>
                    <a:gd name="connsiteY5" fmla="*/ 5143500 h 5143500"/>
                    <a:gd name="connsiteX0" fmla="*/ 0 w 4559300"/>
                    <a:gd name="connsiteY0" fmla="*/ 0 h 5143500"/>
                    <a:gd name="connsiteX1" fmla="*/ 203200 w 4559300"/>
                    <a:gd name="connsiteY1" fmla="*/ 1257300 h 5143500"/>
                    <a:gd name="connsiteX2" fmla="*/ 584200 w 4559300"/>
                    <a:gd name="connsiteY2" fmla="*/ 2476500 h 5143500"/>
                    <a:gd name="connsiteX3" fmla="*/ 834390 w 4559300"/>
                    <a:gd name="connsiteY3" fmla="*/ 3048000 h 5143500"/>
                    <a:gd name="connsiteX4" fmla="*/ 2489200 w 4559300"/>
                    <a:gd name="connsiteY4" fmla="*/ 4495800 h 5143500"/>
                    <a:gd name="connsiteX5" fmla="*/ 4559300 w 4559300"/>
                    <a:gd name="connsiteY5" fmla="*/ 5143500 h 5143500"/>
                    <a:gd name="connsiteX0" fmla="*/ 0 w 4559300"/>
                    <a:gd name="connsiteY0" fmla="*/ 0 h 5143500"/>
                    <a:gd name="connsiteX1" fmla="*/ 203200 w 4559300"/>
                    <a:gd name="connsiteY1" fmla="*/ 1257300 h 5143500"/>
                    <a:gd name="connsiteX2" fmla="*/ 584200 w 4559300"/>
                    <a:gd name="connsiteY2" fmla="*/ 2476500 h 5143500"/>
                    <a:gd name="connsiteX3" fmla="*/ 935990 w 4559300"/>
                    <a:gd name="connsiteY3" fmla="*/ 3213100 h 5143500"/>
                    <a:gd name="connsiteX4" fmla="*/ 2489200 w 4559300"/>
                    <a:gd name="connsiteY4" fmla="*/ 4495800 h 5143500"/>
                    <a:gd name="connsiteX5" fmla="*/ 4559300 w 4559300"/>
                    <a:gd name="connsiteY5" fmla="*/ 5143500 h 5143500"/>
                    <a:gd name="connsiteX0" fmla="*/ 0 w 4559300"/>
                    <a:gd name="connsiteY0" fmla="*/ 0 h 5143500"/>
                    <a:gd name="connsiteX1" fmla="*/ 203200 w 4559300"/>
                    <a:gd name="connsiteY1" fmla="*/ 1257300 h 5143500"/>
                    <a:gd name="connsiteX2" fmla="*/ 584200 w 4559300"/>
                    <a:gd name="connsiteY2" fmla="*/ 2476500 h 5143500"/>
                    <a:gd name="connsiteX3" fmla="*/ 935990 w 4559300"/>
                    <a:gd name="connsiteY3" fmla="*/ 3213100 h 5143500"/>
                    <a:gd name="connsiteX4" fmla="*/ 2216150 w 4559300"/>
                    <a:gd name="connsiteY4" fmla="*/ 4527550 h 5143500"/>
                    <a:gd name="connsiteX5" fmla="*/ 4559300 w 4559300"/>
                    <a:gd name="connsiteY5" fmla="*/ 5143500 h 5143500"/>
                    <a:gd name="connsiteX0" fmla="*/ 0 w 4452620"/>
                    <a:gd name="connsiteY0" fmla="*/ 0 h 4991100"/>
                    <a:gd name="connsiteX1" fmla="*/ 96520 w 4452620"/>
                    <a:gd name="connsiteY1" fmla="*/ 1104900 h 4991100"/>
                    <a:gd name="connsiteX2" fmla="*/ 477520 w 4452620"/>
                    <a:gd name="connsiteY2" fmla="*/ 2324100 h 4991100"/>
                    <a:gd name="connsiteX3" fmla="*/ 829310 w 4452620"/>
                    <a:gd name="connsiteY3" fmla="*/ 3060700 h 4991100"/>
                    <a:gd name="connsiteX4" fmla="*/ 2109470 w 4452620"/>
                    <a:gd name="connsiteY4" fmla="*/ 4375150 h 4991100"/>
                    <a:gd name="connsiteX5" fmla="*/ 4452620 w 4452620"/>
                    <a:gd name="connsiteY5" fmla="*/ 4991100 h 4991100"/>
                    <a:gd name="connsiteX0" fmla="*/ 0 w 3296920"/>
                    <a:gd name="connsiteY0" fmla="*/ 0 h 5549900"/>
                    <a:gd name="connsiteX1" fmla="*/ 96520 w 3296920"/>
                    <a:gd name="connsiteY1" fmla="*/ 1104900 h 5549900"/>
                    <a:gd name="connsiteX2" fmla="*/ 477520 w 3296920"/>
                    <a:gd name="connsiteY2" fmla="*/ 2324100 h 5549900"/>
                    <a:gd name="connsiteX3" fmla="*/ 829310 w 3296920"/>
                    <a:gd name="connsiteY3" fmla="*/ 3060700 h 5549900"/>
                    <a:gd name="connsiteX4" fmla="*/ 2109470 w 3296920"/>
                    <a:gd name="connsiteY4" fmla="*/ 4375150 h 5549900"/>
                    <a:gd name="connsiteX5" fmla="*/ 3296920 w 3296920"/>
                    <a:gd name="connsiteY5" fmla="*/ 5549900 h 5549900"/>
                    <a:gd name="connsiteX0" fmla="*/ 0 w 3298983"/>
                    <a:gd name="connsiteY0" fmla="*/ 0 h 5549900"/>
                    <a:gd name="connsiteX1" fmla="*/ 96520 w 3298983"/>
                    <a:gd name="connsiteY1" fmla="*/ 1104900 h 5549900"/>
                    <a:gd name="connsiteX2" fmla="*/ 477520 w 3298983"/>
                    <a:gd name="connsiteY2" fmla="*/ 2324100 h 5549900"/>
                    <a:gd name="connsiteX3" fmla="*/ 829310 w 3298983"/>
                    <a:gd name="connsiteY3" fmla="*/ 3060700 h 5549900"/>
                    <a:gd name="connsiteX4" fmla="*/ 2109470 w 3298983"/>
                    <a:gd name="connsiteY4" fmla="*/ 4375150 h 5549900"/>
                    <a:gd name="connsiteX5" fmla="*/ 3296920 w 3298983"/>
                    <a:gd name="connsiteY5" fmla="*/ 5549900 h 5549900"/>
                    <a:gd name="connsiteX0" fmla="*/ 0 w 3296920"/>
                    <a:gd name="connsiteY0" fmla="*/ 0 h 5549900"/>
                    <a:gd name="connsiteX1" fmla="*/ 96520 w 3296920"/>
                    <a:gd name="connsiteY1" fmla="*/ 1104900 h 5549900"/>
                    <a:gd name="connsiteX2" fmla="*/ 477520 w 3296920"/>
                    <a:gd name="connsiteY2" fmla="*/ 2324100 h 5549900"/>
                    <a:gd name="connsiteX3" fmla="*/ 829310 w 3296920"/>
                    <a:gd name="connsiteY3" fmla="*/ 3060700 h 5549900"/>
                    <a:gd name="connsiteX4" fmla="*/ 2109470 w 3296920"/>
                    <a:gd name="connsiteY4" fmla="*/ 4375150 h 5549900"/>
                    <a:gd name="connsiteX5" fmla="*/ 2687320 w 3296920"/>
                    <a:gd name="connsiteY5" fmla="*/ 4749800 h 5549900"/>
                    <a:gd name="connsiteX6" fmla="*/ 3296920 w 3296920"/>
                    <a:gd name="connsiteY6" fmla="*/ 5549900 h 5549900"/>
                    <a:gd name="connsiteX0" fmla="*/ 0 w 3246120"/>
                    <a:gd name="connsiteY0" fmla="*/ 0 h 5638800"/>
                    <a:gd name="connsiteX1" fmla="*/ 96520 w 3246120"/>
                    <a:gd name="connsiteY1" fmla="*/ 1104900 h 5638800"/>
                    <a:gd name="connsiteX2" fmla="*/ 477520 w 3246120"/>
                    <a:gd name="connsiteY2" fmla="*/ 2324100 h 5638800"/>
                    <a:gd name="connsiteX3" fmla="*/ 829310 w 3246120"/>
                    <a:gd name="connsiteY3" fmla="*/ 3060700 h 5638800"/>
                    <a:gd name="connsiteX4" fmla="*/ 2109470 w 3246120"/>
                    <a:gd name="connsiteY4" fmla="*/ 4375150 h 5638800"/>
                    <a:gd name="connsiteX5" fmla="*/ 2687320 w 3246120"/>
                    <a:gd name="connsiteY5" fmla="*/ 4749800 h 5638800"/>
                    <a:gd name="connsiteX6" fmla="*/ 3246120 w 3246120"/>
                    <a:gd name="connsiteY6" fmla="*/ 5638800 h 5638800"/>
                    <a:gd name="connsiteX0" fmla="*/ 0 w 3400393"/>
                    <a:gd name="connsiteY0" fmla="*/ 0 h 5671353"/>
                    <a:gd name="connsiteX1" fmla="*/ 250793 w 3400393"/>
                    <a:gd name="connsiteY1" fmla="*/ 1137453 h 5671353"/>
                    <a:gd name="connsiteX2" fmla="*/ 631793 w 3400393"/>
                    <a:gd name="connsiteY2" fmla="*/ 2356653 h 5671353"/>
                    <a:gd name="connsiteX3" fmla="*/ 983583 w 3400393"/>
                    <a:gd name="connsiteY3" fmla="*/ 3093253 h 5671353"/>
                    <a:gd name="connsiteX4" fmla="*/ 2263743 w 3400393"/>
                    <a:gd name="connsiteY4" fmla="*/ 4407703 h 5671353"/>
                    <a:gd name="connsiteX5" fmla="*/ 2841593 w 3400393"/>
                    <a:gd name="connsiteY5" fmla="*/ 4782353 h 5671353"/>
                    <a:gd name="connsiteX6" fmla="*/ 3400393 w 3400393"/>
                    <a:gd name="connsiteY6" fmla="*/ 5671353 h 5671353"/>
                    <a:gd name="connsiteX0" fmla="*/ 0 w 3517934"/>
                    <a:gd name="connsiteY0" fmla="*/ 0 h 6843244"/>
                    <a:gd name="connsiteX1" fmla="*/ 368334 w 3517934"/>
                    <a:gd name="connsiteY1" fmla="*/ 2309344 h 6843244"/>
                    <a:gd name="connsiteX2" fmla="*/ 749334 w 3517934"/>
                    <a:gd name="connsiteY2" fmla="*/ 3528544 h 6843244"/>
                    <a:gd name="connsiteX3" fmla="*/ 1101124 w 3517934"/>
                    <a:gd name="connsiteY3" fmla="*/ 4265144 h 6843244"/>
                    <a:gd name="connsiteX4" fmla="*/ 2381284 w 3517934"/>
                    <a:gd name="connsiteY4" fmla="*/ 5579594 h 6843244"/>
                    <a:gd name="connsiteX5" fmla="*/ 2959134 w 3517934"/>
                    <a:gd name="connsiteY5" fmla="*/ 5954244 h 6843244"/>
                    <a:gd name="connsiteX6" fmla="*/ 3517934 w 3517934"/>
                    <a:gd name="connsiteY6" fmla="*/ 6843244 h 6843244"/>
                    <a:gd name="connsiteX0" fmla="*/ 0 w 3517934"/>
                    <a:gd name="connsiteY0" fmla="*/ 0 h 6843244"/>
                    <a:gd name="connsiteX1" fmla="*/ 368334 w 3517934"/>
                    <a:gd name="connsiteY1" fmla="*/ 2309344 h 6843244"/>
                    <a:gd name="connsiteX2" fmla="*/ 749334 w 3517934"/>
                    <a:gd name="connsiteY2" fmla="*/ 3528544 h 6843244"/>
                    <a:gd name="connsiteX3" fmla="*/ 1101124 w 3517934"/>
                    <a:gd name="connsiteY3" fmla="*/ 4265144 h 6843244"/>
                    <a:gd name="connsiteX4" fmla="*/ 2028661 w 3517934"/>
                    <a:gd name="connsiteY4" fmla="*/ 5784210 h 6843244"/>
                    <a:gd name="connsiteX5" fmla="*/ 2959134 w 3517934"/>
                    <a:gd name="connsiteY5" fmla="*/ 5954244 h 6843244"/>
                    <a:gd name="connsiteX6" fmla="*/ 3517934 w 3517934"/>
                    <a:gd name="connsiteY6" fmla="*/ 6843244 h 6843244"/>
                    <a:gd name="connsiteX0" fmla="*/ 0 w 3517934"/>
                    <a:gd name="connsiteY0" fmla="*/ 0 h 7379628"/>
                    <a:gd name="connsiteX1" fmla="*/ 368334 w 3517934"/>
                    <a:gd name="connsiteY1" fmla="*/ 2309344 h 7379628"/>
                    <a:gd name="connsiteX2" fmla="*/ 749334 w 3517934"/>
                    <a:gd name="connsiteY2" fmla="*/ 3528544 h 7379628"/>
                    <a:gd name="connsiteX3" fmla="*/ 1101124 w 3517934"/>
                    <a:gd name="connsiteY3" fmla="*/ 4265144 h 7379628"/>
                    <a:gd name="connsiteX4" fmla="*/ 2028661 w 3517934"/>
                    <a:gd name="connsiteY4" fmla="*/ 5784210 h 7379628"/>
                    <a:gd name="connsiteX5" fmla="*/ 2203512 w 3517934"/>
                    <a:gd name="connsiteY5" fmla="*/ 7349353 h 7379628"/>
                    <a:gd name="connsiteX6" fmla="*/ 3517934 w 3517934"/>
                    <a:gd name="connsiteY6" fmla="*/ 6843244 h 7379628"/>
                    <a:gd name="connsiteX0" fmla="*/ 0 w 3517934"/>
                    <a:gd name="connsiteY0" fmla="*/ 0 h 7379628"/>
                    <a:gd name="connsiteX1" fmla="*/ 368334 w 3517934"/>
                    <a:gd name="connsiteY1" fmla="*/ 2309344 h 7379628"/>
                    <a:gd name="connsiteX2" fmla="*/ 749334 w 3517934"/>
                    <a:gd name="connsiteY2" fmla="*/ 3528544 h 7379628"/>
                    <a:gd name="connsiteX3" fmla="*/ 1101124 w 3517934"/>
                    <a:gd name="connsiteY3" fmla="*/ 4265144 h 7379628"/>
                    <a:gd name="connsiteX4" fmla="*/ 1927912 w 3517934"/>
                    <a:gd name="connsiteY4" fmla="*/ 5858616 h 7379628"/>
                    <a:gd name="connsiteX5" fmla="*/ 2203512 w 3517934"/>
                    <a:gd name="connsiteY5" fmla="*/ 7349353 h 7379628"/>
                    <a:gd name="connsiteX6" fmla="*/ 3517934 w 3517934"/>
                    <a:gd name="connsiteY6" fmla="*/ 6843244 h 7379628"/>
                    <a:gd name="connsiteX0" fmla="*/ 0 w 2203512"/>
                    <a:gd name="connsiteY0" fmla="*/ 0 h 7349353"/>
                    <a:gd name="connsiteX1" fmla="*/ 368334 w 2203512"/>
                    <a:gd name="connsiteY1" fmla="*/ 2309344 h 7349353"/>
                    <a:gd name="connsiteX2" fmla="*/ 749334 w 2203512"/>
                    <a:gd name="connsiteY2" fmla="*/ 3528544 h 7349353"/>
                    <a:gd name="connsiteX3" fmla="*/ 1101124 w 2203512"/>
                    <a:gd name="connsiteY3" fmla="*/ 4265144 h 7349353"/>
                    <a:gd name="connsiteX4" fmla="*/ 1927912 w 2203512"/>
                    <a:gd name="connsiteY4" fmla="*/ 5858616 h 7349353"/>
                    <a:gd name="connsiteX5" fmla="*/ 2203512 w 2203512"/>
                    <a:gd name="connsiteY5" fmla="*/ 7349353 h 7349353"/>
                    <a:gd name="connsiteX0" fmla="*/ 0 w 2153137"/>
                    <a:gd name="connsiteY0" fmla="*/ 0 h 7256346"/>
                    <a:gd name="connsiteX1" fmla="*/ 368334 w 2153137"/>
                    <a:gd name="connsiteY1" fmla="*/ 2309344 h 7256346"/>
                    <a:gd name="connsiteX2" fmla="*/ 749334 w 2153137"/>
                    <a:gd name="connsiteY2" fmla="*/ 3528544 h 7256346"/>
                    <a:gd name="connsiteX3" fmla="*/ 1101124 w 2153137"/>
                    <a:gd name="connsiteY3" fmla="*/ 4265144 h 7256346"/>
                    <a:gd name="connsiteX4" fmla="*/ 1927912 w 2153137"/>
                    <a:gd name="connsiteY4" fmla="*/ 5858616 h 7256346"/>
                    <a:gd name="connsiteX5" fmla="*/ 2153137 w 2153137"/>
                    <a:gd name="connsiteY5" fmla="*/ 7256346 h 7256346"/>
                    <a:gd name="connsiteX0" fmla="*/ 0 w 1934462"/>
                    <a:gd name="connsiteY0" fmla="*/ 0 h 7386556"/>
                    <a:gd name="connsiteX1" fmla="*/ 368334 w 1934462"/>
                    <a:gd name="connsiteY1" fmla="*/ 2309344 h 7386556"/>
                    <a:gd name="connsiteX2" fmla="*/ 749334 w 1934462"/>
                    <a:gd name="connsiteY2" fmla="*/ 3528544 h 7386556"/>
                    <a:gd name="connsiteX3" fmla="*/ 1101124 w 1934462"/>
                    <a:gd name="connsiteY3" fmla="*/ 4265144 h 7386556"/>
                    <a:gd name="connsiteX4" fmla="*/ 1927912 w 1934462"/>
                    <a:gd name="connsiteY4" fmla="*/ 5858616 h 7386556"/>
                    <a:gd name="connsiteX5" fmla="*/ 1565431 w 1934462"/>
                    <a:gd name="connsiteY5" fmla="*/ 7386556 h 7386556"/>
                    <a:gd name="connsiteX0" fmla="*/ 0 w 1637481"/>
                    <a:gd name="connsiteY0" fmla="*/ 0 h 7386556"/>
                    <a:gd name="connsiteX1" fmla="*/ 368334 w 1637481"/>
                    <a:gd name="connsiteY1" fmla="*/ 2309344 h 7386556"/>
                    <a:gd name="connsiteX2" fmla="*/ 749334 w 1637481"/>
                    <a:gd name="connsiteY2" fmla="*/ 3528544 h 7386556"/>
                    <a:gd name="connsiteX3" fmla="*/ 1101124 w 1637481"/>
                    <a:gd name="connsiteY3" fmla="*/ 4265144 h 7386556"/>
                    <a:gd name="connsiteX4" fmla="*/ 1625663 w 1637481"/>
                    <a:gd name="connsiteY4" fmla="*/ 5858616 h 7386556"/>
                    <a:gd name="connsiteX5" fmla="*/ 1565431 w 1637481"/>
                    <a:gd name="connsiteY5" fmla="*/ 7386556 h 73865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37481" h="7386556">
                      <a:moveTo>
                        <a:pt x="0" y="0"/>
                      </a:moveTo>
                      <a:cubicBezTo>
                        <a:pt x="52916" y="422275"/>
                        <a:pt x="243445" y="1721253"/>
                        <a:pt x="368334" y="2309344"/>
                      </a:cubicBezTo>
                      <a:cubicBezTo>
                        <a:pt x="493223" y="2897435"/>
                        <a:pt x="627202" y="3202577"/>
                        <a:pt x="749334" y="3528544"/>
                      </a:cubicBezTo>
                      <a:cubicBezTo>
                        <a:pt x="871466" y="3854511"/>
                        <a:pt x="955069" y="3876799"/>
                        <a:pt x="1101124" y="4265144"/>
                      </a:cubicBezTo>
                      <a:cubicBezTo>
                        <a:pt x="1247179" y="4653489"/>
                        <a:pt x="1548278" y="5338381"/>
                        <a:pt x="1625663" y="5858616"/>
                      </a:cubicBezTo>
                      <a:cubicBezTo>
                        <a:pt x="1703048" y="6378851"/>
                        <a:pt x="1367523" y="7190764"/>
                        <a:pt x="1565431" y="7386556"/>
                      </a:cubicBezTo>
                    </a:path>
                  </a:pathLst>
                </a:custGeom>
                <a:noFill/>
                <a:ln w="82550">
                  <a:solidFill>
                    <a:srgbClr val="A3A3E0">
                      <a:alpha val="72000"/>
                    </a:srgb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799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0" name="テキスト ボックス 46"/>
                <p:cNvSpPr txBox="1"/>
                <p:nvPr/>
              </p:nvSpPr>
              <p:spPr>
                <a:xfrm rot="4536332">
                  <a:off x="-4118820" y="5368168"/>
                  <a:ext cx="1070412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square" tIns="0" bIns="0" rtlCol="0">
                  <a:spAutoFit/>
                </a:bodyPr>
                <a:lstStyle/>
                <a:p>
                  <a:pPr marL="0" marR="0" lvl="0" indent="0" algn="l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河川</a:t>
                  </a:r>
                </a:p>
              </p:txBody>
            </p:sp>
            <p:grpSp>
              <p:nvGrpSpPr>
                <p:cNvPr id="41" name="グループ化 47"/>
                <p:cNvGrpSpPr/>
                <p:nvPr/>
              </p:nvGrpSpPr>
              <p:grpSpPr>
                <a:xfrm>
                  <a:off x="-4187050" y="3324718"/>
                  <a:ext cx="324000" cy="210726"/>
                  <a:chOff x="1841977" y="1814446"/>
                  <a:chExt cx="376024" cy="210726"/>
                </a:xfrm>
              </p:grpSpPr>
              <p:sp>
                <p:nvSpPr>
                  <p:cNvPr id="75" name="正方形/長方形 82"/>
                  <p:cNvSpPr/>
                  <p:nvPr/>
                </p:nvSpPr>
                <p:spPr>
                  <a:xfrm>
                    <a:off x="1841977" y="1814446"/>
                    <a:ext cx="376024" cy="208987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76" name="正方形/長方形 83"/>
                  <p:cNvSpPr/>
                  <p:nvPr/>
                </p:nvSpPr>
                <p:spPr>
                  <a:xfrm>
                    <a:off x="1878154" y="1841340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77" name="正方形/長方形 84"/>
                  <p:cNvSpPr/>
                  <p:nvPr/>
                </p:nvSpPr>
                <p:spPr>
                  <a:xfrm>
                    <a:off x="1877596" y="1917007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78" name="正方形/長方形 85"/>
                  <p:cNvSpPr/>
                  <p:nvPr/>
                </p:nvSpPr>
                <p:spPr>
                  <a:xfrm>
                    <a:off x="1960202" y="1841585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79" name="正方形/長方形 86"/>
                  <p:cNvSpPr/>
                  <p:nvPr/>
                </p:nvSpPr>
                <p:spPr>
                  <a:xfrm>
                    <a:off x="1959649" y="1917007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80" name="正方形/長方形 87"/>
                  <p:cNvSpPr/>
                  <p:nvPr/>
                </p:nvSpPr>
                <p:spPr>
                  <a:xfrm>
                    <a:off x="2063638" y="1841095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81" name="正方形/長方形 88"/>
                  <p:cNvSpPr/>
                  <p:nvPr/>
                </p:nvSpPr>
                <p:spPr>
                  <a:xfrm>
                    <a:off x="2063080" y="1916762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82" name="正方形/長方形 89"/>
                  <p:cNvSpPr/>
                  <p:nvPr/>
                </p:nvSpPr>
                <p:spPr>
                  <a:xfrm>
                    <a:off x="2145685" y="1841340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83" name="正方形/長方形 90"/>
                  <p:cNvSpPr/>
                  <p:nvPr/>
                </p:nvSpPr>
                <p:spPr>
                  <a:xfrm>
                    <a:off x="2145132" y="1916762"/>
                    <a:ext cx="33999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84" name="正方形/長方形 91"/>
                  <p:cNvSpPr/>
                  <p:nvPr/>
                </p:nvSpPr>
                <p:spPr>
                  <a:xfrm>
                    <a:off x="2003308" y="1971492"/>
                    <a:ext cx="50091" cy="536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</p:grpSp>
            <p:sp>
              <p:nvSpPr>
                <p:cNvPr id="42" name="フリーフォーム 48"/>
                <p:cNvSpPr/>
                <p:nvPr/>
              </p:nvSpPr>
              <p:spPr>
                <a:xfrm>
                  <a:off x="-6269158" y="2306250"/>
                  <a:ext cx="3463230" cy="4094791"/>
                </a:xfrm>
                <a:custGeom>
                  <a:avLst/>
                  <a:gdLst>
                    <a:gd name="connsiteX0" fmla="*/ 0 w 2124075"/>
                    <a:gd name="connsiteY0" fmla="*/ 0 h 2085975"/>
                    <a:gd name="connsiteX1" fmla="*/ 409575 w 2124075"/>
                    <a:gd name="connsiteY1" fmla="*/ 104775 h 2085975"/>
                    <a:gd name="connsiteX2" fmla="*/ 781050 w 2124075"/>
                    <a:gd name="connsiteY2" fmla="*/ 228600 h 2085975"/>
                    <a:gd name="connsiteX3" fmla="*/ 1285875 w 2124075"/>
                    <a:gd name="connsiteY3" fmla="*/ 438150 h 2085975"/>
                    <a:gd name="connsiteX4" fmla="*/ 1571625 w 2124075"/>
                    <a:gd name="connsiteY4" fmla="*/ 628650 h 2085975"/>
                    <a:gd name="connsiteX5" fmla="*/ 1743075 w 2124075"/>
                    <a:gd name="connsiteY5" fmla="*/ 857250 h 2085975"/>
                    <a:gd name="connsiteX6" fmla="*/ 1943100 w 2124075"/>
                    <a:gd name="connsiteY6" fmla="*/ 1228725 h 2085975"/>
                    <a:gd name="connsiteX7" fmla="*/ 2038350 w 2124075"/>
                    <a:gd name="connsiteY7" fmla="*/ 1571625 h 2085975"/>
                    <a:gd name="connsiteX8" fmla="*/ 2095500 w 2124075"/>
                    <a:gd name="connsiteY8" fmla="*/ 1847850 h 2085975"/>
                    <a:gd name="connsiteX9" fmla="*/ 2124075 w 2124075"/>
                    <a:gd name="connsiteY9" fmla="*/ 2085975 h 2085975"/>
                    <a:gd name="connsiteX0" fmla="*/ 0 w 2214799"/>
                    <a:gd name="connsiteY0" fmla="*/ 0 h 2902366"/>
                    <a:gd name="connsiteX1" fmla="*/ 409575 w 2214799"/>
                    <a:gd name="connsiteY1" fmla="*/ 104775 h 2902366"/>
                    <a:gd name="connsiteX2" fmla="*/ 781050 w 2214799"/>
                    <a:gd name="connsiteY2" fmla="*/ 228600 h 2902366"/>
                    <a:gd name="connsiteX3" fmla="*/ 1285875 w 2214799"/>
                    <a:gd name="connsiteY3" fmla="*/ 438150 h 2902366"/>
                    <a:gd name="connsiteX4" fmla="*/ 1571625 w 2214799"/>
                    <a:gd name="connsiteY4" fmla="*/ 628650 h 2902366"/>
                    <a:gd name="connsiteX5" fmla="*/ 1743075 w 2214799"/>
                    <a:gd name="connsiteY5" fmla="*/ 857250 h 2902366"/>
                    <a:gd name="connsiteX6" fmla="*/ 1943100 w 2214799"/>
                    <a:gd name="connsiteY6" fmla="*/ 1228725 h 2902366"/>
                    <a:gd name="connsiteX7" fmla="*/ 2038350 w 2214799"/>
                    <a:gd name="connsiteY7" fmla="*/ 1571625 h 2902366"/>
                    <a:gd name="connsiteX8" fmla="*/ 2095500 w 2214799"/>
                    <a:gd name="connsiteY8" fmla="*/ 1847850 h 2902366"/>
                    <a:gd name="connsiteX9" fmla="*/ 2214799 w 2214799"/>
                    <a:gd name="connsiteY9" fmla="*/ 2902366 h 2902366"/>
                    <a:gd name="connsiteX0" fmla="*/ 0 w 3206279"/>
                    <a:gd name="connsiteY0" fmla="*/ 0 h 3116501"/>
                    <a:gd name="connsiteX1" fmla="*/ 1401055 w 3206279"/>
                    <a:gd name="connsiteY1" fmla="*/ 318910 h 3116501"/>
                    <a:gd name="connsiteX2" fmla="*/ 1772530 w 3206279"/>
                    <a:gd name="connsiteY2" fmla="*/ 442735 h 3116501"/>
                    <a:gd name="connsiteX3" fmla="*/ 2277355 w 3206279"/>
                    <a:gd name="connsiteY3" fmla="*/ 652285 h 3116501"/>
                    <a:gd name="connsiteX4" fmla="*/ 2563105 w 3206279"/>
                    <a:gd name="connsiteY4" fmla="*/ 842785 h 3116501"/>
                    <a:gd name="connsiteX5" fmla="*/ 2734555 w 3206279"/>
                    <a:gd name="connsiteY5" fmla="*/ 1071385 h 3116501"/>
                    <a:gd name="connsiteX6" fmla="*/ 2934580 w 3206279"/>
                    <a:gd name="connsiteY6" fmla="*/ 1442860 h 3116501"/>
                    <a:gd name="connsiteX7" fmla="*/ 3029830 w 3206279"/>
                    <a:gd name="connsiteY7" fmla="*/ 1785760 h 3116501"/>
                    <a:gd name="connsiteX8" fmla="*/ 3086980 w 3206279"/>
                    <a:gd name="connsiteY8" fmla="*/ 2061985 h 3116501"/>
                    <a:gd name="connsiteX9" fmla="*/ 3206279 w 3206279"/>
                    <a:gd name="connsiteY9" fmla="*/ 3116501 h 31165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06279" h="3116501">
                      <a:moveTo>
                        <a:pt x="0" y="0"/>
                      </a:moveTo>
                      <a:lnTo>
                        <a:pt x="1401055" y="318910"/>
                      </a:lnTo>
                      <a:lnTo>
                        <a:pt x="1772530" y="442735"/>
                      </a:lnTo>
                      <a:lnTo>
                        <a:pt x="2277355" y="652285"/>
                      </a:lnTo>
                      <a:lnTo>
                        <a:pt x="2563105" y="842785"/>
                      </a:lnTo>
                      <a:lnTo>
                        <a:pt x="2734555" y="1071385"/>
                      </a:lnTo>
                      <a:lnTo>
                        <a:pt x="2934580" y="1442860"/>
                      </a:lnTo>
                      <a:lnTo>
                        <a:pt x="3029830" y="1785760"/>
                      </a:lnTo>
                      <a:lnTo>
                        <a:pt x="3086980" y="2061985"/>
                      </a:lnTo>
                      <a:cubicBezTo>
                        <a:pt x="3096505" y="2141360"/>
                        <a:pt x="3196754" y="3037126"/>
                        <a:pt x="3206279" y="3116501"/>
                      </a:cubicBezTo>
                    </a:path>
                  </a:pathLst>
                </a:custGeom>
                <a:ln w="762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marL="0" marR="0" lvl="0" indent="0" algn="ctr" defTabSz="84408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3" name="フリーフォーム 49"/>
                <p:cNvSpPr/>
                <p:nvPr/>
              </p:nvSpPr>
              <p:spPr>
                <a:xfrm>
                  <a:off x="-6260914" y="2296958"/>
                  <a:ext cx="3445144" cy="4100655"/>
                </a:xfrm>
                <a:custGeom>
                  <a:avLst/>
                  <a:gdLst>
                    <a:gd name="connsiteX0" fmla="*/ 0 w 2124075"/>
                    <a:gd name="connsiteY0" fmla="*/ 0 h 2085975"/>
                    <a:gd name="connsiteX1" fmla="*/ 409575 w 2124075"/>
                    <a:gd name="connsiteY1" fmla="*/ 104775 h 2085975"/>
                    <a:gd name="connsiteX2" fmla="*/ 781050 w 2124075"/>
                    <a:gd name="connsiteY2" fmla="*/ 228600 h 2085975"/>
                    <a:gd name="connsiteX3" fmla="*/ 1285875 w 2124075"/>
                    <a:gd name="connsiteY3" fmla="*/ 438150 h 2085975"/>
                    <a:gd name="connsiteX4" fmla="*/ 1571625 w 2124075"/>
                    <a:gd name="connsiteY4" fmla="*/ 628650 h 2085975"/>
                    <a:gd name="connsiteX5" fmla="*/ 1743075 w 2124075"/>
                    <a:gd name="connsiteY5" fmla="*/ 857250 h 2085975"/>
                    <a:gd name="connsiteX6" fmla="*/ 1943100 w 2124075"/>
                    <a:gd name="connsiteY6" fmla="*/ 1228725 h 2085975"/>
                    <a:gd name="connsiteX7" fmla="*/ 2038350 w 2124075"/>
                    <a:gd name="connsiteY7" fmla="*/ 1571625 h 2085975"/>
                    <a:gd name="connsiteX8" fmla="*/ 2095500 w 2124075"/>
                    <a:gd name="connsiteY8" fmla="*/ 1847850 h 2085975"/>
                    <a:gd name="connsiteX9" fmla="*/ 2124075 w 2124075"/>
                    <a:gd name="connsiteY9" fmla="*/ 2085975 h 2085975"/>
                    <a:gd name="connsiteX0" fmla="*/ 0 w 2210478"/>
                    <a:gd name="connsiteY0" fmla="*/ 0 h 2888983"/>
                    <a:gd name="connsiteX1" fmla="*/ 409575 w 2210478"/>
                    <a:gd name="connsiteY1" fmla="*/ 104775 h 2888983"/>
                    <a:gd name="connsiteX2" fmla="*/ 781050 w 2210478"/>
                    <a:gd name="connsiteY2" fmla="*/ 228600 h 2888983"/>
                    <a:gd name="connsiteX3" fmla="*/ 1285875 w 2210478"/>
                    <a:gd name="connsiteY3" fmla="*/ 438150 h 2888983"/>
                    <a:gd name="connsiteX4" fmla="*/ 1571625 w 2210478"/>
                    <a:gd name="connsiteY4" fmla="*/ 628650 h 2888983"/>
                    <a:gd name="connsiteX5" fmla="*/ 1743075 w 2210478"/>
                    <a:gd name="connsiteY5" fmla="*/ 857250 h 2888983"/>
                    <a:gd name="connsiteX6" fmla="*/ 1943100 w 2210478"/>
                    <a:gd name="connsiteY6" fmla="*/ 1228725 h 2888983"/>
                    <a:gd name="connsiteX7" fmla="*/ 2038350 w 2210478"/>
                    <a:gd name="connsiteY7" fmla="*/ 1571625 h 2888983"/>
                    <a:gd name="connsiteX8" fmla="*/ 2095500 w 2210478"/>
                    <a:gd name="connsiteY8" fmla="*/ 1847850 h 2888983"/>
                    <a:gd name="connsiteX9" fmla="*/ 2210478 w 2210478"/>
                    <a:gd name="connsiteY9" fmla="*/ 2888983 h 2888983"/>
                    <a:gd name="connsiteX0" fmla="*/ 0 w 3230039"/>
                    <a:gd name="connsiteY0" fmla="*/ 0 h 3120963"/>
                    <a:gd name="connsiteX1" fmla="*/ 1429136 w 3230039"/>
                    <a:gd name="connsiteY1" fmla="*/ 336755 h 3120963"/>
                    <a:gd name="connsiteX2" fmla="*/ 1800611 w 3230039"/>
                    <a:gd name="connsiteY2" fmla="*/ 460580 h 3120963"/>
                    <a:gd name="connsiteX3" fmla="*/ 2305436 w 3230039"/>
                    <a:gd name="connsiteY3" fmla="*/ 670130 h 3120963"/>
                    <a:gd name="connsiteX4" fmla="*/ 2591186 w 3230039"/>
                    <a:gd name="connsiteY4" fmla="*/ 860630 h 3120963"/>
                    <a:gd name="connsiteX5" fmla="*/ 2762636 w 3230039"/>
                    <a:gd name="connsiteY5" fmla="*/ 1089230 h 3120963"/>
                    <a:gd name="connsiteX6" fmla="*/ 2962661 w 3230039"/>
                    <a:gd name="connsiteY6" fmla="*/ 1460705 h 3120963"/>
                    <a:gd name="connsiteX7" fmla="*/ 3057911 w 3230039"/>
                    <a:gd name="connsiteY7" fmla="*/ 1803605 h 3120963"/>
                    <a:gd name="connsiteX8" fmla="*/ 3115061 w 3230039"/>
                    <a:gd name="connsiteY8" fmla="*/ 2079830 h 3120963"/>
                    <a:gd name="connsiteX9" fmla="*/ 3230039 w 3230039"/>
                    <a:gd name="connsiteY9" fmla="*/ 3120963 h 31209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230039" h="3120963">
                      <a:moveTo>
                        <a:pt x="0" y="0"/>
                      </a:moveTo>
                      <a:lnTo>
                        <a:pt x="1429136" y="336755"/>
                      </a:lnTo>
                      <a:lnTo>
                        <a:pt x="1800611" y="460580"/>
                      </a:lnTo>
                      <a:lnTo>
                        <a:pt x="2305436" y="670130"/>
                      </a:lnTo>
                      <a:lnTo>
                        <a:pt x="2591186" y="860630"/>
                      </a:lnTo>
                      <a:lnTo>
                        <a:pt x="2762636" y="1089230"/>
                      </a:lnTo>
                      <a:lnTo>
                        <a:pt x="2962661" y="1460705"/>
                      </a:lnTo>
                      <a:lnTo>
                        <a:pt x="3057911" y="1803605"/>
                      </a:lnTo>
                      <a:lnTo>
                        <a:pt x="3115061" y="2079830"/>
                      </a:lnTo>
                      <a:cubicBezTo>
                        <a:pt x="3124586" y="2159205"/>
                        <a:pt x="3220514" y="3041588"/>
                        <a:pt x="3230039" y="3120963"/>
                      </a:cubicBezTo>
                    </a:path>
                  </a:pathLst>
                </a:custGeom>
                <a:ln w="76200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marL="0" marR="0" lvl="0" indent="0" algn="ctr" defTabSz="84408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4" name="正方形/長方形 50"/>
                <p:cNvSpPr/>
                <p:nvPr/>
              </p:nvSpPr>
              <p:spPr>
                <a:xfrm rot="18826547">
                  <a:off x="-3745848" y="3145683"/>
                  <a:ext cx="236233" cy="376703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84408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grpSp>
              <p:nvGrpSpPr>
                <p:cNvPr id="45" name="グループ化 51"/>
                <p:cNvGrpSpPr>
                  <a:grpSpLocks noChangeAspect="1"/>
                </p:cNvGrpSpPr>
                <p:nvPr/>
              </p:nvGrpSpPr>
              <p:grpSpPr>
                <a:xfrm>
                  <a:off x="-3914818" y="3666546"/>
                  <a:ext cx="201698" cy="252002"/>
                  <a:chOff x="3241873" y="4155302"/>
                  <a:chExt cx="168078" cy="210002"/>
                </a:xfrm>
              </p:grpSpPr>
              <p:sp>
                <p:nvSpPr>
                  <p:cNvPr id="69" name="正方形/長方形 76"/>
                  <p:cNvSpPr/>
                  <p:nvPr/>
                </p:nvSpPr>
                <p:spPr>
                  <a:xfrm>
                    <a:off x="3241873" y="4155302"/>
                    <a:ext cx="168078" cy="208987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70" name="正方形/長方形 77"/>
                  <p:cNvSpPr/>
                  <p:nvPr/>
                </p:nvSpPr>
                <p:spPr>
                  <a:xfrm>
                    <a:off x="3273044" y="4182196"/>
                    <a:ext cx="29295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71" name="正方形/長方形 78"/>
                  <p:cNvSpPr/>
                  <p:nvPr/>
                </p:nvSpPr>
                <p:spPr>
                  <a:xfrm>
                    <a:off x="3272563" y="4257863"/>
                    <a:ext cx="29295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72" name="正方形/長方形 79"/>
                  <p:cNvSpPr/>
                  <p:nvPr/>
                </p:nvSpPr>
                <p:spPr>
                  <a:xfrm>
                    <a:off x="3343740" y="4182441"/>
                    <a:ext cx="29295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73" name="正方形/長方形 80"/>
                  <p:cNvSpPr/>
                  <p:nvPr/>
                </p:nvSpPr>
                <p:spPr>
                  <a:xfrm>
                    <a:off x="3343264" y="4257863"/>
                    <a:ext cx="29295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74" name="正方形/長方形 81"/>
                  <p:cNvSpPr/>
                  <p:nvPr/>
                </p:nvSpPr>
                <p:spPr>
                  <a:xfrm>
                    <a:off x="3299477" y="4311624"/>
                    <a:ext cx="43161" cy="536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</p:grpSp>
            <p:grpSp>
              <p:nvGrpSpPr>
                <p:cNvPr id="46" name="グループ化 52"/>
                <p:cNvGrpSpPr>
                  <a:grpSpLocks noChangeAspect="1"/>
                </p:cNvGrpSpPr>
                <p:nvPr/>
              </p:nvGrpSpPr>
              <p:grpSpPr>
                <a:xfrm>
                  <a:off x="-4229932" y="4682963"/>
                  <a:ext cx="201698" cy="252002"/>
                  <a:chOff x="3241873" y="4155302"/>
                  <a:chExt cx="168078" cy="210002"/>
                </a:xfrm>
              </p:grpSpPr>
              <p:sp>
                <p:nvSpPr>
                  <p:cNvPr id="63" name="正方形/長方形 70"/>
                  <p:cNvSpPr/>
                  <p:nvPr/>
                </p:nvSpPr>
                <p:spPr>
                  <a:xfrm>
                    <a:off x="3241873" y="4155302"/>
                    <a:ext cx="168078" cy="208987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64" name="正方形/長方形 71"/>
                  <p:cNvSpPr/>
                  <p:nvPr/>
                </p:nvSpPr>
                <p:spPr>
                  <a:xfrm>
                    <a:off x="3273044" y="4182196"/>
                    <a:ext cx="29295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65" name="正方形/長方形 72"/>
                  <p:cNvSpPr/>
                  <p:nvPr/>
                </p:nvSpPr>
                <p:spPr>
                  <a:xfrm>
                    <a:off x="3272563" y="4257863"/>
                    <a:ext cx="29295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66" name="正方形/長方形 73"/>
                  <p:cNvSpPr/>
                  <p:nvPr/>
                </p:nvSpPr>
                <p:spPr>
                  <a:xfrm>
                    <a:off x="3343740" y="4182441"/>
                    <a:ext cx="29295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67" name="正方形/長方形 74"/>
                  <p:cNvSpPr/>
                  <p:nvPr/>
                </p:nvSpPr>
                <p:spPr>
                  <a:xfrm>
                    <a:off x="3343264" y="4257863"/>
                    <a:ext cx="29295" cy="33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68" name="正方形/長方形 75"/>
                  <p:cNvSpPr/>
                  <p:nvPr/>
                </p:nvSpPr>
                <p:spPr>
                  <a:xfrm>
                    <a:off x="3299477" y="4311624"/>
                    <a:ext cx="43161" cy="536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374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ＭＳ Ｐゴシック"/>
                      <a:cs typeface="+mn-cs"/>
                    </a:endParaRPr>
                  </a:p>
                </p:txBody>
              </p:sp>
            </p:grpSp>
            <p:sp>
              <p:nvSpPr>
                <p:cNvPr id="47" name="上矢印 4"/>
                <p:cNvSpPr/>
                <p:nvPr/>
              </p:nvSpPr>
              <p:spPr>
                <a:xfrm>
                  <a:off x="-4902345" y="6034462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8" name="上矢印 4"/>
                <p:cNvSpPr/>
                <p:nvPr/>
              </p:nvSpPr>
              <p:spPr>
                <a:xfrm>
                  <a:off x="-5105158" y="6024448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49" name="上矢印 4"/>
                <p:cNvSpPr/>
                <p:nvPr/>
              </p:nvSpPr>
              <p:spPr>
                <a:xfrm>
                  <a:off x="-5271107" y="5928440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0" name="上矢印 4"/>
                <p:cNvSpPr/>
                <p:nvPr/>
              </p:nvSpPr>
              <p:spPr>
                <a:xfrm>
                  <a:off x="-4176335" y="3882808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1" name="上矢印 4"/>
                <p:cNvSpPr/>
                <p:nvPr/>
              </p:nvSpPr>
              <p:spPr>
                <a:xfrm>
                  <a:off x="-4274634" y="3671635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2" name="上矢印 4"/>
                <p:cNvSpPr/>
                <p:nvPr/>
              </p:nvSpPr>
              <p:spPr>
                <a:xfrm>
                  <a:off x="-5398213" y="3974401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3" name="上矢印 4"/>
                <p:cNvSpPr/>
                <p:nvPr/>
              </p:nvSpPr>
              <p:spPr>
                <a:xfrm>
                  <a:off x="-5209717" y="3834077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4" name="上矢印 4"/>
                <p:cNvSpPr/>
                <p:nvPr/>
              </p:nvSpPr>
              <p:spPr>
                <a:xfrm>
                  <a:off x="-5129564" y="4206313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5" name="上矢印 4"/>
                <p:cNvSpPr/>
                <p:nvPr/>
              </p:nvSpPr>
              <p:spPr>
                <a:xfrm>
                  <a:off x="-5388676" y="4222362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6" name="上矢印 4"/>
                <p:cNvSpPr/>
                <p:nvPr/>
              </p:nvSpPr>
              <p:spPr>
                <a:xfrm>
                  <a:off x="-5057317" y="3986477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7" name="円/楕円 455"/>
                <p:cNvSpPr/>
                <p:nvPr/>
              </p:nvSpPr>
              <p:spPr>
                <a:xfrm rot="2733216">
                  <a:off x="-5465692" y="3766354"/>
                  <a:ext cx="667908" cy="773189"/>
                </a:xfrm>
                <a:prstGeom prst="ellipse">
                  <a:avLst/>
                </a:prstGeom>
                <a:noFill/>
                <a:ln w="44450">
                  <a:solidFill>
                    <a:srgbClr val="FF0066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799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8" name="上矢印 4"/>
                <p:cNvSpPr/>
                <p:nvPr/>
              </p:nvSpPr>
              <p:spPr>
                <a:xfrm>
                  <a:off x="-5005334" y="6255863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59" name="上矢印 4"/>
                <p:cNvSpPr/>
                <p:nvPr/>
              </p:nvSpPr>
              <p:spPr>
                <a:xfrm>
                  <a:off x="-5229778" y="6187556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0" name="下カーブ矢印 66"/>
                <p:cNvSpPr/>
                <p:nvPr/>
              </p:nvSpPr>
              <p:spPr>
                <a:xfrm rot="4794239" flipH="1" flipV="1">
                  <a:off x="-6456393" y="4880000"/>
                  <a:ext cx="1657187" cy="418201"/>
                </a:xfrm>
                <a:prstGeom prst="curvedDownArrow">
                  <a:avLst>
                    <a:gd name="adj1" fmla="val 25000"/>
                    <a:gd name="adj2" fmla="val 66383"/>
                    <a:gd name="adj3" fmla="val 41022"/>
                  </a:avLst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1" name="上矢印 4"/>
                <p:cNvSpPr/>
                <p:nvPr/>
              </p:nvSpPr>
              <p:spPr>
                <a:xfrm>
                  <a:off x="-4387277" y="4476196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62" name="上矢印 4"/>
                <p:cNvSpPr/>
                <p:nvPr/>
              </p:nvSpPr>
              <p:spPr>
                <a:xfrm>
                  <a:off x="-4507502" y="4321671"/>
                  <a:ext cx="246400" cy="210057"/>
                </a:xfrm>
                <a:custGeom>
                  <a:avLst/>
                  <a:gdLst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368406 w 1473624"/>
                    <a:gd name="connsiteY5" fmla="*/ 1253501 h 1253501"/>
                    <a:gd name="connsiteX6" fmla="*/ 368406 w 1473624"/>
                    <a:gd name="connsiteY6" fmla="*/ 626751 h 1253501"/>
                    <a:gd name="connsiteX7" fmla="*/ 0 w 1473624"/>
                    <a:gd name="connsiteY7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577260 w 1473624"/>
                    <a:gd name="connsiteY5" fmla="*/ 1251508 h 1253501"/>
                    <a:gd name="connsiteX6" fmla="*/ 368406 w 1473624"/>
                    <a:gd name="connsiteY6" fmla="*/ 1253501 h 1253501"/>
                    <a:gd name="connsiteX7" fmla="*/ 368406 w 1473624"/>
                    <a:gd name="connsiteY7" fmla="*/ 626751 h 1253501"/>
                    <a:gd name="connsiteX8" fmla="*/ 0 w 1473624"/>
                    <a:gd name="connsiteY8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577260 w 1473624"/>
                    <a:gd name="connsiteY6" fmla="*/ 1251508 h 1253501"/>
                    <a:gd name="connsiteX7" fmla="*/ 368406 w 1473624"/>
                    <a:gd name="connsiteY7" fmla="*/ 1253501 h 1253501"/>
                    <a:gd name="connsiteX8" fmla="*/ 368406 w 1473624"/>
                    <a:gd name="connsiteY8" fmla="*/ 626751 h 1253501"/>
                    <a:gd name="connsiteX9" fmla="*/ 0 w 1473624"/>
                    <a:gd name="connsiteY9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577260 w 1473624"/>
                    <a:gd name="connsiteY7" fmla="*/ 1251508 h 1253501"/>
                    <a:gd name="connsiteX8" fmla="*/ 368406 w 1473624"/>
                    <a:gd name="connsiteY8" fmla="*/ 1253501 h 1253501"/>
                    <a:gd name="connsiteX9" fmla="*/ 368406 w 1473624"/>
                    <a:gd name="connsiteY9" fmla="*/ 626751 h 1253501"/>
                    <a:gd name="connsiteX10" fmla="*/ 0 w 1473624"/>
                    <a:gd name="connsiteY10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67773 w 1473624"/>
                    <a:gd name="connsiteY6" fmla="*/ 1241983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629648 w 1473624"/>
                    <a:gd name="connsiteY7" fmla="*/ 1241983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501"/>
                    <a:gd name="connsiteX1" fmla="*/ 736812 w 1473624"/>
                    <a:gd name="connsiteY1" fmla="*/ 0 h 1253501"/>
                    <a:gd name="connsiteX2" fmla="*/ 1473624 w 1473624"/>
                    <a:gd name="connsiteY2" fmla="*/ 626751 h 1253501"/>
                    <a:gd name="connsiteX3" fmla="*/ 1105218 w 1473624"/>
                    <a:gd name="connsiteY3" fmla="*/ 626751 h 1253501"/>
                    <a:gd name="connsiteX4" fmla="*/ 1105218 w 1473624"/>
                    <a:gd name="connsiteY4" fmla="*/ 1253501 h 1253501"/>
                    <a:gd name="connsiteX5" fmla="*/ 872535 w 1473624"/>
                    <a:gd name="connsiteY5" fmla="*/ 1251508 h 1253501"/>
                    <a:gd name="connsiteX6" fmla="*/ 872536 w 1473624"/>
                    <a:gd name="connsiteY6" fmla="*/ 901464 h 1253501"/>
                    <a:gd name="connsiteX7" fmla="*/ 582023 w 1473624"/>
                    <a:gd name="connsiteY7" fmla="*/ 901464 h 1253501"/>
                    <a:gd name="connsiteX8" fmla="*/ 577260 w 1473624"/>
                    <a:gd name="connsiteY8" fmla="*/ 1251508 h 1253501"/>
                    <a:gd name="connsiteX9" fmla="*/ 368406 w 1473624"/>
                    <a:gd name="connsiteY9" fmla="*/ 1253501 h 1253501"/>
                    <a:gd name="connsiteX10" fmla="*/ 368406 w 1473624"/>
                    <a:gd name="connsiteY10" fmla="*/ 626751 h 1253501"/>
                    <a:gd name="connsiteX11" fmla="*/ 0 w 1473624"/>
                    <a:gd name="connsiteY11" fmla="*/ 626751 h 1253501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582023 w 1473624"/>
                    <a:gd name="connsiteY7" fmla="*/ 901464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05835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3890"/>
                    <a:gd name="connsiteX1" fmla="*/ 736812 w 1473624"/>
                    <a:gd name="connsiteY1" fmla="*/ 0 h 1253890"/>
                    <a:gd name="connsiteX2" fmla="*/ 1473624 w 1473624"/>
                    <a:gd name="connsiteY2" fmla="*/ 626751 h 1253890"/>
                    <a:gd name="connsiteX3" fmla="*/ 1105218 w 1473624"/>
                    <a:gd name="connsiteY3" fmla="*/ 626751 h 1253890"/>
                    <a:gd name="connsiteX4" fmla="*/ 1105218 w 1473624"/>
                    <a:gd name="connsiteY4" fmla="*/ 1253501 h 1253890"/>
                    <a:gd name="connsiteX5" fmla="*/ 872535 w 1473624"/>
                    <a:gd name="connsiteY5" fmla="*/ 1251508 h 1253890"/>
                    <a:gd name="connsiteX6" fmla="*/ 872536 w 1473624"/>
                    <a:gd name="connsiteY6" fmla="*/ 901464 h 1253890"/>
                    <a:gd name="connsiteX7" fmla="*/ 615360 w 1473624"/>
                    <a:gd name="connsiteY7" fmla="*/ 899083 h 1253890"/>
                    <a:gd name="connsiteX8" fmla="*/ 617742 w 1473624"/>
                    <a:gd name="connsiteY8" fmla="*/ 1253890 h 1253890"/>
                    <a:gd name="connsiteX9" fmla="*/ 368406 w 1473624"/>
                    <a:gd name="connsiteY9" fmla="*/ 1253501 h 1253890"/>
                    <a:gd name="connsiteX10" fmla="*/ 368406 w 1473624"/>
                    <a:gd name="connsiteY10" fmla="*/ 626751 h 1253890"/>
                    <a:gd name="connsiteX11" fmla="*/ 0 w 1473624"/>
                    <a:gd name="connsiteY11" fmla="*/ 626751 h 1253890"/>
                    <a:gd name="connsiteX0" fmla="*/ 0 w 1473624"/>
                    <a:gd name="connsiteY0" fmla="*/ 626751 h 1256272"/>
                    <a:gd name="connsiteX1" fmla="*/ 736812 w 1473624"/>
                    <a:gd name="connsiteY1" fmla="*/ 0 h 1256272"/>
                    <a:gd name="connsiteX2" fmla="*/ 1473624 w 1473624"/>
                    <a:gd name="connsiteY2" fmla="*/ 626751 h 1256272"/>
                    <a:gd name="connsiteX3" fmla="*/ 1105218 w 1473624"/>
                    <a:gd name="connsiteY3" fmla="*/ 626751 h 1256272"/>
                    <a:gd name="connsiteX4" fmla="*/ 1105218 w 1473624"/>
                    <a:gd name="connsiteY4" fmla="*/ 1253501 h 1256272"/>
                    <a:gd name="connsiteX5" fmla="*/ 872535 w 1473624"/>
                    <a:gd name="connsiteY5" fmla="*/ 1251508 h 1256272"/>
                    <a:gd name="connsiteX6" fmla="*/ 872536 w 1473624"/>
                    <a:gd name="connsiteY6" fmla="*/ 901464 h 1256272"/>
                    <a:gd name="connsiteX7" fmla="*/ 615360 w 1473624"/>
                    <a:gd name="connsiteY7" fmla="*/ 899083 h 1256272"/>
                    <a:gd name="connsiteX8" fmla="*/ 608217 w 1473624"/>
                    <a:gd name="connsiteY8" fmla="*/ 1256272 h 1256272"/>
                    <a:gd name="connsiteX9" fmla="*/ 368406 w 1473624"/>
                    <a:gd name="connsiteY9" fmla="*/ 1253501 h 1256272"/>
                    <a:gd name="connsiteX10" fmla="*/ 368406 w 1473624"/>
                    <a:gd name="connsiteY10" fmla="*/ 626751 h 1256272"/>
                    <a:gd name="connsiteX11" fmla="*/ 0 w 1473624"/>
                    <a:gd name="connsiteY11" fmla="*/ 626751 h 125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3624" h="1256272">
                      <a:moveTo>
                        <a:pt x="0" y="626751"/>
                      </a:moveTo>
                      <a:lnTo>
                        <a:pt x="736812" y="0"/>
                      </a:lnTo>
                      <a:lnTo>
                        <a:pt x="1473624" y="626751"/>
                      </a:lnTo>
                      <a:lnTo>
                        <a:pt x="1105218" y="626751"/>
                      </a:lnTo>
                      <a:lnTo>
                        <a:pt x="1105218" y="1253501"/>
                      </a:lnTo>
                      <a:lnTo>
                        <a:pt x="872535" y="1251508"/>
                      </a:lnTo>
                      <a:cubicBezTo>
                        <a:pt x="872535" y="1134827"/>
                        <a:pt x="872536" y="1018145"/>
                        <a:pt x="872536" y="901464"/>
                      </a:cubicBezTo>
                      <a:lnTo>
                        <a:pt x="615360" y="899083"/>
                      </a:lnTo>
                      <a:cubicBezTo>
                        <a:pt x="613772" y="1015764"/>
                        <a:pt x="609805" y="1139591"/>
                        <a:pt x="608217" y="1256272"/>
                      </a:cubicBezTo>
                      <a:lnTo>
                        <a:pt x="368406" y="1253501"/>
                      </a:lnTo>
                      <a:lnTo>
                        <a:pt x="368406" y="626751"/>
                      </a:lnTo>
                      <a:lnTo>
                        <a:pt x="0" y="626751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374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292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ＭＳ Ｐゴシック"/>
                    <a:cs typeface="+mn-cs"/>
                  </a:endParaRPr>
                </a:p>
              </p:txBody>
            </p:sp>
          </p:grpSp>
          <p:sp>
            <p:nvSpPr>
              <p:cNvPr id="31" name="円/楕円 455"/>
              <p:cNvSpPr/>
              <p:nvPr/>
            </p:nvSpPr>
            <p:spPr>
              <a:xfrm rot="2733216">
                <a:off x="4736920" y="3760184"/>
                <a:ext cx="335148" cy="349354"/>
              </a:xfrm>
              <a:prstGeom prst="ellipse">
                <a:avLst/>
              </a:prstGeom>
              <a:solidFill>
                <a:srgbClr val="002060">
                  <a:alpha val="50000"/>
                </a:srgbClr>
              </a:solidFill>
              <a:ln w="6350">
                <a:solidFill>
                  <a:schemeClr val="tx2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374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endParaRPr>
              </a:p>
            </p:txBody>
          </p:sp>
        </p:grpSp>
        <p:sp>
          <p:nvSpPr>
            <p:cNvPr id="29" name="下カーブ矢印 69"/>
            <p:cNvSpPr/>
            <p:nvPr/>
          </p:nvSpPr>
          <p:spPr>
            <a:xfrm rot="6100573" flipH="1">
              <a:off x="4789085" y="4135273"/>
              <a:ext cx="329359" cy="137362"/>
            </a:xfrm>
            <a:prstGeom prst="curvedDownArrow">
              <a:avLst>
                <a:gd name="adj1" fmla="val 25000"/>
                <a:gd name="adj2" fmla="val 66383"/>
                <a:gd name="adj3" fmla="val 41022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37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92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sp>
        <p:nvSpPr>
          <p:cNvPr id="108" name="Rectangle 27"/>
          <p:cNvSpPr>
            <a:spLocks noChangeArrowheads="1"/>
          </p:cNvSpPr>
          <p:nvPr/>
        </p:nvSpPr>
        <p:spPr>
          <a:xfrm>
            <a:off x="0" y="0"/>
            <a:ext cx="9906000" cy="5032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lIns="83956" tIns="41978" rIns="83956" bIns="41978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災害ハザードエリアからの移転促進のための税制上の特例措置</a:t>
            </a:r>
            <a:r>
              <a:rPr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（登録免許税・不動産取得税）</a:t>
            </a:r>
          </a:p>
        </p:txBody>
      </p:sp>
    </p:spTree>
    <p:extLst>
      <p:ext uri="{BB962C8B-B14F-4D97-AF65-F5344CB8AC3E}">
        <p14:creationId xmlns:p14="http://schemas.microsoft.com/office/powerpoint/2010/main" val="171615447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90000"/>
          </a:schemeClr>
        </a:solidFill>
        <a:ln w="6350">
          <a:noFill/>
        </a:ln>
      </a:spPr>
      <a:bodyPr rtlCol="0" anchor="ctr"/>
      <a:lstStyle>
        <a:defPPr algn="ctr">
          <a:defRPr kumimoji="1" sz="1600" b="1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429</Words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HGP創英角ｺﾞｼｯｸUB</vt:lpstr>
      <vt:lpstr>Meiryo UI</vt:lpstr>
      <vt:lpstr>ＭＳ Ｐゴシック</vt:lpstr>
      <vt:lpstr>Arial</vt:lpstr>
      <vt:lpstr>Calibri</vt:lpstr>
      <vt:lpstr>標準デザイン</vt:lpstr>
      <vt:lpstr>　災害ハザードエリア移転促進税制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