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44" r:id="rId2"/>
  </p:sldMasterIdLst>
  <p:notesMasterIdLst>
    <p:notesMasterId r:id="rId7"/>
  </p:notesMasterIdLst>
  <p:sldIdLst>
    <p:sldId id="267" r:id="rId3"/>
    <p:sldId id="268" r:id="rId4"/>
    <p:sldId id="265" r:id="rId5"/>
    <p:sldId id="270" r:id="rId6"/>
  </p:sldIdLst>
  <p:sldSz cx="9906000" cy="6858000" type="A4"/>
  <p:notesSz cx="6735763" cy="9866313"/>
  <p:custDataLst>
    <p:tags r:id="rId8"/>
  </p:custDataLst>
  <p:defaultTextStyle>
    <a:defPPr>
      <a:defRPr lang="ja-JP"/>
    </a:defPPr>
    <a:lvl1pPr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50" charset="-128"/>
        <a:cs typeface="+mn-cs"/>
      </a:defRPr>
    </a:lvl5pPr>
    <a:lvl6pPr marL="2286000" algn="l" defTabSz="914400" rtl="0" eaLnBrk="1" latinLnBrk="0" hangingPunct="1">
      <a:defRPr kern="1200">
        <a:solidFill>
          <a:schemeClr val="tx1"/>
        </a:solidFill>
        <a:latin typeface="Calibri" panose="020F0502020204030204" pitchFamily="34" charset="0"/>
        <a:ea typeface="ＭＳ Ｐゴシック" panose="020B0600070205080204" pitchFamily="50" charset="-128"/>
        <a:cs typeface="+mn-cs"/>
      </a:defRPr>
    </a:lvl6pPr>
    <a:lvl7pPr marL="2743200" algn="l" defTabSz="914400" rtl="0" eaLnBrk="1" latinLnBrk="0" hangingPunct="1">
      <a:defRPr kern="1200">
        <a:solidFill>
          <a:schemeClr val="tx1"/>
        </a:solidFill>
        <a:latin typeface="Calibri" panose="020F0502020204030204" pitchFamily="34" charset="0"/>
        <a:ea typeface="ＭＳ Ｐゴシック" panose="020B0600070205080204" pitchFamily="50" charset="-128"/>
        <a:cs typeface="+mn-cs"/>
      </a:defRPr>
    </a:lvl7pPr>
    <a:lvl8pPr marL="3200400" algn="l" defTabSz="914400" rtl="0" eaLnBrk="1" latinLnBrk="0" hangingPunct="1">
      <a:defRPr kern="1200">
        <a:solidFill>
          <a:schemeClr val="tx1"/>
        </a:solidFill>
        <a:latin typeface="Calibri" panose="020F0502020204030204" pitchFamily="34" charset="0"/>
        <a:ea typeface="ＭＳ Ｐゴシック" panose="020B0600070205080204" pitchFamily="50" charset="-128"/>
        <a:cs typeface="+mn-cs"/>
      </a:defRPr>
    </a:lvl8pPr>
    <a:lvl9pPr marL="3657600" algn="l" defTabSz="914400" rtl="0" eaLnBrk="1" latinLnBrk="0" hangingPunct="1">
      <a:defRPr kern="1200">
        <a:solidFill>
          <a:schemeClr val="tx1"/>
        </a:solidFill>
        <a:latin typeface="Calibri" panose="020F050202020403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E2FFA7"/>
    <a:srgbClr val="FFFFFF"/>
    <a:srgbClr val="FDFDFD"/>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4660"/>
  </p:normalViewPr>
  <p:slideViewPr>
    <p:cSldViewPr>
      <p:cViewPr varScale="1">
        <p:scale>
          <a:sx n="103" d="100"/>
          <a:sy n="103" d="100"/>
        </p:scale>
        <p:origin x="1848" y="138"/>
      </p:cViewPr>
      <p:guideLst>
        <p:guide orient="horz" pos="2160"/>
        <p:guide pos="2880"/>
      </p:guideLst>
    </p:cSldViewPr>
  </p:slideViewPr>
  <p:notesTextViewPr>
    <p:cViewPr>
      <p:scale>
        <a:sx n="100" d="100"/>
        <a:sy n="100" d="100"/>
      </p:scale>
      <p:origin x="0" y="0"/>
    </p:cViewPr>
  </p:notesTextViewPr>
  <p:notesViewPr>
    <p:cSldViewPr>
      <p:cViewPr varScale="1">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11" name="ヘッダー プレースホルダー 1"/>
          <p:cNvSpPr>
            <a:spLocks noGrp="1" noChangeArrowheads="1"/>
          </p:cNvSpPr>
          <p:nvPr>
            <p:ph type="hdr" sz="quarter"/>
          </p:nvPr>
        </p:nvSpPr>
        <p:spPr bwMode="auto">
          <a:xfrm>
            <a:off x="0" y="0"/>
            <a:ext cx="291941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buSzPct val="100000"/>
              <a:buFont typeface="Arial" charset="0"/>
              <a:buNone/>
              <a:defRPr kumimoji="1" sz="1200">
                <a:latin typeface="ＭＳ Ｐゴシック" pitchFamily="50" charset="-128"/>
              </a:defRPr>
            </a:lvl1pPr>
          </a:lstStyle>
          <a:p>
            <a:pPr>
              <a:defRPr/>
            </a:pPr>
            <a:endParaRPr lang="ja-JP" altLang="en-US"/>
          </a:p>
        </p:txBody>
      </p:sp>
      <p:sp>
        <p:nvSpPr>
          <p:cNvPr id="6312" name="日付プレースホルダー 2"/>
          <p:cNvSpPr>
            <a:spLocks noGrp="1" noChangeArrowheads="1"/>
          </p:cNvSpPr>
          <p:nvPr>
            <p:ph type="dt" idx="1"/>
          </p:nvPr>
        </p:nvSpPr>
        <p:spPr bwMode="auto">
          <a:xfrm>
            <a:off x="3814763" y="0"/>
            <a:ext cx="2919412"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buSzPct val="100000"/>
              <a:buFont typeface="Arial" charset="0"/>
              <a:buNone/>
              <a:defRPr kumimoji="1" sz="1200">
                <a:latin typeface="ＭＳ Ｐゴシック" pitchFamily="50" charset="-128"/>
              </a:defRPr>
            </a:lvl1pPr>
          </a:lstStyle>
          <a:p>
            <a:pPr>
              <a:defRPr/>
            </a:pPr>
            <a:fld id="{239DDD80-D51C-42D5-97EB-A73F0ABE6E1B}" type="datetime1">
              <a:rPr lang="ja-JP" altLang="en-US"/>
              <a:pPr>
                <a:defRPr/>
              </a:pPr>
              <a:t>2024/3/18</a:t>
            </a:fld>
            <a:endParaRPr lang="ja-JP" altLang="en-US"/>
          </a:p>
        </p:txBody>
      </p:sp>
      <p:sp>
        <p:nvSpPr>
          <p:cNvPr id="4100" name="スライド イメージ プレースホルダー 3"/>
          <p:cNvSpPr>
            <a:spLocks noGrp="1" noRot="1" noChangeAspect="1" noChangeArrowheads="1"/>
          </p:cNvSpPr>
          <p:nvPr>
            <p:ph type="sldImg" idx="2"/>
          </p:nvPr>
        </p:nvSpPr>
        <p:spPr bwMode="auto">
          <a:xfrm>
            <a:off x="963613" y="1233488"/>
            <a:ext cx="4808537" cy="3328987"/>
          </a:xfrm>
          <a:prstGeom prst="rect">
            <a:avLst/>
          </a:prstGeom>
          <a:noFill/>
          <a:ln w="12700" algn="ctr">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6314" name="ノート プレースホルダー 4"/>
          <p:cNvSpPr>
            <a:spLocks noGrp="1" noChangeArrowheads="1"/>
          </p:cNvSpPr>
          <p:nvPr>
            <p:ph type="body" sz="quarter" idx="3"/>
          </p:nvPr>
        </p:nvSpPr>
        <p:spPr bwMode="auto">
          <a:xfrm>
            <a:off x="673100" y="4748213"/>
            <a:ext cx="5389563" cy="3884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ja-JP" noProof="0"/>
              <a:t>マスター テキストの書式設定</a:t>
            </a:r>
          </a:p>
          <a:p>
            <a:pPr lvl="1"/>
            <a:r>
              <a:rPr lang="ja-JP" altLang="ja-JP" noProof="0"/>
              <a:t>第 2 レベル</a:t>
            </a:r>
          </a:p>
          <a:p>
            <a:pPr lvl="2"/>
            <a:r>
              <a:rPr lang="ja-JP" altLang="ja-JP" noProof="0"/>
              <a:t>第 3 レベル</a:t>
            </a:r>
          </a:p>
          <a:p>
            <a:pPr lvl="3"/>
            <a:r>
              <a:rPr lang="ja-JP" altLang="ja-JP" noProof="0"/>
              <a:t>第 4 レベル</a:t>
            </a:r>
          </a:p>
          <a:p>
            <a:pPr lvl="4"/>
            <a:r>
              <a:rPr lang="ja-JP" altLang="ja-JP" noProof="0"/>
              <a:t>第 5 レベル</a:t>
            </a:r>
          </a:p>
        </p:txBody>
      </p:sp>
      <p:sp>
        <p:nvSpPr>
          <p:cNvPr id="6315" name="フッター プレースホルダー 5"/>
          <p:cNvSpPr>
            <a:spLocks noGrp="1" noChangeArrowheads="1"/>
          </p:cNvSpPr>
          <p:nvPr>
            <p:ph type="ftr" sz="quarter" idx="4"/>
          </p:nvPr>
        </p:nvSpPr>
        <p:spPr bwMode="auto">
          <a:xfrm>
            <a:off x="0" y="9371013"/>
            <a:ext cx="291941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buSzPct val="100000"/>
              <a:buFont typeface="Arial" charset="0"/>
              <a:buNone/>
              <a:defRPr kumimoji="1" sz="1200">
                <a:latin typeface="ＭＳ Ｐゴシック" pitchFamily="50" charset="-128"/>
              </a:defRPr>
            </a:lvl1pPr>
          </a:lstStyle>
          <a:p>
            <a:pPr>
              <a:defRPr/>
            </a:pPr>
            <a:endParaRPr lang="ja-JP" altLang="en-US"/>
          </a:p>
        </p:txBody>
      </p:sp>
      <p:sp>
        <p:nvSpPr>
          <p:cNvPr id="6316" name="スライド番号プレースホルダー 6"/>
          <p:cNvSpPr>
            <a:spLocks noGrp="1" noChangeArrowheads="1"/>
          </p:cNvSpPr>
          <p:nvPr>
            <p:ph type="sldNum" sz="quarter" idx="5"/>
          </p:nvPr>
        </p:nvSpPr>
        <p:spPr bwMode="auto">
          <a:xfrm>
            <a:off x="3814763" y="9371013"/>
            <a:ext cx="2919412"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buSzPct val="100000"/>
              <a:buFont typeface="Arial" panose="020B0604020202020204" pitchFamily="34" charset="0"/>
              <a:buNone/>
              <a:defRPr kumimoji="1" sz="1200">
                <a:latin typeface="ＭＳ Ｐゴシック" panose="020B0600070205080204" pitchFamily="50" charset="-128"/>
              </a:defRPr>
            </a:lvl1pPr>
          </a:lstStyle>
          <a:p>
            <a:pPr>
              <a:defRPr/>
            </a:pPr>
            <a:fld id="{C956F2FA-C534-48A1-94ED-94710EC92F75}"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buSzPct val="100000"/>
      <a:defRPr kumimoji="1" sz="1200" kern="1200">
        <a:solidFill>
          <a:schemeClr val="tx1"/>
        </a:solidFill>
        <a:latin typeface="+mn-lt"/>
        <a:ea typeface="+mn-ea"/>
        <a:cs typeface="+mn-cs"/>
      </a:defRPr>
    </a:lvl1pPr>
    <a:lvl2pPr marL="457200" algn="l" rtl="0" eaLnBrk="0" fontAlgn="base" hangingPunct="0">
      <a:spcBef>
        <a:spcPct val="30000"/>
      </a:spcBef>
      <a:spcAft>
        <a:spcPct val="0"/>
      </a:spcAft>
      <a:buSzPct val="100000"/>
      <a:defRPr kumimoji="1" sz="1200" kern="1200">
        <a:solidFill>
          <a:schemeClr val="tx1"/>
        </a:solidFill>
        <a:latin typeface="+mn-lt"/>
        <a:ea typeface="+mn-ea"/>
        <a:cs typeface="+mn-cs"/>
      </a:defRPr>
    </a:lvl2pPr>
    <a:lvl3pPr marL="914400" algn="l" rtl="0" eaLnBrk="0" fontAlgn="base" hangingPunct="0">
      <a:spcBef>
        <a:spcPct val="30000"/>
      </a:spcBef>
      <a:spcAft>
        <a:spcPct val="0"/>
      </a:spcAft>
      <a:buSzPct val="100000"/>
      <a:defRPr kumimoji="1" sz="1200" kern="1200">
        <a:solidFill>
          <a:schemeClr val="tx1"/>
        </a:solidFill>
        <a:latin typeface="+mn-lt"/>
        <a:ea typeface="+mn-ea"/>
        <a:cs typeface="+mn-cs"/>
      </a:defRPr>
    </a:lvl3pPr>
    <a:lvl4pPr marL="1371600" algn="l" rtl="0" eaLnBrk="0" fontAlgn="base" hangingPunct="0">
      <a:spcBef>
        <a:spcPct val="30000"/>
      </a:spcBef>
      <a:spcAft>
        <a:spcPct val="0"/>
      </a:spcAft>
      <a:buSzPct val="100000"/>
      <a:defRPr kumimoji="1" sz="1200" kern="1200">
        <a:solidFill>
          <a:schemeClr val="tx1"/>
        </a:solidFill>
        <a:latin typeface="+mn-lt"/>
        <a:ea typeface="+mn-ea"/>
        <a:cs typeface="+mn-cs"/>
      </a:defRPr>
    </a:lvl4pPr>
    <a:lvl5pPr marL="1828800" algn="l" rtl="0" eaLnBrk="0" fontAlgn="base" hangingPunct="0">
      <a:spcBef>
        <a:spcPct val="30000"/>
      </a:spcBef>
      <a:spcAft>
        <a:spcPct val="0"/>
      </a:spcAft>
      <a:buSzPct val="100000"/>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F51C5BDF-E437-477E-A43A-90983A0E089E}" type="datetime1">
              <a:rPr lang="ja-JP" altLang="en-US"/>
              <a:pPr>
                <a:defRPr/>
              </a:pPr>
              <a:t>2024/3/18</a:t>
            </a:fld>
            <a:endParaRPr lang="ja-JP" altLang="en-US"/>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795A49C3-A85D-4C1A-898C-448CB64F3A22}" type="slidenum">
              <a:rPr lang="ja-JP" altLang="en-US"/>
              <a:pPr>
                <a:defRPr/>
              </a:pPr>
              <a:t>‹#›</a:t>
            </a:fld>
            <a:endParaRPr lang="ja-JP" altLang="en-US"/>
          </a:p>
        </p:txBody>
      </p:sp>
    </p:spTree>
    <p:extLst>
      <p:ext uri="{BB962C8B-B14F-4D97-AF65-F5344CB8AC3E}">
        <p14:creationId xmlns:p14="http://schemas.microsoft.com/office/powerpoint/2010/main" val="1492363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A1D237C7-8F9D-47E2-8BA3-B88E36B7D5E9}" type="datetime1">
              <a:rPr lang="ja-JP" altLang="en-US"/>
              <a:pPr>
                <a:defRPr/>
              </a:pPr>
              <a:t>2024/3/18</a:t>
            </a:fld>
            <a:endParaRPr lang="ja-JP" altLang="en-US"/>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93443813-99FC-4FCC-8E99-8944144C002B}" type="slidenum">
              <a:rPr lang="ja-JP" altLang="en-US"/>
              <a:pPr>
                <a:defRPr/>
              </a:pPr>
              <a:t>‹#›</a:t>
            </a:fld>
            <a:endParaRPr lang="ja-JP" altLang="en-US"/>
          </a:p>
        </p:txBody>
      </p:sp>
    </p:spTree>
    <p:extLst>
      <p:ext uri="{BB962C8B-B14F-4D97-AF65-F5344CB8AC3E}">
        <p14:creationId xmlns:p14="http://schemas.microsoft.com/office/powerpoint/2010/main" val="352277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E4C3DB7C-75D9-4581-B2A9-DFF4D275077B}" type="datetime1">
              <a:rPr lang="ja-JP" altLang="en-US"/>
              <a:pPr>
                <a:defRPr/>
              </a:pPr>
              <a:t>2024/3/18</a:t>
            </a:fld>
            <a:endParaRPr lang="ja-JP" altLang="en-US"/>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80392E4B-5DF1-4914-8AAF-BC8B2CA1278D}" type="slidenum">
              <a:rPr lang="ja-JP" altLang="en-US"/>
              <a:pPr>
                <a:defRPr/>
              </a:pPr>
              <a:t>‹#›</a:t>
            </a:fld>
            <a:endParaRPr lang="ja-JP" altLang="en-US"/>
          </a:p>
        </p:txBody>
      </p:sp>
    </p:spTree>
    <p:extLst>
      <p:ext uri="{BB962C8B-B14F-4D97-AF65-F5344CB8AC3E}">
        <p14:creationId xmlns:p14="http://schemas.microsoft.com/office/powerpoint/2010/main" val="3875936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089" name="タイトル 1"/>
          <p:cNvSpPr>
            <a:spLocks noGrp="1" noChangeArrowheads="1"/>
          </p:cNvSpPr>
          <p:nvPr>
            <p:ph type="ctrTitle"/>
          </p:nvPr>
        </p:nvSpPr>
        <p:spPr>
          <a:xfrm>
            <a:off x="742950" y="2130425"/>
            <a:ext cx="8420100" cy="1470025"/>
          </a:xfrm>
        </p:spPr>
        <p:txBody>
          <a:bodyPr anchor="t"/>
          <a:lstStyle>
            <a:lvl1pPr>
              <a:defRPr>
                <a:ea typeface="ＭＳ Ｐゴシック" pitchFamily="50" charset="-128"/>
              </a:defRPr>
            </a:lvl1pPr>
          </a:lstStyle>
          <a:p>
            <a:pPr lvl="0"/>
            <a:r>
              <a:rPr lang="ja-JP" altLang="ja-JP" noProof="0"/>
              <a:t>マスター タイトルの書式設定</a:t>
            </a:r>
          </a:p>
        </p:txBody>
      </p:sp>
      <p:sp>
        <p:nvSpPr>
          <p:cNvPr id="3090" name="サブタイトル 2"/>
          <p:cNvSpPr>
            <a:spLocks noGrp="1" noChangeArrowheads="1"/>
          </p:cNvSpPr>
          <p:nvPr>
            <p:ph type="subTitle" idx="1"/>
          </p:nvPr>
        </p:nvSpPr>
        <p:spPr>
          <a:xfrm>
            <a:off x="1485900" y="3886200"/>
            <a:ext cx="6934200" cy="1752600"/>
          </a:xfrm>
        </p:spPr>
        <p:txBody>
          <a:bodyPr/>
          <a:lstStyle>
            <a:lvl1pPr marL="0" indent="0" algn="ctr">
              <a:buFont typeface="Arial" charset="0"/>
              <a:buNone/>
              <a:defRPr>
                <a:ea typeface="ＭＳ Ｐゴシック" pitchFamily="50" charset="-128"/>
              </a:defRPr>
            </a:lvl1pPr>
          </a:lstStyle>
          <a:p>
            <a:pPr lvl="0"/>
            <a:r>
              <a:rPr lang="ja-JP" altLang="ja-JP" noProof="0"/>
              <a:t>マスター サブタイトルの書式設定</a:t>
            </a:r>
          </a:p>
        </p:txBody>
      </p:sp>
      <p:sp>
        <p:nvSpPr>
          <p:cNvPr id="4" name="日付プレースホルダー 3"/>
          <p:cNvSpPr>
            <a:spLocks noGrp="1" noChangeArrowheads="1"/>
          </p:cNvSpPr>
          <p:nvPr>
            <p:ph type="dt" sz="half" idx="10"/>
          </p:nvPr>
        </p:nvSpPr>
        <p:spPr/>
        <p:txBody>
          <a:bodyPr/>
          <a:lstStyle>
            <a:lvl1pPr>
              <a:defRPr kumimoji="0">
                <a:latin typeface="Calibri" pitchFamily="34" charset="0"/>
              </a:defRPr>
            </a:lvl1pPr>
          </a:lstStyle>
          <a:p>
            <a:pPr>
              <a:defRPr/>
            </a:pPr>
            <a:fld id="{B9339645-79B5-47F2-991A-505494655B5E}" type="datetime1">
              <a:rPr lang="ja-JP" altLang="en-US"/>
              <a:pPr>
                <a:defRPr/>
              </a:pPr>
              <a:t>2024/3/18</a:t>
            </a:fld>
            <a:endParaRPr lang="ja-JP" altLang="en-US"/>
          </a:p>
        </p:txBody>
      </p:sp>
      <p:sp>
        <p:nvSpPr>
          <p:cNvPr id="5" name="フッター プレースホルダー 4"/>
          <p:cNvSpPr>
            <a:spLocks noGrp="1" noChangeArrowheads="1"/>
          </p:cNvSpPr>
          <p:nvPr>
            <p:ph type="ftr" sz="quarter" idx="11"/>
          </p:nvPr>
        </p:nvSpPr>
        <p:spPr/>
        <p:txBody>
          <a:bodyPr/>
          <a:lstStyle>
            <a:lvl1pPr>
              <a:defRPr kumimoji="0">
                <a:latin typeface="Calibri" pitchFamily="34" charset="0"/>
              </a:defRPr>
            </a:lvl1pPr>
          </a:lstStyle>
          <a:p>
            <a:pPr>
              <a:defRPr/>
            </a:pPr>
            <a:endParaRPr lang="ja-JP" altLang="en-US"/>
          </a:p>
        </p:txBody>
      </p:sp>
      <p:sp>
        <p:nvSpPr>
          <p:cNvPr id="6" name="スライド番号プレースホルダー 5"/>
          <p:cNvSpPr>
            <a:spLocks noGrp="1" noChangeArrowheads="1"/>
          </p:cNvSpPr>
          <p:nvPr>
            <p:ph type="sldNum" sz="quarter" idx="12"/>
          </p:nvPr>
        </p:nvSpPr>
        <p:spPr/>
        <p:txBody>
          <a:bodyPr/>
          <a:lstStyle>
            <a:lvl1pPr>
              <a:defRPr kumimoji="0">
                <a:latin typeface="Calibri" panose="020F0502020204030204" pitchFamily="34" charset="0"/>
              </a:defRPr>
            </a:lvl1pPr>
          </a:lstStyle>
          <a:p>
            <a:pPr>
              <a:defRPr/>
            </a:pPr>
            <a:fld id="{1AB790A0-162B-41C3-82EE-630E88BEA9DE}" type="slidenum">
              <a:rPr lang="ja-JP" altLang="en-US"/>
              <a:pPr>
                <a:defRPr/>
              </a:pPr>
              <a:t>‹#›</a:t>
            </a:fld>
            <a:endParaRPr lang="ja-JP" altLang="en-US"/>
          </a:p>
        </p:txBody>
      </p:sp>
    </p:spTree>
    <p:extLst>
      <p:ext uri="{BB962C8B-B14F-4D97-AF65-F5344CB8AC3E}">
        <p14:creationId xmlns:p14="http://schemas.microsoft.com/office/powerpoint/2010/main" val="7689102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581A588F-376D-4C50-A80E-69D0DA632F7C}" type="datetime1">
              <a:rPr lang="ja-JP" altLang="en-US"/>
              <a:pPr>
                <a:defRPr/>
              </a:pPr>
              <a:t>2024/3/18</a:t>
            </a:fld>
            <a:endParaRPr lang="ja-JP" altLang="en-US"/>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D92B8E50-D591-45D1-BAF1-C5B7BFD3AEAC}" type="slidenum">
              <a:rPr lang="ja-JP" altLang="en-US"/>
              <a:pPr>
                <a:defRPr/>
              </a:pPr>
              <a:t>‹#›</a:t>
            </a:fld>
            <a:endParaRPr lang="ja-JP" altLang="en-US"/>
          </a:p>
        </p:txBody>
      </p:sp>
    </p:spTree>
    <p:extLst>
      <p:ext uri="{BB962C8B-B14F-4D97-AF65-F5344CB8AC3E}">
        <p14:creationId xmlns:p14="http://schemas.microsoft.com/office/powerpoint/2010/main" val="1025935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F67BB41F-B1F6-4842-B7AD-3EEA26CCAFE7}" type="datetime1">
              <a:rPr lang="ja-JP" altLang="en-US"/>
              <a:pPr>
                <a:defRPr/>
              </a:pPr>
              <a:t>2024/3/18</a:t>
            </a:fld>
            <a:endParaRPr lang="ja-JP" altLang="en-US"/>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C5E9022C-98AB-4A9B-B3B9-F2A0096A7ECF}" type="slidenum">
              <a:rPr lang="ja-JP" altLang="en-US"/>
              <a:pPr>
                <a:defRPr/>
              </a:pPr>
              <a:t>‹#›</a:t>
            </a:fld>
            <a:endParaRPr lang="ja-JP" altLang="en-US"/>
          </a:p>
        </p:txBody>
      </p:sp>
    </p:spTree>
    <p:extLst>
      <p:ext uri="{BB962C8B-B14F-4D97-AF65-F5344CB8AC3E}">
        <p14:creationId xmlns:p14="http://schemas.microsoft.com/office/powerpoint/2010/main" val="3483651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noChangeArrowheads="1"/>
          </p:cNvSpPr>
          <p:nvPr>
            <p:ph type="dt" sz="half" idx="10"/>
          </p:nvPr>
        </p:nvSpPr>
        <p:spPr>
          <a:ln/>
        </p:spPr>
        <p:txBody>
          <a:bodyPr/>
          <a:lstStyle>
            <a:lvl1pPr>
              <a:defRPr/>
            </a:lvl1pPr>
          </a:lstStyle>
          <a:p>
            <a:pPr>
              <a:defRPr/>
            </a:pPr>
            <a:fld id="{CF471DCA-55F8-4D75-B198-D6D818A0F046}" type="datetime1">
              <a:rPr lang="ja-JP" altLang="en-US"/>
              <a:pPr>
                <a:defRPr/>
              </a:pPr>
              <a:t>2024/3/18</a:t>
            </a:fld>
            <a:endParaRPr lang="ja-JP" altLang="en-US"/>
          </a:p>
        </p:txBody>
      </p:sp>
      <p:sp>
        <p:nvSpPr>
          <p:cNvPr id="6"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7" name="スライド番号プレースホルダー 5"/>
          <p:cNvSpPr>
            <a:spLocks noGrp="1" noChangeArrowheads="1"/>
          </p:cNvSpPr>
          <p:nvPr>
            <p:ph type="sldNum" sz="quarter" idx="12"/>
          </p:nvPr>
        </p:nvSpPr>
        <p:spPr>
          <a:ln/>
        </p:spPr>
        <p:txBody>
          <a:bodyPr/>
          <a:lstStyle>
            <a:lvl1pPr>
              <a:defRPr/>
            </a:lvl1pPr>
          </a:lstStyle>
          <a:p>
            <a:pPr>
              <a:defRPr/>
            </a:pPr>
            <a:fld id="{FB18D446-6D11-4CA2-B74D-FF59626984F1}" type="slidenum">
              <a:rPr lang="ja-JP" altLang="en-US"/>
              <a:pPr>
                <a:defRPr/>
              </a:pPr>
              <a:t>‹#›</a:t>
            </a:fld>
            <a:endParaRPr lang="ja-JP" altLang="en-US"/>
          </a:p>
        </p:txBody>
      </p:sp>
    </p:spTree>
    <p:extLst>
      <p:ext uri="{BB962C8B-B14F-4D97-AF65-F5344CB8AC3E}">
        <p14:creationId xmlns:p14="http://schemas.microsoft.com/office/powerpoint/2010/main" val="3636696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noChangeArrowheads="1"/>
          </p:cNvSpPr>
          <p:nvPr>
            <p:ph type="dt" sz="half" idx="10"/>
          </p:nvPr>
        </p:nvSpPr>
        <p:spPr>
          <a:ln/>
        </p:spPr>
        <p:txBody>
          <a:bodyPr/>
          <a:lstStyle>
            <a:lvl1pPr>
              <a:defRPr/>
            </a:lvl1pPr>
          </a:lstStyle>
          <a:p>
            <a:pPr>
              <a:defRPr/>
            </a:pPr>
            <a:fld id="{8C757AF8-EC5E-495C-AB7B-B78BFDF766A3}" type="datetime1">
              <a:rPr lang="ja-JP" altLang="en-US"/>
              <a:pPr>
                <a:defRPr/>
              </a:pPr>
              <a:t>2024/3/18</a:t>
            </a:fld>
            <a:endParaRPr lang="ja-JP" altLang="en-US"/>
          </a:p>
        </p:txBody>
      </p:sp>
      <p:sp>
        <p:nvSpPr>
          <p:cNvPr id="8"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9" name="スライド番号プレースホルダー 5"/>
          <p:cNvSpPr>
            <a:spLocks noGrp="1" noChangeArrowheads="1"/>
          </p:cNvSpPr>
          <p:nvPr>
            <p:ph type="sldNum" sz="quarter" idx="12"/>
          </p:nvPr>
        </p:nvSpPr>
        <p:spPr>
          <a:ln/>
        </p:spPr>
        <p:txBody>
          <a:bodyPr/>
          <a:lstStyle>
            <a:lvl1pPr>
              <a:defRPr/>
            </a:lvl1pPr>
          </a:lstStyle>
          <a:p>
            <a:pPr>
              <a:defRPr/>
            </a:pPr>
            <a:fld id="{573CBCA3-DFEC-47DA-AC45-F051A9ADE5CA}" type="slidenum">
              <a:rPr lang="ja-JP" altLang="en-US"/>
              <a:pPr>
                <a:defRPr/>
              </a:pPr>
              <a:t>‹#›</a:t>
            </a:fld>
            <a:endParaRPr lang="ja-JP" altLang="en-US"/>
          </a:p>
        </p:txBody>
      </p:sp>
    </p:spTree>
    <p:extLst>
      <p:ext uri="{BB962C8B-B14F-4D97-AF65-F5344CB8AC3E}">
        <p14:creationId xmlns:p14="http://schemas.microsoft.com/office/powerpoint/2010/main" val="26204219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noChangeArrowheads="1"/>
          </p:cNvSpPr>
          <p:nvPr>
            <p:ph type="dt" sz="half" idx="10"/>
          </p:nvPr>
        </p:nvSpPr>
        <p:spPr>
          <a:ln/>
        </p:spPr>
        <p:txBody>
          <a:bodyPr/>
          <a:lstStyle>
            <a:lvl1pPr>
              <a:defRPr/>
            </a:lvl1pPr>
          </a:lstStyle>
          <a:p>
            <a:pPr>
              <a:defRPr/>
            </a:pPr>
            <a:fld id="{156CF408-77B1-479D-8C29-FF4994E3886F}" type="datetime1">
              <a:rPr lang="ja-JP" altLang="en-US"/>
              <a:pPr>
                <a:defRPr/>
              </a:pPr>
              <a:t>2024/3/18</a:t>
            </a:fld>
            <a:endParaRPr lang="ja-JP" altLang="en-US"/>
          </a:p>
        </p:txBody>
      </p:sp>
      <p:sp>
        <p:nvSpPr>
          <p:cNvPr id="4"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5" name="スライド番号プレースホルダー 5"/>
          <p:cNvSpPr>
            <a:spLocks noGrp="1" noChangeArrowheads="1"/>
          </p:cNvSpPr>
          <p:nvPr>
            <p:ph type="sldNum" sz="quarter" idx="12"/>
          </p:nvPr>
        </p:nvSpPr>
        <p:spPr>
          <a:ln/>
        </p:spPr>
        <p:txBody>
          <a:bodyPr/>
          <a:lstStyle>
            <a:lvl1pPr>
              <a:defRPr/>
            </a:lvl1pPr>
          </a:lstStyle>
          <a:p>
            <a:pPr>
              <a:defRPr/>
            </a:pPr>
            <a:fld id="{4AC8F2CC-C82D-468E-A1D2-258EA4BC41E3}" type="slidenum">
              <a:rPr lang="ja-JP" altLang="en-US"/>
              <a:pPr>
                <a:defRPr/>
              </a:pPr>
              <a:t>‹#›</a:t>
            </a:fld>
            <a:endParaRPr lang="ja-JP" altLang="en-US"/>
          </a:p>
        </p:txBody>
      </p:sp>
    </p:spTree>
    <p:extLst>
      <p:ext uri="{BB962C8B-B14F-4D97-AF65-F5344CB8AC3E}">
        <p14:creationId xmlns:p14="http://schemas.microsoft.com/office/powerpoint/2010/main" val="29715558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noChangeArrowheads="1"/>
          </p:cNvSpPr>
          <p:nvPr>
            <p:ph type="dt" sz="half" idx="10"/>
          </p:nvPr>
        </p:nvSpPr>
        <p:spPr>
          <a:ln/>
        </p:spPr>
        <p:txBody>
          <a:bodyPr/>
          <a:lstStyle>
            <a:lvl1pPr>
              <a:defRPr/>
            </a:lvl1pPr>
          </a:lstStyle>
          <a:p>
            <a:pPr>
              <a:defRPr/>
            </a:pPr>
            <a:fld id="{62397CF4-6A2F-4D17-B01A-AA763E6D8CB8}" type="datetime1">
              <a:rPr lang="ja-JP" altLang="en-US"/>
              <a:pPr>
                <a:defRPr/>
              </a:pPr>
              <a:t>2024/3/18</a:t>
            </a:fld>
            <a:endParaRPr lang="ja-JP" altLang="en-US"/>
          </a:p>
        </p:txBody>
      </p:sp>
      <p:sp>
        <p:nvSpPr>
          <p:cNvPr id="3"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4" name="スライド番号プレースホルダー 5"/>
          <p:cNvSpPr>
            <a:spLocks noGrp="1" noChangeArrowheads="1"/>
          </p:cNvSpPr>
          <p:nvPr>
            <p:ph type="sldNum" sz="quarter" idx="12"/>
          </p:nvPr>
        </p:nvSpPr>
        <p:spPr>
          <a:ln/>
        </p:spPr>
        <p:txBody>
          <a:bodyPr/>
          <a:lstStyle>
            <a:lvl1pPr>
              <a:defRPr/>
            </a:lvl1pPr>
          </a:lstStyle>
          <a:p>
            <a:pPr>
              <a:defRPr/>
            </a:pPr>
            <a:fld id="{A9A507AB-435B-4E68-A816-BD6A7AA19D65}" type="slidenum">
              <a:rPr lang="ja-JP" altLang="en-US"/>
              <a:pPr>
                <a:defRPr/>
              </a:pPr>
              <a:t>‹#›</a:t>
            </a:fld>
            <a:endParaRPr lang="ja-JP" altLang="en-US"/>
          </a:p>
        </p:txBody>
      </p:sp>
    </p:spTree>
    <p:extLst>
      <p:ext uri="{BB962C8B-B14F-4D97-AF65-F5344CB8AC3E}">
        <p14:creationId xmlns:p14="http://schemas.microsoft.com/office/powerpoint/2010/main" val="47401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noChangeArrowheads="1"/>
          </p:cNvSpPr>
          <p:nvPr>
            <p:ph type="dt" sz="half" idx="10"/>
          </p:nvPr>
        </p:nvSpPr>
        <p:spPr>
          <a:ln/>
        </p:spPr>
        <p:txBody>
          <a:bodyPr/>
          <a:lstStyle>
            <a:lvl1pPr>
              <a:defRPr/>
            </a:lvl1pPr>
          </a:lstStyle>
          <a:p>
            <a:pPr>
              <a:defRPr/>
            </a:pPr>
            <a:fld id="{83147281-0B37-4DB3-BB5F-7CBFAF206424}" type="datetime1">
              <a:rPr lang="ja-JP" altLang="en-US"/>
              <a:pPr>
                <a:defRPr/>
              </a:pPr>
              <a:t>2024/3/18</a:t>
            </a:fld>
            <a:endParaRPr lang="ja-JP" altLang="en-US"/>
          </a:p>
        </p:txBody>
      </p:sp>
      <p:sp>
        <p:nvSpPr>
          <p:cNvPr id="6"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7" name="スライド番号プレースホルダー 5"/>
          <p:cNvSpPr>
            <a:spLocks noGrp="1" noChangeArrowheads="1"/>
          </p:cNvSpPr>
          <p:nvPr>
            <p:ph type="sldNum" sz="quarter" idx="12"/>
          </p:nvPr>
        </p:nvSpPr>
        <p:spPr>
          <a:ln/>
        </p:spPr>
        <p:txBody>
          <a:bodyPr/>
          <a:lstStyle>
            <a:lvl1pPr>
              <a:defRPr/>
            </a:lvl1pPr>
          </a:lstStyle>
          <a:p>
            <a:pPr>
              <a:defRPr/>
            </a:pPr>
            <a:fld id="{DA5C77E2-6BED-41D5-8EF7-75030310D13F}" type="slidenum">
              <a:rPr lang="ja-JP" altLang="en-US"/>
              <a:pPr>
                <a:defRPr/>
              </a:pPr>
              <a:t>‹#›</a:t>
            </a:fld>
            <a:endParaRPr lang="ja-JP" altLang="en-US"/>
          </a:p>
        </p:txBody>
      </p:sp>
    </p:spTree>
    <p:extLst>
      <p:ext uri="{BB962C8B-B14F-4D97-AF65-F5344CB8AC3E}">
        <p14:creationId xmlns:p14="http://schemas.microsoft.com/office/powerpoint/2010/main" val="4100235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A01DB810-5FAE-48A1-A29F-91629E32EB34}" type="datetime1">
              <a:rPr lang="ja-JP" altLang="en-US"/>
              <a:pPr>
                <a:defRPr/>
              </a:pPr>
              <a:t>2024/3/18</a:t>
            </a:fld>
            <a:endParaRPr lang="ja-JP" altLang="en-US"/>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82A53C69-F0C9-4488-B507-8B31F677AE6F}" type="slidenum">
              <a:rPr lang="ja-JP" altLang="en-US"/>
              <a:pPr>
                <a:defRPr/>
              </a:pPr>
              <a:t>‹#›</a:t>
            </a:fld>
            <a:endParaRPr lang="ja-JP" altLang="en-US"/>
          </a:p>
        </p:txBody>
      </p:sp>
    </p:spTree>
    <p:extLst>
      <p:ext uri="{BB962C8B-B14F-4D97-AF65-F5344CB8AC3E}">
        <p14:creationId xmlns:p14="http://schemas.microsoft.com/office/powerpoint/2010/main" val="2634777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noChangeArrowheads="1"/>
          </p:cNvSpPr>
          <p:nvPr>
            <p:ph type="dt" sz="half" idx="10"/>
          </p:nvPr>
        </p:nvSpPr>
        <p:spPr>
          <a:ln/>
        </p:spPr>
        <p:txBody>
          <a:bodyPr/>
          <a:lstStyle>
            <a:lvl1pPr>
              <a:defRPr/>
            </a:lvl1pPr>
          </a:lstStyle>
          <a:p>
            <a:pPr>
              <a:defRPr/>
            </a:pPr>
            <a:fld id="{6AB31C10-D253-4A00-9064-BF1534237465}" type="datetime1">
              <a:rPr lang="ja-JP" altLang="en-US"/>
              <a:pPr>
                <a:defRPr/>
              </a:pPr>
              <a:t>2024/3/18</a:t>
            </a:fld>
            <a:endParaRPr lang="ja-JP" altLang="en-US"/>
          </a:p>
        </p:txBody>
      </p:sp>
      <p:sp>
        <p:nvSpPr>
          <p:cNvPr id="6"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7" name="スライド番号プレースホルダー 5"/>
          <p:cNvSpPr>
            <a:spLocks noGrp="1" noChangeArrowheads="1"/>
          </p:cNvSpPr>
          <p:nvPr>
            <p:ph type="sldNum" sz="quarter" idx="12"/>
          </p:nvPr>
        </p:nvSpPr>
        <p:spPr>
          <a:ln/>
        </p:spPr>
        <p:txBody>
          <a:bodyPr/>
          <a:lstStyle>
            <a:lvl1pPr>
              <a:defRPr/>
            </a:lvl1pPr>
          </a:lstStyle>
          <a:p>
            <a:pPr>
              <a:defRPr/>
            </a:pPr>
            <a:fld id="{907EB87E-5957-4F28-9C15-157ACA4CBA5B}" type="slidenum">
              <a:rPr lang="ja-JP" altLang="en-US"/>
              <a:pPr>
                <a:defRPr/>
              </a:pPr>
              <a:t>‹#›</a:t>
            </a:fld>
            <a:endParaRPr lang="ja-JP" altLang="en-US"/>
          </a:p>
        </p:txBody>
      </p:sp>
    </p:spTree>
    <p:extLst>
      <p:ext uri="{BB962C8B-B14F-4D97-AF65-F5344CB8AC3E}">
        <p14:creationId xmlns:p14="http://schemas.microsoft.com/office/powerpoint/2010/main" val="2963975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5AA5D211-2270-45C6-8EA7-BC4F3F2BCA81}" type="datetime1">
              <a:rPr lang="ja-JP" altLang="en-US"/>
              <a:pPr>
                <a:defRPr/>
              </a:pPr>
              <a:t>2024/3/18</a:t>
            </a:fld>
            <a:endParaRPr lang="ja-JP" altLang="en-US"/>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6C208FFE-B20B-467B-B319-6DC42577826F}" type="slidenum">
              <a:rPr lang="ja-JP" altLang="en-US"/>
              <a:pPr>
                <a:defRPr/>
              </a:pPr>
              <a:t>‹#›</a:t>
            </a:fld>
            <a:endParaRPr lang="ja-JP" altLang="en-US"/>
          </a:p>
        </p:txBody>
      </p:sp>
    </p:spTree>
    <p:extLst>
      <p:ext uri="{BB962C8B-B14F-4D97-AF65-F5344CB8AC3E}">
        <p14:creationId xmlns:p14="http://schemas.microsoft.com/office/powerpoint/2010/main" val="40596226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7247A2E9-7F40-4316-AC4D-D78073F36B29}" type="datetime1">
              <a:rPr lang="ja-JP" altLang="en-US"/>
              <a:pPr>
                <a:defRPr/>
              </a:pPr>
              <a:t>2024/3/18</a:t>
            </a:fld>
            <a:endParaRPr lang="ja-JP" altLang="en-US"/>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0EFD9987-F837-4673-93F5-00D9C5A86928}" type="slidenum">
              <a:rPr lang="ja-JP" altLang="en-US"/>
              <a:pPr>
                <a:defRPr/>
              </a:pPr>
              <a:t>‹#›</a:t>
            </a:fld>
            <a:endParaRPr lang="ja-JP" altLang="en-US"/>
          </a:p>
        </p:txBody>
      </p:sp>
    </p:spTree>
    <p:extLst>
      <p:ext uri="{BB962C8B-B14F-4D97-AF65-F5344CB8AC3E}">
        <p14:creationId xmlns:p14="http://schemas.microsoft.com/office/powerpoint/2010/main" val="2968159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33D1D741-CF0C-472C-8DB5-1B4272555094}" type="datetime1">
              <a:rPr lang="ja-JP" altLang="en-US"/>
              <a:pPr>
                <a:defRPr/>
              </a:pPr>
              <a:t>2024/3/18</a:t>
            </a:fld>
            <a:endParaRPr lang="ja-JP" altLang="en-US"/>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B5785D9C-BDD2-4C42-8F63-909A5810E1A6}" type="slidenum">
              <a:rPr lang="ja-JP" altLang="en-US"/>
              <a:pPr>
                <a:defRPr/>
              </a:pPr>
              <a:t>‹#›</a:t>
            </a:fld>
            <a:endParaRPr lang="ja-JP" altLang="en-US"/>
          </a:p>
        </p:txBody>
      </p:sp>
    </p:spTree>
    <p:extLst>
      <p:ext uri="{BB962C8B-B14F-4D97-AF65-F5344CB8AC3E}">
        <p14:creationId xmlns:p14="http://schemas.microsoft.com/office/powerpoint/2010/main" val="3348786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noChangeArrowheads="1"/>
          </p:cNvSpPr>
          <p:nvPr>
            <p:ph type="dt" sz="half" idx="10"/>
          </p:nvPr>
        </p:nvSpPr>
        <p:spPr>
          <a:ln/>
        </p:spPr>
        <p:txBody>
          <a:bodyPr/>
          <a:lstStyle>
            <a:lvl1pPr>
              <a:defRPr/>
            </a:lvl1pPr>
          </a:lstStyle>
          <a:p>
            <a:pPr>
              <a:defRPr/>
            </a:pPr>
            <a:fld id="{5D48D207-BD50-454F-B17A-BFF58D347715}" type="datetime1">
              <a:rPr lang="ja-JP" altLang="en-US"/>
              <a:pPr>
                <a:defRPr/>
              </a:pPr>
              <a:t>2024/3/18</a:t>
            </a:fld>
            <a:endParaRPr lang="ja-JP" altLang="en-US"/>
          </a:p>
        </p:txBody>
      </p:sp>
      <p:sp>
        <p:nvSpPr>
          <p:cNvPr id="6"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7" name="スライド番号プレースホルダー 5"/>
          <p:cNvSpPr>
            <a:spLocks noGrp="1" noChangeArrowheads="1"/>
          </p:cNvSpPr>
          <p:nvPr>
            <p:ph type="sldNum" sz="quarter" idx="12"/>
          </p:nvPr>
        </p:nvSpPr>
        <p:spPr>
          <a:ln/>
        </p:spPr>
        <p:txBody>
          <a:bodyPr/>
          <a:lstStyle>
            <a:lvl1pPr>
              <a:defRPr/>
            </a:lvl1pPr>
          </a:lstStyle>
          <a:p>
            <a:pPr>
              <a:defRPr/>
            </a:pPr>
            <a:fld id="{17E6F7EA-1E83-4BCF-8B3C-8EF557C73619}" type="slidenum">
              <a:rPr lang="ja-JP" altLang="en-US"/>
              <a:pPr>
                <a:defRPr/>
              </a:pPr>
              <a:t>‹#›</a:t>
            </a:fld>
            <a:endParaRPr lang="ja-JP" altLang="en-US"/>
          </a:p>
        </p:txBody>
      </p:sp>
    </p:spTree>
    <p:extLst>
      <p:ext uri="{BB962C8B-B14F-4D97-AF65-F5344CB8AC3E}">
        <p14:creationId xmlns:p14="http://schemas.microsoft.com/office/powerpoint/2010/main" val="706537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noChangeArrowheads="1"/>
          </p:cNvSpPr>
          <p:nvPr>
            <p:ph type="dt" sz="half" idx="10"/>
          </p:nvPr>
        </p:nvSpPr>
        <p:spPr>
          <a:ln/>
        </p:spPr>
        <p:txBody>
          <a:bodyPr/>
          <a:lstStyle>
            <a:lvl1pPr>
              <a:defRPr/>
            </a:lvl1pPr>
          </a:lstStyle>
          <a:p>
            <a:pPr>
              <a:defRPr/>
            </a:pPr>
            <a:fld id="{57467050-DFEE-4F12-BB49-756CA7C0A517}" type="datetime1">
              <a:rPr lang="ja-JP" altLang="en-US"/>
              <a:pPr>
                <a:defRPr/>
              </a:pPr>
              <a:t>2024/3/18</a:t>
            </a:fld>
            <a:endParaRPr lang="ja-JP" altLang="en-US"/>
          </a:p>
        </p:txBody>
      </p:sp>
      <p:sp>
        <p:nvSpPr>
          <p:cNvPr id="8"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9" name="スライド番号プレースホルダー 5"/>
          <p:cNvSpPr>
            <a:spLocks noGrp="1" noChangeArrowheads="1"/>
          </p:cNvSpPr>
          <p:nvPr>
            <p:ph type="sldNum" sz="quarter" idx="12"/>
          </p:nvPr>
        </p:nvSpPr>
        <p:spPr>
          <a:ln/>
        </p:spPr>
        <p:txBody>
          <a:bodyPr/>
          <a:lstStyle>
            <a:lvl1pPr>
              <a:defRPr/>
            </a:lvl1pPr>
          </a:lstStyle>
          <a:p>
            <a:pPr>
              <a:defRPr/>
            </a:pPr>
            <a:fld id="{7D9B630C-BFB3-4FF2-BFB6-003B69AB9F9D}" type="slidenum">
              <a:rPr lang="ja-JP" altLang="en-US"/>
              <a:pPr>
                <a:defRPr/>
              </a:pPr>
              <a:t>‹#›</a:t>
            </a:fld>
            <a:endParaRPr lang="ja-JP" altLang="en-US"/>
          </a:p>
        </p:txBody>
      </p:sp>
    </p:spTree>
    <p:extLst>
      <p:ext uri="{BB962C8B-B14F-4D97-AF65-F5344CB8AC3E}">
        <p14:creationId xmlns:p14="http://schemas.microsoft.com/office/powerpoint/2010/main" val="1933012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noChangeArrowheads="1"/>
          </p:cNvSpPr>
          <p:nvPr>
            <p:ph type="dt" sz="half" idx="10"/>
          </p:nvPr>
        </p:nvSpPr>
        <p:spPr>
          <a:ln/>
        </p:spPr>
        <p:txBody>
          <a:bodyPr/>
          <a:lstStyle>
            <a:lvl1pPr>
              <a:defRPr/>
            </a:lvl1pPr>
          </a:lstStyle>
          <a:p>
            <a:pPr>
              <a:defRPr/>
            </a:pPr>
            <a:fld id="{9FAE2A37-9FD8-40FD-BECE-43A3B8288175}" type="datetime1">
              <a:rPr lang="ja-JP" altLang="en-US"/>
              <a:pPr>
                <a:defRPr/>
              </a:pPr>
              <a:t>2024/3/18</a:t>
            </a:fld>
            <a:endParaRPr lang="ja-JP" altLang="en-US"/>
          </a:p>
        </p:txBody>
      </p:sp>
      <p:sp>
        <p:nvSpPr>
          <p:cNvPr id="4"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5" name="スライド番号プレースホルダー 5"/>
          <p:cNvSpPr>
            <a:spLocks noGrp="1" noChangeArrowheads="1"/>
          </p:cNvSpPr>
          <p:nvPr>
            <p:ph type="sldNum" sz="quarter" idx="12"/>
          </p:nvPr>
        </p:nvSpPr>
        <p:spPr>
          <a:ln/>
        </p:spPr>
        <p:txBody>
          <a:bodyPr/>
          <a:lstStyle>
            <a:lvl1pPr>
              <a:defRPr/>
            </a:lvl1pPr>
          </a:lstStyle>
          <a:p>
            <a:pPr>
              <a:defRPr/>
            </a:pPr>
            <a:fld id="{053FFB83-4EB5-48E6-9326-1F01665F38FA}" type="slidenum">
              <a:rPr lang="ja-JP" altLang="en-US"/>
              <a:pPr>
                <a:defRPr/>
              </a:pPr>
              <a:t>‹#›</a:t>
            </a:fld>
            <a:endParaRPr lang="ja-JP" altLang="en-US"/>
          </a:p>
        </p:txBody>
      </p:sp>
    </p:spTree>
    <p:extLst>
      <p:ext uri="{BB962C8B-B14F-4D97-AF65-F5344CB8AC3E}">
        <p14:creationId xmlns:p14="http://schemas.microsoft.com/office/powerpoint/2010/main" val="4204588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noChangeArrowheads="1"/>
          </p:cNvSpPr>
          <p:nvPr>
            <p:ph type="dt" sz="half" idx="10"/>
          </p:nvPr>
        </p:nvSpPr>
        <p:spPr>
          <a:ln/>
        </p:spPr>
        <p:txBody>
          <a:bodyPr/>
          <a:lstStyle>
            <a:lvl1pPr>
              <a:defRPr/>
            </a:lvl1pPr>
          </a:lstStyle>
          <a:p>
            <a:pPr>
              <a:defRPr/>
            </a:pPr>
            <a:fld id="{82EB1012-2E47-44BD-9667-B9B76B28C5CA}" type="datetime1">
              <a:rPr lang="ja-JP" altLang="en-US"/>
              <a:pPr>
                <a:defRPr/>
              </a:pPr>
              <a:t>2024/3/18</a:t>
            </a:fld>
            <a:endParaRPr lang="ja-JP" altLang="en-US"/>
          </a:p>
        </p:txBody>
      </p:sp>
      <p:sp>
        <p:nvSpPr>
          <p:cNvPr id="3"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4" name="スライド番号プレースホルダー 5"/>
          <p:cNvSpPr>
            <a:spLocks noGrp="1" noChangeArrowheads="1"/>
          </p:cNvSpPr>
          <p:nvPr>
            <p:ph type="sldNum" sz="quarter" idx="12"/>
          </p:nvPr>
        </p:nvSpPr>
        <p:spPr>
          <a:ln/>
        </p:spPr>
        <p:txBody>
          <a:bodyPr/>
          <a:lstStyle>
            <a:lvl1pPr>
              <a:defRPr/>
            </a:lvl1pPr>
          </a:lstStyle>
          <a:p>
            <a:pPr>
              <a:defRPr/>
            </a:pPr>
            <a:fld id="{A92A80BC-BBCB-4BA4-A8FB-2B125AF960A6}" type="slidenum">
              <a:rPr lang="ja-JP" altLang="en-US"/>
              <a:pPr>
                <a:defRPr/>
              </a:pPr>
              <a:t>‹#›</a:t>
            </a:fld>
            <a:endParaRPr lang="ja-JP" altLang="en-US"/>
          </a:p>
        </p:txBody>
      </p:sp>
    </p:spTree>
    <p:extLst>
      <p:ext uri="{BB962C8B-B14F-4D97-AF65-F5344CB8AC3E}">
        <p14:creationId xmlns:p14="http://schemas.microsoft.com/office/powerpoint/2010/main" val="1159946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noChangeArrowheads="1"/>
          </p:cNvSpPr>
          <p:nvPr>
            <p:ph type="dt" sz="half" idx="10"/>
          </p:nvPr>
        </p:nvSpPr>
        <p:spPr>
          <a:ln/>
        </p:spPr>
        <p:txBody>
          <a:bodyPr/>
          <a:lstStyle>
            <a:lvl1pPr>
              <a:defRPr/>
            </a:lvl1pPr>
          </a:lstStyle>
          <a:p>
            <a:pPr>
              <a:defRPr/>
            </a:pPr>
            <a:fld id="{E527A18F-F421-496B-A92F-089937E72DFF}" type="datetime1">
              <a:rPr lang="ja-JP" altLang="en-US"/>
              <a:pPr>
                <a:defRPr/>
              </a:pPr>
              <a:t>2024/3/18</a:t>
            </a:fld>
            <a:endParaRPr lang="ja-JP" altLang="en-US"/>
          </a:p>
        </p:txBody>
      </p:sp>
      <p:sp>
        <p:nvSpPr>
          <p:cNvPr id="6"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7" name="スライド番号プレースホルダー 5"/>
          <p:cNvSpPr>
            <a:spLocks noGrp="1" noChangeArrowheads="1"/>
          </p:cNvSpPr>
          <p:nvPr>
            <p:ph type="sldNum" sz="quarter" idx="12"/>
          </p:nvPr>
        </p:nvSpPr>
        <p:spPr>
          <a:ln/>
        </p:spPr>
        <p:txBody>
          <a:bodyPr/>
          <a:lstStyle>
            <a:lvl1pPr>
              <a:defRPr/>
            </a:lvl1pPr>
          </a:lstStyle>
          <a:p>
            <a:pPr>
              <a:defRPr/>
            </a:pPr>
            <a:fld id="{963F0295-A7CF-4A19-A942-AB499356A7B1}" type="slidenum">
              <a:rPr lang="ja-JP" altLang="en-US"/>
              <a:pPr>
                <a:defRPr/>
              </a:pPr>
              <a:t>‹#›</a:t>
            </a:fld>
            <a:endParaRPr lang="ja-JP" altLang="en-US"/>
          </a:p>
        </p:txBody>
      </p:sp>
    </p:spTree>
    <p:extLst>
      <p:ext uri="{BB962C8B-B14F-4D97-AF65-F5344CB8AC3E}">
        <p14:creationId xmlns:p14="http://schemas.microsoft.com/office/powerpoint/2010/main" val="2427798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noChangeArrowheads="1"/>
          </p:cNvSpPr>
          <p:nvPr>
            <p:ph type="dt" sz="half" idx="10"/>
          </p:nvPr>
        </p:nvSpPr>
        <p:spPr>
          <a:ln/>
        </p:spPr>
        <p:txBody>
          <a:bodyPr/>
          <a:lstStyle>
            <a:lvl1pPr>
              <a:defRPr/>
            </a:lvl1pPr>
          </a:lstStyle>
          <a:p>
            <a:pPr>
              <a:defRPr/>
            </a:pPr>
            <a:fld id="{0A77CE57-584B-419A-B2A9-228D58AE18F9}" type="datetime1">
              <a:rPr lang="ja-JP" altLang="en-US"/>
              <a:pPr>
                <a:defRPr/>
              </a:pPr>
              <a:t>2024/3/18</a:t>
            </a:fld>
            <a:endParaRPr lang="ja-JP" altLang="en-US"/>
          </a:p>
        </p:txBody>
      </p:sp>
      <p:sp>
        <p:nvSpPr>
          <p:cNvPr id="6"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7" name="スライド番号プレースホルダー 5"/>
          <p:cNvSpPr>
            <a:spLocks noGrp="1" noChangeArrowheads="1"/>
          </p:cNvSpPr>
          <p:nvPr>
            <p:ph type="sldNum" sz="quarter" idx="12"/>
          </p:nvPr>
        </p:nvSpPr>
        <p:spPr>
          <a:ln/>
        </p:spPr>
        <p:txBody>
          <a:bodyPr/>
          <a:lstStyle>
            <a:lvl1pPr>
              <a:defRPr/>
            </a:lvl1pPr>
          </a:lstStyle>
          <a:p>
            <a:pPr>
              <a:defRPr/>
            </a:pPr>
            <a:fld id="{A9D00FE6-5D21-40BE-8414-D711252E6819}" type="slidenum">
              <a:rPr lang="ja-JP" altLang="en-US"/>
              <a:pPr>
                <a:defRPr/>
              </a:pPr>
              <a:t>‹#›</a:t>
            </a:fld>
            <a:endParaRPr lang="ja-JP" altLang="en-US"/>
          </a:p>
        </p:txBody>
      </p:sp>
    </p:spTree>
    <p:extLst>
      <p:ext uri="{BB962C8B-B14F-4D97-AF65-F5344CB8AC3E}">
        <p14:creationId xmlns:p14="http://schemas.microsoft.com/office/powerpoint/2010/main" val="123301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ー 1"/>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ja-JP"/>
              <a:t>マスター タイトルの書式設定</a:t>
            </a:r>
          </a:p>
        </p:txBody>
      </p:sp>
      <p:sp>
        <p:nvSpPr>
          <p:cNvPr id="1027" name="テキスト プレースホルダー 2"/>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ja-JP"/>
              <a:t>マスター テキストの書式設定</a:t>
            </a:r>
          </a:p>
          <a:p>
            <a:pPr lvl="1"/>
            <a:r>
              <a:rPr lang="ja-JP" altLang="ja-JP"/>
              <a:t>第 2 レベル</a:t>
            </a:r>
          </a:p>
          <a:p>
            <a:pPr lvl="2"/>
            <a:r>
              <a:rPr lang="ja-JP" altLang="ja-JP"/>
              <a:t>第 3 レベル</a:t>
            </a:r>
          </a:p>
          <a:p>
            <a:pPr lvl="3"/>
            <a:r>
              <a:rPr lang="ja-JP" altLang="ja-JP"/>
              <a:t>第 4 レベル</a:t>
            </a:r>
          </a:p>
          <a:p>
            <a:pPr lvl="4"/>
            <a:r>
              <a:rPr lang="ja-JP" altLang="ja-JP"/>
              <a:t>第 5 レベル</a:t>
            </a:r>
          </a:p>
        </p:txBody>
      </p:sp>
      <p:sp>
        <p:nvSpPr>
          <p:cNvPr id="1029" name="日付プレースホルダー 3"/>
          <p:cNvSpPr>
            <a:spLocks noGrp="1" noChangeArrowheads="1"/>
          </p:cNvSpPr>
          <p:nvPr>
            <p:ph type="dt" sz="half" idx="2"/>
          </p:nvPr>
        </p:nvSpPr>
        <p:spPr bwMode="auto">
          <a:xfrm>
            <a:off x="495300" y="6356350"/>
            <a:ext cx="23114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eaLnBrk="1" hangingPunct="1">
              <a:buSzPct val="100000"/>
              <a:buFont typeface="Arial" charset="0"/>
              <a:buNone/>
              <a:defRPr kumimoji="1" sz="1200">
                <a:solidFill>
                  <a:srgbClr val="898989"/>
                </a:solidFill>
                <a:latin typeface="ＭＳ Ｐゴシック" pitchFamily="50" charset="-128"/>
              </a:defRPr>
            </a:lvl1pPr>
          </a:lstStyle>
          <a:p>
            <a:pPr>
              <a:defRPr/>
            </a:pPr>
            <a:fld id="{AEECBB56-383F-46A1-8B32-D6B2842825B5}" type="datetime1">
              <a:rPr lang="ja-JP" altLang="en-US"/>
              <a:pPr>
                <a:defRPr/>
              </a:pPr>
              <a:t>2024/3/18</a:t>
            </a:fld>
            <a:endParaRPr lang="ja-JP" altLang="en-US"/>
          </a:p>
        </p:txBody>
      </p:sp>
      <p:sp>
        <p:nvSpPr>
          <p:cNvPr id="1030" name="フッター プレースホルダー 4"/>
          <p:cNvSpPr>
            <a:spLocks noGrp="1" noChangeArrowheads="1"/>
          </p:cNvSpPr>
          <p:nvPr>
            <p:ph type="ftr" sz="quarter" idx="3"/>
          </p:nvPr>
        </p:nvSpPr>
        <p:spPr bwMode="auto">
          <a:xfrm>
            <a:off x="3384550" y="6356350"/>
            <a:ext cx="31369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eaLnBrk="1" hangingPunct="1">
              <a:buSzPct val="100000"/>
              <a:buFont typeface="Arial" charset="0"/>
              <a:buNone/>
              <a:defRPr kumimoji="1" sz="1200">
                <a:solidFill>
                  <a:srgbClr val="898989"/>
                </a:solidFill>
                <a:latin typeface="ＭＳ Ｐゴシック" pitchFamily="50" charset="-128"/>
              </a:defRPr>
            </a:lvl1pPr>
          </a:lstStyle>
          <a:p>
            <a:pPr>
              <a:defRPr/>
            </a:pPr>
            <a:endParaRPr lang="ja-JP" altLang="en-US"/>
          </a:p>
        </p:txBody>
      </p:sp>
      <p:sp>
        <p:nvSpPr>
          <p:cNvPr id="1031" name="スライド番号プレースホルダー 5"/>
          <p:cNvSpPr>
            <a:spLocks noGrp="1" noChangeArrowheads="1"/>
          </p:cNvSpPr>
          <p:nvPr>
            <p:ph type="sldNum" sz="quarter" idx="4"/>
          </p:nvPr>
        </p:nvSpPr>
        <p:spPr bwMode="auto">
          <a:xfrm>
            <a:off x="7099300" y="6356350"/>
            <a:ext cx="23114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eaLnBrk="1" hangingPunct="1">
              <a:buSzPct val="100000"/>
              <a:buFont typeface="Arial" panose="020B0604020202020204" pitchFamily="34" charset="0"/>
              <a:buNone/>
              <a:defRPr kumimoji="1" sz="1200">
                <a:solidFill>
                  <a:srgbClr val="898989"/>
                </a:solidFill>
                <a:latin typeface="ＭＳ Ｐゴシック" panose="020B0600070205080204" pitchFamily="50" charset="-128"/>
              </a:defRPr>
            </a:lvl1pPr>
          </a:lstStyle>
          <a:p>
            <a:pPr>
              <a:defRPr/>
            </a:pPr>
            <a:fld id="{B3E8EFB6-B71D-43C5-B729-A96389C73DFE}"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4458" r:id="rId1"/>
    <p:sldLayoutId id="2147484459" r:id="rId2"/>
    <p:sldLayoutId id="2147484460" r:id="rId3"/>
    <p:sldLayoutId id="2147484461" r:id="rId4"/>
    <p:sldLayoutId id="2147484462" r:id="rId5"/>
    <p:sldLayoutId id="2147484463" r:id="rId6"/>
    <p:sldLayoutId id="2147484464" r:id="rId7"/>
    <p:sldLayoutId id="2147484465" r:id="rId8"/>
    <p:sldLayoutId id="2147484466" r:id="rId9"/>
    <p:sldLayoutId id="2147484467" r:id="rId10"/>
    <p:sldLayoutId id="2147484468" r:id="rId11"/>
  </p:sldLayoutIdLst>
  <p:txStyles>
    <p:titleStyle>
      <a:lvl1pPr algn="ctr" rtl="0" eaLnBrk="0" fontAlgn="base" hangingPunct="0">
        <a:spcBef>
          <a:spcPct val="0"/>
        </a:spcBef>
        <a:spcAft>
          <a:spcPct val="0"/>
        </a:spcAft>
        <a:buSzPct val="100000"/>
        <a:defRPr kumimoji="1" sz="4400">
          <a:solidFill>
            <a:schemeClr val="tx1"/>
          </a:solidFill>
          <a:latin typeface="Calibri" pitchFamily="34" charset="0"/>
          <a:cs typeface="Arial" charset="0"/>
        </a:defRPr>
      </a:lvl1pPr>
      <a:lvl2pPr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2pPr>
      <a:lvl3pPr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3pPr>
      <a:lvl4pPr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4pPr>
      <a:lvl5pPr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5pPr>
      <a:lvl6pPr marL="457200"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6pPr>
      <a:lvl7pPr marL="914400"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7pPr>
      <a:lvl8pPr marL="1371600"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8pPr>
      <a:lvl9pPr marL="1828800"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9pPr>
    </p:titleStyle>
    <p:bodyStyle>
      <a:lvl1pPr marL="342900" indent="-342900" algn="l" rtl="0" eaLnBrk="0" fontAlgn="base" hangingPunct="0">
        <a:spcBef>
          <a:spcPct val="20000"/>
        </a:spcBef>
        <a:spcAft>
          <a:spcPct val="0"/>
        </a:spcAft>
        <a:buSzPct val="100000"/>
        <a:buFont typeface="Arial" panose="020B0604020202020204" pitchFamily="34" charset="0"/>
        <a:buChar char="•"/>
        <a:defRPr kumimoji="1" sz="3200">
          <a:solidFill>
            <a:schemeClr val="tx1"/>
          </a:solidFill>
          <a:latin typeface="Calibri" pitchFamily="34" charset="0"/>
          <a:cs typeface="Arial" charset="0"/>
        </a:defRPr>
      </a:lvl1pPr>
      <a:lvl2pPr marL="742950" indent="-285750" algn="l" rtl="0" eaLnBrk="0" fontAlgn="base" hangingPunct="0">
        <a:spcBef>
          <a:spcPct val="20000"/>
        </a:spcBef>
        <a:spcAft>
          <a:spcPct val="0"/>
        </a:spcAft>
        <a:buSzPct val="100000"/>
        <a:buFont typeface="Arial" panose="020B0604020202020204" pitchFamily="34" charset="0"/>
        <a:buChar char="–"/>
        <a:defRPr kumimoji="1" sz="2800">
          <a:solidFill>
            <a:schemeClr val="tx1"/>
          </a:solidFill>
          <a:latin typeface="Calibri" pitchFamily="34" charset="0"/>
          <a:cs typeface="Arial" charset="0"/>
        </a:defRPr>
      </a:lvl2pPr>
      <a:lvl3pPr marL="1143000" indent="-228600" algn="l" rtl="0" eaLnBrk="0" fontAlgn="base" hangingPunct="0">
        <a:spcBef>
          <a:spcPct val="20000"/>
        </a:spcBef>
        <a:spcAft>
          <a:spcPct val="0"/>
        </a:spcAft>
        <a:buSzPct val="100000"/>
        <a:buFont typeface="Arial" panose="020B0604020202020204" pitchFamily="34" charset="0"/>
        <a:buChar char="•"/>
        <a:defRPr kumimoji="1" sz="2400">
          <a:solidFill>
            <a:schemeClr val="tx1"/>
          </a:solidFill>
          <a:latin typeface="Calibri" pitchFamily="34" charset="0"/>
          <a:cs typeface="Arial" charset="0"/>
        </a:defRPr>
      </a:lvl3pPr>
      <a:lvl4pPr marL="1600200" indent="-228600" algn="l" rtl="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itchFamily="34" charset="0"/>
          <a:cs typeface="Arial" charset="0"/>
        </a:defRPr>
      </a:lvl4pPr>
      <a:lvl5pPr marL="2057400" indent="-228600" algn="l" rtl="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itchFamily="34" charset="0"/>
          <a:cs typeface="Arial" charset="0"/>
        </a:defRPr>
      </a:lvl5pPr>
      <a:lvl6pPr marL="2514600" indent="-228600" algn="l" rtl="0" eaLnBrk="0" fontAlgn="base" hangingPunct="0">
        <a:spcBef>
          <a:spcPct val="20000"/>
        </a:spcBef>
        <a:spcAft>
          <a:spcPct val="0"/>
        </a:spcAft>
        <a:buSzPct val="100000"/>
        <a:buFont typeface="Arial" charset="0"/>
        <a:buChar char="»"/>
        <a:defRPr kumimoji="1" sz="2000">
          <a:solidFill>
            <a:schemeClr val="tx1"/>
          </a:solidFill>
          <a:latin typeface="Calibri" pitchFamily="34" charset="0"/>
          <a:cs typeface="Arial" charset="0"/>
        </a:defRPr>
      </a:lvl6pPr>
      <a:lvl7pPr marL="2971800" indent="-228600" algn="l" rtl="0" eaLnBrk="0" fontAlgn="base" hangingPunct="0">
        <a:spcBef>
          <a:spcPct val="20000"/>
        </a:spcBef>
        <a:spcAft>
          <a:spcPct val="0"/>
        </a:spcAft>
        <a:buSzPct val="100000"/>
        <a:buFont typeface="Arial" charset="0"/>
        <a:buChar char="»"/>
        <a:defRPr kumimoji="1" sz="2000">
          <a:solidFill>
            <a:schemeClr val="tx1"/>
          </a:solidFill>
          <a:latin typeface="Calibri" pitchFamily="34" charset="0"/>
          <a:cs typeface="Arial" charset="0"/>
        </a:defRPr>
      </a:lvl7pPr>
      <a:lvl8pPr marL="3429000" indent="-228600" algn="l" rtl="0" eaLnBrk="0" fontAlgn="base" hangingPunct="0">
        <a:spcBef>
          <a:spcPct val="20000"/>
        </a:spcBef>
        <a:spcAft>
          <a:spcPct val="0"/>
        </a:spcAft>
        <a:buSzPct val="100000"/>
        <a:buFont typeface="Arial" charset="0"/>
        <a:buChar char="»"/>
        <a:defRPr kumimoji="1" sz="2000">
          <a:solidFill>
            <a:schemeClr val="tx1"/>
          </a:solidFill>
          <a:latin typeface="Calibri" pitchFamily="34" charset="0"/>
          <a:cs typeface="Arial" charset="0"/>
        </a:defRPr>
      </a:lvl8pPr>
      <a:lvl9pPr marL="3886200" indent="-228600" algn="l" rtl="0" eaLnBrk="0" fontAlgn="base" hangingPunct="0">
        <a:spcBef>
          <a:spcPct val="20000"/>
        </a:spcBef>
        <a:spcAft>
          <a:spcPct val="0"/>
        </a:spcAft>
        <a:buSzPct val="100000"/>
        <a:buFont typeface="Arial" charset="0"/>
        <a:buChar char="»"/>
        <a:defRPr kumimoji="1" sz="2000">
          <a:solidFill>
            <a:schemeClr val="tx1"/>
          </a:solidFill>
          <a:latin typeface="Calibri" pitchFamily="34" charset="0"/>
          <a:cs typeface="Arial" charset="0"/>
        </a:defRPr>
      </a:lvl9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タイトル プレースホルダー 1"/>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ja-JP"/>
              <a:t>マスター タイトルの書式設定</a:t>
            </a:r>
          </a:p>
        </p:txBody>
      </p:sp>
      <p:sp>
        <p:nvSpPr>
          <p:cNvPr id="2051" name="テキスト プレースホルダー 2"/>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ja-JP"/>
              <a:t>マスター テキストの書式設定</a:t>
            </a:r>
          </a:p>
          <a:p>
            <a:pPr lvl="1"/>
            <a:r>
              <a:rPr lang="ja-JP" altLang="ja-JP"/>
              <a:t>第 2 レベル</a:t>
            </a:r>
          </a:p>
          <a:p>
            <a:pPr lvl="2"/>
            <a:r>
              <a:rPr lang="ja-JP" altLang="ja-JP"/>
              <a:t>第 3 レベル</a:t>
            </a:r>
          </a:p>
          <a:p>
            <a:pPr lvl="3"/>
            <a:r>
              <a:rPr lang="ja-JP" altLang="ja-JP"/>
              <a:t>第 4 レベル</a:t>
            </a:r>
          </a:p>
          <a:p>
            <a:pPr lvl="4"/>
            <a:r>
              <a:rPr lang="ja-JP" altLang="ja-JP"/>
              <a:t>第 5 レベル</a:t>
            </a:r>
          </a:p>
        </p:txBody>
      </p:sp>
      <p:sp>
        <p:nvSpPr>
          <p:cNvPr id="2060" name="日付プレースホルダー 3"/>
          <p:cNvSpPr>
            <a:spLocks noGrp="1" noChangeArrowheads="1"/>
          </p:cNvSpPr>
          <p:nvPr>
            <p:ph type="dt" sz="half" idx="2"/>
          </p:nvPr>
        </p:nvSpPr>
        <p:spPr bwMode="auto">
          <a:xfrm>
            <a:off x="495300" y="6356350"/>
            <a:ext cx="23114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eaLnBrk="1" hangingPunct="1">
              <a:buSzPct val="100000"/>
              <a:defRPr kumimoji="1" sz="1200">
                <a:solidFill>
                  <a:srgbClr val="898989"/>
                </a:solidFill>
                <a:latin typeface="ＭＳ Ｐゴシック" pitchFamily="50" charset="-128"/>
              </a:defRPr>
            </a:lvl1pPr>
          </a:lstStyle>
          <a:p>
            <a:pPr>
              <a:defRPr/>
            </a:pPr>
            <a:fld id="{BAD7AA3A-FEC3-480C-A272-281C097A9E77}" type="datetime1">
              <a:rPr lang="ja-JP" altLang="en-US"/>
              <a:pPr>
                <a:defRPr/>
              </a:pPr>
              <a:t>2024/3/18</a:t>
            </a:fld>
            <a:endParaRPr lang="ja-JP" altLang="en-US"/>
          </a:p>
        </p:txBody>
      </p:sp>
      <p:sp>
        <p:nvSpPr>
          <p:cNvPr id="2061" name="フッター プレースホルダー 4"/>
          <p:cNvSpPr>
            <a:spLocks noGrp="1" noChangeArrowheads="1"/>
          </p:cNvSpPr>
          <p:nvPr>
            <p:ph type="ftr" sz="quarter" idx="3"/>
          </p:nvPr>
        </p:nvSpPr>
        <p:spPr bwMode="auto">
          <a:xfrm>
            <a:off x="3384550" y="6356350"/>
            <a:ext cx="31369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eaLnBrk="1" hangingPunct="1">
              <a:buSzPct val="100000"/>
              <a:defRPr kumimoji="1" sz="1200">
                <a:solidFill>
                  <a:srgbClr val="898989"/>
                </a:solidFill>
                <a:latin typeface="ＭＳ Ｐゴシック" pitchFamily="50" charset="-128"/>
              </a:defRPr>
            </a:lvl1pPr>
          </a:lstStyle>
          <a:p>
            <a:pPr>
              <a:defRPr/>
            </a:pPr>
            <a:endParaRPr lang="ja-JP" altLang="en-US"/>
          </a:p>
        </p:txBody>
      </p:sp>
      <p:sp>
        <p:nvSpPr>
          <p:cNvPr id="2062" name="スライド番号プレースホルダー 5"/>
          <p:cNvSpPr>
            <a:spLocks noGrp="1" noChangeArrowheads="1"/>
          </p:cNvSpPr>
          <p:nvPr>
            <p:ph type="sldNum" sz="quarter" idx="4"/>
          </p:nvPr>
        </p:nvSpPr>
        <p:spPr bwMode="auto">
          <a:xfrm>
            <a:off x="7099300" y="6356350"/>
            <a:ext cx="23114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eaLnBrk="1" hangingPunct="1">
              <a:buSzPct val="100000"/>
              <a:defRPr kumimoji="1" sz="1200">
                <a:solidFill>
                  <a:srgbClr val="898989"/>
                </a:solidFill>
                <a:latin typeface="ＭＳ Ｐゴシック" panose="020B0600070205080204" pitchFamily="50" charset="-128"/>
              </a:defRPr>
            </a:lvl1pPr>
          </a:lstStyle>
          <a:p>
            <a:pPr>
              <a:defRPr/>
            </a:pPr>
            <a:fld id="{F24B9F86-98E0-4580-8E79-DD49196FC09C}"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4479" r:id="rId1"/>
    <p:sldLayoutId id="2147484469" r:id="rId2"/>
    <p:sldLayoutId id="2147484470" r:id="rId3"/>
    <p:sldLayoutId id="2147484471" r:id="rId4"/>
    <p:sldLayoutId id="2147484472" r:id="rId5"/>
    <p:sldLayoutId id="2147484473" r:id="rId6"/>
    <p:sldLayoutId id="2147484474" r:id="rId7"/>
    <p:sldLayoutId id="2147484475" r:id="rId8"/>
    <p:sldLayoutId id="2147484476" r:id="rId9"/>
    <p:sldLayoutId id="2147484477" r:id="rId10"/>
    <p:sldLayoutId id="2147484478" r:id="rId11"/>
  </p:sldLayoutIdLst>
  <p:txStyles>
    <p:titleStyle>
      <a:lvl1pPr algn="ctr" rtl="0" eaLnBrk="0" fontAlgn="base" hangingPunct="0">
        <a:spcBef>
          <a:spcPct val="0"/>
        </a:spcBef>
        <a:spcAft>
          <a:spcPct val="0"/>
        </a:spcAft>
        <a:buSzPct val="100000"/>
        <a:defRPr kumimoji="1" sz="4400">
          <a:solidFill>
            <a:schemeClr val="tx1"/>
          </a:solidFill>
          <a:latin typeface="Calibri" pitchFamily="34" charset="0"/>
          <a:cs typeface="Arial" charset="0"/>
        </a:defRPr>
      </a:lvl1pPr>
      <a:lvl2pPr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2pPr>
      <a:lvl3pPr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3pPr>
      <a:lvl4pPr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4pPr>
      <a:lvl5pPr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5pPr>
      <a:lvl6pPr marL="457200"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6pPr>
      <a:lvl7pPr marL="914400"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7pPr>
      <a:lvl8pPr marL="1371600"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8pPr>
      <a:lvl9pPr marL="1828800" algn="ctr" rtl="0" eaLnBrk="0" fontAlgn="base" hangingPunct="0">
        <a:spcBef>
          <a:spcPct val="0"/>
        </a:spcBef>
        <a:spcAft>
          <a:spcPct val="0"/>
        </a:spcAft>
        <a:buSzPct val="100000"/>
        <a:defRPr kumimoji="1" sz="4400">
          <a:solidFill>
            <a:schemeClr val="tx1"/>
          </a:solidFill>
          <a:latin typeface="Calibri" pitchFamily="34" charset="0"/>
          <a:ea typeface="ＭＳ Ｐゴシック" pitchFamily="50" charset="-128"/>
          <a:cs typeface="Arial" charset="0"/>
        </a:defRPr>
      </a:lvl9pPr>
    </p:titleStyle>
    <p:bodyStyle>
      <a:lvl1pPr marL="342900" indent="-342900" algn="l" rtl="0" eaLnBrk="0" fontAlgn="base" hangingPunct="0">
        <a:spcBef>
          <a:spcPct val="20000"/>
        </a:spcBef>
        <a:spcAft>
          <a:spcPct val="0"/>
        </a:spcAft>
        <a:buSzPct val="100000"/>
        <a:buFont typeface="Arial" panose="020B0604020202020204" pitchFamily="34" charset="0"/>
        <a:buChar char="•"/>
        <a:defRPr kumimoji="1" sz="3200">
          <a:solidFill>
            <a:schemeClr val="tx1"/>
          </a:solidFill>
          <a:latin typeface="Calibri" pitchFamily="34" charset="0"/>
          <a:cs typeface="Arial" charset="0"/>
        </a:defRPr>
      </a:lvl1pPr>
      <a:lvl2pPr marL="742950" indent="-285750" algn="l" rtl="0" eaLnBrk="0" fontAlgn="base" hangingPunct="0">
        <a:spcBef>
          <a:spcPct val="20000"/>
        </a:spcBef>
        <a:spcAft>
          <a:spcPct val="0"/>
        </a:spcAft>
        <a:buSzPct val="100000"/>
        <a:buFont typeface="Arial" panose="020B0604020202020204" pitchFamily="34" charset="0"/>
        <a:buChar char="–"/>
        <a:defRPr kumimoji="1" sz="2800">
          <a:solidFill>
            <a:schemeClr val="tx1"/>
          </a:solidFill>
          <a:latin typeface="Calibri" pitchFamily="34" charset="0"/>
          <a:cs typeface="Arial" charset="0"/>
        </a:defRPr>
      </a:lvl2pPr>
      <a:lvl3pPr marL="1143000" indent="-228600" algn="l" rtl="0" eaLnBrk="0" fontAlgn="base" hangingPunct="0">
        <a:spcBef>
          <a:spcPct val="20000"/>
        </a:spcBef>
        <a:spcAft>
          <a:spcPct val="0"/>
        </a:spcAft>
        <a:buSzPct val="100000"/>
        <a:buFont typeface="Arial" panose="020B0604020202020204" pitchFamily="34" charset="0"/>
        <a:buChar char="•"/>
        <a:defRPr kumimoji="1" sz="2400">
          <a:solidFill>
            <a:schemeClr val="tx1"/>
          </a:solidFill>
          <a:latin typeface="Calibri" pitchFamily="34" charset="0"/>
          <a:cs typeface="Arial" charset="0"/>
        </a:defRPr>
      </a:lvl3pPr>
      <a:lvl4pPr marL="1600200" indent="-228600" algn="l" rtl="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itchFamily="34" charset="0"/>
          <a:cs typeface="Arial" charset="0"/>
        </a:defRPr>
      </a:lvl4pPr>
      <a:lvl5pPr marL="2057400" indent="-228600" algn="l" rtl="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itchFamily="34" charset="0"/>
          <a:cs typeface="Arial" charset="0"/>
        </a:defRPr>
      </a:lvl5pPr>
      <a:lvl6pPr marL="2514600" indent="-228600" algn="l" rtl="0" eaLnBrk="0" fontAlgn="base" hangingPunct="0">
        <a:spcBef>
          <a:spcPct val="20000"/>
        </a:spcBef>
        <a:spcAft>
          <a:spcPct val="0"/>
        </a:spcAft>
        <a:buSzPct val="100000"/>
        <a:buFont typeface="Arial" charset="0"/>
        <a:buChar char="»"/>
        <a:defRPr kumimoji="1" sz="2000">
          <a:solidFill>
            <a:schemeClr val="tx1"/>
          </a:solidFill>
          <a:latin typeface="Calibri" pitchFamily="34" charset="0"/>
          <a:cs typeface="Arial" charset="0"/>
        </a:defRPr>
      </a:lvl6pPr>
      <a:lvl7pPr marL="2971800" indent="-228600" algn="l" rtl="0" eaLnBrk="0" fontAlgn="base" hangingPunct="0">
        <a:spcBef>
          <a:spcPct val="20000"/>
        </a:spcBef>
        <a:spcAft>
          <a:spcPct val="0"/>
        </a:spcAft>
        <a:buSzPct val="100000"/>
        <a:buFont typeface="Arial" charset="0"/>
        <a:buChar char="»"/>
        <a:defRPr kumimoji="1" sz="2000">
          <a:solidFill>
            <a:schemeClr val="tx1"/>
          </a:solidFill>
          <a:latin typeface="Calibri" pitchFamily="34" charset="0"/>
          <a:cs typeface="Arial" charset="0"/>
        </a:defRPr>
      </a:lvl7pPr>
      <a:lvl8pPr marL="3429000" indent="-228600" algn="l" rtl="0" eaLnBrk="0" fontAlgn="base" hangingPunct="0">
        <a:spcBef>
          <a:spcPct val="20000"/>
        </a:spcBef>
        <a:spcAft>
          <a:spcPct val="0"/>
        </a:spcAft>
        <a:buSzPct val="100000"/>
        <a:buFont typeface="Arial" charset="0"/>
        <a:buChar char="»"/>
        <a:defRPr kumimoji="1" sz="2000">
          <a:solidFill>
            <a:schemeClr val="tx1"/>
          </a:solidFill>
          <a:latin typeface="Calibri" pitchFamily="34" charset="0"/>
          <a:cs typeface="Arial" charset="0"/>
        </a:defRPr>
      </a:lvl8pPr>
      <a:lvl9pPr marL="3886200" indent="-228600" algn="l" rtl="0" eaLnBrk="0" fontAlgn="base" hangingPunct="0">
        <a:spcBef>
          <a:spcPct val="20000"/>
        </a:spcBef>
        <a:spcAft>
          <a:spcPct val="0"/>
        </a:spcAft>
        <a:buSzPct val="100000"/>
        <a:buFont typeface="Arial" charset="0"/>
        <a:buChar char="»"/>
        <a:defRPr kumimoji="1" sz="2000">
          <a:solidFill>
            <a:schemeClr val="tx1"/>
          </a:solidFill>
          <a:latin typeface="Calibri" pitchFamily="34" charset="0"/>
          <a:cs typeface="Arial" charset="0"/>
        </a:defRPr>
      </a:lvl9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5"/>
          <p:cNvSpPr>
            <a:spLocks noChangeArrowheads="1"/>
          </p:cNvSpPr>
          <p:nvPr/>
        </p:nvSpPr>
        <p:spPr bwMode="auto">
          <a:xfrm>
            <a:off x="58738" y="144463"/>
            <a:ext cx="8382000" cy="447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45721" bIns="45721" anchor="ctr"/>
          <a:lstStyle>
            <a:lvl1pPr>
              <a:spcBef>
                <a:spcPct val="20000"/>
              </a:spcBef>
              <a:buSzPct val="100000"/>
              <a:buFont typeface="Arial" panose="020B0604020202020204" pitchFamily="34" charset="0"/>
              <a:buChar char="•"/>
              <a:tabLst>
                <a:tab pos="3409950" algn="l"/>
              </a:tabLst>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tabLst>
                <a:tab pos="3409950" algn="l"/>
              </a:tabLst>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tabLst>
                <a:tab pos="3409950" algn="l"/>
              </a:tabLst>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9pPr>
          </a:lstStyle>
          <a:p>
            <a:pPr>
              <a:spcBef>
                <a:spcPct val="0"/>
              </a:spcBef>
              <a:buFont typeface="Arial" panose="020B0604020202020204" pitchFamily="34" charset="0"/>
              <a:buNone/>
              <a:defRPr/>
            </a:pPr>
            <a:r>
              <a:rPr lang="ja-JP" altLang="en-US" sz="2000" dirty="0">
                <a:latin typeface="HGP創英角ｺﾞｼｯｸUB" panose="020B0900000000000000" pitchFamily="50" charset="-128"/>
                <a:ea typeface="HGP創英角ｺﾞｼｯｸUB" panose="020B0900000000000000" pitchFamily="50" charset="-128"/>
              </a:rPr>
              <a:t>●●●●●●●地区まちなかウォーカブル推進事業（●●株式会社）　　　　　　　　　　　</a:t>
            </a:r>
            <a:endParaRPr lang="ja-JP" altLang="en-US" sz="1050" dirty="0">
              <a:latin typeface="HGP創英角ｺﾞｼｯｸUB" panose="020B0900000000000000" pitchFamily="50" charset="-128"/>
              <a:ea typeface="HGP創英角ｺﾞｼｯｸUB" panose="020B0900000000000000" pitchFamily="50" charset="-128"/>
            </a:endParaRPr>
          </a:p>
          <a:p>
            <a:pPr>
              <a:spcBef>
                <a:spcPct val="0"/>
              </a:spcBef>
              <a:buFont typeface="Arial" panose="020B0604020202020204" pitchFamily="34" charset="0"/>
              <a:buNone/>
              <a:defRPr/>
            </a:pPr>
            <a:endParaRPr lang="ja-JP" altLang="en-US" sz="1050" dirty="0">
              <a:latin typeface="HGP創英角ｺﾞｼｯｸUB" panose="020B0900000000000000" pitchFamily="50" charset="-128"/>
              <a:ea typeface="HGP創英角ｺﾞｼｯｸUB" panose="020B0900000000000000" pitchFamily="50" charset="-128"/>
            </a:endParaRPr>
          </a:p>
        </p:txBody>
      </p:sp>
      <p:sp>
        <p:nvSpPr>
          <p:cNvPr id="5123" name="直線コネクタ 73"/>
          <p:cNvSpPr>
            <a:spLocks noChangeShapeType="1"/>
          </p:cNvSpPr>
          <p:nvPr/>
        </p:nvSpPr>
        <p:spPr bwMode="auto">
          <a:xfrm>
            <a:off x="0" y="476250"/>
            <a:ext cx="9921875" cy="0"/>
          </a:xfrm>
          <a:prstGeom prst="line">
            <a:avLst/>
          </a:prstGeom>
          <a:noFill/>
          <a:ln w="76200" algn="ctr">
            <a:solidFill>
              <a:srgbClr val="8EB4E3"/>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124" name="正方形/長方形 105"/>
          <p:cNvSpPr>
            <a:spLocks noChangeArrowheads="1"/>
          </p:cNvSpPr>
          <p:nvPr/>
        </p:nvSpPr>
        <p:spPr bwMode="auto">
          <a:xfrm>
            <a:off x="128588" y="549275"/>
            <a:ext cx="9688512" cy="941388"/>
          </a:xfrm>
          <a:prstGeom prst="rect">
            <a:avLst/>
          </a:prstGeom>
          <a:solidFill>
            <a:srgbClr val="FFFFFF"/>
          </a:solidFill>
          <a:ln w="25400" algn="ctr">
            <a:solidFill>
              <a:srgbClr val="558ED5"/>
            </a:solidFill>
            <a:round/>
            <a:headEnd/>
            <a:tailEnd/>
          </a:ln>
        </p:spPr>
        <p:txBody>
          <a:bodyPr tIns="45721" bIns="45721" anchor="ct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buFont typeface="Arial" panose="020B0604020202020204" pitchFamily="34" charset="0"/>
              <a:buNone/>
            </a:pPr>
            <a:r>
              <a:rPr lang="ja-JP" altLang="en-US" sz="1200" dirty="0"/>
              <a:t>◆事業概要：●●● ●●● ●●● ●●● ●●● ●●● ●●● ●●● ●●● ●●● ●●● ●●● ●●● ●●● ●●● ●●● ●●● 　　　</a:t>
            </a:r>
            <a:endParaRPr lang="en-US" altLang="ja-JP" sz="1200" dirty="0"/>
          </a:p>
          <a:p>
            <a:pPr>
              <a:buFont typeface="Arial" panose="020B0604020202020204" pitchFamily="34" charset="0"/>
              <a:buNone/>
            </a:pPr>
            <a:r>
              <a:rPr lang="ja-JP" altLang="en-US" sz="1200" dirty="0"/>
              <a:t>　　　　　　　　●●● ●●● ●●● ●●● ●●● ●●● ●●● ●●● ●●● </a:t>
            </a:r>
            <a:r>
              <a:rPr lang="ja-JP" altLang="ja-JP" sz="1200" dirty="0"/>
              <a:t>。</a:t>
            </a:r>
            <a:endParaRPr lang="en-US" altLang="ja-JP" sz="1200" dirty="0"/>
          </a:p>
          <a:p>
            <a:pPr>
              <a:buNone/>
            </a:pPr>
            <a:r>
              <a:rPr lang="ja-JP" altLang="en-US" sz="1200" dirty="0"/>
              <a:t>◆事業主体：●●●　　　◆面積：●●．●</a:t>
            </a:r>
            <a:r>
              <a:rPr lang="en-US" altLang="ja-JP" sz="1200" dirty="0"/>
              <a:t>ha</a:t>
            </a:r>
            <a:r>
              <a:rPr lang="ja-JP" altLang="en-US" sz="1200" dirty="0"/>
              <a:t>　　　◆滞在快適性等向上区域　●．●</a:t>
            </a:r>
            <a:r>
              <a:rPr lang="en-US" altLang="ja-JP" sz="1200" dirty="0"/>
              <a:t>ha</a:t>
            </a:r>
            <a:r>
              <a:rPr lang="ja-JP" altLang="en-US" sz="1200" dirty="0"/>
              <a:t>　　　◆交付期間：令和●年度～令和●年度　　　</a:t>
            </a:r>
            <a:endParaRPr lang="en-US" altLang="ja-JP" sz="1200" dirty="0"/>
          </a:p>
          <a:p>
            <a:pPr>
              <a:buFont typeface="Arial" panose="020B0604020202020204" pitchFamily="34" charset="0"/>
              <a:buNone/>
            </a:pPr>
            <a:r>
              <a:rPr lang="ja-JP" altLang="en-US" sz="1200" dirty="0"/>
              <a:t>◆全体事業費：●●百万円　　　◆交付対象事業費：●百万円（国費：●百万円）　　　◆国費率：●●％</a:t>
            </a:r>
            <a:endParaRPr lang="en-US" altLang="ja-JP" sz="1200" dirty="0"/>
          </a:p>
        </p:txBody>
      </p:sp>
      <p:sp>
        <p:nvSpPr>
          <p:cNvPr id="5188" name="タイトル 15"/>
          <p:cNvSpPr>
            <a:spLocks noChangeArrowheads="1"/>
          </p:cNvSpPr>
          <p:nvPr/>
        </p:nvSpPr>
        <p:spPr bwMode="auto">
          <a:xfrm>
            <a:off x="8797925" y="6350"/>
            <a:ext cx="1009650" cy="223838"/>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45721" bIns="45721" anchor="ctr"/>
          <a:lstStyle>
            <a:lvl1pPr>
              <a:spcBef>
                <a:spcPct val="20000"/>
              </a:spcBef>
              <a:buSzPct val="100000"/>
              <a:buFont typeface="Arial" panose="020B0604020202020204" pitchFamily="34" charset="0"/>
              <a:buChar char="•"/>
              <a:tabLst>
                <a:tab pos="3409950" algn="l"/>
              </a:tabLst>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tabLst>
                <a:tab pos="3409950" algn="l"/>
              </a:tabLst>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tabLst>
                <a:tab pos="3409950" algn="l"/>
              </a:tabLst>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9pPr>
          </a:lstStyle>
          <a:p>
            <a:pPr>
              <a:spcBef>
                <a:spcPct val="0"/>
              </a:spcBef>
              <a:buFont typeface="Arial" panose="020B0604020202020204" pitchFamily="34" charset="0"/>
              <a:buNone/>
            </a:pPr>
            <a:r>
              <a:rPr lang="ja-JP" altLang="en-US" sz="1400" dirty="0">
                <a:solidFill>
                  <a:srgbClr val="FF0000"/>
                </a:solidFill>
                <a:latin typeface="HGP創英角ｺﾞｼｯｸUB" panose="020B0900000000000000" pitchFamily="50" charset="-128"/>
                <a:ea typeface="HGP創英角ｺﾞｼｯｸUB" panose="020B0900000000000000" pitchFamily="50" charset="-128"/>
              </a:rPr>
              <a:t>本年度</a:t>
            </a:r>
            <a:r>
              <a:rPr lang="en-US" altLang="ja-JP" sz="1400" dirty="0">
                <a:solidFill>
                  <a:srgbClr val="FF0000"/>
                </a:solidFill>
                <a:latin typeface="HGP創英角ｺﾞｼｯｸUB" panose="020B0900000000000000" pitchFamily="50" charset="-128"/>
                <a:ea typeface="HGP創英角ｺﾞｼｯｸUB" panose="020B0900000000000000" pitchFamily="50" charset="-128"/>
              </a:rPr>
              <a:t>ver</a:t>
            </a:r>
            <a:r>
              <a:rPr lang="en-US" altLang="ja-JP" sz="900" dirty="0">
                <a:solidFill>
                  <a:srgbClr val="FF0000"/>
                </a:solidFill>
                <a:latin typeface="HGP創英角ｺﾞｼｯｸUB" panose="020B0900000000000000" pitchFamily="50" charset="-128"/>
                <a:ea typeface="HGP創英角ｺﾞｼｯｸUB" panose="020B0900000000000000" pitchFamily="50" charset="-128"/>
              </a:rPr>
              <a:t>.</a:t>
            </a:r>
            <a:endParaRPr lang="ja-JP" altLang="en-US" sz="900" dirty="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5189" name="正方形/長方形 30"/>
          <p:cNvSpPr>
            <a:spLocks noChangeArrowheads="1"/>
          </p:cNvSpPr>
          <p:nvPr/>
        </p:nvSpPr>
        <p:spPr bwMode="auto">
          <a:xfrm>
            <a:off x="182563" y="41275"/>
            <a:ext cx="167481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round/>
                <a:headEnd/>
                <a:tailEnd/>
              </a14:hiddenLine>
            </a:ext>
          </a:extLst>
        </p:spPr>
        <p:txBody>
          <a:bodyPr anchor="ct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lgn="ctr">
              <a:spcBef>
                <a:spcPct val="0"/>
              </a:spcBef>
              <a:buFontTx/>
              <a:buNone/>
            </a:pPr>
            <a:r>
              <a:rPr lang="ja-JP" altLang="en-US" sz="800"/>
              <a:t>△　△　△　△　△　△　△　△　△</a:t>
            </a:r>
          </a:p>
        </p:txBody>
      </p:sp>
      <p:pic>
        <p:nvPicPr>
          <p:cNvPr id="184" name="図 2"/>
          <p:cNvPicPr>
            <a:picLocks noChangeAspect="1"/>
          </p:cNvPicPr>
          <p:nvPr/>
        </p:nvPicPr>
        <p:blipFill>
          <a:blip r:embed="rId2"/>
          <a:stretch>
            <a:fillRect/>
          </a:stretch>
        </p:blipFill>
        <p:spPr>
          <a:xfrm>
            <a:off x="505663" y="1557206"/>
            <a:ext cx="8934361" cy="5286638"/>
          </a:xfrm>
          <a:prstGeom prst="rect">
            <a:avLst/>
          </a:prstGeom>
          <a:ln w="28575">
            <a:noFill/>
          </a:ln>
        </p:spPr>
      </p:pic>
      <p:sp>
        <p:nvSpPr>
          <p:cNvPr id="185" name="テキスト ボックス 8"/>
          <p:cNvSpPr>
            <a:spLocks noChangeArrowheads="1"/>
          </p:cNvSpPr>
          <p:nvPr/>
        </p:nvSpPr>
        <p:spPr>
          <a:xfrm>
            <a:off x="4089865" y="4814199"/>
            <a:ext cx="763587" cy="225425"/>
          </a:xfrm>
          <a:prstGeom prst="rect">
            <a:avLst/>
          </a:prstGeom>
          <a:solidFill>
            <a:schemeClr val="bg1"/>
          </a:solidFill>
          <a:ln>
            <a:noFill/>
          </a:ln>
          <a:effectLst/>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kumimoji="0" lang="en-US" altLang="ja-JP" sz="900" dirty="0">
                <a:solidFill>
                  <a:srgbClr val="000000"/>
                </a:solidFill>
                <a:latin typeface="ＭＳ Ｐゴシック" panose="020B0600070205080204" pitchFamily="50" charset="-128"/>
              </a:rPr>
              <a:t>JR</a:t>
            </a:r>
            <a:r>
              <a:rPr kumimoji="0" lang="ja-JP" altLang="en-US" sz="900" dirty="0">
                <a:solidFill>
                  <a:srgbClr val="000000"/>
                </a:solidFill>
                <a:latin typeface="ＭＳ Ｐゴシック" panose="020B0600070205080204" pitchFamily="50" charset="-128"/>
              </a:rPr>
              <a:t>○○駅</a:t>
            </a:r>
          </a:p>
        </p:txBody>
      </p:sp>
      <p:sp>
        <p:nvSpPr>
          <p:cNvPr id="186" name="AutoShape 267"/>
          <p:cNvSpPr>
            <a:spLocks noChangeShapeType="1"/>
          </p:cNvSpPr>
          <p:nvPr/>
        </p:nvSpPr>
        <p:spPr>
          <a:xfrm flipH="1">
            <a:off x="4546598" y="2647064"/>
            <a:ext cx="786449" cy="1139918"/>
          </a:xfrm>
          <a:prstGeom prst="line">
            <a:avLst/>
          </a:prstGeom>
          <a:noFill/>
          <a:ln w="12700" algn="ctr">
            <a:solidFill>
              <a:srgbClr val="000000"/>
            </a:solidFill>
            <a:round/>
            <a:headEnd/>
            <a:tailEnd/>
          </a:ln>
        </p:spPr>
        <p:txBody>
          <a:bodyPr/>
          <a:lstStyle/>
          <a:p>
            <a:endParaRPr lang="ja-JP" altLang="en-US"/>
          </a:p>
        </p:txBody>
      </p:sp>
      <p:sp>
        <p:nvSpPr>
          <p:cNvPr id="187" name="テキスト ボックス 2"/>
          <p:cNvSpPr>
            <a:spLocks noChangeArrowheads="1"/>
          </p:cNvSpPr>
          <p:nvPr/>
        </p:nvSpPr>
        <p:spPr>
          <a:xfrm>
            <a:off x="8133512" y="4986523"/>
            <a:ext cx="1370012" cy="244475"/>
          </a:xfrm>
          <a:prstGeom prst="rect">
            <a:avLst/>
          </a:prstGeom>
          <a:solidFill>
            <a:schemeClr val="bg1"/>
          </a:solidFill>
          <a:ln>
            <a:noFill/>
          </a:ln>
          <a:effectLst/>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spcBef>
                <a:spcPct val="0"/>
              </a:spcBef>
              <a:buFontTx/>
              <a:buNone/>
            </a:pPr>
            <a:r>
              <a:rPr lang="ja-JP" altLang="en-US" sz="1000" dirty="0">
                <a:latin typeface="ＭＳ Ｐゴシック" panose="020B0600070205080204" pitchFamily="50" charset="-128"/>
              </a:rPr>
              <a:t>：</a:t>
            </a:r>
            <a:r>
              <a:rPr lang="en-US" altLang="ja-JP" sz="1000" dirty="0">
                <a:latin typeface="ＭＳ Ｐゴシック" panose="020B0600070205080204" pitchFamily="50" charset="-128"/>
              </a:rPr>
              <a:t>R6</a:t>
            </a:r>
            <a:r>
              <a:rPr lang="ja-JP" altLang="en-US" sz="1000" dirty="0">
                <a:latin typeface="ＭＳ Ｐゴシック" panose="020B0600070205080204" pitchFamily="50" charset="-128"/>
              </a:rPr>
              <a:t>年度事業箇所</a:t>
            </a:r>
          </a:p>
        </p:txBody>
      </p:sp>
      <p:sp>
        <p:nvSpPr>
          <p:cNvPr id="188" name="正方形/長方形 1"/>
          <p:cNvSpPr>
            <a:spLocks noChangeArrowheads="1"/>
          </p:cNvSpPr>
          <p:nvPr/>
        </p:nvSpPr>
        <p:spPr>
          <a:xfrm>
            <a:off x="7992224" y="5040498"/>
            <a:ext cx="185738" cy="150812"/>
          </a:xfrm>
          <a:prstGeom prst="rect">
            <a:avLst/>
          </a:prstGeom>
          <a:solidFill>
            <a:schemeClr val="bg1"/>
          </a:solidFill>
          <a:ln w="38100" algn="ctr">
            <a:solidFill>
              <a:schemeClr val="tx1"/>
            </a:solidFill>
            <a:round/>
            <a:headEnd/>
            <a:tailEnd/>
          </a:ln>
        </p:spPr>
        <p:txBody>
          <a:bodyPr anchor="ct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lgn="ctr">
              <a:spcBef>
                <a:spcPct val="0"/>
              </a:spcBef>
              <a:buFontTx/>
              <a:buNone/>
            </a:pPr>
            <a:endParaRPr lang="ja-JP" altLang="en-US" sz="1800">
              <a:solidFill>
                <a:srgbClr val="FFFFFF"/>
              </a:solidFill>
              <a:latin typeface="ＭＳ Ｐゴシック" panose="020B0600070205080204" pitchFamily="50" charset="-128"/>
            </a:endParaRPr>
          </a:p>
        </p:txBody>
      </p:sp>
      <p:sp>
        <p:nvSpPr>
          <p:cNvPr id="189" name="正方形/長方形 30"/>
          <p:cNvSpPr>
            <a:spLocks noChangeArrowheads="1"/>
          </p:cNvSpPr>
          <p:nvPr/>
        </p:nvSpPr>
        <p:spPr>
          <a:xfrm>
            <a:off x="8494713" y="5348360"/>
            <a:ext cx="914400" cy="276225"/>
          </a:xfrm>
          <a:prstGeom prst="rect">
            <a:avLst/>
          </a:prstGeom>
          <a:solidFill>
            <a:srgbClr val="FFFFFF"/>
          </a:solidFill>
          <a:ln w="12700" algn="ctr">
            <a:solidFill>
              <a:srgbClr val="000000"/>
            </a:solidFill>
            <a:round/>
            <a:headEnd/>
            <a:tailEnd/>
          </a:ln>
        </p:spPr>
        <p:txBody>
          <a:bodyPr anchor="ct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lgn="ctr">
              <a:spcBef>
                <a:spcPct val="0"/>
              </a:spcBef>
              <a:buFontTx/>
              <a:buNone/>
            </a:pPr>
            <a:r>
              <a:rPr lang="ja-JP" altLang="en-US" sz="1100"/>
              <a:t>周辺図</a:t>
            </a:r>
          </a:p>
        </p:txBody>
      </p:sp>
      <p:sp>
        <p:nvSpPr>
          <p:cNvPr id="190" name="AutoShape 265"/>
          <p:cNvSpPr>
            <a:spLocks noChangeShapeType="1"/>
          </p:cNvSpPr>
          <p:nvPr/>
        </p:nvSpPr>
        <p:spPr>
          <a:xfrm flipV="1">
            <a:off x="7856538" y="3890963"/>
            <a:ext cx="63500" cy="357187"/>
          </a:xfrm>
          <a:prstGeom prst="line">
            <a:avLst/>
          </a:prstGeom>
          <a:noFill/>
          <a:ln w="12700" algn="ctr">
            <a:solidFill>
              <a:srgbClr val="000000"/>
            </a:solidFill>
            <a:round/>
            <a:headEnd/>
            <a:tailEnd/>
          </a:ln>
        </p:spPr>
        <p:txBody>
          <a:bodyPr/>
          <a:lstStyle/>
          <a:p>
            <a:endParaRPr lang="ja-JP" altLang="en-US"/>
          </a:p>
        </p:txBody>
      </p:sp>
      <p:sp>
        <p:nvSpPr>
          <p:cNvPr id="191" name="タイトル 15"/>
          <p:cNvSpPr>
            <a:spLocks noChangeArrowheads="1"/>
          </p:cNvSpPr>
          <p:nvPr/>
        </p:nvSpPr>
        <p:spPr>
          <a:xfrm>
            <a:off x="7131176" y="6607720"/>
            <a:ext cx="1366837" cy="222250"/>
          </a:xfrm>
          <a:prstGeom prst="rect">
            <a:avLst/>
          </a:prstGeom>
          <a:solidFill>
            <a:schemeClr val="bg1"/>
          </a:solidFill>
          <a:ln>
            <a:noFill/>
          </a:ln>
          <a:effectLst/>
        </p:spPr>
        <p:txBody>
          <a:bodyPr tIns="45721" bIns="45721" anchor="ctr"/>
          <a:lstStyle>
            <a:lvl1pPr>
              <a:spcBef>
                <a:spcPct val="20000"/>
              </a:spcBef>
              <a:buSzPct val="100000"/>
              <a:buFont typeface="Arial" panose="020B0604020202020204" pitchFamily="34" charset="0"/>
              <a:buChar char="•"/>
              <a:tabLst>
                <a:tab pos="3409950" algn="l"/>
              </a:tabLst>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tabLst>
                <a:tab pos="3409950" algn="l"/>
              </a:tabLst>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tabLst>
                <a:tab pos="3409950" algn="l"/>
              </a:tabLst>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9pPr>
          </a:lstStyle>
          <a:p>
            <a:pPr>
              <a:spcBef>
                <a:spcPct val="0"/>
              </a:spcBef>
              <a:buFont typeface="Arial" panose="020B0604020202020204" pitchFamily="34" charset="0"/>
              <a:buNone/>
            </a:pPr>
            <a:r>
              <a:rPr lang="ja-JP" altLang="en-US" sz="1400" dirty="0">
                <a:latin typeface="HGP創英角ｺﾞｼｯｸUB" panose="020B0900000000000000" pitchFamily="50" charset="-128"/>
                <a:ea typeface="HGP創英角ｺﾞｼｯｸUB" panose="020B0900000000000000" pitchFamily="50" charset="-128"/>
              </a:rPr>
              <a:t>Ｒ●</a:t>
            </a:r>
            <a:r>
              <a:rPr lang="en-US" altLang="ja-JP" sz="1400" dirty="0">
                <a:latin typeface="HGP創英角ｺﾞｼｯｸUB" panose="020B0900000000000000" pitchFamily="50" charset="-128"/>
                <a:ea typeface="HGP創英角ｺﾞｼｯｸUB" panose="020B0900000000000000" pitchFamily="50" charset="-128"/>
              </a:rPr>
              <a:t>.</a:t>
            </a:r>
            <a:r>
              <a:rPr lang="ja-JP" altLang="en-US" sz="1400" dirty="0">
                <a:latin typeface="HGP創英角ｺﾞｼｯｸUB" panose="020B0900000000000000" pitchFamily="50" charset="-128"/>
                <a:ea typeface="HGP創英角ｺﾞｼｯｸUB" panose="020B0900000000000000" pitchFamily="50" charset="-128"/>
              </a:rPr>
              <a:t>●●時点</a:t>
            </a:r>
          </a:p>
        </p:txBody>
      </p:sp>
      <p:sp>
        <p:nvSpPr>
          <p:cNvPr id="192" name="フリーフォーム 5"/>
          <p:cNvSpPr/>
          <p:nvPr/>
        </p:nvSpPr>
        <p:spPr>
          <a:xfrm>
            <a:off x="4667250" y="1562100"/>
            <a:ext cx="1571625" cy="5257800"/>
          </a:xfrm>
          <a:custGeom>
            <a:avLst/>
            <a:gdLst>
              <a:gd name="connsiteX0" fmla="*/ 1571625 w 1571625"/>
              <a:gd name="connsiteY0" fmla="*/ 0 h 5257800"/>
              <a:gd name="connsiteX1" fmla="*/ 1371600 w 1571625"/>
              <a:gd name="connsiteY1" fmla="*/ 819150 h 5257800"/>
              <a:gd name="connsiteX2" fmla="*/ 1190625 w 1571625"/>
              <a:gd name="connsiteY2" fmla="*/ 1514475 h 5257800"/>
              <a:gd name="connsiteX3" fmla="*/ 904875 w 1571625"/>
              <a:gd name="connsiteY3" fmla="*/ 1905000 h 5257800"/>
              <a:gd name="connsiteX4" fmla="*/ 485775 w 1571625"/>
              <a:gd name="connsiteY4" fmla="*/ 2381250 h 5257800"/>
              <a:gd name="connsiteX5" fmla="*/ 276225 w 1571625"/>
              <a:gd name="connsiteY5" fmla="*/ 2828925 h 5257800"/>
              <a:gd name="connsiteX6" fmla="*/ 152400 w 1571625"/>
              <a:gd name="connsiteY6" fmla="*/ 3219450 h 5257800"/>
              <a:gd name="connsiteX7" fmla="*/ 142875 w 1571625"/>
              <a:gd name="connsiteY7" fmla="*/ 3705225 h 5257800"/>
              <a:gd name="connsiteX8" fmla="*/ 180975 w 1571625"/>
              <a:gd name="connsiteY8" fmla="*/ 4114800 h 5257800"/>
              <a:gd name="connsiteX9" fmla="*/ 161925 w 1571625"/>
              <a:gd name="connsiteY9" fmla="*/ 4629150 h 5257800"/>
              <a:gd name="connsiteX10" fmla="*/ 57150 w 1571625"/>
              <a:gd name="connsiteY10" fmla="*/ 5057775 h 5257800"/>
              <a:gd name="connsiteX11" fmla="*/ 0 w 1571625"/>
              <a:gd name="connsiteY11" fmla="*/ 525780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1625" h="5257800">
                <a:moveTo>
                  <a:pt x="1571625" y="0"/>
                </a:moveTo>
                <a:lnTo>
                  <a:pt x="1371600" y="819150"/>
                </a:lnTo>
                <a:lnTo>
                  <a:pt x="1190625" y="1514475"/>
                </a:lnTo>
                <a:lnTo>
                  <a:pt x="904875" y="1905000"/>
                </a:lnTo>
                <a:lnTo>
                  <a:pt x="485775" y="2381250"/>
                </a:lnTo>
                <a:lnTo>
                  <a:pt x="276225" y="2828925"/>
                </a:lnTo>
                <a:lnTo>
                  <a:pt x="152400" y="3219450"/>
                </a:lnTo>
                <a:lnTo>
                  <a:pt x="142875" y="3705225"/>
                </a:lnTo>
                <a:lnTo>
                  <a:pt x="180975" y="4114800"/>
                </a:lnTo>
                <a:lnTo>
                  <a:pt x="161925" y="4629150"/>
                </a:lnTo>
                <a:lnTo>
                  <a:pt x="57150" y="5057775"/>
                </a:lnTo>
                <a:lnTo>
                  <a:pt x="0" y="5257800"/>
                </a:lnTo>
              </a:path>
            </a:pathLst>
          </a:custGeom>
          <a:noFill/>
          <a:ln w="31750" cap="flat" algn="ctr">
            <a:solidFill>
              <a:srgbClr val="000000"/>
            </a:solidFill>
            <a:prstDash val="solid"/>
            <a:round/>
            <a:headEnd type="none" w="med" len="med"/>
            <a:tailEnd type="none" w="med" len="med"/>
          </a:ln>
        </p:spPr>
        <p:txBody>
          <a:bodyPr/>
          <a:lstStyle/>
          <a:p>
            <a:endParaRPr lang="ja-JP" altLang="en-US">
              <a:solidFill>
                <a:schemeClr val="tx1"/>
              </a:solidFill>
              <a:latin typeface="Calibri" panose="020F0502020204030204" pitchFamily="34" charset="0"/>
              <a:ea typeface="ＭＳ Ｐゴシック" panose="020B0600070205080204" pitchFamily="50" charset="-128"/>
            </a:endParaRPr>
          </a:p>
        </p:txBody>
      </p:sp>
      <p:sp>
        <p:nvSpPr>
          <p:cNvPr id="193" name="正方形/長方形 68"/>
          <p:cNvSpPr>
            <a:spLocks noChangeArrowheads="1"/>
          </p:cNvSpPr>
          <p:nvPr/>
        </p:nvSpPr>
        <p:spPr>
          <a:xfrm rot="18900000">
            <a:off x="5276013" y="3571602"/>
            <a:ext cx="292185" cy="134096"/>
          </a:xfrm>
          <a:prstGeom prst="rect">
            <a:avLst/>
          </a:prstGeom>
          <a:solidFill>
            <a:srgbClr val="FFFFFF"/>
          </a:solidFill>
          <a:ln w="9525" algn="ctr">
            <a:solidFill>
              <a:srgbClr val="000000"/>
            </a:solidFill>
            <a:round/>
            <a:headEnd/>
            <a:tailEnd/>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ja-JP" altLang="en-US" sz="1800">
              <a:latin typeface="Arial" panose="020B0604020202020204" pitchFamily="34" charset="0"/>
            </a:endParaRPr>
          </a:p>
        </p:txBody>
      </p:sp>
      <p:sp>
        <p:nvSpPr>
          <p:cNvPr id="194" name="正方形/長方形 68"/>
          <p:cNvSpPr>
            <a:spLocks noChangeArrowheads="1"/>
          </p:cNvSpPr>
          <p:nvPr/>
        </p:nvSpPr>
        <p:spPr>
          <a:xfrm rot="16200000">
            <a:off x="4653342" y="4923147"/>
            <a:ext cx="292185" cy="134096"/>
          </a:xfrm>
          <a:prstGeom prst="rect">
            <a:avLst/>
          </a:prstGeom>
          <a:solidFill>
            <a:srgbClr val="FFFFFF"/>
          </a:solidFill>
          <a:ln w="9525" algn="ctr">
            <a:solidFill>
              <a:srgbClr val="000000"/>
            </a:solidFill>
            <a:round/>
            <a:headEnd/>
            <a:tailEnd/>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ja-JP" altLang="en-US" sz="1800">
              <a:latin typeface="Arial" panose="020B0604020202020204" pitchFamily="34" charset="0"/>
            </a:endParaRPr>
          </a:p>
        </p:txBody>
      </p:sp>
      <p:sp>
        <p:nvSpPr>
          <p:cNvPr id="195" name="フリーフォーム 6"/>
          <p:cNvSpPr/>
          <p:nvPr/>
        </p:nvSpPr>
        <p:spPr>
          <a:xfrm>
            <a:off x="1047750" y="2032000"/>
            <a:ext cx="4921250" cy="2070100"/>
          </a:xfrm>
          <a:custGeom>
            <a:avLst/>
            <a:gdLst>
              <a:gd name="connsiteX0" fmla="*/ 0 w 4921250"/>
              <a:gd name="connsiteY0" fmla="*/ 0 h 2070100"/>
              <a:gd name="connsiteX1" fmla="*/ 152400 w 4921250"/>
              <a:gd name="connsiteY1" fmla="*/ 495300 h 2070100"/>
              <a:gd name="connsiteX2" fmla="*/ 431800 w 4921250"/>
              <a:gd name="connsiteY2" fmla="*/ 838200 h 2070100"/>
              <a:gd name="connsiteX3" fmla="*/ 844550 w 4921250"/>
              <a:gd name="connsiteY3" fmla="*/ 1085850 h 2070100"/>
              <a:gd name="connsiteX4" fmla="*/ 977900 w 4921250"/>
              <a:gd name="connsiteY4" fmla="*/ 1212850 h 2070100"/>
              <a:gd name="connsiteX5" fmla="*/ 1174750 w 4921250"/>
              <a:gd name="connsiteY5" fmla="*/ 1600200 h 2070100"/>
              <a:gd name="connsiteX6" fmla="*/ 1352550 w 4921250"/>
              <a:gd name="connsiteY6" fmla="*/ 1765300 h 2070100"/>
              <a:gd name="connsiteX7" fmla="*/ 1543050 w 4921250"/>
              <a:gd name="connsiteY7" fmla="*/ 1797050 h 2070100"/>
              <a:gd name="connsiteX8" fmla="*/ 1847850 w 4921250"/>
              <a:gd name="connsiteY8" fmla="*/ 1765300 h 2070100"/>
              <a:gd name="connsiteX9" fmla="*/ 2038350 w 4921250"/>
              <a:gd name="connsiteY9" fmla="*/ 1701800 h 2070100"/>
              <a:gd name="connsiteX10" fmla="*/ 2254250 w 4921250"/>
              <a:gd name="connsiteY10" fmla="*/ 1466850 h 2070100"/>
              <a:gd name="connsiteX11" fmla="*/ 2419350 w 4921250"/>
              <a:gd name="connsiteY11" fmla="*/ 1409700 h 2070100"/>
              <a:gd name="connsiteX12" fmla="*/ 2641600 w 4921250"/>
              <a:gd name="connsiteY12" fmla="*/ 1517650 h 2070100"/>
              <a:gd name="connsiteX13" fmla="*/ 2832100 w 4921250"/>
              <a:gd name="connsiteY13" fmla="*/ 1600200 h 2070100"/>
              <a:gd name="connsiteX14" fmla="*/ 3194050 w 4921250"/>
              <a:gd name="connsiteY14" fmla="*/ 1790700 h 2070100"/>
              <a:gd name="connsiteX15" fmla="*/ 3771900 w 4921250"/>
              <a:gd name="connsiteY15" fmla="*/ 1911350 h 2070100"/>
              <a:gd name="connsiteX16" fmla="*/ 3917950 w 4921250"/>
              <a:gd name="connsiteY16" fmla="*/ 1987550 h 2070100"/>
              <a:gd name="connsiteX17" fmla="*/ 4229100 w 4921250"/>
              <a:gd name="connsiteY17" fmla="*/ 2070100 h 2070100"/>
              <a:gd name="connsiteX18" fmla="*/ 4559300 w 4921250"/>
              <a:gd name="connsiteY18" fmla="*/ 1898650 h 2070100"/>
              <a:gd name="connsiteX19" fmla="*/ 4756150 w 4921250"/>
              <a:gd name="connsiteY19" fmla="*/ 1651000 h 2070100"/>
              <a:gd name="connsiteX20" fmla="*/ 4921250 w 4921250"/>
              <a:gd name="connsiteY20" fmla="*/ 1327150 h 2070100"/>
              <a:gd name="connsiteX21" fmla="*/ 4718050 w 4921250"/>
              <a:gd name="connsiteY21" fmla="*/ 1035050 h 2070100"/>
              <a:gd name="connsiteX22" fmla="*/ 4876800 w 4921250"/>
              <a:gd name="connsiteY22" fmla="*/ 622300 h 207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921250" h="2070100">
                <a:moveTo>
                  <a:pt x="0" y="0"/>
                </a:moveTo>
                <a:lnTo>
                  <a:pt x="152400" y="495300"/>
                </a:lnTo>
                <a:lnTo>
                  <a:pt x="431800" y="838200"/>
                </a:lnTo>
                <a:lnTo>
                  <a:pt x="844550" y="1085850"/>
                </a:lnTo>
                <a:lnTo>
                  <a:pt x="977900" y="1212850"/>
                </a:lnTo>
                <a:lnTo>
                  <a:pt x="1174750" y="1600200"/>
                </a:lnTo>
                <a:lnTo>
                  <a:pt x="1352550" y="1765300"/>
                </a:lnTo>
                <a:lnTo>
                  <a:pt x="1543050" y="1797050"/>
                </a:lnTo>
                <a:lnTo>
                  <a:pt x="1847850" y="1765300"/>
                </a:lnTo>
                <a:lnTo>
                  <a:pt x="2038350" y="1701800"/>
                </a:lnTo>
                <a:lnTo>
                  <a:pt x="2254250" y="1466850"/>
                </a:lnTo>
                <a:lnTo>
                  <a:pt x="2419350" y="1409700"/>
                </a:lnTo>
                <a:lnTo>
                  <a:pt x="2641600" y="1517650"/>
                </a:lnTo>
                <a:lnTo>
                  <a:pt x="2832100" y="1600200"/>
                </a:lnTo>
                <a:lnTo>
                  <a:pt x="3194050" y="1790700"/>
                </a:lnTo>
                <a:lnTo>
                  <a:pt x="3771900" y="1911350"/>
                </a:lnTo>
                <a:lnTo>
                  <a:pt x="3917950" y="1987550"/>
                </a:lnTo>
                <a:lnTo>
                  <a:pt x="4229100" y="2070100"/>
                </a:lnTo>
                <a:lnTo>
                  <a:pt x="4559300" y="1898650"/>
                </a:lnTo>
                <a:lnTo>
                  <a:pt x="4756150" y="1651000"/>
                </a:lnTo>
                <a:lnTo>
                  <a:pt x="4921250" y="1327150"/>
                </a:lnTo>
                <a:lnTo>
                  <a:pt x="4718050" y="1035050"/>
                </a:lnTo>
                <a:lnTo>
                  <a:pt x="4876800" y="622300"/>
                </a:lnTo>
              </a:path>
            </a:pathLst>
          </a:custGeom>
          <a:noFill/>
          <a:ln w="31750" cap="flat" algn="ctr">
            <a:solidFill>
              <a:srgbClr val="000000"/>
            </a:solidFill>
            <a:prstDash val="solid"/>
            <a:round/>
            <a:headEnd type="none" w="med" len="med"/>
            <a:tailEnd type="none" w="med" len="med"/>
          </a:ln>
        </p:spPr>
        <p:txBody>
          <a:bodyPr/>
          <a:lstStyle/>
          <a:p>
            <a:endParaRPr lang="ja-JP" altLang="en-US">
              <a:solidFill>
                <a:schemeClr val="tx1"/>
              </a:solidFill>
              <a:latin typeface="Calibri" panose="020F0502020204030204" pitchFamily="34" charset="0"/>
              <a:ea typeface="ＭＳ Ｐゴシック" panose="020B0600070205080204" pitchFamily="50" charset="-128"/>
            </a:endParaRPr>
          </a:p>
        </p:txBody>
      </p:sp>
      <p:sp>
        <p:nvSpPr>
          <p:cNvPr id="196" name="正方形/長方形 68"/>
          <p:cNvSpPr>
            <a:spLocks noChangeArrowheads="1"/>
          </p:cNvSpPr>
          <p:nvPr/>
        </p:nvSpPr>
        <p:spPr>
          <a:xfrm rot="17100000">
            <a:off x="5806654" y="2385972"/>
            <a:ext cx="400912" cy="191673"/>
          </a:xfrm>
          <a:prstGeom prst="rect">
            <a:avLst/>
          </a:prstGeom>
          <a:solidFill>
            <a:srgbClr val="FFFFFF"/>
          </a:solidFill>
          <a:ln w="9525" algn="ctr">
            <a:solidFill>
              <a:srgbClr val="000000"/>
            </a:solidFill>
            <a:round/>
            <a:headEnd/>
            <a:tailEnd/>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ja-JP" altLang="en-US" sz="1800">
              <a:latin typeface="Arial" panose="020B0604020202020204" pitchFamily="34" charset="0"/>
            </a:endParaRPr>
          </a:p>
        </p:txBody>
      </p:sp>
      <p:sp>
        <p:nvSpPr>
          <p:cNvPr id="197" name="正方形/長方形 68"/>
          <p:cNvSpPr>
            <a:spLocks noChangeArrowheads="1"/>
          </p:cNvSpPr>
          <p:nvPr/>
        </p:nvSpPr>
        <p:spPr>
          <a:xfrm rot="12600000">
            <a:off x="3860465" y="3654052"/>
            <a:ext cx="292185" cy="134096"/>
          </a:xfrm>
          <a:prstGeom prst="rect">
            <a:avLst/>
          </a:prstGeom>
          <a:solidFill>
            <a:srgbClr val="FFFFFF"/>
          </a:solidFill>
          <a:ln w="9525" algn="ctr">
            <a:solidFill>
              <a:srgbClr val="000000"/>
            </a:solidFill>
            <a:round/>
            <a:headEnd/>
            <a:tailEnd/>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ja-JP" altLang="en-US" sz="1800">
              <a:latin typeface="Arial" panose="020B0604020202020204" pitchFamily="34" charset="0"/>
            </a:endParaRPr>
          </a:p>
        </p:txBody>
      </p:sp>
      <p:sp>
        <p:nvSpPr>
          <p:cNvPr id="198" name="正方形/長方形 68"/>
          <p:cNvSpPr>
            <a:spLocks noChangeArrowheads="1"/>
          </p:cNvSpPr>
          <p:nvPr/>
        </p:nvSpPr>
        <p:spPr>
          <a:xfrm rot="14283275">
            <a:off x="1900195" y="3172017"/>
            <a:ext cx="292185" cy="134096"/>
          </a:xfrm>
          <a:prstGeom prst="rect">
            <a:avLst/>
          </a:prstGeom>
          <a:solidFill>
            <a:srgbClr val="FFFFFF"/>
          </a:solidFill>
          <a:ln w="9525" algn="ctr">
            <a:solidFill>
              <a:srgbClr val="000000"/>
            </a:solidFill>
            <a:round/>
            <a:headEnd/>
            <a:tailEnd/>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ja-JP" altLang="en-US" sz="1800">
              <a:latin typeface="Arial" panose="020B0604020202020204" pitchFamily="34" charset="0"/>
            </a:endParaRPr>
          </a:p>
        </p:txBody>
      </p:sp>
      <p:sp>
        <p:nvSpPr>
          <p:cNvPr id="199" name="フリーフォーム 7"/>
          <p:cNvSpPr/>
          <p:nvPr/>
        </p:nvSpPr>
        <p:spPr>
          <a:xfrm>
            <a:off x="1682750" y="2749550"/>
            <a:ext cx="4343400" cy="2686050"/>
          </a:xfrm>
          <a:custGeom>
            <a:avLst/>
            <a:gdLst>
              <a:gd name="connsiteX0" fmla="*/ 2482850 w 4343400"/>
              <a:gd name="connsiteY0" fmla="*/ 355600 h 2686050"/>
              <a:gd name="connsiteX1" fmla="*/ 2209800 w 4343400"/>
              <a:gd name="connsiteY1" fmla="*/ 438150 h 2686050"/>
              <a:gd name="connsiteX2" fmla="*/ 1968500 w 4343400"/>
              <a:gd name="connsiteY2" fmla="*/ 425450 h 2686050"/>
              <a:gd name="connsiteX3" fmla="*/ 1828800 w 4343400"/>
              <a:gd name="connsiteY3" fmla="*/ 234950 h 2686050"/>
              <a:gd name="connsiteX4" fmla="*/ 1689100 w 4343400"/>
              <a:gd name="connsiteY4" fmla="*/ 95250 h 2686050"/>
              <a:gd name="connsiteX5" fmla="*/ 1473200 w 4343400"/>
              <a:gd name="connsiteY5" fmla="*/ 0 h 2686050"/>
              <a:gd name="connsiteX6" fmla="*/ 1079500 w 4343400"/>
              <a:gd name="connsiteY6" fmla="*/ 107950 h 2686050"/>
              <a:gd name="connsiteX7" fmla="*/ 857250 w 4343400"/>
              <a:gd name="connsiteY7" fmla="*/ 152400 h 2686050"/>
              <a:gd name="connsiteX8" fmla="*/ 723900 w 4343400"/>
              <a:gd name="connsiteY8" fmla="*/ 190500 h 2686050"/>
              <a:gd name="connsiteX9" fmla="*/ 374650 w 4343400"/>
              <a:gd name="connsiteY9" fmla="*/ 247650 h 2686050"/>
              <a:gd name="connsiteX10" fmla="*/ 203200 w 4343400"/>
              <a:gd name="connsiteY10" fmla="*/ 260350 h 2686050"/>
              <a:gd name="connsiteX11" fmla="*/ 0 w 4343400"/>
              <a:gd name="connsiteY11" fmla="*/ 419100 h 2686050"/>
              <a:gd name="connsiteX12" fmla="*/ 120650 w 4343400"/>
              <a:gd name="connsiteY12" fmla="*/ 558800 h 2686050"/>
              <a:gd name="connsiteX13" fmla="*/ 184150 w 4343400"/>
              <a:gd name="connsiteY13" fmla="*/ 901700 h 2686050"/>
              <a:gd name="connsiteX14" fmla="*/ 304800 w 4343400"/>
              <a:gd name="connsiteY14" fmla="*/ 1244600 h 2686050"/>
              <a:gd name="connsiteX15" fmla="*/ 215900 w 4343400"/>
              <a:gd name="connsiteY15" fmla="*/ 1308100 h 2686050"/>
              <a:gd name="connsiteX16" fmla="*/ 342900 w 4343400"/>
              <a:gd name="connsiteY16" fmla="*/ 1441450 h 2686050"/>
              <a:gd name="connsiteX17" fmla="*/ 425450 w 4343400"/>
              <a:gd name="connsiteY17" fmla="*/ 1720850 h 2686050"/>
              <a:gd name="connsiteX18" fmla="*/ 622300 w 4343400"/>
              <a:gd name="connsiteY18" fmla="*/ 1936750 h 2686050"/>
              <a:gd name="connsiteX19" fmla="*/ 717550 w 4343400"/>
              <a:gd name="connsiteY19" fmla="*/ 2019300 h 2686050"/>
              <a:gd name="connsiteX20" fmla="*/ 844550 w 4343400"/>
              <a:gd name="connsiteY20" fmla="*/ 1847850 h 2686050"/>
              <a:gd name="connsiteX21" fmla="*/ 1098550 w 4343400"/>
              <a:gd name="connsiteY21" fmla="*/ 1511300 h 2686050"/>
              <a:gd name="connsiteX22" fmla="*/ 1270000 w 4343400"/>
              <a:gd name="connsiteY22" fmla="*/ 1555750 h 2686050"/>
              <a:gd name="connsiteX23" fmla="*/ 1504950 w 4343400"/>
              <a:gd name="connsiteY23" fmla="*/ 1619250 h 2686050"/>
              <a:gd name="connsiteX24" fmla="*/ 1638300 w 4343400"/>
              <a:gd name="connsiteY24" fmla="*/ 1790700 h 2686050"/>
              <a:gd name="connsiteX25" fmla="*/ 1771650 w 4343400"/>
              <a:gd name="connsiteY25" fmla="*/ 1955800 h 2686050"/>
              <a:gd name="connsiteX26" fmla="*/ 1835150 w 4343400"/>
              <a:gd name="connsiteY26" fmla="*/ 2101850 h 2686050"/>
              <a:gd name="connsiteX27" fmla="*/ 2019300 w 4343400"/>
              <a:gd name="connsiteY27" fmla="*/ 2298700 h 2686050"/>
              <a:gd name="connsiteX28" fmla="*/ 2501900 w 4343400"/>
              <a:gd name="connsiteY28" fmla="*/ 2432050 h 2686050"/>
              <a:gd name="connsiteX29" fmla="*/ 2895600 w 4343400"/>
              <a:gd name="connsiteY29" fmla="*/ 2609850 h 2686050"/>
              <a:gd name="connsiteX30" fmla="*/ 3136900 w 4343400"/>
              <a:gd name="connsiteY30" fmla="*/ 2686050 h 2686050"/>
              <a:gd name="connsiteX31" fmla="*/ 3575050 w 4343400"/>
              <a:gd name="connsiteY31" fmla="*/ 2025650 h 2686050"/>
              <a:gd name="connsiteX32" fmla="*/ 3924300 w 4343400"/>
              <a:gd name="connsiteY32" fmla="*/ 1612900 h 2686050"/>
              <a:gd name="connsiteX33" fmla="*/ 4286250 w 4343400"/>
              <a:gd name="connsiteY33" fmla="*/ 1193800 h 2686050"/>
              <a:gd name="connsiteX34" fmla="*/ 4102100 w 4343400"/>
              <a:gd name="connsiteY34" fmla="*/ 1041400 h 2686050"/>
              <a:gd name="connsiteX35" fmla="*/ 4343400 w 4343400"/>
              <a:gd name="connsiteY35" fmla="*/ 781050 h 2686050"/>
              <a:gd name="connsiteX36" fmla="*/ 4121150 w 4343400"/>
              <a:gd name="connsiteY36" fmla="*/ 717550 h 2686050"/>
              <a:gd name="connsiteX37" fmla="*/ 4095750 w 4343400"/>
              <a:gd name="connsiteY37" fmla="*/ 819150 h 2686050"/>
              <a:gd name="connsiteX38" fmla="*/ 3816350 w 4343400"/>
              <a:gd name="connsiteY38" fmla="*/ 723900 h 2686050"/>
              <a:gd name="connsiteX39" fmla="*/ 3416300 w 4343400"/>
              <a:gd name="connsiteY39" fmla="*/ 628650 h 2686050"/>
              <a:gd name="connsiteX40" fmla="*/ 3346450 w 4343400"/>
              <a:gd name="connsiteY40" fmla="*/ 825500 h 2686050"/>
              <a:gd name="connsiteX41" fmla="*/ 2978150 w 4343400"/>
              <a:gd name="connsiteY41" fmla="*/ 641350 h 2686050"/>
              <a:gd name="connsiteX42" fmla="*/ 2482850 w 4343400"/>
              <a:gd name="connsiteY42" fmla="*/ 355600 h 268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343400" h="2686050">
                <a:moveTo>
                  <a:pt x="2482850" y="355600"/>
                </a:moveTo>
                <a:lnTo>
                  <a:pt x="2209800" y="438150"/>
                </a:lnTo>
                <a:lnTo>
                  <a:pt x="1968500" y="425450"/>
                </a:lnTo>
                <a:lnTo>
                  <a:pt x="1828800" y="234950"/>
                </a:lnTo>
                <a:lnTo>
                  <a:pt x="1689100" y="95250"/>
                </a:lnTo>
                <a:lnTo>
                  <a:pt x="1473200" y="0"/>
                </a:lnTo>
                <a:lnTo>
                  <a:pt x="1079500" y="107950"/>
                </a:lnTo>
                <a:lnTo>
                  <a:pt x="857250" y="152400"/>
                </a:lnTo>
                <a:lnTo>
                  <a:pt x="723900" y="190500"/>
                </a:lnTo>
                <a:lnTo>
                  <a:pt x="374650" y="247650"/>
                </a:lnTo>
                <a:lnTo>
                  <a:pt x="203200" y="260350"/>
                </a:lnTo>
                <a:lnTo>
                  <a:pt x="0" y="419100"/>
                </a:lnTo>
                <a:lnTo>
                  <a:pt x="120650" y="558800"/>
                </a:lnTo>
                <a:lnTo>
                  <a:pt x="184150" y="901700"/>
                </a:lnTo>
                <a:lnTo>
                  <a:pt x="304800" y="1244600"/>
                </a:lnTo>
                <a:lnTo>
                  <a:pt x="215900" y="1308100"/>
                </a:lnTo>
                <a:lnTo>
                  <a:pt x="342900" y="1441450"/>
                </a:lnTo>
                <a:lnTo>
                  <a:pt x="425450" y="1720850"/>
                </a:lnTo>
                <a:lnTo>
                  <a:pt x="622300" y="1936750"/>
                </a:lnTo>
                <a:lnTo>
                  <a:pt x="717550" y="2019300"/>
                </a:lnTo>
                <a:lnTo>
                  <a:pt x="844550" y="1847850"/>
                </a:lnTo>
                <a:lnTo>
                  <a:pt x="1098550" y="1511300"/>
                </a:lnTo>
                <a:lnTo>
                  <a:pt x="1270000" y="1555750"/>
                </a:lnTo>
                <a:lnTo>
                  <a:pt x="1504950" y="1619250"/>
                </a:lnTo>
                <a:lnTo>
                  <a:pt x="1638300" y="1790700"/>
                </a:lnTo>
                <a:lnTo>
                  <a:pt x="1771650" y="1955800"/>
                </a:lnTo>
                <a:lnTo>
                  <a:pt x="1835150" y="2101850"/>
                </a:lnTo>
                <a:lnTo>
                  <a:pt x="2019300" y="2298700"/>
                </a:lnTo>
                <a:lnTo>
                  <a:pt x="2501900" y="2432050"/>
                </a:lnTo>
                <a:lnTo>
                  <a:pt x="2895600" y="2609850"/>
                </a:lnTo>
                <a:lnTo>
                  <a:pt x="3136900" y="2686050"/>
                </a:lnTo>
                <a:lnTo>
                  <a:pt x="3575050" y="2025650"/>
                </a:lnTo>
                <a:lnTo>
                  <a:pt x="3924300" y="1612900"/>
                </a:lnTo>
                <a:lnTo>
                  <a:pt x="4286250" y="1193800"/>
                </a:lnTo>
                <a:lnTo>
                  <a:pt x="4102100" y="1041400"/>
                </a:lnTo>
                <a:lnTo>
                  <a:pt x="4343400" y="781050"/>
                </a:lnTo>
                <a:lnTo>
                  <a:pt x="4121150" y="717550"/>
                </a:lnTo>
                <a:lnTo>
                  <a:pt x="4095750" y="819150"/>
                </a:lnTo>
                <a:lnTo>
                  <a:pt x="3816350" y="723900"/>
                </a:lnTo>
                <a:lnTo>
                  <a:pt x="3416300" y="628650"/>
                </a:lnTo>
                <a:lnTo>
                  <a:pt x="3346450" y="825500"/>
                </a:lnTo>
                <a:lnTo>
                  <a:pt x="2978150" y="641350"/>
                </a:lnTo>
                <a:lnTo>
                  <a:pt x="2482850" y="355600"/>
                </a:lnTo>
                <a:close/>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0" name="フリーフォーム 8"/>
          <p:cNvSpPr/>
          <p:nvPr/>
        </p:nvSpPr>
        <p:spPr>
          <a:xfrm>
            <a:off x="1181100" y="1581150"/>
            <a:ext cx="4375150" cy="5217160"/>
          </a:xfrm>
          <a:custGeom>
            <a:avLst/>
            <a:gdLst>
              <a:gd name="connsiteX0" fmla="*/ 4292600 w 4292600"/>
              <a:gd name="connsiteY0" fmla="*/ 0 h 3155950"/>
              <a:gd name="connsiteX1" fmla="*/ 4013200 w 4292600"/>
              <a:gd name="connsiteY1" fmla="*/ 1066800 h 3155950"/>
              <a:gd name="connsiteX2" fmla="*/ 3898900 w 4292600"/>
              <a:gd name="connsiteY2" fmla="*/ 1479550 h 3155950"/>
              <a:gd name="connsiteX3" fmla="*/ 3848100 w 4292600"/>
              <a:gd name="connsiteY3" fmla="*/ 1625600 h 3155950"/>
              <a:gd name="connsiteX4" fmla="*/ 3016250 w 4292600"/>
              <a:gd name="connsiteY4" fmla="*/ 1174750 h 3155950"/>
              <a:gd name="connsiteX5" fmla="*/ 2711450 w 4292600"/>
              <a:gd name="connsiteY5" fmla="*/ 1238250 h 3155950"/>
              <a:gd name="connsiteX6" fmla="*/ 2489200 w 4292600"/>
              <a:gd name="connsiteY6" fmla="*/ 1231900 h 3155950"/>
              <a:gd name="connsiteX7" fmla="*/ 2235200 w 4292600"/>
              <a:gd name="connsiteY7" fmla="*/ 920750 h 3155950"/>
              <a:gd name="connsiteX8" fmla="*/ 2082800 w 4292600"/>
              <a:gd name="connsiteY8" fmla="*/ 831850 h 3155950"/>
              <a:gd name="connsiteX9" fmla="*/ 1930400 w 4292600"/>
              <a:gd name="connsiteY9" fmla="*/ 793750 h 3155950"/>
              <a:gd name="connsiteX10" fmla="*/ 1479550 w 4292600"/>
              <a:gd name="connsiteY10" fmla="*/ 933450 h 3155950"/>
              <a:gd name="connsiteX11" fmla="*/ 711200 w 4292600"/>
              <a:gd name="connsiteY11" fmla="*/ 1098550 h 3155950"/>
              <a:gd name="connsiteX12" fmla="*/ 400050 w 4292600"/>
              <a:gd name="connsiteY12" fmla="*/ 755650 h 3155950"/>
              <a:gd name="connsiteX13" fmla="*/ 0 w 4292600"/>
              <a:gd name="connsiteY13" fmla="*/ 736600 h 3155950"/>
              <a:gd name="connsiteX14" fmla="*/ 323850 w 4292600"/>
              <a:gd name="connsiteY14" fmla="*/ 1447800 h 3155950"/>
              <a:gd name="connsiteX15" fmla="*/ 533400 w 4292600"/>
              <a:gd name="connsiteY15" fmla="*/ 1365250 h 3155950"/>
              <a:gd name="connsiteX16" fmla="*/ 762000 w 4292600"/>
              <a:gd name="connsiteY16" fmla="*/ 2095500 h 3155950"/>
              <a:gd name="connsiteX17" fmla="*/ 698500 w 4292600"/>
              <a:gd name="connsiteY17" fmla="*/ 2178050 h 3155950"/>
              <a:gd name="connsiteX18" fmla="*/ 819150 w 4292600"/>
              <a:gd name="connsiteY18" fmla="*/ 2305050 h 3155950"/>
              <a:gd name="connsiteX19" fmla="*/ 895350 w 4292600"/>
              <a:gd name="connsiteY19" fmla="*/ 2597150 h 3155950"/>
              <a:gd name="connsiteX20" fmla="*/ 1181100 w 4292600"/>
              <a:gd name="connsiteY20" fmla="*/ 2901950 h 3155950"/>
              <a:gd name="connsiteX21" fmla="*/ 1111250 w 4292600"/>
              <a:gd name="connsiteY21" fmla="*/ 3155950 h 3155950"/>
              <a:gd name="connsiteX0" fmla="*/ 4375150 w 4375150"/>
              <a:gd name="connsiteY0" fmla="*/ 0 h 3479800"/>
              <a:gd name="connsiteX1" fmla="*/ 4013200 w 4375150"/>
              <a:gd name="connsiteY1" fmla="*/ 1390650 h 3479800"/>
              <a:gd name="connsiteX2" fmla="*/ 3898900 w 4375150"/>
              <a:gd name="connsiteY2" fmla="*/ 1803400 h 3479800"/>
              <a:gd name="connsiteX3" fmla="*/ 3848100 w 4375150"/>
              <a:gd name="connsiteY3" fmla="*/ 1949450 h 3479800"/>
              <a:gd name="connsiteX4" fmla="*/ 3016250 w 4375150"/>
              <a:gd name="connsiteY4" fmla="*/ 1498600 h 3479800"/>
              <a:gd name="connsiteX5" fmla="*/ 2711450 w 4375150"/>
              <a:gd name="connsiteY5" fmla="*/ 1562100 h 3479800"/>
              <a:gd name="connsiteX6" fmla="*/ 2489200 w 4375150"/>
              <a:gd name="connsiteY6" fmla="*/ 1555750 h 3479800"/>
              <a:gd name="connsiteX7" fmla="*/ 2235200 w 4375150"/>
              <a:gd name="connsiteY7" fmla="*/ 1244600 h 3479800"/>
              <a:gd name="connsiteX8" fmla="*/ 2082800 w 4375150"/>
              <a:gd name="connsiteY8" fmla="*/ 1155700 h 3479800"/>
              <a:gd name="connsiteX9" fmla="*/ 1930400 w 4375150"/>
              <a:gd name="connsiteY9" fmla="*/ 1117600 h 3479800"/>
              <a:gd name="connsiteX10" fmla="*/ 1479550 w 4375150"/>
              <a:gd name="connsiteY10" fmla="*/ 1257300 h 3479800"/>
              <a:gd name="connsiteX11" fmla="*/ 711200 w 4375150"/>
              <a:gd name="connsiteY11" fmla="*/ 1422400 h 3479800"/>
              <a:gd name="connsiteX12" fmla="*/ 400050 w 4375150"/>
              <a:gd name="connsiteY12" fmla="*/ 1079500 h 3479800"/>
              <a:gd name="connsiteX13" fmla="*/ 0 w 4375150"/>
              <a:gd name="connsiteY13" fmla="*/ 1060450 h 3479800"/>
              <a:gd name="connsiteX14" fmla="*/ 323850 w 4375150"/>
              <a:gd name="connsiteY14" fmla="*/ 1771650 h 3479800"/>
              <a:gd name="connsiteX15" fmla="*/ 533400 w 4375150"/>
              <a:gd name="connsiteY15" fmla="*/ 1689100 h 3479800"/>
              <a:gd name="connsiteX16" fmla="*/ 762000 w 4375150"/>
              <a:gd name="connsiteY16" fmla="*/ 2419350 h 3479800"/>
              <a:gd name="connsiteX17" fmla="*/ 698500 w 4375150"/>
              <a:gd name="connsiteY17" fmla="*/ 2501900 h 3479800"/>
              <a:gd name="connsiteX18" fmla="*/ 819150 w 4375150"/>
              <a:gd name="connsiteY18" fmla="*/ 2628900 h 3479800"/>
              <a:gd name="connsiteX19" fmla="*/ 895350 w 4375150"/>
              <a:gd name="connsiteY19" fmla="*/ 2921000 h 3479800"/>
              <a:gd name="connsiteX20" fmla="*/ 1181100 w 4375150"/>
              <a:gd name="connsiteY20" fmla="*/ 3225800 h 3479800"/>
              <a:gd name="connsiteX21" fmla="*/ 1111250 w 4375150"/>
              <a:gd name="connsiteY21" fmla="*/ 3479800 h 3479800"/>
              <a:gd name="connsiteX0" fmla="*/ 4375150 w 4375150"/>
              <a:gd name="connsiteY0" fmla="*/ 0 h 5217160"/>
              <a:gd name="connsiteX1" fmla="*/ 4013200 w 4375150"/>
              <a:gd name="connsiteY1" fmla="*/ 1390650 h 5217160"/>
              <a:gd name="connsiteX2" fmla="*/ 3898900 w 4375150"/>
              <a:gd name="connsiteY2" fmla="*/ 1803400 h 5217160"/>
              <a:gd name="connsiteX3" fmla="*/ 3848100 w 4375150"/>
              <a:gd name="connsiteY3" fmla="*/ 1949450 h 5217160"/>
              <a:gd name="connsiteX4" fmla="*/ 3016250 w 4375150"/>
              <a:gd name="connsiteY4" fmla="*/ 1498600 h 5217160"/>
              <a:gd name="connsiteX5" fmla="*/ 2711450 w 4375150"/>
              <a:gd name="connsiteY5" fmla="*/ 1562100 h 5217160"/>
              <a:gd name="connsiteX6" fmla="*/ 2489200 w 4375150"/>
              <a:gd name="connsiteY6" fmla="*/ 1555750 h 5217160"/>
              <a:gd name="connsiteX7" fmla="*/ 2235200 w 4375150"/>
              <a:gd name="connsiteY7" fmla="*/ 1244600 h 5217160"/>
              <a:gd name="connsiteX8" fmla="*/ 2082800 w 4375150"/>
              <a:gd name="connsiteY8" fmla="*/ 1155700 h 5217160"/>
              <a:gd name="connsiteX9" fmla="*/ 1930400 w 4375150"/>
              <a:gd name="connsiteY9" fmla="*/ 1117600 h 5217160"/>
              <a:gd name="connsiteX10" fmla="*/ 1479550 w 4375150"/>
              <a:gd name="connsiteY10" fmla="*/ 1257300 h 5217160"/>
              <a:gd name="connsiteX11" fmla="*/ 711200 w 4375150"/>
              <a:gd name="connsiteY11" fmla="*/ 1422400 h 5217160"/>
              <a:gd name="connsiteX12" fmla="*/ 400050 w 4375150"/>
              <a:gd name="connsiteY12" fmla="*/ 1079500 h 5217160"/>
              <a:gd name="connsiteX13" fmla="*/ 0 w 4375150"/>
              <a:gd name="connsiteY13" fmla="*/ 1060450 h 5217160"/>
              <a:gd name="connsiteX14" fmla="*/ 323850 w 4375150"/>
              <a:gd name="connsiteY14" fmla="*/ 1771650 h 5217160"/>
              <a:gd name="connsiteX15" fmla="*/ 533400 w 4375150"/>
              <a:gd name="connsiteY15" fmla="*/ 1689100 h 5217160"/>
              <a:gd name="connsiteX16" fmla="*/ 762000 w 4375150"/>
              <a:gd name="connsiteY16" fmla="*/ 2419350 h 5217160"/>
              <a:gd name="connsiteX17" fmla="*/ 698500 w 4375150"/>
              <a:gd name="connsiteY17" fmla="*/ 2501900 h 5217160"/>
              <a:gd name="connsiteX18" fmla="*/ 819150 w 4375150"/>
              <a:gd name="connsiteY18" fmla="*/ 2628900 h 5217160"/>
              <a:gd name="connsiteX19" fmla="*/ 895350 w 4375150"/>
              <a:gd name="connsiteY19" fmla="*/ 2921000 h 5217160"/>
              <a:gd name="connsiteX20" fmla="*/ 1181100 w 4375150"/>
              <a:gd name="connsiteY20" fmla="*/ 3225800 h 5217160"/>
              <a:gd name="connsiteX21" fmla="*/ 890270 w 4375150"/>
              <a:gd name="connsiteY21" fmla="*/ 5217160 h 5217160"/>
              <a:gd name="connsiteX0" fmla="*/ 4375150 w 4375150"/>
              <a:gd name="connsiteY0" fmla="*/ 0 h 5217160"/>
              <a:gd name="connsiteX1" fmla="*/ 4013200 w 4375150"/>
              <a:gd name="connsiteY1" fmla="*/ 1390650 h 5217160"/>
              <a:gd name="connsiteX2" fmla="*/ 3898900 w 4375150"/>
              <a:gd name="connsiteY2" fmla="*/ 1803400 h 5217160"/>
              <a:gd name="connsiteX3" fmla="*/ 3848100 w 4375150"/>
              <a:gd name="connsiteY3" fmla="*/ 1949450 h 5217160"/>
              <a:gd name="connsiteX4" fmla="*/ 3016250 w 4375150"/>
              <a:gd name="connsiteY4" fmla="*/ 1498600 h 5217160"/>
              <a:gd name="connsiteX5" fmla="*/ 2711450 w 4375150"/>
              <a:gd name="connsiteY5" fmla="*/ 1562100 h 5217160"/>
              <a:gd name="connsiteX6" fmla="*/ 2489200 w 4375150"/>
              <a:gd name="connsiteY6" fmla="*/ 1555750 h 5217160"/>
              <a:gd name="connsiteX7" fmla="*/ 2235200 w 4375150"/>
              <a:gd name="connsiteY7" fmla="*/ 1244600 h 5217160"/>
              <a:gd name="connsiteX8" fmla="*/ 2082800 w 4375150"/>
              <a:gd name="connsiteY8" fmla="*/ 1155700 h 5217160"/>
              <a:gd name="connsiteX9" fmla="*/ 1930400 w 4375150"/>
              <a:gd name="connsiteY9" fmla="*/ 1117600 h 5217160"/>
              <a:gd name="connsiteX10" fmla="*/ 1479550 w 4375150"/>
              <a:gd name="connsiteY10" fmla="*/ 1257300 h 5217160"/>
              <a:gd name="connsiteX11" fmla="*/ 711200 w 4375150"/>
              <a:gd name="connsiteY11" fmla="*/ 1422400 h 5217160"/>
              <a:gd name="connsiteX12" fmla="*/ 400050 w 4375150"/>
              <a:gd name="connsiteY12" fmla="*/ 1079500 h 5217160"/>
              <a:gd name="connsiteX13" fmla="*/ 0 w 4375150"/>
              <a:gd name="connsiteY13" fmla="*/ 1060450 h 5217160"/>
              <a:gd name="connsiteX14" fmla="*/ 323850 w 4375150"/>
              <a:gd name="connsiteY14" fmla="*/ 1771650 h 5217160"/>
              <a:gd name="connsiteX15" fmla="*/ 533400 w 4375150"/>
              <a:gd name="connsiteY15" fmla="*/ 1689100 h 5217160"/>
              <a:gd name="connsiteX16" fmla="*/ 762000 w 4375150"/>
              <a:gd name="connsiteY16" fmla="*/ 2419350 h 5217160"/>
              <a:gd name="connsiteX17" fmla="*/ 698500 w 4375150"/>
              <a:gd name="connsiteY17" fmla="*/ 2501900 h 5217160"/>
              <a:gd name="connsiteX18" fmla="*/ 819150 w 4375150"/>
              <a:gd name="connsiteY18" fmla="*/ 2628900 h 5217160"/>
              <a:gd name="connsiteX19" fmla="*/ 895350 w 4375150"/>
              <a:gd name="connsiteY19" fmla="*/ 2921000 h 5217160"/>
              <a:gd name="connsiteX20" fmla="*/ 1181100 w 4375150"/>
              <a:gd name="connsiteY20" fmla="*/ 3225800 h 5217160"/>
              <a:gd name="connsiteX21" fmla="*/ 1021080 w 4375150"/>
              <a:gd name="connsiteY21" fmla="*/ 3760470 h 5217160"/>
              <a:gd name="connsiteX22" fmla="*/ 890270 w 4375150"/>
              <a:gd name="connsiteY22" fmla="*/ 5217160 h 5217160"/>
              <a:gd name="connsiteX0" fmla="*/ 4375150 w 4375150"/>
              <a:gd name="connsiteY0" fmla="*/ 0 h 5217160"/>
              <a:gd name="connsiteX1" fmla="*/ 4013200 w 4375150"/>
              <a:gd name="connsiteY1" fmla="*/ 1390650 h 5217160"/>
              <a:gd name="connsiteX2" fmla="*/ 3898900 w 4375150"/>
              <a:gd name="connsiteY2" fmla="*/ 1803400 h 5217160"/>
              <a:gd name="connsiteX3" fmla="*/ 3848100 w 4375150"/>
              <a:gd name="connsiteY3" fmla="*/ 1949450 h 5217160"/>
              <a:gd name="connsiteX4" fmla="*/ 3016250 w 4375150"/>
              <a:gd name="connsiteY4" fmla="*/ 1498600 h 5217160"/>
              <a:gd name="connsiteX5" fmla="*/ 2711450 w 4375150"/>
              <a:gd name="connsiteY5" fmla="*/ 1562100 h 5217160"/>
              <a:gd name="connsiteX6" fmla="*/ 2489200 w 4375150"/>
              <a:gd name="connsiteY6" fmla="*/ 1555750 h 5217160"/>
              <a:gd name="connsiteX7" fmla="*/ 2235200 w 4375150"/>
              <a:gd name="connsiteY7" fmla="*/ 1244600 h 5217160"/>
              <a:gd name="connsiteX8" fmla="*/ 2082800 w 4375150"/>
              <a:gd name="connsiteY8" fmla="*/ 1155700 h 5217160"/>
              <a:gd name="connsiteX9" fmla="*/ 1930400 w 4375150"/>
              <a:gd name="connsiteY9" fmla="*/ 1117600 h 5217160"/>
              <a:gd name="connsiteX10" fmla="*/ 1479550 w 4375150"/>
              <a:gd name="connsiteY10" fmla="*/ 1257300 h 5217160"/>
              <a:gd name="connsiteX11" fmla="*/ 711200 w 4375150"/>
              <a:gd name="connsiteY11" fmla="*/ 1422400 h 5217160"/>
              <a:gd name="connsiteX12" fmla="*/ 400050 w 4375150"/>
              <a:gd name="connsiteY12" fmla="*/ 1079500 h 5217160"/>
              <a:gd name="connsiteX13" fmla="*/ 0 w 4375150"/>
              <a:gd name="connsiteY13" fmla="*/ 1060450 h 5217160"/>
              <a:gd name="connsiteX14" fmla="*/ 323850 w 4375150"/>
              <a:gd name="connsiteY14" fmla="*/ 1771650 h 5217160"/>
              <a:gd name="connsiteX15" fmla="*/ 533400 w 4375150"/>
              <a:gd name="connsiteY15" fmla="*/ 1689100 h 5217160"/>
              <a:gd name="connsiteX16" fmla="*/ 762000 w 4375150"/>
              <a:gd name="connsiteY16" fmla="*/ 2419350 h 5217160"/>
              <a:gd name="connsiteX17" fmla="*/ 698500 w 4375150"/>
              <a:gd name="connsiteY17" fmla="*/ 2501900 h 5217160"/>
              <a:gd name="connsiteX18" fmla="*/ 819150 w 4375150"/>
              <a:gd name="connsiteY18" fmla="*/ 2628900 h 5217160"/>
              <a:gd name="connsiteX19" fmla="*/ 895350 w 4375150"/>
              <a:gd name="connsiteY19" fmla="*/ 2921000 h 5217160"/>
              <a:gd name="connsiteX20" fmla="*/ 1181100 w 4375150"/>
              <a:gd name="connsiteY20" fmla="*/ 3225800 h 5217160"/>
              <a:gd name="connsiteX21" fmla="*/ 1021080 w 4375150"/>
              <a:gd name="connsiteY21" fmla="*/ 3760470 h 5217160"/>
              <a:gd name="connsiteX22" fmla="*/ 708660 w 4375150"/>
              <a:gd name="connsiteY22" fmla="*/ 4773930 h 5217160"/>
              <a:gd name="connsiteX23" fmla="*/ 890270 w 4375150"/>
              <a:gd name="connsiteY23" fmla="*/ 5217160 h 5217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75150" h="5217160">
                <a:moveTo>
                  <a:pt x="4375150" y="0"/>
                </a:moveTo>
                <a:lnTo>
                  <a:pt x="4013200" y="1390650"/>
                </a:lnTo>
                <a:lnTo>
                  <a:pt x="3898900" y="1803400"/>
                </a:lnTo>
                <a:lnTo>
                  <a:pt x="3848100" y="1949450"/>
                </a:lnTo>
                <a:lnTo>
                  <a:pt x="3016250" y="1498600"/>
                </a:lnTo>
                <a:lnTo>
                  <a:pt x="2711450" y="1562100"/>
                </a:lnTo>
                <a:lnTo>
                  <a:pt x="2489200" y="1555750"/>
                </a:lnTo>
                <a:lnTo>
                  <a:pt x="2235200" y="1244600"/>
                </a:lnTo>
                <a:lnTo>
                  <a:pt x="2082800" y="1155700"/>
                </a:lnTo>
                <a:lnTo>
                  <a:pt x="1930400" y="1117600"/>
                </a:lnTo>
                <a:lnTo>
                  <a:pt x="1479550" y="1257300"/>
                </a:lnTo>
                <a:lnTo>
                  <a:pt x="711200" y="1422400"/>
                </a:lnTo>
                <a:lnTo>
                  <a:pt x="400050" y="1079500"/>
                </a:lnTo>
                <a:lnTo>
                  <a:pt x="0" y="1060450"/>
                </a:lnTo>
                <a:lnTo>
                  <a:pt x="323850" y="1771650"/>
                </a:lnTo>
                <a:lnTo>
                  <a:pt x="533400" y="1689100"/>
                </a:lnTo>
                <a:lnTo>
                  <a:pt x="762000" y="2419350"/>
                </a:lnTo>
                <a:lnTo>
                  <a:pt x="698500" y="2501900"/>
                </a:lnTo>
                <a:lnTo>
                  <a:pt x="819150" y="2628900"/>
                </a:lnTo>
                <a:lnTo>
                  <a:pt x="895350" y="2921000"/>
                </a:lnTo>
                <a:lnTo>
                  <a:pt x="1181100" y="3225800"/>
                </a:lnTo>
                <a:cubicBezTo>
                  <a:pt x="1132840" y="3556423"/>
                  <a:pt x="1069340" y="3429847"/>
                  <a:pt x="1021080" y="3760470"/>
                </a:cubicBezTo>
                <a:cubicBezTo>
                  <a:pt x="990600" y="4060190"/>
                  <a:pt x="739140" y="4474210"/>
                  <a:pt x="708660" y="4773930"/>
                </a:cubicBezTo>
                <a:lnTo>
                  <a:pt x="890270" y="5217160"/>
                </a:lnTo>
              </a:path>
            </a:pathLst>
          </a:cu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Text Box 249"/>
          <p:cNvSpPr>
            <a:spLocks noChangeArrowheads="1"/>
          </p:cNvSpPr>
          <p:nvPr/>
        </p:nvSpPr>
        <p:spPr>
          <a:xfrm>
            <a:off x="2330450" y="5580856"/>
            <a:ext cx="1881188" cy="587375"/>
          </a:xfrm>
          <a:prstGeom prst="rect">
            <a:avLst/>
          </a:prstGeom>
          <a:solidFill>
            <a:schemeClr val="bg1"/>
          </a:solidFill>
          <a:ln w="9525" algn="ctr">
            <a:solidFill>
              <a:schemeClr val="tx1"/>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○関連事業</a:t>
            </a:r>
          </a:p>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駅前トイレ整備</a:t>
            </a:r>
          </a:p>
          <a:p>
            <a:pPr eaLnBrk="1" hangingPunct="1">
              <a:spcBef>
                <a:spcPct val="0"/>
              </a:spcBef>
              <a:buFontTx/>
              <a:buNone/>
            </a:pPr>
            <a:r>
              <a:rPr lang="en-US" altLang="ja-JP" sz="900" dirty="0">
                <a:latin typeface="ＭＳ ゴシック" panose="020B0609070205080204" pitchFamily="49" charset="-128"/>
                <a:ea typeface="ＭＳ ゴシック" panose="020B0609070205080204" pitchFamily="49" charset="-128"/>
              </a:rPr>
              <a:t>R6</a:t>
            </a:r>
            <a:r>
              <a:rPr lang="ja-JP" altLang="en-US" sz="900" dirty="0">
                <a:latin typeface="ＭＳ ゴシック" panose="020B0609070205080204" pitchFamily="49" charset="-128"/>
                <a:ea typeface="ＭＳ ゴシック" panose="020B0609070205080204" pitchFamily="49" charset="-128"/>
              </a:rPr>
              <a:t>年度事業内容：本工事</a:t>
            </a:r>
          </a:p>
        </p:txBody>
      </p:sp>
      <p:sp>
        <p:nvSpPr>
          <p:cNvPr id="202" name="AutoShape 258"/>
          <p:cNvSpPr>
            <a:spLocks noChangeShapeType="1"/>
          </p:cNvSpPr>
          <p:nvPr/>
        </p:nvSpPr>
        <p:spPr>
          <a:xfrm>
            <a:off x="2290761" y="2728912"/>
            <a:ext cx="1472472" cy="676163"/>
          </a:xfrm>
          <a:prstGeom prst="line">
            <a:avLst/>
          </a:prstGeom>
          <a:noFill/>
          <a:ln w="12700" algn="ctr">
            <a:solidFill>
              <a:srgbClr val="000000"/>
            </a:solidFill>
            <a:round/>
            <a:headEnd/>
            <a:tailEnd/>
          </a:ln>
        </p:spPr>
        <p:txBody>
          <a:bodyPr/>
          <a:lstStyle/>
          <a:p>
            <a:endParaRPr lang="ja-JP" altLang="en-US"/>
          </a:p>
        </p:txBody>
      </p:sp>
      <p:sp>
        <p:nvSpPr>
          <p:cNvPr id="203" name="フリーフォーム 9"/>
          <p:cNvSpPr/>
          <p:nvPr/>
        </p:nvSpPr>
        <p:spPr>
          <a:xfrm>
            <a:off x="4777740" y="1546860"/>
            <a:ext cx="2872740" cy="5318760"/>
          </a:xfrm>
          <a:custGeom>
            <a:avLst/>
            <a:gdLst>
              <a:gd name="connsiteX0" fmla="*/ 0 w 2872740"/>
              <a:gd name="connsiteY0" fmla="*/ 4671060 h 4671060"/>
              <a:gd name="connsiteX1" fmla="*/ 60960 w 2872740"/>
              <a:gd name="connsiteY1" fmla="*/ 4351020 h 4671060"/>
              <a:gd name="connsiteX2" fmla="*/ 144780 w 2872740"/>
              <a:gd name="connsiteY2" fmla="*/ 3726180 h 4671060"/>
              <a:gd name="connsiteX3" fmla="*/ 198120 w 2872740"/>
              <a:gd name="connsiteY3" fmla="*/ 3268980 h 4671060"/>
              <a:gd name="connsiteX4" fmla="*/ 480060 w 2872740"/>
              <a:gd name="connsiteY4" fmla="*/ 3261360 h 4671060"/>
              <a:gd name="connsiteX5" fmla="*/ 838200 w 2872740"/>
              <a:gd name="connsiteY5" fmla="*/ 3291840 h 4671060"/>
              <a:gd name="connsiteX6" fmla="*/ 1059180 w 2872740"/>
              <a:gd name="connsiteY6" fmla="*/ 3383280 h 4671060"/>
              <a:gd name="connsiteX7" fmla="*/ 1920240 w 2872740"/>
              <a:gd name="connsiteY7" fmla="*/ 2628900 h 4671060"/>
              <a:gd name="connsiteX8" fmla="*/ 2270760 w 2872740"/>
              <a:gd name="connsiteY8" fmla="*/ 2141220 h 4671060"/>
              <a:gd name="connsiteX9" fmla="*/ 2712720 w 2872740"/>
              <a:gd name="connsiteY9" fmla="*/ 1013460 h 4671060"/>
              <a:gd name="connsiteX10" fmla="*/ 2872740 w 2872740"/>
              <a:gd name="connsiteY10" fmla="*/ 579120 h 4671060"/>
              <a:gd name="connsiteX11" fmla="*/ 2346960 w 2872740"/>
              <a:gd name="connsiteY11" fmla="*/ 274320 h 4671060"/>
              <a:gd name="connsiteX12" fmla="*/ 1752600 w 2872740"/>
              <a:gd name="connsiteY12" fmla="*/ 0 h 4671060"/>
              <a:gd name="connsiteX0" fmla="*/ 0 w 2872740"/>
              <a:gd name="connsiteY0" fmla="*/ 4785360 h 4785360"/>
              <a:gd name="connsiteX1" fmla="*/ 60960 w 2872740"/>
              <a:gd name="connsiteY1" fmla="*/ 4465320 h 4785360"/>
              <a:gd name="connsiteX2" fmla="*/ 144780 w 2872740"/>
              <a:gd name="connsiteY2" fmla="*/ 3840480 h 4785360"/>
              <a:gd name="connsiteX3" fmla="*/ 198120 w 2872740"/>
              <a:gd name="connsiteY3" fmla="*/ 3383280 h 4785360"/>
              <a:gd name="connsiteX4" fmla="*/ 480060 w 2872740"/>
              <a:gd name="connsiteY4" fmla="*/ 3375660 h 4785360"/>
              <a:gd name="connsiteX5" fmla="*/ 838200 w 2872740"/>
              <a:gd name="connsiteY5" fmla="*/ 3406140 h 4785360"/>
              <a:gd name="connsiteX6" fmla="*/ 1059180 w 2872740"/>
              <a:gd name="connsiteY6" fmla="*/ 3497580 h 4785360"/>
              <a:gd name="connsiteX7" fmla="*/ 1920240 w 2872740"/>
              <a:gd name="connsiteY7" fmla="*/ 2743200 h 4785360"/>
              <a:gd name="connsiteX8" fmla="*/ 2270760 w 2872740"/>
              <a:gd name="connsiteY8" fmla="*/ 2255520 h 4785360"/>
              <a:gd name="connsiteX9" fmla="*/ 2712720 w 2872740"/>
              <a:gd name="connsiteY9" fmla="*/ 1127760 h 4785360"/>
              <a:gd name="connsiteX10" fmla="*/ 2872740 w 2872740"/>
              <a:gd name="connsiteY10" fmla="*/ 693420 h 4785360"/>
              <a:gd name="connsiteX11" fmla="*/ 2346960 w 2872740"/>
              <a:gd name="connsiteY11" fmla="*/ 388620 h 4785360"/>
              <a:gd name="connsiteX12" fmla="*/ 2560320 w 2872740"/>
              <a:gd name="connsiteY12" fmla="*/ 0 h 4785360"/>
              <a:gd name="connsiteX0" fmla="*/ 0 w 2872740"/>
              <a:gd name="connsiteY0" fmla="*/ 5318760 h 5318760"/>
              <a:gd name="connsiteX1" fmla="*/ 60960 w 2872740"/>
              <a:gd name="connsiteY1" fmla="*/ 4998720 h 5318760"/>
              <a:gd name="connsiteX2" fmla="*/ 144780 w 2872740"/>
              <a:gd name="connsiteY2" fmla="*/ 4373880 h 5318760"/>
              <a:gd name="connsiteX3" fmla="*/ 198120 w 2872740"/>
              <a:gd name="connsiteY3" fmla="*/ 3916680 h 5318760"/>
              <a:gd name="connsiteX4" fmla="*/ 480060 w 2872740"/>
              <a:gd name="connsiteY4" fmla="*/ 3909060 h 5318760"/>
              <a:gd name="connsiteX5" fmla="*/ 838200 w 2872740"/>
              <a:gd name="connsiteY5" fmla="*/ 3939540 h 5318760"/>
              <a:gd name="connsiteX6" fmla="*/ 1059180 w 2872740"/>
              <a:gd name="connsiteY6" fmla="*/ 4030980 h 5318760"/>
              <a:gd name="connsiteX7" fmla="*/ 1920240 w 2872740"/>
              <a:gd name="connsiteY7" fmla="*/ 3276600 h 5318760"/>
              <a:gd name="connsiteX8" fmla="*/ 2270760 w 2872740"/>
              <a:gd name="connsiteY8" fmla="*/ 2788920 h 5318760"/>
              <a:gd name="connsiteX9" fmla="*/ 2712720 w 2872740"/>
              <a:gd name="connsiteY9" fmla="*/ 1661160 h 5318760"/>
              <a:gd name="connsiteX10" fmla="*/ 2872740 w 2872740"/>
              <a:gd name="connsiteY10" fmla="*/ 1226820 h 5318760"/>
              <a:gd name="connsiteX11" fmla="*/ 2346960 w 2872740"/>
              <a:gd name="connsiteY11" fmla="*/ 922020 h 5318760"/>
              <a:gd name="connsiteX12" fmla="*/ 2522220 w 2872740"/>
              <a:gd name="connsiteY12" fmla="*/ 0 h 5318760"/>
              <a:gd name="connsiteX0" fmla="*/ 0 w 2872740"/>
              <a:gd name="connsiteY0" fmla="*/ 5318760 h 5318760"/>
              <a:gd name="connsiteX1" fmla="*/ 60960 w 2872740"/>
              <a:gd name="connsiteY1" fmla="*/ 4998720 h 5318760"/>
              <a:gd name="connsiteX2" fmla="*/ 144780 w 2872740"/>
              <a:gd name="connsiteY2" fmla="*/ 4373880 h 5318760"/>
              <a:gd name="connsiteX3" fmla="*/ 198120 w 2872740"/>
              <a:gd name="connsiteY3" fmla="*/ 3916680 h 5318760"/>
              <a:gd name="connsiteX4" fmla="*/ 480060 w 2872740"/>
              <a:gd name="connsiteY4" fmla="*/ 3909060 h 5318760"/>
              <a:gd name="connsiteX5" fmla="*/ 838200 w 2872740"/>
              <a:gd name="connsiteY5" fmla="*/ 3939540 h 5318760"/>
              <a:gd name="connsiteX6" fmla="*/ 1059180 w 2872740"/>
              <a:gd name="connsiteY6" fmla="*/ 4030980 h 5318760"/>
              <a:gd name="connsiteX7" fmla="*/ 1920240 w 2872740"/>
              <a:gd name="connsiteY7" fmla="*/ 3276600 h 5318760"/>
              <a:gd name="connsiteX8" fmla="*/ 2270760 w 2872740"/>
              <a:gd name="connsiteY8" fmla="*/ 2788920 h 5318760"/>
              <a:gd name="connsiteX9" fmla="*/ 2712720 w 2872740"/>
              <a:gd name="connsiteY9" fmla="*/ 1661160 h 5318760"/>
              <a:gd name="connsiteX10" fmla="*/ 2872740 w 2872740"/>
              <a:gd name="connsiteY10" fmla="*/ 1226820 h 5318760"/>
              <a:gd name="connsiteX11" fmla="*/ 2346960 w 2872740"/>
              <a:gd name="connsiteY11" fmla="*/ 922020 h 5318760"/>
              <a:gd name="connsiteX12" fmla="*/ 2529840 w 2872740"/>
              <a:gd name="connsiteY12" fmla="*/ 632460 h 5318760"/>
              <a:gd name="connsiteX13" fmla="*/ 2522220 w 2872740"/>
              <a:gd name="connsiteY13" fmla="*/ 0 h 5318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72740" h="5318760">
                <a:moveTo>
                  <a:pt x="0" y="5318760"/>
                </a:moveTo>
                <a:lnTo>
                  <a:pt x="60960" y="4998720"/>
                </a:lnTo>
                <a:lnTo>
                  <a:pt x="144780" y="4373880"/>
                </a:lnTo>
                <a:lnTo>
                  <a:pt x="198120" y="3916680"/>
                </a:lnTo>
                <a:lnTo>
                  <a:pt x="480060" y="3909060"/>
                </a:lnTo>
                <a:lnTo>
                  <a:pt x="838200" y="3939540"/>
                </a:lnTo>
                <a:lnTo>
                  <a:pt x="1059180" y="4030980"/>
                </a:lnTo>
                <a:lnTo>
                  <a:pt x="1920240" y="3276600"/>
                </a:lnTo>
                <a:lnTo>
                  <a:pt x="2270760" y="2788920"/>
                </a:lnTo>
                <a:lnTo>
                  <a:pt x="2712720" y="1661160"/>
                </a:lnTo>
                <a:lnTo>
                  <a:pt x="2872740" y="1226820"/>
                </a:lnTo>
                <a:lnTo>
                  <a:pt x="2346960" y="922020"/>
                </a:lnTo>
                <a:cubicBezTo>
                  <a:pt x="2369820" y="797560"/>
                  <a:pt x="2506980" y="756920"/>
                  <a:pt x="2529840" y="632460"/>
                </a:cubicBezTo>
                <a:lnTo>
                  <a:pt x="2522220" y="0"/>
                </a:lnTo>
              </a:path>
            </a:pathLst>
          </a:cu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10"/>
          <p:cNvSpPr/>
          <p:nvPr/>
        </p:nvSpPr>
        <p:spPr>
          <a:xfrm>
            <a:off x="525780" y="1554480"/>
            <a:ext cx="1051560" cy="5234940"/>
          </a:xfrm>
          <a:custGeom>
            <a:avLst/>
            <a:gdLst>
              <a:gd name="connsiteX0" fmla="*/ 381000 w 1051560"/>
              <a:gd name="connsiteY0" fmla="*/ 0 h 5234940"/>
              <a:gd name="connsiteX1" fmla="*/ 441960 w 1051560"/>
              <a:gd name="connsiteY1" fmla="*/ 586740 h 5234940"/>
              <a:gd name="connsiteX2" fmla="*/ 655320 w 1051560"/>
              <a:gd name="connsiteY2" fmla="*/ 1295400 h 5234940"/>
              <a:gd name="connsiteX3" fmla="*/ 876300 w 1051560"/>
              <a:gd name="connsiteY3" fmla="*/ 1752600 h 5234940"/>
              <a:gd name="connsiteX4" fmla="*/ 1005840 w 1051560"/>
              <a:gd name="connsiteY4" fmla="*/ 1844040 h 5234940"/>
              <a:gd name="connsiteX5" fmla="*/ 800100 w 1051560"/>
              <a:gd name="connsiteY5" fmla="*/ 1981200 h 5234940"/>
              <a:gd name="connsiteX6" fmla="*/ 541020 w 1051560"/>
              <a:gd name="connsiteY6" fmla="*/ 2042160 h 5234940"/>
              <a:gd name="connsiteX7" fmla="*/ 236220 w 1051560"/>
              <a:gd name="connsiteY7" fmla="*/ 2133600 h 5234940"/>
              <a:gd name="connsiteX8" fmla="*/ 0 w 1051560"/>
              <a:gd name="connsiteY8" fmla="*/ 2186940 h 5234940"/>
              <a:gd name="connsiteX9" fmla="*/ 114300 w 1051560"/>
              <a:gd name="connsiteY9" fmla="*/ 2849880 h 5234940"/>
              <a:gd name="connsiteX10" fmla="*/ 236220 w 1051560"/>
              <a:gd name="connsiteY10" fmla="*/ 3299460 h 5234940"/>
              <a:gd name="connsiteX11" fmla="*/ 373380 w 1051560"/>
              <a:gd name="connsiteY11" fmla="*/ 3535680 h 5234940"/>
              <a:gd name="connsiteX12" fmla="*/ 670560 w 1051560"/>
              <a:gd name="connsiteY12" fmla="*/ 4290060 h 5234940"/>
              <a:gd name="connsiteX13" fmla="*/ 937260 w 1051560"/>
              <a:gd name="connsiteY13" fmla="*/ 4853940 h 5234940"/>
              <a:gd name="connsiteX14" fmla="*/ 1051560 w 1051560"/>
              <a:gd name="connsiteY14" fmla="*/ 4998720 h 5234940"/>
              <a:gd name="connsiteX15" fmla="*/ 853440 w 1051560"/>
              <a:gd name="connsiteY15" fmla="*/ 5234940 h 523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1560" h="5234940">
                <a:moveTo>
                  <a:pt x="381000" y="0"/>
                </a:moveTo>
                <a:lnTo>
                  <a:pt x="441960" y="586740"/>
                </a:lnTo>
                <a:lnTo>
                  <a:pt x="655320" y="1295400"/>
                </a:lnTo>
                <a:lnTo>
                  <a:pt x="876300" y="1752600"/>
                </a:lnTo>
                <a:lnTo>
                  <a:pt x="1005840" y="1844040"/>
                </a:lnTo>
                <a:lnTo>
                  <a:pt x="800100" y="1981200"/>
                </a:lnTo>
                <a:lnTo>
                  <a:pt x="541020" y="2042160"/>
                </a:lnTo>
                <a:lnTo>
                  <a:pt x="236220" y="2133600"/>
                </a:lnTo>
                <a:lnTo>
                  <a:pt x="0" y="2186940"/>
                </a:lnTo>
                <a:lnTo>
                  <a:pt x="114300" y="2849880"/>
                </a:lnTo>
                <a:lnTo>
                  <a:pt x="236220" y="3299460"/>
                </a:lnTo>
                <a:lnTo>
                  <a:pt x="373380" y="3535680"/>
                </a:lnTo>
                <a:lnTo>
                  <a:pt x="670560" y="4290060"/>
                </a:lnTo>
                <a:lnTo>
                  <a:pt x="937260" y="4853940"/>
                </a:lnTo>
                <a:lnTo>
                  <a:pt x="1051560" y="4998720"/>
                </a:lnTo>
                <a:lnTo>
                  <a:pt x="853440" y="5234940"/>
                </a:lnTo>
              </a:path>
            </a:pathLst>
          </a:cu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フリーフォーム 11"/>
          <p:cNvSpPr/>
          <p:nvPr/>
        </p:nvSpPr>
        <p:spPr>
          <a:xfrm>
            <a:off x="2994660" y="1516380"/>
            <a:ext cx="2522220" cy="1950720"/>
          </a:xfrm>
          <a:custGeom>
            <a:avLst/>
            <a:gdLst>
              <a:gd name="connsiteX0" fmla="*/ 99060 w 2522220"/>
              <a:gd name="connsiteY0" fmla="*/ 0 h 1950720"/>
              <a:gd name="connsiteX1" fmla="*/ 53340 w 2522220"/>
              <a:gd name="connsiteY1" fmla="*/ 472440 h 1950720"/>
              <a:gd name="connsiteX2" fmla="*/ 0 w 2522220"/>
              <a:gd name="connsiteY2" fmla="*/ 769620 h 1950720"/>
              <a:gd name="connsiteX3" fmla="*/ 114300 w 2522220"/>
              <a:gd name="connsiteY3" fmla="*/ 1089660 h 1950720"/>
              <a:gd name="connsiteX4" fmla="*/ 205740 w 2522220"/>
              <a:gd name="connsiteY4" fmla="*/ 1181100 h 1950720"/>
              <a:gd name="connsiteX5" fmla="*/ 426720 w 2522220"/>
              <a:gd name="connsiteY5" fmla="*/ 1272540 h 1950720"/>
              <a:gd name="connsiteX6" fmla="*/ 609600 w 2522220"/>
              <a:gd name="connsiteY6" fmla="*/ 1493520 h 1950720"/>
              <a:gd name="connsiteX7" fmla="*/ 693420 w 2522220"/>
              <a:gd name="connsiteY7" fmla="*/ 1615440 h 1950720"/>
              <a:gd name="connsiteX8" fmla="*/ 929640 w 2522220"/>
              <a:gd name="connsiteY8" fmla="*/ 1607820 h 1950720"/>
              <a:gd name="connsiteX9" fmla="*/ 1181100 w 2522220"/>
              <a:gd name="connsiteY9" fmla="*/ 1524000 h 1950720"/>
              <a:gd name="connsiteX10" fmla="*/ 1356360 w 2522220"/>
              <a:gd name="connsiteY10" fmla="*/ 1630680 h 1950720"/>
              <a:gd name="connsiteX11" fmla="*/ 1813560 w 2522220"/>
              <a:gd name="connsiteY11" fmla="*/ 1866900 h 1950720"/>
              <a:gd name="connsiteX12" fmla="*/ 2004060 w 2522220"/>
              <a:gd name="connsiteY12" fmla="*/ 1950720 h 1950720"/>
              <a:gd name="connsiteX13" fmla="*/ 2125980 w 2522220"/>
              <a:gd name="connsiteY13" fmla="*/ 1554480 h 1950720"/>
              <a:gd name="connsiteX14" fmla="*/ 2286000 w 2522220"/>
              <a:gd name="connsiteY14" fmla="*/ 967740 h 1950720"/>
              <a:gd name="connsiteX15" fmla="*/ 2522220 w 2522220"/>
              <a:gd name="connsiteY15" fmla="*/ 22860 h 1950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2220" h="1950720">
                <a:moveTo>
                  <a:pt x="99060" y="0"/>
                </a:moveTo>
                <a:lnTo>
                  <a:pt x="53340" y="472440"/>
                </a:lnTo>
                <a:lnTo>
                  <a:pt x="0" y="769620"/>
                </a:lnTo>
                <a:lnTo>
                  <a:pt x="114300" y="1089660"/>
                </a:lnTo>
                <a:lnTo>
                  <a:pt x="205740" y="1181100"/>
                </a:lnTo>
                <a:lnTo>
                  <a:pt x="426720" y="1272540"/>
                </a:lnTo>
                <a:lnTo>
                  <a:pt x="609600" y="1493520"/>
                </a:lnTo>
                <a:lnTo>
                  <a:pt x="693420" y="1615440"/>
                </a:lnTo>
                <a:lnTo>
                  <a:pt x="929640" y="1607820"/>
                </a:lnTo>
                <a:lnTo>
                  <a:pt x="1181100" y="1524000"/>
                </a:lnTo>
                <a:lnTo>
                  <a:pt x="1356360" y="1630680"/>
                </a:lnTo>
                <a:lnTo>
                  <a:pt x="1813560" y="1866900"/>
                </a:lnTo>
                <a:lnTo>
                  <a:pt x="2004060" y="1950720"/>
                </a:lnTo>
                <a:lnTo>
                  <a:pt x="2125980" y="1554480"/>
                </a:lnTo>
                <a:lnTo>
                  <a:pt x="2286000" y="967740"/>
                </a:lnTo>
                <a:lnTo>
                  <a:pt x="2522220" y="22860"/>
                </a:lnTo>
              </a:path>
            </a:pathLst>
          </a:cu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フリーフォーム 12"/>
          <p:cNvSpPr/>
          <p:nvPr/>
        </p:nvSpPr>
        <p:spPr>
          <a:xfrm>
            <a:off x="5044440" y="1531620"/>
            <a:ext cx="4137660" cy="5189220"/>
          </a:xfrm>
          <a:custGeom>
            <a:avLst/>
            <a:gdLst>
              <a:gd name="connsiteX0" fmla="*/ 4137660 w 4137660"/>
              <a:gd name="connsiteY0" fmla="*/ 0 h 5189220"/>
              <a:gd name="connsiteX1" fmla="*/ 3909060 w 4137660"/>
              <a:gd name="connsiteY1" fmla="*/ 1173480 h 5189220"/>
              <a:gd name="connsiteX2" fmla="*/ 3589020 w 4137660"/>
              <a:gd name="connsiteY2" fmla="*/ 1630680 h 5189220"/>
              <a:gd name="connsiteX3" fmla="*/ 3497580 w 4137660"/>
              <a:gd name="connsiteY3" fmla="*/ 1943100 h 5189220"/>
              <a:gd name="connsiteX4" fmla="*/ 3230880 w 4137660"/>
              <a:gd name="connsiteY4" fmla="*/ 2575560 h 5189220"/>
              <a:gd name="connsiteX5" fmla="*/ 2903220 w 4137660"/>
              <a:gd name="connsiteY5" fmla="*/ 3139440 h 5189220"/>
              <a:gd name="connsiteX6" fmla="*/ 2682240 w 4137660"/>
              <a:gd name="connsiteY6" fmla="*/ 3124200 h 5189220"/>
              <a:gd name="connsiteX7" fmla="*/ 2567940 w 4137660"/>
              <a:gd name="connsiteY7" fmla="*/ 3383280 h 5189220"/>
              <a:gd name="connsiteX8" fmla="*/ 2255520 w 4137660"/>
              <a:gd name="connsiteY8" fmla="*/ 3710940 h 5189220"/>
              <a:gd name="connsiteX9" fmla="*/ 1866900 w 4137660"/>
              <a:gd name="connsiteY9" fmla="*/ 4008120 h 5189220"/>
              <a:gd name="connsiteX10" fmla="*/ 1493520 w 4137660"/>
              <a:gd name="connsiteY10" fmla="*/ 3482340 h 5189220"/>
              <a:gd name="connsiteX11" fmla="*/ 1203960 w 4137660"/>
              <a:gd name="connsiteY11" fmla="*/ 3741420 h 5189220"/>
              <a:gd name="connsiteX12" fmla="*/ 967740 w 4137660"/>
              <a:gd name="connsiteY12" fmla="*/ 3977640 h 5189220"/>
              <a:gd name="connsiteX13" fmla="*/ 723900 w 4137660"/>
              <a:gd name="connsiteY13" fmla="*/ 4053840 h 5189220"/>
              <a:gd name="connsiteX14" fmla="*/ 464820 w 4137660"/>
              <a:gd name="connsiteY14" fmla="*/ 3970020 h 5189220"/>
              <a:gd name="connsiteX15" fmla="*/ 327660 w 4137660"/>
              <a:gd name="connsiteY15" fmla="*/ 4000500 h 5189220"/>
              <a:gd name="connsiteX16" fmla="*/ 68580 w 4137660"/>
              <a:gd name="connsiteY16" fmla="*/ 4434840 h 5189220"/>
              <a:gd name="connsiteX17" fmla="*/ 15240 w 4137660"/>
              <a:gd name="connsiteY17" fmla="*/ 4594860 h 5189220"/>
              <a:gd name="connsiteX18" fmla="*/ 0 w 4137660"/>
              <a:gd name="connsiteY18" fmla="*/ 4762500 h 5189220"/>
              <a:gd name="connsiteX19" fmla="*/ 304800 w 4137660"/>
              <a:gd name="connsiteY19" fmla="*/ 4953000 h 5189220"/>
              <a:gd name="connsiteX20" fmla="*/ 419100 w 4137660"/>
              <a:gd name="connsiteY20" fmla="*/ 5113020 h 5189220"/>
              <a:gd name="connsiteX21" fmla="*/ 594360 w 4137660"/>
              <a:gd name="connsiteY21" fmla="*/ 5189220 h 518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137660" h="5189220">
                <a:moveTo>
                  <a:pt x="4137660" y="0"/>
                </a:moveTo>
                <a:lnTo>
                  <a:pt x="3909060" y="1173480"/>
                </a:lnTo>
                <a:lnTo>
                  <a:pt x="3589020" y="1630680"/>
                </a:lnTo>
                <a:lnTo>
                  <a:pt x="3497580" y="1943100"/>
                </a:lnTo>
                <a:lnTo>
                  <a:pt x="3230880" y="2575560"/>
                </a:lnTo>
                <a:lnTo>
                  <a:pt x="2903220" y="3139440"/>
                </a:lnTo>
                <a:lnTo>
                  <a:pt x="2682240" y="3124200"/>
                </a:lnTo>
                <a:lnTo>
                  <a:pt x="2567940" y="3383280"/>
                </a:lnTo>
                <a:lnTo>
                  <a:pt x="2255520" y="3710940"/>
                </a:lnTo>
                <a:lnTo>
                  <a:pt x="1866900" y="4008120"/>
                </a:lnTo>
                <a:lnTo>
                  <a:pt x="1493520" y="3482340"/>
                </a:lnTo>
                <a:lnTo>
                  <a:pt x="1203960" y="3741420"/>
                </a:lnTo>
                <a:lnTo>
                  <a:pt x="967740" y="3977640"/>
                </a:lnTo>
                <a:lnTo>
                  <a:pt x="723900" y="4053840"/>
                </a:lnTo>
                <a:lnTo>
                  <a:pt x="464820" y="3970020"/>
                </a:lnTo>
                <a:lnTo>
                  <a:pt x="327660" y="4000500"/>
                </a:lnTo>
                <a:lnTo>
                  <a:pt x="68580" y="4434840"/>
                </a:lnTo>
                <a:lnTo>
                  <a:pt x="15240" y="4594860"/>
                </a:lnTo>
                <a:lnTo>
                  <a:pt x="0" y="4762500"/>
                </a:lnTo>
                <a:lnTo>
                  <a:pt x="304800" y="4953000"/>
                </a:lnTo>
                <a:lnTo>
                  <a:pt x="419100" y="5113020"/>
                </a:lnTo>
                <a:lnTo>
                  <a:pt x="594360" y="5189220"/>
                </a:lnTo>
              </a:path>
            </a:pathLst>
          </a:cu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Text Box 240"/>
          <p:cNvSpPr>
            <a:spLocks noChangeArrowheads="1"/>
          </p:cNvSpPr>
          <p:nvPr/>
        </p:nvSpPr>
        <p:spPr>
          <a:xfrm>
            <a:off x="279401" y="2460512"/>
            <a:ext cx="1963737" cy="665163"/>
          </a:xfrm>
          <a:prstGeom prst="rect">
            <a:avLst/>
          </a:prstGeom>
          <a:solidFill>
            <a:schemeClr val="bg1"/>
          </a:solidFill>
          <a:ln w="9525" algn="ctr">
            <a:solidFill>
              <a:schemeClr val="tx1"/>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○関連事業</a:t>
            </a:r>
            <a:endParaRPr lang="en-US" altLang="ja-JP" sz="900" dirty="0">
              <a:latin typeface="ＭＳ ゴシック" panose="020B0609070205080204" pitchFamily="49" charset="-128"/>
              <a:ea typeface="ＭＳ ゴシック" panose="020B0609070205080204" pitchFamily="49" charset="-128"/>
            </a:endParaRPr>
          </a:p>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かすみ地域交流センター・観光交流センター整備</a:t>
            </a:r>
          </a:p>
          <a:p>
            <a:pPr eaLnBrk="1" hangingPunct="1">
              <a:spcBef>
                <a:spcPct val="0"/>
              </a:spcBef>
              <a:buFontTx/>
              <a:buNone/>
            </a:pPr>
            <a:r>
              <a:rPr lang="en-US" altLang="ja-JP" sz="900" dirty="0">
                <a:latin typeface="ＭＳ ゴシック" panose="020B0609070205080204" pitchFamily="49" charset="-128"/>
                <a:ea typeface="ＭＳ ゴシック" panose="020B0609070205080204" pitchFamily="49" charset="-128"/>
              </a:rPr>
              <a:t>R6</a:t>
            </a:r>
            <a:r>
              <a:rPr lang="ja-JP" altLang="en-US" sz="900" dirty="0">
                <a:latin typeface="ＭＳ ゴシック" panose="020B0609070205080204" pitchFamily="49" charset="-128"/>
                <a:ea typeface="ＭＳ ゴシック" panose="020B0609070205080204" pitchFamily="49" charset="-128"/>
              </a:rPr>
              <a:t>年度事業内容：設計・本工事</a:t>
            </a:r>
          </a:p>
        </p:txBody>
      </p:sp>
      <p:sp>
        <p:nvSpPr>
          <p:cNvPr id="208" name="Text Box 244"/>
          <p:cNvSpPr>
            <a:spLocks noChangeArrowheads="1"/>
          </p:cNvSpPr>
          <p:nvPr/>
        </p:nvSpPr>
        <p:spPr>
          <a:xfrm>
            <a:off x="430213" y="4307227"/>
            <a:ext cx="1900237" cy="525463"/>
          </a:xfrm>
          <a:prstGeom prst="rect">
            <a:avLst/>
          </a:prstGeom>
          <a:solidFill>
            <a:srgbClr val="E2FFA7"/>
          </a:solidFill>
          <a:ln w="9525" algn="ctr">
            <a:solidFill>
              <a:schemeClr val="tx1"/>
            </a:solidFill>
            <a:prstDash val="solid"/>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□提案事業</a:t>
            </a:r>
          </a:p>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ウォーカブル推進計画　効果測定</a:t>
            </a:r>
            <a:endParaRPr lang="en-US" altLang="ja-JP" sz="900" dirty="0">
              <a:latin typeface="ＭＳ ゴシック" panose="020B0609070205080204" pitchFamily="49" charset="-128"/>
              <a:ea typeface="ＭＳ ゴシック" panose="020B0609070205080204" pitchFamily="49" charset="-128"/>
            </a:endParaRPr>
          </a:p>
          <a:p>
            <a:pPr eaLnBrk="1" hangingPunct="1">
              <a:spcBef>
                <a:spcPct val="0"/>
              </a:spcBef>
              <a:buFontTx/>
              <a:buNone/>
            </a:pPr>
            <a:endParaRPr lang="ja-JP" altLang="en-US" sz="900" dirty="0">
              <a:latin typeface="ＭＳ ゴシック" panose="020B0609070205080204" pitchFamily="49" charset="-128"/>
              <a:ea typeface="ＭＳ ゴシック" panose="020B0609070205080204" pitchFamily="49" charset="-128"/>
            </a:endParaRPr>
          </a:p>
        </p:txBody>
      </p:sp>
      <p:sp>
        <p:nvSpPr>
          <p:cNvPr id="209" name="Text Box 244"/>
          <p:cNvSpPr>
            <a:spLocks noChangeArrowheads="1"/>
          </p:cNvSpPr>
          <p:nvPr/>
        </p:nvSpPr>
        <p:spPr>
          <a:xfrm>
            <a:off x="272391" y="3382011"/>
            <a:ext cx="1911350" cy="492918"/>
          </a:xfrm>
          <a:prstGeom prst="rect">
            <a:avLst/>
          </a:prstGeom>
          <a:solidFill>
            <a:srgbClr val="FFFFFF"/>
          </a:solidFill>
          <a:ln w="9525" algn="ctr">
            <a:solidFill>
              <a:srgbClr val="000000"/>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solidFill>
                  <a:srgbClr val="000000"/>
                </a:solidFill>
                <a:latin typeface="ＭＳ ゴシック" panose="020B0609070205080204" pitchFamily="49" charset="-128"/>
                <a:ea typeface="ＭＳ ゴシック" panose="020B0609070205080204" pitchFamily="49" charset="-128"/>
              </a:rPr>
              <a:t>○関連事業</a:t>
            </a:r>
            <a:endParaRPr lang="en-US" altLang="ja-JP" sz="900" dirty="0">
              <a:solidFill>
                <a:srgbClr val="000000"/>
              </a:solidFill>
              <a:latin typeface="ＭＳ ゴシック" panose="020B0609070205080204" pitchFamily="49" charset="-128"/>
              <a:ea typeface="ＭＳ ゴシック" panose="020B0609070205080204" pitchFamily="49" charset="-128"/>
            </a:endParaRPr>
          </a:p>
          <a:p>
            <a:pPr eaLnBrk="1" hangingPunct="1">
              <a:spcBef>
                <a:spcPct val="0"/>
              </a:spcBef>
              <a:buFontTx/>
              <a:buNone/>
            </a:pPr>
            <a:r>
              <a:rPr lang="ja-JP" altLang="en-US" sz="900" dirty="0">
                <a:solidFill>
                  <a:srgbClr val="000000"/>
                </a:solidFill>
                <a:latin typeface="ＭＳ ゴシック" panose="020B0609070205080204" pitchFamily="49" charset="-128"/>
                <a:ea typeface="ＭＳ ゴシック" panose="020B0609070205080204" pitchFamily="49" charset="-128"/>
              </a:rPr>
              <a:t>情報発信展示施設整備事業（観光交流センター内）</a:t>
            </a:r>
            <a:endParaRPr lang="ja-JP" altLang="ja-JP" sz="900" dirty="0">
              <a:latin typeface="Arial" panose="020B0604020202020204" pitchFamily="34" charset="0"/>
            </a:endParaRPr>
          </a:p>
        </p:txBody>
      </p:sp>
      <p:grpSp>
        <p:nvGrpSpPr>
          <p:cNvPr id="211" name="グループ化 2"/>
          <p:cNvGrpSpPr/>
          <p:nvPr/>
        </p:nvGrpSpPr>
        <p:grpSpPr>
          <a:xfrm>
            <a:off x="7791428" y="3511551"/>
            <a:ext cx="1862137" cy="1403350"/>
            <a:chOff x="7954962" y="4554538"/>
            <a:chExt cx="1862137" cy="1403350"/>
          </a:xfrm>
        </p:grpSpPr>
        <p:grpSp>
          <p:nvGrpSpPr>
            <p:cNvPr id="212" name="グループ化 87"/>
            <p:cNvGrpSpPr/>
            <p:nvPr/>
          </p:nvGrpSpPr>
          <p:grpSpPr>
            <a:xfrm>
              <a:off x="7954962" y="4554538"/>
              <a:ext cx="1862137" cy="1403350"/>
              <a:chOff x="7754937" y="4006073"/>
              <a:chExt cx="1862137" cy="1403350"/>
            </a:xfrm>
          </p:grpSpPr>
          <p:grpSp>
            <p:nvGrpSpPr>
              <p:cNvPr id="214" name="グループ化 31"/>
              <p:cNvGrpSpPr/>
              <p:nvPr/>
            </p:nvGrpSpPr>
            <p:grpSpPr>
              <a:xfrm>
                <a:off x="7754937" y="4006073"/>
                <a:ext cx="1862137" cy="1403350"/>
                <a:chOff x="7974019" y="4592998"/>
                <a:chExt cx="1861352" cy="1403227"/>
              </a:xfrm>
            </p:grpSpPr>
            <p:grpSp>
              <p:nvGrpSpPr>
                <p:cNvPr id="216" name="グループ化 32"/>
                <p:cNvGrpSpPr/>
                <p:nvPr/>
              </p:nvGrpSpPr>
              <p:grpSpPr>
                <a:xfrm>
                  <a:off x="7974019" y="4592998"/>
                  <a:ext cx="1861352" cy="1403227"/>
                  <a:chOff x="7974019" y="4592998"/>
                  <a:chExt cx="1861352" cy="1403227"/>
                </a:xfrm>
              </p:grpSpPr>
              <p:grpSp>
                <p:nvGrpSpPr>
                  <p:cNvPr id="218" name="グループ化 2"/>
                  <p:cNvGrpSpPr/>
                  <p:nvPr/>
                </p:nvGrpSpPr>
                <p:grpSpPr>
                  <a:xfrm>
                    <a:off x="7974019" y="4592998"/>
                    <a:ext cx="1861352" cy="1368305"/>
                    <a:chOff x="8312946" y="5549435"/>
                    <a:chExt cx="1550882" cy="1018277"/>
                  </a:xfrm>
                </p:grpSpPr>
                <p:sp>
                  <p:nvSpPr>
                    <p:cNvPr id="222" name="正方形/長方形 96"/>
                    <p:cNvSpPr/>
                    <p:nvPr/>
                  </p:nvSpPr>
                  <p:spPr>
                    <a:xfrm>
                      <a:off x="8312946" y="5549435"/>
                      <a:ext cx="1504607" cy="1018277"/>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223" name="テキスト ボックス 71"/>
                    <p:cNvSpPr txBox="1">
                      <a:spLocks noChangeArrowheads="1"/>
                    </p:cNvSpPr>
                    <p:nvPr/>
                  </p:nvSpPr>
                  <p:spPr>
                    <a:xfrm>
                      <a:off x="8778231" y="5580357"/>
                      <a:ext cx="1085597" cy="790132"/>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en-US" altLang="ja-JP" sz="700" dirty="0"/>
                        <a:t>:  </a:t>
                      </a:r>
                      <a:r>
                        <a:rPr kumimoji="0" lang="ja-JP" altLang="en-US" sz="700" dirty="0"/>
                        <a:t>都市再生整備計画の区域</a:t>
                      </a:r>
                      <a:endParaRPr kumimoji="0" lang="en-US" altLang="ja-JP" sz="700" dirty="0"/>
                    </a:p>
                    <a:p>
                      <a:pPr eaLnBrk="1" hangingPunct="1">
                        <a:lnSpc>
                          <a:spcPct val="150000"/>
                        </a:lnSpc>
                        <a:spcBef>
                          <a:spcPct val="0"/>
                        </a:spcBef>
                        <a:buFontTx/>
                        <a:buNone/>
                      </a:pPr>
                      <a:r>
                        <a:rPr kumimoji="0" lang="en-US" altLang="ja-JP" sz="700" dirty="0"/>
                        <a:t>:  </a:t>
                      </a:r>
                      <a:r>
                        <a:rPr kumimoji="0" lang="ja-JP" altLang="en-US" sz="700" dirty="0"/>
                        <a:t>都市機能誘導区域</a:t>
                      </a:r>
                      <a:endParaRPr kumimoji="0" lang="en-US" altLang="ja-JP" sz="700" dirty="0"/>
                    </a:p>
                    <a:p>
                      <a:pPr eaLnBrk="1" hangingPunct="1">
                        <a:lnSpc>
                          <a:spcPct val="150000"/>
                        </a:lnSpc>
                        <a:spcBef>
                          <a:spcPct val="0"/>
                        </a:spcBef>
                        <a:buFontTx/>
                        <a:buNone/>
                      </a:pPr>
                      <a:r>
                        <a:rPr kumimoji="0" lang="en-US" altLang="ja-JP" sz="700" dirty="0"/>
                        <a:t>:</a:t>
                      </a:r>
                      <a:r>
                        <a:rPr kumimoji="0" lang="ja-JP" altLang="en-US" sz="700" dirty="0"/>
                        <a:t>　居住誘導区域</a:t>
                      </a:r>
                      <a:endParaRPr kumimoji="0" lang="en-US" altLang="ja-JP" sz="700" dirty="0"/>
                    </a:p>
                    <a:p>
                      <a:pPr eaLnBrk="1" hangingPunct="1">
                        <a:lnSpc>
                          <a:spcPct val="150000"/>
                        </a:lnSpc>
                        <a:spcBef>
                          <a:spcPct val="0"/>
                        </a:spcBef>
                        <a:buFontTx/>
                        <a:buNone/>
                      </a:pPr>
                      <a:r>
                        <a:rPr kumimoji="0" lang="en-US" altLang="ja-JP" sz="700" dirty="0"/>
                        <a:t>:</a:t>
                      </a:r>
                      <a:r>
                        <a:rPr kumimoji="0" lang="ja-JP" altLang="en-US" sz="700" dirty="0"/>
                        <a:t>　滞在快適性等向上区域</a:t>
                      </a:r>
                      <a:endParaRPr kumimoji="0" lang="en-US" altLang="ja-JP" sz="700" dirty="0"/>
                    </a:p>
                    <a:p>
                      <a:pPr eaLnBrk="1" hangingPunct="1">
                        <a:lnSpc>
                          <a:spcPct val="150000"/>
                        </a:lnSpc>
                        <a:spcBef>
                          <a:spcPct val="0"/>
                        </a:spcBef>
                        <a:buFontTx/>
                        <a:buNone/>
                      </a:pPr>
                      <a:r>
                        <a:rPr kumimoji="0" lang="en-US" altLang="ja-JP" sz="700" dirty="0"/>
                        <a:t>:  </a:t>
                      </a:r>
                      <a:r>
                        <a:rPr kumimoji="0" lang="ja-JP" altLang="en-US" sz="700" dirty="0"/>
                        <a:t>■ 基幹事業</a:t>
                      </a:r>
                      <a:endParaRPr kumimoji="0" lang="en-US" altLang="ja-JP" sz="700" dirty="0"/>
                    </a:p>
                    <a:p>
                      <a:pPr eaLnBrk="1" hangingPunct="1">
                        <a:lnSpc>
                          <a:spcPct val="150000"/>
                        </a:lnSpc>
                        <a:spcBef>
                          <a:spcPct val="0"/>
                        </a:spcBef>
                        <a:buFontTx/>
                        <a:buNone/>
                      </a:pPr>
                      <a:r>
                        <a:rPr kumimoji="0" lang="en-US" altLang="ja-JP" sz="700" dirty="0"/>
                        <a:t>:</a:t>
                      </a:r>
                      <a:r>
                        <a:rPr kumimoji="0" lang="ja-JP" altLang="en-US" sz="700" dirty="0"/>
                        <a:t>  □ 提案事業</a:t>
                      </a:r>
                      <a:endParaRPr kumimoji="0" lang="en-US" altLang="ja-JP" sz="700" dirty="0"/>
                    </a:p>
                  </p:txBody>
                </p:sp>
                <p:sp>
                  <p:nvSpPr>
                    <p:cNvPr id="224" name="正方形/長方形 98"/>
                    <p:cNvSpPr/>
                    <p:nvPr/>
                  </p:nvSpPr>
                  <p:spPr>
                    <a:xfrm>
                      <a:off x="8396241" y="6136539"/>
                      <a:ext cx="386068" cy="76785"/>
                    </a:xfrm>
                    <a:prstGeom prst="rect">
                      <a:avLst/>
                    </a:prstGeom>
                    <a:solidFill>
                      <a:srgbClr val="CCECFF"/>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225" name="正方形/長方形 99"/>
                    <p:cNvSpPr/>
                    <p:nvPr/>
                  </p:nvSpPr>
                  <p:spPr>
                    <a:xfrm>
                      <a:off x="8400208" y="6247580"/>
                      <a:ext cx="382101" cy="81510"/>
                    </a:xfrm>
                    <a:prstGeom prst="rect">
                      <a:avLst/>
                    </a:prstGeom>
                    <a:solidFill>
                      <a:srgbClr val="E2FFA7"/>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226" name="正方形/長方形 100"/>
                    <p:cNvSpPr/>
                    <p:nvPr/>
                  </p:nvSpPr>
                  <p:spPr>
                    <a:xfrm>
                      <a:off x="8408141" y="6431863"/>
                      <a:ext cx="359625" cy="80328"/>
                    </a:xfrm>
                    <a:prstGeom prst="rect">
                      <a:avLst/>
                    </a:prstGeom>
                    <a:solidFill>
                      <a:schemeClr val="bg1"/>
                    </a:solidFill>
                    <a:ln w="1270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grpSp>
              <p:sp>
                <p:nvSpPr>
                  <p:cNvPr id="219" name="テキスト ボックス 71"/>
                  <p:cNvSpPr txBox="1">
                    <a:spLocks noChangeArrowheads="1"/>
                  </p:cNvSpPr>
                  <p:nvPr/>
                </p:nvSpPr>
                <p:spPr>
                  <a:xfrm>
                    <a:off x="8552899" y="5677398"/>
                    <a:ext cx="1057384" cy="318827"/>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en-US" altLang="ja-JP" sz="700"/>
                      <a:t>:</a:t>
                    </a:r>
                    <a:r>
                      <a:rPr kumimoji="0" lang="ja-JP" altLang="en-US" sz="700"/>
                      <a:t>  ○ 関連事業</a:t>
                    </a:r>
                  </a:p>
                </p:txBody>
              </p:sp>
              <p:sp>
                <p:nvSpPr>
                  <p:cNvPr id="220" name="テキスト ボックス 71"/>
                  <p:cNvSpPr txBox="1">
                    <a:spLocks noChangeArrowheads="1"/>
                  </p:cNvSpPr>
                  <p:nvPr/>
                </p:nvSpPr>
                <p:spPr>
                  <a:xfrm>
                    <a:off x="7980051" y="5579261"/>
                    <a:ext cx="550522" cy="316271"/>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ja-JP" altLang="en-US" sz="700"/>
                      <a:t>（参考）</a:t>
                    </a:r>
                  </a:p>
                </p:txBody>
              </p:sp>
              <p:cxnSp>
                <p:nvCxnSpPr>
                  <p:cNvPr id="221" name="直線コネクタ 95"/>
                  <p:cNvCxnSpPr/>
                  <p:nvPr/>
                </p:nvCxnSpPr>
                <p:spPr>
                  <a:xfrm>
                    <a:off x="8088271" y="4777132"/>
                    <a:ext cx="45859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17" name="直線コネクタ 91"/>
                <p:cNvCxnSpPr/>
                <p:nvPr/>
              </p:nvCxnSpPr>
              <p:spPr>
                <a:xfrm>
                  <a:off x="8088271" y="4918406"/>
                  <a:ext cx="458594" cy="0"/>
                </a:xfrm>
                <a:prstGeom prst="line">
                  <a:avLst/>
                </a:prstGeom>
                <a:ln w="28575" cmpd="thickThin">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215" name="直線コネクタ 89"/>
              <p:cNvCxnSpPr/>
              <p:nvPr/>
            </p:nvCxnSpPr>
            <p:spPr>
              <a:xfrm>
                <a:off x="7873999" y="4509310"/>
                <a:ext cx="45878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213" name="直線コネクタ 90"/>
            <p:cNvCxnSpPr/>
            <p:nvPr/>
          </p:nvCxnSpPr>
          <p:spPr>
            <a:xfrm>
              <a:off x="8074024" y="5210175"/>
              <a:ext cx="458788"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7" name="テキスト ボックス 14"/>
          <p:cNvSpPr>
            <a:spLocks noChangeArrowheads="1"/>
          </p:cNvSpPr>
          <p:nvPr/>
        </p:nvSpPr>
        <p:spPr>
          <a:xfrm>
            <a:off x="7667625" y="1576388"/>
            <a:ext cx="2179638" cy="1477328"/>
          </a:xfrm>
          <a:prstGeom prst="rect">
            <a:avLst/>
          </a:prstGeom>
          <a:solidFill>
            <a:srgbClr val="FFFFFF"/>
          </a:solidFill>
          <a:ln w="9525" algn="ctr">
            <a:solidFill>
              <a:srgbClr val="000000"/>
            </a:solidFill>
            <a:miter lim="800000"/>
            <a:headEnd/>
            <a:tailEnd/>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spcBef>
                <a:spcPct val="0"/>
              </a:spcBef>
              <a:buFontTx/>
              <a:buNone/>
            </a:pPr>
            <a:r>
              <a:rPr lang="ja-JP" altLang="en-US" sz="1000" dirty="0">
                <a:latin typeface="ＭＳ Ｐゴシック" panose="020B0600070205080204" pitchFamily="50" charset="-128"/>
              </a:rPr>
              <a:t>沿道オフィスのオープン化</a:t>
            </a:r>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r>
              <a:rPr lang="en-US" altLang="ja-JP" sz="1000" dirty="0">
                <a:latin typeface="Arial" panose="020B0604020202020204" pitchFamily="34" charset="0"/>
              </a:rPr>
              <a:t>R6</a:t>
            </a:r>
            <a:r>
              <a:rPr lang="ja-JP" altLang="en-US" sz="1000" dirty="0">
                <a:latin typeface="Arial" panose="020B0604020202020204" pitchFamily="34" charset="0"/>
              </a:rPr>
              <a:t>年度事業内容：設計・本工事</a:t>
            </a:r>
          </a:p>
        </p:txBody>
      </p:sp>
      <p:pic>
        <p:nvPicPr>
          <p:cNvPr id="228" name="図 112"/>
          <p:cNvPicPr>
            <a:picLocks noChangeAspect="1"/>
          </p:cNvPicPr>
          <p:nvPr/>
        </p:nvPicPr>
        <p:blipFill>
          <a:blip r:embed="rId3"/>
          <a:stretch>
            <a:fillRect/>
          </a:stretch>
        </p:blipFill>
        <p:spPr>
          <a:xfrm>
            <a:off x="8008829" y="1813436"/>
            <a:ext cx="1478820" cy="1017971"/>
          </a:xfrm>
          <a:prstGeom prst="rect">
            <a:avLst/>
          </a:prstGeom>
        </p:spPr>
      </p:pic>
      <p:sp>
        <p:nvSpPr>
          <p:cNvPr id="229" name="Text Box 237"/>
          <p:cNvSpPr>
            <a:spLocks noChangeArrowheads="1"/>
          </p:cNvSpPr>
          <p:nvPr/>
        </p:nvSpPr>
        <p:spPr>
          <a:xfrm>
            <a:off x="5291932" y="1986133"/>
            <a:ext cx="1957387" cy="688975"/>
          </a:xfrm>
          <a:prstGeom prst="rect">
            <a:avLst/>
          </a:prstGeom>
          <a:solidFill>
            <a:schemeClr val="bg1"/>
          </a:solidFill>
          <a:ln w="9525" algn="ctr">
            <a:solidFill>
              <a:schemeClr val="tx1"/>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kumimoji="0" lang="ja-JP" altLang="en-US" sz="900" dirty="0">
                <a:latin typeface="ＭＳ ゴシック" panose="020B0609070205080204" pitchFamily="49" charset="-128"/>
                <a:ea typeface="ＭＳ ゴシック" panose="020B0609070205080204" pitchFamily="49" charset="-128"/>
              </a:rPr>
              <a:t>○関連事業</a:t>
            </a:r>
          </a:p>
          <a:p>
            <a:pPr eaLnBrk="1" hangingPunct="1">
              <a:spcBef>
                <a:spcPct val="0"/>
              </a:spcBef>
              <a:buFontTx/>
              <a:buNone/>
            </a:pPr>
            <a:r>
              <a:rPr kumimoji="0" lang="ja-JP" altLang="en-US" sz="900" dirty="0">
                <a:latin typeface="ＭＳ ゴシック" panose="020B0609070205080204" pitchFamily="49" charset="-128"/>
                <a:ea typeface="ＭＳ ゴシック" panose="020B0609070205080204" pitchFamily="49" charset="-128"/>
              </a:rPr>
              <a:t>（仮称）かすみのまち歴史公園（交流ゾーン）整備</a:t>
            </a:r>
          </a:p>
          <a:p>
            <a:pPr eaLnBrk="1" hangingPunct="1">
              <a:spcBef>
                <a:spcPct val="0"/>
              </a:spcBef>
              <a:buFontTx/>
              <a:buNone/>
            </a:pPr>
            <a:r>
              <a:rPr kumimoji="0" lang="en-US" altLang="ja-JP" sz="900" dirty="0">
                <a:latin typeface="ＭＳ ゴシック" panose="020B0609070205080204" pitchFamily="49" charset="-128"/>
                <a:ea typeface="ＭＳ ゴシック" panose="020B0609070205080204" pitchFamily="49" charset="-128"/>
              </a:rPr>
              <a:t>R6</a:t>
            </a:r>
            <a:r>
              <a:rPr kumimoji="0" lang="ja-JP" altLang="en-US" sz="900" dirty="0">
                <a:latin typeface="ＭＳ ゴシック" panose="020B0609070205080204" pitchFamily="49" charset="-128"/>
                <a:ea typeface="ＭＳ ゴシック" panose="020B0609070205080204" pitchFamily="49" charset="-128"/>
              </a:rPr>
              <a:t>年度事業内容：設計・本工事</a:t>
            </a:r>
            <a:endParaRPr kumimoji="0" lang="en-US" altLang="ja-JP" sz="900" dirty="0">
              <a:latin typeface="ＭＳ ゴシック" panose="020B0609070205080204" pitchFamily="49" charset="-128"/>
              <a:ea typeface="ＭＳ ゴシック" panose="020B0609070205080204" pitchFamily="49" charset="-128"/>
            </a:endParaRPr>
          </a:p>
        </p:txBody>
      </p:sp>
      <p:sp>
        <p:nvSpPr>
          <p:cNvPr id="230" name="フリーフォーム 14"/>
          <p:cNvSpPr/>
          <p:nvPr/>
        </p:nvSpPr>
        <p:spPr>
          <a:xfrm>
            <a:off x="3451860" y="3147060"/>
            <a:ext cx="1531620" cy="1188720"/>
          </a:xfrm>
          <a:custGeom>
            <a:avLst/>
            <a:gdLst>
              <a:gd name="connsiteX0" fmla="*/ 708660 w 1531620"/>
              <a:gd name="connsiteY0" fmla="*/ 0 h 1188720"/>
              <a:gd name="connsiteX1" fmla="*/ 297180 w 1531620"/>
              <a:gd name="connsiteY1" fmla="*/ 144780 h 1188720"/>
              <a:gd name="connsiteX2" fmla="*/ 220980 w 1531620"/>
              <a:gd name="connsiteY2" fmla="*/ 152400 h 1188720"/>
              <a:gd name="connsiteX3" fmla="*/ 53340 w 1531620"/>
              <a:gd name="connsiteY3" fmla="*/ 510540 h 1188720"/>
              <a:gd name="connsiteX4" fmla="*/ 0 w 1531620"/>
              <a:gd name="connsiteY4" fmla="*/ 632460 h 1188720"/>
              <a:gd name="connsiteX5" fmla="*/ 518160 w 1531620"/>
              <a:gd name="connsiteY5" fmla="*/ 891540 h 1188720"/>
              <a:gd name="connsiteX6" fmla="*/ 929640 w 1531620"/>
              <a:gd name="connsiteY6" fmla="*/ 1074420 h 1188720"/>
              <a:gd name="connsiteX7" fmla="*/ 1089660 w 1531620"/>
              <a:gd name="connsiteY7" fmla="*/ 1188720 h 1188720"/>
              <a:gd name="connsiteX8" fmla="*/ 1287780 w 1531620"/>
              <a:gd name="connsiteY8" fmla="*/ 784860 h 1188720"/>
              <a:gd name="connsiteX9" fmla="*/ 1531620 w 1531620"/>
              <a:gd name="connsiteY9" fmla="*/ 502920 h 1188720"/>
              <a:gd name="connsiteX10" fmla="*/ 1516380 w 1531620"/>
              <a:gd name="connsiteY10" fmla="*/ 472440 h 1188720"/>
              <a:gd name="connsiteX11" fmla="*/ 1051560 w 1531620"/>
              <a:gd name="connsiteY11" fmla="*/ 220980 h 1188720"/>
              <a:gd name="connsiteX12" fmla="*/ 708660 w 1531620"/>
              <a:gd name="connsiteY12" fmla="*/ 0 h 118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31620" h="1188720">
                <a:moveTo>
                  <a:pt x="708660" y="0"/>
                </a:moveTo>
                <a:lnTo>
                  <a:pt x="297180" y="144780"/>
                </a:lnTo>
                <a:lnTo>
                  <a:pt x="220980" y="152400"/>
                </a:lnTo>
                <a:lnTo>
                  <a:pt x="53340" y="510540"/>
                </a:lnTo>
                <a:lnTo>
                  <a:pt x="0" y="632460"/>
                </a:lnTo>
                <a:lnTo>
                  <a:pt x="518160" y="891540"/>
                </a:lnTo>
                <a:lnTo>
                  <a:pt x="929640" y="1074420"/>
                </a:lnTo>
                <a:lnTo>
                  <a:pt x="1089660" y="1188720"/>
                </a:lnTo>
                <a:lnTo>
                  <a:pt x="1287780" y="784860"/>
                </a:lnTo>
                <a:lnTo>
                  <a:pt x="1531620" y="502920"/>
                </a:lnTo>
                <a:lnTo>
                  <a:pt x="1516380" y="472440"/>
                </a:lnTo>
                <a:lnTo>
                  <a:pt x="1051560" y="220980"/>
                </a:lnTo>
                <a:lnTo>
                  <a:pt x="708660" y="0"/>
                </a:lnTo>
                <a:close/>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1" name="AutoShape 264"/>
          <p:cNvSpPr>
            <a:spLocks noChangeShapeType="1"/>
          </p:cNvSpPr>
          <p:nvPr/>
        </p:nvSpPr>
        <p:spPr>
          <a:xfrm flipV="1">
            <a:off x="2136006" y="3398507"/>
            <a:ext cx="1667213" cy="234327"/>
          </a:xfrm>
          <a:prstGeom prst="line">
            <a:avLst/>
          </a:prstGeom>
          <a:noFill/>
          <a:ln w="12700" algn="ctr">
            <a:solidFill>
              <a:srgbClr val="000000"/>
            </a:solidFill>
            <a:round/>
            <a:headEnd/>
            <a:tailEnd/>
          </a:ln>
        </p:spPr>
        <p:txBody>
          <a:bodyPr/>
          <a:lstStyle/>
          <a:p>
            <a:endParaRPr lang="ja-JP" altLang="en-US"/>
          </a:p>
        </p:txBody>
      </p:sp>
      <p:sp>
        <p:nvSpPr>
          <p:cNvPr id="232" name="AutoShape 264"/>
          <p:cNvSpPr>
            <a:spLocks noChangeShapeType="1"/>
          </p:cNvSpPr>
          <p:nvPr/>
        </p:nvSpPr>
        <p:spPr>
          <a:xfrm flipV="1">
            <a:off x="2334094" y="3802585"/>
            <a:ext cx="1403989" cy="782436"/>
          </a:xfrm>
          <a:prstGeom prst="line">
            <a:avLst/>
          </a:prstGeom>
          <a:noFill/>
          <a:ln w="12700" algn="ctr">
            <a:solidFill>
              <a:srgbClr val="000000"/>
            </a:solidFill>
            <a:round/>
            <a:headEnd/>
            <a:tailEnd/>
          </a:ln>
        </p:spPr>
        <p:txBody>
          <a:bodyPr/>
          <a:lstStyle/>
          <a:p>
            <a:endParaRPr lang="ja-JP" altLang="en-US"/>
          </a:p>
        </p:txBody>
      </p:sp>
      <p:sp>
        <p:nvSpPr>
          <p:cNvPr id="233" name="AutoShape 259"/>
          <p:cNvSpPr>
            <a:spLocks noChangeShapeType="1"/>
          </p:cNvSpPr>
          <p:nvPr/>
        </p:nvSpPr>
        <p:spPr>
          <a:xfrm flipV="1">
            <a:off x="3784969" y="5106953"/>
            <a:ext cx="950744" cy="466428"/>
          </a:xfrm>
          <a:prstGeom prst="line">
            <a:avLst/>
          </a:prstGeom>
          <a:noFill/>
          <a:ln w="12700" algn="ctr">
            <a:solidFill>
              <a:srgbClr val="000000"/>
            </a:solidFill>
            <a:round/>
            <a:headEnd/>
            <a:tailEnd/>
          </a:ln>
        </p:spPr>
        <p:txBody>
          <a:bodyPr/>
          <a:lstStyle/>
          <a:p>
            <a:endParaRPr lang="ja-JP" altLang="en-US"/>
          </a:p>
        </p:txBody>
      </p:sp>
      <p:sp>
        <p:nvSpPr>
          <p:cNvPr id="234" name="Text Box 255"/>
          <p:cNvSpPr>
            <a:spLocks noChangeArrowheads="1"/>
          </p:cNvSpPr>
          <p:nvPr/>
        </p:nvSpPr>
        <p:spPr>
          <a:xfrm>
            <a:off x="5135537" y="3182368"/>
            <a:ext cx="1571625" cy="439737"/>
          </a:xfrm>
          <a:prstGeom prst="rect">
            <a:avLst/>
          </a:prstGeom>
          <a:solidFill>
            <a:srgbClr val="FFFFFF"/>
          </a:solidFill>
          <a:ln w="9525" algn="ctr">
            <a:solidFill>
              <a:srgbClr val="000000"/>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solidFill>
                  <a:srgbClr val="000000"/>
                </a:solidFill>
                <a:latin typeface="ＭＳ ゴシック" panose="020B0609070205080204" pitchFamily="49" charset="-128"/>
                <a:ea typeface="ＭＳ ゴシック" panose="020B0609070205080204" pitchFamily="49" charset="-128"/>
              </a:rPr>
              <a:t>○関連事業</a:t>
            </a:r>
            <a:endParaRPr lang="en-US" altLang="ja-JP" sz="900" dirty="0">
              <a:solidFill>
                <a:srgbClr val="000000"/>
              </a:solidFill>
              <a:latin typeface="ＭＳ ゴシック" panose="020B0609070205080204" pitchFamily="49" charset="-128"/>
              <a:ea typeface="ＭＳ ゴシック" panose="020B0609070205080204" pitchFamily="49" charset="-128"/>
            </a:endParaRPr>
          </a:p>
          <a:p>
            <a:pPr eaLnBrk="1" hangingPunct="1">
              <a:spcBef>
                <a:spcPct val="0"/>
              </a:spcBef>
              <a:buFontTx/>
              <a:buNone/>
            </a:pPr>
            <a:r>
              <a:rPr lang="ja-JP" altLang="en-US" sz="900" dirty="0">
                <a:solidFill>
                  <a:srgbClr val="000000"/>
                </a:solidFill>
                <a:latin typeface="ＭＳ ゴシック" panose="020B0609070205080204" pitchFamily="49" charset="-128"/>
                <a:ea typeface="ＭＳ ゴシック" panose="020B0609070205080204" pitchFamily="49" charset="-128"/>
              </a:rPr>
              <a:t>事業主体：観光協会</a:t>
            </a:r>
          </a:p>
          <a:p>
            <a:pPr eaLnBrk="1" hangingPunct="1">
              <a:spcBef>
                <a:spcPct val="0"/>
              </a:spcBef>
              <a:buFontTx/>
              <a:buNone/>
            </a:pPr>
            <a:r>
              <a:rPr lang="ja-JP" altLang="en-US" sz="900" dirty="0">
                <a:solidFill>
                  <a:srgbClr val="000000"/>
                </a:solidFill>
                <a:latin typeface="ＭＳ ゴシック" panose="020B0609070205080204" pitchFamily="49" charset="-128"/>
                <a:ea typeface="ＭＳ ゴシック" panose="020B0609070205080204" pitchFamily="49" charset="-128"/>
              </a:rPr>
              <a:t>ヒビヤサクラプロジェクト</a:t>
            </a:r>
          </a:p>
        </p:txBody>
      </p:sp>
      <p:sp>
        <p:nvSpPr>
          <p:cNvPr id="235" name="AutoShape 267"/>
          <p:cNvSpPr>
            <a:spLocks noChangeShapeType="1"/>
          </p:cNvSpPr>
          <p:nvPr/>
        </p:nvSpPr>
        <p:spPr>
          <a:xfrm flipH="1">
            <a:off x="4561255" y="3425552"/>
            <a:ext cx="601706" cy="361430"/>
          </a:xfrm>
          <a:prstGeom prst="line">
            <a:avLst/>
          </a:prstGeom>
          <a:noFill/>
          <a:ln w="12700" algn="ctr">
            <a:solidFill>
              <a:srgbClr val="000000"/>
            </a:solidFill>
            <a:round/>
            <a:headEnd/>
            <a:tailEnd/>
          </a:ln>
        </p:spPr>
        <p:txBody>
          <a:bodyPr/>
          <a:lstStyle/>
          <a:p>
            <a:endParaRPr lang="ja-JP" altLang="en-US"/>
          </a:p>
        </p:txBody>
      </p:sp>
      <p:sp>
        <p:nvSpPr>
          <p:cNvPr id="236" name="Text Box 249"/>
          <p:cNvSpPr>
            <a:spLocks noChangeArrowheads="1"/>
          </p:cNvSpPr>
          <p:nvPr/>
        </p:nvSpPr>
        <p:spPr>
          <a:xfrm>
            <a:off x="2746692" y="1836081"/>
            <a:ext cx="1881188" cy="587375"/>
          </a:xfrm>
          <a:prstGeom prst="rect">
            <a:avLst/>
          </a:prstGeom>
          <a:solidFill>
            <a:srgbClr val="CCECFF"/>
          </a:solidFill>
          <a:ln w="28575" algn="ctr">
            <a:solidFill>
              <a:schemeClr val="tx1"/>
            </a:solidFill>
            <a:prstDash val="solid"/>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■基幹事業（滞在環境整備事業）</a:t>
            </a:r>
          </a:p>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沿道オフィスのオープン化</a:t>
            </a:r>
          </a:p>
          <a:p>
            <a:pPr eaLnBrk="1" hangingPunct="1">
              <a:spcBef>
                <a:spcPct val="0"/>
              </a:spcBef>
              <a:buFontTx/>
              <a:buNone/>
            </a:pPr>
            <a:r>
              <a:rPr lang="en-US" altLang="ja-JP" sz="900" dirty="0">
                <a:latin typeface="ＭＳ ゴシック" panose="020B0609070205080204" pitchFamily="49" charset="-128"/>
                <a:ea typeface="ＭＳ ゴシック" panose="020B0609070205080204" pitchFamily="49" charset="-128"/>
              </a:rPr>
              <a:t>R6</a:t>
            </a:r>
            <a:r>
              <a:rPr lang="ja-JP" altLang="en-US" sz="900" dirty="0">
                <a:latin typeface="ＭＳ ゴシック" panose="020B0609070205080204" pitchFamily="49" charset="-128"/>
                <a:ea typeface="ＭＳ ゴシック" panose="020B0609070205080204" pitchFamily="49" charset="-128"/>
              </a:rPr>
              <a:t>年度事業内容：設計・本工事</a:t>
            </a:r>
          </a:p>
        </p:txBody>
      </p:sp>
      <p:sp>
        <p:nvSpPr>
          <p:cNvPr id="237" name="AutoShape 258"/>
          <p:cNvSpPr>
            <a:spLocks noChangeShapeType="1"/>
          </p:cNvSpPr>
          <p:nvPr/>
        </p:nvSpPr>
        <p:spPr>
          <a:xfrm>
            <a:off x="3837916" y="2454962"/>
            <a:ext cx="379208" cy="1098144"/>
          </a:xfrm>
          <a:prstGeom prst="line">
            <a:avLst/>
          </a:prstGeom>
          <a:noFill/>
          <a:ln w="12700" algn="ctr">
            <a:solidFill>
              <a:srgbClr val="000000"/>
            </a:solidFill>
            <a:round/>
            <a:headEnd/>
            <a:tailEnd/>
          </a:ln>
        </p:spPr>
        <p:txBody>
          <a:bodyPr/>
          <a:lstStyle/>
          <a:p>
            <a:endParaRPr lang="ja-JP" altLang="en-US"/>
          </a:p>
        </p:txBody>
      </p:sp>
      <p:sp>
        <p:nvSpPr>
          <p:cNvPr id="238" name="Text Box 239"/>
          <p:cNvSpPr>
            <a:spLocks noChangeArrowheads="1"/>
          </p:cNvSpPr>
          <p:nvPr/>
        </p:nvSpPr>
        <p:spPr>
          <a:xfrm>
            <a:off x="105668" y="2116444"/>
            <a:ext cx="2117725" cy="215900"/>
          </a:xfrm>
          <a:prstGeom prst="rect">
            <a:avLst/>
          </a:prstGeom>
          <a:solidFill>
            <a:schemeClr val="bg1"/>
          </a:solidFill>
          <a:ln w="9525" algn="ctr">
            <a:solidFill>
              <a:srgbClr val="000000"/>
            </a:solidFill>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SzTx/>
              <a:buFontTx/>
              <a:buNone/>
            </a:pPr>
            <a:r>
              <a:rPr kumimoji="0" lang="ja-JP" altLang="en-US" sz="900" dirty="0">
                <a:latin typeface="ＭＳ ゴシック" panose="020B0609070205080204" pitchFamily="49" charset="-128"/>
                <a:ea typeface="ＭＳ ゴシック" panose="020B0609070205080204" pitchFamily="49" charset="-128"/>
              </a:rPr>
              <a:t>人口：●●万人（令和●年●月時点）</a:t>
            </a:r>
            <a:endParaRPr kumimoji="0" lang="en-US" altLang="ja-JP" sz="900" dirty="0">
              <a:latin typeface="ＭＳ ゴシック" panose="020B0609070205080204" pitchFamily="49" charset="-128"/>
              <a:ea typeface="ＭＳ ゴシック" panose="020B0609070205080204" pitchFamily="49" charset="-128"/>
            </a:endParaRPr>
          </a:p>
        </p:txBody>
      </p:sp>
      <p:sp>
        <p:nvSpPr>
          <p:cNvPr id="240" name="Text Box 249"/>
          <p:cNvSpPr>
            <a:spLocks noChangeArrowheads="1"/>
          </p:cNvSpPr>
          <p:nvPr/>
        </p:nvSpPr>
        <p:spPr>
          <a:xfrm>
            <a:off x="5175958" y="4757567"/>
            <a:ext cx="1881188" cy="587375"/>
          </a:xfrm>
          <a:prstGeom prst="rect">
            <a:avLst/>
          </a:prstGeom>
          <a:solidFill>
            <a:schemeClr val="bg1"/>
          </a:solidFill>
          <a:ln w="9525" algn="ctr">
            <a:solidFill>
              <a:schemeClr val="tx1"/>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○関連事業</a:t>
            </a:r>
          </a:p>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○○駅前広場整備</a:t>
            </a:r>
          </a:p>
          <a:p>
            <a:pPr eaLnBrk="1" hangingPunct="1">
              <a:spcBef>
                <a:spcPct val="0"/>
              </a:spcBef>
              <a:buFontTx/>
              <a:buNone/>
            </a:pPr>
            <a:r>
              <a:rPr lang="en-US" altLang="ja-JP" sz="900" dirty="0">
                <a:latin typeface="ＭＳ ゴシック" panose="020B0609070205080204" pitchFamily="49" charset="-128"/>
                <a:ea typeface="ＭＳ ゴシック" panose="020B0609070205080204" pitchFamily="49" charset="-128"/>
              </a:rPr>
              <a:t>R6</a:t>
            </a:r>
            <a:r>
              <a:rPr lang="ja-JP" altLang="en-US" sz="900" dirty="0">
                <a:latin typeface="ＭＳ ゴシック" panose="020B0609070205080204" pitchFamily="49" charset="-128"/>
                <a:ea typeface="ＭＳ ゴシック" panose="020B0609070205080204" pitchFamily="49" charset="-128"/>
              </a:rPr>
              <a:t>年度事業内容：本工事</a:t>
            </a:r>
          </a:p>
        </p:txBody>
      </p:sp>
      <p:sp>
        <p:nvSpPr>
          <p:cNvPr id="241" name="AutoShape 258"/>
          <p:cNvSpPr>
            <a:spLocks noChangeShapeType="1"/>
          </p:cNvSpPr>
          <p:nvPr/>
        </p:nvSpPr>
        <p:spPr>
          <a:xfrm>
            <a:off x="4162784" y="3776714"/>
            <a:ext cx="1008974" cy="1276616"/>
          </a:xfrm>
          <a:prstGeom prst="line">
            <a:avLst/>
          </a:prstGeom>
          <a:noFill/>
          <a:ln w="12700" algn="ctr">
            <a:solidFill>
              <a:srgbClr val="000000"/>
            </a:solidFill>
            <a:round/>
            <a:headEnd/>
            <a:tailEnd/>
          </a:ln>
        </p:spPr>
        <p:txBody>
          <a:bodyPr/>
          <a:lstStyle/>
          <a:p>
            <a:endParaRPr lang="ja-JP" altLang="en-US"/>
          </a:p>
        </p:txBody>
      </p:sp>
      <p:sp>
        <p:nvSpPr>
          <p:cNvPr id="242" name="テキスト ボックス 8"/>
          <p:cNvSpPr>
            <a:spLocks noChangeArrowheads="1"/>
          </p:cNvSpPr>
          <p:nvPr/>
        </p:nvSpPr>
        <p:spPr>
          <a:xfrm rot="1800000">
            <a:off x="3664031" y="3999446"/>
            <a:ext cx="763587" cy="396717"/>
          </a:xfrm>
          <a:prstGeom prst="rect">
            <a:avLst/>
          </a:prstGeom>
          <a:solidFill>
            <a:schemeClr val="bg1"/>
          </a:solidFill>
          <a:ln>
            <a:noFill/>
          </a:ln>
          <a:effectLst/>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kumimoji="0" lang="ja-JP" altLang="en-US" sz="900" dirty="0">
                <a:solidFill>
                  <a:srgbClr val="000000"/>
                </a:solidFill>
                <a:latin typeface="ＭＳ Ｐゴシック" panose="020B0600070205080204" pitchFamily="50" charset="-128"/>
              </a:rPr>
              <a:t>●●鉄道</a:t>
            </a:r>
            <a:endParaRPr kumimoji="0" lang="en-US" altLang="ja-JP" sz="900" dirty="0">
              <a:solidFill>
                <a:srgbClr val="000000"/>
              </a:solidFill>
              <a:latin typeface="ＭＳ Ｐゴシック" panose="020B0600070205080204" pitchFamily="50" charset="-128"/>
            </a:endParaRPr>
          </a:p>
          <a:p>
            <a:pPr eaLnBrk="1" hangingPunct="1">
              <a:spcBef>
                <a:spcPct val="0"/>
              </a:spcBef>
              <a:buFontTx/>
              <a:buNone/>
            </a:pPr>
            <a:r>
              <a:rPr kumimoji="0" lang="ja-JP" altLang="en-US" sz="900" dirty="0">
                <a:solidFill>
                  <a:srgbClr val="000000"/>
                </a:solidFill>
                <a:latin typeface="ＭＳ Ｐゴシック" panose="020B0600070205080204" pitchFamily="50" charset="-128"/>
              </a:rPr>
              <a:t>○○駅</a:t>
            </a:r>
          </a:p>
        </p:txBody>
      </p:sp>
      <p:grpSp>
        <p:nvGrpSpPr>
          <p:cNvPr id="243" name="Group 47"/>
          <p:cNvGrpSpPr/>
          <p:nvPr/>
        </p:nvGrpSpPr>
        <p:grpSpPr>
          <a:xfrm>
            <a:off x="221391" y="1575107"/>
            <a:ext cx="481777" cy="477402"/>
            <a:chOff x="0" y="0"/>
            <a:chExt cx="96" cy="95"/>
          </a:xfrm>
        </p:grpSpPr>
        <p:sp>
          <p:nvSpPr>
            <p:cNvPr id="244" name="Oval 43"/>
            <p:cNvSpPr>
              <a:spLocks noChangeArrowheads="1"/>
            </p:cNvSpPr>
            <p:nvPr/>
          </p:nvSpPr>
          <p:spPr>
            <a:xfrm>
              <a:off x="0" y="0"/>
              <a:ext cx="96" cy="95"/>
            </a:xfrm>
            <a:prstGeom prst="ellipse">
              <a:avLst/>
            </a:prstGeom>
            <a:solidFill>
              <a:srgbClr val="FFFFFF"/>
            </a:solidFill>
            <a:ln w="9525">
              <a:solidFill>
                <a:srgbClr val="000000"/>
              </a:solidFill>
              <a:round/>
              <a:headEnd/>
              <a:tailEnd/>
            </a:ln>
          </p:spPr>
          <p:txBody>
            <a:bodyPr/>
            <a:lstStyle/>
            <a:p>
              <a:endParaRPr lang="ja-JP" altLang="en-US"/>
            </a:p>
          </p:txBody>
        </p:sp>
        <p:sp>
          <p:nvSpPr>
            <p:cNvPr id="245" name="AutoShape 46"/>
            <p:cNvSpPr>
              <a:spLocks noChangeArrowheads="1"/>
            </p:cNvSpPr>
            <p:nvPr/>
          </p:nvSpPr>
          <p:spPr>
            <a:xfrm>
              <a:off x="17" y="0"/>
              <a:ext cx="63" cy="84"/>
            </a:xfrm>
            <a:prstGeom prst="triangle">
              <a:avLst>
                <a:gd name="adj" fmla="val 50000"/>
              </a:avLst>
            </a:prstGeom>
            <a:solidFill>
              <a:srgbClr val="000000"/>
            </a:solidFill>
            <a:ln w="9525">
              <a:noFill/>
              <a:miter lim="800000"/>
              <a:headEnd/>
              <a:tailEnd/>
            </a:ln>
          </p:spPr>
          <p:txBody>
            <a:bodyPr/>
            <a:lstStyle/>
            <a:p>
              <a:endParaRPr lang="ja-JP" altLang="en-US"/>
            </a:p>
          </p:txBody>
        </p:sp>
      </p:grpSp>
      <p:grpSp>
        <p:nvGrpSpPr>
          <p:cNvPr id="246" name="グループ化 129"/>
          <p:cNvGrpSpPr/>
          <p:nvPr/>
        </p:nvGrpSpPr>
        <p:grpSpPr>
          <a:xfrm>
            <a:off x="4631425" y="6381328"/>
            <a:ext cx="2153781" cy="443969"/>
            <a:chOff x="4638951" y="6349595"/>
            <a:chExt cx="2488999" cy="448715"/>
          </a:xfrm>
        </p:grpSpPr>
        <p:sp>
          <p:nvSpPr>
            <p:cNvPr id="247" name="正方形/長方形 130"/>
            <p:cNvSpPr/>
            <p:nvPr/>
          </p:nvSpPr>
          <p:spPr>
            <a:xfrm>
              <a:off x="4667249" y="6362700"/>
              <a:ext cx="2460700" cy="435610"/>
            </a:xfrm>
            <a:prstGeom prst="rect">
              <a:avLst/>
            </a:prstGeom>
            <a:solidFill>
              <a:srgbClr val="FFFFFF"/>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248" name="Group 29"/>
            <p:cNvGrpSpPr/>
            <p:nvPr/>
          </p:nvGrpSpPr>
          <p:grpSpPr>
            <a:xfrm>
              <a:off x="4638951" y="6349595"/>
              <a:ext cx="2488999" cy="340145"/>
              <a:chOff x="0" y="0"/>
              <a:chExt cx="322" cy="47"/>
            </a:xfrm>
          </p:grpSpPr>
          <p:sp>
            <p:nvSpPr>
              <p:cNvPr id="249" name="Rectangle 30"/>
              <p:cNvSpPr>
                <a:spLocks noChangeArrowheads="1"/>
              </p:cNvSpPr>
              <p:nvPr/>
            </p:nvSpPr>
            <p:spPr>
              <a:xfrm>
                <a:off x="235" y="0"/>
                <a:ext cx="87" cy="33"/>
              </a:xfrm>
              <a:prstGeom prst="rect">
                <a:avLst/>
              </a:prstGeom>
              <a:noFill/>
              <a:ln w="9525">
                <a:no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sz="1100" b="0" i="0" u="none" strike="noStrike" baseline="0" dirty="0">
                    <a:solidFill>
                      <a:srgbClr val="000000"/>
                    </a:solidFill>
                    <a:latin typeface="ＭＳ Ｐゴシック"/>
                    <a:ea typeface="ＭＳ Ｐゴシック"/>
                  </a:rPr>
                  <a:t>１，</a:t>
                </a:r>
                <a:r>
                  <a:rPr lang="en-US" altLang="ja-JP" sz="1100" b="0" i="0" u="none" strike="noStrike" baseline="0" dirty="0">
                    <a:solidFill>
                      <a:srgbClr val="000000"/>
                    </a:solidFill>
                    <a:latin typeface="ＭＳ Ｐゴシック"/>
                    <a:ea typeface="ＭＳ Ｐゴシック"/>
                  </a:rPr>
                  <a:t>000m</a:t>
                </a:r>
              </a:p>
            </p:txBody>
          </p:sp>
          <p:sp>
            <p:nvSpPr>
              <p:cNvPr id="250" name="Rectangle 31"/>
              <p:cNvSpPr>
                <a:spLocks noChangeArrowheads="1"/>
              </p:cNvSpPr>
              <p:nvPr/>
            </p:nvSpPr>
            <p:spPr>
              <a:xfrm>
                <a:off x="0" y="0"/>
                <a:ext cx="48" cy="33"/>
              </a:xfrm>
              <a:prstGeom prst="rect">
                <a:avLst/>
              </a:prstGeom>
              <a:noFill/>
              <a:ln w="9525">
                <a:no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ja-JP" sz="1100" b="0" i="0" u="none" strike="noStrike" baseline="0">
                    <a:solidFill>
                      <a:srgbClr val="000000"/>
                    </a:solidFill>
                    <a:latin typeface="ＭＳ Ｐゴシック"/>
                    <a:ea typeface="ＭＳ Ｐゴシック"/>
                  </a:rPr>
                  <a:t>0</a:t>
                </a:r>
              </a:p>
            </p:txBody>
          </p:sp>
          <p:grpSp>
            <p:nvGrpSpPr>
              <p:cNvPr id="251" name="Group 32"/>
              <p:cNvGrpSpPr/>
              <p:nvPr/>
            </p:nvGrpSpPr>
            <p:grpSpPr>
              <a:xfrm>
                <a:off x="25" y="34"/>
                <a:ext cx="247" cy="13"/>
                <a:chOff x="25" y="32"/>
                <a:chExt cx="519" cy="16"/>
              </a:xfrm>
            </p:grpSpPr>
            <p:grpSp>
              <p:nvGrpSpPr>
                <p:cNvPr id="252" name="Group 33"/>
                <p:cNvGrpSpPr/>
                <p:nvPr/>
              </p:nvGrpSpPr>
              <p:grpSpPr>
                <a:xfrm>
                  <a:off x="25" y="32"/>
                  <a:ext cx="519" cy="16"/>
                  <a:chOff x="25" y="32"/>
                  <a:chExt cx="519" cy="16"/>
                </a:xfrm>
              </p:grpSpPr>
              <p:sp>
                <p:nvSpPr>
                  <p:cNvPr id="257" name="Line 34"/>
                  <p:cNvSpPr>
                    <a:spLocks noChangeShapeType="1"/>
                  </p:cNvSpPr>
                  <p:nvPr/>
                </p:nvSpPr>
                <p:spPr>
                  <a:xfrm>
                    <a:off x="25" y="46"/>
                    <a:ext cx="519" cy="0"/>
                  </a:xfrm>
                  <a:prstGeom prst="line">
                    <a:avLst/>
                  </a:prstGeom>
                  <a:noFill/>
                  <a:ln w="38100">
                    <a:solidFill>
                      <a:srgbClr val="000000"/>
                    </a:solidFill>
                    <a:round/>
                    <a:headEnd/>
                    <a:tailEnd/>
                  </a:ln>
                </p:spPr>
                <p:txBody>
                  <a:bodyPr/>
                  <a:lstStyle/>
                  <a:p>
                    <a:endParaRPr lang="ja-JP" altLang="en-US"/>
                  </a:p>
                </p:txBody>
              </p:sp>
              <p:sp>
                <p:nvSpPr>
                  <p:cNvPr id="258" name="Line 35"/>
                  <p:cNvSpPr>
                    <a:spLocks noChangeShapeType="1"/>
                  </p:cNvSpPr>
                  <p:nvPr/>
                </p:nvSpPr>
                <p:spPr>
                  <a:xfrm>
                    <a:off x="27" y="38"/>
                    <a:ext cx="516" cy="0"/>
                  </a:xfrm>
                  <a:prstGeom prst="line">
                    <a:avLst/>
                  </a:prstGeom>
                  <a:noFill/>
                  <a:ln w="12700">
                    <a:solidFill>
                      <a:srgbClr val="000000"/>
                    </a:solidFill>
                    <a:round/>
                    <a:headEnd/>
                    <a:tailEnd/>
                  </a:ln>
                </p:spPr>
                <p:txBody>
                  <a:bodyPr/>
                  <a:lstStyle/>
                  <a:p>
                    <a:endParaRPr lang="ja-JP" altLang="en-US"/>
                  </a:p>
                </p:txBody>
              </p:sp>
              <p:sp>
                <p:nvSpPr>
                  <p:cNvPr id="259" name="Line 36"/>
                  <p:cNvSpPr>
                    <a:spLocks noChangeShapeType="1"/>
                  </p:cNvSpPr>
                  <p:nvPr/>
                </p:nvSpPr>
                <p:spPr>
                  <a:xfrm flipV="1">
                    <a:off x="26" y="32"/>
                    <a:ext cx="0" cy="14"/>
                  </a:xfrm>
                  <a:prstGeom prst="line">
                    <a:avLst/>
                  </a:prstGeom>
                  <a:noFill/>
                  <a:ln w="25400">
                    <a:solidFill>
                      <a:srgbClr val="000000"/>
                    </a:solidFill>
                    <a:round/>
                    <a:headEnd/>
                    <a:tailEnd/>
                  </a:ln>
                </p:spPr>
                <p:txBody>
                  <a:bodyPr/>
                  <a:lstStyle/>
                  <a:p>
                    <a:endParaRPr lang="ja-JP" altLang="en-US"/>
                  </a:p>
                </p:txBody>
              </p:sp>
              <p:sp>
                <p:nvSpPr>
                  <p:cNvPr id="260" name="Line 37"/>
                  <p:cNvSpPr>
                    <a:spLocks noChangeShapeType="1"/>
                  </p:cNvSpPr>
                  <p:nvPr/>
                </p:nvSpPr>
                <p:spPr>
                  <a:xfrm flipV="1">
                    <a:off x="543" y="32"/>
                    <a:ext cx="0" cy="16"/>
                  </a:xfrm>
                  <a:prstGeom prst="line">
                    <a:avLst/>
                  </a:prstGeom>
                  <a:noFill/>
                  <a:ln w="25400">
                    <a:solidFill>
                      <a:srgbClr val="000000"/>
                    </a:solidFill>
                    <a:round/>
                    <a:headEnd/>
                    <a:tailEnd/>
                  </a:ln>
                </p:spPr>
                <p:txBody>
                  <a:bodyPr/>
                  <a:lstStyle/>
                  <a:p>
                    <a:endParaRPr lang="ja-JP" altLang="en-US"/>
                  </a:p>
                </p:txBody>
              </p:sp>
            </p:grpSp>
            <p:sp>
              <p:nvSpPr>
                <p:cNvPr id="253" name="Line 38"/>
                <p:cNvSpPr>
                  <a:spLocks noChangeShapeType="1"/>
                </p:cNvSpPr>
                <p:nvPr/>
              </p:nvSpPr>
              <p:spPr>
                <a:xfrm flipV="1">
                  <a:off x="129" y="33"/>
                  <a:ext cx="0" cy="14"/>
                </a:xfrm>
                <a:prstGeom prst="line">
                  <a:avLst/>
                </a:prstGeom>
                <a:noFill/>
                <a:ln w="25400">
                  <a:solidFill>
                    <a:srgbClr val="000000"/>
                  </a:solidFill>
                  <a:round/>
                  <a:headEnd/>
                  <a:tailEnd/>
                </a:ln>
              </p:spPr>
              <p:txBody>
                <a:bodyPr/>
                <a:lstStyle/>
                <a:p>
                  <a:endParaRPr lang="ja-JP" altLang="en-US"/>
                </a:p>
              </p:txBody>
            </p:sp>
            <p:sp>
              <p:nvSpPr>
                <p:cNvPr id="254" name="Line 39"/>
                <p:cNvSpPr>
                  <a:spLocks noChangeShapeType="1"/>
                </p:cNvSpPr>
                <p:nvPr/>
              </p:nvSpPr>
              <p:spPr>
                <a:xfrm flipV="1">
                  <a:off x="232" y="33"/>
                  <a:ext cx="0" cy="14"/>
                </a:xfrm>
                <a:prstGeom prst="line">
                  <a:avLst/>
                </a:prstGeom>
                <a:noFill/>
                <a:ln w="25400">
                  <a:solidFill>
                    <a:srgbClr val="000000"/>
                  </a:solidFill>
                  <a:round/>
                  <a:headEnd/>
                  <a:tailEnd/>
                </a:ln>
              </p:spPr>
              <p:txBody>
                <a:bodyPr/>
                <a:lstStyle/>
                <a:p>
                  <a:endParaRPr lang="ja-JP" altLang="en-US"/>
                </a:p>
              </p:txBody>
            </p:sp>
            <p:sp>
              <p:nvSpPr>
                <p:cNvPr id="255" name="Line 40"/>
                <p:cNvSpPr>
                  <a:spLocks noChangeShapeType="1"/>
                </p:cNvSpPr>
                <p:nvPr/>
              </p:nvSpPr>
              <p:spPr>
                <a:xfrm flipV="1">
                  <a:off x="337" y="33"/>
                  <a:ext cx="0" cy="14"/>
                </a:xfrm>
                <a:prstGeom prst="line">
                  <a:avLst/>
                </a:prstGeom>
                <a:noFill/>
                <a:ln w="25400">
                  <a:solidFill>
                    <a:srgbClr val="000000"/>
                  </a:solidFill>
                  <a:round/>
                  <a:headEnd/>
                  <a:tailEnd/>
                </a:ln>
              </p:spPr>
              <p:txBody>
                <a:bodyPr/>
                <a:lstStyle/>
                <a:p>
                  <a:endParaRPr lang="ja-JP" altLang="en-US"/>
                </a:p>
              </p:txBody>
            </p:sp>
            <p:sp>
              <p:nvSpPr>
                <p:cNvPr id="256" name="Line 41"/>
                <p:cNvSpPr>
                  <a:spLocks noChangeShapeType="1"/>
                </p:cNvSpPr>
                <p:nvPr/>
              </p:nvSpPr>
              <p:spPr>
                <a:xfrm flipV="1">
                  <a:off x="440" y="33"/>
                  <a:ext cx="0" cy="14"/>
                </a:xfrm>
                <a:prstGeom prst="line">
                  <a:avLst/>
                </a:prstGeom>
                <a:noFill/>
                <a:ln w="25400">
                  <a:solidFill>
                    <a:srgbClr val="000000"/>
                  </a:solidFill>
                  <a:round/>
                  <a:headEnd/>
                  <a:tailEnd/>
                </a:ln>
              </p:spPr>
              <p:txBody>
                <a:bodyPr/>
                <a:lstStyle/>
                <a:p>
                  <a:endParaRPr lang="ja-JP" altLang="en-US"/>
                </a:p>
              </p:txBody>
            </p:sp>
          </p:grpSp>
        </p:grpSp>
      </p:grpSp>
    </p:spTree>
    <p:extLst>
      <p:ext uri="{BB962C8B-B14F-4D97-AF65-F5344CB8AC3E}">
        <p14:creationId xmlns:p14="http://schemas.microsoft.com/office/powerpoint/2010/main" val="473731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5"/>
          <p:cNvSpPr>
            <a:spLocks noChangeArrowheads="1"/>
          </p:cNvSpPr>
          <p:nvPr/>
        </p:nvSpPr>
        <p:spPr bwMode="auto">
          <a:xfrm>
            <a:off x="58738" y="144463"/>
            <a:ext cx="8382000" cy="447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45721" bIns="45721" anchor="ctr"/>
          <a:lstStyle>
            <a:lvl1pPr>
              <a:spcBef>
                <a:spcPct val="20000"/>
              </a:spcBef>
              <a:buSzPct val="100000"/>
              <a:buFont typeface="Arial" panose="020B0604020202020204" pitchFamily="34" charset="0"/>
              <a:buChar char="•"/>
              <a:tabLst>
                <a:tab pos="3409950" algn="l"/>
              </a:tabLst>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tabLst>
                <a:tab pos="3409950" algn="l"/>
              </a:tabLst>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tabLst>
                <a:tab pos="3409950" algn="l"/>
              </a:tabLst>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9pPr>
          </a:lstStyle>
          <a:p>
            <a:pPr>
              <a:spcBef>
                <a:spcPct val="0"/>
              </a:spcBef>
              <a:buFont typeface="Arial" panose="020B0604020202020204" pitchFamily="34" charset="0"/>
              <a:buNone/>
              <a:defRPr/>
            </a:pPr>
            <a:r>
              <a:rPr lang="ja-JP" altLang="en-US" sz="2000" dirty="0">
                <a:latin typeface="HGP創英角ｺﾞｼｯｸUB" panose="020B0900000000000000" pitchFamily="50" charset="-128"/>
                <a:ea typeface="HGP創英角ｺﾞｼｯｸUB" panose="020B0900000000000000" pitchFamily="50" charset="-128"/>
              </a:rPr>
              <a:t>●●●●●●●地区まちなかウォーカブル推進事業（●●株式会社）　　　　　　　　　　　</a:t>
            </a:r>
            <a:endParaRPr lang="ja-JP" altLang="en-US" sz="1050" dirty="0">
              <a:latin typeface="HGP創英角ｺﾞｼｯｸUB" panose="020B0900000000000000" pitchFamily="50" charset="-128"/>
              <a:ea typeface="HGP創英角ｺﾞｼｯｸUB" panose="020B0900000000000000" pitchFamily="50" charset="-128"/>
            </a:endParaRPr>
          </a:p>
          <a:p>
            <a:pPr>
              <a:spcBef>
                <a:spcPct val="0"/>
              </a:spcBef>
              <a:buFont typeface="Arial" panose="020B0604020202020204" pitchFamily="34" charset="0"/>
              <a:buNone/>
              <a:defRPr/>
            </a:pPr>
            <a:endParaRPr lang="ja-JP" altLang="en-US" sz="1050" dirty="0">
              <a:latin typeface="HGP創英角ｺﾞｼｯｸUB" panose="020B0900000000000000" pitchFamily="50" charset="-128"/>
              <a:ea typeface="HGP創英角ｺﾞｼｯｸUB" panose="020B0900000000000000" pitchFamily="50" charset="-128"/>
            </a:endParaRPr>
          </a:p>
        </p:txBody>
      </p:sp>
      <p:sp>
        <p:nvSpPr>
          <p:cNvPr id="5123" name="直線コネクタ 73"/>
          <p:cNvSpPr>
            <a:spLocks noChangeShapeType="1"/>
          </p:cNvSpPr>
          <p:nvPr/>
        </p:nvSpPr>
        <p:spPr bwMode="auto">
          <a:xfrm>
            <a:off x="0" y="476250"/>
            <a:ext cx="9921875" cy="0"/>
          </a:xfrm>
          <a:prstGeom prst="line">
            <a:avLst/>
          </a:prstGeom>
          <a:noFill/>
          <a:ln w="76200" algn="ctr">
            <a:solidFill>
              <a:srgbClr val="8EB4E3"/>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188" name="タイトル 15"/>
          <p:cNvSpPr>
            <a:spLocks noChangeArrowheads="1"/>
          </p:cNvSpPr>
          <p:nvPr/>
        </p:nvSpPr>
        <p:spPr bwMode="auto">
          <a:xfrm>
            <a:off x="8797925" y="6350"/>
            <a:ext cx="1009650" cy="223838"/>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45721" bIns="45721" anchor="ctr"/>
          <a:lstStyle>
            <a:lvl1pPr>
              <a:spcBef>
                <a:spcPct val="20000"/>
              </a:spcBef>
              <a:buSzPct val="100000"/>
              <a:buFont typeface="Arial" panose="020B0604020202020204" pitchFamily="34" charset="0"/>
              <a:buChar char="•"/>
              <a:tabLst>
                <a:tab pos="3409950" algn="l"/>
              </a:tabLst>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tabLst>
                <a:tab pos="3409950" algn="l"/>
              </a:tabLst>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tabLst>
                <a:tab pos="3409950" algn="l"/>
              </a:tabLst>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9pPr>
          </a:lstStyle>
          <a:p>
            <a:pPr>
              <a:spcBef>
                <a:spcPct val="0"/>
              </a:spcBef>
              <a:buFont typeface="Arial" panose="020B0604020202020204" pitchFamily="34" charset="0"/>
              <a:buNone/>
            </a:pPr>
            <a:r>
              <a:rPr lang="ja-JP" altLang="en-US" sz="1400" dirty="0">
                <a:solidFill>
                  <a:srgbClr val="FF0000"/>
                </a:solidFill>
                <a:latin typeface="HGP創英角ｺﾞｼｯｸUB" panose="020B0900000000000000" pitchFamily="50" charset="-128"/>
                <a:ea typeface="HGP創英角ｺﾞｼｯｸUB" panose="020B0900000000000000" pitchFamily="50" charset="-128"/>
              </a:rPr>
              <a:t>次年度</a:t>
            </a:r>
            <a:r>
              <a:rPr lang="en-US" altLang="ja-JP" sz="1400" dirty="0">
                <a:solidFill>
                  <a:srgbClr val="FF0000"/>
                </a:solidFill>
                <a:latin typeface="HGP創英角ｺﾞｼｯｸUB" panose="020B0900000000000000" pitchFamily="50" charset="-128"/>
                <a:ea typeface="HGP創英角ｺﾞｼｯｸUB" panose="020B0900000000000000" pitchFamily="50" charset="-128"/>
              </a:rPr>
              <a:t>ver</a:t>
            </a:r>
            <a:r>
              <a:rPr lang="en-US" altLang="ja-JP" sz="900" dirty="0">
                <a:solidFill>
                  <a:srgbClr val="FF0000"/>
                </a:solidFill>
                <a:latin typeface="HGP創英角ｺﾞｼｯｸUB" panose="020B0900000000000000" pitchFamily="50" charset="-128"/>
                <a:ea typeface="HGP創英角ｺﾞｼｯｸUB" panose="020B0900000000000000" pitchFamily="50" charset="-128"/>
              </a:rPr>
              <a:t>.</a:t>
            </a:r>
            <a:endParaRPr lang="ja-JP" altLang="en-US" sz="900" dirty="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5189" name="正方形/長方形 30"/>
          <p:cNvSpPr>
            <a:spLocks noChangeArrowheads="1"/>
          </p:cNvSpPr>
          <p:nvPr/>
        </p:nvSpPr>
        <p:spPr bwMode="auto">
          <a:xfrm>
            <a:off x="182563" y="41275"/>
            <a:ext cx="167481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round/>
                <a:headEnd/>
                <a:tailEnd/>
              </a14:hiddenLine>
            </a:ext>
          </a:extLst>
        </p:spPr>
        <p:txBody>
          <a:bodyPr anchor="ct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lgn="ctr">
              <a:spcBef>
                <a:spcPct val="0"/>
              </a:spcBef>
              <a:buFontTx/>
              <a:buNone/>
            </a:pPr>
            <a:r>
              <a:rPr lang="ja-JP" altLang="en-US" sz="800"/>
              <a:t>△　△　△　△　△　△　△　△　△</a:t>
            </a:r>
          </a:p>
        </p:txBody>
      </p:sp>
      <p:pic>
        <p:nvPicPr>
          <p:cNvPr id="182" name="図 2"/>
          <p:cNvPicPr>
            <a:picLocks noChangeAspect="1"/>
          </p:cNvPicPr>
          <p:nvPr/>
        </p:nvPicPr>
        <p:blipFill>
          <a:blip r:embed="rId2"/>
          <a:stretch>
            <a:fillRect/>
          </a:stretch>
        </p:blipFill>
        <p:spPr>
          <a:xfrm>
            <a:off x="505663" y="1557206"/>
            <a:ext cx="8934361" cy="5286638"/>
          </a:xfrm>
          <a:prstGeom prst="rect">
            <a:avLst/>
          </a:prstGeom>
          <a:ln w="28575">
            <a:noFill/>
          </a:ln>
        </p:spPr>
      </p:pic>
      <p:sp>
        <p:nvSpPr>
          <p:cNvPr id="183" name="テキスト ボックス 8"/>
          <p:cNvSpPr>
            <a:spLocks noChangeArrowheads="1"/>
          </p:cNvSpPr>
          <p:nvPr/>
        </p:nvSpPr>
        <p:spPr>
          <a:xfrm>
            <a:off x="4089865" y="4814199"/>
            <a:ext cx="763587" cy="225425"/>
          </a:xfrm>
          <a:prstGeom prst="rect">
            <a:avLst/>
          </a:prstGeom>
          <a:solidFill>
            <a:schemeClr val="bg1"/>
          </a:solidFill>
          <a:ln>
            <a:noFill/>
          </a:ln>
          <a:effectLst/>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kumimoji="0" lang="en-US" altLang="ja-JP" sz="900" dirty="0">
                <a:solidFill>
                  <a:srgbClr val="000000"/>
                </a:solidFill>
                <a:latin typeface="ＭＳ Ｐゴシック" panose="020B0600070205080204" pitchFamily="50" charset="-128"/>
              </a:rPr>
              <a:t>JR</a:t>
            </a:r>
            <a:r>
              <a:rPr kumimoji="0" lang="ja-JP" altLang="en-US" sz="900" dirty="0">
                <a:solidFill>
                  <a:srgbClr val="000000"/>
                </a:solidFill>
                <a:latin typeface="ＭＳ Ｐゴシック" panose="020B0600070205080204" pitchFamily="50" charset="-128"/>
              </a:rPr>
              <a:t>○○駅</a:t>
            </a:r>
          </a:p>
        </p:txBody>
      </p:sp>
      <p:sp>
        <p:nvSpPr>
          <p:cNvPr id="184" name="AutoShape 267"/>
          <p:cNvSpPr>
            <a:spLocks noChangeShapeType="1"/>
          </p:cNvSpPr>
          <p:nvPr/>
        </p:nvSpPr>
        <p:spPr>
          <a:xfrm flipH="1">
            <a:off x="4546598" y="2647064"/>
            <a:ext cx="786449" cy="1139918"/>
          </a:xfrm>
          <a:prstGeom prst="line">
            <a:avLst/>
          </a:prstGeom>
          <a:noFill/>
          <a:ln w="12700" algn="ctr">
            <a:solidFill>
              <a:srgbClr val="000000"/>
            </a:solidFill>
            <a:round/>
            <a:headEnd/>
            <a:tailEnd/>
          </a:ln>
        </p:spPr>
        <p:txBody>
          <a:bodyPr/>
          <a:lstStyle/>
          <a:p>
            <a:endParaRPr lang="ja-JP" altLang="en-US"/>
          </a:p>
        </p:txBody>
      </p:sp>
      <p:sp>
        <p:nvSpPr>
          <p:cNvPr id="185" name="テキスト ボックス 2"/>
          <p:cNvSpPr>
            <a:spLocks noChangeArrowheads="1"/>
          </p:cNvSpPr>
          <p:nvPr/>
        </p:nvSpPr>
        <p:spPr>
          <a:xfrm>
            <a:off x="8133512" y="4986523"/>
            <a:ext cx="1370012" cy="244475"/>
          </a:xfrm>
          <a:prstGeom prst="rect">
            <a:avLst/>
          </a:prstGeom>
          <a:solidFill>
            <a:schemeClr val="bg1"/>
          </a:solidFill>
          <a:ln>
            <a:noFill/>
          </a:ln>
          <a:effectLst/>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spcBef>
                <a:spcPct val="0"/>
              </a:spcBef>
              <a:buFontTx/>
              <a:buNone/>
            </a:pPr>
            <a:r>
              <a:rPr lang="ja-JP" altLang="en-US" sz="1000" dirty="0">
                <a:latin typeface="ＭＳ Ｐゴシック" panose="020B0600070205080204" pitchFamily="50" charset="-128"/>
              </a:rPr>
              <a:t>：</a:t>
            </a:r>
            <a:r>
              <a:rPr lang="en-US" altLang="ja-JP" sz="1000" dirty="0">
                <a:latin typeface="ＭＳ Ｐゴシック" panose="020B0600070205080204" pitchFamily="50" charset="-128"/>
              </a:rPr>
              <a:t>R7</a:t>
            </a:r>
            <a:r>
              <a:rPr lang="ja-JP" altLang="en-US" sz="1000" dirty="0">
                <a:latin typeface="ＭＳ Ｐゴシック" panose="020B0600070205080204" pitchFamily="50" charset="-128"/>
              </a:rPr>
              <a:t>年度事業箇所</a:t>
            </a:r>
          </a:p>
        </p:txBody>
      </p:sp>
      <p:sp>
        <p:nvSpPr>
          <p:cNvPr id="186" name="正方形/長方形 1"/>
          <p:cNvSpPr>
            <a:spLocks noChangeArrowheads="1"/>
          </p:cNvSpPr>
          <p:nvPr/>
        </p:nvSpPr>
        <p:spPr>
          <a:xfrm>
            <a:off x="7992224" y="5040498"/>
            <a:ext cx="185738" cy="150812"/>
          </a:xfrm>
          <a:prstGeom prst="rect">
            <a:avLst/>
          </a:prstGeom>
          <a:solidFill>
            <a:schemeClr val="bg1"/>
          </a:solidFill>
          <a:ln w="38100" algn="ctr">
            <a:solidFill>
              <a:schemeClr val="tx1"/>
            </a:solidFill>
            <a:round/>
            <a:headEnd/>
            <a:tailEnd/>
          </a:ln>
        </p:spPr>
        <p:txBody>
          <a:bodyPr anchor="ct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lgn="ctr">
              <a:spcBef>
                <a:spcPct val="0"/>
              </a:spcBef>
              <a:buFontTx/>
              <a:buNone/>
            </a:pPr>
            <a:endParaRPr lang="ja-JP" altLang="en-US" sz="1800">
              <a:solidFill>
                <a:srgbClr val="FFFFFF"/>
              </a:solidFill>
              <a:latin typeface="ＭＳ Ｐゴシック" panose="020B0600070205080204" pitchFamily="50" charset="-128"/>
            </a:endParaRPr>
          </a:p>
        </p:txBody>
      </p:sp>
      <p:sp>
        <p:nvSpPr>
          <p:cNvPr id="187" name="正方形/長方形 30"/>
          <p:cNvSpPr>
            <a:spLocks noChangeArrowheads="1"/>
          </p:cNvSpPr>
          <p:nvPr/>
        </p:nvSpPr>
        <p:spPr>
          <a:xfrm>
            <a:off x="8494713" y="5348360"/>
            <a:ext cx="914400" cy="276225"/>
          </a:xfrm>
          <a:prstGeom prst="rect">
            <a:avLst/>
          </a:prstGeom>
          <a:solidFill>
            <a:srgbClr val="FFFFFF"/>
          </a:solidFill>
          <a:ln w="12700" algn="ctr">
            <a:solidFill>
              <a:srgbClr val="000000"/>
            </a:solidFill>
            <a:round/>
            <a:headEnd/>
            <a:tailEnd/>
          </a:ln>
        </p:spPr>
        <p:txBody>
          <a:bodyPr anchor="ct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lgn="ctr">
              <a:spcBef>
                <a:spcPct val="0"/>
              </a:spcBef>
              <a:buFontTx/>
              <a:buNone/>
            </a:pPr>
            <a:r>
              <a:rPr lang="ja-JP" altLang="en-US" sz="1100"/>
              <a:t>周辺図</a:t>
            </a:r>
          </a:p>
        </p:txBody>
      </p:sp>
      <p:sp>
        <p:nvSpPr>
          <p:cNvPr id="188" name="AutoShape 265"/>
          <p:cNvSpPr>
            <a:spLocks noChangeShapeType="1"/>
          </p:cNvSpPr>
          <p:nvPr/>
        </p:nvSpPr>
        <p:spPr>
          <a:xfrm flipV="1">
            <a:off x="7856538" y="3890963"/>
            <a:ext cx="63500" cy="357187"/>
          </a:xfrm>
          <a:prstGeom prst="line">
            <a:avLst/>
          </a:prstGeom>
          <a:noFill/>
          <a:ln w="12700" algn="ctr">
            <a:solidFill>
              <a:srgbClr val="000000"/>
            </a:solidFill>
            <a:round/>
            <a:headEnd/>
            <a:tailEnd/>
          </a:ln>
        </p:spPr>
        <p:txBody>
          <a:bodyPr/>
          <a:lstStyle/>
          <a:p>
            <a:endParaRPr lang="ja-JP" altLang="en-US"/>
          </a:p>
        </p:txBody>
      </p:sp>
      <p:sp>
        <p:nvSpPr>
          <p:cNvPr id="189" name="タイトル 15"/>
          <p:cNvSpPr>
            <a:spLocks noChangeArrowheads="1"/>
          </p:cNvSpPr>
          <p:nvPr/>
        </p:nvSpPr>
        <p:spPr>
          <a:xfrm>
            <a:off x="7131176" y="6607720"/>
            <a:ext cx="1366837" cy="222250"/>
          </a:xfrm>
          <a:prstGeom prst="rect">
            <a:avLst/>
          </a:prstGeom>
          <a:solidFill>
            <a:schemeClr val="bg1"/>
          </a:solidFill>
          <a:ln>
            <a:noFill/>
          </a:ln>
          <a:effectLst/>
        </p:spPr>
        <p:txBody>
          <a:bodyPr tIns="45721" bIns="45721" anchor="ctr"/>
          <a:lstStyle>
            <a:lvl1pPr>
              <a:spcBef>
                <a:spcPct val="20000"/>
              </a:spcBef>
              <a:buSzPct val="100000"/>
              <a:buFont typeface="Arial" panose="020B0604020202020204" pitchFamily="34" charset="0"/>
              <a:buChar char="•"/>
              <a:tabLst>
                <a:tab pos="3409950" algn="l"/>
              </a:tabLst>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tabLst>
                <a:tab pos="3409950" algn="l"/>
              </a:tabLst>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tabLst>
                <a:tab pos="3409950" algn="l"/>
              </a:tabLst>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tabLst>
                <a:tab pos="3409950" algn="l"/>
              </a:tabLst>
              <a:defRPr kumimoji="1" sz="2000">
                <a:solidFill>
                  <a:schemeClr val="tx1"/>
                </a:solidFill>
                <a:latin typeface="Calibri" panose="020F0502020204030204" pitchFamily="34" charset="0"/>
                <a:cs typeface="Arial" panose="020B0604020202020204" pitchFamily="34" charset="0"/>
              </a:defRPr>
            </a:lvl9pPr>
          </a:lstStyle>
          <a:p>
            <a:pPr>
              <a:spcBef>
                <a:spcPct val="0"/>
              </a:spcBef>
              <a:buFont typeface="Arial" panose="020B0604020202020204" pitchFamily="34" charset="0"/>
              <a:buNone/>
            </a:pPr>
            <a:r>
              <a:rPr lang="ja-JP" altLang="en-US" sz="1400" dirty="0">
                <a:latin typeface="HGP創英角ｺﾞｼｯｸUB" panose="020B0900000000000000" pitchFamily="50" charset="-128"/>
                <a:ea typeface="HGP創英角ｺﾞｼｯｸUB" panose="020B0900000000000000" pitchFamily="50" charset="-128"/>
              </a:rPr>
              <a:t>Ｒ●</a:t>
            </a:r>
            <a:r>
              <a:rPr lang="en-US" altLang="ja-JP" sz="1400" dirty="0">
                <a:latin typeface="HGP創英角ｺﾞｼｯｸUB" panose="020B0900000000000000" pitchFamily="50" charset="-128"/>
                <a:ea typeface="HGP創英角ｺﾞｼｯｸUB" panose="020B0900000000000000" pitchFamily="50" charset="-128"/>
              </a:rPr>
              <a:t>.</a:t>
            </a:r>
            <a:r>
              <a:rPr lang="ja-JP" altLang="en-US" sz="1400" dirty="0">
                <a:latin typeface="HGP創英角ｺﾞｼｯｸUB" panose="020B0900000000000000" pitchFamily="50" charset="-128"/>
                <a:ea typeface="HGP創英角ｺﾞｼｯｸUB" panose="020B0900000000000000" pitchFamily="50" charset="-128"/>
              </a:rPr>
              <a:t>●●時点</a:t>
            </a:r>
          </a:p>
        </p:txBody>
      </p:sp>
      <p:sp>
        <p:nvSpPr>
          <p:cNvPr id="190" name="フリーフォーム 5"/>
          <p:cNvSpPr/>
          <p:nvPr/>
        </p:nvSpPr>
        <p:spPr>
          <a:xfrm>
            <a:off x="4667250" y="1562100"/>
            <a:ext cx="1571625" cy="5257800"/>
          </a:xfrm>
          <a:custGeom>
            <a:avLst/>
            <a:gdLst>
              <a:gd name="connsiteX0" fmla="*/ 1571625 w 1571625"/>
              <a:gd name="connsiteY0" fmla="*/ 0 h 5257800"/>
              <a:gd name="connsiteX1" fmla="*/ 1371600 w 1571625"/>
              <a:gd name="connsiteY1" fmla="*/ 819150 h 5257800"/>
              <a:gd name="connsiteX2" fmla="*/ 1190625 w 1571625"/>
              <a:gd name="connsiteY2" fmla="*/ 1514475 h 5257800"/>
              <a:gd name="connsiteX3" fmla="*/ 904875 w 1571625"/>
              <a:gd name="connsiteY3" fmla="*/ 1905000 h 5257800"/>
              <a:gd name="connsiteX4" fmla="*/ 485775 w 1571625"/>
              <a:gd name="connsiteY4" fmla="*/ 2381250 h 5257800"/>
              <a:gd name="connsiteX5" fmla="*/ 276225 w 1571625"/>
              <a:gd name="connsiteY5" fmla="*/ 2828925 h 5257800"/>
              <a:gd name="connsiteX6" fmla="*/ 152400 w 1571625"/>
              <a:gd name="connsiteY6" fmla="*/ 3219450 h 5257800"/>
              <a:gd name="connsiteX7" fmla="*/ 142875 w 1571625"/>
              <a:gd name="connsiteY7" fmla="*/ 3705225 h 5257800"/>
              <a:gd name="connsiteX8" fmla="*/ 180975 w 1571625"/>
              <a:gd name="connsiteY8" fmla="*/ 4114800 h 5257800"/>
              <a:gd name="connsiteX9" fmla="*/ 161925 w 1571625"/>
              <a:gd name="connsiteY9" fmla="*/ 4629150 h 5257800"/>
              <a:gd name="connsiteX10" fmla="*/ 57150 w 1571625"/>
              <a:gd name="connsiteY10" fmla="*/ 5057775 h 5257800"/>
              <a:gd name="connsiteX11" fmla="*/ 0 w 1571625"/>
              <a:gd name="connsiteY11" fmla="*/ 525780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1625" h="5257800">
                <a:moveTo>
                  <a:pt x="1571625" y="0"/>
                </a:moveTo>
                <a:lnTo>
                  <a:pt x="1371600" y="819150"/>
                </a:lnTo>
                <a:lnTo>
                  <a:pt x="1190625" y="1514475"/>
                </a:lnTo>
                <a:lnTo>
                  <a:pt x="904875" y="1905000"/>
                </a:lnTo>
                <a:lnTo>
                  <a:pt x="485775" y="2381250"/>
                </a:lnTo>
                <a:lnTo>
                  <a:pt x="276225" y="2828925"/>
                </a:lnTo>
                <a:lnTo>
                  <a:pt x="152400" y="3219450"/>
                </a:lnTo>
                <a:lnTo>
                  <a:pt x="142875" y="3705225"/>
                </a:lnTo>
                <a:lnTo>
                  <a:pt x="180975" y="4114800"/>
                </a:lnTo>
                <a:lnTo>
                  <a:pt x="161925" y="4629150"/>
                </a:lnTo>
                <a:lnTo>
                  <a:pt x="57150" y="5057775"/>
                </a:lnTo>
                <a:lnTo>
                  <a:pt x="0" y="5257800"/>
                </a:lnTo>
              </a:path>
            </a:pathLst>
          </a:custGeom>
          <a:noFill/>
          <a:ln w="31750" cap="flat" algn="ctr">
            <a:solidFill>
              <a:srgbClr val="000000"/>
            </a:solidFill>
            <a:prstDash val="solid"/>
            <a:round/>
            <a:headEnd type="none" w="med" len="med"/>
            <a:tailEnd type="none" w="med" len="med"/>
          </a:ln>
        </p:spPr>
        <p:txBody>
          <a:bodyPr/>
          <a:lstStyle/>
          <a:p>
            <a:endParaRPr lang="ja-JP" altLang="en-US">
              <a:solidFill>
                <a:schemeClr val="tx1"/>
              </a:solidFill>
              <a:latin typeface="Calibri" panose="020F0502020204030204" pitchFamily="34" charset="0"/>
              <a:ea typeface="ＭＳ Ｐゴシック" panose="020B0600070205080204" pitchFamily="50" charset="-128"/>
            </a:endParaRPr>
          </a:p>
        </p:txBody>
      </p:sp>
      <p:sp>
        <p:nvSpPr>
          <p:cNvPr id="191" name="正方形/長方形 68"/>
          <p:cNvSpPr>
            <a:spLocks noChangeArrowheads="1"/>
          </p:cNvSpPr>
          <p:nvPr/>
        </p:nvSpPr>
        <p:spPr>
          <a:xfrm rot="18900000">
            <a:off x="5276013" y="3571602"/>
            <a:ext cx="292185" cy="134096"/>
          </a:xfrm>
          <a:prstGeom prst="rect">
            <a:avLst/>
          </a:prstGeom>
          <a:solidFill>
            <a:srgbClr val="FFFFFF"/>
          </a:solidFill>
          <a:ln w="9525" algn="ctr">
            <a:solidFill>
              <a:srgbClr val="000000"/>
            </a:solidFill>
            <a:round/>
            <a:headEnd/>
            <a:tailEnd/>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ja-JP" altLang="en-US" sz="1800">
              <a:latin typeface="Arial" panose="020B0604020202020204" pitchFamily="34" charset="0"/>
            </a:endParaRPr>
          </a:p>
        </p:txBody>
      </p:sp>
      <p:sp>
        <p:nvSpPr>
          <p:cNvPr id="192" name="正方形/長方形 68"/>
          <p:cNvSpPr>
            <a:spLocks noChangeArrowheads="1"/>
          </p:cNvSpPr>
          <p:nvPr/>
        </p:nvSpPr>
        <p:spPr>
          <a:xfrm rot="16200000">
            <a:off x="4653342" y="4923147"/>
            <a:ext cx="292185" cy="134096"/>
          </a:xfrm>
          <a:prstGeom prst="rect">
            <a:avLst/>
          </a:prstGeom>
          <a:solidFill>
            <a:srgbClr val="FFFFFF"/>
          </a:solidFill>
          <a:ln w="9525" algn="ctr">
            <a:solidFill>
              <a:srgbClr val="000000"/>
            </a:solidFill>
            <a:round/>
            <a:headEnd/>
            <a:tailEnd/>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ja-JP" altLang="en-US" sz="1800">
              <a:latin typeface="Arial" panose="020B0604020202020204" pitchFamily="34" charset="0"/>
            </a:endParaRPr>
          </a:p>
        </p:txBody>
      </p:sp>
      <p:sp>
        <p:nvSpPr>
          <p:cNvPr id="193" name="フリーフォーム 6"/>
          <p:cNvSpPr/>
          <p:nvPr/>
        </p:nvSpPr>
        <p:spPr>
          <a:xfrm>
            <a:off x="1047750" y="2032000"/>
            <a:ext cx="4921250" cy="2070100"/>
          </a:xfrm>
          <a:custGeom>
            <a:avLst/>
            <a:gdLst>
              <a:gd name="connsiteX0" fmla="*/ 0 w 4921250"/>
              <a:gd name="connsiteY0" fmla="*/ 0 h 2070100"/>
              <a:gd name="connsiteX1" fmla="*/ 152400 w 4921250"/>
              <a:gd name="connsiteY1" fmla="*/ 495300 h 2070100"/>
              <a:gd name="connsiteX2" fmla="*/ 431800 w 4921250"/>
              <a:gd name="connsiteY2" fmla="*/ 838200 h 2070100"/>
              <a:gd name="connsiteX3" fmla="*/ 844550 w 4921250"/>
              <a:gd name="connsiteY3" fmla="*/ 1085850 h 2070100"/>
              <a:gd name="connsiteX4" fmla="*/ 977900 w 4921250"/>
              <a:gd name="connsiteY4" fmla="*/ 1212850 h 2070100"/>
              <a:gd name="connsiteX5" fmla="*/ 1174750 w 4921250"/>
              <a:gd name="connsiteY5" fmla="*/ 1600200 h 2070100"/>
              <a:gd name="connsiteX6" fmla="*/ 1352550 w 4921250"/>
              <a:gd name="connsiteY6" fmla="*/ 1765300 h 2070100"/>
              <a:gd name="connsiteX7" fmla="*/ 1543050 w 4921250"/>
              <a:gd name="connsiteY7" fmla="*/ 1797050 h 2070100"/>
              <a:gd name="connsiteX8" fmla="*/ 1847850 w 4921250"/>
              <a:gd name="connsiteY8" fmla="*/ 1765300 h 2070100"/>
              <a:gd name="connsiteX9" fmla="*/ 2038350 w 4921250"/>
              <a:gd name="connsiteY9" fmla="*/ 1701800 h 2070100"/>
              <a:gd name="connsiteX10" fmla="*/ 2254250 w 4921250"/>
              <a:gd name="connsiteY10" fmla="*/ 1466850 h 2070100"/>
              <a:gd name="connsiteX11" fmla="*/ 2419350 w 4921250"/>
              <a:gd name="connsiteY11" fmla="*/ 1409700 h 2070100"/>
              <a:gd name="connsiteX12" fmla="*/ 2641600 w 4921250"/>
              <a:gd name="connsiteY12" fmla="*/ 1517650 h 2070100"/>
              <a:gd name="connsiteX13" fmla="*/ 2832100 w 4921250"/>
              <a:gd name="connsiteY13" fmla="*/ 1600200 h 2070100"/>
              <a:gd name="connsiteX14" fmla="*/ 3194050 w 4921250"/>
              <a:gd name="connsiteY14" fmla="*/ 1790700 h 2070100"/>
              <a:gd name="connsiteX15" fmla="*/ 3771900 w 4921250"/>
              <a:gd name="connsiteY15" fmla="*/ 1911350 h 2070100"/>
              <a:gd name="connsiteX16" fmla="*/ 3917950 w 4921250"/>
              <a:gd name="connsiteY16" fmla="*/ 1987550 h 2070100"/>
              <a:gd name="connsiteX17" fmla="*/ 4229100 w 4921250"/>
              <a:gd name="connsiteY17" fmla="*/ 2070100 h 2070100"/>
              <a:gd name="connsiteX18" fmla="*/ 4559300 w 4921250"/>
              <a:gd name="connsiteY18" fmla="*/ 1898650 h 2070100"/>
              <a:gd name="connsiteX19" fmla="*/ 4756150 w 4921250"/>
              <a:gd name="connsiteY19" fmla="*/ 1651000 h 2070100"/>
              <a:gd name="connsiteX20" fmla="*/ 4921250 w 4921250"/>
              <a:gd name="connsiteY20" fmla="*/ 1327150 h 2070100"/>
              <a:gd name="connsiteX21" fmla="*/ 4718050 w 4921250"/>
              <a:gd name="connsiteY21" fmla="*/ 1035050 h 2070100"/>
              <a:gd name="connsiteX22" fmla="*/ 4876800 w 4921250"/>
              <a:gd name="connsiteY22" fmla="*/ 622300 h 207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921250" h="2070100">
                <a:moveTo>
                  <a:pt x="0" y="0"/>
                </a:moveTo>
                <a:lnTo>
                  <a:pt x="152400" y="495300"/>
                </a:lnTo>
                <a:lnTo>
                  <a:pt x="431800" y="838200"/>
                </a:lnTo>
                <a:lnTo>
                  <a:pt x="844550" y="1085850"/>
                </a:lnTo>
                <a:lnTo>
                  <a:pt x="977900" y="1212850"/>
                </a:lnTo>
                <a:lnTo>
                  <a:pt x="1174750" y="1600200"/>
                </a:lnTo>
                <a:lnTo>
                  <a:pt x="1352550" y="1765300"/>
                </a:lnTo>
                <a:lnTo>
                  <a:pt x="1543050" y="1797050"/>
                </a:lnTo>
                <a:lnTo>
                  <a:pt x="1847850" y="1765300"/>
                </a:lnTo>
                <a:lnTo>
                  <a:pt x="2038350" y="1701800"/>
                </a:lnTo>
                <a:lnTo>
                  <a:pt x="2254250" y="1466850"/>
                </a:lnTo>
                <a:lnTo>
                  <a:pt x="2419350" y="1409700"/>
                </a:lnTo>
                <a:lnTo>
                  <a:pt x="2641600" y="1517650"/>
                </a:lnTo>
                <a:lnTo>
                  <a:pt x="2832100" y="1600200"/>
                </a:lnTo>
                <a:lnTo>
                  <a:pt x="3194050" y="1790700"/>
                </a:lnTo>
                <a:lnTo>
                  <a:pt x="3771900" y="1911350"/>
                </a:lnTo>
                <a:lnTo>
                  <a:pt x="3917950" y="1987550"/>
                </a:lnTo>
                <a:lnTo>
                  <a:pt x="4229100" y="2070100"/>
                </a:lnTo>
                <a:lnTo>
                  <a:pt x="4559300" y="1898650"/>
                </a:lnTo>
                <a:lnTo>
                  <a:pt x="4756150" y="1651000"/>
                </a:lnTo>
                <a:lnTo>
                  <a:pt x="4921250" y="1327150"/>
                </a:lnTo>
                <a:lnTo>
                  <a:pt x="4718050" y="1035050"/>
                </a:lnTo>
                <a:lnTo>
                  <a:pt x="4876800" y="622300"/>
                </a:lnTo>
              </a:path>
            </a:pathLst>
          </a:custGeom>
          <a:noFill/>
          <a:ln w="31750" cap="flat" algn="ctr">
            <a:solidFill>
              <a:srgbClr val="000000"/>
            </a:solidFill>
            <a:prstDash val="solid"/>
            <a:round/>
            <a:headEnd type="none" w="med" len="med"/>
            <a:tailEnd type="none" w="med" len="med"/>
          </a:ln>
        </p:spPr>
        <p:txBody>
          <a:bodyPr/>
          <a:lstStyle/>
          <a:p>
            <a:endParaRPr lang="ja-JP" altLang="en-US">
              <a:solidFill>
                <a:schemeClr val="tx1"/>
              </a:solidFill>
              <a:latin typeface="Calibri" panose="020F0502020204030204" pitchFamily="34" charset="0"/>
              <a:ea typeface="ＭＳ Ｐゴシック" panose="020B0600070205080204" pitchFamily="50" charset="-128"/>
            </a:endParaRPr>
          </a:p>
        </p:txBody>
      </p:sp>
      <p:sp>
        <p:nvSpPr>
          <p:cNvPr id="194" name="正方形/長方形 68"/>
          <p:cNvSpPr>
            <a:spLocks noChangeArrowheads="1"/>
          </p:cNvSpPr>
          <p:nvPr/>
        </p:nvSpPr>
        <p:spPr>
          <a:xfrm rot="17100000">
            <a:off x="5806654" y="2385972"/>
            <a:ext cx="400912" cy="191673"/>
          </a:xfrm>
          <a:prstGeom prst="rect">
            <a:avLst/>
          </a:prstGeom>
          <a:solidFill>
            <a:srgbClr val="FFFFFF"/>
          </a:solidFill>
          <a:ln w="9525" algn="ctr">
            <a:solidFill>
              <a:srgbClr val="000000"/>
            </a:solidFill>
            <a:round/>
            <a:headEnd/>
            <a:tailEnd/>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ja-JP" altLang="en-US" sz="1800">
              <a:latin typeface="Arial" panose="020B0604020202020204" pitchFamily="34" charset="0"/>
            </a:endParaRPr>
          </a:p>
        </p:txBody>
      </p:sp>
      <p:sp>
        <p:nvSpPr>
          <p:cNvPr id="195" name="正方形/長方形 68"/>
          <p:cNvSpPr>
            <a:spLocks noChangeArrowheads="1"/>
          </p:cNvSpPr>
          <p:nvPr/>
        </p:nvSpPr>
        <p:spPr>
          <a:xfrm rot="12600000">
            <a:off x="3860465" y="3654052"/>
            <a:ext cx="292185" cy="134096"/>
          </a:xfrm>
          <a:prstGeom prst="rect">
            <a:avLst/>
          </a:prstGeom>
          <a:solidFill>
            <a:srgbClr val="FFFFFF"/>
          </a:solidFill>
          <a:ln w="9525" algn="ctr">
            <a:solidFill>
              <a:srgbClr val="000000"/>
            </a:solidFill>
            <a:round/>
            <a:headEnd/>
            <a:tailEnd/>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ja-JP" altLang="en-US" sz="1800">
              <a:latin typeface="Arial" panose="020B0604020202020204" pitchFamily="34" charset="0"/>
            </a:endParaRPr>
          </a:p>
        </p:txBody>
      </p:sp>
      <p:sp>
        <p:nvSpPr>
          <p:cNvPr id="196" name="正方形/長方形 68"/>
          <p:cNvSpPr>
            <a:spLocks noChangeArrowheads="1"/>
          </p:cNvSpPr>
          <p:nvPr/>
        </p:nvSpPr>
        <p:spPr>
          <a:xfrm rot="14283275">
            <a:off x="1900195" y="3172017"/>
            <a:ext cx="292185" cy="134096"/>
          </a:xfrm>
          <a:prstGeom prst="rect">
            <a:avLst/>
          </a:prstGeom>
          <a:solidFill>
            <a:srgbClr val="FFFFFF"/>
          </a:solidFill>
          <a:ln w="9525" algn="ctr">
            <a:solidFill>
              <a:srgbClr val="000000"/>
            </a:solidFill>
            <a:round/>
            <a:headEnd/>
            <a:tailEnd/>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ja-JP" altLang="en-US" sz="1800">
              <a:latin typeface="Arial" panose="020B0604020202020204" pitchFamily="34" charset="0"/>
            </a:endParaRPr>
          </a:p>
        </p:txBody>
      </p:sp>
      <p:sp>
        <p:nvSpPr>
          <p:cNvPr id="197" name="フリーフォーム 7"/>
          <p:cNvSpPr/>
          <p:nvPr/>
        </p:nvSpPr>
        <p:spPr>
          <a:xfrm>
            <a:off x="1682750" y="2749550"/>
            <a:ext cx="4343400" cy="2686050"/>
          </a:xfrm>
          <a:custGeom>
            <a:avLst/>
            <a:gdLst>
              <a:gd name="connsiteX0" fmla="*/ 2482850 w 4343400"/>
              <a:gd name="connsiteY0" fmla="*/ 355600 h 2686050"/>
              <a:gd name="connsiteX1" fmla="*/ 2209800 w 4343400"/>
              <a:gd name="connsiteY1" fmla="*/ 438150 h 2686050"/>
              <a:gd name="connsiteX2" fmla="*/ 1968500 w 4343400"/>
              <a:gd name="connsiteY2" fmla="*/ 425450 h 2686050"/>
              <a:gd name="connsiteX3" fmla="*/ 1828800 w 4343400"/>
              <a:gd name="connsiteY3" fmla="*/ 234950 h 2686050"/>
              <a:gd name="connsiteX4" fmla="*/ 1689100 w 4343400"/>
              <a:gd name="connsiteY4" fmla="*/ 95250 h 2686050"/>
              <a:gd name="connsiteX5" fmla="*/ 1473200 w 4343400"/>
              <a:gd name="connsiteY5" fmla="*/ 0 h 2686050"/>
              <a:gd name="connsiteX6" fmla="*/ 1079500 w 4343400"/>
              <a:gd name="connsiteY6" fmla="*/ 107950 h 2686050"/>
              <a:gd name="connsiteX7" fmla="*/ 857250 w 4343400"/>
              <a:gd name="connsiteY7" fmla="*/ 152400 h 2686050"/>
              <a:gd name="connsiteX8" fmla="*/ 723900 w 4343400"/>
              <a:gd name="connsiteY8" fmla="*/ 190500 h 2686050"/>
              <a:gd name="connsiteX9" fmla="*/ 374650 w 4343400"/>
              <a:gd name="connsiteY9" fmla="*/ 247650 h 2686050"/>
              <a:gd name="connsiteX10" fmla="*/ 203200 w 4343400"/>
              <a:gd name="connsiteY10" fmla="*/ 260350 h 2686050"/>
              <a:gd name="connsiteX11" fmla="*/ 0 w 4343400"/>
              <a:gd name="connsiteY11" fmla="*/ 419100 h 2686050"/>
              <a:gd name="connsiteX12" fmla="*/ 120650 w 4343400"/>
              <a:gd name="connsiteY12" fmla="*/ 558800 h 2686050"/>
              <a:gd name="connsiteX13" fmla="*/ 184150 w 4343400"/>
              <a:gd name="connsiteY13" fmla="*/ 901700 h 2686050"/>
              <a:gd name="connsiteX14" fmla="*/ 304800 w 4343400"/>
              <a:gd name="connsiteY14" fmla="*/ 1244600 h 2686050"/>
              <a:gd name="connsiteX15" fmla="*/ 215900 w 4343400"/>
              <a:gd name="connsiteY15" fmla="*/ 1308100 h 2686050"/>
              <a:gd name="connsiteX16" fmla="*/ 342900 w 4343400"/>
              <a:gd name="connsiteY16" fmla="*/ 1441450 h 2686050"/>
              <a:gd name="connsiteX17" fmla="*/ 425450 w 4343400"/>
              <a:gd name="connsiteY17" fmla="*/ 1720850 h 2686050"/>
              <a:gd name="connsiteX18" fmla="*/ 622300 w 4343400"/>
              <a:gd name="connsiteY18" fmla="*/ 1936750 h 2686050"/>
              <a:gd name="connsiteX19" fmla="*/ 717550 w 4343400"/>
              <a:gd name="connsiteY19" fmla="*/ 2019300 h 2686050"/>
              <a:gd name="connsiteX20" fmla="*/ 844550 w 4343400"/>
              <a:gd name="connsiteY20" fmla="*/ 1847850 h 2686050"/>
              <a:gd name="connsiteX21" fmla="*/ 1098550 w 4343400"/>
              <a:gd name="connsiteY21" fmla="*/ 1511300 h 2686050"/>
              <a:gd name="connsiteX22" fmla="*/ 1270000 w 4343400"/>
              <a:gd name="connsiteY22" fmla="*/ 1555750 h 2686050"/>
              <a:gd name="connsiteX23" fmla="*/ 1504950 w 4343400"/>
              <a:gd name="connsiteY23" fmla="*/ 1619250 h 2686050"/>
              <a:gd name="connsiteX24" fmla="*/ 1638300 w 4343400"/>
              <a:gd name="connsiteY24" fmla="*/ 1790700 h 2686050"/>
              <a:gd name="connsiteX25" fmla="*/ 1771650 w 4343400"/>
              <a:gd name="connsiteY25" fmla="*/ 1955800 h 2686050"/>
              <a:gd name="connsiteX26" fmla="*/ 1835150 w 4343400"/>
              <a:gd name="connsiteY26" fmla="*/ 2101850 h 2686050"/>
              <a:gd name="connsiteX27" fmla="*/ 2019300 w 4343400"/>
              <a:gd name="connsiteY27" fmla="*/ 2298700 h 2686050"/>
              <a:gd name="connsiteX28" fmla="*/ 2501900 w 4343400"/>
              <a:gd name="connsiteY28" fmla="*/ 2432050 h 2686050"/>
              <a:gd name="connsiteX29" fmla="*/ 2895600 w 4343400"/>
              <a:gd name="connsiteY29" fmla="*/ 2609850 h 2686050"/>
              <a:gd name="connsiteX30" fmla="*/ 3136900 w 4343400"/>
              <a:gd name="connsiteY30" fmla="*/ 2686050 h 2686050"/>
              <a:gd name="connsiteX31" fmla="*/ 3575050 w 4343400"/>
              <a:gd name="connsiteY31" fmla="*/ 2025650 h 2686050"/>
              <a:gd name="connsiteX32" fmla="*/ 3924300 w 4343400"/>
              <a:gd name="connsiteY32" fmla="*/ 1612900 h 2686050"/>
              <a:gd name="connsiteX33" fmla="*/ 4286250 w 4343400"/>
              <a:gd name="connsiteY33" fmla="*/ 1193800 h 2686050"/>
              <a:gd name="connsiteX34" fmla="*/ 4102100 w 4343400"/>
              <a:gd name="connsiteY34" fmla="*/ 1041400 h 2686050"/>
              <a:gd name="connsiteX35" fmla="*/ 4343400 w 4343400"/>
              <a:gd name="connsiteY35" fmla="*/ 781050 h 2686050"/>
              <a:gd name="connsiteX36" fmla="*/ 4121150 w 4343400"/>
              <a:gd name="connsiteY36" fmla="*/ 717550 h 2686050"/>
              <a:gd name="connsiteX37" fmla="*/ 4095750 w 4343400"/>
              <a:gd name="connsiteY37" fmla="*/ 819150 h 2686050"/>
              <a:gd name="connsiteX38" fmla="*/ 3816350 w 4343400"/>
              <a:gd name="connsiteY38" fmla="*/ 723900 h 2686050"/>
              <a:gd name="connsiteX39" fmla="*/ 3416300 w 4343400"/>
              <a:gd name="connsiteY39" fmla="*/ 628650 h 2686050"/>
              <a:gd name="connsiteX40" fmla="*/ 3346450 w 4343400"/>
              <a:gd name="connsiteY40" fmla="*/ 825500 h 2686050"/>
              <a:gd name="connsiteX41" fmla="*/ 2978150 w 4343400"/>
              <a:gd name="connsiteY41" fmla="*/ 641350 h 2686050"/>
              <a:gd name="connsiteX42" fmla="*/ 2482850 w 4343400"/>
              <a:gd name="connsiteY42" fmla="*/ 355600 h 268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343400" h="2686050">
                <a:moveTo>
                  <a:pt x="2482850" y="355600"/>
                </a:moveTo>
                <a:lnTo>
                  <a:pt x="2209800" y="438150"/>
                </a:lnTo>
                <a:lnTo>
                  <a:pt x="1968500" y="425450"/>
                </a:lnTo>
                <a:lnTo>
                  <a:pt x="1828800" y="234950"/>
                </a:lnTo>
                <a:lnTo>
                  <a:pt x="1689100" y="95250"/>
                </a:lnTo>
                <a:lnTo>
                  <a:pt x="1473200" y="0"/>
                </a:lnTo>
                <a:lnTo>
                  <a:pt x="1079500" y="107950"/>
                </a:lnTo>
                <a:lnTo>
                  <a:pt x="857250" y="152400"/>
                </a:lnTo>
                <a:lnTo>
                  <a:pt x="723900" y="190500"/>
                </a:lnTo>
                <a:lnTo>
                  <a:pt x="374650" y="247650"/>
                </a:lnTo>
                <a:lnTo>
                  <a:pt x="203200" y="260350"/>
                </a:lnTo>
                <a:lnTo>
                  <a:pt x="0" y="419100"/>
                </a:lnTo>
                <a:lnTo>
                  <a:pt x="120650" y="558800"/>
                </a:lnTo>
                <a:lnTo>
                  <a:pt x="184150" y="901700"/>
                </a:lnTo>
                <a:lnTo>
                  <a:pt x="304800" y="1244600"/>
                </a:lnTo>
                <a:lnTo>
                  <a:pt x="215900" y="1308100"/>
                </a:lnTo>
                <a:lnTo>
                  <a:pt x="342900" y="1441450"/>
                </a:lnTo>
                <a:lnTo>
                  <a:pt x="425450" y="1720850"/>
                </a:lnTo>
                <a:lnTo>
                  <a:pt x="622300" y="1936750"/>
                </a:lnTo>
                <a:lnTo>
                  <a:pt x="717550" y="2019300"/>
                </a:lnTo>
                <a:lnTo>
                  <a:pt x="844550" y="1847850"/>
                </a:lnTo>
                <a:lnTo>
                  <a:pt x="1098550" y="1511300"/>
                </a:lnTo>
                <a:lnTo>
                  <a:pt x="1270000" y="1555750"/>
                </a:lnTo>
                <a:lnTo>
                  <a:pt x="1504950" y="1619250"/>
                </a:lnTo>
                <a:lnTo>
                  <a:pt x="1638300" y="1790700"/>
                </a:lnTo>
                <a:lnTo>
                  <a:pt x="1771650" y="1955800"/>
                </a:lnTo>
                <a:lnTo>
                  <a:pt x="1835150" y="2101850"/>
                </a:lnTo>
                <a:lnTo>
                  <a:pt x="2019300" y="2298700"/>
                </a:lnTo>
                <a:lnTo>
                  <a:pt x="2501900" y="2432050"/>
                </a:lnTo>
                <a:lnTo>
                  <a:pt x="2895600" y="2609850"/>
                </a:lnTo>
                <a:lnTo>
                  <a:pt x="3136900" y="2686050"/>
                </a:lnTo>
                <a:lnTo>
                  <a:pt x="3575050" y="2025650"/>
                </a:lnTo>
                <a:lnTo>
                  <a:pt x="3924300" y="1612900"/>
                </a:lnTo>
                <a:lnTo>
                  <a:pt x="4286250" y="1193800"/>
                </a:lnTo>
                <a:lnTo>
                  <a:pt x="4102100" y="1041400"/>
                </a:lnTo>
                <a:lnTo>
                  <a:pt x="4343400" y="781050"/>
                </a:lnTo>
                <a:lnTo>
                  <a:pt x="4121150" y="717550"/>
                </a:lnTo>
                <a:lnTo>
                  <a:pt x="4095750" y="819150"/>
                </a:lnTo>
                <a:lnTo>
                  <a:pt x="3816350" y="723900"/>
                </a:lnTo>
                <a:lnTo>
                  <a:pt x="3416300" y="628650"/>
                </a:lnTo>
                <a:lnTo>
                  <a:pt x="3346450" y="825500"/>
                </a:lnTo>
                <a:lnTo>
                  <a:pt x="2978150" y="641350"/>
                </a:lnTo>
                <a:lnTo>
                  <a:pt x="2482850" y="355600"/>
                </a:lnTo>
                <a:close/>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8" name="フリーフォーム 8"/>
          <p:cNvSpPr/>
          <p:nvPr/>
        </p:nvSpPr>
        <p:spPr>
          <a:xfrm>
            <a:off x="1181100" y="1581150"/>
            <a:ext cx="4375150" cy="5217160"/>
          </a:xfrm>
          <a:custGeom>
            <a:avLst/>
            <a:gdLst>
              <a:gd name="connsiteX0" fmla="*/ 4292600 w 4292600"/>
              <a:gd name="connsiteY0" fmla="*/ 0 h 3155950"/>
              <a:gd name="connsiteX1" fmla="*/ 4013200 w 4292600"/>
              <a:gd name="connsiteY1" fmla="*/ 1066800 h 3155950"/>
              <a:gd name="connsiteX2" fmla="*/ 3898900 w 4292600"/>
              <a:gd name="connsiteY2" fmla="*/ 1479550 h 3155950"/>
              <a:gd name="connsiteX3" fmla="*/ 3848100 w 4292600"/>
              <a:gd name="connsiteY3" fmla="*/ 1625600 h 3155950"/>
              <a:gd name="connsiteX4" fmla="*/ 3016250 w 4292600"/>
              <a:gd name="connsiteY4" fmla="*/ 1174750 h 3155950"/>
              <a:gd name="connsiteX5" fmla="*/ 2711450 w 4292600"/>
              <a:gd name="connsiteY5" fmla="*/ 1238250 h 3155950"/>
              <a:gd name="connsiteX6" fmla="*/ 2489200 w 4292600"/>
              <a:gd name="connsiteY6" fmla="*/ 1231900 h 3155950"/>
              <a:gd name="connsiteX7" fmla="*/ 2235200 w 4292600"/>
              <a:gd name="connsiteY7" fmla="*/ 920750 h 3155950"/>
              <a:gd name="connsiteX8" fmla="*/ 2082800 w 4292600"/>
              <a:gd name="connsiteY8" fmla="*/ 831850 h 3155950"/>
              <a:gd name="connsiteX9" fmla="*/ 1930400 w 4292600"/>
              <a:gd name="connsiteY9" fmla="*/ 793750 h 3155950"/>
              <a:gd name="connsiteX10" fmla="*/ 1479550 w 4292600"/>
              <a:gd name="connsiteY10" fmla="*/ 933450 h 3155950"/>
              <a:gd name="connsiteX11" fmla="*/ 711200 w 4292600"/>
              <a:gd name="connsiteY11" fmla="*/ 1098550 h 3155950"/>
              <a:gd name="connsiteX12" fmla="*/ 400050 w 4292600"/>
              <a:gd name="connsiteY12" fmla="*/ 755650 h 3155950"/>
              <a:gd name="connsiteX13" fmla="*/ 0 w 4292600"/>
              <a:gd name="connsiteY13" fmla="*/ 736600 h 3155950"/>
              <a:gd name="connsiteX14" fmla="*/ 323850 w 4292600"/>
              <a:gd name="connsiteY14" fmla="*/ 1447800 h 3155950"/>
              <a:gd name="connsiteX15" fmla="*/ 533400 w 4292600"/>
              <a:gd name="connsiteY15" fmla="*/ 1365250 h 3155950"/>
              <a:gd name="connsiteX16" fmla="*/ 762000 w 4292600"/>
              <a:gd name="connsiteY16" fmla="*/ 2095500 h 3155950"/>
              <a:gd name="connsiteX17" fmla="*/ 698500 w 4292600"/>
              <a:gd name="connsiteY17" fmla="*/ 2178050 h 3155950"/>
              <a:gd name="connsiteX18" fmla="*/ 819150 w 4292600"/>
              <a:gd name="connsiteY18" fmla="*/ 2305050 h 3155950"/>
              <a:gd name="connsiteX19" fmla="*/ 895350 w 4292600"/>
              <a:gd name="connsiteY19" fmla="*/ 2597150 h 3155950"/>
              <a:gd name="connsiteX20" fmla="*/ 1181100 w 4292600"/>
              <a:gd name="connsiteY20" fmla="*/ 2901950 h 3155950"/>
              <a:gd name="connsiteX21" fmla="*/ 1111250 w 4292600"/>
              <a:gd name="connsiteY21" fmla="*/ 3155950 h 3155950"/>
              <a:gd name="connsiteX0" fmla="*/ 4375150 w 4375150"/>
              <a:gd name="connsiteY0" fmla="*/ 0 h 3479800"/>
              <a:gd name="connsiteX1" fmla="*/ 4013200 w 4375150"/>
              <a:gd name="connsiteY1" fmla="*/ 1390650 h 3479800"/>
              <a:gd name="connsiteX2" fmla="*/ 3898900 w 4375150"/>
              <a:gd name="connsiteY2" fmla="*/ 1803400 h 3479800"/>
              <a:gd name="connsiteX3" fmla="*/ 3848100 w 4375150"/>
              <a:gd name="connsiteY3" fmla="*/ 1949450 h 3479800"/>
              <a:gd name="connsiteX4" fmla="*/ 3016250 w 4375150"/>
              <a:gd name="connsiteY4" fmla="*/ 1498600 h 3479800"/>
              <a:gd name="connsiteX5" fmla="*/ 2711450 w 4375150"/>
              <a:gd name="connsiteY5" fmla="*/ 1562100 h 3479800"/>
              <a:gd name="connsiteX6" fmla="*/ 2489200 w 4375150"/>
              <a:gd name="connsiteY6" fmla="*/ 1555750 h 3479800"/>
              <a:gd name="connsiteX7" fmla="*/ 2235200 w 4375150"/>
              <a:gd name="connsiteY7" fmla="*/ 1244600 h 3479800"/>
              <a:gd name="connsiteX8" fmla="*/ 2082800 w 4375150"/>
              <a:gd name="connsiteY8" fmla="*/ 1155700 h 3479800"/>
              <a:gd name="connsiteX9" fmla="*/ 1930400 w 4375150"/>
              <a:gd name="connsiteY9" fmla="*/ 1117600 h 3479800"/>
              <a:gd name="connsiteX10" fmla="*/ 1479550 w 4375150"/>
              <a:gd name="connsiteY10" fmla="*/ 1257300 h 3479800"/>
              <a:gd name="connsiteX11" fmla="*/ 711200 w 4375150"/>
              <a:gd name="connsiteY11" fmla="*/ 1422400 h 3479800"/>
              <a:gd name="connsiteX12" fmla="*/ 400050 w 4375150"/>
              <a:gd name="connsiteY12" fmla="*/ 1079500 h 3479800"/>
              <a:gd name="connsiteX13" fmla="*/ 0 w 4375150"/>
              <a:gd name="connsiteY13" fmla="*/ 1060450 h 3479800"/>
              <a:gd name="connsiteX14" fmla="*/ 323850 w 4375150"/>
              <a:gd name="connsiteY14" fmla="*/ 1771650 h 3479800"/>
              <a:gd name="connsiteX15" fmla="*/ 533400 w 4375150"/>
              <a:gd name="connsiteY15" fmla="*/ 1689100 h 3479800"/>
              <a:gd name="connsiteX16" fmla="*/ 762000 w 4375150"/>
              <a:gd name="connsiteY16" fmla="*/ 2419350 h 3479800"/>
              <a:gd name="connsiteX17" fmla="*/ 698500 w 4375150"/>
              <a:gd name="connsiteY17" fmla="*/ 2501900 h 3479800"/>
              <a:gd name="connsiteX18" fmla="*/ 819150 w 4375150"/>
              <a:gd name="connsiteY18" fmla="*/ 2628900 h 3479800"/>
              <a:gd name="connsiteX19" fmla="*/ 895350 w 4375150"/>
              <a:gd name="connsiteY19" fmla="*/ 2921000 h 3479800"/>
              <a:gd name="connsiteX20" fmla="*/ 1181100 w 4375150"/>
              <a:gd name="connsiteY20" fmla="*/ 3225800 h 3479800"/>
              <a:gd name="connsiteX21" fmla="*/ 1111250 w 4375150"/>
              <a:gd name="connsiteY21" fmla="*/ 3479800 h 3479800"/>
              <a:gd name="connsiteX0" fmla="*/ 4375150 w 4375150"/>
              <a:gd name="connsiteY0" fmla="*/ 0 h 5217160"/>
              <a:gd name="connsiteX1" fmla="*/ 4013200 w 4375150"/>
              <a:gd name="connsiteY1" fmla="*/ 1390650 h 5217160"/>
              <a:gd name="connsiteX2" fmla="*/ 3898900 w 4375150"/>
              <a:gd name="connsiteY2" fmla="*/ 1803400 h 5217160"/>
              <a:gd name="connsiteX3" fmla="*/ 3848100 w 4375150"/>
              <a:gd name="connsiteY3" fmla="*/ 1949450 h 5217160"/>
              <a:gd name="connsiteX4" fmla="*/ 3016250 w 4375150"/>
              <a:gd name="connsiteY4" fmla="*/ 1498600 h 5217160"/>
              <a:gd name="connsiteX5" fmla="*/ 2711450 w 4375150"/>
              <a:gd name="connsiteY5" fmla="*/ 1562100 h 5217160"/>
              <a:gd name="connsiteX6" fmla="*/ 2489200 w 4375150"/>
              <a:gd name="connsiteY6" fmla="*/ 1555750 h 5217160"/>
              <a:gd name="connsiteX7" fmla="*/ 2235200 w 4375150"/>
              <a:gd name="connsiteY7" fmla="*/ 1244600 h 5217160"/>
              <a:gd name="connsiteX8" fmla="*/ 2082800 w 4375150"/>
              <a:gd name="connsiteY8" fmla="*/ 1155700 h 5217160"/>
              <a:gd name="connsiteX9" fmla="*/ 1930400 w 4375150"/>
              <a:gd name="connsiteY9" fmla="*/ 1117600 h 5217160"/>
              <a:gd name="connsiteX10" fmla="*/ 1479550 w 4375150"/>
              <a:gd name="connsiteY10" fmla="*/ 1257300 h 5217160"/>
              <a:gd name="connsiteX11" fmla="*/ 711200 w 4375150"/>
              <a:gd name="connsiteY11" fmla="*/ 1422400 h 5217160"/>
              <a:gd name="connsiteX12" fmla="*/ 400050 w 4375150"/>
              <a:gd name="connsiteY12" fmla="*/ 1079500 h 5217160"/>
              <a:gd name="connsiteX13" fmla="*/ 0 w 4375150"/>
              <a:gd name="connsiteY13" fmla="*/ 1060450 h 5217160"/>
              <a:gd name="connsiteX14" fmla="*/ 323850 w 4375150"/>
              <a:gd name="connsiteY14" fmla="*/ 1771650 h 5217160"/>
              <a:gd name="connsiteX15" fmla="*/ 533400 w 4375150"/>
              <a:gd name="connsiteY15" fmla="*/ 1689100 h 5217160"/>
              <a:gd name="connsiteX16" fmla="*/ 762000 w 4375150"/>
              <a:gd name="connsiteY16" fmla="*/ 2419350 h 5217160"/>
              <a:gd name="connsiteX17" fmla="*/ 698500 w 4375150"/>
              <a:gd name="connsiteY17" fmla="*/ 2501900 h 5217160"/>
              <a:gd name="connsiteX18" fmla="*/ 819150 w 4375150"/>
              <a:gd name="connsiteY18" fmla="*/ 2628900 h 5217160"/>
              <a:gd name="connsiteX19" fmla="*/ 895350 w 4375150"/>
              <a:gd name="connsiteY19" fmla="*/ 2921000 h 5217160"/>
              <a:gd name="connsiteX20" fmla="*/ 1181100 w 4375150"/>
              <a:gd name="connsiteY20" fmla="*/ 3225800 h 5217160"/>
              <a:gd name="connsiteX21" fmla="*/ 890270 w 4375150"/>
              <a:gd name="connsiteY21" fmla="*/ 5217160 h 5217160"/>
              <a:gd name="connsiteX0" fmla="*/ 4375150 w 4375150"/>
              <a:gd name="connsiteY0" fmla="*/ 0 h 5217160"/>
              <a:gd name="connsiteX1" fmla="*/ 4013200 w 4375150"/>
              <a:gd name="connsiteY1" fmla="*/ 1390650 h 5217160"/>
              <a:gd name="connsiteX2" fmla="*/ 3898900 w 4375150"/>
              <a:gd name="connsiteY2" fmla="*/ 1803400 h 5217160"/>
              <a:gd name="connsiteX3" fmla="*/ 3848100 w 4375150"/>
              <a:gd name="connsiteY3" fmla="*/ 1949450 h 5217160"/>
              <a:gd name="connsiteX4" fmla="*/ 3016250 w 4375150"/>
              <a:gd name="connsiteY4" fmla="*/ 1498600 h 5217160"/>
              <a:gd name="connsiteX5" fmla="*/ 2711450 w 4375150"/>
              <a:gd name="connsiteY5" fmla="*/ 1562100 h 5217160"/>
              <a:gd name="connsiteX6" fmla="*/ 2489200 w 4375150"/>
              <a:gd name="connsiteY6" fmla="*/ 1555750 h 5217160"/>
              <a:gd name="connsiteX7" fmla="*/ 2235200 w 4375150"/>
              <a:gd name="connsiteY7" fmla="*/ 1244600 h 5217160"/>
              <a:gd name="connsiteX8" fmla="*/ 2082800 w 4375150"/>
              <a:gd name="connsiteY8" fmla="*/ 1155700 h 5217160"/>
              <a:gd name="connsiteX9" fmla="*/ 1930400 w 4375150"/>
              <a:gd name="connsiteY9" fmla="*/ 1117600 h 5217160"/>
              <a:gd name="connsiteX10" fmla="*/ 1479550 w 4375150"/>
              <a:gd name="connsiteY10" fmla="*/ 1257300 h 5217160"/>
              <a:gd name="connsiteX11" fmla="*/ 711200 w 4375150"/>
              <a:gd name="connsiteY11" fmla="*/ 1422400 h 5217160"/>
              <a:gd name="connsiteX12" fmla="*/ 400050 w 4375150"/>
              <a:gd name="connsiteY12" fmla="*/ 1079500 h 5217160"/>
              <a:gd name="connsiteX13" fmla="*/ 0 w 4375150"/>
              <a:gd name="connsiteY13" fmla="*/ 1060450 h 5217160"/>
              <a:gd name="connsiteX14" fmla="*/ 323850 w 4375150"/>
              <a:gd name="connsiteY14" fmla="*/ 1771650 h 5217160"/>
              <a:gd name="connsiteX15" fmla="*/ 533400 w 4375150"/>
              <a:gd name="connsiteY15" fmla="*/ 1689100 h 5217160"/>
              <a:gd name="connsiteX16" fmla="*/ 762000 w 4375150"/>
              <a:gd name="connsiteY16" fmla="*/ 2419350 h 5217160"/>
              <a:gd name="connsiteX17" fmla="*/ 698500 w 4375150"/>
              <a:gd name="connsiteY17" fmla="*/ 2501900 h 5217160"/>
              <a:gd name="connsiteX18" fmla="*/ 819150 w 4375150"/>
              <a:gd name="connsiteY18" fmla="*/ 2628900 h 5217160"/>
              <a:gd name="connsiteX19" fmla="*/ 895350 w 4375150"/>
              <a:gd name="connsiteY19" fmla="*/ 2921000 h 5217160"/>
              <a:gd name="connsiteX20" fmla="*/ 1181100 w 4375150"/>
              <a:gd name="connsiteY20" fmla="*/ 3225800 h 5217160"/>
              <a:gd name="connsiteX21" fmla="*/ 1021080 w 4375150"/>
              <a:gd name="connsiteY21" fmla="*/ 3760470 h 5217160"/>
              <a:gd name="connsiteX22" fmla="*/ 890270 w 4375150"/>
              <a:gd name="connsiteY22" fmla="*/ 5217160 h 5217160"/>
              <a:gd name="connsiteX0" fmla="*/ 4375150 w 4375150"/>
              <a:gd name="connsiteY0" fmla="*/ 0 h 5217160"/>
              <a:gd name="connsiteX1" fmla="*/ 4013200 w 4375150"/>
              <a:gd name="connsiteY1" fmla="*/ 1390650 h 5217160"/>
              <a:gd name="connsiteX2" fmla="*/ 3898900 w 4375150"/>
              <a:gd name="connsiteY2" fmla="*/ 1803400 h 5217160"/>
              <a:gd name="connsiteX3" fmla="*/ 3848100 w 4375150"/>
              <a:gd name="connsiteY3" fmla="*/ 1949450 h 5217160"/>
              <a:gd name="connsiteX4" fmla="*/ 3016250 w 4375150"/>
              <a:gd name="connsiteY4" fmla="*/ 1498600 h 5217160"/>
              <a:gd name="connsiteX5" fmla="*/ 2711450 w 4375150"/>
              <a:gd name="connsiteY5" fmla="*/ 1562100 h 5217160"/>
              <a:gd name="connsiteX6" fmla="*/ 2489200 w 4375150"/>
              <a:gd name="connsiteY6" fmla="*/ 1555750 h 5217160"/>
              <a:gd name="connsiteX7" fmla="*/ 2235200 w 4375150"/>
              <a:gd name="connsiteY7" fmla="*/ 1244600 h 5217160"/>
              <a:gd name="connsiteX8" fmla="*/ 2082800 w 4375150"/>
              <a:gd name="connsiteY8" fmla="*/ 1155700 h 5217160"/>
              <a:gd name="connsiteX9" fmla="*/ 1930400 w 4375150"/>
              <a:gd name="connsiteY9" fmla="*/ 1117600 h 5217160"/>
              <a:gd name="connsiteX10" fmla="*/ 1479550 w 4375150"/>
              <a:gd name="connsiteY10" fmla="*/ 1257300 h 5217160"/>
              <a:gd name="connsiteX11" fmla="*/ 711200 w 4375150"/>
              <a:gd name="connsiteY11" fmla="*/ 1422400 h 5217160"/>
              <a:gd name="connsiteX12" fmla="*/ 400050 w 4375150"/>
              <a:gd name="connsiteY12" fmla="*/ 1079500 h 5217160"/>
              <a:gd name="connsiteX13" fmla="*/ 0 w 4375150"/>
              <a:gd name="connsiteY13" fmla="*/ 1060450 h 5217160"/>
              <a:gd name="connsiteX14" fmla="*/ 323850 w 4375150"/>
              <a:gd name="connsiteY14" fmla="*/ 1771650 h 5217160"/>
              <a:gd name="connsiteX15" fmla="*/ 533400 w 4375150"/>
              <a:gd name="connsiteY15" fmla="*/ 1689100 h 5217160"/>
              <a:gd name="connsiteX16" fmla="*/ 762000 w 4375150"/>
              <a:gd name="connsiteY16" fmla="*/ 2419350 h 5217160"/>
              <a:gd name="connsiteX17" fmla="*/ 698500 w 4375150"/>
              <a:gd name="connsiteY17" fmla="*/ 2501900 h 5217160"/>
              <a:gd name="connsiteX18" fmla="*/ 819150 w 4375150"/>
              <a:gd name="connsiteY18" fmla="*/ 2628900 h 5217160"/>
              <a:gd name="connsiteX19" fmla="*/ 895350 w 4375150"/>
              <a:gd name="connsiteY19" fmla="*/ 2921000 h 5217160"/>
              <a:gd name="connsiteX20" fmla="*/ 1181100 w 4375150"/>
              <a:gd name="connsiteY20" fmla="*/ 3225800 h 5217160"/>
              <a:gd name="connsiteX21" fmla="*/ 1021080 w 4375150"/>
              <a:gd name="connsiteY21" fmla="*/ 3760470 h 5217160"/>
              <a:gd name="connsiteX22" fmla="*/ 708660 w 4375150"/>
              <a:gd name="connsiteY22" fmla="*/ 4773930 h 5217160"/>
              <a:gd name="connsiteX23" fmla="*/ 890270 w 4375150"/>
              <a:gd name="connsiteY23" fmla="*/ 5217160 h 5217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75150" h="5217160">
                <a:moveTo>
                  <a:pt x="4375150" y="0"/>
                </a:moveTo>
                <a:lnTo>
                  <a:pt x="4013200" y="1390650"/>
                </a:lnTo>
                <a:lnTo>
                  <a:pt x="3898900" y="1803400"/>
                </a:lnTo>
                <a:lnTo>
                  <a:pt x="3848100" y="1949450"/>
                </a:lnTo>
                <a:lnTo>
                  <a:pt x="3016250" y="1498600"/>
                </a:lnTo>
                <a:lnTo>
                  <a:pt x="2711450" y="1562100"/>
                </a:lnTo>
                <a:lnTo>
                  <a:pt x="2489200" y="1555750"/>
                </a:lnTo>
                <a:lnTo>
                  <a:pt x="2235200" y="1244600"/>
                </a:lnTo>
                <a:lnTo>
                  <a:pt x="2082800" y="1155700"/>
                </a:lnTo>
                <a:lnTo>
                  <a:pt x="1930400" y="1117600"/>
                </a:lnTo>
                <a:lnTo>
                  <a:pt x="1479550" y="1257300"/>
                </a:lnTo>
                <a:lnTo>
                  <a:pt x="711200" y="1422400"/>
                </a:lnTo>
                <a:lnTo>
                  <a:pt x="400050" y="1079500"/>
                </a:lnTo>
                <a:lnTo>
                  <a:pt x="0" y="1060450"/>
                </a:lnTo>
                <a:lnTo>
                  <a:pt x="323850" y="1771650"/>
                </a:lnTo>
                <a:lnTo>
                  <a:pt x="533400" y="1689100"/>
                </a:lnTo>
                <a:lnTo>
                  <a:pt x="762000" y="2419350"/>
                </a:lnTo>
                <a:lnTo>
                  <a:pt x="698500" y="2501900"/>
                </a:lnTo>
                <a:lnTo>
                  <a:pt x="819150" y="2628900"/>
                </a:lnTo>
                <a:lnTo>
                  <a:pt x="895350" y="2921000"/>
                </a:lnTo>
                <a:lnTo>
                  <a:pt x="1181100" y="3225800"/>
                </a:lnTo>
                <a:cubicBezTo>
                  <a:pt x="1132840" y="3556423"/>
                  <a:pt x="1069340" y="3429847"/>
                  <a:pt x="1021080" y="3760470"/>
                </a:cubicBezTo>
                <a:cubicBezTo>
                  <a:pt x="990600" y="4060190"/>
                  <a:pt x="739140" y="4474210"/>
                  <a:pt x="708660" y="4773930"/>
                </a:cubicBezTo>
                <a:lnTo>
                  <a:pt x="890270" y="5217160"/>
                </a:lnTo>
              </a:path>
            </a:pathLst>
          </a:cu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Text Box 249"/>
          <p:cNvSpPr>
            <a:spLocks noChangeArrowheads="1"/>
          </p:cNvSpPr>
          <p:nvPr/>
        </p:nvSpPr>
        <p:spPr>
          <a:xfrm>
            <a:off x="2330450" y="5580856"/>
            <a:ext cx="1881188" cy="587375"/>
          </a:xfrm>
          <a:prstGeom prst="rect">
            <a:avLst/>
          </a:prstGeom>
          <a:solidFill>
            <a:schemeClr val="bg1"/>
          </a:solidFill>
          <a:ln w="9525" algn="ctr">
            <a:solidFill>
              <a:schemeClr val="tx1"/>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○関連事業（高質空間形成施設）</a:t>
            </a:r>
          </a:p>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駅前トイレ整備</a:t>
            </a:r>
            <a:endParaRPr lang="en-US" altLang="ja-JP" sz="900" dirty="0">
              <a:latin typeface="ＭＳ ゴシック" panose="020B0609070205080204" pitchFamily="49" charset="-128"/>
              <a:ea typeface="ＭＳ ゴシック" panose="020B0609070205080204" pitchFamily="49" charset="-128"/>
            </a:endParaRPr>
          </a:p>
          <a:p>
            <a:pPr eaLnBrk="1" hangingPunct="1">
              <a:spcBef>
                <a:spcPct val="0"/>
              </a:spcBef>
              <a:buFontTx/>
              <a:buNone/>
            </a:pPr>
            <a:endParaRPr lang="ja-JP" altLang="en-US" sz="900" dirty="0">
              <a:latin typeface="ＭＳ ゴシック" panose="020B0609070205080204" pitchFamily="49" charset="-128"/>
              <a:ea typeface="ＭＳ ゴシック" panose="020B0609070205080204" pitchFamily="49" charset="-128"/>
            </a:endParaRPr>
          </a:p>
        </p:txBody>
      </p:sp>
      <p:sp>
        <p:nvSpPr>
          <p:cNvPr id="200" name="AutoShape 258"/>
          <p:cNvSpPr>
            <a:spLocks noChangeShapeType="1"/>
          </p:cNvSpPr>
          <p:nvPr/>
        </p:nvSpPr>
        <p:spPr>
          <a:xfrm>
            <a:off x="2290761" y="2728912"/>
            <a:ext cx="1472472" cy="676163"/>
          </a:xfrm>
          <a:prstGeom prst="line">
            <a:avLst/>
          </a:prstGeom>
          <a:noFill/>
          <a:ln w="12700" algn="ctr">
            <a:solidFill>
              <a:srgbClr val="000000"/>
            </a:solidFill>
            <a:round/>
            <a:headEnd/>
            <a:tailEnd/>
          </a:ln>
        </p:spPr>
        <p:txBody>
          <a:bodyPr/>
          <a:lstStyle/>
          <a:p>
            <a:endParaRPr lang="ja-JP" altLang="en-US"/>
          </a:p>
        </p:txBody>
      </p:sp>
      <p:sp>
        <p:nvSpPr>
          <p:cNvPr id="201" name="フリーフォーム 9"/>
          <p:cNvSpPr/>
          <p:nvPr/>
        </p:nvSpPr>
        <p:spPr>
          <a:xfrm>
            <a:off x="4777740" y="1546860"/>
            <a:ext cx="2872740" cy="5318760"/>
          </a:xfrm>
          <a:custGeom>
            <a:avLst/>
            <a:gdLst>
              <a:gd name="connsiteX0" fmla="*/ 0 w 2872740"/>
              <a:gd name="connsiteY0" fmla="*/ 4671060 h 4671060"/>
              <a:gd name="connsiteX1" fmla="*/ 60960 w 2872740"/>
              <a:gd name="connsiteY1" fmla="*/ 4351020 h 4671060"/>
              <a:gd name="connsiteX2" fmla="*/ 144780 w 2872740"/>
              <a:gd name="connsiteY2" fmla="*/ 3726180 h 4671060"/>
              <a:gd name="connsiteX3" fmla="*/ 198120 w 2872740"/>
              <a:gd name="connsiteY3" fmla="*/ 3268980 h 4671060"/>
              <a:gd name="connsiteX4" fmla="*/ 480060 w 2872740"/>
              <a:gd name="connsiteY4" fmla="*/ 3261360 h 4671060"/>
              <a:gd name="connsiteX5" fmla="*/ 838200 w 2872740"/>
              <a:gd name="connsiteY5" fmla="*/ 3291840 h 4671060"/>
              <a:gd name="connsiteX6" fmla="*/ 1059180 w 2872740"/>
              <a:gd name="connsiteY6" fmla="*/ 3383280 h 4671060"/>
              <a:gd name="connsiteX7" fmla="*/ 1920240 w 2872740"/>
              <a:gd name="connsiteY7" fmla="*/ 2628900 h 4671060"/>
              <a:gd name="connsiteX8" fmla="*/ 2270760 w 2872740"/>
              <a:gd name="connsiteY8" fmla="*/ 2141220 h 4671060"/>
              <a:gd name="connsiteX9" fmla="*/ 2712720 w 2872740"/>
              <a:gd name="connsiteY9" fmla="*/ 1013460 h 4671060"/>
              <a:gd name="connsiteX10" fmla="*/ 2872740 w 2872740"/>
              <a:gd name="connsiteY10" fmla="*/ 579120 h 4671060"/>
              <a:gd name="connsiteX11" fmla="*/ 2346960 w 2872740"/>
              <a:gd name="connsiteY11" fmla="*/ 274320 h 4671060"/>
              <a:gd name="connsiteX12" fmla="*/ 1752600 w 2872740"/>
              <a:gd name="connsiteY12" fmla="*/ 0 h 4671060"/>
              <a:gd name="connsiteX0" fmla="*/ 0 w 2872740"/>
              <a:gd name="connsiteY0" fmla="*/ 4785360 h 4785360"/>
              <a:gd name="connsiteX1" fmla="*/ 60960 w 2872740"/>
              <a:gd name="connsiteY1" fmla="*/ 4465320 h 4785360"/>
              <a:gd name="connsiteX2" fmla="*/ 144780 w 2872740"/>
              <a:gd name="connsiteY2" fmla="*/ 3840480 h 4785360"/>
              <a:gd name="connsiteX3" fmla="*/ 198120 w 2872740"/>
              <a:gd name="connsiteY3" fmla="*/ 3383280 h 4785360"/>
              <a:gd name="connsiteX4" fmla="*/ 480060 w 2872740"/>
              <a:gd name="connsiteY4" fmla="*/ 3375660 h 4785360"/>
              <a:gd name="connsiteX5" fmla="*/ 838200 w 2872740"/>
              <a:gd name="connsiteY5" fmla="*/ 3406140 h 4785360"/>
              <a:gd name="connsiteX6" fmla="*/ 1059180 w 2872740"/>
              <a:gd name="connsiteY6" fmla="*/ 3497580 h 4785360"/>
              <a:gd name="connsiteX7" fmla="*/ 1920240 w 2872740"/>
              <a:gd name="connsiteY7" fmla="*/ 2743200 h 4785360"/>
              <a:gd name="connsiteX8" fmla="*/ 2270760 w 2872740"/>
              <a:gd name="connsiteY8" fmla="*/ 2255520 h 4785360"/>
              <a:gd name="connsiteX9" fmla="*/ 2712720 w 2872740"/>
              <a:gd name="connsiteY9" fmla="*/ 1127760 h 4785360"/>
              <a:gd name="connsiteX10" fmla="*/ 2872740 w 2872740"/>
              <a:gd name="connsiteY10" fmla="*/ 693420 h 4785360"/>
              <a:gd name="connsiteX11" fmla="*/ 2346960 w 2872740"/>
              <a:gd name="connsiteY11" fmla="*/ 388620 h 4785360"/>
              <a:gd name="connsiteX12" fmla="*/ 2560320 w 2872740"/>
              <a:gd name="connsiteY12" fmla="*/ 0 h 4785360"/>
              <a:gd name="connsiteX0" fmla="*/ 0 w 2872740"/>
              <a:gd name="connsiteY0" fmla="*/ 5318760 h 5318760"/>
              <a:gd name="connsiteX1" fmla="*/ 60960 w 2872740"/>
              <a:gd name="connsiteY1" fmla="*/ 4998720 h 5318760"/>
              <a:gd name="connsiteX2" fmla="*/ 144780 w 2872740"/>
              <a:gd name="connsiteY2" fmla="*/ 4373880 h 5318760"/>
              <a:gd name="connsiteX3" fmla="*/ 198120 w 2872740"/>
              <a:gd name="connsiteY3" fmla="*/ 3916680 h 5318760"/>
              <a:gd name="connsiteX4" fmla="*/ 480060 w 2872740"/>
              <a:gd name="connsiteY4" fmla="*/ 3909060 h 5318760"/>
              <a:gd name="connsiteX5" fmla="*/ 838200 w 2872740"/>
              <a:gd name="connsiteY5" fmla="*/ 3939540 h 5318760"/>
              <a:gd name="connsiteX6" fmla="*/ 1059180 w 2872740"/>
              <a:gd name="connsiteY6" fmla="*/ 4030980 h 5318760"/>
              <a:gd name="connsiteX7" fmla="*/ 1920240 w 2872740"/>
              <a:gd name="connsiteY7" fmla="*/ 3276600 h 5318760"/>
              <a:gd name="connsiteX8" fmla="*/ 2270760 w 2872740"/>
              <a:gd name="connsiteY8" fmla="*/ 2788920 h 5318760"/>
              <a:gd name="connsiteX9" fmla="*/ 2712720 w 2872740"/>
              <a:gd name="connsiteY9" fmla="*/ 1661160 h 5318760"/>
              <a:gd name="connsiteX10" fmla="*/ 2872740 w 2872740"/>
              <a:gd name="connsiteY10" fmla="*/ 1226820 h 5318760"/>
              <a:gd name="connsiteX11" fmla="*/ 2346960 w 2872740"/>
              <a:gd name="connsiteY11" fmla="*/ 922020 h 5318760"/>
              <a:gd name="connsiteX12" fmla="*/ 2522220 w 2872740"/>
              <a:gd name="connsiteY12" fmla="*/ 0 h 5318760"/>
              <a:gd name="connsiteX0" fmla="*/ 0 w 2872740"/>
              <a:gd name="connsiteY0" fmla="*/ 5318760 h 5318760"/>
              <a:gd name="connsiteX1" fmla="*/ 60960 w 2872740"/>
              <a:gd name="connsiteY1" fmla="*/ 4998720 h 5318760"/>
              <a:gd name="connsiteX2" fmla="*/ 144780 w 2872740"/>
              <a:gd name="connsiteY2" fmla="*/ 4373880 h 5318760"/>
              <a:gd name="connsiteX3" fmla="*/ 198120 w 2872740"/>
              <a:gd name="connsiteY3" fmla="*/ 3916680 h 5318760"/>
              <a:gd name="connsiteX4" fmla="*/ 480060 w 2872740"/>
              <a:gd name="connsiteY4" fmla="*/ 3909060 h 5318760"/>
              <a:gd name="connsiteX5" fmla="*/ 838200 w 2872740"/>
              <a:gd name="connsiteY5" fmla="*/ 3939540 h 5318760"/>
              <a:gd name="connsiteX6" fmla="*/ 1059180 w 2872740"/>
              <a:gd name="connsiteY6" fmla="*/ 4030980 h 5318760"/>
              <a:gd name="connsiteX7" fmla="*/ 1920240 w 2872740"/>
              <a:gd name="connsiteY7" fmla="*/ 3276600 h 5318760"/>
              <a:gd name="connsiteX8" fmla="*/ 2270760 w 2872740"/>
              <a:gd name="connsiteY8" fmla="*/ 2788920 h 5318760"/>
              <a:gd name="connsiteX9" fmla="*/ 2712720 w 2872740"/>
              <a:gd name="connsiteY9" fmla="*/ 1661160 h 5318760"/>
              <a:gd name="connsiteX10" fmla="*/ 2872740 w 2872740"/>
              <a:gd name="connsiteY10" fmla="*/ 1226820 h 5318760"/>
              <a:gd name="connsiteX11" fmla="*/ 2346960 w 2872740"/>
              <a:gd name="connsiteY11" fmla="*/ 922020 h 5318760"/>
              <a:gd name="connsiteX12" fmla="*/ 2529840 w 2872740"/>
              <a:gd name="connsiteY12" fmla="*/ 632460 h 5318760"/>
              <a:gd name="connsiteX13" fmla="*/ 2522220 w 2872740"/>
              <a:gd name="connsiteY13" fmla="*/ 0 h 5318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72740" h="5318760">
                <a:moveTo>
                  <a:pt x="0" y="5318760"/>
                </a:moveTo>
                <a:lnTo>
                  <a:pt x="60960" y="4998720"/>
                </a:lnTo>
                <a:lnTo>
                  <a:pt x="144780" y="4373880"/>
                </a:lnTo>
                <a:lnTo>
                  <a:pt x="198120" y="3916680"/>
                </a:lnTo>
                <a:lnTo>
                  <a:pt x="480060" y="3909060"/>
                </a:lnTo>
                <a:lnTo>
                  <a:pt x="838200" y="3939540"/>
                </a:lnTo>
                <a:lnTo>
                  <a:pt x="1059180" y="4030980"/>
                </a:lnTo>
                <a:lnTo>
                  <a:pt x="1920240" y="3276600"/>
                </a:lnTo>
                <a:lnTo>
                  <a:pt x="2270760" y="2788920"/>
                </a:lnTo>
                <a:lnTo>
                  <a:pt x="2712720" y="1661160"/>
                </a:lnTo>
                <a:lnTo>
                  <a:pt x="2872740" y="1226820"/>
                </a:lnTo>
                <a:lnTo>
                  <a:pt x="2346960" y="922020"/>
                </a:lnTo>
                <a:cubicBezTo>
                  <a:pt x="2369820" y="797560"/>
                  <a:pt x="2506980" y="756920"/>
                  <a:pt x="2529840" y="632460"/>
                </a:cubicBezTo>
                <a:lnTo>
                  <a:pt x="2522220" y="0"/>
                </a:lnTo>
              </a:path>
            </a:pathLst>
          </a:cu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フリーフォーム 10"/>
          <p:cNvSpPr/>
          <p:nvPr/>
        </p:nvSpPr>
        <p:spPr>
          <a:xfrm>
            <a:off x="525780" y="1554480"/>
            <a:ext cx="1051560" cy="5234940"/>
          </a:xfrm>
          <a:custGeom>
            <a:avLst/>
            <a:gdLst>
              <a:gd name="connsiteX0" fmla="*/ 381000 w 1051560"/>
              <a:gd name="connsiteY0" fmla="*/ 0 h 5234940"/>
              <a:gd name="connsiteX1" fmla="*/ 441960 w 1051560"/>
              <a:gd name="connsiteY1" fmla="*/ 586740 h 5234940"/>
              <a:gd name="connsiteX2" fmla="*/ 655320 w 1051560"/>
              <a:gd name="connsiteY2" fmla="*/ 1295400 h 5234940"/>
              <a:gd name="connsiteX3" fmla="*/ 876300 w 1051560"/>
              <a:gd name="connsiteY3" fmla="*/ 1752600 h 5234940"/>
              <a:gd name="connsiteX4" fmla="*/ 1005840 w 1051560"/>
              <a:gd name="connsiteY4" fmla="*/ 1844040 h 5234940"/>
              <a:gd name="connsiteX5" fmla="*/ 800100 w 1051560"/>
              <a:gd name="connsiteY5" fmla="*/ 1981200 h 5234940"/>
              <a:gd name="connsiteX6" fmla="*/ 541020 w 1051560"/>
              <a:gd name="connsiteY6" fmla="*/ 2042160 h 5234940"/>
              <a:gd name="connsiteX7" fmla="*/ 236220 w 1051560"/>
              <a:gd name="connsiteY7" fmla="*/ 2133600 h 5234940"/>
              <a:gd name="connsiteX8" fmla="*/ 0 w 1051560"/>
              <a:gd name="connsiteY8" fmla="*/ 2186940 h 5234940"/>
              <a:gd name="connsiteX9" fmla="*/ 114300 w 1051560"/>
              <a:gd name="connsiteY9" fmla="*/ 2849880 h 5234940"/>
              <a:gd name="connsiteX10" fmla="*/ 236220 w 1051560"/>
              <a:gd name="connsiteY10" fmla="*/ 3299460 h 5234940"/>
              <a:gd name="connsiteX11" fmla="*/ 373380 w 1051560"/>
              <a:gd name="connsiteY11" fmla="*/ 3535680 h 5234940"/>
              <a:gd name="connsiteX12" fmla="*/ 670560 w 1051560"/>
              <a:gd name="connsiteY12" fmla="*/ 4290060 h 5234940"/>
              <a:gd name="connsiteX13" fmla="*/ 937260 w 1051560"/>
              <a:gd name="connsiteY13" fmla="*/ 4853940 h 5234940"/>
              <a:gd name="connsiteX14" fmla="*/ 1051560 w 1051560"/>
              <a:gd name="connsiteY14" fmla="*/ 4998720 h 5234940"/>
              <a:gd name="connsiteX15" fmla="*/ 853440 w 1051560"/>
              <a:gd name="connsiteY15" fmla="*/ 5234940 h 523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1560" h="5234940">
                <a:moveTo>
                  <a:pt x="381000" y="0"/>
                </a:moveTo>
                <a:lnTo>
                  <a:pt x="441960" y="586740"/>
                </a:lnTo>
                <a:lnTo>
                  <a:pt x="655320" y="1295400"/>
                </a:lnTo>
                <a:lnTo>
                  <a:pt x="876300" y="1752600"/>
                </a:lnTo>
                <a:lnTo>
                  <a:pt x="1005840" y="1844040"/>
                </a:lnTo>
                <a:lnTo>
                  <a:pt x="800100" y="1981200"/>
                </a:lnTo>
                <a:lnTo>
                  <a:pt x="541020" y="2042160"/>
                </a:lnTo>
                <a:lnTo>
                  <a:pt x="236220" y="2133600"/>
                </a:lnTo>
                <a:lnTo>
                  <a:pt x="0" y="2186940"/>
                </a:lnTo>
                <a:lnTo>
                  <a:pt x="114300" y="2849880"/>
                </a:lnTo>
                <a:lnTo>
                  <a:pt x="236220" y="3299460"/>
                </a:lnTo>
                <a:lnTo>
                  <a:pt x="373380" y="3535680"/>
                </a:lnTo>
                <a:lnTo>
                  <a:pt x="670560" y="4290060"/>
                </a:lnTo>
                <a:lnTo>
                  <a:pt x="937260" y="4853940"/>
                </a:lnTo>
                <a:lnTo>
                  <a:pt x="1051560" y="4998720"/>
                </a:lnTo>
                <a:lnTo>
                  <a:pt x="853440" y="5234940"/>
                </a:lnTo>
              </a:path>
            </a:pathLst>
          </a:cu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フリーフォーム 11"/>
          <p:cNvSpPr/>
          <p:nvPr/>
        </p:nvSpPr>
        <p:spPr>
          <a:xfrm>
            <a:off x="2994660" y="1516380"/>
            <a:ext cx="2522220" cy="1950720"/>
          </a:xfrm>
          <a:custGeom>
            <a:avLst/>
            <a:gdLst>
              <a:gd name="connsiteX0" fmla="*/ 99060 w 2522220"/>
              <a:gd name="connsiteY0" fmla="*/ 0 h 1950720"/>
              <a:gd name="connsiteX1" fmla="*/ 53340 w 2522220"/>
              <a:gd name="connsiteY1" fmla="*/ 472440 h 1950720"/>
              <a:gd name="connsiteX2" fmla="*/ 0 w 2522220"/>
              <a:gd name="connsiteY2" fmla="*/ 769620 h 1950720"/>
              <a:gd name="connsiteX3" fmla="*/ 114300 w 2522220"/>
              <a:gd name="connsiteY3" fmla="*/ 1089660 h 1950720"/>
              <a:gd name="connsiteX4" fmla="*/ 205740 w 2522220"/>
              <a:gd name="connsiteY4" fmla="*/ 1181100 h 1950720"/>
              <a:gd name="connsiteX5" fmla="*/ 426720 w 2522220"/>
              <a:gd name="connsiteY5" fmla="*/ 1272540 h 1950720"/>
              <a:gd name="connsiteX6" fmla="*/ 609600 w 2522220"/>
              <a:gd name="connsiteY6" fmla="*/ 1493520 h 1950720"/>
              <a:gd name="connsiteX7" fmla="*/ 693420 w 2522220"/>
              <a:gd name="connsiteY7" fmla="*/ 1615440 h 1950720"/>
              <a:gd name="connsiteX8" fmla="*/ 929640 w 2522220"/>
              <a:gd name="connsiteY8" fmla="*/ 1607820 h 1950720"/>
              <a:gd name="connsiteX9" fmla="*/ 1181100 w 2522220"/>
              <a:gd name="connsiteY9" fmla="*/ 1524000 h 1950720"/>
              <a:gd name="connsiteX10" fmla="*/ 1356360 w 2522220"/>
              <a:gd name="connsiteY10" fmla="*/ 1630680 h 1950720"/>
              <a:gd name="connsiteX11" fmla="*/ 1813560 w 2522220"/>
              <a:gd name="connsiteY11" fmla="*/ 1866900 h 1950720"/>
              <a:gd name="connsiteX12" fmla="*/ 2004060 w 2522220"/>
              <a:gd name="connsiteY12" fmla="*/ 1950720 h 1950720"/>
              <a:gd name="connsiteX13" fmla="*/ 2125980 w 2522220"/>
              <a:gd name="connsiteY13" fmla="*/ 1554480 h 1950720"/>
              <a:gd name="connsiteX14" fmla="*/ 2286000 w 2522220"/>
              <a:gd name="connsiteY14" fmla="*/ 967740 h 1950720"/>
              <a:gd name="connsiteX15" fmla="*/ 2522220 w 2522220"/>
              <a:gd name="connsiteY15" fmla="*/ 22860 h 1950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2220" h="1950720">
                <a:moveTo>
                  <a:pt x="99060" y="0"/>
                </a:moveTo>
                <a:lnTo>
                  <a:pt x="53340" y="472440"/>
                </a:lnTo>
                <a:lnTo>
                  <a:pt x="0" y="769620"/>
                </a:lnTo>
                <a:lnTo>
                  <a:pt x="114300" y="1089660"/>
                </a:lnTo>
                <a:lnTo>
                  <a:pt x="205740" y="1181100"/>
                </a:lnTo>
                <a:lnTo>
                  <a:pt x="426720" y="1272540"/>
                </a:lnTo>
                <a:lnTo>
                  <a:pt x="609600" y="1493520"/>
                </a:lnTo>
                <a:lnTo>
                  <a:pt x="693420" y="1615440"/>
                </a:lnTo>
                <a:lnTo>
                  <a:pt x="929640" y="1607820"/>
                </a:lnTo>
                <a:lnTo>
                  <a:pt x="1181100" y="1524000"/>
                </a:lnTo>
                <a:lnTo>
                  <a:pt x="1356360" y="1630680"/>
                </a:lnTo>
                <a:lnTo>
                  <a:pt x="1813560" y="1866900"/>
                </a:lnTo>
                <a:lnTo>
                  <a:pt x="2004060" y="1950720"/>
                </a:lnTo>
                <a:lnTo>
                  <a:pt x="2125980" y="1554480"/>
                </a:lnTo>
                <a:lnTo>
                  <a:pt x="2286000" y="967740"/>
                </a:lnTo>
                <a:lnTo>
                  <a:pt x="2522220" y="22860"/>
                </a:lnTo>
              </a:path>
            </a:pathLst>
          </a:cu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フリーフォーム 12"/>
          <p:cNvSpPr/>
          <p:nvPr/>
        </p:nvSpPr>
        <p:spPr>
          <a:xfrm>
            <a:off x="5044440" y="1531620"/>
            <a:ext cx="4137660" cy="5189220"/>
          </a:xfrm>
          <a:custGeom>
            <a:avLst/>
            <a:gdLst>
              <a:gd name="connsiteX0" fmla="*/ 4137660 w 4137660"/>
              <a:gd name="connsiteY0" fmla="*/ 0 h 5189220"/>
              <a:gd name="connsiteX1" fmla="*/ 3909060 w 4137660"/>
              <a:gd name="connsiteY1" fmla="*/ 1173480 h 5189220"/>
              <a:gd name="connsiteX2" fmla="*/ 3589020 w 4137660"/>
              <a:gd name="connsiteY2" fmla="*/ 1630680 h 5189220"/>
              <a:gd name="connsiteX3" fmla="*/ 3497580 w 4137660"/>
              <a:gd name="connsiteY3" fmla="*/ 1943100 h 5189220"/>
              <a:gd name="connsiteX4" fmla="*/ 3230880 w 4137660"/>
              <a:gd name="connsiteY4" fmla="*/ 2575560 h 5189220"/>
              <a:gd name="connsiteX5" fmla="*/ 2903220 w 4137660"/>
              <a:gd name="connsiteY5" fmla="*/ 3139440 h 5189220"/>
              <a:gd name="connsiteX6" fmla="*/ 2682240 w 4137660"/>
              <a:gd name="connsiteY6" fmla="*/ 3124200 h 5189220"/>
              <a:gd name="connsiteX7" fmla="*/ 2567940 w 4137660"/>
              <a:gd name="connsiteY7" fmla="*/ 3383280 h 5189220"/>
              <a:gd name="connsiteX8" fmla="*/ 2255520 w 4137660"/>
              <a:gd name="connsiteY8" fmla="*/ 3710940 h 5189220"/>
              <a:gd name="connsiteX9" fmla="*/ 1866900 w 4137660"/>
              <a:gd name="connsiteY9" fmla="*/ 4008120 h 5189220"/>
              <a:gd name="connsiteX10" fmla="*/ 1493520 w 4137660"/>
              <a:gd name="connsiteY10" fmla="*/ 3482340 h 5189220"/>
              <a:gd name="connsiteX11" fmla="*/ 1203960 w 4137660"/>
              <a:gd name="connsiteY11" fmla="*/ 3741420 h 5189220"/>
              <a:gd name="connsiteX12" fmla="*/ 967740 w 4137660"/>
              <a:gd name="connsiteY12" fmla="*/ 3977640 h 5189220"/>
              <a:gd name="connsiteX13" fmla="*/ 723900 w 4137660"/>
              <a:gd name="connsiteY13" fmla="*/ 4053840 h 5189220"/>
              <a:gd name="connsiteX14" fmla="*/ 464820 w 4137660"/>
              <a:gd name="connsiteY14" fmla="*/ 3970020 h 5189220"/>
              <a:gd name="connsiteX15" fmla="*/ 327660 w 4137660"/>
              <a:gd name="connsiteY15" fmla="*/ 4000500 h 5189220"/>
              <a:gd name="connsiteX16" fmla="*/ 68580 w 4137660"/>
              <a:gd name="connsiteY16" fmla="*/ 4434840 h 5189220"/>
              <a:gd name="connsiteX17" fmla="*/ 15240 w 4137660"/>
              <a:gd name="connsiteY17" fmla="*/ 4594860 h 5189220"/>
              <a:gd name="connsiteX18" fmla="*/ 0 w 4137660"/>
              <a:gd name="connsiteY18" fmla="*/ 4762500 h 5189220"/>
              <a:gd name="connsiteX19" fmla="*/ 304800 w 4137660"/>
              <a:gd name="connsiteY19" fmla="*/ 4953000 h 5189220"/>
              <a:gd name="connsiteX20" fmla="*/ 419100 w 4137660"/>
              <a:gd name="connsiteY20" fmla="*/ 5113020 h 5189220"/>
              <a:gd name="connsiteX21" fmla="*/ 594360 w 4137660"/>
              <a:gd name="connsiteY21" fmla="*/ 5189220 h 518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137660" h="5189220">
                <a:moveTo>
                  <a:pt x="4137660" y="0"/>
                </a:moveTo>
                <a:lnTo>
                  <a:pt x="3909060" y="1173480"/>
                </a:lnTo>
                <a:lnTo>
                  <a:pt x="3589020" y="1630680"/>
                </a:lnTo>
                <a:lnTo>
                  <a:pt x="3497580" y="1943100"/>
                </a:lnTo>
                <a:lnTo>
                  <a:pt x="3230880" y="2575560"/>
                </a:lnTo>
                <a:lnTo>
                  <a:pt x="2903220" y="3139440"/>
                </a:lnTo>
                <a:lnTo>
                  <a:pt x="2682240" y="3124200"/>
                </a:lnTo>
                <a:lnTo>
                  <a:pt x="2567940" y="3383280"/>
                </a:lnTo>
                <a:lnTo>
                  <a:pt x="2255520" y="3710940"/>
                </a:lnTo>
                <a:lnTo>
                  <a:pt x="1866900" y="4008120"/>
                </a:lnTo>
                <a:lnTo>
                  <a:pt x="1493520" y="3482340"/>
                </a:lnTo>
                <a:lnTo>
                  <a:pt x="1203960" y="3741420"/>
                </a:lnTo>
                <a:lnTo>
                  <a:pt x="967740" y="3977640"/>
                </a:lnTo>
                <a:lnTo>
                  <a:pt x="723900" y="4053840"/>
                </a:lnTo>
                <a:lnTo>
                  <a:pt x="464820" y="3970020"/>
                </a:lnTo>
                <a:lnTo>
                  <a:pt x="327660" y="4000500"/>
                </a:lnTo>
                <a:lnTo>
                  <a:pt x="68580" y="4434840"/>
                </a:lnTo>
                <a:lnTo>
                  <a:pt x="15240" y="4594860"/>
                </a:lnTo>
                <a:lnTo>
                  <a:pt x="0" y="4762500"/>
                </a:lnTo>
                <a:lnTo>
                  <a:pt x="304800" y="4953000"/>
                </a:lnTo>
                <a:lnTo>
                  <a:pt x="419100" y="5113020"/>
                </a:lnTo>
                <a:lnTo>
                  <a:pt x="594360" y="5189220"/>
                </a:lnTo>
              </a:path>
            </a:pathLst>
          </a:cu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Text Box 240"/>
          <p:cNvSpPr>
            <a:spLocks noChangeArrowheads="1"/>
          </p:cNvSpPr>
          <p:nvPr/>
        </p:nvSpPr>
        <p:spPr>
          <a:xfrm>
            <a:off x="279401" y="2460512"/>
            <a:ext cx="1963737" cy="665163"/>
          </a:xfrm>
          <a:prstGeom prst="rect">
            <a:avLst/>
          </a:prstGeom>
          <a:solidFill>
            <a:schemeClr val="bg1"/>
          </a:solidFill>
          <a:ln w="9525" algn="ctr">
            <a:solidFill>
              <a:schemeClr val="tx1"/>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○関連事業</a:t>
            </a:r>
          </a:p>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かすみ地域交流センター・観光交流センター整備</a:t>
            </a:r>
          </a:p>
          <a:p>
            <a:pPr eaLnBrk="1" hangingPunct="1">
              <a:spcBef>
                <a:spcPct val="0"/>
              </a:spcBef>
              <a:buFontTx/>
              <a:buNone/>
            </a:pPr>
            <a:r>
              <a:rPr lang="en-US" altLang="ja-JP" sz="900" dirty="0">
                <a:latin typeface="ＭＳ ゴシック" panose="020B0609070205080204" pitchFamily="49" charset="-128"/>
                <a:ea typeface="ＭＳ ゴシック" panose="020B0609070205080204" pitchFamily="49" charset="-128"/>
              </a:rPr>
              <a:t>R7</a:t>
            </a:r>
            <a:r>
              <a:rPr lang="ja-JP" altLang="en-US" sz="900" dirty="0">
                <a:latin typeface="ＭＳ ゴシック" panose="020B0609070205080204" pitchFamily="49" charset="-128"/>
                <a:ea typeface="ＭＳ ゴシック" panose="020B0609070205080204" pitchFamily="49" charset="-128"/>
              </a:rPr>
              <a:t>年度事業内容：本工事</a:t>
            </a:r>
          </a:p>
        </p:txBody>
      </p:sp>
      <p:sp>
        <p:nvSpPr>
          <p:cNvPr id="206" name="Text Box 244"/>
          <p:cNvSpPr>
            <a:spLocks noChangeArrowheads="1"/>
          </p:cNvSpPr>
          <p:nvPr/>
        </p:nvSpPr>
        <p:spPr>
          <a:xfrm>
            <a:off x="430213" y="4307227"/>
            <a:ext cx="1900237" cy="525463"/>
          </a:xfrm>
          <a:prstGeom prst="rect">
            <a:avLst/>
          </a:prstGeom>
          <a:solidFill>
            <a:srgbClr val="E2FFA7"/>
          </a:solidFill>
          <a:ln w="38100" algn="ctr">
            <a:solidFill>
              <a:schemeClr val="tx1"/>
            </a:solidFill>
            <a:prstDash val="solid"/>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□提案事業</a:t>
            </a:r>
            <a:endParaRPr lang="en-US" altLang="ja-JP" sz="900" dirty="0">
              <a:latin typeface="ＭＳ ゴシック" panose="020B0609070205080204" pitchFamily="49" charset="-128"/>
              <a:ea typeface="ＭＳ ゴシック" panose="020B0609070205080204" pitchFamily="49" charset="-128"/>
            </a:endParaRPr>
          </a:p>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ウォーカブル推進計画　効果測定</a:t>
            </a:r>
            <a:endParaRPr lang="en-US" altLang="ja-JP" sz="900" dirty="0">
              <a:latin typeface="ＭＳ ゴシック" panose="020B0609070205080204" pitchFamily="49" charset="-128"/>
              <a:ea typeface="ＭＳ ゴシック" panose="020B0609070205080204" pitchFamily="49" charset="-128"/>
            </a:endParaRPr>
          </a:p>
          <a:p>
            <a:pPr eaLnBrk="1" hangingPunct="1">
              <a:spcBef>
                <a:spcPct val="0"/>
              </a:spcBef>
              <a:buFontTx/>
              <a:buNone/>
            </a:pPr>
            <a:r>
              <a:rPr lang="en-US" altLang="ja-JP" sz="900" dirty="0">
                <a:latin typeface="ＭＳ ゴシック" panose="020B0609070205080204" pitchFamily="49" charset="-128"/>
                <a:ea typeface="ＭＳ ゴシック" panose="020B0609070205080204" pitchFamily="49" charset="-128"/>
              </a:rPr>
              <a:t>R7</a:t>
            </a:r>
            <a:r>
              <a:rPr lang="ja-JP" altLang="en-US" sz="900" dirty="0">
                <a:latin typeface="ＭＳ ゴシック" panose="020B0609070205080204" pitchFamily="49" charset="-128"/>
                <a:ea typeface="ＭＳ ゴシック" panose="020B0609070205080204" pitchFamily="49" charset="-128"/>
              </a:rPr>
              <a:t>年度事業内容：アンケート</a:t>
            </a:r>
          </a:p>
        </p:txBody>
      </p:sp>
      <p:sp>
        <p:nvSpPr>
          <p:cNvPr id="207" name="Text Box 244"/>
          <p:cNvSpPr>
            <a:spLocks noChangeArrowheads="1"/>
          </p:cNvSpPr>
          <p:nvPr/>
        </p:nvSpPr>
        <p:spPr>
          <a:xfrm>
            <a:off x="272391" y="3382011"/>
            <a:ext cx="1911350" cy="492918"/>
          </a:xfrm>
          <a:prstGeom prst="rect">
            <a:avLst/>
          </a:prstGeom>
          <a:solidFill>
            <a:srgbClr val="FFFFFF"/>
          </a:solidFill>
          <a:ln w="9525" algn="ctr">
            <a:solidFill>
              <a:srgbClr val="000000"/>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solidFill>
                  <a:srgbClr val="000000"/>
                </a:solidFill>
                <a:latin typeface="ＭＳ ゴシック" panose="020B0609070205080204" pitchFamily="49" charset="-128"/>
                <a:ea typeface="ＭＳ ゴシック" panose="020B0609070205080204" pitchFamily="49" charset="-128"/>
              </a:rPr>
              <a:t>○関連事業</a:t>
            </a:r>
            <a:endParaRPr lang="en-US" altLang="ja-JP" sz="900" dirty="0">
              <a:solidFill>
                <a:srgbClr val="000000"/>
              </a:solidFill>
              <a:latin typeface="ＭＳ ゴシック" panose="020B0609070205080204" pitchFamily="49" charset="-128"/>
              <a:ea typeface="ＭＳ ゴシック" panose="020B0609070205080204" pitchFamily="49" charset="-128"/>
            </a:endParaRPr>
          </a:p>
          <a:p>
            <a:pPr eaLnBrk="1" hangingPunct="1">
              <a:spcBef>
                <a:spcPct val="0"/>
              </a:spcBef>
              <a:buFontTx/>
              <a:buNone/>
            </a:pPr>
            <a:r>
              <a:rPr lang="ja-JP" altLang="en-US" sz="900" dirty="0">
                <a:solidFill>
                  <a:srgbClr val="000000"/>
                </a:solidFill>
                <a:latin typeface="ＭＳ ゴシック" panose="020B0609070205080204" pitchFamily="49" charset="-128"/>
                <a:ea typeface="ＭＳ ゴシック" panose="020B0609070205080204" pitchFamily="49" charset="-128"/>
              </a:rPr>
              <a:t>情報発信展示施設整備事業（観光交流センター内）</a:t>
            </a:r>
            <a:endParaRPr lang="ja-JP" altLang="ja-JP" sz="900" dirty="0">
              <a:latin typeface="Arial" panose="020B0604020202020204" pitchFamily="34" charset="0"/>
            </a:endParaRPr>
          </a:p>
        </p:txBody>
      </p:sp>
      <p:grpSp>
        <p:nvGrpSpPr>
          <p:cNvPr id="209" name="グループ化 2"/>
          <p:cNvGrpSpPr/>
          <p:nvPr/>
        </p:nvGrpSpPr>
        <p:grpSpPr>
          <a:xfrm>
            <a:off x="7791428" y="3511551"/>
            <a:ext cx="1862137" cy="1403350"/>
            <a:chOff x="7954962" y="4554538"/>
            <a:chExt cx="1862137" cy="1403350"/>
          </a:xfrm>
        </p:grpSpPr>
        <p:grpSp>
          <p:nvGrpSpPr>
            <p:cNvPr id="210" name="グループ化 87"/>
            <p:cNvGrpSpPr/>
            <p:nvPr/>
          </p:nvGrpSpPr>
          <p:grpSpPr>
            <a:xfrm>
              <a:off x="7954962" y="4554538"/>
              <a:ext cx="1862137" cy="1403350"/>
              <a:chOff x="7754937" y="4006073"/>
              <a:chExt cx="1862137" cy="1403350"/>
            </a:xfrm>
          </p:grpSpPr>
          <p:grpSp>
            <p:nvGrpSpPr>
              <p:cNvPr id="212" name="グループ化 31"/>
              <p:cNvGrpSpPr/>
              <p:nvPr/>
            </p:nvGrpSpPr>
            <p:grpSpPr>
              <a:xfrm>
                <a:off x="7754937" y="4006073"/>
                <a:ext cx="1862137" cy="1403350"/>
                <a:chOff x="7974019" y="4592998"/>
                <a:chExt cx="1861352" cy="1403227"/>
              </a:xfrm>
            </p:grpSpPr>
            <p:grpSp>
              <p:nvGrpSpPr>
                <p:cNvPr id="214" name="グループ化 32"/>
                <p:cNvGrpSpPr/>
                <p:nvPr/>
              </p:nvGrpSpPr>
              <p:grpSpPr>
                <a:xfrm>
                  <a:off x="7974019" y="4592998"/>
                  <a:ext cx="1861352" cy="1403227"/>
                  <a:chOff x="7974019" y="4592998"/>
                  <a:chExt cx="1861352" cy="1403227"/>
                </a:xfrm>
              </p:grpSpPr>
              <p:grpSp>
                <p:nvGrpSpPr>
                  <p:cNvPr id="216" name="グループ化 2"/>
                  <p:cNvGrpSpPr/>
                  <p:nvPr/>
                </p:nvGrpSpPr>
                <p:grpSpPr>
                  <a:xfrm>
                    <a:off x="7974019" y="4592998"/>
                    <a:ext cx="1861352" cy="1368305"/>
                    <a:chOff x="8312946" y="5549435"/>
                    <a:chExt cx="1550882" cy="1018277"/>
                  </a:xfrm>
                </p:grpSpPr>
                <p:sp>
                  <p:nvSpPr>
                    <p:cNvPr id="220" name="正方形/長方形 96"/>
                    <p:cNvSpPr/>
                    <p:nvPr/>
                  </p:nvSpPr>
                  <p:spPr>
                    <a:xfrm>
                      <a:off x="8312946" y="5549435"/>
                      <a:ext cx="1504607" cy="1018277"/>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221" name="テキスト ボックス 71"/>
                    <p:cNvSpPr txBox="1">
                      <a:spLocks noChangeArrowheads="1"/>
                    </p:cNvSpPr>
                    <p:nvPr/>
                  </p:nvSpPr>
                  <p:spPr>
                    <a:xfrm>
                      <a:off x="8778231" y="5580357"/>
                      <a:ext cx="1085597" cy="790132"/>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en-US" altLang="ja-JP" sz="700" dirty="0"/>
                        <a:t>:  </a:t>
                      </a:r>
                      <a:r>
                        <a:rPr kumimoji="0" lang="ja-JP" altLang="en-US" sz="700" dirty="0"/>
                        <a:t>都市再生整備計画の区域</a:t>
                      </a:r>
                      <a:endParaRPr kumimoji="0" lang="en-US" altLang="ja-JP" sz="700" dirty="0"/>
                    </a:p>
                    <a:p>
                      <a:pPr eaLnBrk="1" hangingPunct="1">
                        <a:lnSpc>
                          <a:spcPct val="150000"/>
                        </a:lnSpc>
                        <a:spcBef>
                          <a:spcPct val="0"/>
                        </a:spcBef>
                        <a:buFontTx/>
                        <a:buNone/>
                      </a:pPr>
                      <a:r>
                        <a:rPr kumimoji="0" lang="en-US" altLang="ja-JP" sz="700" dirty="0"/>
                        <a:t>:  </a:t>
                      </a:r>
                      <a:r>
                        <a:rPr kumimoji="0" lang="ja-JP" altLang="en-US" sz="700" dirty="0"/>
                        <a:t>都市機能誘導区域</a:t>
                      </a:r>
                      <a:endParaRPr kumimoji="0" lang="en-US" altLang="ja-JP" sz="700" dirty="0"/>
                    </a:p>
                    <a:p>
                      <a:pPr eaLnBrk="1" hangingPunct="1">
                        <a:lnSpc>
                          <a:spcPct val="150000"/>
                        </a:lnSpc>
                        <a:spcBef>
                          <a:spcPct val="0"/>
                        </a:spcBef>
                        <a:buFontTx/>
                        <a:buNone/>
                      </a:pPr>
                      <a:r>
                        <a:rPr kumimoji="0" lang="en-US" altLang="ja-JP" sz="700" dirty="0"/>
                        <a:t>:</a:t>
                      </a:r>
                      <a:r>
                        <a:rPr kumimoji="0" lang="ja-JP" altLang="en-US" sz="700" dirty="0"/>
                        <a:t>　居住誘導区域</a:t>
                      </a:r>
                      <a:endParaRPr kumimoji="0" lang="en-US" altLang="ja-JP" sz="700" dirty="0"/>
                    </a:p>
                    <a:p>
                      <a:pPr eaLnBrk="1" hangingPunct="1">
                        <a:lnSpc>
                          <a:spcPct val="150000"/>
                        </a:lnSpc>
                        <a:spcBef>
                          <a:spcPct val="0"/>
                        </a:spcBef>
                        <a:buFontTx/>
                        <a:buNone/>
                      </a:pPr>
                      <a:r>
                        <a:rPr kumimoji="0" lang="en-US" altLang="ja-JP" sz="700" dirty="0"/>
                        <a:t>:</a:t>
                      </a:r>
                      <a:r>
                        <a:rPr kumimoji="0" lang="ja-JP" altLang="en-US" sz="700" dirty="0"/>
                        <a:t>　滞在快適性等向上区域</a:t>
                      </a:r>
                      <a:endParaRPr kumimoji="0" lang="en-US" altLang="ja-JP" sz="700" dirty="0"/>
                    </a:p>
                    <a:p>
                      <a:pPr eaLnBrk="1" hangingPunct="1">
                        <a:lnSpc>
                          <a:spcPct val="150000"/>
                        </a:lnSpc>
                        <a:spcBef>
                          <a:spcPct val="0"/>
                        </a:spcBef>
                        <a:buFontTx/>
                        <a:buNone/>
                      </a:pPr>
                      <a:r>
                        <a:rPr kumimoji="0" lang="en-US" altLang="ja-JP" sz="700" dirty="0"/>
                        <a:t>:  </a:t>
                      </a:r>
                      <a:r>
                        <a:rPr kumimoji="0" lang="ja-JP" altLang="en-US" sz="700" dirty="0"/>
                        <a:t>■ 基幹事業</a:t>
                      </a:r>
                      <a:endParaRPr kumimoji="0" lang="en-US" altLang="ja-JP" sz="700" dirty="0"/>
                    </a:p>
                    <a:p>
                      <a:pPr eaLnBrk="1" hangingPunct="1">
                        <a:lnSpc>
                          <a:spcPct val="150000"/>
                        </a:lnSpc>
                        <a:spcBef>
                          <a:spcPct val="0"/>
                        </a:spcBef>
                        <a:buFontTx/>
                        <a:buNone/>
                      </a:pPr>
                      <a:r>
                        <a:rPr kumimoji="0" lang="en-US" altLang="ja-JP" sz="700" dirty="0"/>
                        <a:t>:</a:t>
                      </a:r>
                      <a:r>
                        <a:rPr kumimoji="0" lang="ja-JP" altLang="en-US" sz="700" dirty="0"/>
                        <a:t>  □ 提案事業</a:t>
                      </a:r>
                      <a:endParaRPr kumimoji="0" lang="en-US" altLang="ja-JP" sz="700" dirty="0"/>
                    </a:p>
                  </p:txBody>
                </p:sp>
                <p:sp>
                  <p:nvSpPr>
                    <p:cNvPr id="222" name="正方形/長方形 98"/>
                    <p:cNvSpPr/>
                    <p:nvPr/>
                  </p:nvSpPr>
                  <p:spPr>
                    <a:xfrm>
                      <a:off x="8396241" y="6136539"/>
                      <a:ext cx="386068" cy="76785"/>
                    </a:xfrm>
                    <a:prstGeom prst="rect">
                      <a:avLst/>
                    </a:prstGeom>
                    <a:solidFill>
                      <a:srgbClr val="CCECFF"/>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223" name="正方形/長方形 99"/>
                    <p:cNvSpPr/>
                    <p:nvPr/>
                  </p:nvSpPr>
                  <p:spPr>
                    <a:xfrm>
                      <a:off x="8400208" y="6247580"/>
                      <a:ext cx="382101" cy="81510"/>
                    </a:xfrm>
                    <a:prstGeom prst="rect">
                      <a:avLst/>
                    </a:prstGeom>
                    <a:solidFill>
                      <a:srgbClr val="E2FFA7"/>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224" name="正方形/長方形 100"/>
                    <p:cNvSpPr/>
                    <p:nvPr/>
                  </p:nvSpPr>
                  <p:spPr>
                    <a:xfrm>
                      <a:off x="8408141" y="6431863"/>
                      <a:ext cx="359625" cy="80328"/>
                    </a:xfrm>
                    <a:prstGeom prst="rect">
                      <a:avLst/>
                    </a:prstGeom>
                    <a:solidFill>
                      <a:schemeClr val="bg1"/>
                    </a:solidFill>
                    <a:ln w="1270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grpSp>
              <p:sp>
                <p:nvSpPr>
                  <p:cNvPr id="217" name="テキスト ボックス 71"/>
                  <p:cNvSpPr txBox="1">
                    <a:spLocks noChangeArrowheads="1"/>
                  </p:cNvSpPr>
                  <p:nvPr/>
                </p:nvSpPr>
                <p:spPr>
                  <a:xfrm>
                    <a:off x="8552899" y="5677398"/>
                    <a:ext cx="1057384" cy="318827"/>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en-US" altLang="ja-JP" sz="700"/>
                      <a:t>:</a:t>
                    </a:r>
                    <a:r>
                      <a:rPr kumimoji="0" lang="ja-JP" altLang="en-US" sz="700"/>
                      <a:t>  ○ 関連事業</a:t>
                    </a:r>
                  </a:p>
                </p:txBody>
              </p:sp>
              <p:sp>
                <p:nvSpPr>
                  <p:cNvPr id="218" name="テキスト ボックス 71"/>
                  <p:cNvSpPr txBox="1">
                    <a:spLocks noChangeArrowheads="1"/>
                  </p:cNvSpPr>
                  <p:nvPr/>
                </p:nvSpPr>
                <p:spPr>
                  <a:xfrm>
                    <a:off x="7980051" y="5579261"/>
                    <a:ext cx="550522" cy="316271"/>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ja-JP" altLang="en-US" sz="700"/>
                      <a:t>（参考）</a:t>
                    </a:r>
                  </a:p>
                </p:txBody>
              </p:sp>
              <p:cxnSp>
                <p:nvCxnSpPr>
                  <p:cNvPr id="219" name="直線コネクタ 95"/>
                  <p:cNvCxnSpPr/>
                  <p:nvPr/>
                </p:nvCxnSpPr>
                <p:spPr>
                  <a:xfrm>
                    <a:off x="8088271" y="4777132"/>
                    <a:ext cx="45859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15" name="直線コネクタ 91"/>
                <p:cNvCxnSpPr/>
                <p:nvPr/>
              </p:nvCxnSpPr>
              <p:spPr>
                <a:xfrm>
                  <a:off x="8088271" y="4918406"/>
                  <a:ext cx="458594" cy="0"/>
                </a:xfrm>
                <a:prstGeom prst="line">
                  <a:avLst/>
                </a:prstGeom>
                <a:ln w="28575" cmpd="thickThin">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213" name="直線コネクタ 89"/>
              <p:cNvCxnSpPr/>
              <p:nvPr/>
            </p:nvCxnSpPr>
            <p:spPr>
              <a:xfrm>
                <a:off x="7873999" y="4509310"/>
                <a:ext cx="45878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211" name="直線コネクタ 90"/>
            <p:cNvCxnSpPr/>
            <p:nvPr/>
          </p:nvCxnSpPr>
          <p:spPr>
            <a:xfrm>
              <a:off x="8074024" y="5210175"/>
              <a:ext cx="458788"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5" name="テキスト ボックス 14"/>
          <p:cNvSpPr>
            <a:spLocks noChangeArrowheads="1"/>
          </p:cNvSpPr>
          <p:nvPr/>
        </p:nvSpPr>
        <p:spPr>
          <a:xfrm>
            <a:off x="7667625" y="1576388"/>
            <a:ext cx="2179638" cy="1477328"/>
          </a:xfrm>
          <a:prstGeom prst="rect">
            <a:avLst/>
          </a:prstGeom>
          <a:solidFill>
            <a:srgbClr val="FFFFFF"/>
          </a:solidFill>
          <a:ln w="9525" algn="ctr">
            <a:solidFill>
              <a:srgbClr val="000000"/>
            </a:solidFill>
            <a:miter lim="800000"/>
            <a:headEnd/>
            <a:tailEnd/>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spcBef>
                <a:spcPct val="0"/>
              </a:spcBef>
              <a:buFontTx/>
              <a:buNone/>
            </a:pPr>
            <a:r>
              <a:rPr lang="ja-JP" altLang="en-US" sz="1000" dirty="0">
                <a:latin typeface="ＭＳ Ｐゴシック" panose="020B0600070205080204" pitchFamily="50" charset="-128"/>
              </a:rPr>
              <a:t>沿道オフィスのオープン化</a:t>
            </a:r>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endParaRPr lang="en-US" altLang="ja-JP" sz="1000" dirty="0"/>
          </a:p>
          <a:p>
            <a:pPr>
              <a:spcBef>
                <a:spcPct val="0"/>
              </a:spcBef>
              <a:buFontTx/>
              <a:buNone/>
            </a:pPr>
            <a:r>
              <a:rPr lang="en-US" altLang="ja-JP" sz="1000" dirty="0">
                <a:latin typeface="Arial" panose="020B0604020202020204" pitchFamily="34" charset="0"/>
              </a:rPr>
              <a:t>R7</a:t>
            </a:r>
            <a:r>
              <a:rPr lang="ja-JP" altLang="en-US" sz="1000" dirty="0">
                <a:latin typeface="Arial" panose="020B0604020202020204" pitchFamily="34" charset="0"/>
              </a:rPr>
              <a:t>年度事業内容：本工事</a:t>
            </a:r>
          </a:p>
        </p:txBody>
      </p:sp>
      <p:pic>
        <p:nvPicPr>
          <p:cNvPr id="226" name="図 112"/>
          <p:cNvPicPr>
            <a:picLocks noChangeAspect="1"/>
          </p:cNvPicPr>
          <p:nvPr/>
        </p:nvPicPr>
        <p:blipFill>
          <a:blip r:embed="rId3"/>
          <a:stretch>
            <a:fillRect/>
          </a:stretch>
        </p:blipFill>
        <p:spPr>
          <a:xfrm>
            <a:off x="8008829" y="1813436"/>
            <a:ext cx="1478820" cy="1017971"/>
          </a:xfrm>
          <a:prstGeom prst="rect">
            <a:avLst/>
          </a:prstGeom>
        </p:spPr>
      </p:pic>
      <p:sp>
        <p:nvSpPr>
          <p:cNvPr id="227" name="Text Box 237"/>
          <p:cNvSpPr>
            <a:spLocks noChangeArrowheads="1"/>
          </p:cNvSpPr>
          <p:nvPr/>
        </p:nvSpPr>
        <p:spPr>
          <a:xfrm>
            <a:off x="5291932" y="1986133"/>
            <a:ext cx="1957387" cy="688975"/>
          </a:xfrm>
          <a:prstGeom prst="rect">
            <a:avLst/>
          </a:prstGeom>
          <a:solidFill>
            <a:schemeClr val="bg1"/>
          </a:solidFill>
          <a:ln w="9525" algn="ctr">
            <a:solidFill>
              <a:schemeClr val="tx1"/>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kumimoji="0" lang="ja-JP" altLang="en-US" sz="900" dirty="0">
                <a:latin typeface="ＭＳ ゴシック" panose="020B0609070205080204" pitchFamily="49" charset="-128"/>
                <a:ea typeface="ＭＳ ゴシック" panose="020B0609070205080204" pitchFamily="49" charset="-128"/>
              </a:rPr>
              <a:t>○関連事業</a:t>
            </a:r>
          </a:p>
          <a:p>
            <a:pPr eaLnBrk="1" hangingPunct="1">
              <a:spcBef>
                <a:spcPct val="0"/>
              </a:spcBef>
              <a:buFontTx/>
              <a:buNone/>
            </a:pPr>
            <a:r>
              <a:rPr kumimoji="0" lang="ja-JP" altLang="en-US" sz="900" dirty="0">
                <a:latin typeface="ＭＳ ゴシック" panose="020B0609070205080204" pitchFamily="49" charset="-128"/>
                <a:ea typeface="ＭＳ ゴシック" panose="020B0609070205080204" pitchFamily="49" charset="-128"/>
              </a:rPr>
              <a:t>（仮称）かすみのまち歴史公園（交流ゾーン）整備</a:t>
            </a:r>
          </a:p>
          <a:p>
            <a:pPr eaLnBrk="1" hangingPunct="1">
              <a:spcBef>
                <a:spcPct val="0"/>
              </a:spcBef>
              <a:buFontTx/>
              <a:buNone/>
            </a:pPr>
            <a:r>
              <a:rPr kumimoji="0" lang="en-US" altLang="ja-JP" sz="900" dirty="0">
                <a:latin typeface="ＭＳ ゴシック" panose="020B0609070205080204" pitchFamily="49" charset="-128"/>
                <a:ea typeface="ＭＳ ゴシック" panose="020B0609070205080204" pitchFamily="49" charset="-128"/>
              </a:rPr>
              <a:t>R7</a:t>
            </a:r>
            <a:r>
              <a:rPr kumimoji="0" lang="ja-JP" altLang="en-US" sz="900" dirty="0">
                <a:latin typeface="ＭＳ ゴシック" panose="020B0609070205080204" pitchFamily="49" charset="-128"/>
                <a:ea typeface="ＭＳ ゴシック" panose="020B0609070205080204" pitchFamily="49" charset="-128"/>
              </a:rPr>
              <a:t>年度事業内容：本工事</a:t>
            </a:r>
            <a:endParaRPr kumimoji="0" lang="en-US" altLang="ja-JP" sz="900" dirty="0">
              <a:latin typeface="ＭＳ ゴシック" panose="020B0609070205080204" pitchFamily="49" charset="-128"/>
              <a:ea typeface="ＭＳ ゴシック" panose="020B0609070205080204" pitchFamily="49" charset="-128"/>
            </a:endParaRPr>
          </a:p>
        </p:txBody>
      </p:sp>
      <p:sp>
        <p:nvSpPr>
          <p:cNvPr id="228" name="フリーフォーム 14"/>
          <p:cNvSpPr/>
          <p:nvPr/>
        </p:nvSpPr>
        <p:spPr>
          <a:xfrm>
            <a:off x="3451860" y="3147060"/>
            <a:ext cx="1531620" cy="1188720"/>
          </a:xfrm>
          <a:custGeom>
            <a:avLst/>
            <a:gdLst>
              <a:gd name="connsiteX0" fmla="*/ 708660 w 1531620"/>
              <a:gd name="connsiteY0" fmla="*/ 0 h 1188720"/>
              <a:gd name="connsiteX1" fmla="*/ 297180 w 1531620"/>
              <a:gd name="connsiteY1" fmla="*/ 144780 h 1188720"/>
              <a:gd name="connsiteX2" fmla="*/ 220980 w 1531620"/>
              <a:gd name="connsiteY2" fmla="*/ 152400 h 1188720"/>
              <a:gd name="connsiteX3" fmla="*/ 53340 w 1531620"/>
              <a:gd name="connsiteY3" fmla="*/ 510540 h 1188720"/>
              <a:gd name="connsiteX4" fmla="*/ 0 w 1531620"/>
              <a:gd name="connsiteY4" fmla="*/ 632460 h 1188720"/>
              <a:gd name="connsiteX5" fmla="*/ 518160 w 1531620"/>
              <a:gd name="connsiteY5" fmla="*/ 891540 h 1188720"/>
              <a:gd name="connsiteX6" fmla="*/ 929640 w 1531620"/>
              <a:gd name="connsiteY6" fmla="*/ 1074420 h 1188720"/>
              <a:gd name="connsiteX7" fmla="*/ 1089660 w 1531620"/>
              <a:gd name="connsiteY7" fmla="*/ 1188720 h 1188720"/>
              <a:gd name="connsiteX8" fmla="*/ 1287780 w 1531620"/>
              <a:gd name="connsiteY8" fmla="*/ 784860 h 1188720"/>
              <a:gd name="connsiteX9" fmla="*/ 1531620 w 1531620"/>
              <a:gd name="connsiteY9" fmla="*/ 502920 h 1188720"/>
              <a:gd name="connsiteX10" fmla="*/ 1516380 w 1531620"/>
              <a:gd name="connsiteY10" fmla="*/ 472440 h 1188720"/>
              <a:gd name="connsiteX11" fmla="*/ 1051560 w 1531620"/>
              <a:gd name="connsiteY11" fmla="*/ 220980 h 1188720"/>
              <a:gd name="connsiteX12" fmla="*/ 708660 w 1531620"/>
              <a:gd name="connsiteY12" fmla="*/ 0 h 118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31620" h="1188720">
                <a:moveTo>
                  <a:pt x="708660" y="0"/>
                </a:moveTo>
                <a:lnTo>
                  <a:pt x="297180" y="144780"/>
                </a:lnTo>
                <a:lnTo>
                  <a:pt x="220980" y="152400"/>
                </a:lnTo>
                <a:lnTo>
                  <a:pt x="53340" y="510540"/>
                </a:lnTo>
                <a:lnTo>
                  <a:pt x="0" y="632460"/>
                </a:lnTo>
                <a:lnTo>
                  <a:pt x="518160" y="891540"/>
                </a:lnTo>
                <a:lnTo>
                  <a:pt x="929640" y="1074420"/>
                </a:lnTo>
                <a:lnTo>
                  <a:pt x="1089660" y="1188720"/>
                </a:lnTo>
                <a:lnTo>
                  <a:pt x="1287780" y="784860"/>
                </a:lnTo>
                <a:lnTo>
                  <a:pt x="1531620" y="502920"/>
                </a:lnTo>
                <a:lnTo>
                  <a:pt x="1516380" y="472440"/>
                </a:lnTo>
                <a:lnTo>
                  <a:pt x="1051560" y="220980"/>
                </a:lnTo>
                <a:lnTo>
                  <a:pt x="708660" y="0"/>
                </a:lnTo>
                <a:close/>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9" name="AutoShape 264"/>
          <p:cNvSpPr>
            <a:spLocks noChangeShapeType="1"/>
          </p:cNvSpPr>
          <p:nvPr/>
        </p:nvSpPr>
        <p:spPr>
          <a:xfrm flipV="1">
            <a:off x="2136006" y="3398507"/>
            <a:ext cx="1667213" cy="234327"/>
          </a:xfrm>
          <a:prstGeom prst="line">
            <a:avLst/>
          </a:prstGeom>
          <a:noFill/>
          <a:ln w="12700" algn="ctr">
            <a:solidFill>
              <a:srgbClr val="000000"/>
            </a:solidFill>
            <a:round/>
            <a:headEnd/>
            <a:tailEnd/>
          </a:ln>
        </p:spPr>
        <p:txBody>
          <a:bodyPr/>
          <a:lstStyle/>
          <a:p>
            <a:endParaRPr lang="ja-JP" altLang="en-US"/>
          </a:p>
        </p:txBody>
      </p:sp>
      <p:sp>
        <p:nvSpPr>
          <p:cNvPr id="230" name="AutoShape 264"/>
          <p:cNvSpPr>
            <a:spLocks noChangeShapeType="1"/>
          </p:cNvSpPr>
          <p:nvPr/>
        </p:nvSpPr>
        <p:spPr>
          <a:xfrm flipV="1">
            <a:off x="2334094" y="3802585"/>
            <a:ext cx="1403989" cy="782436"/>
          </a:xfrm>
          <a:prstGeom prst="line">
            <a:avLst/>
          </a:prstGeom>
          <a:noFill/>
          <a:ln w="12700" algn="ctr">
            <a:solidFill>
              <a:srgbClr val="000000"/>
            </a:solidFill>
            <a:round/>
            <a:headEnd/>
            <a:tailEnd/>
          </a:ln>
        </p:spPr>
        <p:txBody>
          <a:bodyPr/>
          <a:lstStyle/>
          <a:p>
            <a:endParaRPr lang="ja-JP" altLang="en-US"/>
          </a:p>
        </p:txBody>
      </p:sp>
      <p:sp>
        <p:nvSpPr>
          <p:cNvPr id="231" name="AutoShape 259"/>
          <p:cNvSpPr>
            <a:spLocks noChangeShapeType="1"/>
          </p:cNvSpPr>
          <p:nvPr/>
        </p:nvSpPr>
        <p:spPr>
          <a:xfrm flipV="1">
            <a:off x="3784969" y="5106953"/>
            <a:ext cx="950744" cy="466428"/>
          </a:xfrm>
          <a:prstGeom prst="line">
            <a:avLst/>
          </a:prstGeom>
          <a:noFill/>
          <a:ln w="12700" algn="ctr">
            <a:solidFill>
              <a:srgbClr val="000000"/>
            </a:solidFill>
            <a:round/>
            <a:headEnd/>
            <a:tailEnd/>
          </a:ln>
        </p:spPr>
        <p:txBody>
          <a:bodyPr/>
          <a:lstStyle/>
          <a:p>
            <a:endParaRPr lang="ja-JP" altLang="en-US"/>
          </a:p>
        </p:txBody>
      </p:sp>
      <p:sp>
        <p:nvSpPr>
          <p:cNvPr id="232" name="Text Box 255"/>
          <p:cNvSpPr>
            <a:spLocks noChangeArrowheads="1"/>
          </p:cNvSpPr>
          <p:nvPr/>
        </p:nvSpPr>
        <p:spPr>
          <a:xfrm>
            <a:off x="5135537" y="3182368"/>
            <a:ext cx="1571625" cy="439737"/>
          </a:xfrm>
          <a:prstGeom prst="rect">
            <a:avLst/>
          </a:prstGeom>
          <a:solidFill>
            <a:srgbClr val="FFFFFF"/>
          </a:solidFill>
          <a:ln w="9525" algn="ctr">
            <a:solidFill>
              <a:srgbClr val="000000"/>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solidFill>
                  <a:srgbClr val="000000"/>
                </a:solidFill>
                <a:latin typeface="ＭＳ ゴシック" panose="020B0609070205080204" pitchFamily="49" charset="-128"/>
                <a:ea typeface="ＭＳ ゴシック" panose="020B0609070205080204" pitchFamily="49" charset="-128"/>
              </a:rPr>
              <a:t>○関連事業</a:t>
            </a:r>
            <a:endParaRPr lang="en-US" altLang="ja-JP" sz="900" dirty="0">
              <a:solidFill>
                <a:srgbClr val="000000"/>
              </a:solidFill>
              <a:latin typeface="ＭＳ ゴシック" panose="020B0609070205080204" pitchFamily="49" charset="-128"/>
              <a:ea typeface="ＭＳ ゴシック" panose="020B0609070205080204" pitchFamily="49" charset="-128"/>
            </a:endParaRPr>
          </a:p>
          <a:p>
            <a:pPr eaLnBrk="1" hangingPunct="1">
              <a:spcBef>
                <a:spcPct val="0"/>
              </a:spcBef>
              <a:buFontTx/>
              <a:buNone/>
            </a:pPr>
            <a:r>
              <a:rPr lang="ja-JP" altLang="en-US" sz="900" dirty="0">
                <a:solidFill>
                  <a:srgbClr val="000000"/>
                </a:solidFill>
                <a:latin typeface="ＭＳ ゴシック" panose="020B0609070205080204" pitchFamily="49" charset="-128"/>
                <a:ea typeface="ＭＳ ゴシック" panose="020B0609070205080204" pitchFamily="49" charset="-128"/>
              </a:rPr>
              <a:t>事業主体：観光協会</a:t>
            </a:r>
          </a:p>
          <a:p>
            <a:pPr eaLnBrk="1" hangingPunct="1">
              <a:spcBef>
                <a:spcPct val="0"/>
              </a:spcBef>
              <a:buFontTx/>
              <a:buNone/>
            </a:pPr>
            <a:r>
              <a:rPr lang="ja-JP" altLang="en-US" sz="900" dirty="0">
                <a:solidFill>
                  <a:srgbClr val="000000"/>
                </a:solidFill>
                <a:latin typeface="ＭＳ ゴシック" panose="020B0609070205080204" pitchFamily="49" charset="-128"/>
                <a:ea typeface="ＭＳ ゴシック" panose="020B0609070205080204" pitchFamily="49" charset="-128"/>
              </a:rPr>
              <a:t>ヒビヤサクラプロジェクト</a:t>
            </a:r>
          </a:p>
        </p:txBody>
      </p:sp>
      <p:sp>
        <p:nvSpPr>
          <p:cNvPr id="233" name="AutoShape 267"/>
          <p:cNvSpPr>
            <a:spLocks noChangeShapeType="1"/>
          </p:cNvSpPr>
          <p:nvPr/>
        </p:nvSpPr>
        <p:spPr>
          <a:xfrm flipH="1">
            <a:off x="4561255" y="3425552"/>
            <a:ext cx="601706" cy="361430"/>
          </a:xfrm>
          <a:prstGeom prst="line">
            <a:avLst/>
          </a:prstGeom>
          <a:noFill/>
          <a:ln w="12700" algn="ctr">
            <a:solidFill>
              <a:srgbClr val="000000"/>
            </a:solidFill>
            <a:round/>
            <a:headEnd/>
            <a:tailEnd/>
          </a:ln>
        </p:spPr>
        <p:txBody>
          <a:bodyPr/>
          <a:lstStyle/>
          <a:p>
            <a:endParaRPr lang="ja-JP" altLang="en-US"/>
          </a:p>
        </p:txBody>
      </p:sp>
      <p:sp>
        <p:nvSpPr>
          <p:cNvPr id="234" name="Text Box 249"/>
          <p:cNvSpPr>
            <a:spLocks noChangeArrowheads="1"/>
          </p:cNvSpPr>
          <p:nvPr/>
        </p:nvSpPr>
        <p:spPr>
          <a:xfrm>
            <a:off x="2746692" y="1836081"/>
            <a:ext cx="1881188" cy="587375"/>
          </a:xfrm>
          <a:prstGeom prst="rect">
            <a:avLst/>
          </a:prstGeom>
          <a:solidFill>
            <a:srgbClr val="CCECFF"/>
          </a:solidFill>
          <a:ln w="38100" algn="ctr">
            <a:solidFill>
              <a:schemeClr val="tx1"/>
            </a:solidFill>
            <a:prstDash val="solid"/>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■基幹事業（滞在環境整備事業）</a:t>
            </a:r>
          </a:p>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沿道オフィスのオープン化</a:t>
            </a:r>
          </a:p>
          <a:p>
            <a:pPr eaLnBrk="1" hangingPunct="1">
              <a:spcBef>
                <a:spcPct val="0"/>
              </a:spcBef>
              <a:buFontTx/>
              <a:buNone/>
            </a:pPr>
            <a:r>
              <a:rPr lang="en-US" altLang="ja-JP" sz="900" dirty="0">
                <a:latin typeface="ＭＳ ゴシック" panose="020B0609070205080204" pitchFamily="49" charset="-128"/>
                <a:ea typeface="ＭＳ ゴシック" panose="020B0609070205080204" pitchFamily="49" charset="-128"/>
              </a:rPr>
              <a:t>R7</a:t>
            </a:r>
            <a:r>
              <a:rPr lang="ja-JP" altLang="en-US" sz="900" dirty="0">
                <a:latin typeface="ＭＳ ゴシック" panose="020B0609070205080204" pitchFamily="49" charset="-128"/>
                <a:ea typeface="ＭＳ ゴシック" panose="020B0609070205080204" pitchFamily="49" charset="-128"/>
              </a:rPr>
              <a:t>年度事業内容：本工事</a:t>
            </a:r>
          </a:p>
        </p:txBody>
      </p:sp>
      <p:sp>
        <p:nvSpPr>
          <p:cNvPr id="235" name="AutoShape 258"/>
          <p:cNvSpPr>
            <a:spLocks noChangeShapeType="1"/>
          </p:cNvSpPr>
          <p:nvPr/>
        </p:nvSpPr>
        <p:spPr>
          <a:xfrm>
            <a:off x="3837916" y="2454962"/>
            <a:ext cx="379208" cy="1098144"/>
          </a:xfrm>
          <a:prstGeom prst="line">
            <a:avLst/>
          </a:prstGeom>
          <a:noFill/>
          <a:ln w="12700" algn="ctr">
            <a:solidFill>
              <a:srgbClr val="000000"/>
            </a:solidFill>
            <a:round/>
            <a:headEnd/>
            <a:tailEnd/>
          </a:ln>
        </p:spPr>
        <p:txBody>
          <a:bodyPr/>
          <a:lstStyle/>
          <a:p>
            <a:endParaRPr lang="ja-JP" altLang="en-US"/>
          </a:p>
        </p:txBody>
      </p:sp>
      <p:sp>
        <p:nvSpPr>
          <p:cNvPr id="236" name="Text Box 239"/>
          <p:cNvSpPr>
            <a:spLocks noChangeArrowheads="1"/>
          </p:cNvSpPr>
          <p:nvPr/>
        </p:nvSpPr>
        <p:spPr>
          <a:xfrm>
            <a:off x="105668" y="2116444"/>
            <a:ext cx="2117725" cy="215900"/>
          </a:xfrm>
          <a:prstGeom prst="rect">
            <a:avLst/>
          </a:prstGeom>
          <a:solidFill>
            <a:schemeClr val="bg1"/>
          </a:solidFill>
          <a:ln w="9525" algn="ctr">
            <a:solidFill>
              <a:srgbClr val="000000"/>
            </a:solidFill>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SzTx/>
              <a:buFontTx/>
              <a:buNone/>
            </a:pPr>
            <a:r>
              <a:rPr kumimoji="0" lang="ja-JP" altLang="en-US" sz="900" dirty="0">
                <a:latin typeface="ＭＳ ゴシック" panose="020B0609070205080204" pitchFamily="49" charset="-128"/>
                <a:ea typeface="ＭＳ ゴシック" panose="020B0609070205080204" pitchFamily="49" charset="-128"/>
              </a:rPr>
              <a:t>人口：●●万人（令和●年●月時点）</a:t>
            </a:r>
            <a:endParaRPr kumimoji="0" lang="en-US" altLang="ja-JP" sz="900" dirty="0">
              <a:latin typeface="ＭＳ ゴシック" panose="020B0609070205080204" pitchFamily="49" charset="-128"/>
              <a:ea typeface="ＭＳ ゴシック" panose="020B0609070205080204" pitchFamily="49" charset="-128"/>
            </a:endParaRPr>
          </a:p>
        </p:txBody>
      </p:sp>
      <p:sp>
        <p:nvSpPr>
          <p:cNvPr id="237" name="Text Box 249"/>
          <p:cNvSpPr>
            <a:spLocks noChangeArrowheads="1"/>
          </p:cNvSpPr>
          <p:nvPr/>
        </p:nvSpPr>
        <p:spPr>
          <a:xfrm>
            <a:off x="5175958" y="4757567"/>
            <a:ext cx="1881188" cy="587375"/>
          </a:xfrm>
          <a:prstGeom prst="rect">
            <a:avLst/>
          </a:prstGeom>
          <a:solidFill>
            <a:schemeClr val="bg1"/>
          </a:solidFill>
          <a:ln w="9525" algn="ctr">
            <a:solidFill>
              <a:schemeClr val="tx1"/>
            </a:solidFill>
            <a:prstDash val="dash"/>
            <a:miter lim="800000"/>
            <a:headEnd/>
            <a:tailEnd/>
          </a:ln>
        </p:spPr>
        <p:txBody>
          <a:bodyPr lIns="74295" tIns="1800" rIns="74295" bIns="1800" anchor="ctr" anchorCtr="1"/>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○関連事業</a:t>
            </a:r>
          </a:p>
          <a:p>
            <a:pPr eaLnBrk="1" hangingPunct="1">
              <a:spcBef>
                <a:spcPct val="0"/>
              </a:spcBef>
              <a:buFontTx/>
              <a:buNone/>
            </a:pPr>
            <a:r>
              <a:rPr lang="ja-JP" altLang="en-US" sz="900" dirty="0">
                <a:latin typeface="ＭＳ ゴシック" panose="020B0609070205080204" pitchFamily="49" charset="-128"/>
                <a:ea typeface="ＭＳ ゴシック" panose="020B0609070205080204" pitchFamily="49" charset="-128"/>
              </a:rPr>
              <a:t>○○駅前広場整備</a:t>
            </a:r>
          </a:p>
          <a:p>
            <a:pPr eaLnBrk="1" hangingPunct="1">
              <a:spcBef>
                <a:spcPct val="0"/>
              </a:spcBef>
              <a:buFontTx/>
              <a:buNone/>
            </a:pPr>
            <a:r>
              <a:rPr lang="en-US" altLang="ja-JP" sz="900" dirty="0">
                <a:latin typeface="ＭＳ ゴシック" panose="020B0609070205080204" pitchFamily="49" charset="-128"/>
                <a:ea typeface="ＭＳ ゴシック" panose="020B0609070205080204" pitchFamily="49" charset="-128"/>
              </a:rPr>
              <a:t>R7</a:t>
            </a:r>
            <a:r>
              <a:rPr lang="ja-JP" altLang="en-US" sz="900" dirty="0">
                <a:latin typeface="ＭＳ ゴシック" panose="020B0609070205080204" pitchFamily="49" charset="-128"/>
                <a:ea typeface="ＭＳ ゴシック" panose="020B0609070205080204" pitchFamily="49" charset="-128"/>
              </a:rPr>
              <a:t>年度事業内容：本工事</a:t>
            </a:r>
          </a:p>
        </p:txBody>
      </p:sp>
      <p:sp>
        <p:nvSpPr>
          <p:cNvPr id="238" name="AutoShape 258"/>
          <p:cNvSpPr>
            <a:spLocks noChangeShapeType="1"/>
          </p:cNvSpPr>
          <p:nvPr/>
        </p:nvSpPr>
        <p:spPr>
          <a:xfrm>
            <a:off x="4162784" y="3776714"/>
            <a:ext cx="1008974" cy="1276616"/>
          </a:xfrm>
          <a:prstGeom prst="line">
            <a:avLst/>
          </a:prstGeom>
          <a:noFill/>
          <a:ln w="12700" algn="ctr">
            <a:solidFill>
              <a:srgbClr val="000000"/>
            </a:solidFill>
            <a:round/>
            <a:headEnd/>
            <a:tailEnd/>
          </a:ln>
        </p:spPr>
        <p:txBody>
          <a:bodyPr/>
          <a:lstStyle/>
          <a:p>
            <a:endParaRPr lang="ja-JP" altLang="en-US"/>
          </a:p>
        </p:txBody>
      </p:sp>
      <p:sp>
        <p:nvSpPr>
          <p:cNvPr id="239" name="テキスト ボックス 8"/>
          <p:cNvSpPr>
            <a:spLocks noChangeArrowheads="1"/>
          </p:cNvSpPr>
          <p:nvPr/>
        </p:nvSpPr>
        <p:spPr>
          <a:xfrm rot="1800000">
            <a:off x="3664031" y="3999446"/>
            <a:ext cx="763587" cy="396717"/>
          </a:xfrm>
          <a:prstGeom prst="rect">
            <a:avLst/>
          </a:prstGeom>
          <a:solidFill>
            <a:schemeClr val="bg1"/>
          </a:solidFill>
          <a:ln>
            <a:noFill/>
          </a:ln>
          <a:effectLst/>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kumimoji="0" lang="ja-JP" altLang="en-US" sz="900" dirty="0">
                <a:solidFill>
                  <a:srgbClr val="000000"/>
                </a:solidFill>
                <a:latin typeface="ＭＳ Ｐゴシック" panose="020B0600070205080204" pitchFamily="50" charset="-128"/>
              </a:rPr>
              <a:t>●●鉄道</a:t>
            </a:r>
            <a:endParaRPr kumimoji="0" lang="en-US" altLang="ja-JP" sz="900" dirty="0">
              <a:solidFill>
                <a:srgbClr val="000000"/>
              </a:solidFill>
              <a:latin typeface="ＭＳ Ｐゴシック" panose="020B0600070205080204" pitchFamily="50" charset="-128"/>
            </a:endParaRPr>
          </a:p>
          <a:p>
            <a:pPr eaLnBrk="1" hangingPunct="1">
              <a:spcBef>
                <a:spcPct val="0"/>
              </a:spcBef>
              <a:buFontTx/>
              <a:buNone/>
            </a:pPr>
            <a:r>
              <a:rPr kumimoji="0" lang="ja-JP" altLang="en-US" sz="900" dirty="0">
                <a:solidFill>
                  <a:srgbClr val="000000"/>
                </a:solidFill>
                <a:latin typeface="ＭＳ Ｐゴシック" panose="020B0600070205080204" pitchFamily="50" charset="-128"/>
              </a:rPr>
              <a:t>○○駅</a:t>
            </a:r>
          </a:p>
        </p:txBody>
      </p:sp>
      <p:grpSp>
        <p:nvGrpSpPr>
          <p:cNvPr id="240" name="Group 47"/>
          <p:cNvGrpSpPr/>
          <p:nvPr/>
        </p:nvGrpSpPr>
        <p:grpSpPr>
          <a:xfrm>
            <a:off x="221391" y="1575107"/>
            <a:ext cx="481777" cy="477402"/>
            <a:chOff x="0" y="0"/>
            <a:chExt cx="96" cy="95"/>
          </a:xfrm>
        </p:grpSpPr>
        <p:sp>
          <p:nvSpPr>
            <p:cNvPr id="241" name="Oval 43"/>
            <p:cNvSpPr>
              <a:spLocks noChangeArrowheads="1"/>
            </p:cNvSpPr>
            <p:nvPr/>
          </p:nvSpPr>
          <p:spPr>
            <a:xfrm>
              <a:off x="0" y="0"/>
              <a:ext cx="96" cy="95"/>
            </a:xfrm>
            <a:prstGeom prst="ellipse">
              <a:avLst/>
            </a:prstGeom>
            <a:solidFill>
              <a:srgbClr val="FFFFFF"/>
            </a:solidFill>
            <a:ln w="9525">
              <a:solidFill>
                <a:srgbClr val="000000"/>
              </a:solidFill>
              <a:round/>
              <a:headEnd/>
              <a:tailEnd/>
            </a:ln>
          </p:spPr>
          <p:txBody>
            <a:bodyPr/>
            <a:lstStyle/>
            <a:p>
              <a:endParaRPr lang="ja-JP" altLang="en-US"/>
            </a:p>
          </p:txBody>
        </p:sp>
        <p:sp>
          <p:nvSpPr>
            <p:cNvPr id="242" name="AutoShape 46"/>
            <p:cNvSpPr>
              <a:spLocks noChangeArrowheads="1"/>
            </p:cNvSpPr>
            <p:nvPr/>
          </p:nvSpPr>
          <p:spPr>
            <a:xfrm>
              <a:off x="17" y="0"/>
              <a:ext cx="63" cy="84"/>
            </a:xfrm>
            <a:prstGeom prst="triangle">
              <a:avLst>
                <a:gd name="adj" fmla="val 50000"/>
              </a:avLst>
            </a:prstGeom>
            <a:solidFill>
              <a:srgbClr val="000000"/>
            </a:solidFill>
            <a:ln w="9525">
              <a:noFill/>
              <a:miter lim="800000"/>
              <a:headEnd/>
              <a:tailEnd/>
            </a:ln>
          </p:spPr>
          <p:txBody>
            <a:bodyPr/>
            <a:lstStyle/>
            <a:p>
              <a:endParaRPr lang="ja-JP" altLang="en-US"/>
            </a:p>
          </p:txBody>
        </p:sp>
      </p:grpSp>
      <p:grpSp>
        <p:nvGrpSpPr>
          <p:cNvPr id="243" name="グループ化 129"/>
          <p:cNvGrpSpPr/>
          <p:nvPr/>
        </p:nvGrpSpPr>
        <p:grpSpPr>
          <a:xfrm>
            <a:off x="4631425" y="6381328"/>
            <a:ext cx="2153781" cy="443969"/>
            <a:chOff x="4638951" y="6349595"/>
            <a:chExt cx="2488999" cy="448715"/>
          </a:xfrm>
        </p:grpSpPr>
        <p:sp>
          <p:nvSpPr>
            <p:cNvPr id="244" name="正方形/長方形 130"/>
            <p:cNvSpPr/>
            <p:nvPr/>
          </p:nvSpPr>
          <p:spPr>
            <a:xfrm>
              <a:off x="4667249" y="6362700"/>
              <a:ext cx="2460700" cy="435610"/>
            </a:xfrm>
            <a:prstGeom prst="rect">
              <a:avLst/>
            </a:prstGeom>
            <a:solidFill>
              <a:srgbClr val="FFFFFF"/>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245" name="Group 29"/>
            <p:cNvGrpSpPr/>
            <p:nvPr/>
          </p:nvGrpSpPr>
          <p:grpSpPr>
            <a:xfrm>
              <a:off x="4638951" y="6349595"/>
              <a:ext cx="2488999" cy="340145"/>
              <a:chOff x="0" y="0"/>
              <a:chExt cx="322" cy="47"/>
            </a:xfrm>
          </p:grpSpPr>
          <p:sp>
            <p:nvSpPr>
              <p:cNvPr id="246" name="Rectangle 30"/>
              <p:cNvSpPr>
                <a:spLocks noChangeArrowheads="1"/>
              </p:cNvSpPr>
              <p:nvPr/>
            </p:nvSpPr>
            <p:spPr>
              <a:xfrm>
                <a:off x="235" y="0"/>
                <a:ext cx="87" cy="33"/>
              </a:xfrm>
              <a:prstGeom prst="rect">
                <a:avLst/>
              </a:prstGeom>
              <a:noFill/>
              <a:ln w="9525">
                <a:no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sz="1100" b="0" i="0" u="none" strike="noStrike" baseline="0" dirty="0">
                    <a:solidFill>
                      <a:srgbClr val="000000"/>
                    </a:solidFill>
                    <a:latin typeface="ＭＳ Ｐゴシック"/>
                    <a:ea typeface="ＭＳ Ｐゴシック"/>
                  </a:rPr>
                  <a:t>１，</a:t>
                </a:r>
                <a:r>
                  <a:rPr lang="en-US" altLang="ja-JP" sz="1100" b="0" i="0" u="none" strike="noStrike" baseline="0" dirty="0">
                    <a:solidFill>
                      <a:srgbClr val="000000"/>
                    </a:solidFill>
                    <a:latin typeface="ＭＳ Ｐゴシック"/>
                    <a:ea typeface="ＭＳ Ｐゴシック"/>
                  </a:rPr>
                  <a:t>000m</a:t>
                </a:r>
              </a:p>
            </p:txBody>
          </p:sp>
          <p:sp>
            <p:nvSpPr>
              <p:cNvPr id="247" name="Rectangle 31"/>
              <p:cNvSpPr>
                <a:spLocks noChangeArrowheads="1"/>
              </p:cNvSpPr>
              <p:nvPr/>
            </p:nvSpPr>
            <p:spPr>
              <a:xfrm>
                <a:off x="0" y="0"/>
                <a:ext cx="48" cy="33"/>
              </a:xfrm>
              <a:prstGeom prst="rect">
                <a:avLst/>
              </a:prstGeom>
              <a:noFill/>
              <a:ln w="9525">
                <a:no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ja-JP" sz="1100" b="0" i="0" u="none" strike="noStrike" baseline="0">
                    <a:solidFill>
                      <a:srgbClr val="000000"/>
                    </a:solidFill>
                    <a:latin typeface="ＭＳ Ｐゴシック"/>
                    <a:ea typeface="ＭＳ Ｐゴシック"/>
                  </a:rPr>
                  <a:t>0</a:t>
                </a:r>
              </a:p>
            </p:txBody>
          </p:sp>
          <p:grpSp>
            <p:nvGrpSpPr>
              <p:cNvPr id="248" name="Group 32"/>
              <p:cNvGrpSpPr/>
              <p:nvPr/>
            </p:nvGrpSpPr>
            <p:grpSpPr>
              <a:xfrm>
                <a:off x="25" y="34"/>
                <a:ext cx="247" cy="13"/>
                <a:chOff x="25" y="32"/>
                <a:chExt cx="519" cy="16"/>
              </a:xfrm>
            </p:grpSpPr>
            <p:grpSp>
              <p:nvGrpSpPr>
                <p:cNvPr id="249" name="Group 33"/>
                <p:cNvGrpSpPr/>
                <p:nvPr/>
              </p:nvGrpSpPr>
              <p:grpSpPr>
                <a:xfrm>
                  <a:off x="25" y="32"/>
                  <a:ext cx="519" cy="16"/>
                  <a:chOff x="25" y="32"/>
                  <a:chExt cx="519" cy="16"/>
                </a:xfrm>
              </p:grpSpPr>
              <p:sp>
                <p:nvSpPr>
                  <p:cNvPr id="254" name="Line 34"/>
                  <p:cNvSpPr>
                    <a:spLocks noChangeShapeType="1"/>
                  </p:cNvSpPr>
                  <p:nvPr/>
                </p:nvSpPr>
                <p:spPr>
                  <a:xfrm>
                    <a:off x="25" y="46"/>
                    <a:ext cx="519" cy="0"/>
                  </a:xfrm>
                  <a:prstGeom prst="line">
                    <a:avLst/>
                  </a:prstGeom>
                  <a:noFill/>
                  <a:ln w="38100">
                    <a:solidFill>
                      <a:srgbClr val="000000"/>
                    </a:solidFill>
                    <a:round/>
                    <a:headEnd/>
                    <a:tailEnd/>
                  </a:ln>
                </p:spPr>
                <p:txBody>
                  <a:bodyPr/>
                  <a:lstStyle/>
                  <a:p>
                    <a:endParaRPr lang="ja-JP" altLang="en-US"/>
                  </a:p>
                </p:txBody>
              </p:sp>
              <p:sp>
                <p:nvSpPr>
                  <p:cNvPr id="255" name="Line 35"/>
                  <p:cNvSpPr>
                    <a:spLocks noChangeShapeType="1"/>
                  </p:cNvSpPr>
                  <p:nvPr/>
                </p:nvSpPr>
                <p:spPr>
                  <a:xfrm>
                    <a:off x="27" y="38"/>
                    <a:ext cx="516" cy="0"/>
                  </a:xfrm>
                  <a:prstGeom prst="line">
                    <a:avLst/>
                  </a:prstGeom>
                  <a:noFill/>
                  <a:ln w="12700">
                    <a:solidFill>
                      <a:srgbClr val="000000"/>
                    </a:solidFill>
                    <a:round/>
                    <a:headEnd/>
                    <a:tailEnd/>
                  </a:ln>
                </p:spPr>
                <p:txBody>
                  <a:bodyPr/>
                  <a:lstStyle/>
                  <a:p>
                    <a:endParaRPr lang="ja-JP" altLang="en-US"/>
                  </a:p>
                </p:txBody>
              </p:sp>
              <p:sp>
                <p:nvSpPr>
                  <p:cNvPr id="256" name="Line 36"/>
                  <p:cNvSpPr>
                    <a:spLocks noChangeShapeType="1"/>
                  </p:cNvSpPr>
                  <p:nvPr/>
                </p:nvSpPr>
                <p:spPr>
                  <a:xfrm flipV="1">
                    <a:off x="26" y="32"/>
                    <a:ext cx="0" cy="14"/>
                  </a:xfrm>
                  <a:prstGeom prst="line">
                    <a:avLst/>
                  </a:prstGeom>
                  <a:noFill/>
                  <a:ln w="25400">
                    <a:solidFill>
                      <a:srgbClr val="000000"/>
                    </a:solidFill>
                    <a:round/>
                    <a:headEnd/>
                    <a:tailEnd/>
                  </a:ln>
                </p:spPr>
                <p:txBody>
                  <a:bodyPr/>
                  <a:lstStyle/>
                  <a:p>
                    <a:endParaRPr lang="ja-JP" altLang="en-US"/>
                  </a:p>
                </p:txBody>
              </p:sp>
              <p:sp>
                <p:nvSpPr>
                  <p:cNvPr id="257" name="Line 37"/>
                  <p:cNvSpPr>
                    <a:spLocks noChangeShapeType="1"/>
                  </p:cNvSpPr>
                  <p:nvPr/>
                </p:nvSpPr>
                <p:spPr>
                  <a:xfrm flipV="1">
                    <a:off x="543" y="32"/>
                    <a:ext cx="0" cy="16"/>
                  </a:xfrm>
                  <a:prstGeom prst="line">
                    <a:avLst/>
                  </a:prstGeom>
                  <a:noFill/>
                  <a:ln w="25400">
                    <a:solidFill>
                      <a:srgbClr val="000000"/>
                    </a:solidFill>
                    <a:round/>
                    <a:headEnd/>
                    <a:tailEnd/>
                  </a:ln>
                </p:spPr>
                <p:txBody>
                  <a:bodyPr/>
                  <a:lstStyle/>
                  <a:p>
                    <a:endParaRPr lang="ja-JP" altLang="en-US"/>
                  </a:p>
                </p:txBody>
              </p:sp>
            </p:grpSp>
            <p:sp>
              <p:nvSpPr>
                <p:cNvPr id="250" name="Line 38"/>
                <p:cNvSpPr>
                  <a:spLocks noChangeShapeType="1"/>
                </p:cNvSpPr>
                <p:nvPr/>
              </p:nvSpPr>
              <p:spPr>
                <a:xfrm flipV="1">
                  <a:off x="129" y="33"/>
                  <a:ext cx="0" cy="14"/>
                </a:xfrm>
                <a:prstGeom prst="line">
                  <a:avLst/>
                </a:prstGeom>
                <a:noFill/>
                <a:ln w="25400">
                  <a:solidFill>
                    <a:srgbClr val="000000"/>
                  </a:solidFill>
                  <a:round/>
                  <a:headEnd/>
                  <a:tailEnd/>
                </a:ln>
              </p:spPr>
              <p:txBody>
                <a:bodyPr/>
                <a:lstStyle/>
                <a:p>
                  <a:endParaRPr lang="ja-JP" altLang="en-US"/>
                </a:p>
              </p:txBody>
            </p:sp>
            <p:sp>
              <p:nvSpPr>
                <p:cNvPr id="251" name="Line 39"/>
                <p:cNvSpPr>
                  <a:spLocks noChangeShapeType="1"/>
                </p:cNvSpPr>
                <p:nvPr/>
              </p:nvSpPr>
              <p:spPr>
                <a:xfrm flipV="1">
                  <a:off x="232" y="33"/>
                  <a:ext cx="0" cy="14"/>
                </a:xfrm>
                <a:prstGeom prst="line">
                  <a:avLst/>
                </a:prstGeom>
                <a:noFill/>
                <a:ln w="25400">
                  <a:solidFill>
                    <a:srgbClr val="000000"/>
                  </a:solidFill>
                  <a:round/>
                  <a:headEnd/>
                  <a:tailEnd/>
                </a:ln>
              </p:spPr>
              <p:txBody>
                <a:bodyPr/>
                <a:lstStyle/>
                <a:p>
                  <a:endParaRPr lang="ja-JP" altLang="en-US"/>
                </a:p>
              </p:txBody>
            </p:sp>
            <p:sp>
              <p:nvSpPr>
                <p:cNvPr id="252" name="Line 40"/>
                <p:cNvSpPr>
                  <a:spLocks noChangeShapeType="1"/>
                </p:cNvSpPr>
                <p:nvPr/>
              </p:nvSpPr>
              <p:spPr>
                <a:xfrm flipV="1">
                  <a:off x="337" y="33"/>
                  <a:ext cx="0" cy="14"/>
                </a:xfrm>
                <a:prstGeom prst="line">
                  <a:avLst/>
                </a:prstGeom>
                <a:noFill/>
                <a:ln w="25400">
                  <a:solidFill>
                    <a:srgbClr val="000000"/>
                  </a:solidFill>
                  <a:round/>
                  <a:headEnd/>
                  <a:tailEnd/>
                </a:ln>
              </p:spPr>
              <p:txBody>
                <a:bodyPr/>
                <a:lstStyle/>
                <a:p>
                  <a:endParaRPr lang="ja-JP" altLang="en-US"/>
                </a:p>
              </p:txBody>
            </p:sp>
            <p:sp>
              <p:nvSpPr>
                <p:cNvPr id="253" name="Line 41"/>
                <p:cNvSpPr>
                  <a:spLocks noChangeShapeType="1"/>
                </p:cNvSpPr>
                <p:nvPr/>
              </p:nvSpPr>
              <p:spPr>
                <a:xfrm flipV="1">
                  <a:off x="440" y="33"/>
                  <a:ext cx="0" cy="14"/>
                </a:xfrm>
                <a:prstGeom prst="line">
                  <a:avLst/>
                </a:prstGeom>
                <a:noFill/>
                <a:ln w="25400">
                  <a:solidFill>
                    <a:srgbClr val="000000"/>
                  </a:solidFill>
                  <a:round/>
                  <a:headEnd/>
                  <a:tailEnd/>
                </a:ln>
              </p:spPr>
              <p:txBody>
                <a:bodyPr/>
                <a:lstStyle/>
                <a:p>
                  <a:endParaRPr lang="ja-JP" altLang="en-US"/>
                </a:p>
              </p:txBody>
            </p:sp>
          </p:grpSp>
        </p:grpSp>
      </p:grpSp>
      <p:sp>
        <p:nvSpPr>
          <p:cNvPr id="89" name="正方形/長方形 105"/>
          <p:cNvSpPr>
            <a:spLocks noChangeArrowheads="1"/>
          </p:cNvSpPr>
          <p:nvPr/>
        </p:nvSpPr>
        <p:spPr bwMode="auto">
          <a:xfrm>
            <a:off x="128588" y="549275"/>
            <a:ext cx="9688512" cy="941388"/>
          </a:xfrm>
          <a:prstGeom prst="rect">
            <a:avLst/>
          </a:prstGeom>
          <a:solidFill>
            <a:srgbClr val="FFFFFF"/>
          </a:solidFill>
          <a:ln w="25400" algn="ctr">
            <a:solidFill>
              <a:srgbClr val="558ED5"/>
            </a:solidFill>
            <a:round/>
            <a:headEnd/>
            <a:tailEnd/>
          </a:ln>
        </p:spPr>
        <p:txBody>
          <a:bodyPr tIns="45721" bIns="45721" anchor="ct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buFont typeface="Arial" panose="020B0604020202020204" pitchFamily="34" charset="0"/>
              <a:buNone/>
            </a:pPr>
            <a:r>
              <a:rPr lang="ja-JP" altLang="en-US" sz="1200" dirty="0"/>
              <a:t>◆事業概要：●●● ●●● ●●● ●●● ●●● ●●● ●●● ●●● ●●● ●●● ●●● ●●● ●●● ●●● ●●● ●●● ●●● 　　　</a:t>
            </a:r>
            <a:endParaRPr lang="en-US" altLang="ja-JP" sz="1200" dirty="0"/>
          </a:p>
          <a:p>
            <a:pPr>
              <a:buFont typeface="Arial" panose="020B0604020202020204" pitchFamily="34" charset="0"/>
              <a:buNone/>
            </a:pPr>
            <a:r>
              <a:rPr lang="ja-JP" altLang="en-US" sz="1200" dirty="0"/>
              <a:t>　　　　　　　　●●● ●●● ●●● ●●● ●●● ●●● ●●● ●●● ●●● </a:t>
            </a:r>
            <a:r>
              <a:rPr lang="ja-JP" altLang="ja-JP" sz="1200" dirty="0"/>
              <a:t>。</a:t>
            </a:r>
            <a:endParaRPr lang="en-US" altLang="ja-JP" sz="1200" dirty="0"/>
          </a:p>
          <a:p>
            <a:pPr>
              <a:buNone/>
            </a:pPr>
            <a:r>
              <a:rPr lang="ja-JP" altLang="en-US" sz="1200" dirty="0"/>
              <a:t>◆事業主体：●●●　　　◆面積：●●．●</a:t>
            </a:r>
            <a:r>
              <a:rPr lang="en-US" altLang="ja-JP" sz="1200" dirty="0"/>
              <a:t>ha</a:t>
            </a:r>
            <a:r>
              <a:rPr lang="ja-JP" altLang="en-US" sz="1200" dirty="0"/>
              <a:t>　　　◆滞在快適性等向上区域　●．●</a:t>
            </a:r>
            <a:r>
              <a:rPr lang="en-US" altLang="ja-JP" sz="1200" dirty="0"/>
              <a:t>ha</a:t>
            </a:r>
            <a:r>
              <a:rPr lang="ja-JP" altLang="en-US" sz="1200" dirty="0"/>
              <a:t>　　　◆交付期間：令和●年度～令和●年度　　　</a:t>
            </a:r>
            <a:endParaRPr lang="en-US" altLang="ja-JP" sz="1200" dirty="0"/>
          </a:p>
          <a:p>
            <a:pPr>
              <a:buFont typeface="Arial" panose="020B0604020202020204" pitchFamily="34" charset="0"/>
              <a:buNone/>
            </a:pPr>
            <a:r>
              <a:rPr lang="ja-JP" altLang="en-US" sz="1200" dirty="0"/>
              <a:t>◆全体事業費：●●百万円　　　◆交付対象事業費：●百万円（国費：●百万円）　　　◆国費率：●●％</a:t>
            </a:r>
            <a:endParaRPr lang="en-US" altLang="ja-JP" sz="1200" dirty="0"/>
          </a:p>
        </p:txBody>
      </p:sp>
    </p:spTree>
    <p:extLst>
      <p:ext uri="{BB962C8B-B14F-4D97-AF65-F5344CB8AC3E}">
        <p14:creationId xmlns:p14="http://schemas.microsoft.com/office/powerpoint/2010/main" val="3949124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stretch>
            <a:fillRect/>
          </a:stretch>
        </p:blipFill>
        <p:spPr>
          <a:xfrm>
            <a:off x="4705778" y="3135889"/>
            <a:ext cx="4958494" cy="3470340"/>
          </a:xfrm>
          <a:prstGeom prst="rect">
            <a:avLst/>
          </a:prstGeom>
        </p:spPr>
      </p:pic>
      <p:sp>
        <p:nvSpPr>
          <p:cNvPr id="1363" name="Text Box 178"/>
          <p:cNvSpPr txBox="1">
            <a:spLocks noChangeArrowheads="1"/>
          </p:cNvSpPr>
          <p:nvPr/>
        </p:nvSpPr>
        <p:spPr>
          <a:xfrm>
            <a:off x="-15552" y="-45616"/>
            <a:ext cx="6048375" cy="461665"/>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50000"/>
              </a:spcBef>
              <a:buFontTx/>
              <a:buNone/>
            </a:pPr>
            <a:r>
              <a:rPr lang="en-US" altLang="ja-JP" sz="2400" b="1" dirty="0">
                <a:latin typeface="Arial" panose="020B0604020202020204" pitchFamily="34" charset="0"/>
              </a:rPr>
              <a:t>【</a:t>
            </a:r>
            <a:r>
              <a:rPr lang="ja-JP" altLang="en-US" sz="2400" b="1" dirty="0">
                <a:latin typeface="Arial" panose="020B0604020202020204" pitchFamily="34" charset="0"/>
              </a:rPr>
              <a:t>図面作成上の留意点①</a:t>
            </a:r>
            <a:r>
              <a:rPr lang="en-US" altLang="ja-JP" sz="2400" b="1" dirty="0">
                <a:latin typeface="Arial" panose="020B0604020202020204" pitchFamily="34" charset="0"/>
              </a:rPr>
              <a:t>】</a:t>
            </a:r>
          </a:p>
        </p:txBody>
      </p:sp>
      <p:sp>
        <p:nvSpPr>
          <p:cNvPr id="1364" name="テキスト ボックス 5"/>
          <p:cNvSpPr txBox="1">
            <a:spLocks noChangeArrowheads="1"/>
          </p:cNvSpPr>
          <p:nvPr/>
        </p:nvSpPr>
        <p:spPr>
          <a:xfrm>
            <a:off x="7185025" y="15875"/>
            <a:ext cx="2720975" cy="277813"/>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lgn="ctr" eaLnBrk="1" hangingPunct="1">
              <a:spcBef>
                <a:spcPct val="0"/>
              </a:spcBef>
              <a:buFontTx/>
              <a:buNone/>
            </a:pPr>
            <a:r>
              <a:rPr lang="en-US" altLang="ja-JP" sz="1200" b="1">
                <a:solidFill>
                  <a:srgbClr val="FF0000"/>
                </a:solidFill>
                <a:latin typeface="Arial" panose="020B0604020202020204" pitchFamily="34" charset="0"/>
              </a:rPr>
              <a:t>※</a:t>
            </a:r>
            <a:r>
              <a:rPr lang="ja-JP" altLang="en-US" sz="1200" b="1">
                <a:solidFill>
                  <a:srgbClr val="FF0000"/>
                </a:solidFill>
                <a:latin typeface="Arial" panose="020B0604020202020204" pitchFamily="34" charset="0"/>
              </a:rPr>
              <a:t>提出の際は、このページを削除する。</a:t>
            </a:r>
          </a:p>
        </p:txBody>
      </p:sp>
      <p:sp>
        <p:nvSpPr>
          <p:cNvPr id="1365" name="Rectangle 177"/>
          <p:cNvSpPr>
            <a:spLocks noChangeArrowheads="1"/>
          </p:cNvSpPr>
          <p:nvPr/>
        </p:nvSpPr>
        <p:spPr>
          <a:xfrm>
            <a:off x="82828" y="2924944"/>
            <a:ext cx="4222100" cy="3778134"/>
          </a:xfrm>
          <a:prstGeom prst="rect">
            <a:avLst/>
          </a:prstGeom>
          <a:solidFill>
            <a:srgbClr val="FFFFFF"/>
          </a:solidFill>
          <a:ln>
            <a:noFill/>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en-US" altLang="ja-JP" sz="1100" b="1" dirty="0">
                <a:latin typeface="Arial" panose="020B0604020202020204" pitchFamily="34" charset="0"/>
              </a:rPr>
              <a:t>【 </a:t>
            </a:r>
            <a:r>
              <a:rPr lang="ja-JP" altLang="en-US" sz="1100" b="1" dirty="0">
                <a:latin typeface="Arial" panose="020B0604020202020204" pitchFamily="34" charset="0"/>
              </a:rPr>
              <a:t>記載内容 </a:t>
            </a:r>
            <a:r>
              <a:rPr lang="en-US" altLang="ja-JP" sz="1100" b="1" dirty="0">
                <a:latin typeface="Arial" panose="020B0604020202020204" pitchFamily="34" charset="0"/>
              </a:rPr>
              <a:t>】</a:t>
            </a:r>
          </a:p>
          <a:p>
            <a:pPr indent="-457200" eaLnBrk="1" hangingPunct="1">
              <a:spcBef>
                <a:spcPct val="0"/>
              </a:spcBef>
              <a:buFontTx/>
              <a:buNone/>
            </a:pPr>
            <a:r>
              <a:rPr lang="ja-JP" altLang="en-US" sz="1000" dirty="0">
                <a:latin typeface="Arial" panose="020B0604020202020204" pitchFamily="34" charset="0"/>
              </a:rPr>
              <a:t>◆標題部分の地区名には必ずふりがなを振ること。</a:t>
            </a:r>
            <a:endParaRPr lang="en-US" altLang="ja-JP" sz="1000" dirty="0">
              <a:latin typeface="Arial" panose="020B0604020202020204" pitchFamily="34" charset="0"/>
            </a:endParaRPr>
          </a:p>
          <a:p>
            <a:pPr indent="-457200" eaLnBrk="1" hangingPunct="1">
              <a:spcBef>
                <a:spcPct val="0"/>
              </a:spcBef>
              <a:buFontTx/>
              <a:buNone/>
            </a:pPr>
            <a:endParaRPr lang="en-US" altLang="ja-JP" sz="1000" dirty="0">
              <a:latin typeface="Arial" panose="020B0604020202020204" pitchFamily="34" charset="0"/>
            </a:endParaRPr>
          </a:p>
          <a:p>
            <a:pPr indent="-457200" eaLnBrk="1" hangingPunct="1">
              <a:spcBef>
                <a:spcPct val="0"/>
              </a:spcBef>
              <a:buFontTx/>
              <a:buNone/>
            </a:pPr>
            <a:endParaRPr lang="en-US" altLang="ja-JP" sz="1000" dirty="0">
              <a:latin typeface="Arial" panose="020B0604020202020204" pitchFamily="34" charset="0"/>
            </a:endParaRPr>
          </a:p>
          <a:p>
            <a:pPr indent="-457200" eaLnBrk="1" hangingPunct="1">
              <a:spcBef>
                <a:spcPct val="0"/>
              </a:spcBef>
              <a:buNone/>
            </a:pPr>
            <a:r>
              <a:rPr lang="ja-JP" altLang="en-US" sz="1000" dirty="0">
                <a:latin typeface="Arial" panose="020B0604020202020204" pitchFamily="34" charset="0"/>
              </a:rPr>
              <a:t>◆人口は小数第１位（千人単位）までの記載すること。</a:t>
            </a:r>
          </a:p>
          <a:p>
            <a:pPr indent="-457200" eaLnBrk="1" hangingPunct="1">
              <a:spcBef>
                <a:spcPct val="0"/>
              </a:spcBef>
              <a:buFontTx/>
              <a:buNone/>
            </a:pPr>
            <a:endParaRPr lang="en-US" altLang="ja-JP" sz="1000" dirty="0">
              <a:latin typeface="Arial" panose="020B0604020202020204" pitchFamily="34" charset="0"/>
            </a:endParaRPr>
          </a:p>
          <a:p>
            <a:pPr indent="-457200" eaLnBrk="1" hangingPunct="1">
              <a:spcBef>
                <a:spcPct val="0"/>
              </a:spcBef>
              <a:buFontTx/>
              <a:buNone/>
            </a:pPr>
            <a:endParaRPr lang="en-US" altLang="ja-JP" sz="1000" dirty="0">
              <a:latin typeface="Arial" panose="020B0604020202020204" pitchFamily="34" charset="0"/>
            </a:endParaRPr>
          </a:p>
          <a:p>
            <a:pPr indent="-457200" eaLnBrk="1" hangingPunct="1">
              <a:spcBef>
                <a:spcPct val="0"/>
              </a:spcBef>
              <a:buFontTx/>
              <a:buNone/>
            </a:pPr>
            <a:r>
              <a:rPr lang="ja-JP" altLang="en-US" sz="1000" dirty="0">
                <a:latin typeface="Arial" panose="020B0604020202020204" pitchFamily="34" charset="0"/>
              </a:rPr>
              <a:t>◆計画に位置付けられた事業について、その位置がわかるように旗揚げし、事業名等を記載すること。関連事業として</a:t>
            </a:r>
            <a:r>
              <a:rPr lang="ja-JP" altLang="en-US" sz="1000" dirty="0">
                <a:latin typeface="+mn-ea"/>
                <a:ea typeface="+mn-ea"/>
              </a:rPr>
              <a:t>位置づけられている事業</a:t>
            </a:r>
            <a:r>
              <a:rPr lang="ja-JP" altLang="en-US" sz="1000" dirty="0">
                <a:latin typeface="Arial" panose="020B0604020202020204" pitchFamily="34" charset="0"/>
              </a:rPr>
              <a:t>についても旗揚げし、関連事業であることがわかるように記載すること。各事業は凡例に従い枠内を着色すること。</a:t>
            </a:r>
            <a:endParaRPr lang="en-US" altLang="ja-JP" sz="1000" dirty="0">
              <a:latin typeface="Arial" panose="020B0604020202020204" pitchFamily="34" charset="0"/>
            </a:endParaRPr>
          </a:p>
          <a:p>
            <a:pPr indent="-457200" eaLnBrk="1" hangingPunct="1">
              <a:spcBef>
                <a:spcPct val="0"/>
              </a:spcBef>
              <a:buFontTx/>
              <a:buNone/>
            </a:pPr>
            <a:endParaRPr lang="en-US" altLang="ja-JP" sz="1000" dirty="0">
              <a:latin typeface="Arial" panose="020B0604020202020204" pitchFamily="34" charset="0"/>
            </a:endParaRPr>
          </a:p>
          <a:p>
            <a:pPr indent="-457200" eaLnBrk="1" hangingPunct="1">
              <a:spcBef>
                <a:spcPct val="0"/>
              </a:spcBef>
              <a:buFontTx/>
              <a:buNone/>
            </a:pPr>
            <a:endParaRPr lang="en-US" altLang="ja-JP" sz="1000" dirty="0">
              <a:latin typeface="Arial" panose="020B0604020202020204" pitchFamily="34" charset="0"/>
            </a:endParaRPr>
          </a:p>
          <a:p>
            <a:pPr indent="-457200" eaLnBrk="1" hangingPunct="1">
              <a:spcBef>
                <a:spcPct val="0"/>
              </a:spcBef>
              <a:buFontTx/>
              <a:buNone/>
            </a:pPr>
            <a:r>
              <a:rPr lang="ja-JP" altLang="en-US" sz="1000" dirty="0">
                <a:latin typeface="Arial" panose="020B0604020202020204" pitchFamily="34" charset="0"/>
              </a:rPr>
              <a:t>◆高速道、幹線道、鉄道、駅、市役所等の都市の骨格を成す施設及び計画の内容に影響を与える主要な施設を明記すること。</a:t>
            </a:r>
            <a:endParaRPr lang="en-US" altLang="ja-JP" sz="1000" dirty="0">
              <a:latin typeface="Arial" panose="020B0604020202020204" pitchFamily="34" charset="0"/>
            </a:endParaRPr>
          </a:p>
          <a:p>
            <a:pPr indent="-457200" eaLnBrk="1" hangingPunct="1">
              <a:spcBef>
                <a:spcPct val="0"/>
              </a:spcBef>
              <a:buFontTx/>
              <a:buNone/>
            </a:pPr>
            <a:endParaRPr lang="en-US" altLang="ja-JP" sz="1000" dirty="0">
              <a:latin typeface="Arial" panose="020B0604020202020204" pitchFamily="34" charset="0"/>
            </a:endParaRPr>
          </a:p>
          <a:p>
            <a:pPr indent="-457200" eaLnBrk="1" hangingPunct="1">
              <a:spcBef>
                <a:spcPct val="0"/>
              </a:spcBef>
              <a:buFontTx/>
              <a:buNone/>
            </a:pPr>
            <a:endParaRPr lang="en-US" altLang="ja-JP" sz="1000" dirty="0">
              <a:latin typeface="Arial" panose="020B0604020202020204" pitchFamily="34" charset="0"/>
            </a:endParaRPr>
          </a:p>
          <a:p>
            <a:pPr indent="-457200" eaLnBrk="1" hangingPunct="1">
              <a:spcBef>
                <a:spcPct val="0"/>
              </a:spcBef>
              <a:buFontTx/>
              <a:buNone/>
            </a:pPr>
            <a:r>
              <a:rPr lang="ja-JP" altLang="en-US" sz="1000" dirty="0">
                <a:latin typeface="Arial" panose="020B0604020202020204" pitchFamily="34" charset="0"/>
              </a:rPr>
              <a:t>◆計画における重要な施設等については、施設や周辺の写真等を貼付し、事業の内容がイメージしやすいようにすること。</a:t>
            </a:r>
            <a:endParaRPr lang="en-US" altLang="ja-JP" sz="1000" dirty="0">
              <a:latin typeface="Arial" panose="020B0604020202020204" pitchFamily="34" charset="0"/>
            </a:endParaRPr>
          </a:p>
          <a:p>
            <a:pPr lvl="0" indent="-457200" eaLnBrk="1" hangingPunct="1">
              <a:spcBef>
                <a:spcPct val="0"/>
              </a:spcBef>
              <a:buSzTx/>
              <a:buNone/>
            </a:pPr>
            <a:endParaRPr kumimoji="0" lang="en-US" altLang="ja-JP" sz="1000" dirty="0">
              <a:solidFill>
                <a:prstClr val="black"/>
              </a:solidFill>
              <a:latin typeface="Arial" panose="020B0604020202020204" pitchFamily="34" charset="0"/>
              <a:cs typeface="Arial"/>
            </a:endParaRPr>
          </a:p>
          <a:p>
            <a:pPr lvl="0" indent="-457200" eaLnBrk="1" hangingPunct="1">
              <a:spcBef>
                <a:spcPct val="0"/>
              </a:spcBef>
              <a:buSzTx/>
              <a:buNone/>
            </a:pPr>
            <a:endParaRPr kumimoji="0" lang="en-US" altLang="ja-JP" sz="1000" dirty="0">
              <a:solidFill>
                <a:prstClr val="black"/>
              </a:solidFill>
              <a:latin typeface="Arial" panose="020B0604020202020204" pitchFamily="34" charset="0"/>
              <a:cs typeface="Arial"/>
            </a:endParaRPr>
          </a:p>
          <a:p>
            <a:pPr lvl="0" indent="-457200" eaLnBrk="1" hangingPunct="1">
              <a:spcBef>
                <a:spcPct val="0"/>
              </a:spcBef>
              <a:buSzTx/>
              <a:buNone/>
            </a:pPr>
            <a:r>
              <a:rPr kumimoji="0" lang="ja-JP" altLang="en-US" sz="1000" dirty="0">
                <a:solidFill>
                  <a:prstClr val="black"/>
                </a:solidFill>
                <a:latin typeface="Arial" panose="020B0604020202020204" pitchFamily="34" charset="0"/>
                <a:cs typeface="Arial"/>
              </a:rPr>
              <a:t>◆市町村の位置、当該計画の位置がわかる周辺図を作成すること。</a:t>
            </a:r>
          </a:p>
          <a:p>
            <a:pPr indent="-457200" eaLnBrk="1" hangingPunct="1">
              <a:spcBef>
                <a:spcPct val="0"/>
              </a:spcBef>
              <a:buFontTx/>
              <a:buNone/>
            </a:pPr>
            <a:endParaRPr lang="ja-JP" altLang="en-US" sz="1100" dirty="0">
              <a:latin typeface="Arial" panose="020B0604020202020204" pitchFamily="34" charset="0"/>
            </a:endParaRPr>
          </a:p>
        </p:txBody>
      </p:sp>
      <p:cxnSp>
        <p:nvCxnSpPr>
          <p:cNvPr id="1366" name="直線矢印コネクタ 6"/>
          <p:cNvCxnSpPr/>
          <p:nvPr/>
        </p:nvCxnSpPr>
        <p:spPr>
          <a:xfrm flipV="1">
            <a:off x="4246999" y="5964961"/>
            <a:ext cx="4810457" cy="27235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68" name="直線矢印コネクタ 17"/>
          <p:cNvCxnSpPr/>
          <p:nvPr/>
        </p:nvCxnSpPr>
        <p:spPr>
          <a:xfrm>
            <a:off x="4246999" y="3304411"/>
            <a:ext cx="648072" cy="111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69" name="直線矢印コネクタ 21"/>
          <p:cNvCxnSpPr/>
          <p:nvPr/>
        </p:nvCxnSpPr>
        <p:spPr>
          <a:xfrm>
            <a:off x="4246999" y="3645024"/>
            <a:ext cx="561985" cy="61208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70" name="正方形/長方形 27"/>
          <p:cNvSpPr/>
          <p:nvPr/>
        </p:nvSpPr>
        <p:spPr>
          <a:xfrm>
            <a:off x="82828" y="476672"/>
            <a:ext cx="9707622" cy="2376264"/>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1" hangingPunct="1"/>
            <a:r>
              <a:rPr lang="en-US" altLang="ja-JP" sz="1100" b="1" dirty="0">
                <a:solidFill>
                  <a:schemeClr val="tx1"/>
                </a:solidFill>
                <a:latin typeface="Arial" panose="020B0604020202020204" pitchFamily="34" charset="0"/>
              </a:rPr>
              <a:t>【 </a:t>
            </a:r>
            <a:r>
              <a:rPr lang="ja-JP" altLang="en-US" sz="1100" b="1" dirty="0">
                <a:solidFill>
                  <a:schemeClr val="tx1"/>
                </a:solidFill>
                <a:latin typeface="Arial" panose="020B0604020202020204" pitchFamily="34" charset="0"/>
              </a:rPr>
              <a:t>体裁等 </a:t>
            </a:r>
            <a:r>
              <a:rPr lang="en-US" altLang="ja-JP" sz="1100" b="1" dirty="0">
                <a:solidFill>
                  <a:schemeClr val="tx1"/>
                </a:solidFill>
                <a:latin typeface="Arial" panose="020B0604020202020204" pitchFamily="34" charset="0"/>
              </a:rPr>
              <a:t>】</a:t>
            </a:r>
          </a:p>
          <a:p>
            <a:pPr eaLnBrk="1" hangingPunct="1"/>
            <a:r>
              <a:rPr lang="ja-JP" altLang="en-US" sz="1100" dirty="0">
                <a:solidFill>
                  <a:schemeClr val="tx1"/>
                </a:solidFill>
                <a:latin typeface="Arial" panose="020B0604020202020204" pitchFamily="34" charset="0"/>
              </a:rPr>
              <a:t>◆下図は地理院地図（電子国土</a:t>
            </a:r>
            <a:r>
              <a:rPr lang="en-US" altLang="ja-JP" sz="1100" dirty="0">
                <a:solidFill>
                  <a:schemeClr val="tx1"/>
                </a:solidFill>
                <a:latin typeface="Arial" panose="020B0604020202020204" pitchFamily="34" charset="0"/>
              </a:rPr>
              <a:t>Web</a:t>
            </a:r>
            <a:r>
              <a:rPr lang="ja-JP" altLang="en-US" sz="1100" dirty="0">
                <a:solidFill>
                  <a:schemeClr val="tx1"/>
                </a:solidFill>
                <a:latin typeface="Arial" panose="020B0604020202020204" pitchFamily="34" charset="0"/>
              </a:rPr>
              <a:t>）の淡色地図を使用し、適宜調整すること。スケールバー・方位を記載 すること。地図の縦横比を変更しないこと。</a:t>
            </a:r>
            <a:endParaRPr lang="en-US" altLang="ja-JP" sz="1100" dirty="0">
              <a:solidFill>
                <a:schemeClr val="tx1"/>
              </a:solidFill>
              <a:latin typeface="Arial" panose="020B0604020202020204" pitchFamily="34" charset="0"/>
            </a:endParaRPr>
          </a:p>
          <a:p>
            <a:pPr eaLnBrk="1" hangingPunct="1"/>
            <a:endParaRPr lang="en-US" altLang="ja-JP" sz="1100" dirty="0">
              <a:solidFill>
                <a:schemeClr val="tx1"/>
              </a:solidFill>
              <a:latin typeface="Arial" panose="020B0604020202020204" pitchFamily="34" charset="0"/>
            </a:endParaRPr>
          </a:p>
          <a:p>
            <a:pPr eaLnBrk="1" hangingPunct="1"/>
            <a:r>
              <a:rPr lang="ja-JP" altLang="en-US" sz="1100" dirty="0">
                <a:solidFill>
                  <a:schemeClr val="tx1"/>
                </a:solidFill>
                <a:latin typeface="Arial" panose="020B0604020202020204" pitchFamily="34" charset="0"/>
              </a:rPr>
              <a:t>◆枠取りや旗揚げ等はすべて編集可能な状態にしておくこと。（複数の図形等を画像で貼付しないでください。）</a:t>
            </a:r>
            <a:endParaRPr lang="en-US" altLang="ja-JP" sz="1100" dirty="0">
              <a:solidFill>
                <a:schemeClr val="tx1"/>
              </a:solidFill>
              <a:latin typeface="Arial" panose="020B0604020202020204" pitchFamily="34" charset="0"/>
            </a:endParaRPr>
          </a:p>
          <a:p>
            <a:endParaRPr kumimoji="1" lang="en-US" altLang="ja-JP" sz="1100" dirty="0">
              <a:solidFill>
                <a:schemeClr val="tx1"/>
              </a:solidFill>
            </a:endParaRPr>
          </a:p>
          <a:p>
            <a:pPr eaLnBrk="1" hangingPunct="1"/>
            <a:r>
              <a:rPr lang="ja-JP" altLang="en-US" sz="1100" dirty="0">
                <a:latin typeface="Arial" panose="020B0604020202020204" pitchFamily="34" charset="0"/>
              </a:rPr>
              <a:t>◆都市再生整備計画の区域を</a:t>
            </a:r>
            <a:r>
              <a:rPr lang="ja-JP" altLang="en-US" sz="1100" b="1" dirty="0">
                <a:solidFill>
                  <a:srgbClr val="FF0000"/>
                </a:solidFill>
                <a:latin typeface="Arial" panose="020B0604020202020204" pitchFamily="34" charset="0"/>
              </a:rPr>
              <a:t>赤太線縁取り</a:t>
            </a:r>
            <a:r>
              <a:rPr lang="ja-JP" altLang="en-US" sz="1100" dirty="0">
                <a:latin typeface="Arial" panose="020B0604020202020204" pitchFamily="34" charset="0"/>
              </a:rPr>
              <a:t>すること。</a:t>
            </a:r>
            <a:endParaRPr lang="en-US" altLang="ja-JP" sz="1100" dirty="0">
              <a:latin typeface="Arial" panose="020B0604020202020204" pitchFamily="34" charset="0"/>
            </a:endParaRPr>
          </a:p>
          <a:p>
            <a:pPr eaLnBrk="1" hangingPunct="1"/>
            <a:r>
              <a:rPr lang="ja-JP" altLang="en-US" sz="1100" dirty="0">
                <a:latin typeface="Arial" panose="020B0604020202020204" pitchFamily="34" charset="0"/>
              </a:rPr>
              <a:t>　 立地適正化計画を作成している場合は、居住誘導区域・都市機能誘導区域についても明示すること。</a:t>
            </a:r>
            <a:endParaRPr lang="en-US" altLang="ja-JP" sz="1100" dirty="0">
              <a:latin typeface="Arial" panose="020B0604020202020204" pitchFamily="34" charset="0"/>
            </a:endParaRPr>
          </a:p>
          <a:p>
            <a:pPr eaLnBrk="1" hangingPunct="1"/>
            <a:r>
              <a:rPr lang="ja-JP" altLang="en-US" sz="1100" dirty="0">
                <a:latin typeface="Arial" panose="020B0604020202020204" pitchFamily="34" charset="0"/>
              </a:rPr>
              <a:t>　 都市再生緊急整備地域、歴史的風致維持向上計画、低炭素まちづくり計画についても該当がある場合はその 区域を明示すること。</a:t>
            </a:r>
            <a:endParaRPr lang="en-US" altLang="ja-JP" sz="1100" dirty="0">
              <a:latin typeface="Arial" panose="020B0604020202020204" pitchFamily="34" charset="0"/>
            </a:endParaRPr>
          </a:p>
          <a:p>
            <a:endParaRPr kumimoji="1" lang="en-US" altLang="ja-JP" sz="1100" dirty="0">
              <a:solidFill>
                <a:schemeClr val="tx1"/>
              </a:solidFill>
            </a:endParaRPr>
          </a:p>
          <a:p>
            <a:r>
              <a:rPr lang="ja-JP" altLang="en-US" sz="1100" dirty="0">
                <a:latin typeface="Arial" panose="020B0604020202020204" pitchFamily="34" charset="0"/>
              </a:rPr>
              <a:t>◆</a:t>
            </a:r>
            <a:r>
              <a:rPr lang="ja-JP" altLang="en-US" sz="1100" dirty="0"/>
              <a:t>地図内の全てが都市機能誘導区域・居住誘導区域である場合は線を描画せず、</a:t>
            </a:r>
            <a:endParaRPr lang="en-US" altLang="ja-JP" sz="1100" dirty="0"/>
          </a:p>
          <a:p>
            <a:r>
              <a:rPr lang="ja-JP" altLang="en-US" sz="1100" dirty="0"/>
              <a:t>　凡例のところに、都市機能誘導区域（地図内全域）・居住誘導区域（地図内全域）と記載すること。</a:t>
            </a:r>
          </a:p>
          <a:p>
            <a:endParaRPr kumimoji="1" lang="en-US" altLang="ja-JP" sz="1100" dirty="0">
              <a:solidFill>
                <a:schemeClr val="tx1"/>
              </a:solidFill>
            </a:endParaRPr>
          </a:p>
          <a:p>
            <a:r>
              <a:rPr lang="ja-JP" altLang="en-US" sz="1100" dirty="0">
                <a:latin typeface="Arial" panose="020B0604020202020204" pitchFamily="34" charset="0"/>
              </a:rPr>
              <a:t>◆その他必要な事項を記載するときは、必ず凡例を記載すること。</a:t>
            </a:r>
            <a:endParaRPr lang="en-US" altLang="ja-JP" sz="1100" dirty="0">
              <a:latin typeface="Arial" panose="020B0604020202020204" pitchFamily="34" charset="0"/>
            </a:endParaRPr>
          </a:p>
          <a:p>
            <a:pPr algn="ctr"/>
            <a:endParaRPr kumimoji="1" lang="ja-JP" altLang="en-US" sz="1000" dirty="0"/>
          </a:p>
        </p:txBody>
      </p:sp>
      <p:cxnSp>
        <p:nvCxnSpPr>
          <p:cNvPr id="1371" name="直線矢印コネクタ 29"/>
          <p:cNvCxnSpPr/>
          <p:nvPr/>
        </p:nvCxnSpPr>
        <p:spPr>
          <a:xfrm>
            <a:off x="4246999" y="4365104"/>
            <a:ext cx="675944" cy="20273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72" name="直線矢印コネクタ 31"/>
          <p:cNvCxnSpPr/>
          <p:nvPr/>
        </p:nvCxnSpPr>
        <p:spPr>
          <a:xfrm>
            <a:off x="4246999" y="5085184"/>
            <a:ext cx="2362185" cy="17306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73" name="正方形/長方形 35"/>
          <p:cNvSpPr/>
          <p:nvPr/>
        </p:nvSpPr>
        <p:spPr>
          <a:xfrm>
            <a:off x="82828" y="2924944"/>
            <a:ext cx="9707622" cy="3850142"/>
          </a:xfrm>
          <a:prstGeom prst="rect">
            <a:avLst/>
          </a:prstGeom>
          <a:noFill/>
          <a:ln>
            <a:solidFill>
              <a:schemeClr val="tx1"/>
            </a:solidFill>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374" name="直線矢印コネクタ 49"/>
          <p:cNvCxnSpPr/>
          <p:nvPr/>
        </p:nvCxnSpPr>
        <p:spPr>
          <a:xfrm flipV="1">
            <a:off x="4246999" y="4257092"/>
            <a:ext cx="4378409" cy="140415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75" name="直線矢印コネクタ 23"/>
          <p:cNvCxnSpPr/>
          <p:nvPr/>
        </p:nvCxnSpPr>
        <p:spPr>
          <a:xfrm flipV="1">
            <a:off x="4246999" y="4257112"/>
            <a:ext cx="1858129" cy="10799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1901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角丸四角形 70"/>
          <p:cNvSpPr/>
          <p:nvPr/>
        </p:nvSpPr>
        <p:spPr>
          <a:xfrm>
            <a:off x="128589" y="3351085"/>
            <a:ext cx="9677147" cy="3437827"/>
          </a:xfrm>
          <a:prstGeom prst="roundRect">
            <a:avLst>
              <a:gd name="adj" fmla="val 7358"/>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1" hangingPunct="1"/>
            <a:r>
              <a:rPr lang="ja-JP" altLang="en-US" sz="1400" b="1" u="sng" dirty="0">
                <a:solidFill>
                  <a:srgbClr val="0070C0"/>
                </a:solidFill>
                <a:latin typeface="Arial" panose="020B0604020202020204" pitchFamily="34" charset="0"/>
              </a:rPr>
              <a:t>◆</a:t>
            </a:r>
            <a:r>
              <a:rPr lang="ja-JP" altLang="en-US" sz="1400" b="1" u="sng" dirty="0">
                <a:latin typeface="Arial" panose="020B0604020202020204" pitchFamily="34" charset="0"/>
              </a:rPr>
              <a:t>都市再生整備計画事業（社会資本整備総合交付金）の場合</a:t>
            </a:r>
            <a:endParaRPr lang="en-US" altLang="ja-JP" sz="1400" b="1" u="sng" dirty="0">
              <a:latin typeface="Arial" panose="020B0604020202020204" pitchFamily="34" charset="0"/>
            </a:endParaRPr>
          </a:p>
          <a:p>
            <a:pPr eaLnBrk="1" hangingPunct="1"/>
            <a:r>
              <a:rPr lang="ja-JP" altLang="en-US" sz="1200" dirty="0">
                <a:latin typeface="+mn-ea"/>
              </a:rPr>
              <a:t>　右上の青枠内に要件（コンパクトシティ支援型、観光等地域資源活用支援型、地域</a:t>
            </a:r>
            <a:endParaRPr lang="en-US" altLang="ja-JP" sz="1200" dirty="0">
              <a:latin typeface="+mn-ea"/>
            </a:endParaRPr>
          </a:p>
          <a:p>
            <a:pPr eaLnBrk="1" hangingPunct="1"/>
            <a:r>
              <a:rPr lang="ja-JP" altLang="en-US" sz="1200" dirty="0">
                <a:latin typeface="+mn-ea"/>
              </a:rPr>
              <a:t>生活拠点支援型または経過措置）を記載すること（枠は削除する） 。</a:t>
            </a:r>
            <a:endParaRPr lang="en-US" altLang="ja-JP" sz="1200" dirty="0">
              <a:latin typeface="+mn-ea"/>
            </a:endParaRPr>
          </a:p>
          <a:p>
            <a:pPr eaLnBrk="1" hangingPunct="1"/>
            <a:r>
              <a:rPr lang="ja-JP" altLang="en-US" sz="1200" dirty="0">
                <a:latin typeface="+mn-ea"/>
              </a:rPr>
              <a:t>○コンパクトシティ支援型：要綱 イ－１０－（１）の５．１に規定する施行地区で事業を</a:t>
            </a:r>
            <a:endParaRPr lang="en-US" altLang="ja-JP" sz="1200" dirty="0">
              <a:latin typeface="+mn-ea"/>
            </a:endParaRPr>
          </a:p>
          <a:p>
            <a:pPr eaLnBrk="1" hangingPunct="1"/>
            <a:r>
              <a:rPr lang="ja-JP" altLang="en-US" sz="1200" dirty="0">
                <a:latin typeface="+mn-ea"/>
              </a:rPr>
              <a:t>   実施する地区</a:t>
            </a:r>
            <a:endParaRPr lang="en-US" altLang="ja-JP" sz="1200" dirty="0">
              <a:latin typeface="+mn-ea"/>
            </a:endParaRPr>
          </a:p>
          <a:p>
            <a:pPr eaLnBrk="1" hangingPunct="1"/>
            <a:r>
              <a:rPr lang="ja-JP" altLang="en-US" sz="1200" dirty="0">
                <a:latin typeface="+mn-ea"/>
              </a:rPr>
              <a:t>○観光等地域資源活用支援型：要綱 イ－１０－（１）の５．２に規定する施行地区で</a:t>
            </a:r>
            <a:endParaRPr lang="en-US" altLang="ja-JP" sz="1200" dirty="0">
              <a:latin typeface="+mn-ea"/>
            </a:endParaRPr>
          </a:p>
          <a:p>
            <a:pPr eaLnBrk="1" hangingPunct="1"/>
            <a:r>
              <a:rPr lang="ja-JP" altLang="en-US" sz="1200" dirty="0">
                <a:latin typeface="+mn-ea"/>
              </a:rPr>
              <a:t>   事業を実施する地区</a:t>
            </a:r>
            <a:endParaRPr lang="en-US" altLang="ja-JP" sz="1200" dirty="0">
              <a:latin typeface="+mn-ea"/>
            </a:endParaRPr>
          </a:p>
          <a:p>
            <a:pPr eaLnBrk="1" hangingPunct="1"/>
            <a:r>
              <a:rPr lang="ja-JP" altLang="en-US" sz="1200" dirty="0">
                <a:latin typeface="+mn-ea"/>
              </a:rPr>
              <a:t>○地域生活拠点支援型：イ－１０－（１）の５．３に規定する施行地区で事業を実施する</a:t>
            </a:r>
            <a:endParaRPr lang="en-US" altLang="ja-JP" sz="1200" dirty="0">
              <a:latin typeface="+mn-ea"/>
            </a:endParaRPr>
          </a:p>
          <a:p>
            <a:pPr eaLnBrk="1" hangingPunct="1"/>
            <a:r>
              <a:rPr lang="ja-JP" altLang="en-US" sz="1200" dirty="0">
                <a:latin typeface="+mn-ea"/>
              </a:rPr>
              <a:t>   地区</a:t>
            </a:r>
            <a:endParaRPr lang="en-US" altLang="ja-JP" sz="1200" dirty="0">
              <a:solidFill>
                <a:srgbClr val="FF0000"/>
              </a:solidFill>
              <a:latin typeface="+mn-ea"/>
            </a:endParaRPr>
          </a:p>
          <a:p>
            <a:pPr eaLnBrk="1" hangingPunct="1"/>
            <a:r>
              <a:rPr lang="ja-JP" altLang="en-US" sz="1200" dirty="0">
                <a:latin typeface="+mn-ea"/>
              </a:rPr>
              <a:t>○経過措置：改正前の要綱に基づいている地区（上記いずれの支援型でも無い場合）</a:t>
            </a:r>
            <a:endParaRPr lang="en-US" altLang="ja-JP" sz="1200" dirty="0">
              <a:latin typeface="+mn-ea"/>
            </a:endParaRPr>
          </a:p>
          <a:p>
            <a:pPr eaLnBrk="1" hangingPunct="1"/>
            <a:endParaRPr lang="en-US" altLang="ja-JP" sz="400" dirty="0">
              <a:latin typeface="Arial" panose="020B0604020202020204" pitchFamily="34" charset="0"/>
            </a:endParaRPr>
          </a:p>
          <a:p>
            <a:pPr eaLnBrk="1" hangingPunct="1"/>
            <a:r>
              <a:rPr lang="ja-JP" altLang="en-US" sz="1400" b="1" u="sng" dirty="0">
                <a:solidFill>
                  <a:srgbClr val="0070C0"/>
                </a:solidFill>
                <a:latin typeface="Arial" panose="020B0604020202020204" pitchFamily="34" charset="0"/>
              </a:rPr>
              <a:t>◆</a:t>
            </a:r>
            <a:r>
              <a:rPr lang="ja-JP" altLang="en-US" sz="1400" b="1" u="sng" dirty="0">
                <a:latin typeface="Arial" panose="020B0604020202020204" pitchFamily="34" charset="0"/>
              </a:rPr>
              <a:t>都市再生整備計画事業（防災・安全交付金）の場合</a:t>
            </a:r>
            <a:endParaRPr lang="en-US" altLang="ja-JP" sz="1400" b="1" u="sng" dirty="0">
              <a:latin typeface="Arial" panose="020B0604020202020204" pitchFamily="34" charset="0"/>
            </a:endParaRPr>
          </a:p>
          <a:p>
            <a:pPr eaLnBrk="1" hangingPunct="1"/>
            <a:r>
              <a:rPr lang="ja-JP" altLang="en-US" sz="1200" dirty="0">
                <a:latin typeface="+mn-ea"/>
              </a:rPr>
              <a:t>右上の青枠内に要件（防災拠点・コンパクトシティ支援型、防災拠点・郊外支援型の</a:t>
            </a:r>
            <a:endParaRPr lang="en-US" altLang="ja-JP" sz="1200" dirty="0">
              <a:latin typeface="+mn-ea"/>
            </a:endParaRPr>
          </a:p>
          <a:p>
            <a:pPr eaLnBrk="1" hangingPunct="1"/>
            <a:r>
              <a:rPr lang="ja-JP" altLang="en-US" sz="1200" dirty="0">
                <a:latin typeface="+mn-ea"/>
              </a:rPr>
              <a:t>いずれか）を記載すること（枠は削除する） 。</a:t>
            </a:r>
            <a:endParaRPr lang="en-US" altLang="ja-JP" sz="1200" dirty="0">
              <a:latin typeface="+mn-ea"/>
            </a:endParaRPr>
          </a:p>
          <a:p>
            <a:pPr eaLnBrk="1" hangingPunct="1"/>
            <a:r>
              <a:rPr lang="ja-JP" altLang="en-US" sz="1200" dirty="0">
                <a:latin typeface="+mn-ea"/>
              </a:rPr>
              <a:t>○防災拠点・コンパクトシティ支援型：要綱 ロ－１０－（１）の５．１に規定する施行地区</a:t>
            </a:r>
            <a:endParaRPr lang="en-US" altLang="ja-JP" sz="1200" dirty="0">
              <a:latin typeface="+mn-ea"/>
            </a:endParaRPr>
          </a:p>
          <a:p>
            <a:pPr eaLnBrk="1" hangingPunct="1"/>
            <a:r>
              <a:rPr lang="ja-JP" altLang="en-US" sz="1200" dirty="0">
                <a:latin typeface="+mn-ea"/>
              </a:rPr>
              <a:t>   で事業を実施する地区</a:t>
            </a:r>
            <a:endParaRPr lang="en-US" altLang="ja-JP" sz="1200" dirty="0">
              <a:solidFill>
                <a:srgbClr val="FF0000"/>
              </a:solidFill>
              <a:latin typeface="+mn-ea"/>
            </a:endParaRPr>
          </a:p>
          <a:p>
            <a:pPr eaLnBrk="1" hangingPunct="1"/>
            <a:r>
              <a:rPr lang="ja-JP" altLang="en-US" sz="1200" dirty="0">
                <a:latin typeface="+mn-ea"/>
              </a:rPr>
              <a:t>○防災拠点・郊外支援型：要綱 ロ－１０－（１）の５．２に規定する施行地区で事業を</a:t>
            </a:r>
            <a:endParaRPr lang="en-US" altLang="ja-JP" sz="1200" dirty="0">
              <a:latin typeface="+mn-ea"/>
            </a:endParaRPr>
          </a:p>
          <a:p>
            <a:pPr eaLnBrk="1" hangingPunct="1"/>
            <a:r>
              <a:rPr lang="ja-JP" altLang="en-US" sz="1200" dirty="0">
                <a:latin typeface="+mn-ea"/>
              </a:rPr>
              <a:t>   実施する地区</a:t>
            </a:r>
            <a:endParaRPr lang="en-US" altLang="ja-JP" sz="1200" dirty="0">
              <a:solidFill>
                <a:srgbClr val="FF0000"/>
              </a:solidFill>
              <a:latin typeface="+mn-ea"/>
            </a:endParaRPr>
          </a:p>
        </p:txBody>
      </p:sp>
      <p:sp>
        <p:nvSpPr>
          <p:cNvPr id="19" name="Rectangle 177"/>
          <p:cNvSpPr>
            <a:spLocks noChangeArrowheads="1"/>
          </p:cNvSpPr>
          <p:nvPr/>
        </p:nvSpPr>
        <p:spPr>
          <a:xfrm>
            <a:off x="1" y="412042"/>
            <a:ext cx="9777413" cy="5680784"/>
          </a:xfrm>
          <a:prstGeom prst="rect">
            <a:avLst/>
          </a:prstGeom>
          <a:noFill/>
          <a:ln>
            <a:noFill/>
          </a:ln>
        </p:spPr>
        <p:txBody>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en-US" altLang="ja-JP" sz="1200" dirty="0">
                <a:latin typeface="Arial" panose="020B0604020202020204" pitchFamily="34" charset="0"/>
              </a:rPr>
              <a:t>【</a:t>
            </a:r>
            <a:r>
              <a:rPr lang="ja-JP" altLang="en-US" sz="1200" dirty="0">
                <a:latin typeface="Arial" panose="020B0604020202020204" pitchFamily="34" charset="0"/>
              </a:rPr>
              <a:t>その他</a:t>
            </a:r>
            <a:r>
              <a:rPr lang="en-US" altLang="ja-JP" sz="1200" dirty="0">
                <a:latin typeface="Arial" panose="020B0604020202020204" pitchFamily="34" charset="0"/>
              </a:rPr>
              <a:t>】</a:t>
            </a:r>
          </a:p>
          <a:p>
            <a:pPr eaLnBrk="1" hangingPunct="1">
              <a:spcBef>
                <a:spcPct val="0"/>
              </a:spcBef>
              <a:buFontTx/>
              <a:buNone/>
            </a:pPr>
            <a:r>
              <a:rPr lang="ja-JP" altLang="en-US" sz="1200" dirty="0">
                <a:latin typeface="Arial" panose="020B0604020202020204" pitchFamily="34" charset="0"/>
              </a:rPr>
              <a:t>◆</a:t>
            </a:r>
            <a:r>
              <a:rPr lang="ja-JP" altLang="en-US" sz="1200" dirty="0">
                <a:latin typeface="+mn-ea"/>
                <a:ea typeface="+mn-ea"/>
              </a:rPr>
              <a:t>本年度</a:t>
            </a:r>
            <a:r>
              <a:rPr lang="en-US" altLang="ja-JP" sz="1200" dirty="0" err="1">
                <a:latin typeface="+mn-ea"/>
                <a:ea typeface="+mn-ea"/>
              </a:rPr>
              <a:t>ver</a:t>
            </a:r>
            <a:r>
              <a:rPr lang="ja-JP" altLang="en-US" sz="1200" dirty="0">
                <a:solidFill>
                  <a:srgbClr val="FF0000"/>
                </a:solidFill>
                <a:latin typeface="+mn-ea"/>
                <a:ea typeface="+mn-ea"/>
              </a:rPr>
              <a:t>（</a:t>
            </a:r>
            <a:r>
              <a:rPr lang="en-US" altLang="ja-JP" sz="1200" dirty="0">
                <a:solidFill>
                  <a:srgbClr val="FF0000"/>
                </a:solidFill>
                <a:latin typeface="+mn-ea"/>
                <a:ea typeface="+mn-ea"/>
              </a:rPr>
              <a:t>R6</a:t>
            </a:r>
            <a:r>
              <a:rPr lang="ja-JP" altLang="en-US" sz="1200" dirty="0">
                <a:solidFill>
                  <a:srgbClr val="FF0000"/>
                </a:solidFill>
                <a:latin typeface="+mn-ea"/>
                <a:ea typeface="+mn-ea"/>
              </a:rPr>
              <a:t>年度）</a:t>
            </a:r>
            <a:r>
              <a:rPr lang="en-US" altLang="ja-JP" sz="1200" dirty="0">
                <a:latin typeface="+mn-ea"/>
                <a:ea typeface="+mn-ea"/>
              </a:rPr>
              <a:t>.</a:t>
            </a:r>
            <a:r>
              <a:rPr lang="ja-JP" altLang="en-US" sz="1200" dirty="0">
                <a:latin typeface="+mn-ea"/>
                <a:ea typeface="+mn-ea"/>
              </a:rPr>
              <a:t>スライドと次年度</a:t>
            </a:r>
            <a:r>
              <a:rPr lang="en-US" altLang="ja-JP" sz="1200" dirty="0" err="1">
                <a:latin typeface="+mn-ea"/>
                <a:ea typeface="+mn-ea"/>
              </a:rPr>
              <a:t>ver</a:t>
            </a:r>
            <a:r>
              <a:rPr lang="ja-JP" altLang="en-US" sz="1200" dirty="0">
                <a:solidFill>
                  <a:srgbClr val="FF0000"/>
                </a:solidFill>
                <a:latin typeface="+mn-ea"/>
                <a:ea typeface="+mn-ea"/>
              </a:rPr>
              <a:t>（</a:t>
            </a:r>
            <a:r>
              <a:rPr lang="en-US" altLang="ja-JP" sz="1200" dirty="0">
                <a:solidFill>
                  <a:srgbClr val="FF0000"/>
                </a:solidFill>
                <a:latin typeface="+mn-ea"/>
                <a:ea typeface="+mn-ea"/>
              </a:rPr>
              <a:t>R7</a:t>
            </a:r>
            <a:r>
              <a:rPr lang="ja-JP" altLang="en-US" sz="1200" dirty="0">
                <a:solidFill>
                  <a:srgbClr val="FF0000"/>
                </a:solidFill>
                <a:latin typeface="+mn-ea"/>
                <a:ea typeface="+mn-ea"/>
              </a:rPr>
              <a:t>年度）</a:t>
            </a:r>
            <a:r>
              <a:rPr lang="en-US" altLang="ja-JP" sz="1200" dirty="0">
                <a:latin typeface="+mn-ea"/>
                <a:ea typeface="+mn-ea"/>
              </a:rPr>
              <a:t>.</a:t>
            </a:r>
            <a:r>
              <a:rPr lang="ja-JP" altLang="en-US" sz="1200" dirty="0">
                <a:latin typeface="+mn-ea"/>
                <a:ea typeface="+mn-ea"/>
              </a:rPr>
              <a:t>スライドの２枚で１つのデータを作成すること。</a:t>
            </a:r>
            <a:endParaRPr lang="en-US" altLang="ja-JP" sz="1200" dirty="0">
              <a:latin typeface="+mn-ea"/>
              <a:ea typeface="+mn-ea"/>
            </a:endParaRPr>
          </a:p>
          <a:p>
            <a:pPr eaLnBrk="1" hangingPunct="1">
              <a:spcBef>
                <a:spcPct val="0"/>
              </a:spcBef>
              <a:buFont typeface="Arial" panose="020B0604020202020204" pitchFamily="34" charset="0"/>
              <a:buNone/>
            </a:pPr>
            <a:r>
              <a:rPr lang="ja-JP" altLang="en-US" sz="1200" dirty="0">
                <a:latin typeface="+mn-ea"/>
                <a:ea typeface="+mn-ea"/>
              </a:rPr>
              <a:t>◆事業ごとの本年度事業内容（次年度</a:t>
            </a:r>
            <a:r>
              <a:rPr lang="en-US" altLang="ja-JP" sz="1200" dirty="0">
                <a:latin typeface="+mn-ea"/>
                <a:ea typeface="+mn-ea"/>
              </a:rPr>
              <a:t>ver.</a:t>
            </a:r>
            <a:r>
              <a:rPr lang="ja-JP" altLang="en-US" sz="1200" dirty="0">
                <a:latin typeface="+mn-ea"/>
                <a:ea typeface="+mn-ea"/>
              </a:rPr>
              <a:t>スライドにおいては次年度事業内容）を記載すること。</a:t>
            </a:r>
            <a:endParaRPr lang="en-US" altLang="ja-JP" sz="1200" dirty="0">
              <a:latin typeface="+mn-ea"/>
              <a:ea typeface="+mn-ea"/>
            </a:endParaRPr>
          </a:p>
          <a:p>
            <a:pPr eaLnBrk="1" hangingPunct="1">
              <a:spcBef>
                <a:spcPct val="0"/>
              </a:spcBef>
              <a:buFont typeface="Arial" panose="020B0604020202020204" pitchFamily="34" charset="0"/>
              <a:buNone/>
            </a:pPr>
            <a:r>
              <a:rPr lang="ja-JP" altLang="en-US" sz="1200" dirty="0">
                <a:latin typeface="+mn-ea"/>
                <a:ea typeface="+mn-ea"/>
              </a:rPr>
              <a:t>◆判例は事業により以下のとおり使い分けること。また、事業毎に必要な事項を記載すること。</a:t>
            </a:r>
            <a:endParaRPr lang="en-US" altLang="ja-JP" sz="1200" dirty="0">
              <a:latin typeface="+mn-ea"/>
              <a:ea typeface="+mn-ea"/>
            </a:endParaRPr>
          </a:p>
          <a:p>
            <a:pPr eaLnBrk="1" hangingPunct="1">
              <a:spcBef>
                <a:spcPct val="0"/>
              </a:spcBef>
              <a:buFont typeface="Arial" panose="020B0604020202020204" pitchFamily="34" charset="0"/>
              <a:buNone/>
            </a:pPr>
            <a:r>
              <a:rPr lang="ja-JP" altLang="en-US" sz="1200" dirty="0">
                <a:latin typeface="+mn-ea"/>
                <a:ea typeface="+mn-ea"/>
              </a:rPr>
              <a:t>　 </a:t>
            </a:r>
            <a:r>
              <a:rPr lang="en-US" altLang="ja-JP" sz="1200" dirty="0">
                <a:solidFill>
                  <a:srgbClr val="FF0000"/>
                </a:solidFill>
                <a:latin typeface="+mn-ea"/>
                <a:ea typeface="+mn-ea"/>
              </a:rPr>
              <a:t>※</a:t>
            </a:r>
            <a:r>
              <a:rPr lang="ja-JP" altLang="en-US" sz="1200" dirty="0">
                <a:solidFill>
                  <a:srgbClr val="FF0000"/>
                </a:solidFill>
                <a:latin typeface="+mn-ea"/>
                <a:ea typeface="+mn-ea"/>
              </a:rPr>
              <a:t>配色については変更しないこと。</a:t>
            </a:r>
            <a:endParaRPr lang="en-US" altLang="ja-JP" sz="1200" dirty="0">
              <a:solidFill>
                <a:srgbClr val="FF0000"/>
              </a:solidFill>
              <a:latin typeface="+mn-ea"/>
              <a:ea typeface="+mn-ea"/>
            </a:endParaRPr>
          </a:p>
          <a:p>
            <a:pPr eaLnBrk="1" hangingPunct="1">
              <a:spcBef>
                <a:spcPct val="0"/>
              </a:spcBef>
              <a:buFontTx/>
              <a:buNone/>
            </a:pPr>
            <a:endParaRPr lang="en-US" altLang="ja-JP" sz="799" dirty="0">
              <a:latin typeface="Arial" panose="020B0604020202020204" pitchFamily="34" charset="0"/>
            </a:endParaRPr>
          </a:p>
        </p:txBody>
      </p:sp>
      <p:sp>
        <p:nvSpPr>
          <p:cNvPr id="20" name="テキスト ボックス 5"/>
          <p:cNvSpPr txBox="1">
            <a:spLocks noChangeArrowheads="1"/>
          </p:cNvSpPr>
          <p:nvPr/>
        </p:nvSpPr>
        <p:spPr>
          <a:xfrm>
            <a:off x="7185026" y="15877"/>
            <a:ext cx="2720975" cy="276999"/>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algn="ctr" eaLnBrk="1" hangingPunct="1">
              <a:spcBef>
                <a:spcPct val="0"/>
              </a:spcBef>
              <a:buFontTx/>
              <a:buNone/>
            </a:pPr>
            <a:r>
              <a:rPr lang="en-US" altLang="ja-JP" sz="1200" b="1">
                <a:solidFill>
                  <a:srgbClr val="FF0000"/>
                </a:solidFill>
                <a:latin typeface="Arial" panose="020B0604020202020204" pitchFamily="34" charset="0"/>
              </a:rPr>
              <a:t>※</a:t>
            </a:r>
            <a:r>
              <a:rPr lang="ja-JP" altLang="en-US" sz="1200" b="1">
                <a:solidFill>
                  <a:srgbClr val="FF0000"/>
                </a:solidFill>
                <a:latin typeface="Arial" panose="020B0604020202020204" pitchFamily="34" charset="0"/>
              </a:rPr>
              <a:t>提出の際は、このページを削除する。</a:t>
            </a:r>
          </a:p>
        </p:txBody>
      </p:sp>
      <p:grpSp>
        <p:nvGrpSpPr>
          <p:cNvPr id="21" name="グループ化 32"/>
          <p:cNvGrpSpPr/>
          <p:nvPr/>
        </p:nvGrpSpPr>
        <p:grpSpPr>
          <a:xfrm>
            <a:off x="5958565" y="3734202"/>
            <a:ext cx="1862138" cy="1524547"/>
            <a:chOff x="7974019" y="4592985"/>
            <a:chExt cx="1861352" cy="1524418"/>
          </a:xfrm>
        </p:grpSpPr>
        <p:grpSp>
          <p:nvGrpSpPr>
            <p:cNvPr id="22" name="グループ化 2"/>
            <p:cNvGrpSpPr/>
            <p:nvPr/>
          </p:nvGrpSpPr>
          <p:grpSpPr>
            <a:xfrm>
              <a:off x="7974019" y="4592985"/>
              <a:ext cx="1861352" cy="1524418"/>
              <a:chOff x="8312946" y="5549432"/>
              <a:chExt cx="1550882" cy="1134456"/>
            </a:xfrm>
          </p:grpSpPr>
          <p:sp>
            <p:nvSpPr>
              <p:cNvPr id="26" name="正方形/長方形 33"/>
              <p:cNvSpPr/>
              <p:nvPr/>
            </p:nvSpPr>
            <p:spPr>
              <a:xfrm>
                <a:off x="8312946" y="5549432"/>
                <a:ext cx="1504606" cy="1134456"/>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27" name="テキスト ボックス 71"/>
              <p:cNvSpPr txBox="1">
                <a:spLocks noChangeArrowheads="1"/>
              </p:cNvSpPr>
              <p:nvPr/>
            </p:nvSpPr>
            <p:spPr>
              <a:xfrm>
                <a:off x="8778343" y="5580152"/>
                <a:ext cx="1085485" cy="910373"/>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defRPr/>
                </a:pPr>
                <a:r>
                  <a:rPr kumimoji="0" lang="en-US" altLang="ja-JP" sz="700" dirty="0"/>
                  <a:t>:  </a:t>
                </a:r>
                <a:r>
                  <a:rPr kumimoji="0" lang="ja-JP" altLang="en-US" sz="700" dirty="0"/>
                  <a:t>都市再生整備計画の区域</a:t>
                </a:r>
                <a:endParaRPr kumimoji="0" lang="en-US" altLang="ja-JP" sz="700" dirty="0"/>
              </a:p>
              <a:p>
                <a:pPr eaLnBrk="1" hangingPunct="1">
                  <a:spcBef>
                    <a:spcPct val="0"/>
                  </a:spcBef>
                  <a:buFontTx/>
                  <a:buNone/>
                  <a:defRPr/>
                </a:pPr>
                <a:r>
                  <a:rPr kumimoji="0" lang="en-US" altLang="ja-JP" sz="700" dirty="0"/>
                  <a:t>:</a:t>
                </a:r>
                <a:r>
                  <a:rPr kumimoji="0" lang="ja-JP" altLang="en-US" sz="700" dirty="0"/>
                  <a:t>　ピーク時間運行本数が</a:t>
                </a:r>
                <a:endParaRPr kumimoji="0" lang="en-US" altLang="ja-JP" sz="700" dirty="0"/>
              </a:p>
              <a:p>
                <a:pPr eaLnBrk="1" hangingPunct="1">
                  <a:spcBef>
                    <a:spcPct val="0"/>
                  </a:spcBef>
                  <a:buFontTx/>
                  <a:buNone/>
                  <a:defRPr/>
                </a:pPr>
                <a:r>
                  <a:rPr kumimoji="0" lang="ja-JP" altLang="en-US" sz="700" dirty="0"/>
                  <a:t>　　片道３本</a:t>
                </a:r>
                <a:r>
                  <a:rPr kumimoji="0" lang="en-US" altLang="ja-JP" sz="700" dirty="0"/>
                  <a:t>/</a:t>
                </a:r>
                <a:r>
                  <a:rPr kumimoji="0" lang="ja-JP" altLang="en-US" sz="700" dirty="0"/>
                  <a:t>時　以上ある</a:t>
                </a:r>
                <a:endParaRPr kumimoji="0" lang="en-US" altLang="ja-JP" sz="700" dirty="0"/>
              </a:p>
              <a:p>
                <a:pPr eaLnBrk="1" hangingPunct="1">
                  <a:spcBef>
                    <a:spcPct val="0"/>
                  </a:spcBef>
                  <a:buFontTx/>
                  <a:buNone/>
                  <a:defRPr/>
                </a:pPr>
                <a:r>
                  <a:rPr kumimoji="0" lang="ja-JP" altLang="en-US" sz="700" dirty="0"/>
                  <a:t>　　駅、バス停等</a:t>
                </a:r>
                <a:endParaRPr kumimoji="0" lang="en-US" altLang="ja-JP" sz="700" dirty="0"/>
              </a:p>
              <a:p>
                <a:pPr eaLnBrk="1" hangingPunct="1">
                  <a:spcBef>
                    <a:spcPct val="0"/>
                  </a:spcBef>
                  <a:buFontTx/>
                  <a:buNone/>
                  <a:defRPr/>
                </a:pPr>
                <a:r>
                  <a:rPr kumimoji="0" lang="ja-JP" altLang="en-US" sz="700" dirty="0"/>
                  <a:t>：駅から半径１ｋｍの範囲又は　　</a:t>
                </a:r>
                <a:endParaRPr kumimoji="0" lang="en-US" altLang="ja-JP" sz="700" dirty="0"/>
              </a:p>
              <a:p>
                <a:pPr eaLnBrk="1" hangingPunct="1">
                  <a:spcBef>
                    <a:spcPct val="0"/>
                  </a:spcBef>
                  <a:buFontTx/>
                  <a:buNone/>
                  <a:defRPr/>
                </a:pPr>
                <a:r>
                  <a:rPr kumimoji="0" lang="ja-JP" altLang="en-US" sz="700" dirty="0"/>
                  <a:t>　バス停等から半径</a:t>
                </a:r>
                <a:r>
                  <a:rPr kumimoji="0" lang="en-US" altLang="ja-JP" sz="700" dirty="0"/>
                  <a:t>500m</a:t>
                </a:r>
                <a:r>
                  <a:rPr kumimoji="0" lang="ja-JP" altLang="en-US" sz="700" dirty="0"/>
                  <a:t>の　</a:t>
                </a:r>
                <a:endParaRPr kumimoji="0" lang="en-US" altLang="ja-JP" sz="700" dirty="0"/>
              </a:p>
              <a:p>
                <a:pPr eaLnBrk="1" hangingPunct="1">
                  <a:spcBef>
                    <a:spcPct val="0"/>
                  </a:spcBef>
                  <a:buFontTx/>
                  <a:buNone/>
                  <a:defRPr/>
                </a:pPr>
                <a:r>
                  <a:rPr kumimoji="0" lang="ja-JP" altLang="en-US" sz="700" dirty="0"/>
                  <a:t>　範囲</a:t>
                </a:r>
                <a:endParaRPr kumimoji="0" lang="en-US" altLang="ja-JP" sz="700" dirty="0"/>
              </a:p>
              <a:p>
                <a:pPr eaLnBrk="1" hangingPunct="1">
                  <a:lnSpc>
                    <a:spcPct val="150000"/>
                  </a:lnSpc>
                  <a:spcBef>
                    <a:spcPct val="0"/>
                  </a:spcBef>
                  <a:buFontTx/>
                  <a:buNone/>
                  <a:defRPr/>
                </a:pPr>
                <a:r>
                  <a:rPr kumimoji="0" lang="en-US" altLang="ja-JP" sz="700" dirty="0"/>
                  <a:t>:  </a:t>
                </a:r>
                <a:r>
                  <a:rPr kumimoji="0" lang="ja-JP" altLang="en-US" sz="700" dirty="0"/>
                  <a:t>■ 基幹事業</a:t>
                </a:r>
                <a:endParaRPr kumimoji="0" lang="en-US" altLang="ja-JP" sz="700" dirty="0"/>
              </a:p>
              <a:p>
                <a:pPr eaLnBrk="1" hangingPunct="1">
                  <a:lnSpc>
                    <a:spcPct val="150000"/>
                  </a:lnSpc>
                  <a:spcBef>
                    <a:spcPct val="0"/>
                  </a:spcBef>
                  <a:buFontTx/>
                  <a:buNone/>
                  <a:defRPr/>
                </a:pPr>
                <a:r>
                  <a:rPr kumimoji="0" lang="en-US" altLang="ja-JP" sz="700" dirty="0"/>
                  <a:t>:</a:t>
                </a:r>
                <a:r>
                  <a:rPr kumimoji="0" lang="ja-JP" altLang="en-US" sz="700" dirty="0"/>
                  <a:t>  □ 提案事業</a:t>
                </a:r>
                <a:endParaRPr kumimoji="0" lang="en-US" altLang="ja-JP" sz="700" dirty="0"/>
              </a:p>
            </p:txBody>
          </p:sp>
          <p:sp>
            <p:nvSpPr>
              <p:cNvPr id="28" name="正方形/長方形 35"/>
              <p:cNvSpPr/>
              <p:nvPr/>
            </p:nvSpPr>
            <p:spPr>
              <a:xfrm>
                <a:off x="8396242" y="6238740"/>
                <a:ext cx="386068" cy="76785"/>
              </a:xfrm>
              <a:prstGeom prst="rect">
                <a:avLst/>
              </a:prstGeom>
              <a:solidFill>
                <a:srgbClr val="CCECFF"/>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29" name="正方形/長方形 36"/>
              <p:cNvSpPr/>
              <p:nvPr/>
            </p:nvSpPr>
            <p:spPr>
              <a:xfrm>
                <a:off x="8400208" y="6349781"/>
                <a:ext cx="382102" cy="81510"/>
              </a:xfrm>
              <a:prstGeom prst="rect">
                <a:avLst/>
              </a:prstGeom>
              <a:solidFill>
                <a:srgbClr val="E2FFA7"/>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30" name="正方形/長方形 37"/>
              <p:cNvSpPr/>
              <p:nvPr/>
            </p:nvSpPr>
            <p:spPr>
              <a:xfrm>
                <a:off x="8408141" y="6565947"/>
                <a:ext cx="359625" cy="80328"/>
              </a:xfrm>
              <a:prstGeom prst="rect">
                <a:avLst/>
              </a:prstGeom>
              <a:solidFill>
                <a:schemeClr val="bg1"/>
              </a:solidFill>
              <a:ln w="1270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31" name="ひし形 54"/>
              <p:cNvSpPr/>
              <p:nvPr/>
            </p:nvSpPr>
            <p:spPr>
              <a:xfrm>
                <a:off x="8557399" y="5756262"/>
                <a:ext cx="63753" cy="76785"/>
              </a:xfrm>
              <a:prstGeom prst="diamond">
                <a:avLst/>
              </a:prstGeom>
              <a:solidFill>
                <a:srgbClr val="FFC000"/>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32" name="楕円 57"/>
              <p:cNvSpPr/>
              <p:nvPr/>
            </p:nvSpPr>
            <p:spPr>
              <a:xfrm>
                <a:off x="8458196" y="5953883"/>
                <a:ext cx="287424" cy="247244"/>
              </a:xfrm>
              <a:prstGeom prst="ellipse">
                <a:avLst/>
              </a:prstGeom>
              <a:noFill/>
              <a:ln w="12700" cmpd="sng">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grpSp>
        <p:sp>
          <p:nvSpPr>
            <p:cNvPr id="23" name="テキスト ボックス 71"/>
            <p:cNvSpPr txBox="1">
              <a:spLocks noChangeArrowheads="1"/>
            </p:cNvSpPr>
            <p:nvPr/>
          </p:nvSpPr>
          <p:spPr>
            <a:xfrm>
              <a:off x="8552900" y="5857572"/>
              <a:ext cx="1057384" cy="253895"/>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en-US" altLang="ja-JP" sz="700" dirty="0"/>
                <a:t>:</a:t>
              </a:r>
              <a:r>
                <a:rPr kumimoji="0" lang="ja-JP" altLang="en-US" sz="700" dirty="0"/>
                <a:t>  ○ 関連事業</a:t>
              </a:r>
            </a:p>
          </p:txBody>
        </p:sp>
        <p:sp>
          <p:nvSpPr>
            <p:cNvPr id="24" name="テキスト ボックス 71"/>
            <p:cNvSpPr txBox="1">
              <a:spLocks noChangeArrowheads="1"/>
            </p:cNvSpPr>
            <p:nvPr/>
          </p:nvSpPr>
          <p:spPr>
            <a:xfrm>
              <a:off x="7978041" y="5743139"/>
              <a:ext cx="550522" cy="253895"/>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ja-JP" altLang="en-US" sz="700" dirty="0"/>
                <a:t>（参考）</a:t>
              </a:r>
            </a:p>
          </p:txBody>
        </p:sp>
        <p:cxnSp>
          <p:nvCxnSpPr>
            <p:cNvPr id="25" name="直線コネクタ 32"/>
            <p:cNvCxnSpPr/>
            <p:nvPr/>
          </p:nvCxnSpPr>
          <p:spPr>
            <a:xfrm>
              <a:off x="8088271" y="4777130"/>
              <a:ext cx="45859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3" name="グループ化 32"/>
          <p:cNvGrpSpPr/>
          <p:nvPr/>
        </p:nvGrpSpPr>
        <p:grpSpPr>
          <a:xfrm>
            <a:off x="6820497" y="5618203"/>
            <a:ext cx="1862138" cy="843941"/>
            <a:chOff x="7974019" y="4634264"/>
            <a:chExt cx="1861352" cy="843869"/>
          </a:xfrm>
        </p:grpSpPr>
        <p:grpSp>
          <p:nvGrpSpPr>
            <p:cNvPr id="34" name="グループ化 2"/>
            <p:cNvGrpSpPr/>
            <p:nvPr/>
          </p:nvGrpSpPr>
          <p:grpSpPr>
            <a:xfrm>
              <a:off x="7974019" y="4634264"/>
              <a:ext cx="1861352" cy="843869"/>
              <a:chOff x="8312946" y="5580148"/>
              <a:chExt cx="1550882" cy="627998"/>
            </a:xfrm>
          </p:grpSpPr>
          <p:sp>
            <p:nvSpPr>
              <p:cNvPr id="38" name="正方形/長方形 49"/>
              <p:cNvSpPr/>
              <p:nvPr/>
            </p:nvSpPr>
            <p:spPr>
              <a:xfrm>
                <a:off x="8312946" y="5597486"/>
                <a:ext cx="1504606" cy="610660"/>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39" name="テキスト ボックス 71"/>
              <p:cNvSpPr txBox="1">
                <a:spLocks noChangeArrowheads="1"/>
              </p:cNvSpPr>
              <p:nvPr/>
            </p:nvSpPr>
            <p:spPr>
              <a:xfrm>
                <a:off x="8778343" y="5580148"/>
                <a:ext cx="1085485" cy="429421"/>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defRPr/>
                </a:pPr>
                <a:r>
                  <a:rPr kumimoji="0" lang="en-US" altLang="ja-JP" sz="700" dirty="0"/>
                  <a:t>:  </a:t>
                </a:r>
                <a:r>
                  <a:rPr kumimoji="0" lang="ja-JP" altLang="en-US" sz="700" dirty="0"/>
                  <a:t>都市再生整備計画の区域</a:t>
                </a:r>
                <a:endParaRPr kumimoji="0" lang="en-US" altLang="ja-JP" sz="700" dirty="0"/>
              </a:p>
              <a:p>
                <a:pPr eaLnBrk="1" hangingPunct="1">
                  <a:lnSpc>
                    <a:spcPct val="150000"/>
                  </a:lnSpc>
                  <a:spcBef>
                    <a:spcPct val="0"/>
                  </a:spcBef>
                  <a:buFontTx/>
                  <a:buNone/>
                  <a:defRPr/>
                </a:pPr>
                <a:r>
                  <a:rPr kumimoji="0" lang="en-US" altLang="ja-JP" sz="700" dirty="0"/>
                  <a:t>:  </a:t>
                </a:r>
                <a:r>
                  <a:rPr kumimoji="0" lang="ja-JP" altLang="en-US" sz="700" dirty="0"/>
                  <a:t>■ 基幹事業</a:t>
                </a:r>
                <a:endParaRPr kumimoji="0" lang="en-US" altLang="ja-JP" sz="700" dirty="0"/>
              </a:p>
              <a:p>
                <a:pPr eaLnBrk="1" hangingPunct="1">
                  <a:lnSpc>
                    <a:spcPct val="150000"/>
                  </a:lnSpc>
                  <a:spcBef>
                    <a:spcPct val="0"/>
                  </a:spcBef>
                  <a:buFontTx/>
                  <a:buNone/>
                  <a:defRPr/>
                </a:pPr>
                <a:r>
                  <a:rPr kumimoji="0" lang="en-US" altLang="ja-JP" sz="700" dirty="0"/>
                  <a:t>:</a:t>
                </a:r>
                <a:r>
                  <a:rPr kumimoji="0" lang="ja-JP" altLang="en-US" sz="700" dirty="0"/>
                  <a:t>  □ 提案事業</a:t>
                </a:r>
                <a:endParaRPr kumimoji="0" lang="en-US" altLang="ja-JP" sz="700" dirty="0"/>
              </a:p>
            </p:txBody>
          </p:sp>
          <p:sp>
            <p:nvSpPr>
              <p:cNvPr id="40" name="正方形/長方形 51"/>
              <p:cNvSpPr/>
              <p:nvPr/>
            </p:nvSpPr>
            <p:spPr>
              <a:xfrm>
                <a:off x="8396242" y="5762822"/>
                <a:ext cx="386068" cy="76785"/>
              </a:xfrm>
              <a:prstGeom prst="rect">
                <a:avLst/>
              </a:prstGeom>
              <a:solidFill>
                <a:srgbClr val="CCECFF"/>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41" name="正方形/長方形 52"/>
              <p:cNvSpPr/>
              <p:nvPr/>
            </p:nvSpPr>
            <p:spPr>
              <a:xfrm>
                <a:off x="8400208" y="5873864"/>
                <a:ext cx="382102" cy="81510"/>
              </a:xfrm>
              <a:prstGeom prst="rect">
                <a:avLst/>
              </a:prstGeom>
              <a:solidFill>
                <a:srgbClr val="E2FFA7"/>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42" name="正方形/長方形 53"/>
              <p:cNvSpPr/>
              <p:nvPr/>
            </p:nvSpPr>
            <p:spPr>
              <a:xfrm>
                <a:off x="8408141" y="6077083"/>
                <a:ext cx="359625" cy="80328"/>
              </a:xfrm>
              <a:prstGeom prst="rect">
                <a:avLst/>
              </a:prstGeom>
              <a:solidFill>
                <a:schemeClr val="bg1"/>
              </a:solidFill>
              <a:ln w="1270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grpSp>
        <p:sp>
          <p:nvSpPr>
            <p:cNvPr id="35" name="テキスト ボックス 71"/>
            <p:cNvSpPr txBox="1">
              <a:spLocks noChangeArrowheads="1"/>
            </p:cNvSpPr>
            <p:nvPr/>
          </p:nvSpPr>
          <p:spPr>
            <a:xfrm>
              <a:off x="8552900" y="5200662"/>
              <a:ext cx="1057384" cy="253894"/>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en-US" altLang="ja-JP" sz="700" dirty="0"/>
                <a:t>:</a:t>
              </a:r>
              <a:r>
                <a:rPr kumimoji="0" lang="ja-JP" altLang="en-US" sz="700" dirty="0"/>
                <a:t>  ○ 関連事業</a:t>
              </a:r>
            </a:p>
          </p:txBody>
        </p:sp>
        <p:sp>
          <p:nvSpPr>
            <p:cNvPr id="36" name="テキスト ボックス 71"/>
            <p:cNvSpPr txBox="1">
              <a:spLocks noChangeArrowheads="1"/>
            </p:cNvSpPr>
            <p:nvPr/>
          </p:nvSpPr>
          <p:spPr>
            <a:xfrm>
              <a:off x="7980051" y="5077081"/>
              <a:ext cx="550522" cy="253894"/>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ja-JP" altLang="en-US" sz="700"/>
                <a:t>（参考）</a:t>
              </a:r>
            </a:p>
          </p:txBody>
        </p:sp>
        <p:cxnSp>
          <p:nvCxnSpPr>
            <p:cNvPr id="37" name="直線コネクタ 48"/>
            <p:cNvCxnSpPr/>
            <p:nvPr/>
          </p:nvCxnSpPr>
          <p:spPr>
            <a:xfrm>
              <a:off x="8088271" y="4777130"/>
              <a:ext cx="45859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3" name="テキスト ボックス 42"/>
          <p:cNvSpPr txBox="1"/>
          <p:nvPr/>
        </p:nvSpPr>
        <p:spPr>
          <a:xfrm>
            <a:off x="5893689" y="6459158"/>
            <a:ext cx="3762568" cy="230832"/>
          </a:xfrm>
          <a:prstGeom prst="rect">
            <a:avLst/>
          </a:prstGeom>
          <a:noFill/>
        </p:spPr>
        <p:txBody>
          <a:bodyPr wrap="none" rtlCol="0">
            <a:spAutoFit/>
          </a:bodyPr>
          <a:lstStyle/>
          <a:p>
            <a:r>
              <a:rPr lang="ja-JP" altLang="en-US" sz="900" dirty="0">
                <a:latin typeface="+mn-ea"/>
                <a:ea typeface="+mn-ea"/>
              </a:rPr>
              <a:t>▲観光等地域資源活用支援型、地域生活拠点型、経過措置、郊外支援型</a:t>
            </a:r>
            <a:endParaRPr lang="ja-JP" altLang="en-US" sz="900" dirty="0">
              <a:solidFill>
                <a:schemeClr val="dk1"/>
              </a:solidFill>
              <a:latin typeface="+mn-ea"/>
              <a:ea typeface="+mn-ea"/>
            </a:endParaRPr>
          </a:p>
        </p:txBody>
      </p:sp>
      <p:grpSp>
        <p:nvGrpSpPr>
          <p:cNvPr id="44" name="グループ化 32"/>
          <p:cNvGrpSpPr/>
          <p:nvPr/>
        </p:nvGrpSpPr>
        <p:grpSpPr>
          <a:xfrm>
            <a:off x="7832413" y="3732458"/>
            <a:ext cx="1862138" cy="1536026"/>
            <a:chOff x="7974019" y="4592985"/>
            <a:chExt cx="1861352" cy="1535895"/>
          </a:xfrm>
        </p:grpSpPr>
        <p:grpSp>
          <p:nvGrpSpPr>
            <p:cNvPr id="45" name="グループ化 2"/>
            <p:cNvGrpSpPr/>
            <p:nvPr/>
          </p:nvGrpSpPr>
          <p:grpSpPr>
            <a:xfrm>
              <a:off x="7974019" y="4592985"/>
              <a:ext cx="1861352" cy="1524418"/>
              <a:chOff x="8312946" y="5549432"/>
              <a:chExt cx="1550882" cy="1134456"/>
            </a:xfrm>
          </p:grpSpPr>
          <p:sp>
            <p:nvSpPr>
              <p:cNvPr id="49" name="正方形/長方形 33"/>
              <p:cNvSpPr/>
              <p:nvPr/>
            </p:nvSpPr>
            <p:spPr>
              <a:xfrm>
                <a:off x="8312946" y="5549432"/>
                <a:ext cx="1504606" cy="1134456"/>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50" name="テキスト ボックス 71"/>
              <p:cNvSpPr txBox="1">
                <a:spLocks noChangeArrowheads="1"/>
              </p:cNvSpPr>
              <p:nvPr/>
            </p:nvSpPr>
            <p:spPr>
              <a:xfrm>
                <a:off x="8778343" y="5585640"/>
                <a:ext cx="1085485" cy="910373"/>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defRPr/>
                </a:pPr>
                <a:r>
                  <a:rPr kumimoji="0" lang="en-US" altLang="ja-JP" sz="700" dirty="0"/>
                  <a:t>:  </a:t>
                </a:r>
                <a:r>
                  <a:rPr kumimoji="0" lang="ja-JP" altLang="en-US" sz="700" dirty="0"/>
                  <a:t>都市再生整備計画の区域</a:t>
                </a:r>
                <a:endParaRPr kumimoji="0" lang="en-US" altLang="ja-JP" sz="700" dirty="0"/>
              </a:p>
              <a:p>
                <a:pPr eaLnBrk="1" hangingPunct="1">
                  <a:spcBef>
                    <a:spcPct val="0"/>
                  </a:spcBef>
                  <a:buFontTx/>
                  <a:buNone/>
                  <a:defRPr/>
                </a:pPr>
                <a:r>
                  <a:rPr kumimoji="0" lang="en-US" altLang="ja-JP" sz="700" dirty="0"/>
                  <a:t>:</a:t>
                </a:r>
                <a:r>
                  <a:rPr kumimoji="0" lang="ja-JP" altLang="en-US" sz="700" dirty="0"/>
                  <a:t>　デマンド交通等の公共交通による利便性確保を図る区域の拠点となる施設</a:t>
                </a:r>
                <a:endParaRPr kumimoji="0" lang="en-US" altLang="ja-JP" sz="700" dirty="0"/>
              </a:p>
              <a:p>
                <a:pPr eaLnBrk="1" hangingPunct="1">
                  <a:spcBef>
                    <a:spcPct val="0"/>
                  </a:spcBef>
                  <a:buFontTx/>
                  <a:buNone/>
                  <a:defRPr/>
                </a:pPr>
                <a:r>
                  <a:rPr kumimoji="0" lang="ja-JP" altLang="en-US" sz="700" dirty="0"/>
                  <a:t>：拠点となる施設から半径</a:t>
                </a:r>
                <a:r>
                  <a:rPr kumimoji="0" lang="en-US" altLang="ja-JP" sz="700" dirty="0"/>
                  <a:t>500m</a:t>
                </a:r>
                <a:r>
                  <a:rPr kumimoji="0" lang="ja-JP" altLang="en-US" sz="700" dirty="0"/>
                  <a:t>の範囲</a:t>
                </a:r>
                <a:endParaRPr kumimoji="0" lang="en-US" altLang="ja-JP" sz="700" dirty="0"/>
              </a:p>
              <a:p>
                <a:pPr eaLnBrk="1" hangingPunct="1">
                  <a:spcBef>
                    <a:spcPct val="0"/>
                  </a:spcBef>
                  <a:buFontTx/>
                  <a:buNone/>
                  <a:defRPr/>
                </a:pPr>
                <a:endParaRPr kumimoji="0" lang="en-US" altLang="ja-JP" sz="700" dirty="0"/>
              </a:p>
              <a:p>
                <a:pPr eaLnBrk="1" hangingPunct="1">
                  <a:lnSpc>
                    <a:spcPct val="150000"/>
                  </a:lnSpc>
                  <a:spcBef>
                    <a:spcPct val="0"/>
                  </a:spcBef>
                  <a:buFontTx/>
                  <a:buNone/>
                  <a:defRPr/>
                </a:pPr>
                <a:r>
                  <a:rPr kumimoji="0" lang="en-US" altLang="ja-JP" sz="700" dirty="0"/>
                  <a:t>:  </a:t>
                </a:r>
                <a:r>
                  <a:rPr kumimoji="0" lang="ja-JP" altLang="en-US" sz="700" dirty="0"/>
                  <a:t>■ 基幹事業</a:t>
                </a:r>
                <a:endParaRPr kumimoji="0" lang="en-US" altLang="ja-JP" sz="700" dirty="0"/>
              </a:p>
              <a:p>
                <a:pPr eaLnBrk="1" hangingPunct="1">
                  <a:lnSpc>
                    <a:spcPct val="150000"/>
                  </a:lnSpc>
                  <a:spcBef>
                    <a:spcPct val="0"/>
                  </a:spcBef>
                  <a:buFontTx/>
                  <a:buNone/>
                  <a:defRPr/>
                </a:pPr>
                <a:r>
                  <a:rPr kumimoji="0" lang="en-US" altLang="ja-JP" sz="700" dirty="0"/>
                  <a:t>:</a:t>
                </a:r>
                <a:r>
                  <a:rPr kumimoji="0" lang="ja-JP" altLang="en-US" sz="700" dirty="0"/>
                  <a:t>  □ 提案事業</a:t>
                </a:r>
                <a:endParaRPr kumimoji="0" lang="en-US" altLang="ja-JP" sz="700" dirty="0"/>
              </a:p>
            </p:txBody>
          </p:sp>
          <p:sp>
            <p:nvSpPr>
              <p:cNvPr id="51" name="正方形/長方形 35"/>
              <p:cNvSpPr/>
              <p:nvPr/>
            </p:nvSpPr>
            <p:spPr>
              <a:xfrm>
                <a:off x="8425990" y="6259118"/>
                <a:ext cx="386068" cy="76785"/>
              </a:xfrm>
              <a:prstGeom prst="rect">
                <a:avLst/>
              </a:prstGeom>
              <a:solidFill>
                <a:srgbClr val="CCECFF"/>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52" name="正方形/長方形 36"/>
              <p:cNvSpPr/>
              <p:nvPr/>
            </p:nvSpPr>
            <p:spPr>
              <a:xfrm>
                <a:off x="8429956" y="6370159"/>
                <a:ext cx="382102" cy="81510"/>
              </a:xfrm>
              <a:prstGeom prst="rect">
                <a:avLst/>
              </a:prstGeom>
              <a:solidFill>
                <a:srgbClr val="E2FFA7"/>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53" name="正方形/長方形 37"/>
              <p:cNvSpPr/>
              <p:nvPr/>
            </p:nvSpPr>
            <p:spPr>
              <a:xfrm>
                <a:off x="8424668" y="6567243"/>
                <a:ext cx="359625" cy="80328"/>
              </a:xfrm>
              <a:prstGeom prst="rect">
                <a:avLst/>
              </a:prstGeom>
              <a:solidFill>
                <a:schemeClr val="bg1"/>
              </a:solidFill>
              <a:ln w="1270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54" name="ひし形 54"/>
              <p:cNvSpPr/>
              <p:nvPr/>
            </p:nvSpPr>
            <p:spPr>
              <a:xfrm>
                <a:off x="8557399" y="5756262"/>
                <a:ext cx="63753" cy="76785"/>
              </a:xfrm>
              <a:prstGeom prst="diamond">
                <a:avLst/>
              </a:prstGeom>
              <a:solidFill>
                <a:srgbClr val="FFC000"/>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55" name="楕円 57"/>
              <p:cNvSpPr/>
              <p:nvPr/>
            </p:nvSpPr>
            <p:spPr>
              <a:xfrm>
                <a:off x="8464595" y="5973700"/>
                <a:ext cx="287424" cy="247244"/>
              </a:xfrm>
              <a:prstGeom prst="ellipse">
                <a:avLst/>
              </a:prstGeom>
              <a:noFill/>
              <a:ln w="12700" cmpd="sng">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grpSp>
        <p:sp>
          <p:nvSpPr>
            <p:cNvPr id="46" name="テキスト ボックス 71"/>
            <p:cNvSpPr txBox="1">
              <a:spLocks noChangeArrowheads="1"/>
            </p:cNvSpPr>
            <p:nvPr/>
          </p:nvSpPr>
          <p:spPr>
            <a:xfrm>
              <a:off x="8546865" y="5874986"/>
              <a:ext cx="1057384" cy="253894"/>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en-US" altLang="ja-JP" sz="700" dirty="0"/>
                <a:t>:</a:t>
              </a:r>
              <a:r>
                <a:rPr kumimoji="0" lang="ja-JP" altLang="en-US" sz="700" dirty="0"/>
                <a:t>  ○ 関連事業</a:t>
              </a:r>
            </a:p>
          </p:txBody>
        </p:sp>
        <p:sp>
          <p:nvSpPr>
            <p:cNvPr id="47" name="テキスト ボックス 71"/>
            <p:cNvSpPr txBox="1">
              <a:spLocks noChangeArrowheads="1"/>
            </p:cNvSpPr>
            <p:nvPr/>
          </p:nvSpPr>
          <p:spPr>
            <a:xfrm>
              <a:off x="7977392" y="5768144"/>
              <a:ext cx="550522" cy="253894"/>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ja-JP" altLang="en-US" sz="700" dirty="0"/>
                <a:t>（参考）</a:t>
              </a:r>
            </a:p>
          </p:txBody>
        </p:sp>
        <p:cxnSp>
          <p:nvCxnSpPr>
            <p:cNvPr id="48" name="直線コネクタ 32"/>
            <p:cNvCxnSpPr/>
            <p:nvPr/>
          </p:nvCxnSpPr>
          <p:spPr>
            <a:xfrm>
              <a:off x="8088271" y="4777130"/>
              <a:ext cx="45859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56" name="角丸四角形 1"/>
          <p:cNvSpPr/>
          <p:nvPr/>
        </p:nvSpPr>
        <p:spPr>
          <a:xfrm>
            <a:off x="128589" y="1437606"/>
            <a:ext cx="4722038" cy="1851025"/>
          </a:xfrm>
          <a:prstGeom prst="round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r>
              <a:rPr lang="ja-JP" altLang="en-US" sz="1400" b="1" u="sng" dirty="0">
                <a:solidFill>
                  <a:srgbClr val="FF0000"/>
                </a:solidFill>
                <a:latin typeface="Arial" panose="020B0604020202020204" pitchFamily="34" charset="0"/>
              </a:rPr>
              <a:t>◆</a:t>
            </a:r>
            <a:r>
              <a:rPr lang="ja-JP" altLang="en-US" sz="1400" b="1" u="sng" dirty="0">
                <a:latin typeface="Arial" panose="020B0604020202020204" pitchFamily="34" charset="0"/>
              </a:rPr>
              <a:t>都市構造再編集中支援事業の場合</a:t>
            </a:r>
            <a:endParaRPr lang="en-US" altLang="ja-JP" sz="1400" u="sng" dirty="0"/>
          </a:p>
          <a:p>
            <a:pPr eaLnBrk="1" hangingPunct="1"/>
            <a:r>
              <a:rPr lang="ja-JP" altLang="en-US" sz="1200" dirty="0"/>
              <a:t>　都市機能誘導区域を</a:t>
            </a:r>
            <a:r>
              <a:rPr lang="ja-JP" altLang="en-US" sz="1200" b="1" dirty="0"/>
              <a:t>黄色太線縁取り</a:t>
            </a:r>
            <a:r>
              <a:rPr lang="ja-JP" altLang="en-US" sz="1200" dirty="0"/>
              <a:t>すること。居住誘導区域を</a:t>
            </a:r>
            <a:r>
              <a:rPr lang="ja-JP" altLang="en-US" sz="1200" b="1" dirty="0"/>
              <a:t>緑色太線縁取り</a:t>
            </a:r>
            <a:r>
              <a:rPr lang="ja-JP" altLang="en-US" sz="1200" dirty="0"/>
              <a:t>すること。</a:t>
            </a:r>
            <a:endParaRPr lang="en-US" altLang="ja-JP" sz="1200" dirty="0"/>
          </a:p>
          <a:p>
            <a:pPr eaLnBrk="1" hangingPunct="1"/>
            <a:r>
              <a:rPr lang="ja-JP" altLang="en-US" sz="1200" dirty="0"/>
              <a:t>また、概要欄の赤枠内に立地適正化</a:t>
            </a:r>
            <a:endParaRPr lang="en-US" altLang="ja-JP" sz="1200" dirty="0"/>
          </a:p>
          <a:p>
            <a:pPr eaLnBrk="1" hangingPunct="1"/>
            <a:r>
              <a:rPr lang="ja-JP" altLang="en-US" sz="1200" dirty="0"/>
              <a:t>計画公表時期を記載すること（枠は削除</a:t>
            </a:r>
            <a:endParaRPr lang="en-US" altLang="ja-JP" sz="1200" dirty="0"/>
          </a:p>
          <a:p>
            <a:pPr eaLnBrk="1" hangingPunct="1"/>
            <a:r>
              <a:rPr lang="ja-JP" altLang="en-US" sz="1200" dirty="0"/>
              <a:t>する）。</a:t>
            </a:r>
            <a:endParaRPr lang="en-US" altLang="ja-JP" sz="1200" dirty="0"/>
          </a:p>
          <a:p>
            <a:pPr eaLnBrk="1" hangingPunct="1"/>
            <a:r>
              <a:rPr kumimoji="1" lang="en-US" altLang="ja-JP" sz="1200" dirty="0">
                <a:solidFill>
                  <a:schemeClr val="tx1"/>
                </a:solidFill>
              </a:rPr>
              <a:t>※</a:t>
            </a:r>
            <a:r>
              <a:rPr kumimoji="1" lang="ja-JP" altLang="en-US" sz="1200" dirty="0">
                <a:solidFill>
                  <a:schemeClr val="tx1"/>
                </a:solidFill>
              </a:rPr>
              <a:t>広域的な立地適正化の方針により</a:t>
            </a:r>
            <a:endParaRPr kumimoji="1" lang="en-US" altLang="ja-JP" sz="1200" dirty="0">
              <a:solidFill>
                <a:schemeClr val="tx1"/>
              </a:solidFill>
            </a:endParaRPr>
          </a:p>
          <a:p>
            <a:pPr eaLnBrk="1" hangingPunct="1"/>
            <a:r>
              <a:rPr kumimoji="1" lang="ja-JP" altLang="en-US" sz="1200" dirty="0">
                <a:solidFill>
                  <a:schemeClr val="tx1"/>
                </a:solidFill>
              </a:rPr>
              <a:t>地域生活拠点を設定している場合は</a:t>
            </a:r>
            <a:endParaRPr kumimoji="1" lang="en-US" altLang="ja-JP" sz="1200" dirty="0">
              <a:solidFill>
                <a:schemeClr val="tx1"/>
              </a:solidFill>
            </a:endParaRPr>
          </a:p>
          <a:p>
            <a:pPr eaLnBrk="1" hangingPunct="1"/>
            <a:r>
              <a:rPr kumimoji="1" lang="ja-JP" altLang="en-US" sz="1200" dirty="0">
                <a:solidFill>
                  <a:schemeClr val="tx1"/>
                </a:solidFill>
              </a:rPr>
              <a:t>方針の公表時期も記載すること。</a:t>
            </a:r>
            <a:endParaRPr kumimoji="1" lang="en-US" altLang="ja-JP" sz="1200" dirty="0">
              <a:solidFill>
                <a:schemeClr val="tx1"/>
              </a:solidFill>
            </a:endParaRPr>
          </a:p>
          <a:p>
            <a:pPr eaLnBrk="1" hangingPunct="1"/>
            <a:endParaRPr lang="en-US" altLang="ja-JP" sz="1200" dirty="0"/>
          </a:p>
        </p:txBody>
      </p:sp>
      <p:sp>
        <p:nvSpPr>
          <p:cNvPr id="57" name="角丸四角形 55"/>
          <p:cNvSpPr/>
          <p:nvPr/>
        </p:nvSpPr>
        <p:spPr>
          <a:xfrm>
            <a:off x="5039365" y="1442242"/>
            <a:ext cx="4766371" cy="1846389"/>
          </a:xfrm>
          <a:prstGeom prst="roundRect">
            <a:avLst/>
          </a:prstGeom>
          <a:ln>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r>
              <a:rPr lang="ja-JP" altLang="en-US" sz="1400" b="1" u="sng" dirty="0">
                <a:solidFill>
                  <a:srgbClr val="FFC000"/>
                </a:solidFill>
                <a:latin typeface="Arial" panose="020B0604020202020204" pitchFamily="34" charset="0"/>
              </a:rPr>
              <a:t>◆</a:t>
            </a:r>
            <a:r>
              <a:rPr lang="ja-JP" altLang="en-US" sz="1400" b="1" u="sng" dirty="0">
                <a:latin typeface="Arial" panose="020B0604020202020204" pitchFamily="34" charset="0"/>
              </a:rPr>
              <a:t>まちなかウォーカブル推進事業の場合</a:t>
            </a:r>
            <a:endParaRPr lang="en-US" altLang="ja-JP" sz="1400" b="1" u="sng" dirty="0">
              <a:latin typeface="Arial" panose="020B0604020202020204" pitchFamily="34" charset="0"/>
            </a:endParaRPr>
          </a:p>
          <a:p>
            <a:pPr eaLnBrk="1" hangingPunct="1"/>
            <a:r>
              <a:rPr lang="ja-JP" altLang="en-US" sz="1200" dirty="0">
                <a:latin typeface="Arial" panose="020B0604020202020204" pitchFamily="34" charset="0"/>
              </a:rPr>
              <a:t>　滞在快適性等向上区域を</a:t>
            </a:r>
            <a:r>
              <a:rPr lang="ja-JP" altLang="en-US" sz="1200" b="1" dirty="0">
                <a:latin typeface="Arial" panose="020B0604020202020204" pitchFamily="34" charset="0"/>
              </a:rPr>
              <a:t>橙色太線縁取り</a:t>
            </a:r>
            <a:r>
              <a:rPr lang="ja-JP" altLang="en-US" sz="1200" dirty="0">
                <a:latin typeface="Arial" panose="020B0604020202020204" pitchFamily="34" charset="0"/>
              </a:rPr>
              <a:t>すること。</a:t>
            </a:r>
            <a:endParaRPr lang="en-US" altLang="ja-JP" sz="1200" dirty="0">
              <a:latin typeface="Arial" panose="020B0604020202020204" pitchFamily="34" charset="0"/>
            </a:endParaRPr>
          </a:p>
          <a:p>
            <a:pPr eaLnBrk="1" hangingPunct="1"/>
            <a:r>
              <a:rPr lang="ja-JP" altLang="en-US" sz="1200" dirty="0">
                <a:latin typeface="Arial" panose="020B0604020202020204" pitchFamily="34" charset="0"/>
              </a:rPr>
              <a:t>　また、</a:t>
            </a:r>
            <a:r>
              <a:rPr lang="ja-JP" altLang="en-US" sz="1200" dirty="0"/>
              <a:t>概要欄の</a:t>
            </a:r>
            <a:r>
              <a:rPr lang="ja-JP" altLang="en-US" sz="1200" dirty="0">
                <a:latin typeface="Arial" panose="020B0604020202020204" pitchFamily="34" charset="0"/>
              </a:rPr>
              <a:t>橙</a:t>
            </a:r>
            <a:r>
              <a:rPr lang="ja-JP" altLang="en-US" sz="1200" dirty="0"/>
              <a:t>枠内に滞在快適性等向上区域の面積を記載する</a:t>
            </a:r>
            <a:r>
              <a:rPr lang="ja-JP" altLang="en-US" sz="1200" dirty="0">
                <a:latin typeface="Arial" panose="020B0604020202020204" pitchFamily="34" charset="0"/>
              </a:rPr>
              <a:t>こと</a:t>
            </a:r>
            <a:r>
              <a:rPr lang="ja-JP" altLang="en-US" sz="1200" dirty="0"/>
              <a:t>（枠は削除する）</a:t>
            </a:r>
            <a:r>
              <a:rPr lang="ja-JP" altLang="en-US" sz="1200" dirty="0">
                <a:latin typeface="Arial" panose="020B0604020202020204" pitchFamily="34" charset="0"/>
              </a:rPr>
              <a:t>。</a:t>
            </a:r>
            <a:endParaRPr lang="en-US" altLang="ja-JP" sz="1200" dirty="0">
              <a:latin typeface="Arial" panose="020B0604020202020204" pitchFamily="34" charset="0"/>
            </a:endParaRPr>
          </a:p>
          <a:p>
            <a:pPr eaLnBrk="1" hangingPunct="1"/>
            <a:r>
              <a:rPr lang="ja-JP" altLang="en-US" sz="1200" dirty="0">
                <a:latin typeface="Arial" panose="020B0604020202020204" pitchFamily="34" charset="0"/>
              </a:rPr>
              <a:t>　その他、都市構造再編集中支援事業、</a:t>
            </a:r>
            <a:endParaRPr lang="en-US" altLang="ja-JP" sz="1200" dirty="0">
              <a:latin typeface="Arial" panose="020B0604020202020204" pitchFamily="34" charset="0"/>
            </a:endParaRPr>
          </a:p>
          <a:p>
            <a:pPr eaLnBrk="1" hangingPunct="1"/>
            <a:r>
              <a:rPr lang="ja-JP" altLang="en-US" sz="1200" dirty="0">
                <a:latin typeface="Arial" panose="020B0604020202020204" pitchFamily="34" charset="0"/>
              </a:rPr>
              <a:t>都市再生整備計画事業（社会資本整備</a:t>
            </a:r>
            <a:endParaRPr lang="en-US" altLang="ja-JP" sz="1200" dirty="0">
              <a:latin typeface="Arial" panose="020B0604020202020204" pitchFamily="34" charset="0"/>
            </a:endParaRPr>
          </a:p>
          <a:p>
            <a:pPr eaLnBrk="1" hangingPunct="1"/>
            <a:r>
              <a:rPr lang="ja-JP" altLang="en-US" sz="1200" dirty="0">
                <a:latin typeface="Arial" panose="020B0604020202020204" pitchFamily="34" charset="0"/>
              </a:rPr>
              <a:t>総合交付金）の各支援型の記載方法を</a:t>
            </a:r>
            <a:endParaRPr lang="en-US" altLang="ja-JP" sz="1200" dirty="0">
              <a:latin typeface="Arial" panose="020B0604020202020204" pitchFamily="34" charset="0"/>
            </a:endParaRPr>
          </a:p>
          <a:p>
            <a:pPr eaLnBrk="1" hangingPunct="1"/>
            <a:r>
              <a:rPr lang="ja-JP" altLang="en-US" sz="1200" dirty="0">
                <a:latin typeface="Arial" panose="020B0604020202020204" pitchFamily="34" charset="0"/>
              </a:rPr>
              <a:t>準用する。</a:t>
            </a:r>
            <a:endParaRPr lang="en-US" altLang="ja-JP" sz="1200" dirty="0">
              <a:latin typeface="Arial" panose="020B0604020202020204" pitchFamily="34" charset="0"/>
            </a:endParaRPr>
          </a:p>
        </p:txBody>
      </p:sp>
      <p:grpSp>
        <p:nvGrpSpPr>
          <p:cNvPr id="58" name="グループ化 87"/>
          <p:cNvGrpSpPr/>
          <p:nvPr/>
        </p:nvGrpSpPr>
        <p:grpSpPr>
          <a:xfrm>
            <a:off x="2887662" y="2067692"/>
            <a:ext cx="1862140" cy="1135667"/>
            <a:chOff x="7754940" y="4047342"/>
            <a:chExt cx="1862139" cy="1135671"/>
          </a:xfrm>
        </p:grpSpPr>
        <p:grpSp>
          <p:nvGrpSpPr>
            <p:cNvPr id="59" name="グループ化 31"/>
            <p:cNvGrpSpPr/>
            <p:nvPr/>
          </p:nvGrpSpPr>
          <p:grpSpPr>
            <a:xfrm>
              <a:off x="7754940" y="4047342"/>
              <a:ext cx="1862139" cy="1135671"/>
              <a:chOff x="7974022" y="4634265"/>
              <a:chExt cx="1861354" cy="1135572"/>
            </a:xfrm>
          </p:grpSpPr>
          <p:grpSp>
            <p:nvGrpSpPr>
              <p:cNvPr id="61" name="グループ化 32"/>
              <p:cNvGrpSpPr/>
              <p:nvPr/>
            </p:nvGrpSpPr>
            <p:grpSpPr>
              <a:xfrm>
                <a:off x="7974022" y="4634265"/>
                <a:ext cx="1861354" cy="1135572"/>
                <a:chOff x="7974022" y="4634265"/>
                <a:chExt cx="1861354" cy="1135572"/>
              </a:xfrm>
            </p:grpSpPr>
            <p:grpSp>
              <p:nvGrpSpPr>
                <p:cNvPr id="63" name="グループ化 2"/>
                <p:cNvGrpSpPr/>
                <p:nvPr/>
              </p:nvGrpSpPr>
              <p:grpSpPr>
                <a:xfrm>
                  <a:off x="7974022" y="4634265"/>
                  <a:ext cx="1861354" cy="1135572"/>
                  <a:chOff x="8312945" y="5580147"/>
                  <a:chExt cx="1550883" cy="845080"/>
                </a:xfrm>
              </p:grpSpPr>
              <p:sp>
                <p:nvSpPr>
                  <p:cNvPr id="67" name="正方形/長方形 15"/>
                  <p:cNvSpPr/>
                  <p:nvPr/>
                </p:nvSpPr>
                <p:spPr>
                  <a:xfrm>
                    <a:off x="8312945" y="5580147"/>
                    <a:ext cx="1504606" cy="845080"/>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68" name="テキスト ボックス 71"/>
                  <p:cNvSpPr txBox="1">
                    <a:spLocks noChangeArrowheads="1"/>
                  </p:cNvSpPr>
                  <p:nvPr/>
                </p:nvSpPr>
                <p:spPr>
                  <a:xfrm>
                    <a:off x="8778343" y="5580148"/>
                    <a:ext cx="1085485" cy="669896"/>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defRPr/>
                    </a:pPr>
                    <a:r>
                      <a:rPr kumimoji="0" lang="en-US" altLang="ja-JP" sz="700" dirty="0"/>
                      <a:t>:  </a:t>
                    </a:r>
                    <a:r>
                      <a:rPr kumimoji="0" lang="ja-JP" altLang="en-US" sz="700" dirty="0"/>
                      <a:t>都市再生整備計画の区域</a:t>
                    </a:r>
                    <a:endParaRPr kumimoji="0" lang="en-US" altLang="ja-JP" sz="700" dirty="0"/>
                  </a:p>
                  <a:p>
                    <a:pPr eaLnBrk="1" hangingPunct="1">
                      <a:lnSpc>
                        <a:spcPct val="150000"/>
                      </a:lnSpc>
                      <a:spcBef>
                        <a:spcPct val="0"/>
                      </a:spcBef>
                      <a:buFontTx/>
                      <a:buNone/>
                      <a:defRPr/>
                    </a:pPr>
                    <a:r>
                      <a:rPr kumimoji="0" lang="en-US" altLang="ja-JP" sz="700" dirty="0"/>
                      <a:t>:  </a:t>
                    </a:r>
                    <a:r>
                      <a:rPr kumimoji="0" lang="ja-JP" altLang="en-US" sz="700" dirty="0"/>
                      <a:t>都市機能誘導区域</a:t>
                    </a:r>
                    <a:endParaRPr kumimoji="0" lang="en-US" altLang="ja-JP" sz="700" dirty="0"/>
                  </a:p>
                  <a:p>
                    <a:pPr eaLnBrk="1" hangingPunct="1">
                      <a:lnSpc>
                        <a:spcPct val="150000"/>
                      </a:lnSpc>
                      <a:spcBef>
                        <a:spcPct val="0"/>
                      </a:spcBef>
                      <a:buFontTx/>
                      <a:buNone/>
                      <a:defRPr/>
                    </a:pPr>
                    <a:r>
                      <a:rPr kumimoji="0" lang="en-US" altLang="ja-JP" sz="700" dirty="0"/>
                      <a:t>:</a:t>
                    </a:r>
                    <a:r>
                      <a:rPr kumimoji="0" lang="ja-JP" altLang="en-US" sz="700" dirty="0"/>
                      <a:t>　居住誘導区域</a:t>
                    </a:r>
                    <a:endParaRPr kumimoji="0" lang="en-US" altLang="ja-JP" sz="700" dirty="0"/>
                  </a:p>
                  <a:p>
                    <a:pPr eaLnBrk="1" hangingPunct="1">
                      <a:lnSpc>
                        <a:spcPct val="150000"/>
                      </a:lnSpc>
                      <a:spcBef>
                        <a:spcPct val="0"/>
                      </a:spcBef>
                      <a:buFontTx/>
                      <a:buNone/>
                      <a:defRPr/>
                    </a:pPr>
                    <a:r>
                      <a:rPr kumimoji="0" lang="en-US" altLang="ja-JP" sz="700" dirty="0"/>
                      <a:t>:  </a:t>
                    </a:r>
                    <a:r>
                      <a:rPr kumimoji="0" lang="ja-JP" altLang="en-US" sz="700" dirty="0"/>
                      <a:t>■ 基幹事業</a:t>
                    </a:r>
                    <a:endParaRPr kumimoji="0" lang="en-US" altLang="ja-JP" sz="700" dirty="0"/>
                  </a:p>
                  <a:p>
                    <a:pPr eaLnBrk="1" hangingPunct="1">
                      <a:lnSpc>
                        <a:spcPct val="150000"/>
                      </a:lnSpc>
                      <a:spcBef>
                        <a:spcPct val="0"/>
                      </a:spcBef>
                      <a:buFontTx/>
                      <a:buNone/>
                      <a:defRPr/>
                    </a:pPr>
                    <a:r>
                      <a:rPr kumimoji="0" lang="en-US" altLang="ja-JP" sz="700" dirty="0"/>
                      <a:t>:</a:t>
                    </a:r>
                    <a:r>
                      <a:rPr kumimoji="0" lang="ja-JP" altLang="en-US" sz="700" dirty="0"/>
                      <a:t>  □ 提案事業</a:t>
                    </a:r>
                    <a:endParaRPr kumimoji="0" lang="en-US" altLang="ja-JP" sz="700" dirty="0"/>
                  </a:p>
                </p:txBody>
              </p:sp>
              <p:sp>
                <p:nvSpPr>
                  <p:cNvPr id="69" name="正方形/長方形 17"/>
                  <p:cNvSpPr/>
                  <p:nvPr/>
                </p:nvSpPr>
                <p:spPr>
                  <a:xfrm>
                    <a:off x="8396242" y="5998918"/>
                    <a:ext cx="386068" cy="76785"/>
                  </a:xfrm>
                  <a:prstGeom prst="rect">
                    <a:avLst/>
                  </a:prstGeom>
                  <a:solidFill>
                    <a:srgbClr val="CCECFF"/>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70" name="正方形/長方形 18"/>
                  <p:cNvSpPr/>
                  <p:nvPr/>
                </p:nvSpPr>
                <p:spPr>
                  <a:xfrm>
                    <a:off x="8400208" y="6109958"/>
                    <a:ext cx="382102" cy="81510"/>
                  </a:xfrm>
                  <a:prstGeom prst="rect">
                    <a:avLst/>
                  </a:prstGeom>
                  <a:solidFill>
                    <a:srgbClr val="E2FFA7"/>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71" name="正方形/長方形 19"/>
                  <p:cNvSpPr/>
                  <p:nvPr/>
                </p:nvSpPr>
                <p:spPr>
                  <a:xfrm>
                    <a:off x="8408141" y="6301391"/>
                    <a:ext cx="359625" cy="80328"/>
                  </a:xfrm>
                  <a:prstGeom prst="rect">
                    <a:avLst/>
                  </a:prstGeom>
                  <a:solidFill>
                    <a:schemeClr val="bg1"/>
                  </a:solidFill>
                  <a:ln w="1270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grpSp>
            <p:sp>
              <p:nvSpPr>
                <p:cNvPr id="64" name="テキスト ボックス 71"/>
                <p:cNvSpPr txBox="1">
                  <a:spLocks noChangeArrowheads="1"/>
                </p:cNvSpPr>
                <p:nvPr/>
              </p:nvSpPr>
              <p:spPr>
                <a:xfrm>
                  <a:off x="8552898" y="5502076"/>
                  <a:ext cx="1057385" cy="253895"/>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en-US" altLang="ja-JP" sz="700"/>
                    <a:t>:</a:t>
                  </a:r>
                  <a:r>
                    <a:rPr kumimoji="0" lang="ja-JP" altLang="en-US" sz="700"/>
                    <a:t>  ○ 関連事業</a:t>
                  </a:r>
                </a:p>
              </p:txBody>
            </p:sp>
            <p:sp>
              <p:nvSpPr>
                <p:cNvPr id="65" name="テキスト ボックス 71"/>
                <p:cNvSpPr txBox="1">
                  <a:spLocks noChangeArrowheads="1"/>
                </p:cNvSpPr>
                <p:nvPr/>
              </p:nvSpPr>
              <p:spPr>
                <a:xfrm>
                  <a:off x="7980051" y="5394333"/>
                  <a:ext cx="550522" cy="253895"/>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ja-JP" altLang="en-US" sz="700"/>
                    <a:t>（参考）</a:t>
                  </a:r>
                </a:p>
              </p:txBody>
            </p:sp>
            <p:cxnSp>
              <p:nvCxnSpPr>
                <p:cNvPr id="66" name="直線コネクタ 14"/>
                <p:cNvCxnSpPr/>
                <p:nvPr/>
              </p:nvCxnSpPr>
              <p:spPr>
                <a:xfrm>
                  <a:off x="8088271" y="4777130"/>
                  <a:ext cx="45859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62" name="直線コネクタ 10"/>
              <p:cNvCxnSpPr/>
              <p:nvPr/>
            </p:nvCxnSpPr>
            <p:spPr>
              <a:xfrm>
                <a:off x="8088271" y="4918405"/>
                <a:ext cx="45859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60" name="直線コネクタ 8"/>
            <p:cNvCxnSpPr/>
            <p:nvPr/>
          </p:nvCxnSpPr>
          <p:spPr>
            <a:xfrm>
              <a:off x="7874000" y="4509309"/>
              <a:ext cx="458787"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72" name="正方形/長方形 65"/>
          <p:cNvSpPr/>
          <p:nvPr/>
        </p:nvSpPr>
        <p:spPr>
          <a:xfrm>
            <a:off x="7845024" y="2210572"/>
            <a:ext cx="1806574" cy="986591"/>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73" name="テキスト ボックス 71"/>
          <p:cNvSpPr txBox="1">
            <a:spLocks noChangeArrowheads="1"/>
          </p:cNvSpPr>
          <p:nvPr/>
        </p:nvSpPr>
        <p:spPr>
          <a:xfrm>
            <a:off x="8402191" y="2207868"/>
            <a:ext cx="1303337" cy="738664"/>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defRPr/>
            </a:pPr>
            <a:r>
              <a:rPr kumimoji="0" lang="en-US" altLang="ja-JP" sz="700" dirty="0"/>
              <a:t>:  </a:t>
            </a:r>
            <a:r>
              <a:rPr kumimoji="0" lang="ja-JP" altLang="en-US" sz="700" dirty="0"/>
              <a:t>都市再生整備計画の区域</a:t>
            </a:r>
            <a:endParaRPr kumimoji="0" lang="en-US" altLang="ja-JP" sz="700" dirty="0"/>
          </a:p>
          <a:p>
            <a:pPr eaLnBrk="1" hangingPunct="1">
              <a:lnSpc>
                <a:spcPct val="150000"/>
              </a:lnSpc>
              <a:spcBef>
                <a:spcPct val="0"/>
              </a:spcBef>
              <a:buFontTx/>
              <a:buNone/>
              <a:defRPr/>
            </a:pPr>
            <a:r>
              <a:rPr kumimoji="0" lang="en-US" altLang="ja-JP" sz="700" dirty="0"/>
              <a:t>:</a:t>
            </a:r>
            <a:r>
              <a:rPr kumimoji="0" lang="ja-JP" altLang="en-US" sz="700" dirty="0"/>
              <a:t>　</a:t>
            </a:r>
            <a:r>
              <a:rPr kumimoji="0" lang="ja-JP" altLang="en-US" sz="700" dirty="0">
                <a:latin typeface="+mn-ea"/>
              </a:rPr>
              <a:t>滞在快適性等向上</a:t>
            </a:r>
            <a:r>
              <a:rPr kumimoji="0" lang="ja-JP" altLang="en-US" sz="700" dirty="0"/>
              <a:t>区域</a:t>
            </a:r>
            <a:endParaRPr kumimoji="0" lang="en-US" altLang="ja-JP" sz="700" dirty="0"/>
          </a:p>
          <a:p>
            <a:pPr eaLnBrk="1" hangingPunct="1">
              <a:lnSpc>
                <a:spcPct val="150000"/>
              </a:lnSpc>
              <a:spcBef>
                <a:spcPct val="0"/>
              </a:spcBef>
              <a:buFontTx/>
              <a:buNone/>
              <a:defRPr/>
            </a:pPr>
            <a:r>
              <a:rPr kumimoji="0" lang="en-US" altLang="ja-JP" sz="700" dirty="0"/>
              <a:t>:  </a:t>
            </a:r>
            <a:r>
              <a:rPr kumimoji="0" lang="ja-JP" altLang="en-US" sz="700" dirty="0"/>
              <a:t>■ 基幹事業</a:t>
            </a:r>
            <a:endParaRPr kumimoji="0" lang="en-US" altLang="ja-JP" sz="700" dirty="0"/>
          </a:p>
          <a:p>
            <a:pPr eaLnBrk="1" hangingPunct="1">
              <a:lnSpc>
                <a:spcPct val="150000"/>
              </a:lnSpc>
              <a:spcBef>
                <a:spcPct val="0"/>
              </a:spcBef>
              <a:buFontTx/>
              <a:buNone/>
              <a:defRPr/>
            </a:pPr>
            <a:r>
              <a:rPr kumimoji="0" lang="en-US" altLang="ja-JP" sz="700" dirty="0"/>
              <a:t>:</a:t>
            </a:r>
            <a:r>
              <a:rPr kumimoji="0" lang="ja-JP" altLang="en-US" sz="700" dirty="0"/>
              <a:t>  □ 提案事業</a:t>
            </a:r>
            <a:endParaRPr kumimoji="0" lang="en-US" altLang="ja-JP" sz="700" dirty="0"/>
          </a:p>
        </p:txBody>
      </p:sp>
      <p:sp>
        <p:nvSpPr>
          <p:cNvPr id="74" name="正方形/長方形 67"/>
          <p:cNvSpPr/>
          <p:nvPr/>
        </p:nvSpPr>
        <p:spPr>
          <a:xfrm>
            <a:off x="7941337" y="2614846"/>
            <a:ext cx="463550" cy="103188"/>
          </a:xfrm>
          <a:prstGeom prst="rect">
            <a:avLst/>
          </a:prstGeom>
          <a:solidFill>
            <a:srgbClr val="CCECFF"/>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75" name="正方形/長方形 68"/>
          <p:cNvSpPr/>
          <p:nvPr/>
        </p:nvSpPr>
        <p:spPr>
          <a:xfrm>
            <a:off x="7946100" y="2764071"/>
            <a:ext cx="458788" cy="109538"/>
          </a:xfrm>
          <a:prstGeom prst="rect">
            <a:avLst/>
          </a:prstGeom>
          <a:solidFill>
            <a:srgbClr val="E2FFA7"/>
          </a:solidFill>
          <a:ln w="127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76" name="正方形/長方形 69"/>
          <p:cNvSpPr/>
          <p:nvPr/>
        </p:nvSpPr>
        <p:spPr>
          <a:xfrm>
            <a:off x="7959392" y="3018580"/>
            <a:ext cx="431800" cy="107949"/>
          </a:xfrm>
          <a:prstGeom prst="rect">
            <a:avLst/>
          </a:prstGeom>
          <a:solidFill>
            <a:schemeClr val="bg1"/>
          </a:solidFill>
          <a:ln w="1270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SzPct val="100000"/>
              <a:defRPr/>
            </a:pPr>
            <a:endParaRPr lang="ja-JP" altLang="en-US"/>
          </a:p>
        </p:txBody>
      </p:sp>
      <p:sp>
        <p:nvSpPr>
          <p:cNvPr id="77" name="テキスト ボックス 71"/>
          <p:cNvSpPr txBox="1">
            <a:spLocks noChangeArrowheads="1"/>
          </p:cNvSpPr>
          <p:nvPr/>
        </p:nvSpPr>
        <p:spPr>
          <a:xfrm>
            <a:off x="8421447" y="2918111"/>
            <a:ext cx="1057831" cy="253916"/>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en-US" altLang="ja-JP" sz="700" dirty="0"/>
              <a:t>:</a:t>
            </a:r>
            <a:r>
              <a:rPr kumimoji="0" lang="ja-JP" altLang="en-US" sz="700" dirty="0"/>
              <a:t>  ○ 関連事業</a:t>
            </a:r>
          </a:p>
        </p:txBody>
      </p:sp>
      <p:sp>
        <p:nvSpPr>
          <p:cNvPr id="78" name="テキスト ボックス 71"/>
          <p:cNvSpPr txBox="1">
            <a:spLocks noChangeArrowheads="1"/>
          </p:cNvSpPr>
          <p:nvPr/>
        </p:nvSpPr>
        <p:spPr>
          <a:xfrm>
            <a:off x="7847365" y="2812212"/>
            <a:ext cx="550755" cy="253916"/>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lnSpc>
                <a:spcPct val="150000"/>
              </a:lnSpc>
              <a:spcBef>
                <a:spcPct val="0"/>
              </a:spcBef>
              <a:buFontTx/>
              <a:buNone/>
            </a:pPr>
            <a:r>
              <a:rPr kumimoji="0" lang="ja-JP" altLang="en-US" sz="700" dirty="0"/>
              <a:t>（参考）</a:t>
            </a:r>
          </a:p>
        </p:txBody>
      </p:sp>
      <p:cxnSp>
        <p:nvCxnSpPr>
          <p:cNvPr id="79" name="直線コネクタ 64"/>
          <p:cNvCxnSpPr/>
          <p:nvPr/>
        </p:nvCxnSpPr>
        <p:spPr>
          <a:xfrm>
            <a:off x="7955629" y="2350236"/>
            <a:ext cx="45878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直線コネクタ 60"/>
          <p:cNvCxnSpPr/>
          <p:nvPr/>
        </p:nvCxnSpPr>
        <p:spPr>
          <a:xfrm>
            <a:off x="7960391" y="2481502"/>
            <a:ext cx="458787"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81" name="テキスト ボックス 80"/>
          <p:cNvSpPr txBox="1"/>
          <p:nvPr/>
        </p:nvSpPr>
        <p:spPr>
          <a:xfrm>
            <a:off x="6600451" y="5283673"/>
            <a:ext cx="2302233" cy="230832"/>
          </a:xfrm>
          <a:prstGeom prst="rect">
            <a:avLst/>
          </a:prstGeom>
          <a:noFill/>
        </p:spPr>
        <p:txBody>
          <a:bodyPr wrap="none" rtlCol="0">
            <a:spAutoFit/>
          </a:bodyPr>
          <a:lstStyle/>
          <a:p>
            <a:r>
              <a:rPr lang="ja-JP" altLang="en-US" sz="900" dirty="0">
                <a:latin typeface="+mn-ea"/>
                <a:ea typeface="+mn-ea"/>
              </a:rPr>
              <a:t>▲コンパクトシティ支援型（いずれかを使用）</a:t>
            </a:r>
            <a:endParaRPr lang="ja-JP" altLang="en-US" sz="900" dirty="0">
              <a:solidFill>
                <a:schemeClr val="dk1"/>
              </a:solidFill>
              <a:latin typeface="+mn-ea"/>
              <a:ea typeface="+mn-ea"/>
            </a:endParaRPr>
          </a:p>
        </p:txBody>
      </p:sp>
      <p:sp>
        <p:nvSpPr>
          <p:cNvPr id="82" name="Text Box 178"/>
          <p:cNvSpPr txBox="1">
            <a:spLocks noChangeArrowheads="1"/>
          </p:cNvSpPr>
          <p:nvPr/>
        </p:nvSpPr>
        <p:spPr>
          <a:xfrm>
            <a:off x="-15552" y="-45616"/>
            <a:ext cx="6048375" cy="461665"/>
          </a:xfrm>
          <a:prstGeom prst="rect">
            <a:avLst/>
          </a:prstGeom>
          <a:noFill/>
          <a:ln>
            <a:noFill/>
          </a:ln>
        </p:spPr>
        <p:txBody>
          <a:bodyPr>
            <a:spAutoFit/>
          </a:bodyPr>
          <a:lstStyle>
            <a:lvl1pPr>
              <a:spcBef>
                <a:spcPct val="20000"/>
              </a:spcBef>
              <a:buSzPct val="100000"/>
              <a:buFont typeface="Arial" panose="020B0604020202020204" pitchFamily="34" charset="0"/>
              <a:buChar char="•"/>
              <a:defRPr kumimoji="1" sz="3200">
                <a:solidFill>
                  <a:schemeClr val="tx1"/>
                </a:solidFill>
                <a:latin typeface="Calibri" panose="020F0502020204030204" pitchFamily="34" charset="0"/>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cs typeface="Arial" panose="020B0604020202020204" pitchFamily="34" charset="0"/>
              </a:defRPr>
            </a:lvl9pPr>
          </a:lstStyle>
          <a:p>
            <a:pPr eaLnBrk="1" hangingPunct="1">
              <a:spcBef>
                <a:spcPct val="50000"/>
              </a:spcBef>
              <a:buFontTx/>
              <a:buNone/>
            </a:pPr>
            <a:r>
              <a:rPr lang="en-US" altLang="ja-JP" sz="2400" b="1" dirty="0">
                <a:latin typeface="Arial" panose="020B0604020202020204" pitchFamily="34" charset="0"/>
              </a:rPr>
              <a:t>【</a:t>
            </a:r>
            <a:r>
              <a:rPr lang="ja-JP" altLang="en-US" sz="2400" b="1" dirty="0">
                <a:latin typeface="Arial" panose="020B0604020202020204" pitchFamily="34" charset="0"/>
              </a:rPr>
              <a:t>図面作成上の留意点②</a:t>
            </a:r>
            <a:r>
              <a:rPr lang="en-US" altLang="ja-JP" sz="2400" b="1" dirty="0">
                <a:latin typeface="Arial" panose="020B0604020202020204" pitchFamily="34" charset="0"/>
              </a:rPr>
              <a:t>】</a:t>
            </a:r>
          </a:p>
        </p:txBody>
      </p:sp>
    </p:spTree>
    <p:extLst>
      <p:ext uri="{BB962C8B-B14F-4D97-AF65-F5344CB8AC3E}">
        <p14:creationId xmlns:p14="http://schemas.microsoft.com/office/powerpoint/2010/main" val="26139309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7.10.11"/>
  <p:tag name="AS_TITLE" val="Aspose.Slides for .NET 3.5"/>
  <p:tag name="AS_VERSION" val="17.9.1"/>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0000">
            <a:alpha val="50000"/>
          </a:srgbClr>
        </a:solidFill>
        <a:ln w="12700">
          <a:solidFill>
            <a:srgbClr val="FF0000"/>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1_Office ​​テーマ">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0000">
            <a:alpha val="50000"/>
          </a:srgbClr>
        </a:solidFill>
        <a:ln w="12700">
          <a:solidFill>
            <a:srgbClr val="FF0000"/>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1192</TotalTime>
  <Words>1919</Words>
  <Application>Microsoft Office PowerPoint</Application>
  <PresentationFormat>A4 210 x 297 mm</PresentationFormat>
  <Paragraphs>221</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4</vt:i4>
      </vt:variant>
    </vt:vector>
  </HeadingPairs>
  <TitlesOfParts>
    <vt:vector size="11" baseType="lpstr">
      <vt:lpstr>HGP創英角ｺﾞｼｯｸUB</vt:lpstr>
      <vt:lpstr>ＭＳ Ｐゴシック</vt:lpstr>
      <vt:lpstr>ＭＳ ゴシック</vt:lpstr>
      <vt:lpstr>Arial</vt:lpstr>
      <vt:lpstr>Calibri</vt:lpstr>
      <vt:lpstr>Office ​​テーマ</vt:lpstr>
      <vt:lpstr>1_Office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kk273061</dc:creator>
  <cp:lastModifiedBy>本田 悠馬</cp:lastModifiedBy>
  <cp:revision>87</cp:revision>
  <cp:lastPrinted>2021-05-27T06:12:51Z</cp:lastPrinted>
  <dcterms:created xsi:type="dcterms:W3CDTF">2015-11-06T08:47:03Z</dcterms:created>
  <dcterms:modified xsi:type="dcterms:W3CDTF">2024-03-18T05:50:20Z</dcterms:modified>
</cp:coreProperties>
</file>