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2146847751" r:id="rId5"/>
    <p:sldId id="2146847750" r:id="rId6"/>
    <p:sldId id="2146847747" r:id="rId7"/>
    <p:sldId id="2146847754" r:id="rId8"/>
    <p:sldId id="2146847755" r:id="rId9"/>
    <p:sldId id="290" r:id="rId10"/>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BDFFFF"/>
    <a:srgbClr val="C5FFD7"/>
    <a:srgbClr val="002882"/>
    <a:srgbClr val="FF3300"/>
    <a:srgbClr val="FFFFFF"/>
    <a:srgbClr val="292989"/>
    <a:srgbClr val="404040"/>
    <a:srgbClr val="4A4A4A"/>
    <a:srgbClr val="FF9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7692A0-A7CA-43E1-9CAD-8DC93DE30621}" v="3" dt="2025-01-06T00:31:35.63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1776" y="108"/>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中村 岬" userId="24101922-b597-430d-8737-ae35f7d83c43" providerId="ADAL" clId="{50DA2034-16DE-4498-8C9F-8214133AE4CD}"/>
    <pc:docChg chg="modSld">
      <pc:chgData name="中村 岬" userId="24101922-b597-430d-8737-ae35f7d83c43" providerId="ADAL" clId="{50DA2034-16DE-4498-8C9F-8214133AE4CD}" dt="2024-12-26T04:14:59.125" v="1" actId="13926"/>
      <pc:docMkLst>
        <pc:docMk/>
      </pc:docMkLst>
      <pc:sldChg chg="modSp mod">
        <pc:chgData name="中村 岬" userId="24101922-b597-430d-8737-ae35f7d83c43" providerId="ADAL" clId="{50DA2034-16DE-4498-8C9F-8214133AE4CD}" dt="2024-12-26T04:14:59.125" v="1" actId="13926"/>
        <pc:sldMkLst>
          <pc:docMk/>
          <pc:sldMk cId="3363510176" sldId="2146847747"/>
        </pc:sldMkLst>
        <pc:spChg chg="mod">
          <ac:chgData name="中村 岬" userId="24101922-b597-430d-8737-ae35f7d83c43" providerId="ADAL" clId="{50DA2034-16DE-4498-8C9F-8214133AE4CD}" dt="2024-12-26T04:14:59.125" v="1" actId="13926"/>
          <ac:spMkLst>
            <pc:docMk/>
            <pc:sldMk cId="3363510176" sldId="2146847747"/>
            <ac:spMk id="14" creationId="{BDAA9FCD-AF7E-315C-D7F4-A812ABCA24DD}"/>
          </ac:spMkLst>
        </pc:spChg>
        <pc:grpChg chg="mod">
          <ac:chgData name="中村 岬" userId="24101922-b597-430d-8737-ae35f7d83c43" providerId="ADAL" clId="{50DA2034-16DE-4498-8C9F-8214133AE4CD}" dt="2024-12-26T04:14:55.394" v="0" actId="1076"/>
          <ac:grpSpMkLst>
            <pc:docMk/>
            <pc:sldMk cId="3363510176" sldId="2146847747"/>
            <ac:grpSpMk id="38" creationId="{CE70822F-8FE6-57C0-7379-5B01E09CBE3C}"/>
          </ac:grpSpMkLst>
        </pc:grpChg>
      </pc:sldChg>
    </pc:docChg>
  </pc:docChgLst>
  <pc:docChgLst>
    <pc:chgData name="蒲谷 俊樹" userId="3cff8b5b-ec52-4027-a45d-795206a3b199" providerId="ADAL" clId="{004C8E11-67E2-4B29-AE7A-4E321CE4B67B}"/>
    <pc:docChg chg="undo redo custSel addSld delSld modSld modMainMaster">
      <pc:chgData name="蒲谷 俊樹" userId="3cff8b5b-ec52-4027-a45d-795206a3b199" providerId="ADAL" clId="{004C8E11-67E2-4B29-AE7A-4E321CE4B67B}" dt="2024-12-20T06:35:07.973" v="1830" actId="164"/>
      <pc:docMkLst>
        <pc:docMk/>
      </pc:docMkLst>
      <pc:sldChg chg="addSp delSp modSp mod">
        <pc:chgData name="蒲谷 俊樹" userId="3cff8b5b-ec52-4027-a45d-795206a3b199" providerId="ADAL" clId="{004C8E11-67E2-4B29-AE7A-4E321CE4B67B}" dt="2024-12-20T06:32:48.217" v="1805" actId="208"/>
        <pc:sldMkLst>
          <pc:docMk/>
          <pc:sldMk cId="3086047630" sldId="290"/>
        </pc:sldMkLst>
        <pc:spChg chg="del">
          <ac:chgData name="蒲谷 俊樹" userId="3cff8b5b-ec52-4027-a45d-795206a3b199" providerId="ADAL" clId="{004C8E11-67E2-4B29-AE7A-4E321CE4B67B}" dt="2024-12-20T05:48:46.290" v="1281" actId="478"/>
          <ac:spMkLst>
            <pc:docMk/>
            <pc:sldMk cId="3086047630" sldId="290"/>
            <ac:spMk id="4" creationId="{C08360AB-0745-8B32-1A47-E0301C079A88}"/>
          </ac:spMkLst>
        </pc:spChg>
        <pc:spChg chg="del">
          <ac:chgData name="蒲谷 俊樹" userId="3cff8b5b-ec52-4027-a45d-795206a3b199" providerId="ADAL" clId="{004C8E11-67E2-4B29-AE7A-4E321CE4B67B}" dt="2024-12-20T05:48:45.875" v="1280" actId="478"/>
          <ac:spMkLst>
            <pc:docMk/>
            <pc:sldMk cId="3086047630" sldId="290"/>
            <ac:spMk id="5" creationId="{882B47DD-B465-AEB3-6552-0D4F9C607C3A}"/>
          </ac:spMkLst>
        </pc:spChg>
        <pc:spChg chg="del">
          <ac:chgData name="蒲谷 俊樹" userId="3cff8b5b-ec52-4027-a45d-795206a3b199" providerId="ADAL" clId="{004C8E11-67E2-4B29-AE7A-4E321CE4B67B}" dt="2024-12-20T06:08:50.265" v="1555" actId="478"/>
          <ac:spMkLst>
            <pc:docMk/>
            <pc:sldMk cId="3086047630" sldId="290"/>
            <ac:spMk id="7" creationId="{D0FCE9DD-B1E8-8138-C83A-20B8C0988E5D}"/>
          </ac:spMkLst>
        </pc:spChg>
        <pc:spChg chg="del">
          <ac:chgData name="蒲谷 俊樹" userId="3cff8b5b-ec52-4027-a45d-795206a3b199" providerId="ADAL" clId="{004C8E11-67E2-4B29-AE7A-4E321CE4B67B}" dt="2024-12-20T06:08:50.265" v="1555" actId="478"/>
          <ac:spMkLst>
            <pc:docMk/>
            <pc:sldMk cId="3086047630" sldId="290"/>
            <ac:spMk id="8" creationId="{C4C8354C-BF8A-8568-88A1-F161B462CD1F}"/>
          </ac:spMkLst>
        </pc:spChg>
        <pc:spChg chg="del">
          <ac:chgData name="蒲谷 俊樹" userId="3cff8b5b-ec52-4027-a45d-795206a3b199" providerId="ADAL" clId="{004C8E11-67E2-4B29-AE7A-4E321CE4B67B}" dt="2024-12-20T06:08:50.265" v="1555" actId="478"/>
          <ac:spMkLst>
            <pc:docMk/>
            <pc:sldMk cId="3086047630" sldId="290"/>
            <ac:spMk id="9" creationId="{5D636549-9764-B48B-7836-B65DB0B09650}"/>
          </ac:spMkLst>
        </pc:spChg>
        <pc:spChg chg="del">
          <ac:chgData name="蒲谷 俊樹" userId="3cff8b5b-ec52-4027-a45d-795206a3b199" providerId="ADAL" clId="{004C8E11-67E2-4B29-AE7A-4E321CE4B67B}" dt="2024-12-20T06:15:03.228" v="1615" actId="478"/>
          <ac:spMkLst>
            <pc:docMk/>
            <pc:sldMk cId="3086047630" sldId="290"/>
            <ac:spMk id="12" creationId="{5F579B2E-5392-CCEF-E7CD-B06ECAB2D965}"/>
          </ac:spMkLst>
        </pc:spChg>
        <pc:spChg chg="del">
          <ac:chgData name="蒲谷 俊樹" userId="3cff8b5b-ec52-4027-a45d-795206a3b199" providerId="ADAL" clId="{004C8E11-67E2-4B29-AE7A-4E321CE4B67B}" dt="2024-12-20T06:08:50.265" v="1555" actId="478"/>
          <ac:spMkLst>
            <pc:docMk/>
            <pc:sldMk cId="3086047630" sldId="290"/>
            <ac:spMk id="13" creationId="{11E5C0CB-44FA-2AA0-DF56-9C960A7088F8}"/>
          </ac:spMkLst>
        </pc:spChg>
        <pc:spChg chg="mod">
          <ac:chgData name="蒲谷 俊樹" userId="3cff8b5b-ec52-4027-a45d-795206a3b199" providerId="ADAL" clId="{004C8E11-67E2-4B29-AE7A-4E321CE4B67B}" dt="2024-12-20T06:15:50.122" v="1624" actId="207"/>
          <ac:spMkLst>
            <pc:docMk/>
            <pc:sldMk cId="3086047630" sldId="290"/>
            <ac:spMk id="14" creationId="{F9173440-B3BE-9D49-36C2-20A31881DB75}"/>
          </ac:spMkLst>
        </pc:spChg>
        <pc:spChg chg="del">
          <ac:chgData name="蒲谷 俊樹" userId="3cff8b5b-ec52-4027-a45d-795206a3b199" providerId="ADAL" clId="{004C8E11-67E2-4B29-AE7A-4E321CE4B67B}" dt="2024-12-20T06:08:50.265" v="1555" actId="478"/>
          <ac:spMkLst>
            <pc:docMk/>
            <pc:sldMk cId="3086047630" sldId="290"/>
            <ac:spMk id="15" creationId="{355C6D34-E10E-F42A-7374-BA650431AACB}"/>
          </ac:spMkLst>
        </pc:spChg>
        <pc:spChg chg="add mod">
          <ac:chgData name="蒲谷 俊樹" userId="3cff8b5b-ec52-4027-a45d-795206a3b199" providerId="ADAL" clId="{004C8E11-67E2-4B29-AE7A-4E321CE4B67B}" dt="2024-12-20T06:32:48.217" v="1805" actId="208"/>
          <ac:spMkLst>
            <pc:docMk/>
            <pc:sldMk cId="3086047630" sldId="290"/>
            <ac:spMk id="16" creationId="{14E827D3-A6C0-583B-8847-F68D6FB3CB1C}"/>
          </ac:spMkLst>
        </pc:spChg>
        <pc:spChg chg="add mod">
          <ac:chgData name="蒲谷 俊樹" userId="3cff8b5b-ec52-4027-a45d-795206a3b199" providerId="ADAL" clId="{004C8E11-67E2-4B29-AE7A-4E321CE4B67B}" dt="2024-12-20T06:32:48.217" v="1805" actId="208"/>
          <ac:spMkLst>
            <pc:docMk/>
            <pc:sldMk cId="3086047630" sldId="290"/>
            <ac:spMk id="17" creationId="{AD089B52-F2FA-31E9-5F95-A51A91F5D621}"/>
          </ac:spMkLst>
        </pc:spChg>
        <pc:spChg chg="add mod">
          <ac:chgData name="蒲谷 俊樹" userId="3cff8b5b-ec52-4027-a45d-795206a3b199" providerId="ADAL" clId="{004C8E11-67E2-4B29-AE7A-4E321CE4B67B}" dt="2024-12-20T05:23:05.384" v="742" actId="571"/>
          <ac:spMkLst>
            <pc:docMk/>
            <pc:sldMk cId="3086047630" sldId="290"/>
            <ac:spMk id="18" creationId="{CF5FAC87-EBD3-7D38-AF4D-F49E555D8755}"/>
          </ac:spMkLst>
        </pc:spChg>
        <pc:spChg chg="add del mod">
          <ac:chgData name="蒲谷 俊樹" userId="3cff8b5b-ec52-4027-a45d-795206a3b199" providerId="ADAL" clId="{004C8E11-67E2-4B29-AE7A-4E321CE4B67B}" dt="2024-12-20T05:34:57.021" v="928"/>
          <ac:spMkLst>
            <pc:docMk/>
            <pc:sldMk cId="3086047630" sldId="290"/>
            <ac:spMk id="19" creationId="{AED3400A-8247-CCCD-653D-6BF85EC5C243}"/>
          </ac:spMkLst>
        </pc:spChg>
        <pc:spChg chg="add del mod">
          <ac:chgData name="蒲谷 俊樹" userId="3cff8b5b-ec52-4027-a45d-795206a3b199" providerId="ADAL" clId="{004C8E11-67E2-4B29-AE7A-4E321CE4B67B}" dt="2024-12-20T05:34:57.021" v="928"/>
          <ac:spMkLst>
            <pc:docMk/>
            <pc:sldMk cId="3086047630" sldId="290"/>
            <ac:spMk id="20" creationId="{0C47B4D5-AB36-220D-2C11-E194E2BE0436}"/>
          </ac:spMkLst>
        </pc:spChg>
        <pc:spChg chg="add del mod">
          <ac:chgData name="蒲谷 俊樹" userId="3cff8b5b-ec52-4027-a45d-795206a3b199" providerId="ADAL" clId="{004C8E11-67E2-4B29-AE7A-4E321CE4B67B}" dt="2024-12-20T05:43:28.951" v="1210" actId="478"/>
          <ac:spMkLst>
            <pc:docMk/>
            <pc:sldMk cId="3086047630" sldId="290"/>
            <ac:spMk id="21" creationId="{5ECC2925-13EE-130E-44E8-572BF8CB8780}"/>
          </ac:spMkLst>
        </pc:spChg>
        <pc:spChg chg="add del mod">
          <ac:chgData name="蒲谷 俊樹" userId="3cff8b5b-ec52-4027-a45d-795206a3b199" providerId="ADAL" clId="{004C8E11-67E2-4B29-AE7A-4E321CE4B67B}" dt="2024-12-20T05:43:28.527" v="1209" actId="478"/>
          <ac:spMkLst>
            <pc:docMk/>
            <pc:sldMk cId="3086047630" sldId="290"/>
            <ac:spMk id="22" creationId="{DEB19E13-28B8-9C64-1D12-AB061E19AD69}"/>
          </ac:spMkLst>
        </pc:spChg>
        <pc:spChg chg="add mod">
          <ac:chgData name="蒲谷 俊樹" userId="3cff8b5b-ec52-4027-a45d-795206a3b199" providerId="ADAL" clId="{004C8E11-67E2-4B29-AE7A-4E321CE4B67B}" dt="2024-12-20T06:32:48.217" v="1805" actId="208"/>
          <ac:spMkLst>
            <pc:docMk/>
            <pc:sldMk cId="3086047630" sldId="290"/>
            <ac:spMk id="23" creationId="{595000BD-822A-0F6C-C6A1-F7E54591C82D}"/>
          </ac:spMkLst>
        </pc:spChg>
        <pc:spChg chg="add mod">
          <ac:chgData name="蒲谷 俊樹" userId="3cff8b5b-ec52-4027-a45d-795206a3b199" providerId="ADAL" clId="{004C8E11-67E2-4B29-AE7A-4E321CE4B67B}" dt="2024-12-20T06:32:48.217" v="1805" actId="208"/>
          <ac:spMkLst>
            <pc:docMk/>
            <pc:sldMk cId="3086047630" sldId="290"/>
            <ac:spMk id="24" creationId="{C71766C8-DAE3-0BEA-B318-A6FF5FA9951A}"/>
          </ac:spMkLst>
        </pc:spChg>
        <pc:spChg chg="add mod">
          <ac:chgData name="蒲谷 俊樹" userId="3cff8b5b-ec52-4027-a45d-795206a3b199" providerId="ADAL" clId="{004C8E11-67E2-4B29-AE7A-4E321CE4B67B}" dt="2024-12-20T06:32:48.217" v="1805" actId="208"/>
          <ac:spMkLst>
            <pc:docMk/>
            <pc:sldMk cId="3086047630" sldId="290"/>
            <ac:spMk id="25" creationId="{660FACC9-9422-2065-37F7-E5E7A1C9D610}"/>
          </ac:spMkLst>
        </pc:spChg>
        <pc:spChg chg="add mod">
          <ac:chgData name="蒲谷 俊樹" userId="3cff8b5b-ec52-4027-a45d-795206a3b199" providerId="ADAL" clId="{004C8E11-67E2-4B29-AE7A-4E321CE4B67B}" dt="2024-12-20T05:48:40.337" v="1279"/>
          <ac:spMkLst>
            <pc:docMk/>
            <pc:sldMk cId="3086047630" sldId="290"/>
            <ac:spMk id="26" creationId="{9ECA02A6-5445-08A7-190B-5123C6024510}"/>
          </ac:spMkLst>
        </pc:spChg>
        <pc:spChg chg="add mod">
          <ac:chgData name="蒲谷 俊樹" userId="3cff8b5b-ec52-4027-a45d-795206a3b199" providerId="ADAL" clId="{004C8E11-67E2-4B29-AE7A-4E321CE4B67B}" dt="2024-12-20T05:48:40.337" v="1279"/>
          <ac:spMkLst>
            <pc:docMk/>
            <pc:sldMk cId="3086047630" sldId="290"/>
            <ac:spMk id="27" creationId="{28F8A8DD-0348-F310-C6F2-579C59CAF331}"/>
          </ac:spMkLst>
        </pc:spChg>
        <pc:spChg chg="add mod">
          <ac:chgData name="蒲谷 俊樹" userId="3cff8b5b-ec52-4027-a45d-795206a3b199" providerId="ADAL" clId="{004C8E11-67E2-4B29-AE7A-4E321CE4B67B}" dt="2024-12-20T06:15:04.368" v="1616"/>
          <ac:spMkLst>
            <pc:docMk/>
            <pc:sldMk cId="3086047630" sldId="290"/>
            <ac:spMk id="29" creationId="{54EF5426-68A1-FF7F-DAC7-F0ACFD980811}"/>
          </ac:spMkLst>
        </pc:spChg>
        <pc:grpChg chg="add mod">
          <ac:chgData name="蒲谷 俊樹" userId="3cff8b5b-ec52-4027-a45d-795206a3b199" providerId="ADAL" clId="{004C8E11-67E2-4B29-AE7A-4E321CE4B67B}" dt="2024-12-20T06:11:28.459" v="1579" actId="14100"/>
          <ac:grpSpMkLst>
            <pc:docMk/>
            <pc:sldMk cId="3086047630" sldId="290"/>
            <ac:grpSpMk id="28" creationId="{E4D22AF3-C74D-9267-225F-347D7344A952}"/>
          </ac:grpSpMkLst>
        </pc:grpChg>
        <pc:graphicFrameChg chg="mod modGraphic">
          <ac:chgData name="蒲谷 俊樹" userId="3cff8b5b-ec52-4027-a45d-795206a3b199" providerId="ADAL" clId="{004C8E11-67E2-4B29-AE7A-4E321CE4B67B}" dt="2024-12-20T06:32:27.912" v="1803" actId="404"/>
          <ac:graphicFrameMkLst>
            <pc:docMk/>
            <pc:sldMk cId="3086047630" sldId="290"/>
            <ac:graphicFrameMk id="6" creationId="{E8345BBE-11BF-DAD8-B086-41E020069298}"/>
          </ac:graphicFrameMkLst>
        </pc:graphicFrameChg>
      </pc:sldChg>
      <pc:sldChg chg="addSp delSp modSp mod">
        <pc:chgData name="蒲谷 俊樹" userId="3cff8b5b-ec52-4027-a45d-795206a3b199" providerId="ADAL" clId="{004C8E11-67E2-4B29-AE7A-4E321CE4B67B}" dt="2024-12-20T06:35:07.973" v="1830" actId="164"/>
        <pc:sldMkLst>
          <pc:docMk/>
          <pc:sldMk cId="3363510176" sldId="2146847747"/>
        </pc:sldMkLst>
        <pc:spChg chg="mod">
          <ac:chgData name="蒲谷 俊樹" userId="3cff8b5b-ec52-4027-a45d-795206a3b199" providerId="ADAL" clId="{004C8E11-67E2-4B29-AE7A-4E321CE4B67B}" dt="2024-12-20T06:34:54.628" v="1825" actId="14100"/>
          <ac:spMkLst>
            <pc:docMk/>
            <pc:sldMk cId="3363510176" sldId="2146847747"/>
            <ac:spMk id="2" creationId="{AD5BE2D0-826E-9880-D3D0-7BC058EDBC7D}"/>
          </ac:spMkLst>
        </pc:spChg>
        <pc:spChg chg="mod">
          <ac:chgData name="蒲谷 俊樹" userId="3cff8b5b-ec52-4027-a45d-795206a3b199" providerId="ADAL" clId="{004C8E11-67E2-4B29-AE7A-4E321CE4B67B}" dt="2024-12-20T06:35:01.450" v="1828" actId="14100"/>
          <ac:spMkLst>
            <pc:docMk/>
            <pc:sldMk cId="3363510176" sldId="2146847747"/>
            <ac:spMk id="3" creationId="{214DCB45-06C9-A5D7-A7B2-AF3366F499D9}"/>
          </ac:spMkLst>
        </pc:spChg>
        <pc:spChg chg="del">
          <ac:chgData name="蒲谷 俊樹" userId="3cff8b5b-ec52-4027-a45d-795206a3b199" providerId="ADAL" clId="{004C8E11-67E2-4B29-AE7A-4E321CE4B67B}" dt="2024-12-20T05:32:40.193" v="874" actId="478"/>
          <ac:spMkLst>
            <pc:docMk/>
            <pc:sldMk cId="3363510176" sldId="2146847747"/>
            <ac:spMk id="5" creationId="{2D48C33D-FDC9-4563-9DF1-41DB8B223D50}"/>
          </ac:spMkLst>
        </pc:spChg>
        <pc:spChg chg="mod">
          <ac:chgData name="蒲谷 俊樹" userId="3cff8b5b-ec52-4027-a45d-795206a3b199" providerId="ADAL" clId="{004C8E11-67E2-4B29-AE7A-4E321CE4B67B}" dt="2024-12-20T06:33:42.279" v="1811" actId="14100"/>
          <ac:spMkLst>
            <pc:docMk/>
            <pc:sldMk cId="3363510176" sldId="2146847747"/>
            <ac:spMk id="6" creationId="{78DE1CE1-2FEC-6978-FDF5-90139525D96D}"/>
          </ac:spMkLst>
        </pc:spChg>
        <pc:spChg chg="del">
          <ac:chgData name="蒲谷 俊樹" userId="3cff8b5b-ec52-4027-a45d-795206a3b199" providerId="ADAL" clId="{004C8E11-67E2-4B29-AE7A-4E321CE4B67B}" dt="2024-12-20T06:14:58.035" v="1613" actId="478"/>
          <ac:spMkLst>
            <pc:docMk/>
            <pc:sldMk cId="3363510176" sldId="2146847747"/>
            <ac:spMk id="9" creationId="{754718E1-AF4F-1D2E-072C-6E60C1582050}"/>
          </ac:spMkLst>
        </pc:spChg>
        <pc:spChg chg="mod">
          <ac:chgData name="蒲谷 俊樹" userId="3cff8b5b-ec52-4027-a45d-795206a3b199" providerId="ADAL" clId="{004C8E11-67E2-4B29-AE7A-4E321CE4B67B}" dt="2024-12-20T06:33:48.484" v="1812" actId="14100"/>
          <ac:spMkLst>
            <pc:docMk/>
            <pc:sldMk cId="3363510176" sldId="2146847747"/>
            <ac:spMk id="11" creationId="{7922101E-95A2-700E-46CE-F7A8FC9EF738}"/>
          </ac:spMkLst>
        </pc:spChg>
        <pc:spChg chg="mod">
          <ac:chgData name="蒲谷 俊樹" userId="3cff8b5b-ec52-4027-a45d-795206a3b199" providerId="ADAL" clId="{004C8E11-67E2-4B29-AE7A-4E321CE4B67B}" dt="2024-12-20T06:33:26.711" v="1809" actId="14100"/>
          <ac:spMkLst>
            <pc:docMk/>
            <pc:sldMk cId="3363510176" sldId="2146847747"/>
            <ac:spMk id="14" creationId="{BDAA9FCD-AF7E-315C-D7F4-A812ABCA24DD}"/>
          </ac:spMkLst>
        </pc:spChg>
        <pc:spChg chg="del mod">
          <ac:chgData name="蒲谷 俊樹" userId="3cff8b5b-ec52-4027-a45d-795206a3b199" providerId="ADAL" clId="{004C8E11-67E2-4B29-AE7A-4E321CE4B67B}" dt="2024-12-20T05:25:26.162" v="764" actId="478"/>
          <ac:spMkLst>
            <pc:docMk/>
            <pc:sldMk cId="3363510176" sldId="2146847747"/>
            <ac:spMk id="15" creationId="{324A1891-5C31-8823-149E-0760E69CFA67}"/>
          </ac:spMkLst>
        </pc:spChg>
        <pc:spChg chg="mod">
          <ac:chgData name="蒲谷 俊樹" userId="3cff8b5b-ec52-4027-a45d-795206a3b199" providerId="ADAL" clId="{004C8E11-67E2-4B29-AE7A-4E321CE4B67B}" dt="2024-12-20T06:33:09.762" v="1807" actId="208"/>
          <ac:spMkLst>
            <pc:docMk/>
            <pc:sldMk cId="3363510176" sldId="2146847747"/>
            <ac:spMk id="16" creationId="{3E3B1826-0ACC-3447-2625-12CDDDBDB1D7}"/>
          </ac:spMkLst>
        </pc:spChg>
        <pc:spChg chg="mod ord">
          <ac:chgData name="蒲谷 俊樹" userId="3cff8b5b-ec52-4027-a45d-795206a3b199" providerId="ADAL" clId="{004C8E11-67E2-4B29-AE7A-4E321CE4B67B}" dt="2024-12-20T06:15:37.254" v="1622" actId="207"/>
          <ac:spMkLst>
            <pc:docMk/>
            <pc:sldMk cId="3363510176" sldId="2146847747"/>
            <ac:spMk id="18" creationId="{73113D71-BCA9-034B-8DCB-64B2AA6D6673}"/>
          </ac:spMkLst>
        </pc:spChg>
        <pc:spChg chg="mod">
          <ac:chgData name="蒲谷 俊樹" userId="3cff8b5b-ec52-4027-a45d-795206a3b199" providerId="ADAL" clId="{004C8E11-67E2-4B29-AE7A-4E321CE4B67B}" dt="2024-12-20T06:21:32.713" v="1669" actId="6549"/>
          <ac:spMkLst>
            <pc:docMk/>
            <pc:sldMk cId="3363510176" sldId="2146847747"/>
            <ac:spMk id="19" creationId="{245B4287-CB39-4C7B-893F-746FAB79FCEF}"/>
          </ac:spMkLst>
        </pc:spChg>
        <pc:spChg chg="del mod">
          <ac:chgData name="蒲谷 俊樹" userId="3cff8b5b-ec52-4027-a45d-795206a3b199" providerId="ADAL" clId="{004C8E11-67E2-4B29-AE7A-4E321CE4B67B}" dt="2024-12-20T06:09:43.040" v="1561" actId="478"/>
          <ac:spMkLst>
            <pc:docMk/>
            <pc:sldMk cId="3363510176" sldId="2146847747"/>
            <ac:spMk id="20" creationId="{B9428766-7616-3692-7527-C2930C658BCF}"/>
          </ac:spMkLst>
        </pc:spChg>
        <pc:spChg chg="mod">
          <ac:chgData name="蒲谷 俊樹" userId="3cff8b5b-ec52-4027-a45d-795206a3b199" providerId="ADAL" clId="{004C8E11-67E2-4B29-AE7A-4E321CE4B67B}" dt="2024-12-20T06:17:57.660" v="1634" actId="14100"/>
          <ac:spMkLst>
            <pc:docMk/>
            <pc:sldMk cId="3363510176" sldId="2146847747"/>
            <ac:spMk id="28" creationId="{02331361-67A9-4A15-DC8D-27390A488E29}"/>
          </ac:spMkLst>
        </pc:spChg>
        <pc:spChg chg="add mod">
          <ac:chgData name="蒲谷 俊樹" userId="3cff8b5b-ec52-4027-a45d-795206a3b199" providerId="ADAL" clId="{004C8E11-67E2-4B29-AE7A-4E321CE4B67B}" dt="2024-12-20T06:35:06.179" v="1829" actId="164"/>
          <ac:spMkLst>
            <pc:docMk/>
            <pc:sldMk cId="3363510176" sldId="2146847747"/>
            <ac:spMk id="29" creationId="{80905C0C-DC27-B73E-5337-773C32BC6EC5}"/>
          </ac:spMkLst>
        </pc:spChg>
        <pc:spChg chg="add mod">
          <ac:chgData name="蒲谷 俊樹" userId="3cff8b5b-ec52-4027-a45d-795206a3b199" providerId="ADAL" clId="{004C8E11-67E2-4B29-AE7A-4E321CE4B67B}" dt="2024-12-20T06:35:06.179" v="1829" actId="164"/>
          <ac:spMkLst>
            <pc:docMk/>
            <pc:sldMk cId="3363510176" sldId="2146847747"/>
            <ac:spMk id="30" creationId="{E4A67FB2-12BC-16F7-F65E-98A9A267B110}"/>
          </ac:spMkLst>
        </pc:spChg>
        <pc:spChg chg="add mod">
          <ac:chgData name="蒲谷 俊樹" userId="3cff8b5b-ec52-4027-a45d-795206a3b199" providerId="ADAL" clId="{004C8E11-67E2-4B29-AE7A-4E321CE4B67B}" dt="2024-12-20T06:35:07.973" v="1830" actId="164"/>
          <ac:spMkLst>
            <pc:docMk/>
            <pc:sldMk cId="3363510176" sldId="2146847747"/>
            <ac:spMk id="33" creationId="{D99595A7-800E-98C0-14AA-5E13A15D6132}"/>
          </ac:spMkLst>
        </pc:spChg>
        <pc:spChg chg="add mod">
          <ac:chgData name="蒲谷 俊樹" userId="3cff8b5b-ec52-4027-a45d-795206a3b199" providerId="ADAL" clId="{004C8E11-67E2-4B29-AE7A-4E321CE4B67B}" dt="2024-12-20T06:35:07.973" v="1830" actId="164"/>
          <ac:spMkLst>
            <pc:docMk/>
            <pc:sldMk cId="3363510176" sldId="2146847747"/>
            <ac:spMk id="34" creationId="{820CEBA9-FB7B-D6E0-F6D6-EE356732A1A9}"/>
          </ac:spMkLst>
        </pc:spChg>
        <pc:spChg chg="add del mod">
          <ac:chgData name="蒲谷 俊樹" userId="3cff8b5b-ec52-4027-a45d-795206a3b199" providerId="ADAL" clId="{004C8E11-67E2-4B29-AE7A-4E321CE4B67B}" dt="2024-12-20T05:44:58.768" v="1219" actId="478"/>
          <ac:spMkLst>
            <pc:docMk/>
            <pc:sldMk cId="3363510176" sldId="2146847747"/>
            <ac:spMk id="42" creationId="{D18CEF12-2615-1283-9B05-17AD6A67D2F7}"/>
          </ac:spMkLst>
        </pc:spChg>
        <pc:spChg chg="add del mod">
          <ac:chgData name="蒲谷 俊樹" userId="3cff8b5b-ec52-4027-a45d-795206a3b199" providerId="ADAL" clId="{004C8E11-67E2-4B29-AE7A-4E321CE4B67B}" dt="2024-12-20T05:44:56.184" v="1217" actId="478"/>
          <ac:spMkLst>
            <pc:docMk/>
            <pc:sldMk cId="3363510176" sldId="2146847747"/>
            <ac:spMk id="43" creationId="{78294E8E-6CA7-075C-2353-2D52B5608B86}"/>
          </ac:spMkLst>
        </pc:spChg>
        <pc:spChg chg="mod">
          <ac:chgData name="蒲谷 俊樹" userId="3cff8b5b-ec52-4027-a45d-795206a3b199" providerId="ADAL" clId="{004C8E11-67E2-4B29-AE7A-4E321CE4B67B}" dt="2024-12-20T06:33:53.417" v="1813" actId="14100"/>
          <ac:spMkLst>
            <pc:docMk/>
            <pc:sldMk cId="3363510176" sldId="2146847747"/>
            <ac:spMk id="45" creationId="{271F6F8A-AC49-4E48-47FA-7F2D225649BE}"/>
          </ac:spMkLst>
        </pc:spChg>
        <pc:spChg chg="mod">
          <ac:chgData name="蒲谷 俊樹" userId="3cff8b5b-ec52-4027-a45d-795206a3b199" providerId="ADAL" clId="{004C8E11-67E2-4B29-AE7A-4E321CE4B67B}" dt="2024-12-20T06:33:58.515" v="1816" actId="14100"/>
          <ac:spMkLst>
            <pc:docMk/>
            <pc:sldMk cId="3363510176" sldId="2146847747"/>
            <ac:spMk id="46" creationId="{4BC05726-C638-0B04-EF62-D2A2A3A5B18F}"/>
          </ac:spMkLst>
        </pc:spChg>
        <pc:spChg chg="add mod">
          <ac:chgData name="蒲谷 俊樹" userId="3cff8b5b-ec52-4027-a45d-795206a3b199" providerId="ADAL" clId="{004C8E11-67E2-4B29-AE7A-4E321CE4B67B}" dt="2024-12-20T05:48:39.402" v="1278"/>
          <ac:spMkLst>
            <pc:docMk/>
            <pc:sldMk cId="3363510176" sldId="2146847747"/>
            <ac:spMk id="47" creationId="{DDFF333C-FBC0-912E-27DF-60B000C51C9D}"/>
          </ac:spMkLst>
        </pc:spChg>
        <pc:spChg chg="add mod">
          <ac:chgData name="蒲谷 俊樹" userId="3cff8b5b-ec52-4027-a45d-795206a3b199" providerId="ADAL" clId="{004C8E11-67E2-4B29-AE7A-4E321CE4B67B}" dt="2024-12-20T05:48:39.402" v="1278"/>
          <ac:spMkLst>
            <pc:docMk/>
            <pc:sldMk cId="3363510176" sldId="2146847747"/>
            <ac:spMk id="48" creationId="{68667B14-D4BF-1488-3EAD-9BE14C3CC86F}"/>
          </ac:spMkLst>
        </pc:spChg>
        <pc:spChg chg="add mod">
          <ac:chgData name="蒲谷 俊樹" userId="3cff8b5b-ec52-4027-a45d-795206a3b199" providerId="ADAL" clId="{004C8E11-67E2-4B29-AE7A-4E321CE4B67B}" dt="2024-12-20T06:15:06.160" v="1618"/>
          <ac:spMkLst>
            <pc:docMk/>
            <pc:sldMk cId="3363510176" sldId="2146847747"/>
            <ac:spMk id="49" creationId="{458CF22C-539A-7790-C0A2-EA8DCF46AA01}"/>
          </ac:spMkLst>
        </pc:spChg>
        <pc:spChg chg="mod ord">
          <ac:chgData name="蒲谷 俊樹" userId="3cff8b5b-ec52-4027-a45d-795206a3b199" providerId="ADAL" clId="{004C8E11-67E2-4B29-AE7A-4E321CE4B67B}" dt="2024-12-20T06:15:37.254" v="1622" actId="207"/>
          <ac:spMkLst>
            <pc:docMk/>
            <pc:sldMk cId="3363510176" sldId="2146847747"/>
            <ac:spMk id="81" creationId="{E7795611-4FBF-4E40-8B53-68B55119FA8C}"/>
          </ac:spMkLst>
        </pc:spChg>
        <pc:grpChg chg="add mod">
          <ac:chgData name="蒲谷 俊樹" userId="3cff8b5b-ec52-4027-a45d-795206a3b199" providerId="ADAL" clId="{004C8E11-67E2-4B29-AE7A-4E321CE4B67B}" dt="2024-12-20T06:17:57.660" v="1634" actId="14100"/>
          <ac:grpSpMkLst>
            <pc:docMk/>
            <pc:sldMk cId="3363510176" sldId="2146847747"/>
            <ac:grpSpMk id="12" creationId="{7AC10A33-879F-49FD-7E9E-70602C21FA1B}"/>
          </ac:grpSpMkLst>
        </pc:grpChg>
        <pc:grpChg chg="add mod">
          <ac:chgData name="蒲谷 俊樹" userId="3cff8b5b-ec52-4027-a45d-795206a3b199" providerId="ADAL" clId="{004C8E11-67E2-4B29-AE7A-4E321CE4B67B}" dt="2024-12-20T05:36:07.994" v="950" actId="1076"/>
          <ac:grpSpMkLst>
            <pc:docMk/>
            <pc:sldMk cId="3363510176" sldId="2146847747"/>
            <ac:grpSpMk id="38" creationId="{CE70822F-8FE6-57C0-7379-5B01E09CBE3C}"/>
          </ac:grpSpMkLst>
        </pc:grpChg>
        <pc:grpChg chg="add mod">
          <ac:chgData name="蒲谷 俊樹" userId="3cff8b5b-ec52-4027-a45d-795206a3b199" providerId="ADAL" clId="{004C8E11-67E2-4B29-AE7A-4E321CE4B67B}" dt="2024-12-20T05:36:11.432" v="951" actId="1076"/>
          <ac:grpSpMkLst>
            <pc:docMk/>
            <pc:sldMk cId="3363510176" sldId="2146847747"/>
            <ac:grpSpMk id="40" creationId="{3735F0CF-9012-0F2B-3B56-82A82C9D85F2}"/>
          </ac:grpSpMkLst>
        </pc:grpChg>
        <pc:grpChg chg="add mod">
          <ac:chgData name="蒲谷 俊樹" userId="3cff8b5b-ec52-4027-a45d-795206a3b199" providerId="ADAL" clId="{004C8E11-67E2-4B29-AE7A-4E321CE4B67B}" dt="2024-12-20T06:13:39.552" v="1599" actId="1076"/>
          <ac:grpSpMkLst>
            <pc:docMk/>
            <pc:sldMk cId="3363510176" sldId="2146847747"/>
            <ac:grpSpMk id="41" creationId="{4D0DA52E-07C9-B293-742C-162A18D2DB56}"/>
          </ac:grpSpMkLst>
        </pc:grpChg>
        <pc:grpChg chg="add mod">
          <ac:chgData name="蒲谷 俊樹" userId="3cff8b5b-ec52-4027-a45d-795206a3b199" providerId="ADAL" clId="{004C8E11-67E2-4B29-AE7A-4E321CE4B67B}" dt="2024-12-20T06:33:55.873" v="1815" actId="1076"/>
          <ac:grpSpMkLst>
            <pc:docMk/>
            <pc:sldMk cId="3363510176" sldId="2146847747"/>
            <ac:grpSpMk id="44" creationId="{69E68455-FB37-2F16-D56E-5B192CA47548}"/>
          </ac:grpSpMkLst>
        </pc:grpChg>
        <pc:grpChg chg="add mod">
          <ac:chgData name="蒲谷 俊樹" userId="3cff8b5b-ec52-4027-a45d-795206a3b199" providerId="ADAL" clId="{004C8E11-67E2-4B29-AE7A-4E321CE4B67B}" dt="2024-12-20T06:35:06.179" v="1829" actId="164"/>
          <ac:grpSpMkLst>
            <pc:docMk/>
            <pc:sldMk cId="3363510176" sldId="2146847747"/>
            <ac:grpSpMk id="50" creationId="{857886B3-F4C1-CFCC-E60B-5740ADD73919}"/>
          </ac:grpSpMkLst>
        </pc:grpChg>
        <pc:grpChg chg="add mod">
          <ac:chgData name="蒲谷 俊樹" userId="3cff8b5b-ec52-4027-a45d-795206a3b199" providerId="ADAL" clId="{004C8E11-67E2-4B29-AE7A-4E321CE4B67B}" dt="2024-12-20T06:35:07.973" v="1830" actId="164"/>
          <ac:grpSpMkLst>
            <pc:docMk/>
            <pc:sldMk cId="3363510176" sldId="2146847747"/>
            <ac:grpSpMk id="52" creationId="{9B3E4C85-1A80-7296-2F46-999A873EA0DE}"/>
          </ac:grpSpMkLst>
        </pc:grpChg>
        <pc:graphicFrameChg chg="del mod modGraphic">
          <ac:chgData name="蒲谷 俊樹" userId="3cff8b5b-ec52-4027-a45d-795206a3b199" providerId="ADAL" clId="{004C8E11-67E2-4B29-AE7A-4E321CE4B67B}" dt="2024-12-20T05:31:13.577" v="834" actId="478"/>
          <ac:graphicFrameMkLst>
            <pc:docMk/>
            <pc:sldMk cId="3363510176" sldId="2146847747"/>
            <ac:graphicFrameMk id="17" creationId="{2C55CA3F-730D-9CD2-215E-9B81B73F79DE}"/>
          </ac:graphicFrameMkLst>
        </pc:graphicFrameChg>
        <pc:graphicFrameChg chg="del mod modGraphic">
          <ac:chgData name="蒲谷 俊樹" userId="3cff8b5b-ec52-4027-a45d-795206a3b199" providerId="ADAL" clId="{004C8E11-67E2-4B29-AE7A-4E321CE4B67B}" dt="2024-12-20T05:34:18.516" v="924" actId="478"/>
          <ac:graphicFrameMkLst>
            <pc:docMk/>
            <pc:sldMk cId="3363510176" sldId="2146847747"/>
            <ac:graphicFrameMk id="31" creationId="{8DA8DF4C-9386-4EF0-A022-C49071D4FBD3}"/>
          </ac:graphicFrameMkLst>
        </pc:graphicFrameChg>
        <pc:graphicFrameChg chg="add mod modGraphic">
          <ac:chgData name="蒲谷 俊樹" userId="3cff8b5b-ec52-4027-a45d-795206a3b199" providerId="ADAL" clId="{004C8E11-67E2-4B29-AE7A-4E321CE4B67B}" dt="2024-12-20T05:41:00.774" v="1153"/>
          <ac:graphicFrameMkLst>
            <pc:docMk/>
            <pc:sldMk cId="3363510176" sldId="2146847747"/>
            <ac:graphicFrameMk id="36" creationId="{CA3BEDD5-99EB-13FE-EFF7-C325829A708D}"/>
          </ac:graphicFrameMkLst>
        </pc:graphicFrameChg>
        <pc:picChg chg="mod">
          <ac:chgData name="蒲谷 俊樹" userId="3cff8b5b-ec52-4027-a45d-795206a3b199" providerId="ADAL" clId="{004C8E11-67E2-4B29-AE7A-4E321CE4B67B}" dt="2024-12-20T06:17:57.660" v="1634" actId="14100"/>
          <ac:picMkLst>
            <pc:docMk/>
            <pc:sldMk cId="3363510176" sldId="2146847747"/>
            <ac:picMk id="26" creationId="{1BEA1B69-9736-86F9-BC17-8BB4C6880F3C}"/>
          </ac:picMkLst>
        </pc:picChg>
        <pc:picChg chg="mod">
          <ac:chgData name="蒲谷 俊樹" userId="3cff8b5b-ec52-4027-a45d-795206a3b199" providerId="ADAL" clId="{004C8E11-67E2-4B29-AE7A-4E321CE4B67B}" dt="2024-12-20T06:17:57.660" v="1634" actId="14100"/>
          <ac:picMkLst>
            <pc:docMk/>
            <pc:sldMk cId="3363510176" sldId="2146847747"/>
            <ac:picMk id="27" creationId="{F3B05445-BE80-2997-A89A-8048E0FC2FCF}"/>
          </ac:picMkLst>
        </pc:picChg>
        <pc:cxnChg chg="mod">
          <ac:chgData name="蒲谷 俊樹" userId="3cff8b5b-ec52-4027-a45d-795206a3b199" providerId="ADAL" clId="{004C8E11-67E2-4B29-AE7A-4E321CE4B67B}" dt="2024-12-20T06:17:57.660" v="1634" actId="14100"/>
          <ac:cxnSpMkLst>
            <pc:docMk/>
            <pc:sldMk cId="3363510176" sldId="2146847747"/>
            <ac:cxnSpMk id="23" creationId="{70ECE4D4-A6A9-D558-3348-34098B2F6280}"/>
          </ac:cxnSpMkLst>
        </pc:cxnChg>
      </pc:sldChg>
      <pc:sldChg chg="addSp delSp modSp mod">
        <pc:chgData name="蒲谷 俊樹" userId="3cff8b5b-ec52-4027-a45d-795206a3b199" providerId="ADAL" clId="{004C8E11-67E2-4B29-AE7A-4E321CE4B67B}" dt="2024-12-20T06:26:40.416" v="1713" actId="1076"/>
        <pc:sldMkLst>
          <pc:docMk/>
          <pc:sldMk cId="3711087417" sldId="2146847750"/>
        </pc:sldMkLst>
        <pc:spChg chg="mod">
          <ac:chgData name="蒲谷 俊樹" userId="3cff8b5b-ec52-4027-a45d-795206a3b199" providerId="ADAL" clId="{004C8E11-67E2-4B29-AE7A-4E321CE4B67B}" dt="2024-12-20T06:01:59.287" v="1434" actId="1076"/>
          <ac:spMkLst>
            <pc:docMk/>
            <pc:sldMk cId="3711087417" sldId="2146847750"/>
            <ac:spMk id="2" creationId="{236403EF-2613-B87E-924F-283A2A7E01FD}"/>
          </ac:spMkLst>
        </pc:spChg>
        <pc:spChg chg="del mod topLvl">
          <ac:chgData name="蒲谷 俊樹" userId="3cff8b5b-ec52-4027-a45d-795206a3b199" providerId="ADAL" clId="{004C8E11-67E2-4B29-AE7A-4E321CE4B67B}" dt="2024-12-20T06:01:44.298" v="1430" actId="478"/>
          <ac:spMkLst>
            <pc:docMk/>
            <pc:sldMk cId="3711087417" sldId="2146847750"/>
            <ac:spMk id="5" creationId="{4355F263-5E1B-E44E-4E0C-10910E8F9DE5}"/>
          </ac:spMkLst>
        </pc:spChg>
        <pc:spChg chg="mod ord">
          <ac:chgData name="蒲谷 俊樹" userId="3cff8b5b-ec52-4027-a45d-795206a3b199" providerId="ADAL" clId="{004C8E11-67E2-4B29-AE7A-4E321CE4B67B}" dt="2024-12-20T06:15:32.270" v="1621" actId="207"/>
          <ac:spMkLst>
            <pc:docMk/>
            <pc:sldMk cId="3711087417" sldId="2146847750"/>
            <ac:spMk id="7" creationId="{CFDA29EE-978C-F306-FEAD-20650148F8C3}"/>
          </ac:spMkLst>
        </pc:spChg>
        <pc:spChg chg="del mod topLvl">
          <ac:chgData name="蒲谷 俊樹" userId="3cff8b5b-ec52-4027-a45d-795206a3b199" providerId="ADAL" clId="{004C8E11-67E2-4B29-AE7A-4E321CE4B67B}" dt="2024-12-20T06:00:50.552" v="1421" actId="21"/>
          <ac:spMkLst>
            <pc:docMk/>
            <pc:sldMk cId="3711087417" sldId="2146847750"/>
            <ac:spMk id="10" creationId="{602407E9-A752-79BD-777C-8DA4204CE6DA}"/>
          </ac:spMkLst>
        </pc:spChg>
        <pc:spChg chg="add del mod ord">
          <ac:chgData name="蒲谷 俊樹" userId="3cff8b5b-ec52-4027-a45d-795206a3b199" providerId="ADAL" clId="{004C8E11-67E2-4B29-AE7A-4E321CE4B67B}" dt="2024-12-20T06:00:48.593" v="1420" actId="478"/>
          <ac:spMkLst>
            <pc:docMk/>
            <pc:sldMk cId="3711087417" sldId="2146847750"/>
            <ac:spMk id="12" creationId="{F0BD2CC6-B6BB-6770-28C2-3DD0C53624F4}"/>
          </ac:spMkLst>
        </pc:spChg>
        <pc:spChg chg="add mod">
          <ac:chgData name="蒲谷 俊樹" userId="3cff8b5b-ec52-4027-a45d-795206a3b199" providerId="ADAL" clId="{004C8E11-67E2-4B29-AE7A-4E321CE4B67B}" dt="2024-12-20T05:48:04.705" v="1275"/>
          <ac:spMkLst>
            <pc:docMk/>
            <pc:sldMk cId="3711087417" sldId="2146847750"/>
            <ac:spMk id="14" creationId="{14D96A6E-CA25-1467-3D9C-7FF4E7A2FDCC}"/>
          </ac:spMkLst>
        </pc:spChg>
        <pc:spChg chg="add mod">
          <ac:chgData name="蒲谷 俊樹" userId="3cff8b5b-ec52-4027-a45d-795206a3b199" providerId="ADAL" clId="{004C8E11-67E2-4B29-AE7A-4E321CE4B67B}" dt="2024-12-20T05:48:04.705" v="1275"/>
          <ac:spMkLst>
            <pc:docMk/>
            <pc:sldMk cId="3711087417" sldId="2146847750"/>
            <ac:spMk id="15" creationId="{F7FC0482-315C-5CC0-CD76-AF09964E2605}"/>
          </ac:spMkLst>
        </pc:spChg>
        <pc:spChg chg="add del mod">
          <ac:chgData name="蒲谷 俊樹" userId="3cff8b5b-ec52-4027-a45d-795206a3b199" providerId="ADAL" clId="{004C8E11-67E2-4B29-AE7A-4E321CE4B67B}" dt="2024-12-20T06:02:22.708" v="1440" actId="478"/>
          <ac:spMkLst>
            <pc:docMk/>
            <pc:sldMk cId="3711087417" sldId="2146847750"/>
            <ac:spMk id="16" creationId="{09A5EC10-67CA-C1A3-76BE-3854EA9BF38A}"/>
          </ac:spMkLst>
        </pc:spChg>
        <pc:spChg chg="add mod">
          <ac:chgData name="蒲谷 俊樹" userId="3cff8b5b-ec52-4027-a45d-795206a3b199" providerId="ADAL" clId="{004C8E11-67E2-4B29-AE7A-4E321CE4B67B}" dt="2024-12-20T06:15:32.270" v="1621" actId="207"/>
          <ac:spMkLst>
            <pc:docMk/>
            <pc:sldMk cId="3711087417" sldId="2146847750"/>
            <ac:spMk id="17" creationId="{54CF4E34-5BAC-8832-05D2-A5C4D5C541DE}"/>
          </ac:spMkLst>
        </pc:spChg>
        <pc:spChg chg="add mod">
          <ac:chgData name="蒲谷 俊樹" userId="3cff8b5b-ec52-4027-a45d-795206a3b199" providerId="ADAL" clId="{004C8E11-67E2-4B29-AE7A-4E321CE4B67B}" dt="2024-12-20T06:15:32.270" v="1621" actId="207"/>
          <ac:spMkLst>
            <pc:docMk/>
            <pc:sldMk cId="3711087417" sldId="2146847750"/>
            <ac:spMk id="18" creationId="{5397DFE1-C0FB-A5B0-8186-7B90243B5AD2}"/>
          </ac:spMkLst>
        </pc:spChg>
        <pc:spChg chg="mod">
          <ac:chgData name="蒲谷 俊樹" userId="3cff8b5b-ec52-4027-a45d-795206a3b199" providerId="ADAL" clId="{004C8E11-67E2-4B29-AE7A-4E321CE4B67B}" dt="2024-12-20T06:02:21.612" v="1439" actId="14100"/>
          <ac:spMkLst>
            <pc:docMk/>
            <pc:sldMk cId="3711087417" sldId="2146847750"/>
            <ac:spMk id="19" creationId="{73124BAE-1D6B-51C6-C191-31723277C68A}"/>
          </ac:spMkLst>
        </pc:spChg>
        <pc:spChg chg="add mod">
          <ac:chgData name="蒲谷 俊樹" userId="3cff8b5b-ec52-4027-a45d-795206a3b199" providerId="ADAL" clId="{004C8E11-67E2-4B29-AE7A-4E321CE4B67B}" dt="2024-12-20T06:15:06.835" v="1619"/>
          <ac:spMkLst>
            <pc:docMk/>
            <pc:sldMk cId="3711087417" sldId="2146847750"/>
            <ac:spMk id="20" creationId="{B7DF386F-0E47-A86C-5289-14676ED319DC}"/>
          </ac:spMkLst>
        </pc:spChg>
        <pc:spChg chg="add mod">
          <ac:chgData name="蒲谷 俊樹" userId="3cff8b5b-ec52-4027-a45d-795206a3b199" providerId="ADAL" clId="{004C8E11-67E2-4B29-AE7A-4E321CE4B67B}" dt="2024-12-20T06:26:40.416" v="1713" actId="1076"/>
          <ac:spMkLst>
            <pc:docMk/>
            <pc:sldMk cId="3711087417" sldId="2146847750"/>
            <ac:spMk id="21" creationId="{53F414A5-3A8B-CDFB-761F-DFE7D5106B7D}"/>
          </ac:spMkLst>
        </pc:spChg>
        <pc:spChg chg="mod ord">
          <ac:chgData name="蒲谷 俊樹" userId="3cff8b5b-ec52-4027-a45d-795206a3b199" providerId="ADAL" clId="{004C8E11-67E2-4B29-AE7A-4E321CE4B67B}" dt="2024-12-20T06:15:32.270" v="1621" actId="207"/>
          <ac:spMkLst>
            <pc:docMk/>
            <pc:sldMk cId="3711087417" sldId="2146847750"/>
            <ac:spMk id="25" creationId="{6B4421FD-8316-FC0F-3D5F-B13029B2A8BD}"/>
          </ac:spMkLst>
        </pc:spChg>
        <pc:spChg chg="mod">
          <ac:chgData name="蒲谷 俊樹" userId="3cff8b5b-ec52-4027-a45d-795206a3b199" providerId="ADAL" clId="{004C8E11-67E2-4B29-AE7A-4E321CE4B67B}" dt="2024-12-20T06:15:25.990" v="1620" actId="207"/>
          <ac:spMkLst>
            <pc:docMk/>
            <pc:sldMk cId="3711087417" sldId="2146847750"/>
            <ac:spMk id="30" creationId="{67A10C73-685E-DFB0-336B-FF2D79E6FD8E}"/>
          </ac:spMkLst>
        </pc:spChg>
        <pc:spChg chg="mod">
          <ac:chgData name="蒲谷 俊樹" userId="3cff8b5b-ec52-4027-a45d-795206a3b199" providerId="ADAL" clId="{004C8E11-67E2-4B29-AE7A-4E321CE4B67B}" dt="2024-12-20T06:15:32.270" v="1621" actId="207"/>
          <ac:spMkLst>
            <pc:docMk/>
            <pc:sldMk cId="3711087417" sldId="2146847750"/>
            <ac:spMk id="31" creationId="{E304DEB2-793E-4DA9-ADB6-6DB7463C53E5}"/>
          </ac:spMkLst>
        </pc:spChg>
        <pc:spChg chg="del">
          <ac:chgData name="蒲谷 俊樹" userId="3cff8b5b-ec52-4027-a45d-795206a3b199" providerId="ADAL" clId="{004C8E11-67E2-4B29-AE7A-4E321CE4B67B}" dt="2024-12-20T06:14:55.680" v="1612" actId="478"/>
          <ac:spMkLst>
            <pc:docMk/>
            <pc:sldMk cId="3711087417" sldId="2146847750"/>
            <ac:spMk id="34" creationId="{AC29A270-4E0F-ABEF-E6F6-B993647D8ADC}"/>
          </ac:spMkLst>
        </pc:spChg>
        <pc:spChg chg="del">
          <ac:chgData name="蒲谷 俊樹" userId="3cff8b5b-ec52-4027-a45d-795206a3b199" providerId="ADAL" clId="{004C8E11-67E2-4B29-AE7A-4E321CE4B67B}" dt="2024-12-20T02:44:23.194" v="28" actId="478"/>
          <ac:spMkLst>
            <pc:docMk/>
            <pc:sldMk cId="3711087417" sldId="2146847750"/>
            <ac:spMk id="127" creationId="{86EA27FB-CA94-FB7D-331D-56D2F1B9257B}"/>
          </ac:spMkLst>
        </pc:spChg>
        <pc:spChg chg="del">
          <ac:chgData name="蒲谷 俊樹" userId="3cff8b5b-ec52-4027-a45d-795206a3b199" providerId="ADAL" clId="{004C8E11-67E2-4B29-AE7A-4E321CE4B67B}" dt="2024-12-20T02:44:23.194" v="28" actId="478"/>
          <ac:spMkLst>
            <pc:docMk/>
            <pc:sldMk cId="3711087417" sldId="2146847750"/>
            <ac:spMk id="133" creationId="{BEFD100D-1ACC-3E1A-0BAB-F2666B379289}"/>
          </ac:spMkLst>
        </pc:spChg>
        <pc:spChg chg="del">
          <ac:chgData name="蒲谷 俊樹" userId="3cff8b5b-ec52-4027-a45d-795206a3b199" providerId="ADAL" clId="{004C8E11-67E2-4B29-AE7A-4E321CE4B67B}" dt="2024-12-20T02:44:23.194" v="28" actId="478"/>
          <ac:spMkLst>
            <pc:docMk/>
            <pc:sldMk cId="3711087417" sldId="2146847750"/>
            <ac:spMk id="134" creationId="{C452D1BB-6629-D272-731C-5869DD7A68AB}"/>
          </ac:spMkLst>
        </pc:spChg>
        <pc:spChg chg="del">
          <ac:chgData name="蒲谷 俊樹" userId="3cff8b5b-ec52-4027-a45d-795206a3b199" providerId="ADAL" clId="{004C8E11-67E2-4B29-AE7A-4E321CE4B67B}" dt="2024-12-20T02:44:23.194" v="28" actId="478"/>
          <ac:spMkLst>
            <pc:docMk/>
            <pc:sldMk cId="3711087417" sldId="2146847750"/>
            <ac:spMk id="135" creationId="{1A45279B-6D20-9259-1723-C3D5D66ABD8E}"/>
          </ac:spMkLst>
        </pc:spChg>
        <pc:spChg chg="del">
          <ac:chgData name="蒲谷 俊樹" userId="3cff8b5b-ec52-4027-a45d-795206a3b199" providerId="ADAL" clId="{004C8E11-67E2-4B29-AE7A-4E321CE4B67B}" dt="2024-12-20T02:44:23.194" v="28" actId="478"/>
          <ac:spMkLst>
            <pc:docMk/>
            <pc:sldMk cId="3711087417" sldId="2146847750"/>
            <ac:spMk id="136" creationId="{BDB7637F-012E-92EB-89EA-FBB98DEAAD50}"/>
          </ac:spMkLst>
        </pc:spChg>
        <pc:spChg chg="del">
          <ac:chgData name="蒲谷 俊樹" userId="3cff8b5b-ec52-4027-a45d-795206a3b199" providerId="ADAL" clId="{004C8E11-67E2-4B29-AE7A-4E321CE4B67B}" dt="2024-12-20T02:44:23.194" v="28" actId="478"/>
          <ac:spMkLst>
            <pc:docMk/>
            <pc:sldMk cId="3711087417" sldId="2146847750"/>
            <ac:spMk id="137" creationId="{E5EC5633-A9D0-BF1B-05F1-23C8797100D2}"/>
          </ac:spMkLst>
        </pc:spChg>
        <pc:spChg chg="del">
          <ac:chgData name="蒲谷 俊樹" userId="3cff8b5b-ec52-4027-a45d-795206a3b199" providerId="ADAL" clId="{004C8E11-67E2-4B29-AE7A-4E321CE4B67B}" dt="2024-12-20T02:44:23.194" v="28" actId="478"/>
          <ac:spMkLst>
            <pc:docMk/>
            <pc:sldMk cId="3711087417" sldId="2146847750"/>
            <ac:spMk id="138" creationId="{2BCBE032-1CF0-216B-C40A-6B55E5F2D89D}"/>
          </ac:spMkLst>
        </pc:spChg>
        <pc:spChg chg="del">
          <ac:chgData name="蒲谷 俊樹" userId="3cff8b5b-ec52-4027-a45d-795206a3b199" providerId="ADAL" clId="{004C8E11-67E2-4B29-AE7A-4E321CE4B67B}" dt="2024-12-20T02:44:23.194" v="28" actId="478"/>
          <ac:spMkLst>
            <pc:docMk/>
            <pc:sldMk cId="3711087417" sldId="2146847750"/>
            <ac:spMk id="142" creationId="{866E0287-61ED-F208-98B0-F878B13CD57D}"/>
          </ac:spMkLst>
        </pc:spChg>
        <pc:spChg chg="del">
          <ac:chgData name="蒲谷 俊樹" userId="3cff8b5b-ec52-4027-a45d-795206a3b199" providerId="ADAL" clId="{004C8E11-67E2-4B29-AE7A-4E321CE4B67B}" dt="2024-12-20T02:44:23.194" v="28" actId="478"/>
          <ac:spMkLst>
            <pc:docMk/>
            <pc:sldMk cId="3711087417" sldId="2146847750"/>
            <ac:spMk id="145" creationId="{19C5DAAD-783A-AA2D-9918-837F4545A077}"/>
          </ac:spMkLst>
        </pc:spChg>
        <pc:spChg chg="del">
          <ac:chgData name="蒲谷 俊樹" userId="3cff8b5b-ec52-4027-a45d-795206a3b199" providerId="ADAL" clId="{004C8E11-67E2-4B29-AE7A-4E321CE4B67B}" dt="2024-12-20T02:44:23.194" v="28" actId="478"/>
          <ac:spMkLst>
            <pc:docMk/>
            <pc:sldMk cId="3711087417" sldId="2146847750"/>
            <ac:spMk id="147" creationId="{4698B3A1-0BBE-A256-986E-5FF6B294BAF2}"/>
          </ac:spMkLst>
        </pc:spChg>
        <pc:spChg chg="del">
          <ac:chgData name="蒲谷 俊樹" userId="3cff8b5b-ec52-4027-a45d-795206a3b199" providerId="ADAL" clId="{004C8E11-67E2-4B29-AE7A-4E321CE4B67B}" dt="2024-12-20T02:44:23.194" v="28" actId="478"/>
          <ac:spMkLst>
            <pc:docMk/>
            <pc:sldMk cId="3711087417" sldId="2146847750"/>
            <ac:spMk id="148" creationId="{273805AC-8AC2-DDE1-8812-412C1CB26B5D}"/>
          </ac:spMkLst>
        </pc:spChg>
        <pc:spChg chg="del">
          <ac:chgData name="蒲谷 俊樹" userId="3cff8b5b-ec52-4027-a45d-795206a3b199" providerId="ADAL" clId="{004C8E11-67E2-4B29-AE7A-4E321CE4B67B}" dt="2024-12-20T02:44:23.194" v="28" actId="478"/>
          <ac:spMkLst>
            <pc:docMk/>
            <pc:sldMk cId="3711087417" sldId="2146847750"/>
            <ac:spMk id="149" creationId="{EDD1DBDB-94DA-6EBF-857F-4A7D46450D24}"/>
          </ac:spMkLst>
        </pc:spChg>
        <pc:spChg chg="del">
          <ac:chgData name="蒲谷 俊樹" userId="3cff8b5b-ec52-4027-a45d-795206a3b199" providerId="ADAL" clId="{004C8E11-67E2-4B29-AE7A-4E321CE4B67B}" dt="2024-12-20T02:44:23.194" v="28" actId="478"/>
          <ac:spMkLst>
            <pc:docMk/>
            <pc:sldMk cId="3711087417" sldId="2146847750"/>
            <ac:spMk id="152" creationId="{EC13AEE4-8D02-4460-D935-6477DD34531A}"/>
          </ac:spMkLst>
        </pc:spChg>
        <pc:spChg chg="del">
          <ac:chgData name="蒲谷 俊樹" userId="3cff8b5b-ec52-4027-a45d-795206a3b199" providerId="ADAL" clId="{004C8E11-67E2-4B29-AE7A-4E321CE4B67B}" dt="2024-12-20T02:44:23.194" v="28" actId="478"/>
          <ac:spMkLst>
            <pc:docMk/>
            <pc:sldMk cId="3711087417" sldId="2146847750"/>
            <ac:spMk id="154" creationId="{BA2770C9-48A2-E7CB-F9D4-AEDEB9B0CB80}"/>
          </ac:spMkLst>
        </pc:spChg>
        <pc:spChg chg="del">
          <ac:chgData name="蒲谷 俊樹" userId="3cff8b5b-ec52-4027-a45d-795206a3b199" providerId="ADAL" clId="{004C8E11-67E2-4B29-AE7A-4E321CE4B67B}" dt="2024-12-20T02:44:23.194" v="28" actId="478"/>
          <ac:spMkLst>
            <pc:docMk/>
            <pc:sldMk cId="3711087417" sldId="2146847750"/>
            <ac:spMk id="156" creationId="{D49164F3-4BE6-5D79-C292-6F57C969941B}"/>
          </ac:spMkLst>
        </pc:spChg>
        <pc:spChg chg="del">
          <ac:chgData name="蒲谷 俊樹" userId="3cff8b5b-ec52-4027-a45d-795206a3b199" providerId="ADAL" clId="{004C8E11-67E2-4B29-AE7A-4E321CE4B67B}" dt="2024-12-20T02:44:23.194" v="28" actId="478"/>
          <ac:spMkLst>
            <pc:docMk/>
            <pc:sldMk cId="3711087417" sldId="2146847750"/>
            <ac:spMk id="157" creationId="{00703DB3-7675-1819-575B-8A895CB3EA90}"/>
          </ac:spMkLst>
        </pc:spChg>
        <pc:spChg chg="del mod topLvl">
          <ac:chgData name="蒲谷 俊樹" userId="3cff8b5b-ec52-4027-a45d-795206a3b199" providerId="ADAL" clId="{004C8E11-67E2-4B29-AE7A-4E321CE4B67B}" dt="2024-12-20T06:03:12.165" v="1452" actId="21"/>
          <ac:spMkLst>
            <pc:docMk/>
            <pc:sldMk cId="3711087417" sldId="2146847750"/>
            <ac:spMk id="160" creationId="{7DB498D1-0E16-5E71-E821-41B9109C01FE}"/>
          </ac:spMkLst>
        </pc:spChg>
        <pc:spChg chg="del">
          <ac:chgData name="蒲谷 俊樹" userId="3cff8b5b-ec52-4027-a45d-795206a3b199" providerId="ADAL" clId="{004C8E11-67E2-4B29-AE7A-4E321CE4B67B}" dt="2024-12-20T02:44:23.194" v="28" actId="478"/>
          <ac:spMkLst>
            <pc:docMk/>
            <pc:sldMk cId="3711087417" sldId="2146847750"/>
            <ac:spMk id="161" creationId="{6C495D70-556F-2908-E4D5-A2FA5971244B}"/>
          </ac:spMkLst>
        </pc:spChg>
        <pc:spChg chg="del">
          <ac:chgData name="蒲谷 俊樹" userId="3cff8b5b-ec52-4027-a45d-795206a3b199" providerId="ADAL" clId="{004C8E11-67E2-4B29-AE7A-4E321CE4B67B}" dt="2024-12-20T02:44:23.194" v="28" actId="478"/>
          <ac:spMkLst>
            <pc:docMk/>
            <pc:sldMk cId="3711087417" sldId="2146847750"/>
            <ac:spMk id="162" creationId="{296C016C-E3C2-6A41-1118-F6A572C6FE94}"/>
          </ac:spMkLst>
        </pc:spChg>
        <pc:spChg chg="del">
          <ac:chgData name="蒲谷 俊樹" userId="3cff8b5b-ec52-4027-a45d-795206a3b199" providerId="ADAL" clId="{004C8E11-67E2-4B29-AE7A-4E321CE4B67B}" dt="2024-12-20T02:44:23.194" v="28" actId="478"/>
          <ac:spMkLst>
            <pc:docMk/>
            <pc:sldMk cId="3711087417" sldId="2146847750"/>
            <ac:spMk id="163" creationId="{F6BFE186-7D3A-5DB3-6FE4-F833BC3DFC43}"/>
          </ac:spMkLst>
        </pc:spChg>
        <pc:grpChg chg="add del mod">
          <ac:chgData name="蒲谷 俊樹" userId="3cff8b5b-ec52-4027-a45d-795206a3b199" providerId="ADAL" clId="{004C8E11-67E2-4B29-AE7A-4E321CE4B67B}" dt="2024-12-20T05:04:06.115" v="541" actId="165"/>
          <ac:grpSpMkLst>
            <pc:docMk/>
            <pc:sldMk cId="3711087417" sldId="2146847750"/>
            <ac:grpSpMk id="11" creationId="{FFBD5032-4A1F-E19B-1AA4-CD99DE56CA70}"/>
          </ac:grpSpMkLst>
        </pc:grpChg>
        <pc:grpChg chg="del">
          <ac:chgData name="蒲谷 俊樹" userId="3cff8b5b-ec52-4027-a45d-795206a3b199" providerId="ADAL" clId="{004C8E11-67E2-4B29-AE7A-4E321CE4B67B}" dt="2024-12-20T02:44:23.194" v="28" actId="478"/>
          <ac:grpSpMkLst>
            <pc:docMk/>
            <pc:sldMk cId="3711087417" sldId="2146847750"/>
            <ac:grpSpMk id="128" creationId="{9095BE8E-1513-C6C7-6B82-978DE3349E6E}"/>
          </ac:grpSpMkLst>
        </pc:grpChg>
        <pc:graphicFrameChg chg="mod modGraphic">
          <ac:chgData name="蒲谷 俊樹" userId="3cff8b5b-ec52-4027-a45d-795206a3b199" providerId="ADAL" clId="{004C8E11-67E2-4B29-AE7A-4E321CE4B67B}" dt="2024-12-20T06:13:34.384" v="1597" actId="13926"/>
          <ac:graphicFrameMkLst>
            <pc:docMk/>
            <pc:sldMk cId="3711087417" sldId="2146847750"/>
            <ac:graphicFrameMk id="6" creationId="{55EEB7CA-D557-57CE-DEE2-85CD0E5F5E3E}"/>
          </ac:graphicFrameMkLst>
        </pc:graphicFrameChg>
        <pc:graphicFrameChg chg="add del mod">
          <ac:chgData name="蒲谷 俊樹" userId="3cff8b5b-ec52-4027-a45d-795206a3b199" providerId="ADAL" clId="{004C8E11-67E2-4B29-AE7A-4E321CE4B67B}" dt="2024-12-20T03:00:19.431" v="370" actId="478"/>
          <ac:graphicFrameMkLst>
            <pc:docMk/>
            <pc:sldMk cId="3711087417" sldId="2146847750"/>
            <ac:graphicFrameMk id="9" creationId="{7DC479DB-8458-0F2D-C5F2-CDE42E0C7BBC}"/>
          </ac:graphicFrameMkLst>
        </pc:graphicFrameChg>
        <pc:graphicFrameChg chg="mod modGraphic">
          <ac:chgData name="蒲谷 俊樹" userId="3cff8b5b-ec52-4027-a45d-795206a3b199" providerId="ADAL" clId="{004C8E11-67E2-4B29-AE7A-4E321CE4B67B}" dt="2024-12-20T06:13:30.359" v="1596" actId="13926"/>
          <ac:graphicFrameMkLst>
            <pc:docMk/>
            <pc:sldMk cId="3711087417" sldId="2146847750"/>
            <ac:graphicFrameMk id="29" creationId="{9A8CC9C3-4A41-2416-2B94-5B3A0FC01D09}"/>
          </ac:graphicFrameMkLst>
        </pc:graphicFrameChg>
        <pc:picChg chg="mod">
          <ac:chgData name="蒲谷 俊樹" userId="3cff8b5b-ec52-4027-a45d-795206a3b199" providerId="ADAL" clId="{004C8E11-67E2-4B29-AE7A-4E321CE4B67B}" dt="2024-12-20T06:06:10.923" v="1510" actId="1076"/>
          <ac:picMkLst>
            <pc:docMk/>
            <pc:sldMk cId="3711087417" sldId="2146847750"/>
            <ac:picMk id="4" creationId="{59EFBD76-DE60-8BD2-A00F-89AD82CA57A3}"/>
          </ac:picMkLst>
        </pc:picChg>
        <pc:picChg chg="add del mod">
          <ac:chgData name="蒲谷 俊樹" userId="3cff8b5b-ec52-4027-a45d-795206a3b199" providerId="ADAL" clId="{004C8E11-67E2-4B29-AE7A-4E321CE4B67B}" dt="2024-12-20T06:00:37.151" v="1416" actId="21"/>
          <ac:picMkLst>
            <pc:docMk/>
            <pc:sldMk cId="3711087417" sldId="2146847750"/>
            <ac:picMk id="13" creationId="{CE97E2D7-9BEB-B6DC-B0D2-BC5E804799D5}"/>
          </ac:picMkLst>
        </pc:picChg>
        <pc:picChg chg="mod">
          <ac:chgData name="蒲谷 俊樹" userId="3cff8b5b-ec52-4027-a45d-795206a3b199" providerId="ADAL" clId="{004C8E11-67E2-4B29-AE7A-4E321CE4B67B}" dt="2024-12-20T06:06:10.923" v="1510" actId="1076"/>
          <ac:picMkLst>
            <pc:docMk/>
            <pc:sldMk cId="3711087417" sldId="2146847750"/>
            <ac:picMk id="23" creationId="{1B1FEBC9-38ED-8C15-CA02-5A61829385E7}"/>
          </ac:picMkLst>
        </pc:picChg>
        <pc:picChg chg="del mod topLvl">
          <ac:chgData name="蒲谷 俊樹" userId="3cff8b5b-ec52-4027-a45d-795206a3b199" providerId="ADAL" clId="{004C8E11-67E2-4B29-AE7A-4E321CE4B67B}" dt="2024-12-20T05:18:24.934" v="690" actId="478"/>
          <ac:picMkLst>
            <pc:docMk/>
            <pc:sldMk cId="3711087417" sldId="2146847750"/>
            <ac:picMk id="166" creationId="{C62C96AD-9495-E644-F2AE-25B601D5D3D1}"/>
          </ac:picMkLst>
        </pc:picChg>
        <pc:cxnChg chg="del mod">
          <ac:chgData name="蒲谷 俊樹" userId="3cff8b5b-ec52-4027-a45d-795206a3b199" providerId="ADAL" clId="{004C8E11-67E2-4B29-AE7A-4E321CE4B67B}" dt="2024-12-20T02:44:23.194" v="28" actId="478"/>
          <ac:cxnSpMkLst>
            <pc:docMk/>
            <pc:sldMk cId="3711087417" sldId="2146847750"/>
            <ac:cxnSpMk id="139" creationId="{A43EC280-046C-8C2E-5EBB-DFBAFFD45DB9}"/>
          </ac:cxnSpMkLst>
        </pc:cxnChg>
        <pc:cxnChg chg="del mod">
          <ac:chgData name="蒲谷 俊樹" userId="3cff8b5b-ec52-4027-a45d-795206a3b199" providerId="ADAL" clId="{004C8E11-67E2-4B29-AE7A-4E321CE4B67B}" dt="2024-12-20T02:44:23.194" v="28" actId="478"/>
          <ac:cxnSpMkLst>
            <pc:docMk/>
            <pc:sldMk cId="3711087417" sldId="2146847750"/>
            <ac:cxnSpMk id="140" creationId="{80C52A00-98C2-FE0D-8B67-D65AC2829D63}"/>
          </ac:cxnSpMkLst>
        </pc:cxnChg>
        <pc:cxnChg chg="del mod">
          <ac:chgData name="蒲谷 俊樹" userId="3cff8b5b-ec52-4027-a45d-795206a3b199" providerId="ADAL" clId="{004C8E11-67E2-4B29-AE7A-4E321CE4B67B}" dt="2024-12-20T02:44:23.194" v="28" actId="478"/>
          <ac:cxnSpMkLst>
            <pc:docMk/>
            <pc:sldMk cId="3711087417" sldId="2146847750"/>
            <ac:cxnSpMk id="141" creationId="{0A45E0F0-891E-B6AB-7DB4-3D5FE7C90C90}"/>
          </ac:cxnSpMkLst>
        </pc:cxnChg>
        <pc:cxnChg chg="del mod">
          <ac:chgData name="蒲谷 俊樹" userId="3cff8b5b-ec52-4027-a45d-795206a3b199" providerId="ADAL" clId="{004C8E11-67E2-4B29-AE7A-4E321CE4B67B}" dt="2024-12-20T02:44:23.194" v="28" actId="478"/>
          <ac:cxnSpMkLst>
            <pc:docMk/>
            <pc:sldMk cId="3711087417" sldId="2146847750"/>
            <ac:cxnSpMk id="143" creationId="{ABBB5388-53F7-63D6-7DE7-917F3A8AADA0}"/>
          </ac:cxnSpMkLst>
        </pc:cxnChg>
        <pc:cxnChg chg="del mod">
          <ac:chgData name="蒲谷 俊樹" userId="3cff8b5b-ec52-4027-a45d-795206a3b199" providerId="ADAL" clId="{004C8E11-67E2-4B29-AE7A-4E321CE4B67B}" dt="2024-12-20T02:44:23.194" v="28" actId="478"/>
          <ac:cxnSpMkLst>
            <pc:docMk/>
            <pc:sldMk cId="3711087417" sldId="2146847750"/>
            <ac:cxnSpMk id="144" creationId="{476C3F7F-F3DF-2D3E-D0D0-2807047470D4}"/>
          </ac:cxnSpMkLst>
        </pc:cxnChg>
        <pc:cxnChg chg="del mod">
          <ac:chgData name="蒲谷 俊樹" userId="3cff8b5b-ec52-4027-a45d-795206a3b199" providerId="ADAL" clId="{004C8E11-67E2-4B29-AE7A-4E321CE4B67B}" dt="2024-12-20T02:44:23.194" v="28" actId="478"/>
          <ac:cxnSpMkLst>
            <pc:docMk/>
            <pc:sldMk cId="3711087417" sldId="2146847750"/>
            <ac:cxnSpMk id="146" creationId="{45F7CC14-E641-C8C6-179B-B03C88EC0229}"/>
          </ac:cxnSpMkLst>
        </pc:cxnChg>
        <pc:cxnChg chg="del mod">
          <ac:chgData name="蒲谷 俊樹" userId="3cff8b5b-ec52-4027-a45d-795206a3b199" providerId="ADAL" clId="{004C8E11-67E2-4B29-AE7A-4E321CE4B67B}" dt="2024-12-20T02:44:23.194" v="28" actId="478"/>
          <ac:cxnSpMkLst>
            <pc:docMk/>
            <pc:sldMk cId="3711087417" sldId="2146847750"/>
            <ac:cxnSpMk id="150" creationId="{971A07BC-02D8-BE9F-945E-49B66DBA476A}"/>
          </ac:cxnSpMkLst>
        </pc:cxnChg>
        <pc:cxnChg chg="del mod">
          <ac:chgData name="蒲谷 俊樹" userId="3cff8b5b-ec52-4027-a45d-795206a3b199" providerId="ADAL" clId="{004C8E11-67E2-4B29-AE7A-4E321CE4B67B}" dt="2024-12-20T02:44:23.194" v="28" actId="478"/>
          <ac:cxnSpMkLst>
            <pc:docMk/>
            <pc:sldMk cId="3711087417" sldId="2146847750"/>
            <ac:cxnSpMk id="151" creationId="{A0A139D0-9AF2-3654-1538-B3728352B880}"/>
          </ac:cxnSpMkLst>
        </pc:cxnChg>
        <pc:cxnChg chg="del mod">
          <ac:chgData name="蒲谷 俊樹" userId="3cff8b5b-ec52-4027-a45d-795206a3b199" providerId="ADAL" clId="{004C8E11-67E2-4B29-AE7A-4E321CE4B67B}" dt="2024-12-20T02:44:23.194" v="28" actId="478"/>
          <ac:cxnSpMkLst>
            <pc:docMk/>
            <pc:sldMk cId="3711087417" sldId="2146847750"/>
            <ac:cxnSpMk id="153" creationId="{4A833299-1F4F-7ED9-7680-30A327503DA3}"/>
          </ac:cxnSpMkLst>
        </pc:cxnChg>
        <pc:cxnChg chg="del mod">
          <ac:chgData name="蒲谷 俊樹" userId="3cff8b5b-ec52-4027-a45d-795206a3b199" providerId="ADAL" clId="{004C8E11-67E2-4B29-AE7A-4E321CE4B67B}" dt="2024-12-20T02:44:23.194" v="28" actId="478"/>
          <ac:cxnSpMkLst>
            <pc:docMk/>
            <pc:sldMk cId="3711087417" sldId="2146847750"/>
            <ac:cxnSpMk id="155" creationId="{BB8C5FAF-969B-DAF6-5019-1EE32E07CB0A}"/>
          </ac:cxnSpMkLst>
        </pc:cxnChg>
        <pc:cxnChg chg="del">
          <ac:chgData name="蒲谷 俊樹" userId="3cff8b5b-ec52-4027-a45d-795206a3b199" providerId="ADAL" clId="{004C8E11-67E2-4B29-AE7A-4E321CE4B67B}" dt="2024-12-20T02:44:23.194" v="28" actId="478"/>
          <ac:cxnSpMkLst>
            <pc:docMk/>
            <pc:sldMk cId="3711087417" sldId="2146847750"/>
            <ac:cxnSpMk id="158" creationId="{60BC3A53-303A-DF6D-9936-F1AD4E16D54F}"/>
          </ac:cxnSpMkLst>
        </pc:cxnChg>
        <pc:cxnChg chg="del mod">
          <ac:chgData name="蒲谷 俊樹" userId="3cff8b5b-ec52-4027-a45d-795206a3b199" providerId="ADAL" clId="{004C8E11-67E2-4B29-AE7A-4E321CE4B67B}" dt="2024-12-20T02:44:23.194" v="28" actId="478"/>
          <ac:cxnSpMkLst>
            <pc:docMk/>
            <pc:sldMk cId="3711087417" sldId="2146847750"/>
            <ac:cxnSpMk id="159" creationId="{7B8F180E-FBC0-0075-1FB0-0655BAEEA2F9}"/>
          </ac:cxnSpMkLst>
        </pc:cxnChg>
      </pc:sldChg>
      <pc:sldChg chg="addSp delSp modSp mod">
        <pc:chgData name="蒲谷 俊樹" userId="3cff8b5b-ec52-4027-a45d-795206a3b199" providerId="ADAL" clId="{004C8E11-67E2-4B29-AE7A-4E321CE4B67B}" dt="2024-12-20T06:28:19.936" v="1721" actId="1076"/>
        <pc:sldMkLst>
          <pc:docMk/>
          <pc:sldMk cId="146785840" sldId="2146847751"/>
        </pc:sldMkLst>
        <pc:spChg chg="mod">
          <ac:chgData name="蒲谷 俊樹" userId="3cff8b5b-ec52-4027-a45d-795206a3b199" providerId="ADAL" clId="{004C8E11-67E2-4B29-AE7A-4E321CE4B67B}" dt="2024-12-20T06:18:51.633" v="1661" actId="14100"/>
          <ac:spMkLst>
            <pc:docMk/>
            <pc:sldMk cId="146785840" sldId="2146847751"/>
            <ac:spMk id="2" creationId="{35768CDD-9C3D-5A68-9E86-6EB4DF42B233}"/>
          </ac:spMkLst>
        </pc:spChg>
        <pc:spChg chg="add del mod ord">
          <ac:chgData name="蒲谷 俊樹" userId="3cff8b5b-ec52-4027-a45d-795206a3b199" providerId="ADAL" clId="{004C8E11-67E2-4B29-AE7A-4E321CE4B67B}" dt="2024-12-20T02:54:37.658" v="269" actId="478"/>
          <ac:spMkLst>
            <pc:docMk/>
            <pc:sldMk cId="146785840" sldId="2146847751"/>
            <ac:spMk id="3" creationId="{65DBB27B-25E0-B22E-3EAA-C3B26185A8CA}"/>
          </ac:spMkLst>
        </pc:spChg>
        <pc:spChg chg="mod">
          <ac:chgData name="蒲谷 俊樹" userId="3cff8b5b-ec52-4027-a45d-795206a3b199" providerId="ADAL" clId="{004C8E11-67E2-4B29-AE7A-4E321CE4B67B}" dt="2024-12-20T06:18:45.583" v="1660" actId="14100"/>
          <ac:spMkLst>
            <pc:docMk/>
            <pc:sldMk cId="146785840" sldId="2146847751"/>
            <ac:spMk id="4" creationId="{A2F97942-5394-DA85-9387-F29EE438F536}"/>
          </ac:spMkLst>
        </pc:spChg>
        <pc:spChg chg="mod">
          <ac:chgData name="蒲谷 俊樹" userId="3cff8b5b-ec52-4027-a45d-795206a3b199" providerId="ADAL" clId="{004C8E11-67E2-4B29-AE7A-4E321CE4B67B}" dt="2024-12-20T05:50:32.859" v="1304" actId="1037"/>
          <ac:spMkLst>
            <pc:docMk/>
            <pc:sldMk cId="146785840" sldId="2146847751"/>
            <ac:spMk id="5" creationId="{57576431-3D4F-2CED-831D-74EBAC4362D7}"/>
          </ac:spMkLst>
        </pc:spChg>
        <pc:spChg chg="del mod">
          <ac:chgData name="蒲谷 俊樹" userId="3cff8b5b-ec52-4027-a45d-795206a3b199" providerId="ADAL" clId="{004C8E11-67E2-4B29-AE7A-4E321CE4B67B}" dt="2024-12-20T02:58:03.998" v="341" actId="478"/>
          <ac:spMkLst>
            <pc:docMk/>
            <pc:sldMk cId="146785840" sldId="2146847751"/>
            <ac:spMk id="10" creationId="{21923CDD-6557-680A-8897-C44C90FF6875}"/>
          </ac:spMkLst>
        </pc:spChg>
        <pc:spChg chg="mod">
          <ac:chgData name="蒲谷 俊樹" userId="3cff8b5b-ec52-4027-a45d-795206a3b199" providerId="ADAL" clId="{004C8E11-67E2-4B29-AE7A-4E321CE4B67B}" dt="2024-12-20T06:19:32.762" v="1667" actId="1035"/>
          <ac:spMkLst>
            <pc:docMk/>
            <pc:sldMk cId="146785840" sldId="2146847751"/>
            <ac:spMk id="11" creationId="{770EE7B1-963B-6294-2962-CF6AE2D2FA77}"/>
          </ac:spMkLst>
        </pc:spChg>
        <pc:spChg chg="mod">
          <ac:chgData name="蒲谷 俊樹" userId="3cff8b5b-ec52-4027-a45d-795206a3b199" providerId="ADAL" clId="{004C8E11-67E2-4B29-AE7A-4E321CE4B67B}" dt="2024-12-20T06:14:20.431" v="1606" actId="207"/>
          <ac:spMkLst>
            <pc:docMk/>
            <pc:sldMk cId="146785840" sldId="2146847751"/>
            <ac:spMk id="12" creationId="{6CE45E79-3ABA-41EA-7F7E-D255F9EE6B7C}"/>
          </ac:spMkLst>
        </pc:spChg>
        <pc:spChg chg="mod">
          <ac:chgData name="蒲谷 俊樹" userId="3cff8b5b-ec52-4027-a45d-795206a3b199" providerId="ADAL" clId="{004C8E11-67E2-4B29-AE7A-4E321CE4B67B}" dt="2024-12-20T05:51:42.478" v="1320" actId="1035"/>
          <ac:spMkLst>
            <pc:docMk/>
            <pc:sldMk cId="146785840" sldId="2146847751"/>
            <ac:spMk id="13" creationId="{F2BF6AE1-F8BD-B2B7-DB51-F0CAB1DF679B}"/>
          </ac:spMkLst>
        </pc:spChg>
        <pc:spChg chg="add mod ord">
          <ac:chgData name="蒲谷 俊樹" userId="3cff8b5b-ec52-4027-a45d-795206a3b199" providerId="ADAL" clId="{004C8E11-67E2-4B29-AE7A-4E321CE4B67B}" dt="2024-12-20T06:19:45.871" v="1668" actId="14100"/>
          <ac:spMkLst>
            <pc:docMk/>
            <pc:sldMk cId="146785840" sldId="2146847751"/>
            <ac:spMk id="16" creationId="{0F9AF321-4914-06A7-A6F5-D2663D773D98}"/>
          </ac:spMkLst>
        </pc:spChg>
        <pc:spChg chg="add mod">
          <ac:chgData name="蒲谷 俊樹" userId="3cff8b5b-ec52-4027-a45d-795206a3b199" providerId="ADAL" clId="{004C8E11-67E2-4B29-AE7A-4E321CE4B67B}" dt="2024-12-20T05:46:34.011" v="1249" actId="571"/>
          <ac:spMkLst>
            <pc:docMk/>
            <pc:sldMk cId="146785840" sldId="2146847751"/>
            <ac:spMk id="17" creationId="{BE76C375-B0DC-A712-8970-DAC73CDDFE07}"/>
          </ac:spMkLst>
        </pc:spChg>
        <pc:spChg chg="add mod">
          <ac:chgData name="蒲谷 俊樹" userId="3cff8b5b-ec52-4027-a45d-795206a3b199" providerId="ADAL" clId="{004C8E11-67E2-4B29-AE7A-4E321CE4B67B}" dt="2024-12-20T06:19:32.762" v="1667" actId="1035"/>
          <ac:spMkLst>
            <pc:docMk/>
            <pc:sldMk cId="146785840" sldId="2146847751"/>
            <ac:spMk id="18" creationId="{745D4A6F-A419-2DA5-978F-D9046CC25301}"/>
          </ac:spMkLst>
        </pc:spChg>
        <pc:spChg chg="add mod">
          <ac:chgData name="蒲谷 俊樹" userId="3cff8b5b-ec52-4027-a45d-795206a3b199" providerId="ADAL" clId="{004C8E11-67E2-4B29-AE7A-4E321CE4B67B}" dt="2024-12-20T06:28:19.936" v="1721" actId="1076"/>
          <ac:spMkLst>
            <pc:docMk/>
            <pc:sldMk cId="146785840" sldId="2146847751"/>
            <ac:spMk id="19" creationId="{3F58D0DA-8C80-9C51-393D-62E4EFC9353E}"/>
          </ac:spMkLst>
        </pc:spChg>
        <pc:spChg chg="mod">
          <ac:chgData name="蒲谷 俊樹" userId="3cff8b5b-ec52-4027-a45d-795206a3b199" providerId="ADAL" clId="{004C8E11-67E2-4B29-AE7A-4E321CE4B67B}" dt="2024-12-20T05:51:06.333" v="1314" actId="1035"/>
          <ac:spMkLst>
            <pc:docMk/>
            <pc:sldMk cId="146785840" sldId="2146847751"/>
            <ac:spMk id="28" creationId="{0004B008-8061-F88C-8AD3-A5A1198828FD}"/>
          </ac:spMkLst>
        </pc:spChg>
        <pc:spChg chg="del mod ord">
          <ac:chgData name="蒲谷 俊樹" userId="3cff8b5b-ec52-4027-a45d-795206a3b199" providerId="ADAL" clId="{004C8E11-67E2-4B29-AE7A-4E321CE4B67B}" dt="2024-12-20T05:50:19.568" v="1301" actId="478"/>
          <ac:spMkLst>
            <pc:docMk/>
            <pc:sldMk cId="146785840" sldId="2146847751"/>
            <ac:spMk id="33" creationId="{A20239D2-79DD-88BD-D44A-8C41B4B3DDEA}"/>
          </ac:spMkLst>
        </pc:spChg>
        <pc:spChg chg="mod ord">
          <ac:chgData name="蒲谷 俊樹" userId="3cff8b5b-ec52-4027-a45d-795206a3b199" providerId="ADAL" clId="{004C8E11-67E2-4B29-AE7A-4E321CE4B67B}" dt="2024-12-20T06:19:32.762" v="1667" actId="1035"/>
          <ac:spMkLst>
            <pc:docMk/>
            <pc:sldMk cId="146785840" sldId="2146847751"/>
            <ac:spMk id="36" creationId="{138E11FC-68EB-F56A-37AC-A28A9821C769}"/>
          </ac:spMkLst>
        </pc:spChg>
        <pc:spChg chg="mod">
          <ac:chgData name="蒲谷 俊樹" userId="3cff8b5b-ec52-4027-a45d-795206a3b199" providerId="ADAL" clId="{004C8E11-67E2-4B29-AE7A-4E321CE4B67B}" dt="2024-12-20T06:19:32.762" v="1667" actId="1035"/>
          <ac:spMkLst>
            <pc:docMk/>
            <pc:sldMk cId="146785840" sldId="2146847751"/>
            <ac:spMk id="37" creationId="{F46D5086-4761-A9C5-198E-7581DAA0F0DD}"/>
          </ac:spMkLst>
        </pc:spChg>
        <pc:spChg chg="mod">
          <ac:chgData name="蒲谷 俊樹" userId="3cff8b5b-ec52-4027-a45d-795206a3b199" providerId="ADAL" clId="{004C8E11-67E2-4B29-AE7A-4E321CE4B67B}" dt="2024-12-20T05:50:39.602" v="1306" actId="1037"/>
          <ac:spMkLst>
            <pc:docMk/>
            <pc:sldMk cId="146785840" sldId="2146847751"/>
            <ac:spMk id="39" creationId="{4F72A138-C14E-B97A-2AD3-A2C69D8E565B}"/>
          </ac:spMkLst>
        </pc:spChg>
        <pc:spChg chg="del mod">
          <ac:chgData name="蒲谷 俊樹" userId="3cff8b5b-ec52-4027-a45d-795206a3b199" providerId="ADAL" clId="{004C8E11-67E2-4B29-AE7A-4E321CE4B67B}" dt="2024-12-20T02:50:24.501" v="222" actId="478"/>
          <ac:spMkLst>
            <pc:docMk/>
            <pc:sldMk cId="146785840" sldId="2146847751"/>
            <ac:spMk id="48" creationId="{00000000-0000-0000-0000-000000000000}"/>
          </ac:spMkLst>
        </pc:spChg>
        <pc:spChg chg="mod">
          <ac:chgData name="蒲谷 俊樹" userId="3cff8b5b-ec52-4027-a45d-795206a3b199" providerId="ADAL" clId="{004C8E11-67E2-4B29-AE7A-4E321CE4B67B}" dt="2024-12-20T05:50:53.130" v="1309" actId="1035"/>
          <ac:spMkLst>
            <pc:docMk/>
            <pc:sldMk cId="146785840" sldId="2146847751"/>
            <ac:spMk id="59" creationId="{00000000-0000-0000-0000-000000000000}"/>
          </ac:spMkLst>
        </pc:spChg>
        <pc:spChg chg="mod">
          <ac:chgData name="蒲谷 俊樹" userId="3cff8b5b-ec52-4027-a45d-795206a3b199" providerId="ADAL" clId="{004C8E11-67E2-4B29-AE7A-4E321CE4B67B}" dt="2024-12-20T05:51:06.333" v="1314" actId="1035"/>
          <ac:spMkLst>
            <pc:docMk/>
            <pc:sldMk cId="146785840" sldId="2146847751"/>
            <ac:spMk id="1107" creationId="{00000000-0000-0000-0000-000000000000}"/>
          </ac:spMkLst>
        </pc:spChg>
        <pc:spChg chg="mod">
          <ac:chgData name="蒲谷 俊樹" userId="3cff8b5b-ec52-4027-a45d-795206a3b199" providerId="ADAL" clId="{004C8E11-67E2-4B29-AE7A-4E321CE4B67B}" dt="2024-12-20T06:14:50.669" v="1611" actId="13926"/>
          <ac:spMkLst>
            <pc:docMk/>
            <pc:sldMk cId="146785840" sldId="2146847751"/>
            <ac:spMk id="1108" creationId="{00000000-0000-0000-0000-000000000000}"/>
          </ac:spMkLst>
        </pc:spChg>
        <pc:spChg chg="mod">
          <ac:chgData name="蒲谷 俊樹" userId="3cff8b5b-ec52-4027-a45d-795206a3b199" providerId="ADAL" clId="{004C8E11-67E2-4B29-AE7A-4E321CE4B67B}" dt="2024-12-20T06:19:32.762" v="1667" actId="1035"/>
          <ac:spMkLst>
            <pc:docMk/>
            <pc:sldMk cId="146785840" sldId="2146847751"/>
            <ac:spMk id="1110" creationId="{00000000-0000-0000-0000-000000000000}"/>
          </ac:spMkLst>
        </pc:spChg>
        <pc:grpChg chg="mod">
          <ac:chgData name="蒲谷 俊樹" userId="3cff8b5b-ec52-4027-a45d-795206a3b199" providerId="ADAL" clId="{004C8E11-67E2-4B29-AE7A-4E321CE4B67B}" dt="2024-12-20T05:51:06.333" v="1314" actId="1035"/>
          <ac:grpSpMkLst>
            <pc:docMk/>
            <pc:sldMk cId="146785840" sldId="2146847751"/>
            <ac:grpSpMk id="34" creationId="{368A0525-3803-50AA-7836-0E47D169DB8D}"/>
          </ac:grpSpMkLst>
        </pc:grpChg>
        <pc:graphicFrameChg chg="mod modGraphic">
          <ac:chgData name="蒲谷 俊樹" userId="3cff8b5b-ec52-4027-a45d-795206a3b199" providerId="ADAL" clId="{004C8E11-67E2-4B29-AE7A-4E321CE4B67B}" dt="2024-12-20T06:19:18.451" v="1665"/>
          <ac:graphicFrameMkLst>
            <pc:docMk/>
            <pc:sldMk cId="146785840" sldId="2146847751"/>
            <ac:graphicFrameMk id="15" creationId="{FCD8890B-A735-9928-914A-C13DE8A6C7E8}"/>
          </ac:graphicFrameMkLst>
        </pc:graphicFrameChg>
        <pc:picChg chg="mod">
          <ac:chgData name="蒲谷 俊樹" userId="3cff8b5b-ec52-4027-a45d-795206a3b199" providerId="ADAL" clId="{004C8E11-67E2-4B29-AE7A-4E321CE4B67B}" dt="2024-12-20T05:50:39.602" v="1306" actId="1037"/>
          <ac:picMkLst>
            <pc:docMk/>
            <pc:sldMk cId="146785840" sldId="2146847751"/>
            <ac:picMk id="7" creationId="{F373D538-BFE5-C425-025C-DA1AE04BA30F}"/>
          </ac:picMkLst>
        </pc:picChg>
        <pc:picChg chg="mod ord">
          <ac:chgData name="蒲谷 俊樹" userId="3cff8b5b-ec52-4027-a45d-795206a3b199" providerId="ADAL" clId="{004C8E11-67E2-4B29-AE7A-4E321CE4B67B}" dt="2024-12-20T06:19:32.762" v="1667" actId="1035"/>
          <ac:picMkLst>
            <pc:docMk/>
            <pc:sldMk cId="146785840" sldId="2146847751"/>
            <ac:picMk id="24" creationId="{38FDCB6E-C93A-A853-75E6-6F4633440A26}"/>
          </ac:picMkLst>
        </pc:picChg>
        <pc:picChg chg="mod">
          <ac:chgData name="蒲谷 俊樹" userId="3cff8b5b-ec52-4027-a45d-795206a3b199" providerId="ADAL" clId="{004C8E11-67E2-4B29-AE7A-4E321CE4B67B}" dt="2024-12-20T05:51:06.333" v="1314" actId="1035"/>
          <ac:picMkLst>
            <pc:docMk/>
            <pc:sldMk cId="146785840" sldId="2146847751"/>
            <ac:picMk id="25" creationId="{62F5C7D9-0337-7AAA-E558-B5D5A5D81B4E}"/>
          </ac:picMkLst>
        </pc:picChg>
        <pc:picChg chg="mod">
          <ac:chgData name="蒲谷 俊樹" userId="3cff8b5b-ec52-4027-a45d-795206a3b199" providerId="ADAL" clId="{004C8E11-67E2-4B29-AE7A-4E321CE4B67B}" dt="2024-12-20T05:51:06.333" v="1314" actId="1035"/>
          <ac:picMkLst>
            <pc:docMk/>
            <pc:sldMk cId="146785840" sldId="2146847751"/>
            <ac:picMk id="26" creationId="{85B22A09-372C-F9B0-63C8-EDF3C55369C6}"/>
          </ac:picMkLst>
        </pc:picChg>
        <pc:cxnChg chg="mod">
          <ac:chgData name="蒲谷 俊樹" userId="3cff8b5b-ec52-4027-a45d-795206a3b199" providerId="ADAL" clId="{004C8E11-67E2-4B29-AE7A-4E321CE4B67B}" dt="2024-12-20T05:51:06.333" v="1314" actId="1035"/>
          <ac:cxnSpMkLst>
            <pc:docMk/>
            <pc:sldMk cId="146785840" sldId="2146847751"/>
            <ac:cxnSpMk id="9" creationId="{D5136DF4-B965-0F82-D805-5EFC9E188B8B}"/>
          </ac:cxnSpMkLst>
        </pc:cxnChg>
      </pc:sldChg>
      <pc:sldChg chg="addSp delSp modSp add del mod">
        <pc:chgData name="蒲谷 俊樹" userId="3cff8b5b-ec52-4027-a45d-795206a3b199" providerId="ADAL" clId="{004C8E11-67E2-4B29-AE7A-4E321CE4B67B}" dt="2024-12-20T06:03:48.075" v="1470" actId="47"/>
        <pc:sldMkLst>
          <pc:docMk/>
          <pc:sldMk cId="1404869504" sldId="2146847752"/>
        </pc:sldMkLst>
        <pc:spChg chg="del">
          <ac:chgData name="蒲谷 俊樹" userId="3cff8b5b-ec52-4027-a45d-795206a3b199" providerId="ADAL" clId="{004C8E11-67E2-4B29-AE7A-4E321CE4B67B}" dt="2024-12-20T05:53:07.762" v="1324" actId="21"/>
          <ac:spMkLst>
            <pc:docMk/>
            <pc:sldMk cId="1404869504" sldId="2146847752"/>
            <ac:spMk id="5" creationId="{4355F263-5E1B-E44E-4E0C-10910E8F9DE5}"/>
          </ac:spMkLst>
        </pc:spChg>
        <pc:spChg chg="del">
          <ac:chgData name="蒲谷 俊樹" userId="3cff8b5b-ec52-4027-a45d-795206a3b199" providerId="ADAL" clId="{004C8E11-67E2-4B29-AE7A-4E321CE4B67B}" dt="2024-12-20T05:53:07.762" v="1324" actId="21"/>
          <ac:spMkLst>
            <pc:docMk/>
            <pc:sldMk cId="1404869504" sldId="2146847752"/>
            <ac:spMk id="10" creationId="{602407E9-A752-79BD-777C-8DA4204CE6DA}"/>
          </ac:spMkLst>
        </pc:spChg>
        <pc:spChg chg="del">
          <ac:chgData name="蒲谷 俊樹" userId="3cff8b5b-ec52-4027-a45d-795206a3b199" providerId="ADAL" clId="{004C8E11-67E2-4B29-AE7A-4E321CE4B67B}" dt="2024-12-20T05:53:07.762" v="1324" actId="21"/>
          <ac:spMkLst>
            <pc:docMk/>
            <pc:sldMk cId="1404869504" sldId="2146847752"/>
            <ac:spMk id="12" creationId="{F0BD2CC6-B6BB-6770-28C2-3DD0C53624F4}"/>
          </ac:spMkLst>
        </pc:spChg>
        <pc:spChg chg="mod">
          <ac:chgData name="蒲谷 俊樹" userId="3cff8b5b-ec52-4027-a45d-795206a3b199" providerId="ADAL" clId="{004C8E11-67E2-4B29-AE7A-4E321CE4B67B}" dt="2024-12-20T05:54:28.493" v="1337" actId="14100"/>
          <ac:spMkLst>
            <pc:docMk/>
            <pc:sldMk cId="1404869504" sldId="2146847752"/>
            <ac:spMk id="19" creationId="{73124BAE-1D6B-51C6-C191-31723277C68A}"/>
          </ac:spMkLst>
        </pc:spChg>
        <pc:graphicFrameChg chg="mod modGraphic">
          <ac:chgData name="蒲谷 俊樹" userId="3cff8b5b-ec52-4027-a45d-795206a3b199" providerId="ADAL" clId="{004C8E11-67E2-4B29-AE7A-4E321CE4B67B}" dt="2024-12-20T05:57:19.541" v="1378" actId="14100"/>
          <ac:graphicFrameMkLst>
            <pc:docMk/>
            <pc:sldMk cId="1404869504" sldId="2146847752"/>
            <ac:graphicFrameMk id="6" creationId="{55EEB7CA-D557-57CE-DEE2-85CD0E5F5E3E}"/>
          </ac:graphicFrameMkLst>
        </pc:graphicFrameChg>
        <pc:graphicFrameChg chg="mod modGraphic">
          <ac:chgData name="蒲谷 俊樹" userId="3cff8b5b-ec52-4027-a45d-795206a3b199" providerId="ADAL" clId="{004C8E11-67E2-4B29-AE7A-4E321CE4B67B}" dt="2024-12-20T05:57:09.585" v="1376" actId="1076"/>
          <ac:graphicFrameMkLst>
            <pc:docMk/>
            <pc:sldMk cId="1404869504" sldId="2146847752"/>
            <ac:graphicFrameMk id="29" creationId="{9A8CC9C3-4A41-2416-2B94-5B3A0FC01D09}"/>
          </ac:graphicFrameMkLst>
        </pc:graphicFrameChg>
        <pc:picChg chg="add mod">
          <ac:chgData name="蒲谷 俊樹" userId="3cff8b5b-ec52-4027-a45d-795206a3b199" providerId="ADAL" clId="{004C8E11-67E2-4B29-AE7A-4E321CE4B67B}" dt="2024-12-20T05:57:31.792" v="1379" actId="1076"/>
          <ac:picMkLst>
            <pc:docMk/>
            <pc:sldMk cId="1404869504" sldId="2146847752"/>
            <ac:picMk id="8" creationId="{A5538217-2D84-95EC-1B18-78C2F1CDDA91}"/>
          </ac:picMkLst>
        </pc:picChg>
        <pc:picChg chg="del">
          <ac:chgData name="蒲谷 俊樹" userId="3cff8b5b-ec52-4027-a45d-795206a3b199" providerId="ADAL" clId="{004C8E11-67E2-4B29-AE7A-4E321CE4B67B}" dt="2024-12-20T05:53:07.762" v="1324" actId="21"/>
          <ac:picMkLst>
            <pc:docMk/>
            <pc:sldMk cId="1404869504" sldId="2146847752"/>
            <ac:picMk id="13" creationId="{CE97E2D7-9BEB-B6DC-B0D2-BC5E804799D5}"/>
          </ac:picMkLst>
        </pc:picChg>
        <pc:picChg chg="mod">
          <ac:chgData name="蒲谷 俊樹" userId="3cff8b5b-ec52-4027-a45d-795206a3b199" providerId="ADAL" clId="{004C8E11-67E2-4B29-AE7A-4E321CE4B67B}" dt="2024-12-20T05:57:15.669" v="1377" actId="14100"/>
          <ac:picMkLst>
            <pc:docMk/>
            <pc:sldMk cId="1404869504" sldId="2146847752"/>
            <ac:picMk id="23" creationId="{1B1FEBC9-38ED-8C15-CA02-5A61829385E7}"/>
          </ac:picMkLst>
        </pc:picChg>
      </pc:sldChg>
      <pc:sldChg chg="add del">
        <pc:chgData name="蒲谷 俊樹" userId="3cff8b5b-ec52-4027-a45d-795206a3b199" providerId="ADAL" clId="{004C8E11-67E2-4B29-AE7A-4E321CE4B67B}" dt="2024-12-20T05:34:50.710" v="926"/>
        <pc:sldMkLst>
          <pc:docMk/>
          <pc:sldMk cId="3656114742" sldId="2146847752"/>
        </pc:sldMkLst>
      </pc:sldChg>
      <pc:sldChg chg="addSp delSp modSp add del mod">
        <pc:chgData name="蒲谷 俊樹" userId="3cff8b5b-ec52-4027-a45d-795206a3b199" providerId="ADAL" clId="{004C8E11-67E2-4B29-AE7A-4E321CE4B67B}" dt="2024-12-20T06:03:49.056" v="1471" actId="47"/>
        <pc:sldMkLst>
          <pc:docMk/>
          <pc:sldMk cId="2702823160" sldId="2146847753"/>
        </pc:sldMkLst>
        <pc:spChg chg="add mod">
          <ac:chgData name="蒲谷 俊樹" userId="3cff8b5b-ec52-4027-a45d-795206a3b199" providerId="ADAL" clId="{004C8E11-67E2-4B29-AE7A-4E321CE4B67B}" dt="2024-12-20T05:53:09.077" v="1325"/>
          <ac:spMkLst>
            <pc:docMk/>
            <pc:sldMk cId="2702823160" sldId="2146847753"/>
            <ac:spMk id="4" creationId="{92C9FCFC-F687-FA9D-DE12-53351E7751CC}"/>
          </ac:spMkLst>
        </pc:spChg>
        <pc:spChg chg="add mod">
          <ac:chgData name="蒲谷 俊樹" userId="3cff8b5b-ec52-4027-a45d-795206a3b199" providerId="ADAL" clId="{004C8E11-67E2-4B29-AE7A-4E321CE4B67B}" dt="2024-12-20T05:53:09.077" v="1325"/>
          <ac:spMkLst>
            <pc:docMk/>
            <pc:sldMk cId="2702823160" sldId="2146847753"/>
            <ac:spMk id="5" creationId="{EB661050-1850-16C9-DB64-C70A2164125E}"/>
          </ac:spMkLst>
        </pc:spChg>
        <pc:spChg chg="add mod">
          <ac:chgData name="蒲谷 俊樹" userId="3cff8b5b-ec52-4027-a45d-795206a3b199" providerId="ADAL" clId="{004C8E11-67E2-4B29-AE7A-4E321CE4B67B}" dt="2024-12-20T05:53:09.077" v="1325"/>
          <ac:spMkLst>
            <pc:docMk/>
            <pc:sldMk cId="2702823160" sldId="2146847753"/>
            <ac:spMk id="18" creationId="{CFB3DB7D-DD69-82E5-B567-02BFF73E5C15}"/>
          </ac:spMkLst>
        </pc:spChg>
        <pc:picChg chg="del">
          <ac:chgData name="蒲谷 俊樹" userId="3cff8b5b-ec52-4027-a45d-795206a3b199" providerId="ADAL" clId="{004C8E11-67E2-4B29-AE7A-4E321CE4B67B}" dt="2024-12-20T05:53:10.396" v="1326" actId="21"/>
          <ac:picMkLst>
            <pc:docMk/>
            <pc:sldMk cId="2702823160" sldId="2146847753"/>
            <ac:picMk id="3" creationId="{D43FA7C1-BB99-C646-FCC6-835525922E2A}"/>
          </ac:picMkLst>
        </pc:picChg>
        <pc:picChg chg="add mod">
          <ac:chgData name="蒲谷 俊樹" userId="3cff8b5b-ec52-4027-a45d-795206a3b199" providerId="ADAL" clId="{004C8E11-67E2-4B29-AE7A-4E321CE4B67B}" dt="2024-12-20T05:53:09.077" v="1325"/>
          <ac:picMkLst>
            <pc:docMk/>
            <pc:sldMk cId="2702823160" sldId="2146847753"/>
            <ac:picMk id="19" creationId="{313905C7-0A61-A90A-8418-37DF2EC50E03}"/>
          </ac:picMkLst>
        </pc:picChg>
      </pc:sldChg>
      <pc:sldChg chg="addSp delSp modSp add mod">
        <pc:chgData name="蒲谷 俊樹" userId="3cff8b5b-ec52-4027-a45d-795206a3b199" providerId="ADAL" clId="{004C8E11-67E2-4B29-AE7A-4E321CE4B67B}" dt="2024-12-20T06:18:20.729" v="1656" actId="1038"/>
        <pc:sldMkLst>
          <pc:docMk/>
          <pc:sldMk cId="1978376499" sldId="2146847754"/>
        </pc:sldMkLst>
        <pc:spChg chg="mod">
          <ac:chgData name="蒲谷 俊樹" userId="3cff8b5b-ec52-4027-a45d-795206a3b199" providerId="ADAL" clId="{004C8E11-67E2-4B29-AE7A-4E321CE4B67B}" dt="2024-12-20T06:00:08.679" v="1407" actId="14100"/>
          <ac:spMkLst>
            <pc:docMk/>
            <pc:sldMk cId="1978376499" sldId="2146847754"/>
            <ac:spMk id="2" creationId="{AD5BE2D0-826E-9880-D3D0-7BC058EDBC7D}"/>
          </ac:spMkLst>
        </pc:spChg>
        <pc:spChg chg="mod">
          <ac:chgData name="蒲谷 俊樹" userId="3cff8b5b-ec52-4027-a45d-795206a3b199" providerId="ADAL" clId="{004C8E11-67E2-4B29-AE7A-4E321CE4B67B}" dt="2024-12-20T06:00:33.049" v="1415" actId="6549"/>
          <ac:spMkLst>
            <pc:docMk/>
            <pc:sldMk cId="1978376499" sldId="2146847754"/>
            <ac:spMk id="3" creationId="{214DCB45-06C9-A5D7-A7B2-AF3366F499D9}"/>
          </ac:spMkLst>
        </pc:spChg>
        <pc:spChg chg="add mod">
          <ac:chgData name="蒲谷 俊樹" userId="3cff8b5b-ec52-4027-a45d-795206a3b199" providerId="ADAL" clId="{004C8E11-67E2-4B29-AE7A-4E321CE4B67B}" dt="2024-12-20T06:15:43.411" v="1623" actId="207"/>
          <ac:spMkLst>
            <pc:docMk/>
            <pc:sldMk cId="1978376499" sldId="2146847754"/>
            <ac:spMk id="5" creationId="{BEC06364-6756-C8AE-CD6B-A8B82113DA88}"/>
          </ac:spMkLst>
        </pc:spChg>
        <pc:spChg chg="del">
          <ac:chgData name="蒲谷 俊樹" userId="3cff8b5b-ec52-4027-a45d-795206a3b199" providerId="ADAL" clId="{004C8E11-67E2-4B29-AE7A-4E321CE4B67B}" dt="2024-12-20T06:15:00.900" v="1614" actId="478"/>
          <ac:spMkLst>
            <pc:docMk/>
            <pc:sldMk cId="1978376499" sldId="2146847754"/>
            <ac:spMk id="9" creationId="{754718E1-AF4F-1D2E-072C-6E60C1582050}"/>
          </ac:spMkLst>
        </pc:spChg>
        <pc:spChg chg="add mod">
          <ac:chgData name="蒲谷 俊樹" userId="3cff8b5b-ec52-4027-a45d-795206a3b199" providerId="ADAL" clId="{004C8E11-67E2-4B29-AE7A-4E321CE4B67B}" dt="2024-12-20T06:18:08.504" v="1642" actId="1035"/>
          <ac:spMkLst>
            <pc:docMk/>
            <pc:sldMk cId="1978376499" sldId="2146847754"/>
            <ac:spMk id="13" creationId="{0B63B4CB-FB08-620B-5651-078275C80925}"/>
          </ac:spMkLst>
        </pc:spChg>
        <pc:spChg chg="add mod">
          <ac:chgData name="蒲谷 俊樹" userId="3cff8b5b-ec52-4027-a45d-795206a3b199" providerId="ADAL" clId="{004C8E11-67E2-4B29-AE7A-4E321CE4B67B}" dt="2024-12-20T06:15:05.520" v="1617"/>
          <ac:spMkLst>
            <pc:docMk/>
            <pc:sldMk cId="1978376499" sldId="2146847754"/>
            <ac:spMk id="15" creationId="{FFBD5A2D-9C38-3693-B02A-4F053004B24F}"/>
          </ac:spMkLst>
        </pc:spChg>
        <pc:spChg chg="del">
          <ac:chgData name="蒲谷 俊樹" userId="3cff8b5b-ec52-4027-a45d-795206a3b199" providerId="ADAL" clId="{004C8E11-67E2-4B29-AE7A-4E321CE4B67B}" dt="2024-12-20T06:00:58.473" v="1424" actId="478"/>
          <ac:spMkLst>
            <pc:docMk/>
            <pc:sldMk cId="1978376499" sldId="2146847754"/>
            <ac:spMk id="18" creationId="{73113D71-BCA9-034B-8DCB-64B2AA6D6673}"/>
          </ac:spMkLst>
        </pc:spChg>
        <pc:spChg chg="del">
          <ac:chgData name="蒲谷 俊樹" userId="3cff8b5b-ec52-4027-a45d-795206a3b199" providerId="ADAL" clId="{004C8E11-67E2-4B29-AE7A-4E321CE4B67B}" dt="2024-12-20T06:01:00.714" v="1426" actId="478"/>
          <ac:spMkLst>
            <pc:docMk/>
            <pc:sldMk cId="1978376499" sldId="2146847754"/>
            <ac:spMk id="20" creationId="{B9428766-7616-3692-7527-C2930C658BCF}"/>
          </ac:spMkLst>
        </pc:spChg>
        <pc:spChg chg="del">
          <ac:chgData name="蒲谷 俊樹" userId="3cff8b5b-ec52-4027-a45d-795206a3b199" providerId="ADAL" clId="{004C8E11-67E2-4B29-AE7A-4E321CE4B67B}" dt="2024-12-20T05:59:14.293" v="1383" actId="478"/>
          <ac:spMkLst>
            <pc:docMk/>
            <pc:sldMk cId="1978376499" sldId="2146847754"/>
            <ac:spMk id="29" creationId="{80905C0C-DC27-B73E-5337-773C32BC6EC5}"/>
          </ac:spMkLst>
        </pc:spChg>
        <pc:spChg chg="del mod">
          <ac:chgData name="蒲谷 俊樹" userId="3cff8b5b-ec52-4027-a45d-795206a3b199" providerId="ADAL" clId="{004C8E11-67E2-4B29-AE7A-4E321CE4B67B}" dt="2024-12-20T05:59:15.086" v="1385" actId="478"/>
          <ac:spMkLst>
            <pc:docMk/>
            <pc:sldMk cId="1978376499" sldId="2146847754"/>
            <ac:spMk id="30" creationId="{E4A67FB2-12BC-16F7-F65E-98A9A267B110}"/>
          </ac:spMkLst>
        </pc:spChg>
        <pc:spChg chg="del">
          <ac:chgData name="蒲谷 俊樹" userId="3cff8b5b-ec52-4027-a45d-795206a3b199" providerId="ADAL" clId="{004C8E11-67E2-4B29-AE7A-4E321CE4B67B}" dt="2024-12-20T05:59:15.557" v="1386" actId="478"/>
          <ac:spMkLst>
            <pc:docMk/>
            <pc:sldMk cId="1978376499" sldId="2146847754"/>
            <ac:spMk id="33" creationId="{D99595A7-800E-98C0-14AA-5E13A15D6132}"/>
          </ac:spMkLst>
        </pc:spChg>
        <pc:spChg chg="del">
          <ac:chgData name="蒲谷 俊樹" userId="3cff8b5b-ec52-4027-a45d-795206a3b199" providerId="ADAL" clId="{004C8E11-67E2-4B29-AE7A-4E321CE4B67B}" dt="2024-12-20T05:59:16.256" v="1387" actId="478"/>
          <ac:spMkLst>
            <pc:docMk/>
            <pc:sldMk cId="1978376499" sldId="2146847754"/>
            <ac:spMk id="34" creationId="{820CEBA9-FB7B-D6E0-F6D6-EE356732A1A9}"/>
          </ac:spMkLst>
        </pc:spChg>
        <pc:spChg chg="del mod">
          <ac:chgData name="蒲谷 俊樹" userId="3cff8b5b-ec52-4027-a45d-795206a3b199" providerId="ADAL" clId="{004C8E11-67E2-4B29-AE7A-4E321CE4B67B}" dt="2024-12-20T06:00:59.857" v="1425" actId="478"/>
          <ac:spMkLst>
            <pc:docMk/>
            <pc:sldMk cId="1978376499" sldId="2146847754"/>
            <ac:spMk id="81" creationId="{E7795611-4FBF-4E40-8B53-68B55119FA8C}"/>
          </ac:spMkLst>
        </pc:spChg>
        <pc:grpChg chg="del">
          <ac:chgData name="蒲谷 俊樹" userId="3cff8b5b-ec52-4027-a45d-795206a3b199" providerId="ADAL" clId="{004C8E11-67E2-4B29-AE7A-4E321CE4B67B}" dt="2024-12-20T05:59:12.849" v="1382" actId="478"/>
          <ac:grpSpMkLst>
            <pc:docMk/>
            <pc:sldMk cId="1978376499" sldId="2146847754"/>
            <ac:grpSpMk id="12" creationId="{7AC10A33-879F-49FD-7E9E-70602C21FA1B}"/>
          </ac:grpSpMkLst>
        </pc:grpChg>
        <pc:grpChg chg="del">
          <ac:chgData name="蒲谷 俊樹" userId="3cff8b5b-ec52-4027-a45d-795206a3b199" providerId="ADAL" clId="{004C8E11-67E2-4B29-AE7A-4E321CE4B67B}" dt="2024-12-20T05:59:19.074" v="1388" actId="478"/>
          <ac:grpSpMkLst>
            <pc:docMk/>
            <pc:sldMk cId="1978376499" sldId="2146847754"/>
            <ac:grpSpMk id="38" creationId="{CE70822F-8FE6-57C0-7379-5B01E09CBE3C}"/>
          </ac:grpSpMkLst>
        </pc:grpChg>
        <pc:grpChg chg="del">
          <ac:chgData name="蒲谷 俊樹" userId="3cff8b5b-ec52-4027-a45d-795206a3b199" providerId="ADAL" clId="{004C8E11-67E2-4B29-AE7A-4E321CE4B67B}" dt="2024-12-20T05:59:19.074" v="1388" actId="478"/>
          <ac:grpSpMkLst>
            <pc:docMk/>
            <pc:sldMk cId="1978376499" sldId="2146847754"/>
            <ac:grpSpMk id="40" creationId="{3735F0CF-9012-0F2B-3B56-82A82C9D85F2}"/>
          </ac:grpSpMkLst>
        </pc:grpChg>
        <pc:grpChg chg="mod">
          <ac:chgData name="蒲谷 俊樹" userId="3cff8b5b-ec52-4027-a45d-795206a3b199" providerId="ADAL" clId="{004C8E11-67E2-4B29-AE7A-4E321CE4B67B}" dt="2024-12-20T05:59:38.997" v="1390" actId="14100"/>
          <ac:grpSpMkLst>
            <pc:docMk/>
            <pc:sldMk cId="1978376499" sldId="2146847754"/>
            <ac:grpSpMk id="41" creationId="{4D0DA52E-07C9-B293-742C-162A18D2DB56}"/>
          </ac:grpSpMkLst>
        </pc:grpChg>
        <pc:grpChg chg="del">
          <ac:chgData name="蒲谷 俊樹" userId="3cff8b5b-ec52-4027-a45d-795206a3b199" providerId="ADAL" clId="{004C8E11-67E2-4B29-AE7A-4E321CE4B67B}" dt="2024-12-20T05:59:19.074" v="1388" actId="478"/>
          <ac:grpSpMkLst>
            <pc:docMk/>
            <pc:sldMk cId="1978376499" sldId="2146847754"/>
            <ac:grpSpMk id="44" creationId="{69E68455-FB37-2F16-D56E-5B192CA47548}"/>
          </ac:grpSpMkLst>
        </pc:grpChg>
        <pc:graphicFrameChg chg="del">
          <ac:chgData name="蒲谷 俊樹" userId="3cff8b5b-ec52-4027-a45d-795206a3b199" providerId="ADAL" clId="{004C8E11-67E2-4B29-AE7A-4E321CE4B67B}" dt="2024-12-20T05:59:19.074" v="1388" actId="478"/>
          <ac:graphicFrameMkLst>
            <pc:docMk/>
            <pc:sldMk cId="1978376499" sldId="2146847754"/>
            <ac:graphicFrameMk id="36" creationId="{CA3BEDD5-99EB-13FE-EFF7-C325829A708D}"/>
          </ac:graphicFrameMkLst>
        </pc:graphicFrameChg>
        <pc:picChg chg="add mod">
          <ac:chgData name="蒲谷 俊樹" userId="3cff8b5b-ec52-4027-a45d-795206a3b199" providerId="ADAL" clId="{004C8E11-67E2-4B29-AE7A-4E321CE4B67B}" dt="2024-12-20T06:18:20.729" v="1656" actId="1038"/>
          <ac:picMkLst>
            <pc:docMk/>
            <pc:sldMk cId="1978376499" sldId="2146847754"/>
            <ac:picMk id="4" creationId="{1442E9E5-D013-4EEE-6E83-BFDE808D1B30}"/>
          </ac:picMkLst>
        </pc:picChg>
        <pc:picChg chg="del">
          <ac:chgData name="蒲谷 俊樹" userId="3cff8b5b-ec52-4027-a45d-795206a3b199" providerId="ADAL" clId="{004C8E11-67E2-4B29-AE7A-4E321CE4B67B}" dt="2024-12-20T05:59:10.550" v="1381" actId="478"/>
          <ac:picMkLst>
            <pc:docMk/>
            <pc:sldMk cId="1978376499" sldId="2146847754"/>
            <ac:picMk id="26" creationId="{1BEA1B69-9736-86F9-BC17-8BB4C6880F3C}"/>
          </ac:picMkLst>
        </pc:picChg>
      </pc:sldChg>
      <pc:sldMasterChg chg="delSp modSp mod modSldLayout">
        <pc:chgData name="蒲谷 俊樹" userId="3cff8b5b-ec52-4027-a45d-795206a3b199" providerId="ADAL" clId="{004C8E11-67E2-4B29-AE7A-4E321CE4B67B}" dt="2024-12-20T05:50:04.547" v="1300" actId="478"/>
        <pc:sldMasterMkLst>
          <pc:docMk/>
          <pc:sldMasterMk cId="0" sldId="2147483648"/>
        </pc:sldMasterMkLst>
        <pc:picChg chg="del mod">
          <ac:chgData name="蒲谷 俊樹" userId="3cff8b5b-ec52-4027-a45d-795206a3b199" providerId="ADAL" clId="{004C8E11-67E2-4B29-AE7A-4E321CE4B67B}" dt="2024-12-20T05:50:04.547" v="1300" actId="478"/>
          <ac:picMkLst>
            <pc:docMk/>
            <pc:sldMasterMk cId="0" sldId="2147483648"/>
            <ac:picMk id="2" creationId="{E7593C5B-BEF1-7C56-1EF5-D3454FBB550E}"/>
          </ac:picMkLst>
        </pc:picChg>
        <pc:sldLayoutChg chg="delSp mod">
          <pc:chgData name="蒲谷 俊樹" userId="3cff8b5b-ec52-4027-a45d-795206a3b199" providerId="ADAL" clId="{004C8E11-67E2-4B29-AE7A-4E321CE4B67B}" dt="2024-12-20T05:49:59.535" v="1298" actId="478"/>
          <pc:sldLayoutMkLst>
            <pc:docMk/>
            <pc:sldMasterMk cId="0" sldId="2147483648"/>
            <pc:sldLayoutMk cId="1008136272" sldId="2147483781"/>
          </pc:sldLayoutMkLst>
          <pc:picChg chg="del">
            <ac:chgData name="蒲谷 俊樹" userId="3cff8b5b-ec52-4027-a45d-795206a3b199" providerId="ADAL" clId="{004C8E11-67E2-4B29-AE7A-4E321CE4B67B}" dt="2024-12-20T05:49:59.535" v="1298" actId="478"/>
            <ac:picMkLst>
              <pc:docMk/>
              <pc:sldMasterMk cId="0" sldId="2147483648"/>
              <pc:sldLayoutMk cId="1008136272" sldId="2147483781"/>
              <ac:picMk id="2" creationId="{00000000-0000-0000-0000-000000000000}"/>
            </ac:picMkLst>
          </pc:picChg>
        </pc:sldLayoutChg>
      </pc:sldMasterChg>
    </pc:docChg>
  </pc:docChgLst>
  <pc:docChgLst>
    <pc:chgData name="野田 孝之" userId="5b0b6c3c-9c58-464f-973a-c38c6c4621df" providerId="ADAL" clId="{C97692A0-A7CA-43E1-9CAD-8DC93DE30621}"/>
    <pc:docChg chg="undo custSel addSld modSld">
      <pc:chgData name="野田 孝之" userId="5b0b6c3c-9c58-464f-973a-c38c6c4621df" providerId="ADAL" clId="{C97692A0-A7CA-43E1-9CAD-8DC93DE30621}" dt="2025-01-06T00:31:35.638" v="1529"/>
      <pc:docMkLst>
        <pc:docMk/>
      </pc:docMkLst>
      <pc:sldChg chg="addSp delSp modSp mod">
        <pc:chgData name="野田 孝之" userId="5b0b6c3c-9c58-464f-973a-c38c6c4621df" providerId="ADAL" clId="{C97692A0-A7CA-43E1-9CAD-8DC93DE30621}" dt="2025-01-06T00:31:35.638" v="1529"/>
        <pc:sldMkLst>
          <pc:docMk/>
          <pc:sldMk cId="3086047630" sldId="290"/>
        </pc:sldMkLst>
        <pc:spChg chg="mod">
          <ac:chgData name="野田 孝之" userId="5b0b6c3c-9c58-464f-973a-c38c6c4621df" providerId="ADAL" clId="{C97692A0-A7CA-43E1-9CAD-8DC93DE30621}" dt="2024-12-20T02:49:11.039" v="5" actId="1076"/>
          <ac:spMkLst>
            <pc:docMk/>
            <pc:sldMk cId="3086047630" sldId="290"/>
            <ac:spMk id="4" creationId="{C08360AB-0745-8B32-1A47-E0301C079A88}"/>
          </ac:spMkLst>
        </pc:spChg>
        <pc:spChg chg="mod">
          <ac:chgData name="野田 孝之" userId="5b0b6c3c-9c58-464f-973a-c38c6c4621df" providerId="ADAL" clId="{C97692A0-A7CA-43E1-9CAD-8DC93DE30621}" dt="2024-12-20T02:49:11.039" v="5" actId="1076"/>
          <ac:spMkLst>
            <pc:docMk/>
            <pc:sldMk cId="3086047630" sldId="290"/>
            <ac:spMk id="5" creationId="{882B47DD-B465-AEB3-6552-0D4F9C607C3A}"/>
          </ac:spMkLst>
        </pc:spChg>
        <pc:spChg chg="mod">
          <ac:chgData name="野田 孝之" userId="5b0b6c3c-9c58-464f-973a-c38c6c4621df" providerId="ADAL" clId="{C97692A0-A7CA-43E1-9CAD-8DC93DE30621}" dt="2024-12-20T02:49:11.039" v="5" actId="1076"/>
          <ac:spMkLst>
            <pc:docMk/>
            <pc:sldMk cId="3086047630" sldId="290"/>
            <ac:spMk id="7" creationId="{D0FCE9DD-B1E8-8138-C83A-20B8C0988E5D}"/>
          </ac:spMkLst>
        </pc:spChg>
        <pc:spChg chg="mod">
          <ac:chgData name="野田 孝之" userId="5b0b6c3c-9c58-464f-973a-c38c6c4621df" providerId="ADAL" clId="{C97692A0-A7CA-43E1-9CAD-8DC93DE30621}" dt="2024-12-20T02:49:11.039" v="5" actId="1076"/>
          <ac:spMkLst>
            <pc:docMk/>
            <pc:sldMk cId="3086047630" sldId="290"/>
            <ac:spMk id="8" creationId="{C4C8354C-BF8A-8568-88A1-F161B462CD1F}"/>
          </ac:spMkLst>
        </pc:spChg>
        <pc:spChg chg="mod">
          <ac:chgData name="野田 孝之" userId="5b0b6c3c-9c58-464f-973a-c38c6c4621df" providerId="ADAL" clId="{C97692A0-A7CA-43E1-9CAD-8DC93DE30621}" dt="2024-12-20T02:49:11.039" v="5" actId="1076"/>
          <ac:spMkLst>
            <pc:docMk/>
            <pc:sldMk cId="3086047630" sldId="290"/>
            <ac:spMk id="9" creationId="{5D636549-9764-B48B-7836-B65DB0B09650}"/>
          </ac:spMkLst>
        </pc:spChg>
        <pc:spChg chg="mod">
          <ac:chgData name="野田 孝之" userId="5b0b6c3c-9c58-464f-973a-c38c6c4621df" providerId="ADAL" clId="{C97692A0-A7CA-43E1-9CAD-8DC93DE30621}" dt="2024-12-20T02:49:11.039" v="5" actId="1076"/>
          <ac:spMkLst>
            <pc:docMk/>
            <pc:sldMk cId="3086047630" sldId="290"/>
            <ac:spMk id="13" creationId="{11E5C0CB-44FA-2AA0-DF56-9C960A7088F8}"/>
          </ac:spMkLst>
        </pc:spChg>
        <pc:spChg chg="add mod">
          <ac:chgData name="野田 孝之" userId="5b0b6c3c-9c58-464f-973a-c38c6c4621df" providerId="ADAL" clId="{C97692A0-A7CA-43E1-9CAD-8DC93DE30621}" dt="2024-12-20T02:49:17.007" v="6" actId="1076"/>
          <ac:spMkLst>
            <pc:docMk/>
            <pc:sldMk cId="3086047630" sldId="290"/>
            <ac:spMk id="14" creationId="{F9173440-B3BE-9D49-36C2-20A31881DB75}"/>
          </ac:spMkLst>
        </pc:spChg>
        <pc:spChg chg="mod">
          <ac:chgData name="野田 孝之" userId="5b0b6c3c-9c58-464f-973a-c38c6c4621df" providerId="ADAL" clId="{C97692A0-A7CA-43E1-9CAD-8DC93DE30621}" dt="2024-12-20T02:49:11.039" v="5" actId="1076"/>
          <ac:spMkLst>
            <pc:docMk/>
            <pc:sldMk cId="3086047630" sldId="290"/>
            <ac:spMk id="15" creationId="{355C6D34-E10E-F42A-7374-BA650431AACB}"/>
          </ac:spMkLst>
        </pc:spChg>
        <pc:spChg chg="mod">
          <ac:chgData name="野田 孝之" userId="5b0b6c3c-9c58-464f-973a-c38c6c4621df" providerId="ADAL" clId="{C97692A0-A7CA-43E1-9CAD-8DC93DE30621}" dt="2024-12-23T06:31:01.891" v="1014"/>
          <ac:spMkLst>
            <pc:docMk/>
            <pc:sldMk cId="3086047630" sldId="290"/>
            <ac:spMk id="17" creationId="{AD089B52-F2FA-31E9-5F95-A51A91F5D621}"/>
          </ac:spMkLst>
        </pc:spChg>
        <pc:spChg chg="add mod">
          <ac:chgData name="野田 孝之" userId="5b0b6c3c-9c58-464f-973a-c38c6c4621df" providerId="ADAL" clId="{C97692A0-A7CA-43E1-9CAD-8DC93DE30621}" dt="2024-12-23T06:29:57.084" v="813" actId="14100"/>
          <ac:spMkLst>
            <pc:docMk/>
            <pc:sldMk cId="3086047630" sldId="290"/>
            <ac:spMk id="18" creationId="{011B1ACE-3628-EC61-1D93-FC87DC56FBE7}"/>
          </ac:spMkLst>
        </pc:spChg>
        <pc:spChg chg="mod">
          <ac:chgData name="野田 孝之" userId="5b0b6c3c-9c58-464f-973a-c38c6c4621df" providerId="ADAL" clId="{C97692A0-A7CA-43E1-9CAD-8DC93DE30621}" dt="2025-01-06T00:31:35.638" v="1529"/>
          <ac:spMkLst>
            <pc:docMk/>
            <pc:sldMk cId="3086047630" sldId="290"/>
            <ac:spMk id="26" creationId="{9ECA02A6-5445-08A7-190B-5123C6024510}"/>
          </ac:spMkLst>
        </pc:spChg>
        <pc:spChg chg="mod">
          <ac:chgData name="野田 孝之" userId="5b0b6c3c-9c58-464f-973a-c38c6c4621df" providerId="ADAL" clId="{C97692A0-A7CA-43E1-9CAD-8DC93DE30621}" dt="2024-12-20T02:48:52.003" v="1" actId="20577"/>
          <ac:spMkLst>
            <pc:docMk/>
            <pc:sldMk cId="3086047630" sldId="290"/>
            <ac:spMk id="48" creationId="{00000000-0000-0000-0000-000000000000}"/>
          </ac:spMkLst>
        </pc:spChg>
        <pc:spChg chg="del">
          <ac:chgData name="野田 孝之" userId="5b0b6c3c-9c58-464f-973a-c38c6c4621df" providerId="ADAL" clId="{C97692A0-A7CA-43E1-9CAD-8DC93DE30621}" dt="2024-12-20T02:48:48.435" v="0" actId="478"/>
          <ac:spMkLst>
            <pc:docMk/>
            <pc:sldMk cId="3086047630" sldId="290"/>
            <ac:spMk id="52" creationId="{00000000-0000-0000-0000-000000000000}"/>
          </ac:spMkLst>
        </pc:spChg>
        <pc:picChg chg="add mod">
          <ac:chgData name="野田 孝之" userId="5b0b6c3c-9c58-464f-973a-c38c6c4621df" providerId="ADAL" clId="{C97692A0-A7CA-43E1-9CAD-8DC93DE30621}" dt="2024-12-20T02:49:17.007" v="6" actId="1076"/>
          <ac:picMkLst>
            <pc:docMk/>
            <pc:sldMk cId="3086047630" sldId="290"/>
            <ac:picMk id="3" creationId="{D43FA7C1-BB99-C646-FCC6-835525922E2A}"/>
          </ac:picMkLst>
        </pc:picChg>
      </pc:sldChg>
      <pc:sldChg chg="addSp delSp modSp mod">
        <pc:chgData name="野田 孝之" userId="5b0b6c3c-9c58-464f-973a-c38c6c4621df" providerId="ADAL" clId="{C97692A0-A7CA-43E1-9CAD-8DC93DE30621}" dt="2025-01-06T00:31:35.638" v="1529"/>
        <pc:sldMkLst>
          <pc:docMk/>
          <pc:sldMk cId="3363510176" sldId="2146847747"/>
        </pc:sldMkLst>
        <pc:spChg chg="mod">
          <ac:chgData name="野田 孝之" userId="5b0b6c3c-9c58-464f-973a-c38c6c4621df" providerId="ADAL" clId="{C97692A0-A7CA-43E1-9CAD-8DC93DE30621}" dt="2024-12-24T08:56:30.177" v="1233"/>
          <ac:spMkLst>
            <pc:docMk/>
            <pc:sldMk cId="3363510176" sldId="2146847747"/>
            <ac:spMk id="2" creationId="{AD5BE2D0-826E-9880-D3D0-7BC058EDBC7D}"/>
          </ac:spMkLst>
        </pc:spChg>
        <pc:spChg chg="mod">
          <ac:chgData name="野田 孝之" userId="5b0b6c3c-9c58-464f-973a-c38c6c4621df" providerId="ADAL" clId="{C97692A0-A7CA-43E1-9CAD-8DC93DE30621}" dt="2024-12-20T04:44:14.678" v="200" actId="1035"/>
          <ac:spMkLst>
            <pc:docMk/>
            <pc:sldMk cId="3363510176" sldId="2146847747"/>
            <ac:spMk id="3" creationId="{214DCB45-06C9-A5D7-A7B2-AF3366F499D9}"/>
          </ac:spMkLst>
        </pc:spChg>
        <pc:spChg chg="add del mod">
          <ac:chgData name="野田 孝之" userId="5b0b6c3c-9c58-464f-973a-c38c6c4621df" providerId="ADAL" clId="{C97692A0-A7CA-43E1-9CAD-8DC93DE30621}" dt="2024-12-20T02:53:46.277" v="14"/>
          <ac:spMkLst>
            <pc:docMk/>
            <pc:sldMk cId="3363510176" sldId="2146847747"/>
            <ac:spMk id="4" creationId="{BCD15EAF-20F1-CCA0-2801-B1D967FE4114}"/>
          </ac:spMkLst>
        </pc:spChg>
        <pc:spChg chg="add mod">
          <ac:chgData name="野田 孝之" userId="5b0b6c3c-9c58-464f-973a-c38c6c4621df" providerId="ADAL" clId="{C97692A0-A7CA-43E1-9CAD-8DC93DE30621}" dt="2024-12-23T02:58:32.060" v="473"/>
          <ac:spMkLst>
            <pc:docMk/>
            <pc:sldMk cId="3363510176" sldId="2146847747"/>
            <ac:spMk id="6" creationId="{78DE1CE1-2FEC-6978-FDF5-90139525D96D}"/>
          </ac:spMkLst>
        </pc:spChg>
        <pc:spChg chg="add mod">
          <ac:chgData name="野田 孝之" userId="5b0b6c3c-9c58-464f-973a-c38c6c4621df" providerId="ADAL" clId="{C97692A0-A7CA-43E1-9CAD-8DC93DE30621}" dt="2024-12-20T04:44:14.678" v="200" actId="1035"/>
          <ac:spMkLst>
            <pc:docMk/>
            <pc:sldMk cId="3363510176" sldId="2146847747"/>
            <ac:spMk id="11" creationId="{7922101E-95A2-700E-46CE-F7A8FC9EF738}"/>
          </ac:spMkLst>
        </pc:spChg>
        <pc:spChg chg="add del">
          <ac:chgData name="野田 孝之" userId="5b0b6c3c-9c58-464f-973a-c38c6c4621df" providerId="ADAL" clId="{C97692A0-A7CA-43E1-9CAD-8DC93DE30621}" dt="2024-12-20T02:54:39.510" v="61" actId="22"/>
          <ac:spMkLst>
            <pc:docMk/>
            <pc:sldMk cId="3363510176" sldId="2146847747"/>
            <ac:spMk id="13" creationId="{821E57FD-7215-6FA3-F64D-3B758A2C2C3A}"/>
          </ac:spMkLst>
        </pc:spChg>
        <pc:spChg chg="add mod">
          <ac:chgData name="野田 孝之" userId="5b0b6c3c-9c58-464f-973a-c38c6c4621df" providerId="ADAL" clId="{C97692A0-A7CA-43E1-9CAD-8DC93DE30621}" dt="2024-12-23T05:51:29.695" v="780" actId="20577"/>
          <ac:spMkLst>
            <pc:docMk/>
            <pc:sldMk cId="3363510176" sldId="2146847747"/>
            <ac:spMk id="14" creationId="{BDAA9FCD-AF7E-315C-D7F4-A812ABCA24DD}"/>
          </ac:spMkLst>
        </pc:spChg>
        <pc:spChg chg="add mod">
          <ac:chgData name="野田 孝之" userId="5b0b6c3c-9c58-464f-973a-c38c6c4621df" providerId="ADAL" clId="{C97692A0-A7CA-43E1-9CAD-8DC93DE30621}" dt="2024-12-23T02:39:29.190" v="220" actId="20577"/>
          <ac:spMkLst>
            <pc:docMk/>
            <pc:sldMk cId="3363510176" sldId="2146847747"/>
            <ac:spMk id="16" creationId="{3E3B1826-0ACC-3447-2625-12CDDDBDB1D7}"/>
          </ac:spMkLst>
        </pc:spChg>
        <pc:spChg chg="del ord">
          <ac:chgData name="野田 孝之" userId="5b0b6c3c-9c58-464f-973a-c38c6c4621df" providerId="ADAL" clId="{C97692A0-A7CA-43E1-9CAD-8DC93DE30621}" dt="2024-12-23T02:39:03.026" v="205" actId="478"/>
          <ac:spMkLst>
            <pc:docMk/>
            <pc:sldMk cId="3363510176" sldId="2146847747"/>
            <ac:spMk id="18" creationId="{73113D71-BCA9-034B-8DCB-64B2AA6D6673}"/>
          </ac:spMkLst>
        </pc:spChg>
        <pc:spChg chg="add mod">
          <ac:chgData name="野田 孝之" userId="5b0b6c3c-9c58-464f-973a-c38c6c4621df" providerId="ADAL" clId="{C97692A0-A7CA-43E1-9CAD-8DC93DE30621}" dt="2024-12-20T02:55:29.673" v="68" actId="1076"/>
          <ac:spMkLst>
            <pc:docMk/>
            <pc:sldMk cId="3363510176" sldId="2146847747"/>
            <ac:spMk id="20" creationId="{B9428766-7616-3692-7527-C2930C658BCF}"/>
          </ac:spMkLst>
        </pc:spChg>
        <pc:spChg chg="add del mod">
          <ac:chgData name="野田 孝之" userId="5b0b6c3c-9c58-464f-973a-c38c6c4621df" providerId="ADAL" clId="{C97692A0-A7CA-43E1-9CAD-8DC93DE30621}" dt="2024-12-20T02:58:18.767" v="94" actId="478"/>
          <ac:spMkLst>
            <pc:docMk/>
            <pc:sldMk cId="3363510176" sldId="2146847747"/>
            <ac:spMk id="21" creationId="{69A617C8-18AF-5180-B32A-867841ED34F9}"/>
          </ac:spMkLst>
        </pc:spChg>
        <pc:spChg chg="add del mod">
          <ac:chgData name="野田 孝之" userId="5b0b6c3c-9c58-464f-973a-c38c6c4621df" providerId="ADAL" clId="{C97692A0-A7CA-43E1-9CAD-8DC93DE30621}" dt="2024-12-20T02:58:18.767" v="94" actId="478"/>
          <ac:spMkLst>
            <pc:docMk/>
            <pc:sldMk cId="3363510176" sldId="2146847747"/>
            <ac:spMk id="22" creationId="{4D71A95F-D2BF-56B2-B967-CF581E190058}"/>
          </ac:spMkLst>
        </pc:spChg>
        <pc:spChg chg="del">
          <ac:chgData name="野田 孝之" userId="5b0b6c3c-9c58-464f-973a-c38c6c4621df" providerId="ADAL" clId="{C97692A0-A7CA-43E1-9CAD-8DC93DE30621}" dt="2024-12-20T04:42:57.447" v="187" actId="478"/>
          <ac:spMkLst>
            <pc:docMk/>
            <pc:sldMk cId="3363510176" sldId="2146847747"/>
            <ac:spMk id="24" creationId="{266B2B74-D262-00A0-4DEB-C5D527B201BD}"/>
          </ac:spMkLst>
        </pc:spChg>
        <pc:spChg chg="del">
          <ac:chgData name="野田 孝之" userId="5b0b6c3c-9c58-464f-973a-c38c6c4621df" providerId="ADAL" clId="{C97692A0-A7CA-43E1-9CAD-8DC93DE30621}" dt="2024-12-20T04:42:59.864" v="189" actId="478"/>
          <ac:spMkLst>
            <pc:docMk/>
            <pc:sldMk cId="3363510176" sldId="2146847747"/>
            <ac:spMk id="25" creationId="{F7957567-8A42-B85D-11DC-095838331C39}"/>
          </ac:spMkLst>
        </pc:spChg>
        <pc:spChg chg="del mod">
          <ac:chgData name="野田 孝之" userId="5b0b6c3c-9c58-464f-973a-c38c6c4621df" providerId="ADAL" clId="{C97692A0-A7CA-43E1-9CAD-8DC93DE30621}" dt="2024-12-20T02:58:23.743" v="95" actId="478"/>
          <ac:spMkLst>
            <pc:docMk/>
            <pc:sldMk cId="3363510176" sldId="2146847747"/>
            <ac:spMk id="37" creationId="{953D3B53-6998-4C49-91B0-65EF873F69B1}"/>
          </ac:spMkLst>
        </pc:spChg>
        <pc:spChg chg="del mod">
          <ac:chgData name="野田 孝之" userId="5b0b6c3c-9c58-464f-973a-c38c6c4621df" providerId="ADAL" clId="{C97692A0-A7CA-43E1-9CAD-8DC93DE30621}" dt="2024-12-20T02:58:23.743" v="95" actId="478"/>
          <ac:spMkLst>
            <pc:docMk/>
            <pc:sldMk cId="3363510176" sldId="2146847747"/>
            <ac:spMk id="39" creationId="{A87204C0-E625-424C-8CB2-5B38A357EC29}"/>
          </ac:spMkLst>
        </pc:spChg>
        <pc:spChg chg="mod">
          <ac:chgData name="野田 孝之" userId="5b0b6c3c-9c58-464f-973a-c38c6c4621df" providerId="ADAL" clId="{C97692A0-A7CA-43E1-9CAD-8DC93DE30621}" dt="2024-12-23T02:36:57.368" v="202" actId="14100"/>
          <ac:spMkLst>
            <pc:docMk/>
            <pc:sldMk cId="3363510176" sldId="2146847747"/>
            <ac:spMk id="45" creationId="{271F6F8A-AC49-4E48-47FA-7F2D225649BE}"/>
          </ac:spMkLst>
        </pc:spChg>
        <pc:spChg chg="mod">
          <ac:chgData name="野田 孝之" userId="5b0b6c3c-9c58-464f-973a-c38c6c4621df" providerId="ADAL" clId="{C97692A0-A7CA-43E1-9CAD-8DC93DE30621}" dt="2025-01-06T00:31:35.638" v="1529"/>
          <ac:spMkLst>
            <pc:docMk/>
            <pc:sldMk cId="3363510176" sldId="2146847747"/>
            <ac:spMk id="47" creationId="{DDFF333C-FBC0-912E-27DF-60B000C51C9D}"/>
          </ac:spMkLst>
        </pc:spChg>
        <pc:spChg chg="add del">
          <ac:chgData name="野田 孝之" userId="5b0b6c3c-9c58-464f-973a-c38c6c4621df" providerId="ADAL" clId="{C97692A0-A7CA-43E1-9CAD-8DC93DE30621}" dt="2024-12-23T05:30:35.262" v="718" actId="478"/>
          <ac:spMkLst>
            <pc:docMk/>
            <pc:sldMk cId="3363510176" sldId="2146847747"/>
            <ac:spMk id="48" creationId="{68667B14-D4BF-1488-3EAD-9BE14C3CC86F}"/>
          </ac:spMkLst>
        </pc:spChg>
        <pc:spChg chg="del mod">
          <ac:chgData name="野田 孝之" userId="5b0b6c3c-9c58-464f-973a-c38c6c4621df" providerId="ADAL" clId="{C97692A0-A7CA-43E1-9CAD-8DC93DE30621}" dt="2024-12-20T02:58:23.743" v="95" actId="478"/>
          <ac:spMkLst>
            <pc:docMk/>
            <pc:sldMk cId="3363510176" sldId="2146847747"/>
            <ac:spMk id="51" creationId="{33A62F14-0394-450C-AFA9-6A5B18FABC07}"/>
          </ac:spMkLst>
        </pc:spChg>
        <pc:spChg chg="mod">
          <ac:chgData name="野田 孝之" userId="5b0b6c3c-9c58-464f-973a-c38c6c4621df" providerId="ADAL" clId="{C97692A0-A7CA-43E1-9CAD-8DC93DE30621}" dt="2024-12-20T04:44:14.678" v="200" actId="1035"/>
          <ac:spMkLst>
            <pc:docMk/>
            <pc:sldMk cId="3363510176" sldId="2146847747"/>
            <ac:spMk id="81" creationId="{E7795611-4FBF-4E40-8B53-68B55119FA8C}"/>
          </ac:spMkLst>
        </pc:spChg>
        <pc:spChg chg="del mod">
          <ac:chgData name="野田 孝之" userId="5b0b6c3c-9c58-464f-973a-c38c6c4621df" providerId="ADAL" clId="{C97692A0-A7CA-43E1-9CAD-8DC93DE30621}" dt="2024-12-20T02:58:23.743" v="95" actId="478"/>
          <ac:spMkLst>
            <pc:docMk/>
            <pc:sldMk cId="3363510176" sldId="2146847747"/>
            <ac:spMk id="82" creationId="{72FBAA28-8C15-4C3E-A287-5A3852E31FD0}"/>
          </ac:spMkLst>
        </pc:spChg>
        <pc:spChg chg="del">
          <ac:chgData name="野田 孝之" userId="5b0b6c3c-9c58-464f-973a-c38c6c4621df" providerId="ADAL" clId="{C97692A0-A7CA-43E1-9CAD-8DC93DE30621}" dt="2024-12-20T04:42:58.297" v="188" actId="478"/>
          <ac:spMkLst>
            <pc:docMk/>
            <pc:sldMk cId="3363510176" sldId="2146847747"/>
            <ac:spMk id="83" creationId="{6A175232-31A7-4D4F-BFA5-658B8E556B71}"/>
          </ac:spMkLst>
        </pc:spChg>
        <pc:grpChg chg="mod">
          <ac:chgData name="野田 孝之" userId="5b0b6c3c-9c58-464f-973a-c38c6c4621df" providerId="ADAL" clId="{C97692A0-A7CA-43E1-9CAD-8DC93DE30621}" dt="2024-12-23T02:40:04.476" v="322" actId="1076"/>
          <ac:grpSpMkLst>
            <pc:docMk/>
            <pc:sldMk cId="3363510176" sldId="2146847747"/>
            <ac:grpSpMk id="38" creationId="{CE70822F-8FE6-57C0-7379-5B01E09CBE3C}"/>
          </ac:grpSpMkLst>
        </pc:grpChg>
        <pc:grpChg chg="mod">
          <ac:chgData name="野田 孝之" userId="5b0b6c3c-9c58-464f-973a-c38c6c4621df" providerId="ADAL" clId="{C97692A0-A7CA-43E1-9CAD-8DC93DE30621}" dt="2024-12-23T02:39:59.616" v="321" actId="1076"/>
          <ac:grpSpMkLst>
            <pc:docMk/>
            <pc:sldMk cId="3363510176" sldId="2146847747"/>
            <ac:grpSpMk id="40" creationId="{3735F0CF-9012-0F2B-3B56-82A82C9D85F2}"/>
          </ac:grpSpMkLst>
        </pc:grpChg>
        <pc:graphicFrameChg chg="mod modGraphic">
          <ac:chgData name="野田 孝之" userId="5b0b6c3c-9c58-464f-973a-c38c6c4621df" providerId="ADAL" clId="{C97692A0-A7CA-43E1-9CAD-8DC93DE30621}" dt="2024-12-20T04:44:14.678" v="200" actId="1035"/>
          <ac:graphicFrameMkLst>
            <pc:docMk/>
            <pc:sldMk cId="3363510176" sldId="2146847747"/>
            <ac:graphicFrameMk id="31" creationId="{8DA8DF4C-9386-4EF0-A022-C49071D4FBD3}"/>
          </ac:graphicFrameMkLst>
        </pc:graphicFrameChg>
        <pc:graphicFrameChg chg="del">
          <ac:chgData name="野田 孝之" userId="5b0b6c3c-9c58-464f-973a-c38c6c4621df" providerId="ADAL" clId="{C97692A0-A7CA-43E1-9CAD-8DC93DE30621}" dt="2024-12-23T02:39:03.026" v="205" actId="478"/>
          <ac:graphicFrameMkLst>
            <pc:docMk/>
            <pc:sldMk cId="3363510176" sldId="2146847747"/>
            <ac:graphicFrameMk id="36" creationId="{CA3BEDD5-99EB-13FE-EFF7-C325829A708D}"/>
          </ac:graphicFrameMkLst>
        </pc:graphicFrameChg>
        <pc:picChg chg="del mod">
          <ac:chgData name="野田 孝之" userId="5b0b6c3c-9c58-464f-973a-c38c6c4621df" providerId="ADAL" clId="{C97692A0-A7CA-43E1-9CAD-8DC93DE30621}" dt="2024-12-20T02:58:23.743" v="95" actId="478"/>
          <ac:picMkLst>
            <pc:docMk/>
            <pc:sldMk cId="3363510176" sldId="2146847747"/>
            <ac:picMk id="32" creationId="{768069FE-2295-92BD-F355-E02D684BD955}"/>
          </ac:picMkLst>
        </pc:picChg>
        <pc:picChg chg="del mod">
          <ac:chgData name="野田 孝之" userId="5b0b6c3c-9c58-464f-973a-c38c6c4621df" providerId="ADAL" clId="{C97692A0-A7CA-43E1-9CAD-8DC93DE30621}" dt="2024-12-20T02:58:23.743" v="95" actId="478"/>
          <ac:picMkLst>
            <pc:docMk/>
            <pc:sldMk cId="3363510176" sldId="2146847747"/>
            <ac:picMk id="35" creationId="{3E8B7CAA-F145-815D-A806-162B96F3B833}"/>
          </ac:picMkLst>
        </pc:picChg>
      </pc:sldChg>
      <pc:sldChg chg="addSp delSp modSp mod">
        <pc:chgData name="野田 孝之" userId="5b0b6c3c-9c58-464f-973a-c38c6c4621df" providerId="ADAL" clId="{C97692A0-A7CA-43E1-9CAD-8DC93DE30621}" dt="2025-01-06T00:31:35.638" v="1529"/>
        <pc:sldMkLst>
          <pc:docMk/>
          <pc:sldMk cId="3711087417" sldId="2146847750"/>
        </pc:sldMkLst>
        <pc:spChg chg="del">
          <ac:chgData name="野田 孝之" userId="5b0b6c3c-9c58-464f-973a-c38c6c4621df" providerId="ADAL" clId="{C97692A0-A7CA-43E1-9CAD-8DC93DE30621}" dt="2024-12-20T03:00:01.448" v="168" actId="478"/>
          <ac:spMkLst>
            <pc:docMk/>
            <pc:sldMk cId="3711087417" sldId="2146847750"/>
            <ac:spMk id="8" creationId="{BCAABD4A-D9C6-D65B-9F1A-8247A3252DE9}"/>
          </ac:spMkLst>
        </pc:spChg>
        <pc:spChg chg="add mod">
          <ac:chgData name="野田 孝之" userId="5b0b6c3c-9c58-464f-973a-c38c6c4621df" providerId="ADAL" clId="{C97692A0-A7CA-43E1-9CAD-8DC93DE30621}" dt="2024-12-20T04:04:29.454" v="174" actId="108"/>
          <ac:spMkLst>
            <pc:docMk/>
            <pc:sldMk cId="3711087417" sldId="2146847750"/>
            <ac:spMk id="10" creationId="{602407E9-A752-79BD-777C-8DA4204CE6DA}"/>
          </ac:spMkLst>
        </pc:spChg>
        <pc:spChg chg="mod">
          <ac:chgData name="野田 孝之" userId="5b0b6c3c-9c58-464f-973a-c38c6c4621df" providerId="ADAL" clId="{C97692A0-A7CA-43E1-9CAD-8DC93DE30621}" dt="2025-01-06T00:31:35.638" v="1529"/>
          <ac:spMkLst>
            <pc:docMk/>
            <pc:sldMk cId="3711087417" sldId="2146847750"/>
            <ac:spMk id="14" creationId="{14D96A6E-CA25-1467-3D9C-7FF4E7A2FDCC}"/>
          </ac:spMkLst>
        </pc:spChg>
        <pc:spChg chg="add del">
          <ac:chgData name="野田 孝之" userId="5b0b6c3c-9c58-464f-973a-c38c6c4621df" providerId="ADAL" clId="{C97692A0-A7CA-43E1-9CAD-8DC93DE30621}" dt="2024-12-23T05:30:35.758" v="719" actId="478"/>
          <ac:spMkLst>
            <pc:docMk/>
            <pc:sldMk cId="3711087417" sldId="2146847750"/>
            <ac:spMk id="15" creationId="{F7FC0482-315C-5CC0-CD76-AF09964E2605}"/>
          </ac:spMkLst>
        </pc:spChg>
        <pc:spChg chg="mod">
          <ac:chgData name="野田 孝之" userId="5b0b6c3c-9c58-464f-973a-c38c6c4621df" providerId="ADAL" clId="{C97692A0-A7CA-43E1-9CAD-8DC93DE30621}" dt="2024-12-23T06:31:49.926" v="1046"/>
          <ac:spMkLst>
            <pc:docMk/>
            <pc:sldMk cId="3711087417" sldId="2146847750"/>
            <ac:spMk id="18" creationId="{5397DFE1-C0FB-A5B0-8186-7B90243B5AD2}"/>
          </ac:spMkLst>
        </pc:spChg>
        <pc:spChg chg="mod">
          <ac:chgData name="野田 孝之" userId="5b0b6c3c-9c58-464f-973a-c38c6c4621df" providerId="ADAL" clId="{C97692A0-A7CA-43E1-9CAD-8DC93DE30621}" dt="2024-12-23T06:32:01.574" v="1076"/>
          <ac:spMkLst>
            <pc:docMk/>
            <pc:sldMk cId="3711087417" sldId="2146847750"/>
            <ac:spMk id="21" creationId="{53F414A5-3A8B-CDFB-761F-DFE7D5106B7D}"/>
          </ac:spMkLst>
        </pc:spChg>
        <pc:spChg chg="mod">
          <ac:chgData name="野田 孝之" userId="5b0b6c3c-9c58-464f-973a-c38c6c4621df" providerId="ADAL" clId="{C97692A0-A7CA-43E1-9CAD-8DC93DE30621}" dt="2024-12-23T02:41:36.958" v="325" actId="1076"/>
          <ac:spMkLst>
            <pc:docMk/>
            <pc:sldMk cId="3711087417" sldId="2146847750"/>
            <ac:spMk id="25" creationId="{6B4421FD-8316-FC0F-3D5F-B13029B2A8BD}"/>
          </ac:spMkLst>
        </pc:spChg>
        <pc:spChg chg="mod">
          <ac:chgData name="野田 孝之" userId="5b0b6c3c-9c58-464f-973a-c38c6c4621df" providerId="ADAL" clId="{C97692A0-A7CA-43E1-9CAD-8DC93DE30621}" dt="2024-12-23T06:32:09.483" v="1077" actId="1076"/>
          <ac:spMkLst>
            <pc:docMk/>
            <pc:sldMk cId="3711087417" sldId="2146847750"/>
            <ac:spMk id="30" creationId="{67A10C73-685E-DFB0-336B-FF2D79E6FD8E}"/>
          </ac:spMkLst>
        </pc:spChg>
        <pc:spChg chg="mod">
          <ac:chgData name="野田 孝之" userId="5b0b6c3c-9c58-464f-973a-c38c6c4621df" providerId="ADAL" clId="{C97692A0-A7CA-43E1-9CAD-8DC93DE30621}" dt="2024-12-23T06:31:39.907" v="1030" actId="6549"/>
          <ac:spMkLst>
            <pc:docMk/>
            <pc:sldMk cId="3711087417" sldId="2146847750"/>
            <ac:spMk id="31" creationId="{E304DEB2-793E-4DA9-ADB6-6DB7463C53E5}"/>
          </ac:spMkLst>
        </pc:spChg>
        <pc:spChg chg="mod">
          <ac:chgData name="野田 孝之" userId="5b0b6c3c-9c58-464f-973a-c38c6c4621df" providerId="ADAL" clId="{C97692A0-A7CA-43E1-9CAD-8DC93DE30621}" dt="2024-12-20T04:04:07.976" v="173" actId="14100"/>
          <ac:spMkLst>
            <pc:docMk/>
            <pc:sldMk cId="3711087417" sldId="2146847750"/>
            <ac:spMk id="160" creationId="{7DB498D1-0E16-5E71-E821-41B9109C01FE}"/>
          </ac:spMkLst>
        </pc:spChg>
      </pc:sldChg>
      <pc:sldChg chg="addSp delSp modSp mod">
        <pc:chgData name="野田 孝之" userId="5b0b6c3c-9c58-464f-973a-c38c6c4621df" providerId="ADAL" clId="{C97692A0-A7CA-43E1-9CAD-8DC93DE30621}" dt="2025-01-06T00:31:35.638" v="1529"/>
        <pc:sldMkLst>
          <pc:docMk/>
          <pc:sldMk cId="146785840" sldId="2146847751"/>
        </pc:sldMkLst>
        <pc:spChg chg="mod">
          <ac:chgData name="野田 孝之" userId="5b0b6c3c-9c58-464f-973a-c38c6c4621df" providerId="ADAL" clId="{C97692A0-A7CA-43E1-9CAD-8DC93DE30621}" dt="2024-12-23T02:59:42.929" v="492" actId="14100"/>
          <ac:spMkLst>
            <pc:docMk/>
            <pc:sldMk cId="146785840" sldId="2146847751"/>
            <ac:spMk id="2" creationId="{35768CDD-9C3D-5A68-9E86-6EB4DF42B233}"/>
          </ac:spMkLst>
        </pc:spChg>
        <pc:spChg chg="add mod">
          <ac:chgData name="野田 孝之" userId="5b0b6c3c-9c58-464f-973a-c38c6c4621df" providerId="ADAL" clId="{C97692A0-A7CA-43E1-9CAD-8DC93DE30621}" dt="2024-12-23T05:29:46.294" v="711" actId="14100"/>
          <ac:spMkLst>
            <pc:docMk/>
            <pc:sldMk cId="146785840" sldId="2146847751"/>
            <ac:spMk id="3" creationId="{86D0D940-5369-1F14-B32B-75F2D635542A}"/>
          </ac:spMkLst>
        </pc:spChg>
        <pc:spChg chg="mod">
          <ac:chgData name="野田 孝之" userId="5b0b6c3c-9c58-464f-973a-c38c6c4621df" providerId="ADAL" clId="{C97692A0-A7CA-43E1-9CAD-8DC93DE30621}" dt="2024-12-23T02:59:55.311" v="505" actId="14100"/>
          <ac:spMkLst>
            <pc:docMk/>
            <pc:sldMk cId="146785840" sldId="2146847751"/>
            <ac:spMk id="4" creationId="{A2F97942-5394-DA85-9387-F29EE438F536}"/>
          </ac:spMkLst>
        </pc:spChg>
        <pc:spChg chg="mod">
          <ac:chgData name="野田 孝之" userId="5b0b6c3c-9c58-464f-973a-c38c6c4621df" providerId="ADAL" clId="{C97692A0-A7CA-43E1-9CAD-8DC93DE30621}" dt="2024-12-23T05:28:06.459" v="520" actId="20577"/>
          <ac:spMkLst>
            <pc:docMk/>
            <pc:sldMk cId="146785840" sldId="2146847751"/>
            <ac:spMk id="5" creationId="{57576431-3D4F-2CED-831D-74EBAC4362D7}"/>
          </ac:spMkLst>
        </pc:spChg>
        <pc:spChg chg="mod">
          <ac:chgData name="野田 孝之" userId="5b0b6c3c-9c58-464f-973a-c38c6c4621df" providerId="ADAL" clId="{C97692A0-A7CA-43E1-9CAD-8DC93DE30621}" dt="2025-01-06T00:31:35.638" v="1529"/>
          <ac:spMkLst>
            <pc:docMk/>
            <pc:sldMk cId="146785840" sldId="2146847751"/>
            <ac:spMk id="6" creationId="{46EF8B1B-AD80-7B47-FD67-F53FD288FC08}"/>
          </ac:spMkLst>
        </pc:spChg>
        <pc:spChg chg="add mod">
          <ac:chgData name="野田 孝之" userId="5b0b6c3c-9c58-464f-973a-c38c6c4621df" providerId="ADAL" clId="{C97692A0-A7CA-43E1-9CAD-8DC93DE30621}" dt="2024-12-23T05:31:18.901" v="771" actId="1035"/>
          <ac:spMkLst>
            <pc:docMk/>
            <pc:sldMk cId="146785840" sldId="2146847751"/>
            <ac:spMk id="10" creationId="{13C2010E-A422-5BDD-5C18-2F020FF82229}"/>
          </ac:spMkLst>
        </pc:spChg>
        <pc:spChg chg="mod">
          <ac:chgData name="野田 孝之" userId="5b0b6c3c-9c58-464f-973a-c38c6c4621df" providerId="ADAL" clId="{C97692A0-A7CA-43E1-9CAD-8DC93DE30621}" dt="2024-12-20T02:59:39.335" v="165"/>
          <ac:spMkLst>
            <pc:docMk/>
            <pc:sldMk cId="146785840" sldId="2146847751"/>
            <ac:spMk id="12" creationId="{6CE45E79-3ABA-41EA-7F7E-D255F9EE6B7C}"/>
          </ac:spMkLst>
        </pc:spChg>
        <pc:spChg chg="del mod">
          <ac:chgData name="野田 孝之" userId="5b0b6c3c-9c58-464f-973a-c38c6c4621df" providerId="ADAL" clId="{C97692A0-A7CA-43E1-9CAD-8DC93DE30621}" dt="2024-12-23T05:28:09.702" v="521" actId="478"/>
          <ac:spMkLst>
            <pc:docMk/>
            <pc:sldMk cId="146785840" sldId="2146847751"/>
            <ac:spMk id="13" creationId="{F2BF6AE1-F8BD-B2B7-DB51-F0CAB1DF679B}"/>
          </ac:spMkLst>
        </pc:spChg>
        <pc:spChg chg="add del">
          <ac:chgData name="野田 孝之" userId="5b0b6c3c-9c58-464f-973a-c38c6c4621df" providerId="ADAL" clId="{C97692A0-A7CA-43E1-9CAD-8DC93DE30621}" dt="2024-12-23T05:30:36.543" v="720" actId="478"/>
          <ac:spMkLst>
            <pc:docMk/>
            <pc:sldMk cId="146785840" sldId="2146847751"/>
            <ac:spMk id="14" creationId="{1B8D32B5-CC7B-5F47-4B19-63F8E9B2D228}"/>
          </ac:spMkLst>
        </pc:spChg>
        <pc:spChg chg="mod">
          <ac:chgData name="野田 孝之" userId="5b0b6c3c-9c58-464f-973a-c38c6c4621df" providerId="ADAL" clId="{C97692A0-A7CA-43E1-9CAD-8DC93DE30621}" dt="2024-12-23T05:31:05.939" v="760" actId="14100"/>
          <ac:spMkLst>
            <pc:docMk/>
            <pc:sldMk cId="146785840" sldId="2146847751"/>
            <ac:spMk id="19" creationId="{3F58D0DA-8C80-9C51-393D-62E4EFC9353E}"/>
          </ac:spMkLst>
        </pc:spChg>
        <pc:spChg chg="mod">
          <ac:chgData name="野田 孝之" userId="5b0b6c3c-9c58-464f-973a-c38c6c4621df" providerId="ADAL" clId="{C97692A0-A7CA-43E1-9CAD-8DC93DE30621}" dt="2024-12-23T02:59:23.670" v="478" actId="14100"/>
          <ac:spMkLst>
            <pc:docMk/>
            <pc:sldMk cId="146785840" sldId="2146847751"/>
            <ac:spMk id="36" creationId="{138E11FC-68EB-F56A-37AC-A28A9821C769}"/>
          </ac:spMkLst>
        </pc:spChg>
        <pc:spChg chg="mod">
          <ac:chgData name="野田 孝之" userId="5b0b6c3c-9c58-464f-973a-c38c6c4621df" providerId="ADAL" clId="{C97692A0-A7CA-43E1-9CAD-8DC93DE30621}" dt="2024-12-23T02:59:38.698" v="491" actId="1035"/>
          <ac:spMkLst>
            <pc:docMk/>
            <pc:sldMk cId="146785840" sldId="2146847751"/>
            <ac:spMk id="39" creationId="{4F72A138-C14E-B97A-2AD3-A2C69D8E565B}"/>
          </ac:spMkLst>
        </pc:spChg>
        <pc:spChg chg="mod">
          <ac:chgData name="野田 孝之" userId="5b0b6c3c-9c58-464f-973a-c38c6c4621df" providerId="ADAL" clId="{C97692A0-A7CA-43E1-9CAD-8DC93DE30621}" dt="2024-12-20T04:43:30.748" v="191" actId="6549"/>
          <ac:spMkLst>
            <pc:docMk/>
            <pc:sldMk cId="146785840" sldId="2146847751"/>
            <ac:spMk id="59" creationId="{00000000-0000-0000-0000-000000000000}"/>
          </ac:spMkLst>
        </pc:spChg>
        <pc:spChg chg="del mod">
          <ac:chgData name="野田 孝之" userId="5b0b6c3c-9c58-464f-973a-c38c6c4621df" providerId="ADAL" clId="{C97692A0-A7CA-43E1-9CAD-8DC93DE30621}" dt="2024-12-20T02:58:36.975" v="98" actId="478"/>
          <ac:spMkLst>
            <pc:docMk/>
            <pc:sldMk cId="146785840" sldId="2146847751"/>
            <ac:spMk id="61" creationId="{B024538F-513B-7D59-A5F1-2D6B08249643}"/>
          </ac:spMkLst>
        </pc:spChg>
        <pc:spChg chg="mod">
          <ac:chgData name="野田 孝之" userId="5b0b6c3c-9c58-464f-973a-c38c6c4621df" providerId="ADAL" clId="{C97692A0-A7CA-43E1-9CAD-8DC93DE30621}" dt="2024-12-23T05:30:15.980" v="715" actId="1076"/>
          <ac:spMkLst>
            <pc:docMk/>
            <pc:sldMk cId="146785840" sldId="2146847751"/>
            <ac:spMk id="1108" creationId="{00000000-0000-0000-0000-000000000000}"/>
          </ac:spMkLst>
        </pc:spChg>
        <pc:spChg chg="mod">
          <ac:chgData name="野田 孝之" userId="5b0b6c3c-9c58-464f-973a-c38c6c4621df" providerId="ADAL" clId="{C97692A0-A7CA-43E1-9CAD-8DC93DE30621}" dt="2024-12-20T04:51:09.964" v="201" actId="20577"/>
          <ac:spMkLst>
            <pc:docMk/>
            <pc:sldMk cId="146785840" sldId="2146847751"/>
            <ac:spMk id="1110" creationId="{00000000-0000-0000-0000-000000000000}"/>
          </ac:spMkLst>
        </pc:spChg>
        <pc:graphicFrameChg chg="del">
          <ac:chgData name="野田 孝之" userId="5b0b6c3c-9c58-464f-973a-c38c6c4621df" providerId="ADAL" clId="{C97692A0-A7CA-43E1-9CAD-8DC93DE30621}" dt="2024-12-23T02:39:08.347" v="206" actId="478"/>
          <ac:graphicFrameMkLst>
            <pc:docMk/>
            <pc:sldMk cId="146785840" sldId="2146847751"/>
            <ac:graphicFrameMk id="15" creationId="{FCD8890B-A735-9928-914A-C13DE8A6C7E8}"/>
          </ac:graphicFrameMkLst>
        </pc:graphicFrameChg>
        <pc:picChg chg="mod">
          <ac:chgData name="野田 孝之" userId="5b0b6c3c-9c58-464f-973a-c38c6c4621df" providerId="ADAL" clId="{C97692A0-A7CA-43E1-9CAD-8DC93DE30621}" dt="2024-12-23T02:59:48.758" v="504" actId="1037"/>
          <ac:picMkLst>
            <pc:docMk/>
            <pc:sldMk cId="146785840" sldId="2146847751"/>
            <ac:picMk id="7" creationId="{F373D538-BFE5-C425-025C-DA1AE04BA30F}"/>
          </ac:picMkLst>
        </pc:picChg>
        <pc:picChg chg="mod ord">
          <ac:chgData name="野田 孝之" userId="5b0b6c3c-9c58-464f-973a-c38c6c4621df" providerId="ADAL" clId="{C97692A0-A7CA-43E1-9CAD-8DC93DE30621}" dt="2024-12-20T02:58:48.482" v="101" actId="171"/>
          <ac:picMkLst>
            <pc:docMk/>
            <pc:sldMk cId="146785840" sldId="2146847751"/>
            <ac:picMk id="24" creationId="{38FDCB6E-C93A-A853-75E6-6F4633440A26}"/>
          </ac:picMkLst>
        </pc:picChg>
      </pc:sldChg>
      <pc:sldChg chg="addSp delSp modSp mod">
        <pc:chgData name="野田 孝之" userId="5b0b6c3c-9c58-464f-973a-c38c6c4621df" providerId="ADAL" clId="{C97692A0-A7CA-43E1-9CAD-8DC93DE30621}" dt="2025-01-06T00:31:35.638" v="1529"/>
        <pc:sldMkLst>
          <pc:docMk/>
          <pc:sldMk cId="1978376499" sldId="2146847754"/>
        </pc:sldMkLst>
        <pc:spChg chg="add del mod">
          <ac:chgData name="野田 孝之" userId="5b0b6c3c-9c58-464f-973a-c38c6c4621df" providerId="ADAL" clId="{C97692A0-A7CA-43E1-9CAD-8DC93DE30621}" dt="2024-12-23T05:51:11.643" v="779" actId="478"/>
          <ac:spMkLst>
            <pc:docMk/>
            <pc:sldMk cId="1978376499" sldId="2146847754"/>
            <ac:spMk id="6" creationId="{1DD4100D-A756-0FCE-D137-CF4F2E6CB5FD}"/>
          </ac:spMkLst>
        </pc:spChg>
        <pc:spChg chg="mod">
          <ac:chgData name="野田 孝之" userId="5b0b6c3c-9c58-464f-973a-c38c6c4621df" providerId="ADAL" clId="{C97692A0-A7CA-43E1-9CAD-8DC93DE30621}" dt="2024-12-23T05:50:03.670" v="772"/>
          <ac:spMkLst>
            <pc:docMk/>
            <pc:sldMk cId="1978376499" sldId="2146847754"/>
            <ac:spMk id="11" creationId="{01EEE1E2-3A6C-FF50-6C20-43B5DD661976}"/>
          </ac:spMkLst>
        </pc:spChg>
        <pc:spChg chg="mod">
          <ac:chgData name="野田 孝之" userId="5b0b6c3c-9c58-464f-973a-c38c6c4621df" providerId="ADAL" clId="{C97692A0-A7CA-43E1-9CAD-8DC93DE30621}" dt="2024-12-23T05:50:03.670" v="772"/>
          <ac:spMkLst>
            <pc:docMk/>
            <pc:sldMk cId="1978376499" sldId="2146847754"/>
            <ac:spMk id="12" creationId="{94D7871C-4B5D-B352-CC51-F5FE6E5E5104}"/>
          </ac:spMkLst>
        </pc:spChg>
        <pc:spChg chg="mod">
          <ac:chgData name="野田 孝之" userId="5b0b6c3c-9c58-464f-973a-c38c6c4621df" providerId="ADAL" clId="{C97692A0-A7CA-43E1-9CAD-8DC93DE30621}" dt="2024-12-23T05:50:03.670" v="772"/>
          <ac:spMkLst>
            <pc:docMk/>
            <pc:sldMk cId="1978376499" sldId="2146847754"/>
            <ac:spMk id="14" creationId="{7860F332-EC63-6E8A-AEC4-04B85597CDDE}"/>
          </ac:spMkLst>
        </pc:spChg>
        <pc:spChg chg="mod">
          <ac:chgData name="野田 孝之" userId="5b0b6c3c-9c58-464f-973a-c38c6c4621df" providerId="ADAL" clId="{C97692A0-A7CA-43E1-9CAD-8DC93DE30621}" dt="2024-12-23T05:50:03.670" v="772"/>
          <ac:spMkLst>
            <pc:docMk/>
            <pc:sldMk cId="1978376499" sldId="2146847754"/>
            <ac:spMk id="16" creationId="{DAD1C317-FFB4-3AE5-EAB4-5952CB28B67E}"/>
          </ac:spMkLst>
        </pc:spChg>
        <pc:spChg chg="add mod">
          <ac:chgData name="野田 孝之" userId="5b0b6c3c-9c58-464f-973a-c38c6c4621df" providerId="ADAL" clId="{C97692A0-A7CA-43E1-9CAD-8DC93DE30621}" dt="2024-12-23T05:50:57.269" v="776" actId="207"/>
          <ac:spMkLst>
            <pc:docMk/>
            <pc:sldMk cId="1978376499" sldId="2146847754"/>
            <ac:spMk id="17" creationId="{4F56FE5D-F469-7EA4-DB83-1916C5B35DA8}"/>
          </ac:spMkLst>
        </pc:spChg>
        <pc:spChg chg="add mod">
          <ac:chgData name="野田 孝之" userId="5b0b6c3c-9c58-464f-973a-c38c6c4621df" providerId="ADAL" clId="{C97692A0-A7CA-43E1-9CAD-8DC93DE30621}" dt="2024-12-23T05:50:57.269" v="776" actId="207"/>
          <ac:spMkLst>
            <pc:docMk/>
            <pc:sldMk cId="1978376499" sldId="2146847754"/>
            <ac:spMk id="18" creationId="{35EF4405-624C-5732-C188-B370C2C76283}"/>
          </ac:spMkLst>
        </pc:spChg>
        <pc:spChg chg="add mod">
          <ac:chgData name="野田 孝之" userId="5b0b6c3c-9c58-464f-973a-c38c6c4621df" providerId="ADAL" clId="{C97692A0-A7CA-43E1-9CAD-8DC93DE30621}" dt="2024-12-23T05:50:35.053" v="774" actId="207"/>
          <ac:spMkLst>
            <pc:docMk/>
            <pc:sldMk cId="1978376499" sldId="2146847754"/>
            <ac:spMk id="20" creationId="{2FBB02D7-B57A-71D2-CE4F-A35FE11FC8EA}"/>
          </ac:spMkLst>
        </pc:spChg>
        <pc:spChg chg="add mod">
          <ac:chgData name="野田 孝之" userId="5b0b6c3c-9c58-464f-973a-c38c6c4621df" providerId="ADAL" clId="{C97692A0-A7CA-43E1-9CAD-8DC93DE30621}" dt="2024-12-23T05:50:07.044" v="773" actId="1076"/>
          <ac:spMkLst>
            <pc:docMk/>
            <pc:sldMk cId="1978376499" sldId="2146847754"/>
            <ac:spMk id="21" creationId="{AB98D4F7-9938-5EDB-98AC-77B259497D14}"/>
          </ac:spMkLst>
        </pc:spChg>
        <pc:spChg chg="add mod">
          <ac:chgData name="野田 孝之" userId="5b0b6c3c-9c58-464f-973a-c38c6c4621df" providerId="ADAL" clId="{C97692A0-A7CA-43E1-9CAD-8DC93DE30621}" dt="2024-12-23T05:50:57.269" v="776" actId="207"/>
          <ac:spMkLst>
            <pc:docMk/>
            <pc:sldMk cId="1978376499" sldId="2146847754"/>
            <ac:spMk id="22" creationId="{C51B79C2-9864-3B27-3646-C829B6A708B5}"/>
          </ac:spMkLst>
        </pc:spChg>
        <pc:spChg chg="add mod">
          <ac:chgData name="野田 孝之" userId="5b0b6c3c-9c58-464f-973a-c38c6c4621df" providerId="ADAL" clId="{C97692A0-A7CA-43E1-9CAD-8DC93DE30621}" dt="2024-12-23T05:50:07.044" v="773" actId="1076"/>
          <ac:spMkLst>
            <pc:docMk/>
            <pc:sldMk cId="1978376499" sldId="2146847754"/>
            <ac:spMk id="23" creationId="{F0418D81-052B-308D-A131-5629AFDBAF58}"/>
          </ac:spMkLst>
        </pc:spChg>
        <pc:spChg chg="add mod">
          <ac:chgData name="野田 孝之" userId="5b0b6c3c-9c58-464f-973a-c38c6c4621df" providerId="ADAL" clId="{C97692A0-A7CA-43E1-9CAD-8DC93DE30621}" dt="2024-12-23T05:50:07.044" v="773" actId="1076"/>
          <ac:spMkLst>
            <pc:docMk/>
            <pc:sldMk cId="1978376499" sldId="2146847754"/>
            <ac:spMk id="27" creationId="{80EB5F20-E25A-6E03-483E-DD441A61A182}"/>
          </ac:spMkLst>
        </pc:spChg>
        <pc:spChg chg="add mod">
          <ac:chgData name="野田 孝之" userId="5b0b6c3c-9c58-464f-973a-c38c6c4621df" providerId="ADAL" clId="{C97692A0-A7CA-43E1-9CAD-8DC93DE30621}" dt="2024-12-23T05:50:07.044" v="773" actId="1076"/>
          <ac:spMkLst>
            <pc:docMk/>
            <pc:sldMk cId="1978376499" sldId="2146847754"/>
            <ac:spMk id="30" creationId="{E4187B86-5E0B-A2A1-4E93-31731F4210AC}"/>
          </ac:spMkLst>
        </pc:spChg>
        <pc:spChg chg="add mod">
          <ac:chgData name="野田 孝之" userId="5b0b6c3c-9c58-464f-973a-c38c6c4621df" providerId="ADAL" clId="{C97692A0-A7CA-43E1-9CAD-8DC93DE30621}" dt="2024-12-23T05:50:35.053" v="774" actId="207"/>
          <ac:spMkLst>
            <pc:docMk/>
            <pc:sldMk cId="1978376499" sldId="2146847754"/>
            <ac:spMk id="32" creationId="{4D061373-AE49-79C1-B3BF-AAA870AD7D42}"/>
          </ac:spMkLst>
        </pc:spChg>
        <pc:spChg chg="add mod">
          <ac:chgData name="野田 孝之" userId="5b0b6c3c-9c58-464f-973a-c38c6c4621df" providerId="ADAL" clId="{C97692A0-A7CA-43E1-9CAD-8DC93DE30621}" dt="2024-12-23T05:50:07.044" v="773" actId="1076"/>
          <ac:spMkLst>
            <pc:docMk/>
            <pc:sldMk cId="1978376499" sldId="2146847754"/>
            <ac:spMk id="33" creationId="{15F1AD78-D2FF-5176-7C66-41716F3913D2}"/>
          </ac:spMkLst>
        </pc:spChg>
        <pc:spChg chg="add mod">
          <ac:chgData name="野田 孝之" userId="5b0b6c3c-9c58-464f-973a-c38c6c4621df" providerId="ADAL" clId="{C97692A0-A7CA-43E1-9CAD-8DC93DE30621}" dt="2024-12-23T05:50:07.044" v="773" actId="1076"/>
          <ac:spMkLst>
            <pc:docMk/>
            <pc:sldMk cId="1978376499" sldId="2146847754"/>
            <ac:spMk id="34" creationId="{B3563E5B-5AC6-C808-36F2-6AC1F5804395}"/>
          </ac:spMkLst>
        </pc:spChg>
        <pc:spChg chg="add mod">
          <ac:chgData name="野田 孝之" userId="5b0b6c3c-9c58-464f-973a-c38c6c4621df" providerId="ADAL" clId="{C97692A0-A7CA-43E1-9CAD-8DC93DE30621}" dt="2024-12-23T05:50:07.044" v="773" actId="1076"/>
          <ac:spMkLst>
            <pc:docMk/>
            <pc:sldMk cId="1978376499" sldId="2146847754"/>
            <ac:spMk id="37" creationId="{4C45AE77-AEB1-B037-DCB8-9E6408D66FFB}"/>
          </ac:spMkLst>
        </pc:spChg>
        <pc:spChg chg="add mod">
          <ac:chgData name="野田 孝之" userId="5b0b6c3c-9c58-464f-973a-c38c6c4621df" providerId="ADAL" clId="{C97692A0-A7CA-43E1-9CAD-8DC93DE30621}" dt="2024-12-23T05:50:57.269" v="776" actId="207"/>
          <ac:spMkLst>
            <pc:docMk/>
            <pc:sldMk cId="1978376499" sldId="2146847754"/>
            <ac:spMk id="39" creationId="{16C92067-AED3-B49A-0198-7801B152BFAF}"/>
          </ac:spMkLst>
        </pc:spChg>
        <pc:spChg chg="add mod">
          <ac:chgData name="野田 孝之" userId="5b0b6c3c-9c58-464f-973a-c38c6c4621df" providerId="ADAL" clId="{C97692A0-A7CA-43E1-9CAD-8DC93DE30621}" dt="2024-12-23T05:50:35.053" v="774" actId="207"/>
          <ac:spMkLst>
            <pc:docMk/>
            <pc:sldMk cId="1978376499" sldId="2146847754"/>
            <ac:spMk id="42" creationId="{5D1898CF-AA82-FD3D-9433-C91AAEDEA251}"/>
          </ac:spMkLst>
        </pc:spChg>
        <pc:spChg chg="add mod">
          <ac:chgData name="野田 孝之" userId="5b0b6c3c-9c58-464f-973a-c38c6c4621df" providerId="ADAL" clId="{C97692A0-A7CA-43E1-9CAD-8DC93DE30621}" dt="2024-12-23T05:50:07.044" v="773" actId="1076"/>
          <ac:spMkLst>
            <pc:docMk/>
            <pc:sldMk cId="1978376499" sldId="2146847754"/>
            <ac:spMk id="43" creationId="{DA9CA587-E29F-E17E-CF21-A977AF349F47}"/>
          </ac:spMkLst>
        </pc:spChg>
        <pc:spChg chg="add del mod">
          <ac:chgData name="野田 孝之" userId="5b0b6c3c-9c58-464f-973a-c38c6c4621df" providerId="ADAL" clId="{C97692A0-A7CA-43E1-9CAD-8DC93DE30621}" dt="2024-12-23T05:51:08.530" v="778" actId="478"/>
          <ac:spMkLst>
            <pc:docMk/>
            <pc:sldMk cId="1978376499" sldId="2146847754"/>
            <ac:spMk id="46" creationId="{5DA4ECCA-62C4-7EEC-2F2F-505CF06FB948}"/>
          </ac:spMkLst>
        </pc:spChg>
        <pc:spChg chg="mod">
          <ac:chgData name="野田 孝之" userId="5b0b6c3c-9c58-464f-973a-c38c6c4621df" providerId="ADAL" clId="{C97692A0-A7CA-43E1-9CAD-8DC93DE30621}" dt="2025-01-06T00:31:35.638" v="1529"/>
          <ac:spMkLst>
            <pc:docMk/>
            <pc:sldMk cId="1978376499" sldId="2146847754"/>
            <ac:spMk id="47" creationId="{DDFF333C-FBC0-912E-27DF-60B000C51C9D}"/>
          </ac:spMkLst>
        </pc:spChg>
        <pc:spChg chg="add mod">
          <ac:chgData name="野田 孝之" userId="5b0b6c3c-9c58-464f-973a-c38c6c4621df" providerId="ADAL" clId="{C97692A0-A7CA-43E1-9CAD-8DC93DE30621}" dt="2024-12-23T05:50:43.862" v="775" actId="207"/>
          <ac:spMkLst>
            <pc:docMk/>
            <pc:sldMk cId="1978376499" sldId="2146847754"/>
            <ac:spMk id="49" creationId="{80440680-F293-AE5E-0CF4-FB75983B8F9B}"/>
          </ac:spMkLst>
        </pc:spChg>
        <pc:spChg chg="add mod">
          <ac:chgData name="野田 孝之" userId="5b0b6c3c-9c58-464f-973a-c38c6c4621df" providerId="ADAL" clId="{C97692A0-A7CA-43E1-9CAD-8DC93DE30621}" dt="2024-12-23T05:50:43.862" v="775" actId="207"/>
          <ac:spMkLst>
            <pc:docMk/>
            <pc:sldMk cId="1978376499" sldId="2146847754"/>
            <ac:spMk id="50" creationId="{02B70ADD-B9D0-74B7-3B4A-D3A4FB39F112}"/>
          </ac:spMkLst>
        </pc:spChg>
        <pc:spChg chg="add mod">
          <ac:chgData name="野田 孝之" userId="5b0b6c3c-9c58-464f-973a-c38c6c4621df" providerId="ADAL" clId="{C97692A0-A7CA-43E1-9CAD-8DC93DE30621}" dt="2024-12-23T05:50:43.862" v="775" actId="207"/>
          <ac:spMkLst>
            <pc:docMk/>
            <pc:sldMk cId="1978376499" sldId="2146847754"/>
            <ac:spMk id="51" creationId="{DF9A713F-C750-6BF5-57EC-B6209EAE61F9}"/>
          </ac:spMkLst>
        </pc:spChg>
        <pc:grpChg chg="add del mod">
          <ac:chgData name="野田 孝之" userId="5b0b6c3c-9c58-464f-973a-c38c6c4621df" providerId="ADAL" clId="{C97692A0-A7CA-43E1-9CAD-8DC93DE30621}" dt="2024-12-23T05:51:03.815" v="777" actId="478"/>
          <ac:grpSpMkLst>
            <pc:docMk/>
            <pc:sldMk cId="1978376499" sldId="2146847754"/>
            <ac:grpSpMk id="9" creationId="{D61AD054-0082-4918-D9AA-5D28B3019147}"/>
          </ac:grpSpMkLst>
        </pc:grpChg>
        <pc:cxnChg chg="add mod">
          <ac:chgData name="野田 孝之" userId="5b0b6c3c-9c58-464f-973a-c38c6c4621df" providerId="ADAL" clId="{C97692A0-A7CA-43E1-9CAD-8DC93DE30621}" dt="2024-12-23T05:50:07.044" v="773" actId="1076"/>
          <ac:cxnSpMkLst>
            <pc:docMk/>
            <pc:sldMk cId="1978376499" sldId="2146847754"/>
            <ac:cxnSpMk id="24" creationId="{C716B304-5876-74D4-4265-325212169DD2}"/>
          </ac:cxnSpMkLst>
        </pc:cxnChg>
        <pc:cxnChg chg="add mod">
          <ac:chgData name="野田 孝之" userId="5b0b6c3c-9c58-464f-973a-c38c6c4621df" providerId="ADAL" clId="{C97692A0-A7CA-43E1-9CAD-8DC93DE30621}" dt="2024-12-23T05:50:07.044" v="773" actId="1076"/>
          <ac:cxnSpMkLst>
            <pc:docMk/>
            <pc:sldMk cId="1978376499" sldId="2146847754"/>
            <ac:cxnSpMk id="25" creationId="{0BAF1F87-4E50-237E-2536-6DEEA99DE572}"/>
          </ac:cxnSpMkLst>
        </pc:cxnChg>
        <pc:cxnChg chg="add mod">
          <ac:chgData name="野田 孝之" userId="5b0b6c3c-9c58-464f-973a-c38c6c4621df" providerId="ADAL" clId="{C97692A0-A7CA-43E1-9CAD-8DC93DE30621}" dt="2024-12-23T05:50:07.044" v="773" actId="1076"/>
          <ac:cxnSpMkLst>
            <pc:docMk/>
            <pc:sldMk cId="1978376499" sldId="2146847754"/>
            <ac:cxnSpMk id="26" creationId="{554B8673-55CD-E207-98E9-B8C8E3DCE859}"/>
          </ac:cxnSpMkLst>
        </pc:cxnChg>
        <pc:cxnChg chg="add mod">
          <ac:chgData name="野田 孝之" userId="5b0b6c3c-9c58-464f-973a-c38c6c4621df" providerId="ADAL" clId="{C97692A0-A7CA-43E1-9CAD-8DC93DE30621}" dt="2024-12-23T05:50:07.044" v="773" actId="1076"/>
          <ac:cxnSpMkLst>
            <pc:docMk/>
            <pc:sldMk cId="1978376499" sldId="2146847754"/>
            <ac:cxnSpMk id="28" creationId="{CAC983D1-985D-E8D9-4CE6-B8F5CF6CBB2A}"/>
          </ac:cxnSpMkLst>
        </pc:cxnChg>
        <pc:cxnChg chg="add mod">
          <ac:chgData name="野田 孝之" userId="5b0b6c3c-9c58-464f-973a-c38c6c4621df" providerId="ADAL" clId="{C97692A0-A7CA-43E1-9CAD-8DC93DE30621}" dt="2024-12-23T05:50:07.044" v="773" actId="1076"/>
          <ac:cxnSpMkLst>
            <pc:docMk/>
            <pc:sldMk cId="1978376499" sldId="2146847754"/>
            <ac:cxnSpMk id="29" creationId="{85D2114E-B362-6F76-83C4-A37E8339B2B7}"/>
          </ac:cxnSpMkLst>
        </pc:cxnChg>
        <pc:cxnChg chg="add mod">
          <ac:chgData name="野田 孝之" userId="5b0b6c3c-9c58-464f-973a-c38c6c4621df" providerId="ADAL" clId="{C97692A0-A7CA-43E1-9CAD-8DC93DE30621}" dt="2024-12-23T05:50:07.044" v="773" actId="1076"/>
          <ac:cxnSpMkLst>
            <pc:docMk/>
            <pc:sldMk cId="1978376499" sldId="2146847754"/>
            <ac:cxnSpMk id="31" creationId="{0ABB7E95-6F75-F808-BF0E-0B9933874712}"/>
          </ac:cxnSpMkLst>
        </pc:cxnChg>
        <pc:cxnChg chg="add mod">
          <ac:chgData name="野田 孝之" userId="5b0b6c3c-9c58-464f-973a-c38c6c4621df" providerId="ADAL" clId="{C97692A0-A7CA-43E1-9CAD-8DC93DE30621}" dt="2024-12-23T05:50:07.044" v="773" actId="1076"/>
          <ac:cxnSpMkLst>
            <pc:docMk/>
            <pc:sldMk cId="1978376499" sldId="2146847754"/>
            <ac:cxnSpMk id="35" creationId="{A79D67B0-C2AE-3A0E-1ABA-03543BAFF24E}"/>
          </ac:cxnSpMkLst>
        </pc:cxnChg>
        <pc:cxnChg chg="add mod">
          <ac:chgData name="野田 孝之" userId="5b0b6c3c-9c58-464f-973a-c38c6c4621df" providerId="ADAL" clId="{C97692A0-A7CA-43E1-9CAD-8DC93DE30621}" dt="2024-12-23T05:50:07.044" v="773" actId="1076"/>
          <ac:cxnSpMkLst>
            <pc:docMk/>
            <pc:sldMk cId="1978376499" sldId="2146847754"/>
            <ac:cxnSpMk id="36" creationId="{600E5D38-3D6C-F0E3-6475-30D95AEC7185}"/>
          </ac:cxnSpMkLst>
        </pc:cxnChg>
        <pc:cxnChg chg="add mod">
          <ac:chgData name="野田 孝之" userId="5b0b6c3c-9c58-464f-973a-c38c6c4621df" providerId="ADAL" clId="{C97692A0-A7CA-43E1-9CAD-8DC93DE30621}" dt="2024-12-23T05:50:07.044" v="773" actId="1076"/>
          <ac:cxnSpMkLst>
            <pc:docMk/>
            <pc:sldMk cId="1978376499" sldId="2146847754"/>
            <ac:cxnSpMk id="38" creationId="{BBD56FE8-5362-D4F0-EB24-5DB099009555}"/>
          </ac:cxnSpMkLst>
        </pc:cxnChg>
        <pc:cxnChg chg="add mod">
          <ac:chgData name="野田 孝之" userId="5b0b6c3c-9c58-464f-973a-c38c6c4621df" providerId="ADAL" clId="{C97692A0-A7CA-43E1-9CAD-8DC93DE30621}" dt="2024-12-23T05:50:07.044" v="773" actId="1076"/>
          <ac:cxnSpMkLst>
            <pc:docMk/>
            <pc:sldMk cId="1978376499" sldId="2146847754"/>
            <ac:cxnSpMk id="40" creationId="{8C5B9BAC-9060-06A2-9EEC-7983D69860E6}"/>
          </ac:cxnSpMkLst>
        </pc:cxnChg>
        <pc:cxnChg chg="add mod">
          <ac:chgData name="野田 孝之" userId="5b0b6c3c-9c58-464f-973a-c38c6c4621df" providerId="ADAL" clId="{C97692A0-A7CA-43E1-9CAD-8DC93DE30621}" dt="2024-12-23T05:50:07.044" v="773" actId="1076"/>
          <ac:cxnSpMkLst>
            <pc:docMk/>
            <pc:sldMk cId="1978376499" sldId="2146847754"/>
            <ac:cxnSpMk id="44" creationId="{816D0123-A6E2-5F95-18A4-68C5C3DC369B}"/>
          </ac:cxnSpMkLst>
        </pc:cxnChg>
        <pc:cxnChg chg="add mod">
          <ac:chgData name="野田 孝之" userId="5b0b6c3c-9c58-464f-973a-c38c6c4621df" providerId="ADAL" clId="{C97692A0-A7CA-43E1-9CAD-8DC93DE30621}" dt="2024-12-23T05:50:07.044" v="773" actId="1076"/>
          <ac:cxnSpMkLst>
            <pc:docMk/>
            <pc:sldMk cId="1978376499" sldId="2146847754"/>
            <ac:cxnSpMk id="45" creationId="{82176226-A32A-22E8-B673-62F48DCE5DD5}"/>
          </ac:cxnSpMkLst>
        </pc:cxnChg>
      </pc:sldChg>
      <pc:sldChg chg="addSp delSp modSp add mod">
        <pc:chgData name="野田 孝之" userId="5b0b6c3c-9c58-464f-973a-c38c6c4621df" providerId="ADAL" clId="{C97692A0-A7CA-43E1-9CAD-8DC93DE30621}" dt="2025-01-06T00:31:35.638" v="1529"/>
        <pc:sldMkLst>
          <pc:docMk/>
          <pc:sldMk cId="2456697766" sldId="2146847755"/>
        </pc:sldMkLst>
        <pc:spChg chg="mod topLvl">
          <ac:chgData name="野田 孝之" userId="5b0b6c3c-9c58-464f-973a-c38c6c4621df" providerId="ADAL" clId="{C97692A0-A7CA-43E1-9CAD-8DC93DE30621}" dt="2024-12-24T08:56:59.073" v="1275" actId="14100"/>
          <ac:spMkLst>
            <pc:docMk/>
            <pc:sldMk cId="2456697766" sldId="2146847755"/>
            <ac:spMk id="2" creationId="{AD5BE2D0-826E-9880-D3D0-7BC058EDBC7D}"/>
          </ac:spMkLst>
        </pc:spChg>
        <pc:spChg chg="del topLvl">
          <ac:chgData name="野田 孝之" userId="5b0b6c3c-9c58-464f-973a-c38c6c4621df" providerId="ADAL" clId="{C97692A0-A7CA-43E1-9CAD-8DC93DE30621}" dt="2024-12-24T08:56:53.171" v="1274" actId="478"/>
          <ac:spMkLst>
            <pc:docMk/>
            <pc:sldMk cId="2456697766" sldId="2146847755"/>
            <ac:spMk id="3" creationId="{214DCB45-06C9-A5D7-A7B2-AF3366F499D9}"/>
          </ac:spMkLst>
        </pc:spChg>
        <pc:spChg chg="del">
          <ac:chgData name="野田 孝之" userId="5b0b6c3c-9c58-464f-973a-c38c6c4621df" providerId="ADAL" clId="{C97692A0-A7CA-43E1-9CAD-8DC93DE30621}" dt="2024-12-24T08:55:46.627" v="1202" actId="478"/>
          <ac:spMkLst>
            <pc:docMk/>
            <pc:sldMk cId="2456697766" sldId="2146847755"/>
            <ac:spMk id="5" creationId="{BEC06364-6756-C8AE-CD6B-A8B82113DA88}"/>
          </ac:spMkLst>
        </pc:spChg>
        <pc:spChg chg="del mod">
          <ac:chgData name="野田 孝之" userId="5b0b6c3c-9c58-464f-973a-c38c6c4621df" providerId="ADAL" clId="{C97692A0-A7CA-43E1-9CAD-8DC93DE30621}" dt="2024-12-24T09:01:46.338" v="1440" actId="478"/>
          <ac:spMkLst>
            <pc:docMk/>
            <pc:sldMk cId="2456697766" sldId="2146847755"/>
            <ac:spMk id="13" creationId="{0B63B4CB-FB08-620B-5651-078275C80925}"/>
          </ac:spMkLst>
        </pc:spChg>
        <pc:spChg chg="add mod">
          <ac:chgData name="野田 孝之" userId="5b0b6c3c-9c58-464f-973a-c38c6c4621df" providerId="ADAL" clId="{C97692A0-A7CA-43E1-9CAD-8DC93DE30621}" dt="2024-12-24T08:58:22.504" v="1323"/>
          <ac:spMkLst>
            <pc:docMk/>
            <pc:sldMk cId="2456697766" sldId="2146847755"/>
            <ac:spMk id="16" creationId="{44AAFCE0-29F3-DD02-7AD2-422449C4A71E}"/>
          </ac:spMkLst>
        </pc:spChg>
        <pc:spChg chg="del">
          <ac:chgData name="野田 孝之" userId="5b0b6c3c-9c58-464f-973a-c38c6c4621df" providerId="ADAL" clId="{C97692A0-A7CA-43E1-9CAD-8DC93DE30621}" dt="2024-12-24T09:01:46.338" v="1440" actId="478"/>
          <ac:spMkLst>
            <pc:docMk/>
            <pc:sldMk cId="2456697766" sldId="2146847755"/>
            <ac:spMk id="17" creationId="{4F56FE5D-F469-7EA4-DB83-1916C5B35DA8}"/>
          </ac:spMkLst>
        </pc:spChg>
        <pc:spChg chg="del">
          <ac:chgData name="野田 孝之" userId="5b0b6c3c-9c58-464f-973a-c38c6c4621df" providerId="ADAL" clId="{C97692A0-A7CA-43E1-9CAD-8DC93DE30621}" dt="2024-12-24T09:01:46.338" v="1440" actId="478"/>
          <ac:spMkLst>
            <pc:docMk/>
            <pc:sldMk cId="2456697766" sldId="2146847755"/>
            <ac:spMk id="18" creationId="{35EF4405-624C-5732-C188-B370C2C76283}"/>
          </ac:spMkLst>
        </pc:spChg>
        <pc:spChg chg="mod">
          <ac:chgData name="野田 孝之" userId="5b0b6c3c-9c58-464f-973a-c38c6c4621df" providerId="ADAL" clId="{C97692A0-A7CA-43E1-9CAD-8DC93DE30621}" dt="2024-12-24T08:56:47.884" v="1273"/>
          <ac:spMkLst>
            <pc:docMk/>
            <pc:sldMk cId="2456697766" sldId="2146847755"/>
            <ac:spMk id="19" creationId="{245B4287-CB39-4C7B-893F-746FAB79FCEF}"/>
          </ac:spMkLst>
        </pc:spChg>
        <pc:spChg chg="mod">
          <ac:chgData name="野田 孝之" userId="5b0b6c3c-9c58-464f-973a-c38c6c4621df" providerId="ADAL" clId="{C97692A0-A7CA-43E1-9CAD-8DC93DE30621}" dt="2024-12-24T08:59:50.131" v="1394"/>
          <ac:spMkLst>
            <pc:docMk/>
            <pc:sldMk cId="2456697766" sldId="2146847755"/>
            <ac:spMk id="20" creationId="{2FBB02D7-B57A-71D2-CE4F-A35FE11FC8EA}"/>
          </ac:spMkLst>
        </pc:spChg>
        <pc:spChg chg="del">
          <ac:chgData name="野田 孝之" userId="5b0b6c3c-9c58-464f-973a-c38c6c4621df" providerId="ADAL" clId="{C97692A0-A7CA-43E1-9CAD-8DC93DE30621}" dt="2024-12-24T09:01:46.338" v="1440" actId="478"/>
          <ac:spMkLst>
            <pc:docMk/>
            <pc:sldMk cId="2456697766" sldId="2146847755"/>
            <ac:spMk id="21" creationId="{AB98D4F7-9938-5EDB-98AC-77B259497D14}"/>
          </ac:spMkLst>
        </pc:spChg>
        <pc:spChg chg="del">
          <ac:chgData name="野田 孝之" userId="5b0b6c3c-9c58-464f-973a-c38c6c4621df" providerId="ADAL" clId="{C97692A0-A7CA-43E1-9CAD-8DC93DE30621}" dt="2024-12-24T09:01:46.338" v="1440" actId="478"/>
          <ac:spMkLst>
            <pc:docMk/>
            <pc:sldMk cId="2456697766" sldId="2146847755"/>
            <ac:spMk id="22" creationId="{C51B79C2-9864-3B27-3646-C829B6A708B5}"/>
          </ac:spMkLst>
        </pc:spChg>
        <pc:spChg chg="del">
          <ac:chgData name="野田 孝之" userId="5b0b6c3c-9c58-464f-973a-c38c6c4621df" providerId="ADAL" clId="{C97692A0-A7CA-43E1-9CAD-8DC93DE30621}" dt="2024-12-24T09:01:46.338" v="1440" actId="478"/>
          <ac:spMkLst>
            <pc:docMk/>
            <pc:sldMk cId="2456697766" sldId="2146847755"/>
            <ac:spMk id="23" creationId="{F0418D81-052B-308D-A131-5629AFDBAF58}"/>
          </ac:spMkLst>
        </pc:spChg>
        <pc:spChg chg="del mod">
          <ac:chgData name="野田 孝之" userId="5b0b6c3c-9c58-464f-973a-c38c6c4621df" providerId="ADAL" clId="{C97692A0-A7CA-43E1-9CAD-8DC93DE30621}" dt="2024-12-24T09:01:46.338" v="1440" actId="478"/>
          <ac:spMkLst>
            <pc:docMk/>
            <pc:sldMk cId="2456697766" sldId="2146847755"/>
            <ac:spMk id="27" creationId="{80EB5F20-E25A-6E03-483E-DD441A61A182}"/>
          </ac:spMkLst>
        </pc:spChg>
        <pc:spChg chg="del">
          <ac:chgData name="野田 孝之" userId="5b0b6c3c-9c58-464f-973a-c38c6c4621df" providerId="ADAL" clId="{C97692A0-A7CA-43E1-9CAD-8DC93DE30621}" dt="2024-12-24T09:01:46.338" v="1440" actId="478"/>
          <ac:spMkLst>
            <pc:docMk/>
            <pc:sldMk cId="2456697766" sldId="2146847755"/>
            <ac:spMk id="30" creationId="{E4187B86-5E0B-A2A1-4E93-31731F4210AC}"/>
          </ac:spMkLst>
        </pc:spChg>
        <pc:spChg chg="del">
          <ac:chgData name="野田 孝之" userId="5b0b6c3c-9c58-464f-973a-c38c6c4621df" providerId="ADAL" clId="{C97692A0-A7CA-43E1-9CAD-8DC93DE30621}" dt="2024-12-24T09:01:46.338" v="1440" actId="478"/>
          <ac:spMkLst>
            <pc:docMk/>
            <pc:sldMk cId="2456697766" sldId="2146847755"/>
            <ac:spMk id="32" creationId="{4D061373-AE49-79C1-B3BF-AAA870AD7D42}"/>
          </ac:spMkLst>
        </pc:spChg>
        <pc:spChg chg="del">
          <ac:chgData name="野田 孝之" userId="5b0b6c3c-9c58-464f-973a-c38c6c4621df" providerId="ADAL" clId="{C97692A0-A7CA-43E1-9CAD-8DC93DE30621}" dt="2024-12-24T09:01:46.338" v="1440" actId="478"/>
          <ac:spMkLst>
            <pc:docMk/>
            <pc:sldMk cId="2456697766" sldId="2146847755"/>
            <ac:spMk id="33" creationId="{15F1AD78-D2FF-5176-7C66-41716F3913D2}"/>
          </ac:spMkLst>
        </pc:spChg>
        <pc:spChg chg="mod">
          <ac:chgData name="野田 孝之" userId="5b0b6c3c-9c58-464f-973a-c38c6c4621df" providerId="ADAL" clId="{C97692A0-A7CA-43E1-9CAD-8DC93DE30621}" dt="2024-12-24T09:00:05.936" v="1399" actId="20577"/>
          <ac:spMkLst>
            <pc:docMk/>
            <pc:sldMk cId="2456697766" sldId="2146847755"/>
            <ac:spMk id="34" creationId="{B3563E5B-5AC6-C808-36F2-6AC1F5804395}"/>
          </ac:spMkLst>
        </pc:spChg>
        <pc:spChg chg="mod">
          <ac:chgData name="野田 孝之" userId="5b0b6c3c-9c58-464f-973a-c38c6c4621df" providerId="ADAL" clId="{C97692A0-A7CA-43E1-9CAD-8DC93DE30621}" dt="2024-12-24T09:01:13.585" v="1432" actId="1076"/>
          <ac:spMkLst>
            <pc:docMk/>
            <pc:sldMk cId="2456697766" sldId="2146847755"/>
            <ac:spMk id="37" creationId="{4C45AE77-AEB1-B037-DCB8-9E6408D66FFB}"/>
          </ac:spMkLst>
        </pc:spChg>
        <pc:spChg chg="del">
          <ac:chgData name="野田 孝之" userId="5b0b6c3c-9c58-464f-973a-c38c6c4621df" providerId="ADAL" clId="{C97692A0-A7CA-43E1-9CAD-8DC93DE30621}" dt="2024-12-24T09:01:46.338" v="1440" actId="478"/>
          <ac:spMkLst>
            <pc:docMk/>
            <pc:sldMk cId="2456697766" sldId="2146847755"/>
            <ac:spMk id="39" creationId="{16C92067-AED3-B49A-0198-7801B152BFAF}"/>
          </ac:spMkLst>
        </pc:spChg>
        <pc:spChg chg="mod">
          <ac:chgData name="野田 孝之" userId="5b0b6c3c-9c58-464f-973a-c38c6c4621df" providerId="ADAL" clId="{C97692A0-A7CA-43E1-9CAD-8DC93DE30621}" dt="2024-12-24T08:59:24.982" v="1365" actId="1076"/>
          <ac:spMkLst>
            <pc:docMk/>
            <pc:sldMk cId="2456697766" sldId="2146847755"/>
            <ac:spMk id="42" creationId="{5D1898CF-AA82-FD3D-9433-C91AAEDEA251}"/>
          </ac:spMkLst>
        </pc:spChg>
        <pc:spChg chg="mod">
          <ac:chgData name="野田 孝之" userId="5b0b6c3c-9c58-464f-973a-c38c6c4621df" providerId="ADAL" clId="{C97692A0-A7CA-43E1-9CAD-8DC93DE30621}" dt="2024-12-24T08:58:15.661" v="1309"/>
          <ac:spMkLst>
            <pc:docMk/>
            <pc:sldMk cId="2456697766" sldId="2146847755"/>
            <ac:spMk id="43" creationId="{DA9CA587-E29F-E17E-CF21-A977AF349F47}"/>
          </ac:spMkLst>
        </pc:spChg>
        <pc:spChg chg="add mod">
          <ac:chgData name="野田 孝之" userId="5b0b6c3c-9c58-464f-973a-c38c6c4621df" providerId="ADAL" clId="{C97692A0-A7CA-43E1-9CAD-8DC93DE30621}" dt="2024-12-24T08:58:31.171" v="1343"/>
          <ac:spMkLst>
            <pc:docMk/>
            <pc:sldMk cId="2456697766" sldId="2146847755"/>
            <ac:spMk id="46" creationId="{C213F598-50A9-640B-0604-CA9396FD8B17}"/>
          </ac:spMkLst>
        </pc:spChg>
        <pc:spChg chg="mod">
          <ac:chgData name="野田 孝之" userId="5b0b6c3c-9c58-464f-973a-c38c6c4621df" providerId="ADAL" clId="{C97692A0-A7CA-43E1-9CAD-8DC93DE30621}" dt="2025-01-06T00:31:35.638" v="1529"/>
          <ac:spMkLst>
            <pc:docMk/>
            <pc:sldMk cId="2456697766" sldId="2146847755"/>
            <ac:spMk id="47" creationId="{DDFF333C-FBC0-912E-27DF-60B000C51C9D}"/>
          </ac:spMkLst>
        </pc:spChg>
        <pc:spChg chg="del">
          <ac:chgData name="野田 孝之" userId="5b0b6c3c-9c58-464f-973a-c38c6c4621df" providerId="ADAL" clId="{C97692A0-A7CA-43E1-9CAD-8DC93DE30621}" dt="2024-12-24T09:01:46.338" v="1440" actId="478"/>
          <ac:spMkLst>
            <pc:docMk/>
            <pc:sldMk cId="2456697766" sldId="2146847755"/>
            <ac:spMk id="49" creationId="{80440680-F293-AE5E-0CF4-FB75983B8F9B}"/>
          </ac:spMkLst>
        </pc:spChg>
        <pc:spChg chg="del">
          <ac:chgData name="野田 孝之" userId="5b0b6c3c-9c58-464f-973a-c38c6c4621df" providerId="ADAL" clId="{C97692A0-A7CA-43E1-9CAD-8DC93DE30621}" dt="2024-12-24T09:01:46.338" v="1440" actId="478"/>
          <ac:spMkLst>
            <pc:docMk/>
            <pc:sldMk cId="2456697766" sldId="2146847755"/>
            <ac:spMk id="50" creationId="{02B70ADD-B9D0-74B7-3B4A-D3A4FB39F112}"/>
          </ac:spMkLst>
        </pc:spChg>
        <pc:spChg chg="del">
          <ac:chgData name="野田 孝之" userId="5b0b6c3c-9c58-464f-973a-c38c6c4621df" providerId="ADAL" clId="{C97692A0-A7CA-43E1-9CAD-8DC93DE30621}" dt="2024-12-24T09:01:46.338" v="1440" actId="478"/>
          <ac:spMkLst>
            <pc:docMk/>
            <pc:sldMk cId="2456697766" sldId="2146847755"/>
            <ac:spMk id="51" creationId="{DF9A713F-C750-6BF5-57EC-B6209EAE61F9}"/>
          </ac:spMkLst>
        </pc:spChg>
        <pc:spChg chg="add mod">
          <ac:chgData name="野田 孝之" userId="5b0b6c3c-9c58-464f-973a-c38c6c4621df" providerId="ADAL" clId="{C97692A0-A7CA-43E1-9CAD-8DC93DE30621}" dt="2024-12-24T08:59:27.823" v="1367" actId="1076"/>
          <ac:spMkLst>
            <pc:docMk/>
            <pc:sldMk cId="2456697766" sldId="2146847755"/>
            <ac:spMk id="60" creationId="{F9AC1C6B-C501-B5D3-31A5-391010C34186}"/>
          </ac:spMkLst>
        </pc:spChg>
        <pc:spChg chg="add mod">
          <ac:chgData name="野田 孝之" userId="5b0b6c3c-9c58-464f-973a-c38c6c4621df" providerId="ADAL" clId="{C97692A0-A7CA-43E1-9CAD-8DC93DE30621}" dt="2024-12-24T08:59:30.876" v="1369" actId="1076"/>
          <ac:spMkLst>
            <pc:docMk/>
            <pc:sldMk cId="2456697766" sldId="2146847755"/>
            <ac:spMk id="61" creationId="{11D57008-018D-CA42-1E0E-B5BAAA62E7BA}"/>
          </ac:spMkLst>
        </pc:spChg>
        <pc:spChg chg="add mod">
          <ac:chgData name="野田 孝之" userId="5b0b6c3c-9c58-464f-973a-c38c6c4621df" providerId="ADAL" clId="{C97692A0-A7CA-43E1-9CAD-8DC93DE30621}" dt="2024-12-24T08:59:34.369" v="1371" actId="1076"/>
          <ac:spMkLst>
            <pc:docMk/>
            <pc:sldMk cId="2456697766" sldId="2146847755"/>
            <ac:spMk id="62" creationId="{5A365B36-FA63-930F-2097-03835A565A48}"/>
          </ac:spMkLst>
        </pc:spChg>
        <pc:spChg chg="add mod">
          <ac:chgData name="野田 孝之" userId="5b0b6c3c-9c58-464f-973a-c38c6c4621df" providerId="ADAL" clId="{C97692A0-A7CA-43E1-9CAD-8DC93DE30621}" dt="2024-12-24T08:59:38.816" v="1375" actId="1035"/>
          <ac:spMkLst>
            <pc:docMk/>
            <pc:sldMk cId="2456697766" sldId="2146847755"/>
            <ac:spMk id="63" creationId="{50C51625-ACC8-D58B-D45B-BCB2F4CBB8DA}"/>
          </ac:spMkLst>
        </pc:spChg>
        <pc:spChg chg="add mod">
          <ac:chgData name="野田 孝之" userId="5b0b6c3c-9c58-464f-973a-c38c6c4621df" providerId="ADAL" clId="{C97692A0-A7CA-43E1-9CAD-8DC93DE30621}" dt="2024-12-24T08:59:44.278" v="1377" actId="1076"/>
          <ac:spMkLst>
            <pc:docMk/>
            <pc:sldMk cId="2456697766" sldId="2146847755"/>
            <ac:spMk id="64" creationId="{1FB7A4C0-AF5F-8568-FE7D-FECC0F6601E9}"/>
          </ac:spMkLst>
        </pc:spChg>
        <pc:spChg chg="add mod">
          <ac:chgData name="野田 孝之" userId="5b0b6c3c-9c58-464f-973a-c38c6c4621df" providerId="ADAL" clId="{C97692A0-A7CA-43E1-9CAD-8DC93DE30621}" dt="2024-12-24T09:00:35.945" v="1412" actId="1076"/>
          <ac:spMkLst>
            <pc:docMk/>
            <pc:sldMk cId="2456697766" sldId="2146847755"/>
            <ac:spMk id="76" creationId="{EE975DE3-E2A0-3EE5-383F-912634F4F95F}"/>
          </ac:spMkLst>
        </pc:spChg>
        <pc:spChg chg="add mod">
          <ac:chgData name="野田 孝之" userId="5b0b6c3c-9c58-464f-973a-c38c6c4621df" providerId="ADAL" clId="{C97692A0-A7CA-43E1-9CAD-8DC93DE30621}" dt="2024-12-24T09:00:38.320" v="1414" actId="1076"/>
          <ac:spMkLst>
            <pc:docMk/>
            <pc:sldMk cId="2456697766" sldId="2146847755"/>
            <ac:spMk id="77" creationId="{3A1E9BDB-12C7-CDD0-1331-1608CEE13976}"/>
          </ac:spMkLst>
        </pc:spChg>
        <pc:spChg chg="add mod">
          <ac:chgData name="野田 孝之" userId="5b0b6c3c-9c58-464f-973a-c38c6c4621df" providerId="ADAL" clId="{C97692A0-A7CA-43E1-9CAD-8DC93DE30621}" dt="2024-12-24T09:00:40.947" v="1416" actId="1076"/>
          <ac:spMkLst>
            <pc:docMk/>
            <pc:sldMk cId="2456697766" sldId="2146847755"/>
            <ac:spMk id="78" creationId="{58E2FA3A-53C5-9917-B145-442AA6F45B51}"/>
          </ac:spMkLst>
        </pc:spChg>
        <pc:spChg chg="add mod">
          <ac:chgData name="野田 孝之" userId="5b0b6c3c-9c58-464f-973a-c38c6c4621df" providerId="ADAL" clId="{C97692A0-A7CA-43E1-9CAD-8DC93DE30621}" dt="2024-12-24T09:01:38.733" v="1437" actId="1076"/>
          <ac:spMkLst>
            <pc:docMk/>
            <pc:sldMk cId="2456697766" sldId="2146847755"/>
            <ac:spMk id="85" creationId="{AAD675C1-9475-205F-AE5F-89C38CDDBCC0}"/>
          </ac:spMkLst>
        </pc:spChg>
        <pc:spChg chg="add mod">
          <ac:chgData name="野田 孝之" userId="5b0b6c3c-9c58-464f-973a-c38c6c4621df" providerId="ADAL" clId="{C97692A0-A7CA-43E1-9CAD-8DC93DE30621}" dt="2024-12-24T09:01:42.055" v="1439" actId="1076"/>
          <ac:spMkLst>
            <pc:docMk/>
            <pc:sldMk cId="2456697766" sldId="2146847755"/>
            <ac:spMk id="88" creationId="{214E2608-A7B1-31ED-8914-7B316543360E}"/>
          </ac:spMkLst>
        </pc:spChg>
        <pc:spChg chg="add mod">
          <ac:chgData name="野田 孝之" userId="5b0b6c3c-9c58-464f-973a-c38c6c4621df" providerId="ADAL" clId="{C97692A0-A7CA-43E1-9CAD-8DC93DE30621}" dt="2024-12-24T09:02:17.738" v="1528"/>
          <ac:spMkLst>
            <pc:docMk/>
            <pc:sldMk cId="2456697766" sldId="2146847755"/>
            <ac:spMk id="92" creationId="{21DAFD31-4F4A-F602-D753-B69AF8F943A1}"/>
          </ac:spMkLst>
        </pc:spChg>
        <pc:grpChg chg="del">
          <ac:chgData name="野田 孝之" userId="5b0b6c3c-9c58-464f-973a-c38c6c4621df" providerId="ADAL" clId="{C97692A0-A7CA-43E1-9CAD-8DC93DE30621}" dt="2024-12-24T08:56:53.171" v="1274" actId="478"/>
          <ac:grpSpMkLst>
            <pc:docMk/>
            <pc:sldMk cId="2456697766" sldId="2146847755"/>
            <ac:grpSpMk id="41" creationId="{4D0DA52E-07C9-B293-742C-162A18D2DB56}"/>
          </ac:grpSpMkLst>
        </pc:grpChg>
        <pc:picChg chg="del">
          <ac:chgData name="野田 孝之" userId="5b0b6c3c-9c58-464f-973a-c38c6c4621df" providerId="ADAL" clId="{C97692A0-A7CA-43E1-9CAD-8DC93DE30621}" dt="2024-12-24T08:55:45.443" v="1201" actId="478"/>
          <ac:picMkLst>
            <pc:docMk/>
            <pc:sldMk cId="2456697766" sldId="2146847755"/>
            <ac:picMk id="4" creationId="{1442E9E5-D013-4EEE-6E83-BFDE808D1B30}"/>
          </ac:picMkLst>
        </pc:picChg>
        <pc:cxnChg chg="del mod">
          <ac:chgData name="野田 孝之" userId="5b0b6c3c-9c58-464f-973a-c38c6c4621df" providerId="ADAL" clId="{C97692A0-A7CA-43E1-9CAD-8DC93DE30621}" dt="2024-12-24T09:01:46.338" v="1440" actId="478"/>
          <ac:cxnSpMkLst>
            <pc:docMk/>
            <pc:sldMk cId="2456697766" sldId="2146847755"/>
            <ac:cxnSpMk id="24" creationId="{C716B304-5876-74D4-4265-325212169DD2}"/>
          </ac:cxnSpMkLst>
        </pc:cxnChg>
        <pc:cxnChg chg="del mod">
          <ac:chgData name="野田 孝之" userId="5b0b6c3c-9c58-464f-973a-c38c6c4621df" providerId="ADAL" clId="{C97692A0-A7CA-43E1-9CAD-8DC93DE30621}" dt="2024-12-24T09:01:46.338" v="1440" actId="478"/>
          <ac:cxnSpMkLst>
            <pc:docMk/>
            <pc:sldMk cId="2456697766" sldId="2146847755"/>
            <ac:cxnSpMk id="25" creationId="{0BAF1F87-4E50-237E-2536-6DEEA99DE572}"/>
          </ac:cxnSpMkLst>
        </pc:cxnChg>
        <pc:cxnChg chg="del mod">
          <ac:chgData name="野田 孝之" userId="5b0b6c3c-9c58-464f-973a-c38c6c4621df" providerId="ADAL" clId="{C97692A0-A7CA-43E1-9CAD-8DC93DE30621}" dt="2024-12-24T09:01:46.338" v="1440" actId="478"/>
          <ac:cxnSpMkLst>
            <pc:docMk/>
            <pc:sldMk cId="2456697766" sldId="2146847755"/>
            <ac:cxnSpMk id="26" creationId="{554B8673-55CD-E207-98E9-B8C8E3DCE859}"/>
          </ac:cxnSpMkLst>
        </pc:cxnChg>
        <pc:cxnChg chg="del mod">
          <ac:chgData name="野田 孝之" userId="5b0b6c3c-9c58-464f-973a-c38c6c4621df" providerId="ADAL" clId="{C97692A0-A7CA-43E1-9CAD-8DC93DE30621}" dt="2024-12-24T09:01:46.338" v="1440" actId="478"/>
          <ac:cxnSpMkLst>
            <pc:docMk/>
            <pc:sldMk cId="2456697766" sldId="2146847755"/>
            <ac:cxnSpMk id="28" creationId="{CAC983D1-985D-E8D9-4CE6-B8F5CF6CBB2A}"/>
          </ac:cxnSpMkLst>
        </pc:cxnChg>
        <pc:cxnChg chg="del mod">
          <ac:chgData name="野田 孝之" userId="5b0b6c3c-9c58-464f-973a-c38c6c4621df" providerId="ADAL" clId="{C97692A0-A7CA-43E1-9CAD-8DC93DE30621}" dt="2024-12-24T09:01:46.338" v="1440" actId="478"/>
          <ac:cxnSpMkLst>
            <pc:docMk/>
            <pc:sldMk cId="2456697766" sldId="2146847755"/>
            <ac:cxnSpMk id="29" creationId="{85D2114E-B362-6F76-83C4-A37E8339B2B7}"/>
          </ac:cxnSpMkLst>
        </pc:cxnChg>
        <pc:cxnChg chg="del mod">
          <ac:chgData name="野田 孝之" userId="5b0b6c3c-9c58-464f-973a-c38c6c4621df" providerId="ADAL" clId="{C97692A0-A7CA-43E1-9CAD-8DC93DE30621}" dt="2024-12-24T09:01:46.338" v="1440" actId="478"/>
          <ac:cxnSpMkLst>
            <pc:docMk/>
            <pc:sldMk cId="2456697766" sldId="2146847755"/>
            <ac:cxnSpMk id="31" creationId="{0ABB7E95-6F75-F808-BF0E-0B9933874712}"/>
          </ac:cxnSpMkLst>
        </pc:cxnChg>
        <pc:cxnChg chg="del mod">
          <ac:chgData name="野田 孝之" userId="5b0b6c3c-9c58-464f-973a-c38c6c4621df" providerId="ADAL" clId="{C97692A0-A7CA-43E1-9CAD-8DC93DE30621}" dt="2024-12-24T09:01:46.338" v="1440" actId="478"/>
          <ac:cxnSpMkLst>
            <pc:docMk/>
            <pc:sldMk cId="2456697766" sldId="2146847755"/>
            <ac:cxnSpMk id="35" creationId="{A79D67B0-C2AE-3A0E-1ABA-03543BAFF24E}"/>
          </ac:cxnSpMkLst>
        </pc:cxnChg>
        <pc:cxnChg chg="mod">
          <ac:chgData name="野田 孝之" userId="5b0b6c3c-9c58-464f-973a-c38c6c4621df" providerId="ADAL" clId="{C97692A0-A7CA-43E1-9CAD-8DC93DE30621}" dt="2024-12-24T09:00:18.333" v="1403" actId="1076"/>
          <ac:cxnSpMkLst>
            <pc:docMk/>
            <pc:sldMk cId="2456697766" sldId="2146847755"/>
            <ac:cxnSpMk id="36" creationId="{600E5D38-3D6C-F0E3-6475-30D95AEC7185}"/>
          </ac:cxnSpMkLst>
        </pc:cxnChg>
        <pc:cxnChg chg="mod">
          <ac:chgData name="野田 孝之" userId="5b0b6c3c-9c58-464f-973a-c38c6c4621df" providerId="ADAL" clId="{C97692A0-A7CA-43E1-9CAD-8DC93DE30621}" dt="2024-12-24T09:01:30.677" v="1435" actId="14100"/>
          <ac:cxnSpMkLst>
            <pc:docMk/>
            <pc:sldMk cId="2456697766" sldId="2146847755"/>
            <ac:cxnSpMk id="38" creationId="{BBD56FE8-5362-D4F0-EB24-5DB099009555}"/>
          </ac:cxnSpMkLst>
        </pc:cxnChg>
        <pc:cxnChg chg="mod">
          <ac:chgData name="野田 孝之" userId="5b0b6c3c-9c58-464f-973a-c38c6c4621df" providerId="ADAL" clId="{C97692A0-A7CA-43E1-9CAD-8DC93DE30621}" dt="2024-12-24T09:01:16.647" v="1433" actId="14100"/>
          <ac:cxnSpMkLst>
            <pc:docMk/>
            <pc:sldMk cId="2456697766" sldId="2146847755"/>
            <ac:cxnSpMk id="40" creationId="{8C5B9BAC-9060-06A2-9EEC-7983D69860E6}"/>
          </ac:cxnSpMkLst>
        </pc:cxnChg>
        <pc:cxnChg chg="del">
          <ac:chgData name="野田 孝之" userId="5b0b6c3c-9c58-464f-973a-c38c6c4621df" providerId="ADAL" clId="{C97692A0-A7CA-43E1-9CAD-8DC93DE30621}" dt="2024-12-24T09:01:46.338" v="1440" actId="478"/>
          <ac:cxnSpMkLst>
            <pc:docMk/>
            <pc:sldMk cId="2456697766" sldId="2146847755"/>
            <ac:cxnSpMk id="44" creationId="{816D0123-A6E2-5F95-18A4-68C5C3DC369B}"/>
          </ac:cxnSpMkLst>
        </pc:cxnChg>
        <pc:cxnChg chg="mod">
          <ac:chgData name="野田 孝之" userId="5b0b6c3c-9c58-464f-973a-c38c6c4621df" providerId="ADAL" clId="{C97692A0-A7CA-43E1-9CAD-8DC93DE30621}" dt="2024-12-24T08:58:46.130" v="1348" actId="1076"/>
          <ac:cxnSpMkLst>
            <pc:docMk/>
            <pc:sldMk cId="2456697766" sldId="2146847755"/>
            <ac:cxnSpMk id="45" creationId="{82176226-A32A-22E8-B673-62F48DCE5DD5}"/>
          </ac:cxnSpMkLst>
        </pc:cxnChg>
        <pc:cxnChg chg="add mod">
          <ac:chgData name="野田 孝之" userId="5b0b6c3c-9c58-464f-973a-c38c6c4621df" providerId="ADAL" clId="{C97692A0-A7CA-43E1-9CAD-8DC93DE30621}" dt="2024-12-24T08:58:49.358" v="1350" actId="1076"/>
          <ac:cxnSpMkLst>
            <pc:docMk/>
            <pc:sldMk cId="2456697766" sldId="2146847755"/>
            <ac:cxnSpMk id="53" creationId="{6E440DF7-5CA1-3355-FEA5-149F0F8A3741}"/>
          </ac:cxnSpMkLst>
        </pc:cxnChg>
        <pc:cxnChg chg="add mod">
          <ac:chgData name="野田 孝之" userId="5b0b6c3c-9c58-464f-973a-c38c6c4621df" providerId="ADAL" clId="{C97692A0-A7CA-43E1-9CAD-8DC93DE30621}" dt="2024-12-24T09:00:03.572" v="1398" actId="14100"/>
          <ac:cxnSpMkLst>
            <pc:docMk/>
            <pc:sldMk cId="2456697766" sldId="2146847755"/>
            <ac:cxnSpMk id="54" creationId="{73EF0BAC-750F-8955-B9E8-6A29C55FAA8A}"/>
          </ac:cxnSpMkLst>
        </pc:cxnChg>
        <pc:cxnChg chg="add mod">
          <ac:chgData name="野田 孝之" userId="5b0b6c3c-9c58-464f-973a-c38c6c4621df" providerId="ADAL" clId="{C97692A0-A7CA-43E1-9CAD-8DC93DE30621}" dt="2024-12-24T09:00:01.283" v="1397" actId="14100"/>
          <ac:cxnSpMkLst>
            <pc:docMk/>
            <pc:sldMk cId="2456697766" sldId="2146847755"/>
            <ac:cxnSpMk id="55" creationId="{5D334E85-D329-612D-8504-11BDE2B9E1F6}"/>
          </ac:cxnSpMkLst>
        </pc:cxnChg>
        <pc:cxnChg chg="add mod">
          <ac:chgData name="野田 孝之" userId="5b0b6c3c-9c58-464f-973a-c38c6c4621df" providerId="ADAL" clId="{C97692A0-A7CA-43E1-9CAD-8DC93DE30621}" dt="2024-12-24T08:59:02.895" v="1358" actId="1076"/>
          <ac:cxnSpMkLst>
            <pc:docMk/>
            <pc:sldMk cId="2456697766" sldId="2146847755"/>
            <ac:cxnSpMk id="58" creationId="{B8AAED83-01C2-B1C8-7E6D-CF2957766953}"/>
          </ac:cxnSpMkLst>
        </pc:cxnChg>
        <pc:cxnChg chg="add mod">
          <ac:chgData name="野田 孝之" userId="5b0b6c3c-9c58-464f-973a-c38c6c4621df" providerId="ADAL" clId="{C97692A0-A7CA-43E1-9CAD-8DC93DE30621}" dt="2024-12-24T08:59:07.325" v="1360" actId="1076"/>
          <ac:cxnSpMkLst>
            <pc:docMk/>
            <pc:sldMk cId="2456697766" sldId="2146847755"/>
            <ac:cxnSpMk id="59" creationId="{230939E1-1C81-BBB9-6105-EB14F11D18D6}"/>
          </ac:cxnSpMkLst>
        </pc:cxnChg>
        <pc:cxnChg chg="add mod">
          <ac:chgData name="野田 孝之" userId="5b0b6c3c-9c58-464f-973a-c38c6c4621df" providerId="ADAL" clId="{C97692A0-A7CA-43E1-9CAD-8DC93DE30621}" dt="2024-12-24T09:00:26.200" v="1407" actId="14100"/>
          <ac:cxnSpMkLst>
            <pc:docMk/>
            <pc:sldMk cId="2456697766" sldId="2146847755"/>
            <ac:cxnSpMk id="71" creationId="{AAD63631-CCB2-E08F-238F-01CFAD9800AB}"/>
          </ac:cxnSpMkLst>
        </pc:cxnChg>
        <pc:cxnChg chg="add mod">
          <ac:chgData name="野田 孝之" userId="5b0b6c3c-9c58-464f-973a-c38c6c4621df" providerId="ADAL" clId="{C97692A0-A7CA-43E1-9CAD-8DC93DE30621}" dt="2024-12-24T09:00:30.222" v="1410" actId="14100"/>
          <ac:cxnSpMkLst>
            <pc:docMk/>
            <pc:sldMk cId="2456697766" sldId="2146847755"/>
            <ac:cxnSpMk id="74" creationId="{1DFEB877-6218-DE8A-54EB-A5F269989240}"/>
          </ac:cxnSpMkLst>
        </pc:cxnChg>
        <pc:cxnChg chg="add mod">
          <ac:chgData name="野田 孝之" userId="5b0b6c3c-9c58-464f-973a-c38c6c4621df" providerId="ADAL" clId="{C97692A0-A7CA-43E1-9CAD-8DC93DE30621}" dt="2024-12-24T09:01:38.733" v="1437" actId="1076"/>
          <ac:cxnSpMkLst>
            <pc:docMk/>
            <pc:sldMk cId="2456697766" sldId="2146847755"/>
            <ac:cxnSpMk id="86" creationId="{2D42D3DC-A8A4-F1DE-BEE6-9055B6EAA7FC}"/>
          </ac:cxnSpMkLst>
        </pc:cxnChg>
        <pc:cxnChg chg="add mod">
          <ac:chgData name="野田 孝之" userId="5b0b6c3c-9c58-464f-973a-c38c6c4621df" providerId="ADAL" clId="{C97692A0-A7CA-43E1-9CAD-8DC93DE30621}" dt="2024-12-24T09:01:38.733" v="1437" actId="1076"/>
          <ac:cxnSpMkLst>
            <pc:docMk/>
            <pc:sldMk cId="2456697766" sldId="2146847755"/>
            <ac:cxnSpMk id="87" creationId="{676E91AB-75D1-82AD-68DC-D7AFC984AC37}"/>
          </ac:cxnSpMkLst>
        </pc:cxnChg>
        <pc:cxnChg chg="add mod">
          <ac:chgData name="野田 孝之" userId="5b0b6c3c-9c58-464f-973a-c38c6c4621df" providerId="ADAL" clId="{C97692A0-A7CA-43E1-9CAD-8DC93DE30621}" dt="2024-12-24T09:01:42.055" v="1439" actId="1076"/>
          <ac:cxnSpMkLst>
            <pc:docMk/>
            <pc:sldMk cId="2456697766" sldId="2146847755"/>
            <ac:cxnSpMk id="89" creationId="{AE42738D-F911-AF72-1B1F-141555F653A7}"/>
          </ac:cxnSpMkLst>
        </pc:cxnChg>
        <pc:cxnChg chg="add mod">
          <ac:chgData name="野田 孝之" userId="5b0b6c3c-9c58-464f-973a-c38c6c4621df" providerId="ADAL" clId="{C97692A0-A7CA-43E1-9CAD-8DC93DE30621}" dt="2024-12-24T09:01:42.055" v="1439" actId="1076"/>
          <ac:cxnSpMkLst>
            <pc:docMk/>
            <pc:sldMk cId="2456697766" sldId="2146847755"/>
            <ac:cxnSpMk id="90" creationId="{A7008C81-AA90-BB8F-8828-D612E4443223}"/>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02" name="ヘッダー プレースホルダー 1"/>
          <p:cNvSpPr>
            <a:spLocks noGrp="1"/>
          </p:cNvSpPr>
          <p:nvPr>
            <p:ph type="hdr" sz="quarter"/>
          </p:nvPr>
        </p:nvSpPr>
        <p:spPr>
          <a:xfrm>
            <a:off x="1" y="1"/>
            <a:ext cx="2919413" cy="495300"/>
          </a:xfrm>
          <a:prstGeom prst="rect">
            <a:avLst/>
          </a:prstGeom>
        </p:spPr>
        <p:txBody>
          <a:bodyPr vert="horz" lIns="91427" tIns="45713" rIns="91427" bIns="45713" rtlCol="0"/>
          <a:lstStyle>
            <a:lvl1pPr algn="l">
              <a:defRPr sz="1200"/>
            </a:lvl1pPr>
          </a:lstStyle>
          <a:p>
            <a:endParaRPr kumimoji="1" lang="ja-JP" altLang="en-US"/>
          </a:p>
        </p:txBody>
      </p:sp>
      <p:sp>
        <p:nvSpPr>
          <p:cNvPr id="1103" name="日付プレースホルダー 2"/>
          <p:cNvSpPr>
            <a:spLocks noGrp="1"/>
          </p:cNvSpPr>
          <p:nvPr>
            <p:ph type="dt" sz="quarter" idx="1"/>
          </p:nvPr>
        </p:nvSpPr>
        <p:spPr>
          <a:xfrm>
            <a:off x="3814763" y="1"/>
            <a:ext cx="2919412" cy="495300"/>
          </a:xfrm>
          <a:prstGeom prst="rect">
            <a:avLst/>
          </a:prstGeom>
        </p:spPr>
        <p:txBody>
          <a:bodyPr vert="horz" lIns="91427" tIns="45713" rIns="91427" bIns="45713" rtlCol="0"/>
          <a:lstStyle>
            <a:lvl1pPr algn="r">
              <a:defRPr sz="1200"/>
            </a:lvl1pPr>
          </a:lstStyle>
          <a:p>
            <a:fld id="{8A4FAE83-6876-449D-BCCE-496EC707688A}" type="datetimeFigureOut">
              <a:rPr kumimoji="1" lang="ja-JP" altLang="en-US" smtClean="0"/>
              <a:t>2025/1/6</a:t>
            </a:fld>
            <a:endParaRPr kumimoji="1" lang="ja-JP" altLang="en-US"/>
          </a:p>
        </p:txBody>
      </p:sp>
      <p:sp>
        <p:nvSpPr>
          <p:cNvPr id="1104" name="フッター プレースホルダー 3"/>
          <p:cNvSpPr>
            <a:spLocks noGrp="1"/>
          </p:cNvSpPr>
          <p:nvPr>
            <p:ph type="ftr" sz="quarter" idx="2"/>
          </p:nvPr>
        </p:nvSpPr>
        <p:spPr>
          <a:xfrm>
            <a:off x="1" y="9371013"/>
            <a:ext cx="2919413" cy="495300"/>
          </a:xfrm>
          <a:prstGeom prst="rect">
            <a:avLst/>
          </a:prstGeom>
        </p:spPr>
        <p:txBody>
          <a:bodyPr vert="horz" lIns="91427" tIns="45713" rIns="91427" bIns="45713" rtlCol="0" anchor="b"/>
          <a:lstStyle>
            <a:lvl1pPr algn="l">
              <a:defRPr sz="1200"/>
            </a:lvl1pPr>
          </a:lstStyle>
          <a:p>
            <a:endParaRPr kumimoji="1" lang="ja-JP" altLang="en-US"/>
          </a:p>
        </p:txBody>
      </p:sp>
      <p:sp>
        <p:nvSpPr>
          <p:cNvPr id="1105" name="スライド番号プレースホルダー 4"/>
          <p:cNvSpPr>
            <a:spLocks noGrp="1"/>
          </p:cNvSpPr>
          <p:nvPr>
            <p:ph type="sldNum" sz="quarter" idx="3"/>
          </p:nvPr>
        </p:nvSpPr>
        <p:spPr>
          <a:xfrm>
            <a:off x="3814763" y="9371013"/>
            <a:ext cx="2919412" cy="495300"/>
          </a:xfrm>
          <a:prstGeom prst="rect">
            <a:avLst/>
          </a:prstGeom>
        </p:spPr>
        <p:txBody>
          <a:bodyPr vert="horz" lIns="91427" tIns="45713" rIns="91427" bIns="45713"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5" name="ヘッダー プレースホルダー 1"/>
          <p:cNvSpPr>
            <a:spLocks noGrp="1"/>
          </p:cNvSpPr>
          <p:nvPr>
            <p:ph type="hdr" sz="quarter"/>
          </p:nvPr>
        </p:nvSpPr>
        <p:spPr>
          <a:xfrm>
            <a:off x="1" y="1"/>
            <a:ext cx="2919413" cy="495300"/>
          </a:xfrm>
          <a:prstGeom prst="rect">
            <a:avLst/>
          </a:prstGeom>
        </p:spPr>
        <p:txBody>
          <a:bodyPr vert="horz" lIns="91427" tIns="45713" rIns="91427" bIns="45713" rtlCol="0"/>
          <a:lstStyle>
            <a:lvl1pPr algn="l">
              <a:defRPr sz="1200"/>
            </a:lvl1pPr>
          </a:lstStyle>
          <a:p>
            <a:endParaRPr kumimoji="1" lang="ja-JP" altLang="en-US"/>
          </a:p>
        </p:txBody>
      </p:sp>
      <p:sp>
        <p:nvSpPr>
          <p:cNvPr id="1096" name="日付プレースホルダー 2"/>
          <p:cNvSpPr>
            <a:spLocks noGrp="1"/>
          </p:cNvSpPr>
          <p:nvPr>
            <p:ph type="dt" idx="1"/>
          </p:nvPr>
        </p:nvSpPr>
        <p:spPr>
          <a:xfrm>
            <a:off x="3814763" y="1"/>
            <a:ext cx="2919412" cy="495300"/>
          </a:xfrm>
          <a:prstGeom prst="rect">
            <a:avLst/>
          </a:prstGeom>
        </p:spPr>
        <p:txBody>
          <a:bodyPr vert="horz" lIns="91427" tIns="45713" rIns="91427" bIns="45713" rtlCol="0"/>
          <a:lstStyle>
            <a:lvl1pPr algn="r">
              <a:defRPr sz="1200"/>
            </a:lvl1pPr>
          </a:lstStyle>
          <a:p>
            <a:fld id="{0AC30D34-39EC-4333-89A4-48E429B38CE2}" type="datetimeFigureOut">
              <a:rPr kumimoji="1" lang="ja-JP" altLang="en-US" smtClean="0"/>
              <a:t>2025/1/6</a:t>
            </a:fld>
            <a:endParaRPr kumimoji="1" lang="ja-JP" altLang="en-US"/>
          </a:p>
        </p:txBody>
      </p:sp>
      <p:sp>
        <p:nvSpPr>
          <p:cNvPr id="1097"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27" tIns="45713" rIns="91427" bIns="45713" rtlCol="0" anchor="ctr"/>
          <a:lstStyle/>
          <a:p>
            <a:endParaRPr lang="ja-JP" altLang="en-US"/>
          </a:p>
        </p:txBody>
      </p:sp>
      <p:sp>
        <p:nvSpPr>
          <p:cNvPr id="1098" name="ノート プレースホルダー 4"/>
          <p:cNvSpPr>
            <a:spLocks noGrp="1"/>
          </p:cNvSpPr>
          <p:nvPr>
            <p:ph type="body" sz="quarter" idx="3"/>
          </p:nvPr>
        </p:nvSpPr>
        <p:spPr>
          <a:xfrm>
            <a:off x="673101" y="4748214"/>
            <a:ext cx="5389563" cy="3884612"/>
          </a:xfrm>
          <a:prstGeom prst="rect">
            <a:avLst/>
          </a:prstGeom>
        </p:spPr>
        <p:txBody>
          <a:bodyPr vert="horz" lIns="91427" tIns="45713" rIns="91427" bIns="4571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9" name="フッター プレースホルダー 5"/>
          <p:cNvSpPr>
            <a:spLocks noGrp="1"/>
          </p:cNvSpPr>
          <p:nvPr>
            <p:ph type="ftr" sz="quarter" idx="4"/>
          </p:nvPr>
        </p:nvSpPr>
        <p:spPr>
          <a:xfrm>
            <a:off x="1" y="9371013"/>
            <a:ext cx="2919413" cy="495300"/>
          </a:xfrm>
          <a:prstGeom prst="rect">
            <a:avLst/>
          </a:prstGeom>
        </p:spPr>
        <p:txBody>
          <a:bodyPr vert="horz" lIns="91427" tIns="45713" rIns="91427" bIns="45713" rtlCol="0" anchor="b"/>
          <a:lstStyle>
            <a:lvl1pPr algn="l">
              <a:defRPr sz="1200"/>
            </a:lvl1pPr>
          </a:lstStyle>
          <a:p>
            <a:endParaRPr kumimoji="1" lang="ja-JP" altLang="en-US"/>
          </a:p>
        </p:txBody>
      </p:sp>
      <p:sp>
        <p:nvSpPr>
          <p:cNvPr id="1100" name="スライド番号プレースホルダー 6"/>
          <p:cNvSpPr>
            <a:spLocks noGrp="1"/>
          </p:cNvSpPr>
          <p:nvPr>
            <p:ph type="sldNum" sz="quarter" idx="5"/>
          </p:nvPr>
        </p:nvSpPr>
        <p:spPr>
          <a:xfrm>
            <a:off x="3814763" y="9371013"/>
            <a:ext cx="2919412" cy="495300"/>
          </a:xfrm>
          <a:prstGeom prst="rect">
            <a:avLst/>
          </a:prstGeom>
        </p:spPr>
        <p:txBody>
          <a:bodyPr vert="horz" lIns="91427" tIns="45713" rIns="91427" bIns="45713" rtlCol="0" anchor="b"/>
          <a:lstStyle>
            <a:lvl1pPr algn="r">
              <a:defRPr sz="1200"/>
            </a:lvl1pPr>
          </a:lstStyle>
          <a:p>
            <a:fld id="{21C75C97-5DEC-465A-942A-ECFBEE6DB4E1}" type="slidenum">
              <a:rPr kumimoji="1" lang="ja-JP" altLang="en-US" smtClean="0"/>
              <a:t>‹#›</a:t>
            </a:fld>
            <a:endParaRPr kumimoji="1" lang="ja-JP" altLang="en-US"/>
          </a:p>
        </p:txBody>
      </p:sp>
    </p:spTree>
    <p:extLst>
      <p:ext uri="{BB962C8B-B14F-4D97-AF65-F5344CB8AC3E}">
        <p14:creationId xmlns:p14="http://schemas.microsoft.com/office/powerpoint/2010/main" val="18519743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1C75C97-5DEC-465A-942A-ECFBEE6DB4E1}" type="slidenum">
              <a:rPr kumimoji="1" lang="ja-JP" altLang="en-US" smtClean="0"/>
              <a:t>1</a:t>
            </a:fld>
            <a:endParaRPr kumimoji="1" lang="ja-JP" altLang="en-US"/>
          </a:p>
        </p:txBody>
      </p:sp>
    </p:spTree>
    <p:extLst>
      <p:ext uri="{BB962C8B-B14F-4D97-AF65-F5344CB8AC3E}">
        <p14:creationId xmlns:p14="http://schemas.microsoft.com/office/powerpoint/2010/main" val="481908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1C75C97-5DEC-465A-942A-ECFBEE6DB4E1}" type="slidenum">
              <a:rPr kumimoji="1" lang="ja-JP" altLang="en-US" smtClean="0"/>
              <a:t>2</a:t>
            </a:fld>
            <a:endParaRPr kumimoji="1" lang="ja-JP" altLang="en-US"/>
          </a:p>
        </p:txBody>
      </p:sp>
    </p:spTree>
    <p:extLst>
      <p:ext uri="{BB962C8B-B14F-4D97-AF65-F5344CB8AC3E}">
        <p14:creationId xmlns:p14="http://schemas.microsoft.com/office/powerpoint/2010/main" val="957079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1C75C97-5DEC-465A-942A-ECFBEE6DB4E1}" type="slidenum">
              <a:rPr kumimoji="1" lang="ja-JP" altLang="en-US" smtClean="0"/>
              <a:t>3</a:t>
            </a:fld>
            <a:endParaRPr kumimoji="1" lang="ja-JP" altLang="en-US"/>
          </a:p>
        </p:txBody>
      </p:sp>
    </p:spTree>
    <p:extLst>
      <p:ext uri="{BB962C8B-B14F-4D97-AF65-F5344CB8AC3E}">
        <p14:creationId xmlns:p14="http://schemas.microsoft.com/office/powerpoint/2010/main" val="1048914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1C75C97-5DEC-465A-942A-ECFBEE6DB4E1}" type="slidenum">
              <a:rPr kumimoji="1" lang="ja-JP" altLang="en-US" smtClean="0"/>
              <a:t>4</a:t>
            </a:fld>
            <a:endParaRPr kumimoji="1" lang="ja-JP" altLang="en-US"/>
          </a:p>
        </p:txBody>
      </p:sp>
    </p:spTree>
    <p:extLst>
      <p:ext uri="{BB962C8B-B14F-4D97-AF65-F5344CB8AC3E}">
        <p14:creationId xmlns:p14="http://schemas.microsoft.com/office/powerpoint/2010/main" val="3708195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1C75C97-5DEC-465A-942A-ECFBEE6DB4E1}" type="slidenum">
              <a:rPr kumimoji="1" lang="ja-JP" altLang="en-US" smtClean="0"/>
              <a:t>5</a:t>
            </a:fld>
            <a:endParaRPr kumimoji="1" lang="ja-JP" altLang="en-US"/>
          </a:p>
        </p:txBody>
      </p:sp>
    </p:spTree>
    <p:extLst>
      <p:ext uri="{BB962C8B-B14F-4D97-AF65-F5344CB8AC3E}">
        <p14:creationId xmlns:p14="http://schemas.microsoft.com/office/powerpoint/2010/main" val="37591013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1029" name="Picture 7" descr="mlit_top"/>
          <p:cNvPicPr>
            <a:picLocks noChangeAspect="1" noChangeArrowheads="1"/>
          </p:cNvPicPr>
          <p:nvPr userDrawn="1"/>
        </p:nvPicPr>
        <p:blipFill>
          <a:blip r:embed="rId2"/>
          <a:srcRect t="62230"/>
          <a:stretch>
            <a:fillRect/>
          </a:stretch>
        </p:blipFill>
        <p:spPr>
          <a:xfrm>
            <a:off x="0" y="6524625"/>
            <a:ext cx="9144000" cy="333375"/>
          </a:xfrm>
          <a:prstGeom prst="rect">
            <a:avLst/>
          </a:prstGeom>
          <a:noFill/>
          <a:ln>
            <a:noFill/>
          </a:ln>
        </p:spPr>
      </p:pic>
      <p:sp>
        <p:nvSpPr>
          <p:cNvPr id="1030" name="Rectangle 9"/>
          <p:cNvSpPr>
            <a:spLocks noChangeArrowheads="1"/>
          </p:cNvSpPr>
          <p:nvPr userDrawn="1"/>
        </p:nvSpPr>
        <p:spPr>
          <a:xfrm>
            <a:off x="1692275" y="3284538"/>
            <a:ext cx="7451725" cy="73025"/>
          </a:xfrm>
          <a:prstGeom prst="rect">
            <a:avLst/>
          </a:prstGeom>
          <a:solidFill>
            <a:srgbClr val="0066CC"/>
          </a:solidFill>
          <a:ln>
            <a:noFill/>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pic>
        <p:nvPicPr>
          <p:cNvPr id="1031" name="Picture 11"/>
          <p:cNvPicPr>
            <a:picLocks noChangeAspect="1" noChangeArrowheads="1"/>
          </p:cNvPicPr>
          <p:nvPr userDrawn="1"/>
        </p:nvPicPr>
        <p:blipFill>
          <a:blip r:embed="rId3"/>
          <a:stretch>
            <a:fillRect/>
          </a:stretch>
        </p:blipFill>
        <p:spPr>
          <a:xfrm>
            <a:off x="0" y="6051550"/>
            <a:ext cx="2124075" cy="473075"/>
          </a:xfrm>
          <a:prstGeom prst="rect">
            <a:avLst/>
          </a:prstGeom>
          <a:noFill/>
          <a:ln>
            <a:noFill/>
          </a:ln>
        </p:spPr>
      </p:pic>
      <p:sp>
        <p:nvSpPr>
          <p:cNvPr id="1032" name="Text Box 12"/>
          <p:cNvSpPr txBox="1">
            <a:spLocks noChangeArrowheads="1"/>
          </p:cNvSpPr>
          <p:nvPr userDrawn="1"/>
        </p:nvSpPr>
        <p:spPr>
          <a:xfrm>
            <a:off x="0" y="6524625"/>
            <a:ext cx="3636963" cy="274638"/>
          </a:xfrm>
          <a:prstGeom prst="rect">
            <a:avLst/>
          </a:prstGeom>
          <a:noFill/>
          <a:ln>
            <a:noFill/>
          </a:ln>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200" i="1">
                <a:solidFill>
                  <a:schemeClr val="bg1"/>
                </a:solidFill>
                <a:latin typeface="Times New Roman" pitchFamily="18" charset="0"/>
              </a:rPr>
              <a:t>Ministry of Land, Infrastructure, Transport and Tourism</a:t>
            </a:r>
          </a:p>
        </p:txBody>
      </p:sp>
      <p:sp>
        <p:nvSpPr>
          <p:cNvPr id="1033" name="Rectangle 2"/>
          <p:cNvSpPr>
            <a:spLocks noGrp="1" noChangeArrowheads="1"/>
          </p:cNvSpPr>
          <p:nvPr>
            <p:ph type="ctrTitle"/>
          </p:nvPr>
        </p:nvSpPr>
        <p:spPr>
          <a:xfrm>
            <a:off x="1619250" y="2133600"/>
            <a:ext cx="7524750" cy="1470025"/>
          </a:xfrm>
          <a:prstGeom prst="rect">
            <a:avLst/>
          </a:prstGeom>
        </p:spPr>
        <p:txBody>
          <a:bodyPr/>
          <a:lstStyle>
            <a:lvl1pPr>
              <a:defRPr sz="4000"/>
            </a:lvl1pPr>
          </a:lstStyle>
          <a:p>
            <a:r>
              <a:rPr lang="ja-JP" altLang="en-US"/>
              <a:t>マスター タイトルの書式設定</a:t>
            </a:r>
          </a:p>
        </p:txBody>
      </p:sp>
      <p:sp>
        <p:nvSpPr>
          <p:cNvPr id="1034"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マスター サブタイトルの書式設定</a:t>
            </a:r>
          </a:p>
        </p:txBody>
      </p:sp>
      <p:sp>
        <p:nvSpPr>
          <p:cNvPr id="1035" name="Rectangle 5"/>
          <p:cNvSpPr>
            <a:spLocks noGrp="1" noChangeArrowheads="1"/>
          </p:cNvSpPr>
          <p:nvPr>
            <p:ph type="ftr" sz="quarter" idx="11"/>
          </p:nvPr>
        </p:nvSpPr>
        <p:spPr/>
        <p:txBody>
          <a:bodyPr/>
          <a:lstStyle>
            <a:lvl1pPr>
              <a:defRPr/>
            </a:lvl1pPr>
          </a:lstStyle>
          <a:p>
            <a:pPr>
              <a:defRPr/>
            </a:pPr>
            <a:endParaRPr lang="en-US" altLang="ja-JP"/>
          </a:p>
        </p:txBody>
      </p:sp>
      <p:sp>
        <p:nvSpPr>
          <p:cNvPr id="1036"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a:p>
        </p:txBody>
      </p:sp>
      <p:grpSp>
        <p:nvGrpSpPr>
          <p:cNvPr id="1037" name="グループ化 1"/>
          <p:cNvGrpSpPr/>
          <p:nvPr userDrawn="1"/>
        </p:nvGrpSpPr>
        <p:grpSpPr>
          <a:xfrm>
            <a:off x="179512" y="44624"/>
            <a:ext cx="9065294" cy="580664"/>
            <a:chOff x="179512" y="116632"/>
            <a:chExt cx="9065294" cy="580664"/>
          </a:xfrm>
        </p:grpSpPr>
        <p:sp>
          <p:nvSpPr>
            <p:cNvPr id="1038" name="テキスト ボックス 18"/>
            <p:cNvSpPr txBox="1">
              <a:spLocks noChangeArrowheads="1"/>
            </p:cNvSpPr>
            <p:nvPr userDrawn="1"/>
          </p:nvSpPr>
          <p:spPr>
            <a:xfrm>
              <a:off x="8128794" y="116632"/>
              <a:ext cx="1116012" cy="246221"/>
            </a:xfrm>
            <a:prstGeom prst="rect">
              <a:avLst/>
            </a:prstGeom>
            <a:noFill/>
            <a:ln w="19050">
              <a:noFill/>
              <a:miter lim="800000"/>
              <a:headEnd/>
              <a:tailEnd/>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000" b="1">
                  <a:latin typeface="+mn-ea"/>
                  <a:ea typeface="+mn-ea"/>
                </a:rPr>
                <a:t>【</a:t>
              </a:r>
              <a:r>
                <a:rPr lang="ja-JP" altLang="en-US" sz="1000" b="1">
                  <a:latin typeface="+mn-ea"/>
                  <a:ea typeface="+mn-ea"/>
                </a:rPr>
                <a:t>機密性２</a:t>
              </a:r>
              <a:r>
                <a:rPr lang="en-US" altLang="ja-JP" sz="1000" b="1">
                  <a:latin typeface="+mn-ea"/>
                  <a:ea typeface="+mn-ea"/>
                </a:rPr>
                <a:t>】</a:t>
              </a:r>
            </a:p>
          </p:txBody>
        </p:sp>
        <p:sp>
          <p:nvSpPr>
            <p:cNvPr id="1039" name="テキスト ボックス 9"/>
            <p:cNvSpPr txBox="1"/>
            <p:nvPr userDrawn="1"/>
          </p:nvSpPr>
          <p:spPr>
            <a:xfrm>
              <a:off x="3361605" y="372599"/>
              <a:ext cx="5746899" cy="324697"/>
            </a:xfrm>
            <a:prstGeom prst="rect">
              <a:avLst/>
            </a:prstGeom>
            <a:noFill/>
            <a:ln w="6350">
              <a:noFill/>
            </a:ln>
            <a:effectLst/>
          </p:spPr>
          <p:txBody>
            <a:bodyPr rot="0" wrap="square" numCol="1" spcCol="0" rtlCol="0" fromWordArt="0" anchor="t" anchorCtr="0" forceAA="0" compatLnSpc="1"/>
            <a:lstStyle/>
            <a:p>
              <a:pPr algn="r"/>
              <a:r>
                <a:rPr sz="1000" b="1" err="1">
                  <a:solidFill>
                    <a:schemeClr val="tx1"/>
                  </a:solidFill>
                  <a:latin typeface="+mn-ea"/>
                  <a:ea typeface="+mn-ea"/>
                </a:rPr>
                <a:t>作成日_作成担当課_用途_保存期間</a:t>
              </a:r>
              <a:endParaRPr sz="1000" b="1">
                <a:solidFill>
                  <a:schemeClr val="tx1"/>
                </a:solidFill>
                <a:latin typeface="+mn-ea"/>
                <a:ea typeface="+mn-ea"/>
              </a:endParaRPr>
            </a:p>
          </p:txBody>
        </p:sp>
        <p:sp>
          <p:nvSpPr>
            <p:cNvPr id="1040" name="テキスト ボックス 8"/>
            <p:cNvSpPr txBox="1"/>
            <p:nvPr userDrawn="1"/>
          </p:nvSpPr>
          <p:spPr>
            <a:xfrm>
              <a:off x="179512" y="372599"/>
              <a:ext cx="3312368" cy="324697"/>
            </a:xfrm>
            <a:prstGeom prst="rect">
              <a:avLst/>
            </a:prstGeom>
            <a:noFill/>
            <a:ln w="6350">
              <a:noFill/>
            </a:ln>
            <a:effectLst/>
          </p:spPr>
          <p:txBody>
            <a:bodyPr rot="0" wrap="square" numCol="1" spcCol="0" rtlCol="0" fromWordArt="0" anchor="t" anchorCtr="0" forceAA="0" compatLnSpc="1"/>
            <a:lstStyle/>
            <a:p>
              <a:r>
                <a:rPr sz="1000" b="1" err="1">
                  <a:solidFill>
                    <a:schemeClr val="tx1"/>
                  </a:solidFill>
                  <a:latin typeface="+mn-ea"/>
                  <a:ea typeface="+mn-ea"/>
                </a:rPr>
                <a:t>発出元</a:t>
              </a:r>
              <a:r>
                <a:rPr sz="1000" b="1">
                  <a:solidFill>
                    <a:schemeClr val="tx1"/>
                  </a:solidFill>
                  <a:latin typeface="+mn-ea"/>
                  <a:ea typeface="+mn-ea"/>
                </a:rPr>
                <a:t> → </a:t>
              </a:r>
              <a:r>
                <a:rPr sz="1000" b="1" err="1">
                  <a:solidFill>
                    <a:schemeClr val="tx1"/>
                  </a:solidFill>
                  <a:latin typeface="+mn-ea"/>
                  <a:ea typeface="+mn-ea"/>
                </a:rPr>
                <a:t>発出先</a:t>
              </a:r>
              <a:endParaRPr sz="1000" b="1">
                <a:solidFill>
                  <a:schemeClr val="tx1"/>
                </a:solidFill>
                <a:latin typeface="+mn-ea"/>
                <a:ea typeface="+mn-ea"/>
              </a:endParaRPr>
            </a:p>
          </p:txBody>
        </p:sp>
      </p:grpSp>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1085" name="タイトル 1"/>
          <p:cNvSpPr>
            <a:spLocks noGrp="1"/>
          </p:cNvSpPr>
          <p:nvPr>
            <p:ph type="title"/>
          </p:nvPr>
        </p:nvSpPr>
        <p:spPr>
          <a:xfrm>
            <a:off x="0" y="0"/>
            <a:ext cx="7740352" cy="476250"/>
          </a:xfrm>
          <a:prstGeom prst="rect">
            <a:avLst/>
          </a:prstGeom>
        </p:spPr>
        <p:txBody>
          <a:bodyPr/>
          <a:lstStyle/>
          <a:p>
            <a:r>
              <a:rPr lang="ja-JP" altLang="en-US"/>
              <a:t>マスター タイトルの書式設定</a:t>
            </a:r>
          </a:p>
        </p:txBody>
      </p:sp>
      <p:sp>
        <p:nvSpPr>
          <p:cNvPr id="1086"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87"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88"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1090" name="縦書きタイトル 1"/>
          <p:cNvSpPr>
            <a:spLocks noGrp="1"/>
          </p:cNvSpPr>
          <p:nvPr>
            <p:ph type="title" orient="vert"/>
          </p:nvPr>
        </p:nvSpPr>
        <p:spPr>
          <a:xfrm>
            <a:off x="6515100" y="0"/>
            <a:ext cx="2171700" cy="6126163"/>
          </a:xfrm>
          <a:prstGeom prst="rect">
            <a:avLst/>
          </a:prstGeom>
        </p:spPr>
        <p:txBody>
          <a:bodyPr vert="eaVert"/>
          <a:lstStyle/>
          <a:p>
            <a:r>
              <a:rPr lang="ja-JP" altLang="en-US"/>
              <a:t>マスター タイトルの書式設定</a:t>
            </a:r>
          </a:p>
        </p:txBody>
      </p:sp>
      <p:sp>
        <p:nvSpPr>
          <p:cNvPr id="1091" name="縦書きテキスト プレースホルダ 2"/>
          <p:cNvSpPr>
            <a:spLocks noGrp="1"/>
          </p:cNvSpPr>
          <p:nvPr>
            <p:ph type="body" orient="vert" idx="1"/>
          </p:nvPr>
        </p:nvSpPr>
        <p:spPr>
          <a:xfrm>
            <a:off x="0" y="0"/>
            <a:ext cx="63627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92"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93"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1314451"/>
            <a:ext cx="8229600" cy="4811717"/>
          </a:xfrm>
        </p:spPr>
        <p:txBody>
          <a:bodyPr/>
          <a:lstStyle>
            <a:lvl1pPr>
              <a:defRPr sz="900"/>
            </a:lvl1pPr>
          </a:lstStyle>
          <a:p>
            <a:pPr lvl="0"/>
            <a:r>
              <a:rPr lang="ja-JP" altLang="en-US"/>
              <a:t>マスター テキストの書式設定</a:t>
            </a:r>
          </a:p>
        </p:txBody>
      </p:sp>
      <p:sp>
        <p:nvSpPr>
          <p:cNvPr id="5" name="Rectangle 5"/>
          <p:cNvSpPr>
            <a:spLocks noGrp="1" noChangeArrowheads="1"/>
          </p:cNvSpPr>
          <p:nvPr>
            <p:ph type="ftr" sz="quarter" idx="11"/>
          </p:nvPr>
        </p:nvSpPr>
        <p:spPr>
          <a:xfrm>
            <a:off x="7164288" y="0"/>
            <a:ext cx="1979712" cy="287982"/>
          </a:xfrm>
          <a:prstGeom prst="rect">
            <a:avLst/>
          </a:prstGeom>
          <a:ln/>
        </p:spPr>
        <p:txBody>
          <a:bodyPr anchor="ctr"/>
          <a:lstStyle>
            <a:lvl1pPr algn="r">
              <a:defRPr sz="900">
                <a:solidFill>
                  <a:srgbClr val="FA928A"/>
                </a:solidFill>
                <a:latin typeface="游ゴシック" panose="020B0400000000000000" pitchFamily="50" charset="-128"/>
                <a:ea typeface="游ゴシック" panose="020B0400000000000000" pitchFamily="50" charset="-128"/>
              </a:defRPr>
            </a:lvl1pPr>
          </a:lstStyle>
          <a:p>
            <a:pPr>
              <a:defRPr/>
            </a:pPr>
            <a:r>
              <a:rPr lang="en-US" altLang="ja-JP"/>
              <a:t>confidential</a:t>
            </a:r>
          </a:p>
        </p:txBody>
      </p:sp>
      <p:sp>
        <p:nvSpPr>
          <p:cNvPr id="6" name="Rectangle 6"/>
          <p:cNvSpPr>
            <a:spLocks noGrp="1" noChangeArrowheads="1"/>
          </p:cNvSpPr>
          <p:nvPr>
            <p:ph type="sldNum" sz="quarter" idx="12"/>
          </p:nvPr>
        </p:nvSpPr>
        <p:spPr>
          <a:ln/>
        </p:spPr>
        <p:txBody>
          <a:bodyPr/>
          <a:lstStyle>
            <a:lvl1pPr>
              <a:defRPr sz="750"/>
            </a:lvl1pPr>
          </a:lstStyle>
          <a:p>
            <a:pPr>
              <a:defRPr/>
            </a:pPr>
            <a:fld id="{651FC12D-27C1-4F31-90C9-A93D49E44687}" type="slidenum">
              <a:rPr lang="en-US" altLang="ja-JP" smtClean="0"/>
              <a:pPr>
                <a:defRPr/>
              </a:pPr>
              <a:t>‹#›</a:t>
            </a:fld>
            <a:endParaRPr lang="en-US" altLang="ja-JP"/>
          </a:p>
        </p:txBody>
      </p:sp>
      <p:pic>
        <p:nvPicPr>
          <p:cNvPr id="2" name="図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772" y="6620891"/>
            <a:ext cx="624857" cy="144000"/>
          </a:xfrm>
          <a:prstGeom prst="rect">
            <a:avLst/>
          </a:prstGeom>
        </p:spPr>
      </p:pic>
      <p:sp>
        <p:nvSpPr>
          <p:cNvPr id="7" name="テキスト プレースホルダー 6">
            <a:extLst>
              <a:ext uri="{FF2B5EF4-FFF2-40B4-BE49-F238E27FC236}">
                <a16:creationId xmlns:a16="http://schemas.microsoft.com/office/drawing/2014/main" id="{7D73A76F-9596-4DB7-BDB3-B66269029067}"/>
              </a:ext>
            </a:extLst>
          </p:cNvPr>
          <p:cNvSpPr>
            <a:spLocks noGrp="1"/>
          </p:cNvSpPr>
          <p:nvPr>
            <p:ph type="body" sz="quarter" idx="13"/>
          </p:nvPr>
        </p:nvSpPr>
        <p:spPr>
          <a:xfrm>
            <a:off x="1003762" y="287982"/>
            <a:ext cx="7683038" cy="330200"/>
          </a:xfrm>
        </p:spPr>
        <p:txBody>
          <a:bodyPr/>
          <a:lstStyle>
            <a:lvl1pPr>
              <a:defRPr sz="1050" b="0"/>
            </a:lvl1pPr>
            <a:lvl2pPr marL="278606" indent="0">
              <a:buNone/>
              <a:defRPr/>
            </a:lvl2pPr>
          </a:lstStyle>
          <a:p>
            <a:pPr lvl="0"/>
            <a:r>
              <a:rPr kumimoji="1" lang="ja-JP" altLang="en-US"/>
              <a:t>マスター テキストの書式設定</a:t>
            </a:r>
          </a:p>
        </p:txBody>
      </p:sp>
      <p:sp>
        <p:nvSpPr>
          <p:cNvPr id="9" name="テキスト プレースホルダー 6">
            <a:extLst>
              <a:ext uri="{FF2B5EF4-FFF2-40B4-BE49-F238E27FC236}">
                <a16:creationId xmlns:a16="http://schemas.microsoft.com/office/drawing/2014/main" id="{30842026-83A0-4642-9FEB-8EB4D5D2ADF0}"/>
              </a:ext>
            </a:extLst>
          </p:cNvPr>
          <p:cNvSpPr>
            <a:spLocks noGrp="1"/>
          </p:cNvSpPr>
          <p:nvPr>
            <p:ph type="body" sz="quarter" idx="14"/>
          </p:nvPr>
        </p:nvSpPr>
        <p:spPr>
          <a:xfrm>
            <a:off x="1003762" y="692332"/>
            <a:ext cx="7683038" cy="330200"/>
          </a:xfrm>
        </p:spPr>
        <p:txBody>
          <a:bodyPr/>
          <a:lstStyle>
            <a:lvl1pPr>
              <a:defRPr sz="1200" b="1"/>
            </a:lvl1pPr>
            <a:lvl2pPr marL="278606" indent="0">
              <a:buNone/>
              <a:defRPr/>
            </a:lvl2pPr>
          </a:lstStyle>
          <a:p>
            <a:pPr lvl="0"/>
            <a:r>
              <a:rPr kumimoji="1" lang="ja-JP" altLang="en-US"/>
              <a:t>マスター テキストの書式設定</a:t>
            </a:r>
          </a:p>
        </p:txBody>
      </p:sp>
    </p:spTree>
    <p:extLst>
      <p:ext uri="{BB962C8B-B14F-4D97-AF65-F5344CB8AC3E}">
        <p14:creationId xmlns:p14="http://schemas.microsoft.com/office/powerpoint/2010/main" val="2820714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1314451"/>
            <a:ext cx="8229600" cy="4811717"/>
          </a:xfrm>
        </p:spPr>
        <p:txBody>
          <a:bodyPr/>
          <a:lstStyle>
            <a:lvl1pPr>
              <a:defRPr sz="900"/>
            </a:lvl1pPr>
          </a:lstStyle>
          <a:p>
            <a:pPr lvl="0"/>
            <a:r>
              <a:rPr lang="ja-JP" altLang="en-US"/>
              <a:t>マスター テキストの書式設定</a:t>
            </a:r>
          </a:p>
        </p:txBody>
      </p:sp>
      <p:sp>
        <p:nvSpPr>
          <p:cNvPr id="5" name="Rectangle 5"/>
          <p:cNvSpPr>
            <a:spLocks noGrp="1" noChangeArrowheads="1"/>
          </p:cNvSpPr>
          <p:nvPr>
            <p:ph type="ftr" sz="quarter" idx="11"/>
          </p:nvPr>
        </p:nvSpPr>
        <p:spPr>
          <a:xfrm>
            <a:off x="7164288" y="0"/>
            <a:ext cx="1979712" cy="287982"/>
          </a:xfrm>
          <a:prstGeom prst="rect">
            <a:avLst/>
          </a:prstGeom>
          <a:ln/>
        </p:spPr>
        <p:txBody>
          <a:bodyPr anchor="ctr"/>
          <a:lstStyle>
            <a:lvl1pPr algn="r">
              <a:defRPr sz="900">
                <a:solidFill>
                  <a:srgbClr val="FA928A"/>
                </a:solidFill>
                <a:latin typeface="游ゴシック" panose="020B0400000000000000" pitchFamily="50" charset="-128"/>
                <a:ea typeface="游ゴシック" panose="020B0400000000000000" pitchFamily="50" charset="-128"/>
              </a:defRPr>
            </a:lvl1pPr>
          </a:lstStyle>
          <a:p>
            <a:pPr>
              <a:defRPr/>
            </a:pPr>
            <a:r>
              <a:rPr lang="en-US" altLang="ja-JP" dirty="0"/>
              <a:t>confidential</a:t>
            </a:r>
          </a:p>
        </p:txBody>
      </p:sp>
      <p:sp>
        <p:nvSpPr>
          <p:cNvPr id="6" name="Rectangle 6"/>
          <p:cNvSpPr>
            <a:spLocks noGrp="1" noChangeArrowheads="1"/>
          </p:cNvSpPr>
          <p:nvPr>
            <p:ph type="sldNum" sz="quarter" idx="12"/>
          </p:nvPr>
        </p:nvSpPr>
        <p:spPr>
          <a:ln/>
        </p:spPr>
        <p:txBody>
          <a:bodyPr/>
          <a:lstStyle>
            <a:lvl1pPr>
              <a:defRPr sz="750"/>
            </a:lvl1pPr>
          </a:lstStyle>
          <a:p>
            <a:pPr>
              <a:defRPr/>
            </a:pPr>
            <a:fld id="{651FC12D-27C1-4F31-90C9-A93D49E44687}" type="slidenum">
              <a:rPr lang="en-US" altLang="ja-JP" smtClean="0"/>
              <a:pPr>
                <a:defRPr/>
              </a:pPr>
              <a:t>‹#›</a:t>
            </a:fld>
            <a:endParaRPr lang="en-US" altLang="ja-JP"/>
          </a:p>
        </p:txBody>
      </p:sp>
      <p:sp>
        <p:nvSpPr>
          <p:cNvPr id="7" name="テキスト プレースホルダー 6">
            <a:extLst>
              <a:ext uri="{FF2B5EF4-FFF2-40B4-BE49-F238E27FC236}">
                <a16:creationId xmlns:a16="http://schemas.microsoft.com/office/drawing/2014/main" id="{7D73A76F-9596-4DB7-BDB3-B66269029067}"/>
              </a:ext>
            </a:extLst>
          </p:cNvPr>
          <p:cNvSpPr>
            <a:spLocks noGrp="1"/>
          </p:cNvSpPr>
          <p:nvPr>
            <p:ph type="body" sz="quarter" idx="13"/>
          </p:nvPr>
        </p:nvSpPr>
        <p:spPr>
          <a:xfrm>
            <a:off x="1003762" y="287982"/>
            <a:ext cx="7683038" cy="330200"/>
          </a:xfrm>
        </p:spPr>
        <p:txBody>
          <a:bodyPr/>
          <a:lstStyle>
            <a:lvl1pPr>
              <a:defRPr sz="1050" b="0"/>
            </a:lvl1pPr>
            <a:lvl2pPr marL="278606" indent="0">
              <a:buNone/>
              <a:defRPr/>
            </a:lvl2pPr>
          </a:lstStyle>
          <a:p>
            <a:pPr lvl="0"/>
            <a:r>
              <a:rPr kumimoji="1" lang="ja-JP" altLang="en-US" dirty="0"/>
              <a:t>マスター テキストの書式設定</a:t>
            </a:r>
          </a:p>
        </p:txBody>
      </p:sp>
      <p:sp>
        <p:nvSpPr>
          <p:cNvPr id="9" name="テキスト プレースホルダー 6">
            <a:extLst>
              <a:ext uri="{FF2B5EF4-FFF2-40B4-BE49-F238E27FC236}">
                <a16:creationId xmlns:a16="http://schemas.microsoft.com/office/drawing/2014/main" id="{30842026-83A0-4642-9FEB-8EB4D5D2ADF0}"/>
              </a:ext>
            </a:extLst>
          </p:cNvPr>
          <p:cNvSpPr>
            <a:spLocks noGrp="1"/>
          </p:cNvSpPr>
          <p:nvPr>
            <p:ph type="body" sz="quarter" idx="14"/>
          </p:nvPr>
        </p:nvSpPr>
        <p:spPr>
          <a:xfrm>
            <a:off x="1003762" y="692332"/>
            <a:ext cx="7683038" cy="330200"/>
          </a:xfrm>
        </p:spPr>
        <p:txBody>
          <a:bodyPr/>
          <a:lstStyle>
            <a:lvl1pPr>
              <a:defRPr sz="1200" b="1"/>
            </a:lvl1pPr>
            <a:lvl2pPr marL="278606" indent="0">
              <a:buNone/>
              <a:defRPr/>
            </a:lvl2pPr>
          </a:lstStyle>
          <a:p>
            <a:pPr lvl="0"/>
            <a:r>
              <a:rPr kumimoji="1" lang="ja-JP" altLang="en-US" dirty="0"/>
              <a:t>マスター テキストの書式設定</a:t>
            </a:r>
          </a:p>
        </p:txBody>
      </p:sp>
    </p:spTree>
    <p:extLst>
      <p:ext uri="{BB962C8B-B14F-4D97-AF65-F5344CB8AC3E}">
        <p14:creationId xmlns:p14="http://schemas.microsoft.com/office/powerpoint/2010/main" val="1008136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42" name="タイトル 1"/>
          <p:cNvSpPr>
            <a:spLocks noGrp="1"/>
          </p:cNvSpPr>
          <p:nvPr>
            <p:ph type="title"/>
          </p:nvPr>
        </p:nvSpPr>
        <p:spPr>
          <a:xfrm>
            <a:off x="0" y="0"/>
            <a:ext cx="7740352" cy="476250"/>
          </a:xfrm>
          <a:prstGeom prst="rect">
            <a:avLst/>
          </a:prstGeom>
        </p:spPr>
        <p:txBody>
          <a:bodyPr/>
          <a:lstStyle/>
          <a:p>
            <a:r>
              <a:rPr lang="ja-JP" altLang="en-US"/>
              <a:t>マスター タイトルの書式設定</a:t>
            </a:r>
          </a:p>
        </p:txBody>
      </p:sp>
      <p:sp>
        <p:nvSpPr>
          <p:cNvPr id="104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4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45"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47"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a:t>マスター タイトルの書式設定</a:t>
            </a:r>
          </a:p>
        </p:txBody>
      </p:sp>
      <p:sp>
        <p:nvSpPr>
          <p:cNvPr id="1048"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1049"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50"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52" name="タイトル 1"/>
          <p:cNvSpPr>
            <a:spLocks noGrp="1"/>
          </p:cNvSpPr>
          <p:nvPr>
            <p:ph type="title"/>
          </p:nvPr>
        </p:nvSpPr>
        <p:spPr>
          <a:xfrm>
            <a:off x="0" y="0"/>
            <a:ext cx="7740352" cy="476250"/>
          </a:xfrm>
          <a:prstGeom prst="rect">
            <a:avLst/>
          </a:prstGeom>
        </p:spPr>
        <p:txBody>
          <a:bodyPr/>
          <a:lstStyle/>
          <a:p>
            <a:r>
              <a:rPr lang="ja-JP" altLang="en-US"/>
              <a:t>マスター タイトルの書式設定</a:t>
            </a:r>
          </a:p>
        </p:txBody>
      </p:sp>
      <p:sp>
        <p:nvSpPr>
          <p:cNvPr id="105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5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5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56"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58"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a:t>マスター タイトルの書式設定</a:t>
            </a:r>
          </a:p>
        </p:txBody>
      </p:sp>
      <p:sp>
        <p:nvSpPr>
          <p:cNvPr id="1059"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060"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61"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062"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6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64"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066" name="タイトル 1"/>
          <p:cNvSpPr>
            <a:spLocks noGrp="1"/>
          </p:cNvSpPr>
          <p:nvPr>
            <p:ph type="title"/>
          </p:nvPr>
        </p:nvSpPr>
        <p:spPr>
          <a:xfrm>
            <a:off x="0" y="0"/>
            <a:ext cx="7740352" cy="476250"/>
          </a:xfrm>
          <a:prstGeom prst="rect">
            <a:avLst/>
          </a:prstGeom>
        </p:spPr>
        <p:txBody>
          <a:bodyPr/>
          <a:lstStyle/>
          <a:p>
            <a:r>
              <a:rPr lang="ja-JP" altLang="en-US"/>
              <a:t>マスター タイトルの書式設定</a:t>
            </a:r>
          </a:p>
        </p:txBody>
      </p:sp>
      <p:sp>
        <p:nvSpPr>
          <p:cNvPr id="1067"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68"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070"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71"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1073"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a:t>マスター タイトルの書式設定</a:t>
            </a:r>
          </a:p>
        </p:txBody>
      </p:sp>
      <p:sp>
        <p:nvSpPr>
          <p:cNvPr id="1074"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75"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07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7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079"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a:t>マスター タイトルの書式設定</a:t>
            </a:r>
          </a:p>
        </p:txBody>
      </p:sp>
      <p:sp>
        <p:nvSpPr>
          <p:cNvPr id="1080"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1081"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082"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1083"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3"/>
          <p:cNvSpPr>
            <a:spLocks noGrp="1" noChangeArrowheads="1"/>
          </p:cNvSpPr>
          <p:nvPr>
            <p:ph type="body" idx="1"/>
          </p:nvPr>
        </p:nvSpPr>
        <p:spPr>
          <a:xfrm>
            <a:off x="457200" y="1600200"/>
            <a:ext cx="8229600" cy="4525963"/>
          </a:xfrm>
          <a:prstGeom prst="rect">
            <a:avLst/>
          </a:prstGeom>
          <a:noFill/>
          <a:ln>
            <a:noFill/>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6" name="Rectangle 5"/>
          <p:cNvSpPr>
            <a:spLocks noGrp="1" noChangeArrowheads="1"/>
          </p:cNvSpPr>
          <p:nvPr>
            <p:ph type="ftr" sz="quarter" idx="3"/>
          </p:nvPr>
        </p:nvSpPr>
        <p:spPr>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27" name="Rectangle 6"/>
          <p:cNvSpPr>
            <a:spLocks noGrp="1" noChangeArrowheads="1"/>
          </p:cNvSpPr>
          <p:nvPr>
            <p:ph type="sldNum" sz="quarter" idx="4"/>
          </p:nvPr>
        </p:nvSpPr>
        <p:spPr>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80" r:id="rId12"/>
    <p:sldLayoutId id="2147483781" r:id="rId13"/>
  </p:sldLayoutIdLst>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01">
            <a:extLst>
              <a:ext uri="{FF2B5EF4-FFF2-40B4-BE49-F238E27FC236}">
                <a16:creationId xmlns:a16="http://schemas.microsoft.com/office/drawing/2014/main" id="{0F9AF321-4914-06A7-A6F5-D2663D773D98}"/>
              </a:ext>
            </a:extLst>
          </p:cNvPr>
          <p:cNvSpPr/>
          <p:nvPr/>
        </p:nvSpPr>
        <p:spPr>
          <a:xfrm>
            <a:off x="144102" y="993537"/>
            <a:ext cx="4910564" cy="4104000"/>
          </a:xfrm>
          <a:prstGeom prst="rect">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nchorCtr="0"/>
          <a:lstStyle/>
          <a:p>
            <a:endParaRPr lang="en-US" altLang="ja-JP" sz="1100">
              <a:solidFill>
                <a:schemeClr val="tx1"/>
              </a:solidFill>
            </a:endParaRPr>
          </a:p>
        </p:txBody>
      </p:sp>
      <p:sp>
        <p:nvSpPr>
          <p:cNvPr id="2" name="正方形/長方形 101">
            <a:extLst>
              <a:ext uri="{FF2B5EF4-FFF2-40B4-BE49-F238E27FC236}">
                <a16:creationId xmlns:a16="http://schemas.microsoft.com/office/drawing/2014/main" id="{35768CDD-9C3D-5A68-9E86-6EB4DF42B233}"/>
              </a:ext>
            </a:extLst>
          </p:cNvPr>
          <p:cNvSpPr/>
          <p:nvPr/>
        </p:nvSpPr>
        <p:spPr>
          <a:xfrm>
            <a:off x="5187241" y="3363142"/>
            <a:ext cx="3848400" cy="1734395"/>
          </a:xfrm>
          <a:prstGeom prst="rect">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900">
              <a:solidFill>
                <a:srgbClr val="FF0000"/>
              </a:solidFill>
            </a:endParaRPr>
          </a:p>
        </p:txBody>
      </p:sp>
      <p:sp>
        <p:nvSpPr>
          <p:cNvPr id="36" name="正方形/長方形 101">
            <a:extLst>
              <a:ext uri="{FF2B5EF4-FFF2-40B4-BE49-F238E27FC236}">
                <a16:creationId xmlns:a16="http://schemas.microsoft.com/office/drawing/2014/main" id="{138E11FC-68EB-F56A-37AC-A28A9821C769}"/>
              </a:ext>
            </a:extLst>
          </p:cNvPr>
          <p:cNvSpPr/>
          <p:nvPr/>
        </p:nvSpPr>
        <p:spPr>
          <a:xfrm>
            <a:off x="5184739" y="993536"/>
            <a:ext cx="3847122" cy="2026943"/>
          </a:xfrm>
          <a:prstGeom prst="rect">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p"/>
            </a:pPr>
            <a:endParaRPr lang="en-US" altLang="ja-JP" sz="900" dirty="0">
              <a:solidFill>
                <a:srgbClr val="FF0000"/>
              </a:solidFill>
            </a:endParaRPr>
          </a:p>
        </p:txBody>
      </p:sp>
      <p:sp>
        <p:nvSpPr>
          <p:cNvPr id="1107" name="正方形/長方形 4"/>
          <p:cNvSpPr/>
          <p:nvPr/>
        </p:nvSpPr>
        <p:spPr>
          <a:xfrm>
            <a:off x="0" y="498568"/>
            <a:ext cx="9144000" cy="8572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70C0"/>
              </a:solidFill>
              <a:effectLst/>
              <a:uLnTx/>
              <a:uFillTx/>
              <a:latin typeface="Arial"/>
              <a:ea typeface="ＭＳ Ｐゴシック"/>
              <a:cs typeface="+mn-cs"/>
            </a:endParaRPr>
          </a:p>
        </p:txBody>
      </p:sp>
      <p:sp>
        <p:nvSpPr>
          <p:cNvPr id="1108" name="タイトル 1"/>
          <p:cNvSpPr txBox="1"/>
          <p:nvPr/>
        </p:nvSpPr>
        <p:spPr>
          <a:xfrm>
            <a:off x="1000324" y="133713"/>
            <a:ext cx="7738882" cy="476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取組名称</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補助事業者名</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8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10" name="テキスト ボックス 13"/>
          <p:cNvSpPr txBox="1"/>
          <p:nvPr/>
        </p:nvSpPr>
        <p:spPr>
          <a:xfrm>
            <a:off x="144103" y="705537"/>
            <a:ext cx="4910564" cy="288000"/>
          </a:xfrm>
          <a:prstGeom prst="rect">
            <a:avLst/>
          </a:prstGeom>
          <a:solidFill>
            <a:srgbClr val="002882"/>
          </a:solidFill>
          <a:ln w="6350">
            <a:solidFill>
              <a:schemeClr val="accent6"/>
            </a:solidFill>
          </a:ln>
        </p:spPr>
        <p:txBody>
          <a:bodyPr wrap="square" rtlCol="0" anchor="ctr" anchorCtr="0">
            <a:spAutoFit/>
          </a:bodyPr>
          <a:lstStyle/>
          <a:p>
            <a:pPr>
              <a:defRPr/>
            </a:pPr>
            <a:r>
              <a:rPr lang="ja-JP" altLang="en-US" sz="12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■取組概要　（</a:t>
            </a:r>
            <a:r>
              <a:rPr lang="ja-JP" altLang="en-US" sz="1200" b="1">
                <a:solidFill>
                  <a:prstClr val="white"/>
                </a:solidFill>
                <a:latin typeface="メイリオ" panose="020B0604030504040204" pitchFamily="50" charset="-128"/>
                <a:ea typeface="メイリオ" panose="020B0604030504040204" pitchFamily="50" charset="-128"/>
              </a:rPr>
              <a:t>事業費：●千円　（国費：●千円））</a:t>
            </a:r>
            <a:endParaRPr lang="en-US" altLang="ja-JP" sz="1200" b="1">
              <a:solidFill>
                <a:prstClr val="white"/>
              </a:solidFill>
              <a:latin typeface="メイリオ" panose="020B0604030504040204" pitchFamily="50" charset="-128"/>
              <a:ea typeface="メイリオ" panose="020B0604030504040204" pitchFamily="50" charset="-128"/>
            </a:endParaRPr>
          </a:p>
        </p:txBody>
      </p:sp>
      <p:sp>
        <p:nvSpPr>
          <p:cNvPr id="59" name="正方形/長方形 101"/>
          <p:cNvSpPr/>
          <p:nvPr/>
        </p:nvSpPr>
        <p:spPr>
          <a:xfrm>
            <a:off x="144102" y="3602384"/>
            <a:ext cx="4893751" cy="1461727"/>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nchorCtr="0"/>
          <a:lstStyle/>
          <a:p>
            <a:pPr marL="177800" indent="-177800">
              <a:buFont typeface="Wingdings" panose="05000000000000000000" pitchFamily="2" charset="2"/>
              <a:buChar char="p"/>
            </a:pPr>
            <a:r>
              <a:rPr lang="ja-JP" altLang="en-US" sz="1100">
                <a:solidFill>
                  <a:schemeClr val="tx1"/>
                </a:solidFill>
                <a:highlight>
                  <a:srgbClr val="FFFF00"/>
                </a:highlight>
              </a:rPr>
              <a:t>○○○</a:t>
            </a:r>
            <a:endParaRPr lang="en-US" altLang="ja-JP" sz="1100">
              <a:solidFill>
                <a:schemeClr val="tx1"/>
              </a:solidFill>
              <a:highlight>
                <a:srgbClr val="FFFF00"/>
              </a:highlight>
            </a:endParaRPr>
          </a:p>
        </p:txBody>
      </p:sp>
      <p:sp>
        <p:nvSpPr>
          <p:cNvPr id="45" name="テキスト ボックス 19"/>
          <p:cNvSpPr txBox="1"/>
          <p:nvPr/>
        </p:nvSpPr>
        <p:spPr>
          <a:xfrm>
            <a:off x="35944" y="8965"/>
            <a:ext cx="864000" cy="523220"/>
          </a:xfrm>
          <a:prstGeom prst="rect">
            <a:avLst/>
          </a:prstGeom>
          <a:noFill/>
          <a:ln>
            <a:solidFill>
              <a:schemeClr val="tx1"/>
            </a:solidFill>
          </a:ln>
        </p:spPr>
        <p:txBody>
          <a:bodyPr wrap="square" rtlCol="0">
            <a:spAutoFit/>
          </a:bodyPr>
          <a:lstStyle/>
          <a:p>
            <a:pPr algn="ctr"/>
            <a:r>
              <a:rPr lang="ja-JP" altLang="en-US" sz="1400" b="1" dirty="0">
                <a:latin typeface="+mn-ea"/>
                <a:ea typeface="+mn-ea"/>
              </a:rPr>
              <a:t>様式</a:t>
            </a:r>
            <a:r>
              <a:rPr lang="en-US" altLang="ja-JP" sz="1400" b="1" dirty="0">
                <a:latin typeface="+mn-ea"/>
                <a:ea typeface="+mn-ea"/>
              </a:rPr>
              <a:t>B-3</a:t>
            </a:r>
          </a:p>
          <a:p>
            <a:pPr algn="ctr"/>
            <a:r>
              <a:rPr lang="en-US" altLang="ja-JP" sz="1400" b="1" dirty="0">
                <a:latin typeface="+mn-ea"/>
                <a:ea typeface="+mn-ea"/>
              </a:rPr>
              <a:t>【</a:t>
            </a:r>
            <a:r>
              <a:rPr lang="ja-JP" altLang="en-US" sz="1400" b="1" dirty="0">
                <a:latin typeface="+mn-ea"/>
                <a:ea typeface="+mn-ea"/>
              </a:rPr>
              <a:t>概要</a:t>
            </a:r>
            <a:r>
              <a:rPr lang="en-US" altLang="ja-JP" sz="1400" b="1" dirty="0">
                <a:latin typeface="+mn-ea"/>
                <a:ea typeface="+mn-ea"/>
              </a:rPr>
              <a:t>】</a:t>
            </a:r>
          </a:p>
        </p:txBody>
      </p:sp>
      <p:sp>
        <p:nvSpPr>
          <p:cNvPr id="8" name="角丸四角形 31">
            <a:extLst>
              <a:ext uri="{FF2B5EF4-FFF2-40B4-BE49-F238E27FC236}">
                <a16:creationId xmlns:a16="http://schemas.microsoft.com/office/drawing/2014/main" id="{6F7E704C-566D-09A5-437D-D022EB07CCE0}"/>
              </a:ext>
            </a:extLst>
          </p:cNvPr>
          <p:cNvSpPr/>
          <p:nvPr/>
        </p:nvSpPr>
        <p:spPr>
          <a:xfrm>
            <a:off x="11914731" y="1956678"/>
            <a:ext cx="951506" cy="276999"/>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Ins="144000" rtlCol="0" anchor="t" anchorCtr="0"/>
          <a:lstStyle/>
          <a:p>
            <a:pPr lvl="0">
              <a:defRPr/>
            </a:pPr>
            <a:endParaRPr lang="en-US" altLang="ja-JP" sz="1100">
              <a:solidFill>
                <a:schemeClr val="tx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lvl="0">
              <a:defRPr/>
            </a:pPr>
            <a:endParaRPr lang="en-US" altLang="ja-JP" sz="1100">
              <a:solidFill>
                <a:schemeClr val="tx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lvl="0">
              <a:defRPr/>
            </a:pPr>
            <a:endParaRPr lang="en-US" altLang="ja-JP" sz="1100">
              <a:solidFill>
                <a:schemeClr val="tx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lvl="0">
              <a:defRPr/>
            </a:pPr>
            <a:endParaRPr lang="en-US" altLang="ja-JP" sz="1100">
              <a:solidFill>
                <a:schemeClr val="tx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grpSp>
        <p:nvGrpSpPr>
          <p:cNvPr id="34" name="グループ化 33">
            <a:extLst>
              <a:ext uri="{FF2B5EF4-FFF2-40B4-BE49-F238E27FC236}">
                <a16:creationId xmlns:a16="http://schemas.microsoft.com/office/drawing/2014/main" id="{368A0525-3803-50AA-7836-0E47D169DB8D}"/>
              </a:ext>
            </a:extLst>
          </p:cNvPr>
          <p:cNvGrpSpPr/>
          <p:nvPr/>
        </p:nvGrpSpPr>
        <p:grpSpPr>
          <a:xfrm>
            <a:off x="163462" y="1087645"/>
            <a:ext cx="4855510" cy="2505519"/>
            <a:chOff x="164933" y="756971"/>
            <a:chExt cx="4877178" cy="2505519"/>
          </a:xfrm>
        </p:grpSpPr>
        <p:cxnSp>
          <p:nvCxnSpPr>
            <p:cNvPr id="9" name="直線コネクタ 51">
              <a:extLst>
                <a:ext uri="{FF2B5EF4-FFF2-40B4-BE49-F238E27FC236}">
                  <a16:creationId xmlns:a16="http://schemas.microsoft.com/office/drawing/2014/main" id="{D5136DF4-B965-0F82-D805-5EFC9E188B8B}"/>
                </a:ext>
              </a:extLst>
            </p:cNvPr>
            <p:cNvCxnSpPr>
              <a:cxnSpLocks/>
            </p:cNvCxnSpPr>
            <p:nvPr/>
          </p:nvCxnSpPr>
          <p:spPr>
            <a:xfrm>
              <a:off x="3379167" y="1808227"/>
              <a:ext cx="849933"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pic>
          <p:nvPicPr>
            <p:cNvPr id="25" name="図 24">
              <a:extLst>
                <a:ext uri="{FF2B5EF4-FFF2-40B4-BE49-F238E27FC236}">
                  <a16:creationId xmlns:a16="http://schemas.microsoft.com/office/drawing/2014/main" id="{62F5C7D9-0337-7AAA-E558-B5D5A5D81B4E}"/>
                </a:ext>
              </a:extLst>
            </p:cNvPr>
            <p:cNvPicPr>
              <a:picLocks noChangeAspect="1"/>
            </p:cNvPicPr>
            <p:nvPr/>
          </p:nvPicPr>
          <p:blipFill rotWithShape="1">
            <a:blip r:embed="rId3"/>
            <a:srcRect b="8378"/>
            <a:stretch/>
          </p:blipFill>
          <p:spPr>
            <a:xfrm>
              <a:off x="164933" y="759490"/>
              <a:ext cx="4858054" cy="2478984"/>
            </a:xfrm>
            <a:prstGeom prst="rect">
              <a:avLst/>
            </a:prstGeom>
          </p:spPr>
        </p:pic>
        <p:pic>
          <p:nvPicPr>
            <p:cNvPr id="26" name="Picture 10">
              <a:extLst>
                <a:ext uri="{FF2B5EF4-FFF2-40B4-BE49-F238E27FC236}">
                  <a16:creationId xmlns:a16="http://schemas.microsoft.com/office/drawing/2014/main" id="{85B22A09-372C-F9B0-63C8-EDF3C55369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4629" y="756971"/>
              <a:ext cx="1127482" cy="2505519"/>
            </a:xfrm>
            <a:prstGeom prst="rect">
              <a:avLst/>
            </a:prstGeom>
            <a:noFill/>
            <a:extLst>
              <a:ext uri="{909E8E84-426E-40DD-AFC4-6F175D3DCCD1}">
                <a14:hiddenFill xmlns:a14="http://schemas.microsoft.com/office/drawing/2010/main">
                  <a:solidFill>
                    <a:srgbClr val="FFFFFF"/>
                  </a:solidFill>
                </a14:hiddenFill>
              </a:ext>
            </a:extLst>
          </p:spPr>
        </p:pic>
        <p:sp>
          <p:nvSpPr>
            <p:cNvPr id="28" name="テキスト ボックス 27">
              <a:extLst>
                <a:ext uri="{FF2B5EF4-FFF2-40B4-BE49-F238E27FC236}">
                  <a16:creationId xmlns:a16="http://schemas.microsoft.com/office/drawing/2014/main" id="{0004B008-8061-F88C-8AD3-A5A1198828FD}"/>
                </a:ext>
              </a:extLst>
            </p:cNvPr>
            <p:cNvSpPr txBox="1"/>
            <p:nvPr/>
          </p:nvSpPr>
          <p:spPr>
            <a:xfrm>
              <a:off x="1614011" y="1882040"/>
              <a:ext cx="2236510" cy="707886"/>
            </a:xfrm>
            <a:prstGeom prst="rect">
              <a:avLst/>
            </a:prstGeom>
            <a:noFill/>
          </p:spPr>
          <p:txBody>
            <a:bodyPr wrap="none" rtlCol="0">
              <a:spAutoFit/>
            </a:bodyPr>
            <a:lstStyle/>
            <a:p>
              <a:r>
                <a:rPr lang="ja-JP" altLang="en-US" sz="2000" dirty="0">
                  <a:solidFill>
                    <a:srgbClr val="FF0000"/>
                  </a:solidFill>
                  <a:highlight>
                    <a:srgbClr val="FFFF00"/>
                  </a:highlight>
                  <a:latin typeface="游ゴシック" panose="020B0400000000000000" pitchFamily="50" charset="-128"/>
                  <a:ea typeface="游ゴシック" panose="020B0400000000000000" pitchFamily="50" charset="-128"/>
                </a:rPr>
                <a:t>キービジュアルを</a:t>
              </a:r>
              <a:endParaRPr lang="en-US" altLang="ja-JP" sz="2000" dirty="0">
                <a:solidFill>
                  <a:srgbClr val="FF0000"/>
                </a:solidFill>
                <a:highlight>
                  <a:srgbClr val="FFFF00"/>
                </a:highlight>
                <a:latin typeface="游ゴシック" panose="020B0400000000000000" pitchFamily="50" charset="-128"/>
                <a:ea typeface="游ゴシック" panose="020B0400000000000000" pitchFamily="50" charset="-128"/>
              </a:endParaRPr>
            </a:p>
            <a:p>
              <a:r>
                <a:rPr lang="ja-JP" altLang="en-US" sz="2000" dirty="0">
                  <a:solidFill>
                    <a:srgbClr val="FF0000"/>
                  </a:solidFill>
                  <a:highlight>
                    <a:srgbClr val="FFFF00"/>
                  </a:highlight>
                  <a:latin typeface="游ゴシック" panose="020B0400000000000000" pitchFamily="50" charset="-128"/>
                  <a:ea typeface="游ゴシック" panose="020B0400000000000000" pitchFamily="50" charset="-128"/>
                </a:rPr>
                <a:t>掲載ください</a:t>
              </a:r>
            </a:p>
          </p:txBody>
        </p:sp>
      </p:grpSp>
      <p:sp>
        <p:nvSpPr>
          <p:cNvPr id="37" name="テキスト ボックス 13">
            <a:extLst>
              <a:ext uri="{FF2B5EF4-FFF2-40B4-BE49-F238E27FC236}">
                <a16:creationId xmlns:a16="http://schemas.microsoft.com/office/drawing/2014/main" id="{F46D5086-4761-A9C5-198E-7581DAA0F0DD}"/>
              </a:ext>
            </a:extLst>
          </p:cNvPr>
          <p:cNvSpPr txBox="1"/>
          <p:nvPr/>
        </p:nvSpPr>
        <p:spPr>
          <a:xfrm>
            <a:off x="5188519" y="705537"/>
            <a:ext cx="3847122" cy="288000"/>
          </a:xfrm>
          <a:prstGeom prst="rect">
            <a:avLst/>
          </a:prstGeom>
          <a:solidFill>
            <a:srgbClr val="002882"/>
          </a:solidFill>
          <a:ln w="6350">
            <a:solidFill>
              <a:schemeClr val="accent6"/>
            </a:solidFill>
          </a:ln>
        </p:spPr>
        <p:txBody>
          <a:bodyPr wrap="square" rtlCol="0" anchor="ctr" anchorCtr="0">
            <a:spAutoFit/>
          </a:bodyPr>
          <a:lstStyle/>
          <a:p>
            <a:pPr fontAlgn="auto">
              <a:spcBef>
                <a:spcPts val="0"/>
              </a:spcBef>
              <a:spcAft>
                <a:spcPts val="0"/>
              </a:spcAft>
              <a:defRPr/>
            </a:pPr>
            <a:r>
              <a:rPr lang="ja-JP" altLang="en-US" sz="1200" b="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■事業場所　（○○県○○市）</a:t>
            </a:r>
          </a:p>
        </p:txBody>
      </p:sp>
      <p:sp>
        <p:nvSpPr>
          <p:cNvPr id="39" name="正方形/長方形 38">
            <a:extLst>
              <a:ext uri="{FF2B5EF4-FFF2-40B4-BE49-F238E27FC236}">
                <a16:creationId xmlns:a16="http://schemas.microsoft.com/office/drawing/2014/main" id="{4F72A138-C14E-B97A-2AD3-A2C69D8E565B}"/>
              </a:ext>
            </a:extLst>
          </p:cNvPr>
          <p:cNvSpPr/>
          <p:nvPr/>
        </p:nvSpPr>
        <p:spPr bwMode="gray">
          <a:xfrm>
            <a:off x="5187241" y="3075142"/>
            <a:ext cx="3848400" cy="288000"/>
          </a:xfrm>
          <a:prstGeom prst="rect">
            <a:avLst/>
          </a:prstGeom>
          <a:solidFill>
            <a:srgbClr val="002882"/>
          </a:solidFill>
          <a:ln w="6350">
            <a:solidFill>
              <a:schemeClr val="accent6"/>
            </a:solidFill>
          </a:ln>
        </p:spPr>
        <p:txBody>
          <a:bodyPr wrap="square" rtlCol="0" anchor="ctr" anchorCtr="0">
            <a:spAutoFit/>
          </a:bodyPr>
          <a:lstStyle/>
          <a:p>
            <a:r>
              <a:rPr lang="ja-JP" altLang="en-US" sz="1200" b="1">
                <a:solidFill>
                  <a:schemeClr val="bg1"/>
                </a:solidFill>
                <a:latin typeface="メイリオ" panose="020B0604030504040204" pitchFamily="50" charset="-128"/>
                <a:ea typeface="メイリオ" panose="020B0604030504040204" pitchFamily="50" charset="-128"/>
              </a:rPr>
              <a:t>■システム構成図</a:t>
            </a:r>
          </a:p>
        </p:txBody>
      </p:sp>
      <p:sp>
        <p:nvSpPr>
          <p:cNvPr id="4" name="正方形/長方形 101">
            <a:extLst>
              <a:ext uri="{FF2B5EF4-FFF2-40B4-BE49-F238E27FC236}">
                <a16:creationId xmlns:a16="http://schemas.microsoft.com/office/drawing/2014/main" id="{A2F97942-5394-DA85-9387-F29EE438F536}"/>
              </a:ext>
            </a:extLst>
          </p:cNvPr>
          <p:cNvSpPr/>
          <p:nvPr/>
        </p:nvSpPr>
        <p:spPr>
          <a:xfrm>
            <a:off x="151135" y="5488336"/>
            <a:ext cx="8880725" cy="1260000"/>
          </a:xfrm>
          <a:prstGeom prst="rect">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nchorCtr="0"/>
          <a:lstStyle/>
          <a:p>
            <a:pPr marL="177800" indent="-177800">
              <a:buFont typeface="Wingdings" panose="05000000000000000000" pitchFamily="2" charset="2"/>
              <a:buChar char="p"/>
            </a:pPr>
            <a:r>
              <a:rPr lang="ja-JP" altLang="en-US" sz="1100">
                <a:solidFill>
                  <a:schemeClr val="tx1"/>
                </a:solidFill>
                <a:highlight>
                  <a:srgbClr val="FFFF00"/>
                </a:highlight>
              </a:rPr>
              <a:t>○○○</a:t>
            </a:r>
            <a:endParaRPr lang="en-US" altLang="ja-JP" sz="1100">
              <a:solidFill>
                <a:schemeClr val="tx1"/>
              </a:solidFill>
              <a:highlight>
                <a:srgbClr val="FFFF00"/>
              </a:highlight>
            </a:endParaRPr>
          </a:p>
        </p:txBody>
      </p:sp>
      <p:sp>
        <p:nvSpPr>
          <p:cNvPr id="5" name="テキスト ボックス 13">
            <a:extLst>
              <a:ext uri="{FF2B5EF4-FFF2-40B4-BE49-F238E27FC236}">
                <a16:creationId xmlns:a16="http://schemas.microsoft.com/office/drawing/2014/main" id="{57576431-3D4F-2CED-831D-74EBAC4362D7}"/>
              </a:ext>
            </a:extLst>
          </p:cNvPr>
          <p:cNvSpPr txBox="1"/>
          <p:nvPr/>
        </p:nvSpPr>
        <p:spPr>
          <a:xfrm>
            <a:off x="151135" y="5209305"/>
            <a:ext cx="8880725" cy="276999"/>
          </a:xfrm>
          <a:prstGeom prst="rect">
            <a:avLst/>
          </a:prstGeom>
          <a:solidFill>
            <a:srgbClr val="002882"/>
          </a:solidFill>
          <a:ln w="6350">
            <a:solidFill>
              <a:schemeClr val="accent6"/>
            </a:solidFill>
          </a:ln>
        </p:spPr>
        <p:txBody>
          <a:bodyPr wrap="square" rtlCol="0" anchor="ctr" anchorCtr="0">
            <a:spAutoFit/>
          </a:bodyPr>
          <a:lstStyle/>
          <a:p>
            <a:pPr>
              <a:defRPr/>
            </a:pPr>
            <a:r>
              <a:rPr lang="ja-JP" altLang="en-US"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■得られる成果、取組の公益性・先導性・先進性、事業で得られた知見の公開方針</a:t>
            </a:r>
          </a:p>
        </p:txBody>
      </p:sp>
      <p:sp>
        <p:nvSpPr>
          <p:cNvPr id="11" name="テキスト ボックス 10">
            <a:extLst>
              <a:ext uri="{FF2B5EF4-FFF2-40B4-BE49-F238E27FC236}">
                <a16:creationId xmlns:a16="http://schemas.microsoft.com/office/drawing/2014/main" id="{770EE7B1-963B-6294-2962-CF6AE2D2FA77}"/>
              </a:ext>
            </a:extLst>
          </p:cNvPr>
          <p:cNvSpPr txBox="1"/>
          <p:nvPr/>
        </p:nvSpPr>
        <p:spPr>
          <a:xfrm>
            <a:off x="346519" y="4269710"/>
            <a:ext cx="4560621" cy="369332"/>
          </a:xfrm>
          <a:prstGeom prst="rect">
            <a:avLst/>
          </a:prstGeom>
          <a:noFill/>
        </p:spPr>
        <p:txBody>
          <a:bodyPr wrap="square">
            <a:spAutoFit/>
          </a:bodyPr>
          <a:lstStyle/>
          <a:p>
            <a:r>
              <a:rPr lang="ja-JP" altLang="en-US" sz="900" dirty="0">
                <a:solidFill>
                  <a:srgbClr val="00B050"/>
                </a:solidFill>
              </a:rPr>
              <a:t>本事業により、想像したい価値／解決したい課題 及び 具体的な取組概要を記載してください。</a:t>
            </a:r>
            <a:endParaRPr lang="en-US" altLang="ja-JP" sz="600" dirty="0">
              <a:solidFill>
                <a:srgbClr val="00B050"/>
              </a:solidFill>
            </a:endParaRPr>
          </a:p>
        </p:txBody>
      </p:sp>
      <p:sp>
        <p:nvSpPr>
          <p:cNvPr id="12" name="テキスト ボックス 11">
            <a:extLst>
              <a:ext uri="{FF2B5EF4-FFF2-40B4-BE49-F238E27FC236}">
                <a16:creationId xmlns:a16="http://schemas.microsoft.com/office/drawing/2014/main" id="{6CE45E79-3ABA-41EA-7F7E-D255F9EE6B7C}"/>
              </a:ext>
            </a:extLst>
          </p:cNvPr>
          <p:cNvSpPr txBox="1"/>
          <p:nvPr/>
        </p:nvSpPr>
        <p:spPr>
          <a:xfrm>
            <a:off x="326042" y="5816792"/>
            <a:ext cx="4560621" cy="369332"/>
          </a:xfrm>
          <a:prstGeom prst="rect">
            <a:avLst/>
          </a:prstGeom>
          <a:noFill/>
        </p:spPr>
        <p:txBody>
          <a:bodyPr wrap="square">
            <a:spAutoFit/>
          </a:bodyPr>
          <a:lstStyle/>
          <a:p>
            <a:r>
              <a:rPr lang="ja-JP" altLang="en-US" sz="900" dirty="0">
                <a:solidFill>
                  <a:srgbClr val="00B050"/>
                </a:solidFill>
              </a:rPr>
              <a:t>本事業により、どのような成果（直接的な効果）が得られるか、また公益性等について、ビジネス展開も踏まえ記載してください。</a:t>
            </a:r>
          </a:p>
        </p:txBody>
      </p:sp>
      <p:pic>
        <p:nvPicPr>
          <p:cNvPr id="7" name="図 6">
            <a:extLst>
              <a:ext uri="{FF2B5EF4-FFF2-40B4-BE49-F238E27FC236}">
                <a16:creationId xmlns:a16="http://schemas.microsoft.com/office/drawing/2014/main" id="{F373D538-BFE5-C425-025C-DA1AE04BA30F}"/>
              </a:ext>
            </a:extLst>
          </p:cNvPr>
          <p:cNvPicPr>
            <a:picLocks noChangeAspect="1"/>
          </p:cNvPicPr>
          <p:nvPr/>
        </p:nvPicPr>
        <p:blipFill>
          <a:blip r:embed="rId5"/>
          <a:stretch>
            <a:fillRect/>
          </a:stretch>
        </p:blipFill>
        <p:spPr>
          <a:xfrm>
            <a:off x="5675154" y="3413464"/>
            <a:ext cx="2981615" cy="1652291"/>
          </a:xfrm>
          <a:prstGeom prst="rect">
            <a:avLst/>
          </a:prstGeom>
        </p:spPr>
      </p:pic>
      <p:pic>
        <p:nvPicPr>
          <p:cNvPr id="24" name="図 23">
            <a:extLst>
              <a:ext uri="{FF2B5EF4-FFF2-40B4-BE49-F238E27FC236}">
                <a16:creationId xmlns:a16="http://schemas.microsoft.com/office/drawing/2014/main" id="{38FDCB6E-C93A-A853-75E6-6F4633440A2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23926" y="1146985"/>
            <a:ext cx="2616173" cy="1815715"/>
          </a:xfrm>
          <a:prstGeom prst="rect">
            <a:avLst/>
          </a:prstGeom>
        </p:spPr>
      </p:pic>
      <p:sp>
        <p:nvSpPr>
          <p:cNvPr id="18" name="正方形/長方形 101">
            <a:extLst>
              <a:ext uri="{FF2B5EF4-FFF2-40B4-BE49-F238E27FC236}">
                <a16:creationId xmlns:a16="http://schemas.microsoft.com/office/drawing/2014/main" id="{745D4A6F-A419-2DA5-978F-D9046CC25301}"/>
              </a:ext>
            </a:extLst>
          </p:cNvPr>
          <p:cNvSpPr/>
          <p:nvPr/>
        </p:nvSpPr>
        <p:spPr>
          <a:xfrm>
            <a:off x="5219317" y="2640796"/>
            <a:ext cx="3847122" cy="364753"/>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900" dirty="0">
                <a:solidFill>
                  <a:srgbClr val="00B050"/>
                </a:solidFill>
                <a:latin typeface="Arial" charset="0"/>
                <a:ea typeface="ＭＳ Ｐゴシック" charset="-128"/>
              </a:rPr>
              <a:t>3D</a:t>
            </a:r>
            <a:r>
              <a:rPr lang="ja-JP" altLang="en-US" sz="900" dirty="0">
                <a:solidFill>
                  <a:srgbClr val="00B050"/>
                </a:solidFill>
                <a:latin typeface="Arial" charset="0"/>
                <a:ea typeface="ＭＳ Ｐゴシック" charset="-128"/>
              </a:rPr>
              <a:t>都市モデルを整備する場合は、その整備エリアが分かるようにしてください。（約○○</a:t>
            </a:r>
            <a:r>
              <a:rPr lang="en-US" altLang="ja-JP" sz="900" dirty="0">
                <a:solidFill>
                  <a:srgbClr val="00B050"/>
                </a:solidFill>
                <a:latin typeface="Arial" charset="0"/>
                <a:ea typeface="ＭＳ Ｐゴシック" charset="-128"/>
              </a:rPr>
              <a:t>ha</a:t>
            </a:r>
            <a:r>
              <a:rPr lang="ja-JP" altLang="en-US" sz="900" dirty="0">
                <a:solidFill>
                  <a:srgbClr val="00B050"/>
                </a:solidFill>
                <a:latin typeface="Arial" charset="0"/>
                <a:ea typeface="ＭＳ Ｐゴシック" charset="-128"/>
              </a:rPr>
              <a:t>）</a:t>
            </a:r>
            <a:endParaRPr lang="en-US" altLang="ja-JP" sz="900" dirty="0">
              <a:solidFill>
                <a:srgbClr val="00B050"/>
              </a:solidFill>
              <a:latin typeface="Arial" charset="0"/>
              <a:ea typeface="ＭＳ Ｐゴシック" charset="-128"/>
            </a:endParaRPr>
          </a:p>
        </p:txBody>
      </p:sp>
      <p:sp>
        <p:nvSpPr>
          <p:cNvPr id="3" name="テキスト ボックス 2">
            <a:extLst>
              <a:ext uri="{FF2B5EF4-FFF2-40B4-BE49-F238E27FC236}">
                <a16:creationId xmlns:a16="http://schemas.microsoft.com/office/drawing/2014/main" id="{86D0D940-5369-1F14-B32B-75F2D635542A}"/>
              </a:ext>
            </a:extLst>
          </p:cNvPr>
          <p:cNvSpPr txBox="1"/>
          <p:nvPr/>
        </p:nvSpPr>
        <p:spPr>
          <a:xfrm>
            <a:off x="3363416" y="3880943"/>
            <a:ext cx="2179163" cy="600164"/>
          </a:xfrm>
          <a:prstGeom prst="wedgeRectCallout">
            <a:avLst>
              <a:gd name="adj1" fmla="val -34450"/>
              <a:gd name="adj2" fmla="val -47767"/>
            </a:avLst>
          </a:prstGeom>
          <a:solidFill>
            <a:srgbClr val="FFFF00"/>
          </a:solidFill>
          <a:ln>
            <a:solidFill>
              <a:schemeClr val="tx1"/>
            </a:solidFill>
          </a:ln>
        </p:spPr>
        <p:txBody>
          <a:bodyPr wrap="square" rtlCol="0">
            <a:spAutoFit/>
          </a:bodyPr>
          <a:lstStyle>
            <a:defPPr>
              <a:defRPr lang="ja-JP"/>
            </a:defPPr>
            <a:lvl1pPr>
              <a:defRPr sz="1000"/>
            </a:lvl1pPr>
          </a:lstStyle>
          <a:p>
            <a:r>
              <a:rPr lang="ja-JP" altLang="en-US" sz="1100" dirty="0">
                <a:solidFill>
                  <a:srgbClr val="FF0000"/>
                </a:solidFill>
              </a:rPr>
              <a:t>スライド２以降の詳細版から引用して要点がわかるように概要として１枚に整理してください。</a:t>
            </a:r>
          </a:p>
        </p:txBody>
      </p:sp>
      <p:sp>
        <p:nvSpPr>
          <p:cNvPr id="13" name="テキスト ボックス 19">
            <a:extLst>
              <a:ext uri="{FF2B5EF4-FFF2-40B4-BE49-F238E27FC236}">
                <a16:creationId xmlns:a16="http://schemas.microsoft.com/office/drawing/2014/main" id="{0B40D512-E8D8-FE53-1506-AACC1E39A720}"/>
              </a:ext>
            </a:extLst>
          </p:cNvPr>
          <p:cNvSpPr txBox="1"/>
          <p:nvPr/>
        </p:nvSpPr>
        <p:spPr>
          <a:xfrm>
            <a:off x="7747000" y="25492"/>
            <a:ext cx="1365294" cy="461665"/>
          </a:xfrm>
          <a:prstGeom prst="rect">
            <a:avLst/>
          </a:prstGeom>
          <a:noFill/>
          <a:ln>
            <a:solidFill>
              <a:schemeClr val="tx1"/>
            </a:solidFill>
          </a:ln>
        </p:spPr>
        <p:txBody>
          <a:bodyPr wrap="square" rtlCol="0">
            <a:spAutoFit/>
          </a:bodyPr>
          <a:lstStyle/>
          <a:p>
            <a:pPr algn="ctr"/>
            <a:r>
              <a:rPr lang="ja-JP" altLang="en-US" sz="800" dirty="0"/>
              <a:t>都市空間情報デジタル</a:t>
            </a:r>
            <a:endParaRPr lang="en-US" altLang="ja-JP" sz="800" dirty="0"/>
          </a:p>
          <a:p>
            <a:pPr algn="ctr"/>
            <a:r>
              <a:rPr lang="ja-JP" altLang="en-US" sz="800" dirty="0"/>
              <a:t>基盤構築支援事業</a:t>
            </a:r>
            <a:endParaRPr lang="en-US" altLang="ja-JP" sz="800" dirty="0"/>
          </a:p>
          <a:p>
            <a:pPr algn="ctr"/>
            <a:r>
              <a:rPr lang="ja-JP" altLang="en-US" sz="800" dirty="0"/>
              <a:t>（民間サービス実装タイプ）</a:t>
            </a:r>
            <a:endParaRPr lang="en-US" altLang="ja-JP" sz="800" dirty="0"/>
          </a:p>
        </p:txBody>
      </p:sp>
      <p:sp>
        <p:nvSpPr>
          <p:cNvPr id="15" name="テキスト ボックス 14">
            <a:extLst>
              <a:ext uri="{FF2B5EF4-FFF2-40B4-BE49-F238E27FC236}">
                <a16:creationId xmlns:a16="http://schemas.microsoft.com/office/drawing/2014/main" id="{F3614F03-105A-B5E1-671A-8B2CA173D235}"/>
              </a:ext>
            </a:extLst>
          </p:cNvPr>
          <p:cNvSpPr txBox="1"/>
          <p:nvPr/>
        </p:nvSpPr>
        <p:spPr>
          <a:xfrm>
            <a:off x="4187735" y="55376"/>
            <a:ext cx="3744000" cy="215444"/>
          </a:xfrm>
          <a:prstGeom prst="rect">
            <a:avLst/>
          </a:prstGeom>
          <a:noFill/>
        </p:spPr>
        <p:txBody>
          <a:bodyPr wrap="square">
            <a:spAutoFit/>
          </a:bodyPr>
          <a:lstStyle/>
          <a:p>
            <a:r>
              <a:rPr kumimoji="1" lang="ja-JP" altLang="en-US" sz="800" dirty="0">
                <a:solidFill>
                  <a:schemeClr val="tx1"/>
                </a:solidFill>
                <a:latin typeface="游ゴシック" panose="020B0400000000000000" pitchFamily="50" charset="-128"/>
                <a:ea typeface="游ゴシック" panose="020B0400000000000000" pitchFamily="50" charset="-128"/>
              </a:rPr>
              <a:t>防災・安全／まちづくり</a:t>
            </a:r>
            <a:r>
              <a:rPr kumimoji="1" lang="en-US" altLang="ja-JP" sz="800" dirty="0">
                <a:solidFill>
                  <a:schemeClr val="tx1"/>
                </a:solidFill>
                <a:latin typeface="游ゴシック" panose="020B0400000000000000" pitchFamily="50" charset="-128"/>
                <a:ea typeface="游ゴシック" panose="020B0400000000000000" pitchFamily="50" charset="-128"/>
              </a:rPr>
              <a:t>GX</a:t>
            </a:r>
            <a:r>
              <a:rPr kumimoji="1" lang="ja-JP" altLang="en-US" sz="800" dirty="0">
                <a:solidFill>
                  <a:schemeClr val="tx1"/>
                </a:solidFill>
                <a:latin typeface="游ゴシック" panose="020B0400000000000000" pitchFamily="50" charset="-128"/>
                <a:ea typeface="游ゴシック" panose="020B0400000000000000" pitchFamily="50" charset="-128"/>
              </a:rPr>
              <a:t> ／ 都市・地域の活性化／その他（　　　　　）</a:t>
            </a:r>
            <a:endParaRPr kumimoji="1" lang="en-US" altLang="ja-JP" sz="8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17" name="正方形/長方形 16">
            <a:extLst>
              <a:ext uri="{FF2B5EF4-FFF2-40B4-BE49-F238E27FC236}">
                <a16:creationId xmlns:a16="http://schemas.microsoft.com/office/drawing/2014/main" id="{684116F7-BAA5-4136-C9B7-01BF709396E5}"/>
              </a:ext>
            </a:extLst>
          </p:cNvPr>
          <p:cNvSpPr/>
          <p:nvPr/>
        </p:nvSpPr>
        <p:spPr>
          <a:xfrm>
            <a:off x="4187735" y="64254"/>
            <a:ext cx="668091" cy="169714"/>
          </a:xfrm>
          <a:prstGeom prst="rect">
            <a:avLst/>
          </a:prstGeom>
          <a:no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vertOverflow="overflow" horzOverflow="overflow" rtlCol="0" anchor="ctr"/>
          <a:lstStyle/>
          <a:p>
            <a:pPr algn="ctr"/>
            <a:endParaRPr kumimoji="1" lang="ja-JP" altLang="en-US">
              <a:solidFill>
                <a:schemeClr val="tx1"/>
              </a:solidFill>
            </a:endParaRPr>
          </a:p>
        </p:txBody>
      </p:sp>
      <p:sp>
        <p:nvSpPr>
          <p:cNvPr id="20" name="テキスト ボックス 19">
            <a:extLst>
              <a:ext uri="{FF2B5EF4-FFF2-40B4-BE49-F238E27FC236}">
                <a16:creationId xmlns:a16="http://schemas.microsoft.com/office/drawing/2014/main" id="{600C8A5F-05FE-0473-BCFE-F4CAB086C347}"/>
              </a:ext>
            </a:extLst>
          </p:cNvPr>
          <p:cNvSpPr txBox="1"/>
          <p:nvPr/>
        </p:nvSpPr>
        <p:spPr>
          <a:xfrm>
            <a:off x="7403372" y="229074"/>
            <a:ext cx="2978878" cy="246221"/>
          </a:xfrm>
          <a:prstGeom prst="wedgeRectCallout">
            <a:avLst>
              <a:gd name="adj1" fmla="val -61211"/>
              <a:gd name="adj2" fmla="val -37451"/>
            </a:avLst>
          </a:prstGeom>
          <a:solidFill>
            <a:srgbClr val="FFFF00"/>
          </a:solidFill>
          <a:ln>
            <a:solidFill>
              <a:schemeClr val="tx1"/>
            </a:solidFill>
          </a:ln>
        </p:spPr>
        <p:txBody>
          <a:bodyPr wrap="square" rtlCol="0">
            <a:spAutoFit/>
          </a:bodyPr>
          <a:lstStyle>
            <a:defPPr>
              <a:defRPr lang="ja-JP"/>
            </a:defPPr>
            <a:lvl1pPr>
              <a:defRPr sz="1000"/>
            </a:lvl1pPr>
          </a:lstStyle>
          <a:p>
            <a:r>
              <a:rPr kumimoji="1" lang="en-US" altLang="ja-JP" sz="1000" dirty="0">
                <a:solidFill>
                  <a:srgbClr val="00B050"/>
                </a:solidFill>
                <a:latin typeface="Meiryo UI" panose="020B0604030504040204" pitchFamily="50" charset="-128"/>
                <a:ea typeface="Meiryo UI" panose="020B0604030504040204" pitchFamily="50" charset="-128"/>
              </a:rPr>
              <a:t>※</a:t>
            </a:r>
            <a:r>
              <a:rPr kumimoji="1" lang="ja-JP" altLang="en-US" sz="1000" dirty="0">
                <a:solidFill>
                  <a:srgbClr val="00B050"/>
                </a:solidFill>
                <a:latin typeface="Meiryo UI" panose="020B0604030504040204" pitchFamily="50" charset="-128"/>
                <a:ea typeface="Meiryo UI" panose="020B0604030504040204" pitchFamily="50" charset="-128"/>
              </a:rPr>
              <a:t>　該当するものを選択（　　　で囲む）してください。</a:t>
            </a:r>
            <a:endParaRPr lang="ja-JP" altLang="en-US" dirty="0">
              <a:solidFill>
                <a:srgbClr val="00B050"/>
              </a:solidFill>
            </a:endParaRPr>
          </a:p>
        </p:txBody>
      </p:sp>
      <p:sp>
        <p:nvSpPr>
          <p:cNvPr id="21" name="正方形/長方形 20">
            <a:extLst>
              <a:ext uri="{FF2B5EF4-FFF2-40B4-BE49-F238E27FC236}">
                <a16:creationId xmlns:a16="http://schemas.microsoft.com/office/drawing/2014/main" id="{1AFE9FF1-8F51-46F7-5C51-6093A02CDFBE}"/>
              </a:ext>
            </a:extLst>
          </p:cNvPr>
          <p:cNvSpPr/>
          <p:nvPr/>
        </p:nvSpPr>
        <p:spPr>
          <a:xfrm>
            <a:off x="8870652" y="298070"/>
            <a:ext cx="195787" cy="110497"/>
          </a:xfrm>
          <a:prstGeom prst="rect">
            <a:avLst/>
          </a:prstGeom>
          <a:no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vertOverflow="overflow" horzOverflow="overflow"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46785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id="{73124BAE-1D6B-51C6-C191-31723277C68A}"/>
              </a:ext>
            </a:extLst>
          </p:cNvPr>
          <p:cNvSpPr/>
          <p:nvPr/>
        </p:nvSpPr>
        <p:spPr bwMode="gray">
          <a:xfrm>
            <a:off x="86983" y="718184"/>
            <a:ext cx="8928000" cy="276999"/>
          </a:xfrm>
          <a:prstGeom prst="rect">
            <a:avLst/>
          </a:prstGeom>
          <a:solidFill>
            <a:srgbClr val="002882"/>
          </a:solidFill>
          <a:ln>
            <a:solidFill>
              <a:schemeClr val="accent6"/>
            </a:solidFill>
          </a:ln>
        </p:spPr>
        <p:txBody>
          <a:bodyPr wrap="square" rtlCol="0" anchor="ctr" anchorCtr="0">
            <a:spAutoFit/>
          </a:bodyPr>
          <a:lstStyle/>
          <a:p>
            <a:r>
              <a:rPr lang="ja-JP" altLang="en-US" sz="1200" b="1">
                <a:solidFill>
                  <a:schemeClr val="bg1"/>
                </a:solidFill>
                <a:latin typeface="メイリオ" panose="020B0604030504040204" pitchFamily="50" charset="-128"/>
                <a:ea typeface="メイリオ" panose="020B0604030504040204" pitchFamily="50" charset="-128"/>
              </a:rPr>
              <a:t>活用する</a:t>
            </a:r>
            <a:r>
              <a:rPr lang="en-US" altLang="ja-JP" sz="1200" b="1">
                <a:solidFill>
                  <a:schemeClr val="bg1"/>
                </a:solidFill>
                <a:latin typeface="メイリオ" panose="020B0604030504040204" pitchFamily="50" charset="-128"/>
                <a:ea typeface="メイリオ" panose="020B0604030504040204" pitchFamily="50" charset="-128"/>
              </a:rPr>
              <a:t>3D</a:t>
            </a:r>
            <a:r>
              <a:rPr lang="ja-JP" altLang="en-US" sz="1200" b="1">
                <a:solidFill>
                  <a:schemeClr val="bg1"/>
                </a:solidFill>
                <a:latin typeface="メイリオ" panose="020B0604030504040204" pitchFamily="50" charset="-128"/>
                <a:ea typeface="メイリオ" panose="020B0604030504040204" pitchFamily="50" charset="-128"/>
              </a:rPr>
              <a:t>都市モデル</a:t>
            </a:r>
          </a:p>
        </p:txBody>
      </p:sp>
      <p:pic>
        <p:nvPicPr>
          <p:cNvPr id="23" name="図 22">
            <a:extLst>
              <a:ext uri="{FF2B5EF4-FFF2-40B4-BE49-F238E27FC236}">
                <a16:creationId xmlns:a16="http://schemas.microsoft.com/office/drawing/2014/main" id="{1B1FEBC9-38ED-8C15-CA02-5A61829385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73570" y="2478452"/>
            <a:ext cx="3498046" cy="2427767"/>
          </a:xfrm>
          <a:prstGeom prst="rect">
            <a:avLst/>
          </a:prstGeom>
        </p:spPr>
      </p:pic>
      <p:graphicFrame>
        <p:nvGraphicFramePr>
          <p:cNvPr id="29" name="表 28">
            <a:extLst>
              <a:ext uri="{FF2B5EF4-FFF2-40B4-BE49-F238E27FC236}">
                <a16:creationId xmlns:a16="http://schemas.microsoft.com/office/drawing/2014/main" id="{9A8CC9C3-4A41-2416-2B94-5B3A0FC01D09}"/>
              </a:ext>
            </a:extLst>
          </p:cNvPr>
          <p:cNvGraphicFramePr>
            <a:graphicFrameLocks noGrp="1"/>
          </p:cNvGraphicFramePr>
          <p:nvPr>
            <p:extLst>
              <p:ext uri="{D42A27DB-BD31-4B8C-83A1-F6EECF244321}">
                <p14:modId xmlns:p14="http://schemas.microsoft.com/office/powerpoint/2010/main" val="722113000"/>
              </p:ext>
            </p:extLst>
          </p:nvPr>
        </p:nvGraphicFramePr>
        <p:xfrm>
          <a:off x="121372" y="1415397"/>
          <a:ext cx="5159764" cy="3231670"/>
        </p:xfrm>
        <a:graphic>
          <a:graphicData uri="http://schemas.openxmlformats.org/drawingml/2006/table">
            <a:tbl>
              <a:tblPr bandRow="1">
                <a:tableStyleId>{125E5076-3810-47DD-B79F-674D7AD40C01}</a:tableStyleId>
              </a:tblPr>
              <a:tblGrid>
                <a:gridCol w="444979">
                  <a:extLst>
                    <a:ext uri="{9D8B030D-6E8A-4147-A177-3AD203B41FA5}">
                      <a16:colId xmlns:a16="http://schemas.microsoft.com/office/drawing/2014/main" val="3796627024"/>
                    </a:ext>
                  </a:extLst>
                </a:gridCol>
                <a:gridCol w="1407886">
                  <a:extLst>
                    <a:ext uri="{9D8B030D-6E8A-4147-A177-3AD203B41FA5}">
                      <a16:colId xmlns:a16="http://schemas.microsoft.com/office/drawing/2014/main" val="835615293"/>
                    </a:ext>
                  </a:extLst>
                </a:gridCol>
                <a:gridCol w="1277257">
                  <a:extLst>
                    <a:ext uri="{9D8B030D-6E8A-4147-A177-3AD203B41FA5}">
                      <a16:colId xmlns:a16="http://schemas.microsoft.com/office/drawing/2014/main" val="2188183779"/>
                    </a:ext>
                  </a:extLst>
                </a:gridCol>
                <a:gridCol w="1221906">
                  <a:extLst>
                    <a:ext uri="{9D8B030D-6E8A-4147-A177-3AD203B41FA5}">
                      <a16:colId xmlns:a16="http://schemas.microsoft.com/office/drawing/2014/main" val="3317340834"/>
                    </a:ext>
                  </a:extLst>
                </a:gridCol>
                <a:gridCol w="807736">
                  <a:extLst>
                    <a:ext uri="{9D8B030D-6E8A-4147-A177-3AD203B41FA5}">
                      <a16:colId xmlns:a16="http://schemas.microsoft.com/office/drawing/2014/main" val="4082406893"/>
                    </a:ext>
                  </a:extLst>
                </a:gridCol>
              </a:tblGrid>
              <a:tr h="490316">
                <a:tc>
                  <a:txBody>
                    <a:bodyPr/>
                    <a:lstStyle/>
                    <a:p>
                      <a:pPr algn="ctr"/>
                      <a:r>
                        <a:rPr kumimoji="1" lang="ja-JP" altLang="en-US" sz="900" b="0">
                          <a:solidFill>
                            <a:schemeClr val="tx1"/>
                          </a:solidFill>
                          <a:latin typeface="+mn-ea"/>
                          <a:ea typeface="+mn-ea"/>
                        </a:rPr>
                        <a:t>詳細度</a:t>
                      </a:r>
                      <a:endParaRPr kumimoji="1" lang="ja-JP" altLang="en-US" sz="900" b="0" dirty="0">
                        <a:solidFill>
                          <a:schemeClr val="tx1"/>
                        </a:solidFill>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tc>
                  <a:txBody>
                    <a:bodyPr/>
                    <a:lstStyle/>
                    <a:p>
                      <a:pPr algn="ctr"/>
                      <a:r>
                        <a:rPr kumimoji="1" lang="ja-JP" altLang="en-US" sz="900" b="0">
                          <a:solidFill>
                            <a:schemeClr val="tx1"/>
                          </a:solidFill>
                          <a:latin typeface="+mn-ea"/>
                          <a:ea typeface="+mn-ea"/>
                        </a:rPr>
                        <a:t>整備地物</a:t>
                      </a:r>
                      <a:endParaRPr kumimoji="1" lang="ja-JP" altLang="en-US" sz="900" b="0" dirty="0">
                        <a:solidFill>
                          <a:schemeClr val="tx1"/>
                        </a:solidFill>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tc>
                  <a:txBody>
                    <a:bodyPr/>
                    <a:lstStyle/>
                    <a:p>
                      <a:pPr algn="ctr"/>
                      <a:r>
                        <a:rPr kumimoji="1" lang="ja-JP" altLang="en-US" sz="900" b="0">
                          <a:solidFill>
                            <a:schemeClr val="tx1"/>
                          </a:solidFill>
                          <a:latin typeface="+mn-ea"/>
                          <a:ea typeface="+mn-ea"/>
                        </a:rPr>
                        <a:t>整備年度・</a:t>
                      </a:r>
                      <a:endParaRPr kumimoji="1" lang="en-US" altLang="ja-JP" sz="900" b="0">
                        <a:solidFill>
                          <a:schemeClr val="tx1"/>
                        </a:solidFill>
                        <a:latin typeface="+mn-ea"/>
                        <a:ea typeface="+mn-ea"/>
                      </a:endParaRPr>
                    </a:p>
                    <a:p>
                      <a:pPr algn="ctr"/>
                      <a:r>
                        <a:rPr kumimoji="1" lang="ja-JP" altLang="en-US" sz="900" b="0">
                          <a:solidFill>
                            <a:schemeClr val="tx1"/>
                          </a:solidFill>
                          <a:latin typeface="+mn-ea"/>
                          <a:ea typeface="+mn-ea"/>
                        </a:rPr>
                        <a:t>整備類型</a:t>
                      </a:r>
                      <a:endParaRPr kumimoji="1" lang="ja-JP" altLang="en-US" sz="900" b="0" dirty="0">
                        <a:solidFill>
                          <a:schemeClr val="tx1"/>
                        </a:solidFill>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tc>
                  <a:txBody>
                    <a:bodyPr/>
                    <a:lstStyle/>
                    <a:p>
                      <a:pPr algn="ctr"/>
                      <a:r>
                        <a:rPr kumimoji="1" lang="ja-JP" altLang="en-US" sz="900" b="0">
                          <a:solidFill>
                            <a:schemeClr val="tx1"/>
                          </a:solidFill>
                          <a:latin typeface="+mn-ea"/>
                          <a:ea typeface="+mn-ea"/>
                        </a:rPr>
                        <a:t>整備範囲</a:t>
                      </a:r>
                      <a:endParaRPr kumimoji="1" lang="ja-JP" altLang="en-US" sz="900" b="0" dirty="0">
                        <a:solidFill>
                          <a:schemeClr val="tx1"/>
                        </a:solidFill>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tc>
                  <a:txBody>
                    <a:bodyPr/>
                    <a:lstStyle/>
                    <a:p>
                      <a:pPr algn="ctr"/>
                      <a:r>
                        <a:rPr kumimoji="1" lang="ja-JP" altLang="en-US" sz="900" b="0">
                          <a:solidFill>
                            <a:schemeClr val="tx1"/>
                          </a:solidFill>
                          <a:latin typeface="+mn-ea"/>
                          <a:ea typeface="+mn-ea"/>
                        </a:rPr>
                        <a:t>本事業での</a:t>
                      </a:r>
                      <a:endParaRPr kumimoji="1" lang="en-US" altLang="ja-JP" sz="900" b="0">
                        <a:solidFill>
                          <a:schemeClr val="tx1"/>
                        </a:solidFill>
                        <a:latin typeface="+mn-ea"/>
                        <a:ea typeface="+mn-ea"/>
                      </a:endParaRPr>
                    </a:p>
                    <a:p>
                      <a:pPr algn="ctr"/>
                      <a:r>
                        <a:rPr kumimoji="1" lang="ja-JP" altLang="en-US" sz="900" b="0">
                          <a:solidFill>
                            <a:schemeClr val="tx1"/>
                          </a:solidFill>
                          <a:latin typeface="+mn-ea"/>
                          <a:ea typeface="+mn-ea"/>
                        </a:rPr>
                        <a:t>整備の有無</a:t>
                      </a:r>
                      <a:endParaRPr kumimoji="1" lang="ja-JP" altLang="en-US" sz="900" b="0" dirty="0">
                        <a:solidFill>
                          <a:schemeClr val="tx1"/>
                        </a:solidFill>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148724948"/>
                  </a:ext>
                </a:extLst>
              </a:tr>
              <a:tr h="653677">
                <a:tc>
                  <a:txBody>
                    <a:bodyPr/>
                    <a:lstStyle/>
                    <a:p>
                      <a:r>
                        <a:rPr kumimoji="1" lang="en-US" altLang="ja-JP" sz="900">
                          <a:solidFill>
                            <a:schemeClr val="tx1"/>
                          </a:solidFill>
                          <a:highlight>
                            <a:srgbClr val="FFFF00"/>
                          </a:highlight>
                          <a:latin typeface="+mn-ea"/>
                          <a:ea typeface="+mn-ea"/>
                        </a:rPr>
                        <a:t>LOD1</a:t>
                      </a:r>
                      <a:endParaRPr kumimoji="1" lang="ja-JP" altLang="en-US" sz="900" dirty="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ja-JP" altLang="en-US" sz="900">
                          <a:solidFill>
                            <a:schemeClr val="tx1"/>
                          </a:solidFill>
                          <a:highlight>
                            <a:srgbClr val="FFFF00"/>
                          </a:highlight>
                          <a:latin typeface="+mn-ea"/>
                          <a:ea typeface="+mn-ea"/>
                        </a:rPr>
                        <a:t>建築物、道路、</a:t>
                      </a:r>
                      <a:endParaRPr kumimoji="1" lang="en-US" altLang="ja-JP" sz="900">
                        <a:solidFill>
                          <a:schemeClr val="tx1"/>
                        </a:solidFill>
                        <a:highlight>
                          <a:srgbClr val="FFFF00"/>
                        </a:highlight>
                        <a:latin typeface="+mn-ea"/>
                        <a:ea typeface="+mn-ea"/>
                      </a:endParaRPr>
                    </a:p>
                    <a:p>
                      <a:r>
                        <a:rPr kumimoji="1" lang="ja-JP" altLang="en-US" sz="900">
                          <a:solidFill>
                            <a:schemeClr val="tx1"/>
                          </a:solidFill>
                          <a:highlight>
                            <a:srgbClr val="FFFF00"/>
                          </a:highlight>
                          <a:latin typeface="+mn-ea"/>
                          <a:ea typeface="+mn-ea"/>
                        </a:rPr>
                        <a:t>都市計画決定情報、</a:t>
                      </a:r>
                      <a:endParaRPr kumimoji="1" lang="en-US" altLang="ja-JP" sz="900">
                        <a:solidFill>
                          <a:schemeClr val="tx1"/>
                        </a:solidFill>
                        <a:highlight>
                          <a:srgbClr val="FFFF00"/>
                        </a:highlight>
                        <a:latin typeface="+mn-ea"/>
                        <a:ea typeface="+mn-ea"/>
                      </a:endParaRPr>
                    </a:p>
                    <a:p>
                      <a:r>
                        <a:rPr kumimoji="1" lang="ja-JP" altLang="en-US" sz="900">
                          <a:solidFill>
                            <a:schemeClr val="tx1"/>
                          </a:solidFill>
                          <a:highlight>
                            <a:srgbClr val="FFFF00"/>
                          </a:highlight>
                          <a:latin typeface="+mn-ea"/>
                          <a:ea typeface="+mn-ea"/>
                        </a:rPr>
                        <a:t>土地利用、災害リスク、</a:t>
                      </a:r>
                      <a:endParaRPr kumimoji="1" lang="en-US" altLang="ja-JP" sz="900">
                        <a:solidFill>
                          <a:schemeClr val="tx1"/>
                        </a:solidFill>
                        <a:highlight>
                          <a:srgbClr val="FFFF00"/>
                        </a:highlight>
                        <a:latin typeface="+mn-ea"/>
                        <a:ea typeface="+mn-ea"/>
                      </a:endParaRPr>
                    </a:p>
                    <a:p>
                      <a:r>
                        <a:rPr kumimoji="1" lang="ja-JP" altLang="en-US" sz="900">
                          <a:solidFill>
                            <a:schemeClr val="tx1"/>
                          </a:solidFill>
                          <a:highlight>
                            <a:srgbClr val="FFFF00"/>
                          </a:highlight>
                          <a:latin typeface="+mn-ea"/>
                          <a:ea typeface="+mn-ea"/>
                        </a:rPr>
                        <a:t>地形</a:t>
                      </a:r>
                      <a:endParaRPr kumimoji="1" lang="ja-JP" altLang="en-US" sz="900" dirty="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en-US" altLang="ja-JP" sz="900">
                          <a:solidFill>
                            <a:schemeClr val="tx1"/>
                          </a:solidFill>
                          <a:highlight>
                            <a:srgbClr val="FFFF00"/>
                          </a:highlight>
                          <a:latin typeface="+mn-ea"/>
                          <a:ea typeface="+mn-ea"/>
                        </a:rPr>
                        <a:t>R</a:t>
                      </a:r>
                      <a:r>
                        <a:rPr kumimoji="1" lang="ja-JP" altLang="en-US" sz="900">
                          <a:solidFill>
                            <a:schemeClr val="tx1"/>
                          </a:solidFill>
                          <a:highlight>
                            <a:srgbClr val="FFFF00"/>
                          </a:highlight>
                          <a:latin typeface="+mn-ea"/>
                          <a:ea typeface="+mn-ea"/>
                        </a:rPr>
                        <a:t>５年度 新規整備</a:t>
                      </a:r>
                      <a:endParaRPr kumimoji="1" lang="ja-JP" altLang="en-US" sz="900" dirty="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ja-JP" altLang="en-US" sz="900">
                          <a:solidFill>
                            <a:schemeClr val="tx1"/>
                          </a:solidFill>
                          <a:highlight>
                            <a:srgbClr val="FFFF00"/>
                          </a:highlight>
                          <a:latin typeface="+mn-ea"/>
                          <a:ea typeface="+mn-ea"/>
                        </a:rPr>
                        <a:t>都市計画区域</a:t>
                      </a:r>
                      <a:endParaRPr kumimoji="1" lang="en-US" altLang="ja-JP" sz="900">
                        <a:solidFill>
                          <a:schemeClr val="tx1"/>
                        </a:solidFill>
                        <a:highlight>
                          <a:srgbClr val="FFFF00"/>
                        </a:highlight>
                        <a:latin typeface="+mn-ea"/>
                        <a:ea typeface="+mn-ea"/>
                      </a:endParaRPr>
                    </a:p>
                    <a:p>
                      <a:r>
                        <a:rPr kumimoji="1" lang="ja-JP" altLang="en-US" sz="900">
                          <a:solidFill>
                            <a:schemeClr val="tx1"/>
                          </a:solidFill>
                          <a:highlight>
                            <a:srgbClr val="FFFF00"/>
                          </a:highlight>
                          <a:latin typeface="+mn-ea"/>
                          <a:ea typeface="+mn-ea"/>
                        </a:rPr>
                        <a:t>（〇㎞</a:t>
                      </a:r>
                      <a:r>
                        <a:rPr kumimoji="1" lang="en-US" altLang="ja-JP" sz="900">
                          <a:solidFill>
                            <a:schemeClr val="tx1"/>
                          </a:solidFill>
                          <a:highlight>
                            <a:srgbClr val="FFFF00"/>
                          </a:highlight>
                          <a:latin typeface="+mn-ea"/>
                          <a:ea typeface="+mn-ea"/>
                        </a:rPr>
                        <a:t>2</a:t>
                      </a:r>
                      <a:r>
                        <a:rPr kumimoji="1" lang="ja-JP" altLang="en-US" sz="900">
                          <a:solidFill>
                            <a:schemeClr val="tx1"/>
                          </a:solidFill>
                          <a:highlight>
                            <a:srgbClr val="FFFF00"/>
                          </a:highlight>
                          <a:latin typeface="+mn-ea"/>
                          <a:ea typeface="+mn-ea"/>
                        </a:rPr>
                        <a:t>）</a:t>
                      </a: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ctr"/>
                      <a:endParaRPr kumimoji="1" lang="ja-JP" altLang="en-US" sz="900">
                        <a:solidFill>
                          <a:schemeClr val="tx1"/>
                        </a:solidFill>
                        <a:highlight>
                          <a:srgbClr val="FFFF00"/>
                        </a:highlight>
                        <a:latin typeface="+mn-ea"/>
                        <a:ea typeface="+mn-ea"/>
                      </a:endParaRPr>
                    </a:p>
                  </a:txBody>
                  <a:tcPr marL="36765" marR="36765" marT="46691" marB="46691"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680956543"/>
                  </a:ext>
                </a:extLst>
              </a:tr>
              <a:tr h="653677">
                <a:tc>
                  <a:txBody>
                    <a:bodyPr/>
                    <a:lstStyle/>
                    <a:p>
                      <a:r>
                        <a:rPr kumimoji="1" lang="en-US" altLang="ja-JP" sz="900">
                          <a:solidFill>
                            <a:schemeClr val="tx1"/>
                          </a:solidFill>
                          <a:highlight>
                            <a:srgbClr val="FFFF00"/>
                          </a:highlight>
                          <a:latin typeface="+mn-ea"/>
                          <a:ea typeface="+mn-ea"/>
                        </a:rPr>
                        <a:t>LOD2</a:t>
                      </a:r>
                      <a:endParaRPr kumimoji="1" lang="ja-JP" altLang="en-US" sz="900" dirty="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ja-JP" altLang="en-US" sz="900">
                          <a:solidFill>
                            <a:schemeClr val="tx1"/>
                          </a:solidFill>
                          <a:highlight>
                            <a:srgbClr val="FFFF00"/>
                          </a:highlight>
                          <a:latin typeface="+mn-ea"/>
                          <a:ea typeface="+mn-ea"/>
                        </a:rPr>
                        <a:t>建築物</a:t>
                      </a: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en-US" altLang="ja-JP" sz="900">
                          <a:solidFill>
                            <a:schemeClr val="tx1"/>
                          </a:solidFill>
                          <a:highlight>
                            <a:srgbClr val="FFFF00"/>
                          </a:highlight>
                          <a:latin typeface="+mn-ea"/>
                          <a:ea typeface="+mn-ea"/>
                        </a:rPr>
                        <a:t>R</a:t>
                      </a:r>
                      <a:r>
                        <a:rPr kumimoji="1" lang="ja-JP" altLang="en-US" sz="900">
                          <a:solidFill>
                            <a:schemeClr val="tx1"/>
                          </a:solidFill>
                          <a:highlight>
                            <a:srgbClr val="FFFF00"/>
                          </a:highlight>
                          <a:latin typeface="+mn-ea"/>
                          <a:ea typeface="+mn-ea"/>
                        </a:rPr>
                        <a:t>５年度 新規整備</a:t>
                      </a:r>
                      <a:endParaRPr kumimoji="1" lang="en-US" altLang="ja-JP" sz="900">
                        <a:solidFill>
                          <a:schemeClr val="tx1"/>
                        </a:solidFill>
                        <a:highlight>
                          <a:srgbClr val="FFFF00"/>
                        </a:highlight>
                        <a:latin typeface="+mn-ea"/>
                        <a:ea typeface="+mn-ea"/>
                      </a:endParaRPr>
                    </a:p>
                    <a:p>
                      <a:r>
                        <a:rPr kumimoji="1" lang="en-US" altLang="ja-JP" sz="900">
                          <a:solidFill>
                            <a:schemeClr val="tx1"/>
                          </a:solidFill>
                          <a:highlight>
                            <a:srgbClr val="FFFF00"/>
                          </a:highlight>
                          <a:latin typeface="+mn-ea"/>
                          <a:ea typeface="+mn-ea"/>
                        </a:rPr>
                        <a:t>R</a:t>
                      </a:r>
                      <a:r>
                        <a:rPr kumimoji="1" lang="ja-JP" altLang="en-US" sz="900">
                          <a:solidFill>
                            <a:schemeClr val="tx1"/>
                          </a:solidFill>
                          <a:highlight>
                            <a:srgbClr val="FFFF00"/>
                          </a:highlight>
                          <a:latin typeface="+mn-ea"/>
                          <a:ea typeface="+mn-ea"/>
                        </a:rPr>
                        <a:t>６年度 更新</a:t>
                      </a:r>
                      <a:endParaRPr kumimoji="1" lang="ja-JP" altLang="en-US" sz="900" dirty="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ja-JP" altLang="en-US" sz="900">
                          <a:solidFill>
                            <a:schemeClr val="tx1"/>
                          </a:solidFill>
                          <a:highlight>
                            <a:srgbClr val="FFFF00"/>
                          </a:highlight>
                          <a:latin typeface="+mn-ea"/>
                          <a:ea typeface="+mn-ea"/>
                        </a:rPr>
                        <a:t>〇〇駅北側エリア</a:t>
                      </a:r>
                      <a:endParaRPr kumimoji="1" lang="en-US" altLang="ja-JP" sz="900">
                        <a:solidFill>
                          <a:schemeClr val="tx1"/>
                        </a:solidFill>
                        <a:highlight>
                          <a:srgbClr val="FFFF00"/>
                        </a:highlight>
                        <a:latin typeface="+mn-ea"/>
                        <a:ea typeface="+mn-ea"/>
                      </a:endParaRPr>
                    </a:p>
                    <a:p>
                      <a:r>
                        <a:rPr kumimoji="1" lang="ja-JP" altLang="en-US" sz="900">
                          <a:solidFill>
                            <a:schemeClr val="tx1"/>
                          </a:solidFill>
                          <a:highlight>
                            <a:srgbClr val="FFFF00"/>
                          </a:highlight>
                          <a:latin typeface="+mn-ea"/>
                          <a:ea typeface="+mn-ea"/>
                        </a:rPr>
                        <a:t>（〇㎞</a:t>
                      </a:r>
                      <a:r>
                        <a:rPr kumimoji="1" lang="en-US" altLang="ja-JP" sz="900">
                          <a:solidFill>
                            <a:schemeClr val="tx1"/>
                          </a:solidFill>
                          <a:highlight>
                            <a:srgbClr val="FFFF00"/>
                          </a:highlight>
                          <a:latin typeface="+mn-ea"/>
                          <a:ea typeface="+mn-ea"/>
                        </a:rPr>
                        <a:t>2</a:t>
                      </a:r>
                      <a:r>
                        <a:rPr kumimoji="1" lang="ja-JP" altLang="en-US" sz="900">
                          <a:solidFill>
                            <a:schemeClr val="tx1"/>
                          </a:solidFill>
                          <a:highlight>
                            <a:srgbClr val="FFFF00"/>
                          </a:highlight>
                          <a:latin typeface="+mn-ea"/>
                          <a:ea typeface="+mn-ea"/>
                        </a:rPr>
                        <a:t>）</a:t>
                      </a: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ctr"/>
                      <a:endParaRPr kumimoji="1" lang="ja-JP" altLang="en-US" sz="900">
                        <a:solidFill>
                          <a:schemeClr val="tx1"/>
                        </a:solidFill>
                        <a:highlight>
                          <a:srgbClr val="FFFF00"/>
                        </a:highlight>
                        <a:latin typeface="+mn-ea"/>
                        <a:ea typeface="+mn-ea"/>
                      </a:endParaRPr>
                    </a:p>
                  </a:txBody>
                  <a:tcPr marL="36765" marR="36765" marT="46691" marB="46691"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91322108"/>
                  </a:ext>
                </a:extLst>
              </a:tr>
              <a:tr h="513603">
                <a:tc>
                  <a:txBody>
                    <a:bodyPr/>
                    <a:lstStyle/>
                    <a:p>
                      <a:r>
                        <a:rPr kumimoji="1" lang="en-US" altLang="ja-JP" sz="900">
                          <a:solidFill>
                            <a:schemeClr val="tx1"/>
                          </a:solidFill>
                          <a:highlight>
                            <a:srgbClr val="FFFF00"/>
                          </a:highlight>
                          <a:latin typeface="+mn-ea"/>
                          <a:ea typeface="+mn-ea"/>
                        </a:rPr>
                        <a:t>LOD2</a:t>
                      </a:r>
                    </a:p>
                    <a:p>
                      <a:endParaRPr kumimoji="1" lang="en-US" altLang="ja-JP" sz="900" dirty="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ja-JP" altLang="en-US" sz="900">
                          <a:solidFill>
                            <a:schemeClr val="tx1"/>
                          </a:solidFill>
                          <a:highlight>
                            <a:srgbClr val="FFFF00"/>
                          </a:highlight>
                          <a:latin typeface="+mn-ea"/>
                          <a:ea typeface="+mn-ea"/>
                        </a:rPr>
                        <a:t>建築物</a:t>
                      </a: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en-US" altLang="ja-JP" sz="900">
                          <a:solidFill>
                            <a:schemeClr val="tx1"/>
                          </a:solidFill>
                          <a:highlight>
                            <a:srgbClr val="FFFF00"/>
                          </a:highlight>
                          <a:latin typeface="+mn-ea"/>
                          <a:ea typeface="+mn-ea"/>
                        </a:rPr>
                        <a:t>R</a:t>
                      </a:r>
                      <a:r>
                        <a:rPr kumimoji="1" lang="ja-JP" altLang="en-US" sz="900">
                          <a:solidFill>
                            <a:schemeClr val="tx1"/>
                          </a:solidFill>
                          <a:highlight>
                            <a:srgbClr val="FFFF00"/>
                          </a:highlight>
                          <a:latin typeface="+mn-ea"/>
                          <a:ea typeface="+mn-ea"/>
                        </a:rPr>
                        <a:t>６年度 範囲拡張</a:t>
                      </a:r>
                      <a:endParaRPr kumimoji="1" lang="ja-JP" altLang="en-US" sz="900" dirty="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highlight>
                            <a:srgbClr val="FFFF00"/>
                          </a:highlight>
                          <a:latin typeface="+mn-ea"/>
                          <a:ea typeface="+mn-ea"/>
                        </a:rPr>
                        <a:t>〇〇駅南側エリア</a:t>
                      </a:r>
                      <a:endParaRPr kumimoji="1" lang="en-US" altLang="ja-JP" sz="900">
                        <a:solidFill>
                          <a:schemeClr val="tx1"/>
                        </a:solidFill>
                        <a:highlight>
                          <a:srgbClr val="FFFF00"/>
                        </a:highlight>
                        <a:latin typeface="+mn-ea"/>
                        <a:ea typeface="+mn-ea"/>
                      </a:endParaRP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highlight>
                            <a:srgbClr val="FFFF00"/>
                          </a:highlight>
                          <a:latin typeface="+mn-ea"/>
                          <a:ea typeface="+mn-ea"/>
                        </a:rPr>
                        <a:t>（〇㎞</a:t>
                      </a:r>
                      <a:r>
                        <a:rPr kumimoji="1" lang="en-US" altLang="ja-JP" sz="900">
                          <a:solidFill>
                            <a:schemeClr val="tx1"/>
                          </a:solidFill>
                          <a:highlight>
                            <a:srgbClr val="FFFF00"/>
                          </a:highlight>
                          <a:latin typeface="+mn-ea"/>
                          <a:ea typeface="+mn-ea"/>
                        </a:rPr>
                        <a:t>2</a:t>
                      </a:r>
                      <a:r>
                        <a:rPr kumimoji="1" lang="ja-JP" altLang="en-US" sz="900">
                          <a:solidFill>
                            <a:schemeClr val="tx1"/>
                          </a:solidFill>
                          <a:highlight>
                            <a:srgbClr val="FFFF00"/>
                          </a:highlight>
                          <a:latin typeface="+mn-ea"/>
                          <a:ea typeface="+mn-ea"/>
                        </a:rPr>
                        <a:t>）</a:t>
                      </a: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ctr"/>
                      <a:endParaRPr kumimoji="1" lang="ja-JP" altLang="en-US" sz="900">
                        <a:solidFill>
                          <a:schemeClr val="tx1"/>
                        </a:solidFill>
                        <a:highlight>
                          <a:srgbClr val="FFFF00"/>
                        </a:highlight>
                        <a:latin typeface="+mn-ea"/>
                        <a:ea typeface="+mn-ea"/>
                      </a:endParaRPr>
                    </a:p>
                  </a:txBody>
                  <a:tcPr marL="36765" marR="36765" marT="46691" marB="46691"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869342269"/>
                  </a:ext>
                </a:extLst>
              </a:tr>
              <a:tr h="373530">
                <a:tc>
                  <a:txBody>
                    <a:bodyPr/>
                    <a:lstStyle/>
                    <a:p>
                      <a:r>
                        <a:rPr kumimoji="1" lang="en-US" altLang="ja-JP" sz="900" b="0">
                          <a:solidFill>
                            <a:schemeClr val="tx1"/>
                          </a:solidFill>
                          <a:highlight>
                            <a:srgbClr val="FFFF00"/>
                          </a:highlight>
                          <a:latin typeface="+mn-ea"/>
                          <a:ea typeface="+mn-ea"/>
                        </a:rPr>
                        <a:t>LOD3</a:t>
                      </a:r>
                      <a:endParaRPr kumimoji="1" lang="ja-JP" altLang="en-US" sz="900" b="0" dirty="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ja-JP" altLang="en-US" sz="900">
                          <a:solidFill>
                            <a:schemeClr val="tx1"/>
                          </a:solidFill>
                          <a:highlight>
                            <a:srgbClr val="FFFF00"/>
                          </a:highlight>
                          <a:latin typeface="+mn-ea"/>
                          <a:ea typeface="+mn-ea"/>
                        </a:rPr>
                        <a:t>橋梁</a:t>
                      </a: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en-US" altLang="ja-JP" sz="900">
                          <a:solidFill>
                            <a:schemeClr val="tx1"/>
                          </a:solidFill>
                          <a:highlight>
                            <a:srgbClr val="FFFF00"/>
                          </a:highlight>
                          <a:latin typeface="+mn-ea"/>
                          <a:ea typeface="+mn-ea"/>
                        </a:rPr>
                        <a:t>R</a:t>
                      </a:r>
                      <a:r>
                        <a:rPr kumimoji="1" lang="ja-JP" altLang="en-US" sz="900">
                          <a:solidFill>
                            <a:schemeClr val="tx1"/>
                          </a:solidFill>
                          <a:highlight>
                            <a:srgbClr val="FFFF00"/>
                          </a:highlight>
                          <a:latin typeface="+mn-ea"/>
                          <a:ea typeface="+mn-ea"/>
                        </a:rPr>
                        <a:t>７年度 新規整備</a:t>
                      </a:r>
                      <a:endParaRPr kumimoji="1" lang="ja-JP" altLang="en-US" sz="900" dirty="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highlight>
                            <a:srgbClr val="FFFF00"/>
                          </a:highlight>
                          <a:latin typeface="+mn-ea"/>
                          <a:ea typeface="+mn-ea"/>
                        </a:rPr>
                        <a:t>○○橋</a:t>
                      </a:r>
                      <a:endParaRPr kumimoji="1" lang="en-US" altLang="ja-JP" sz="900">
                        <a:solidFill>
                          <a:schemeClr val="tx1"/>
                        </a:solidFill>
                        <a:highlight>
                          <a:srgbClr val="FFFF00"/>
                        </a:highlight>
                        <a:latin typeface="+mn-ea"/>
                        <a:ea typeface="+mn-ea"/>
                      </a:endParaRP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highlight>
                            <a:srgbClr val="FFFF00"/>
                          </a:highlight>
                          <a:latin typeface="+mn-ea"/>
                          <a:ea typeface="+mn-ea"/>
                        </a:rPr>
                        <a:t>（１カ所）</a:t>
                      </a: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highlight>
                            <a:srgbClr val="FFFF00"/>
                          </a:highlight>
                          <a:latin typeface="+mn-ea"/>
                          <a:ea typeface="+mn-ea"/>
                        </a:rPr>
                        <a:t>○</a:t>
                      </a:r>
                    </a:p>
                  </a:txBody>
                  <a:tcPr marL="36765" marR="36765" marT="46691" marB="46691"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00862528"/>
                  </a:ext>
                </a:extLst>
              </a:tr>
              <a:tr h="546867">
                <a:tc>
                  <a:txBody>
                    <a:bodyPr/>
                    <a:lstStyle/>
                    <a:p>
                      <a:endParaRPr kumimoji="1" lang="ja-JP" altLang="en-US" sz="900">
                        <a:solidFill>
                          <a:schemeClr val="tx1"/>
                        </a:solidFill>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endParaRPr kumimoji="1" lang="ja-JP" altLang="en-US" sz="90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endParaRPr kumimoji="1" lang="ja-JP" altLang="en-US" sz="90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ja-JP" altLang="en-US" sz="900">
                        <a:solidFill>
                          <a:schemeClr val="tx1"/>
                        </a:solidFill>
                        <a:highlight>
                          <a:srgbClr val="FFFF00"/>
                        </a:highlight>
                        <a:latin typeface="+mn-ea"/>
                        <a:ea typeface="+mn-ea"/>
                      </a:endParaRPr>
                    </a:p>
                  </a:txBody>
                  <a:tcPr marL="36765" marR="36765" marT="46691" marB="4669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ctr"/>
                      <a:endParaRPr kumimoji="1" lang="ja-JP" altLang="en-US" sz="900">
                        <a:solidFill>
                          <a:schemeClr val="tx1"/>
                        </a:solidFill>
                        <a:highlight>
                          <a:srgbClr val="FFFF00"/>
                        </a:highlight>
                        <a:latin typeface="+mn-ea"/>
                        <a:ea typeface="+mn-ea"/>
                      </a:endParaRPr>
                    </a:p>
                  </a:txBody>
                  <a:tcPr marL="36765" marR="36765" marT="46691" marB="46691"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2875429395"/>
                  </a:ext>
                </a:extLst>
              </a:tr>
            </a:tbl>
          </a:graphicData>
        </a:graphic>
      </p:graphicFrame>
      <p:sp>
        <p:nvSpPr>
          <p:cNvPr id="31" name="テキスト ボックス 30">
            <a:extLst>
              <a:ext uri="{FF2B5EF4-FFF2-40B4-BE49-F238E27FC236}">
                <a16:creationId xmlns:a16="http://schemas.microsoft.com/office/drawing/2014/main" id="{E304DEB2-793E-4DA9-ADB6-6DB7463C53E5}"/>
              </a:ext>
            </a:extLst>
          </p:cNvPr>
          <p:cNvSpPr txBox="1"/>
          <p:nvPr/>
        </p:nvSpPr>
        <p:spPr>
          <a:xfrm>
            <a:off x="-1621406" y="3993493"/>
            <a:ext cx="1657350" cy="415498"/>
          </a:xfrm>
          <a:prstGeom prst="wedgeRectCallout">
            <a:avLst>
              <a:gd name="adj1" fmla="val 62832"/>
              <a:gd name="adj2" fmla="val 68484"/>
            </a:avLst>
          </a:prstGeom>
          <a:solidFill>
            <a:srgbClr val="FFFF00"/>
          </a:solidFill>
          <a:ln>
            <a:solidFill>
              <a:schemeClr val="tx1"/>
            </a:solidFill>
          </a:ln>
        </p:spPr>
        <p:txBody>
          <a:bodyPr wrap="square" rtlCol="0">
            <a:spAutoFit/>
          </a:bodyPr>
          <a:lstStyle>
            <a:defPPr>
              <a:defRPr lang="ja-JP"/>
            </a:defPPr>
            <a:lvl1pPr>
              <a:defRPr sz="1000"/>
            </a:lvl1pPr>
          </a:lstStyle>
          <a:p>
            <a:r>
              <a:rPr lang="ja-JP" altLang="en-US" dirty="0">
                <a:solidFill>
                  <a:srgbClr val="00B050"/>
                </a:solidFill>
              </a:rPr>
              <a:t>必要に応じて、適宜行を追加・削除ください。</a:t>
            </a:r>
          </a:p>
        </p:txBody>
      </p:sp>
      <p:sp>
        <p:nvSpPr>
          <p:cNvPr id="33" name="テキスト ボックス 19">
            <a:extLst>
              <a:ext uri="{FF2B5EF4-FFF2-40B4-BE49-F238E27FC236}">
                <a16:creationId xmlns:a16="http://schemas.microsoft.com/office/drawing/2014/main" id="{E3450CD8-87E7-2458-E52B-7B52FA10D9A2}"/>
              </a:ext>
            </a:extLst>
          </p:cNvPr>
          <p:cNvSpPr txBox="1"/>
          <p:nvPr/>
        </p:nvSpPr>
        <p:spPr>
          <a:xfrm>
            <a:off x="35944" y="8965"/>
            <a:ext cx="864000" cy="523220"/>
          </a:xfrm>
          <a:prstGeom prst="rect">
            <a:avLst/>
          </a:prstGeom>
          <a:noFill/>
          <a:ln>
            <a:solidFill>
              <a:schemeClr val="tx1"/>
            </a:solidFill>
          </a:ln>
        </p:spPr>
        <p:txBody>
          <a:bodyPr wrap="square" rtlCol="0">
            <a:spAutoFit/>
          </a:bodyPr>
          <a:lstStyle/>
          <a:p>
            <a:pPr algn="ctr"/>
            <a:r>
              <a:rPr lang="ja-JP" altLang="en-US" sz="1400" b="1" dirty="0">
                <a:latin typeface="+mn-ea"/>
                <a:ea typeface="+mn-ea"/>
              </a:rPr>
              <a:t>様式</a:t>
            </a:r>
            <a:r>
              <a:rPr lang="en-US" altLang="ja-JP" sz="1400" b="1" dirty="0">
                <a:latin typeface="+mn-ea"/>
                <a:ea typeface="+mn-ea"/>
              </a:rPr>
              <a:t>B-4</a:t>
            </a:r>
          </a:p>
          <a:p>
            <a:pPr algn="ctr"/>
            <a:r>
              <a:rPr lang="en-US" altLang="ja-JP" sz="1400" b="1" dirty="0">
                <a:latin typeface="+mn-ea"/>
                <a:ea typeface="+mn-ea"/>
              </a:rPr>
              <a:t>【</a:t>
            </a:r>
            <a:r>
              <a:rPr lang="ja-JP" altLang="en-US" sz="1400" b="1" dirty="0">
                <a:latin typeface="+mn-ea"/>
                <a:ea typeface="+mn-ea"/>
              </a:rPr>
              <a:t>詳細</a:t>
            </a:r>
            <a:r>
              <a:rPr lang="en-US" altLang="ja-JP" sz="1400" b="1" dirty="0">
                <a:latin typeface="+mn-ea"/>
                <a:ea typeface="+mn-ea"/>
              </a:rPr>
              <a:t>】</a:t>
            </a:r>
          </a:p>
        </p:txBody>
      </p:sp>
      <p:sp>
        <p:nvSpPr>
          <p:cNvPr id="2" name="正方形/長方形 4">
            <a:extLst>
              <a:ext uri="{FF2B5EF4-FFF2-40B4-BE49-F238E27FC236}">
                <a16:creationId xmlns:a16="http://schemas.microsoft.com/office/drawing/2014/main" id="{236403EF-2613-B87E-924F-283A2A7E01FD}"/>
              </a:ext>
            </a:extLst>
          </p:cNvPr>
          <p:cNvSpPr/>
          <p:nvPr/>
        </p:nvSpPr>
        <p:spPr>
          <a:xfrm>
            <a:off x="0" y="527596"/>
            <a:ext cx="9144000" cy="8572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70C0"/>
              </a:solidFill>
              <a:effectLst/>
              <a:uLnTx/>
              <a:uFillTx/>
              <a:latin typeface="Arial"/>
              <a:ea typeface="ＭＳ Ｐゴシック"/>
              <a:cs typeface="+mn-cs"/>
            </a:endParaRPr>
          </a:p>
        </p:txBody>
      </p:sp>
      <p:pic>
        <p:nvPicPr>
          <p:cNvPr id="4" name="図 3">
            <a:extLst>
              <a:ext uri="{FF2B5EF4-FFF2-40B4-BE49-F238E27FC236}">
                <a16:creationId xmlns:a16="http://schemas.microsoft.com/office/drawing/2014/main" id="{59EFBD76-DE60-8BD2-A00F-89AD82CA57A3}"/>
              </a:ext>
            </a:extLst>
          </p:cNvPr>
          <p:cNvPicPr>
            <a:picLocks noChangeAspect="1"/>
          </p:cNvPicPr>
          <p:nvPr/>
        </p:nvPicPr>
        <p:blipFill>
          <a:blip r:embed="rId4"/>
          <a:stretch>
            <a:fillRect/>
          </a:stretch>
        </p:blipFill>
        <p:spPr>
          <a:xfrm>
            <a:off x="5473570" y="4408991"/>
            <a:ext cx="1013749" cy="560342"/>
          </a:xfrm>
          <a:prstGeom prst="rect">
            <a:avLst/>
          </a:prstGeom>
        </p:spPr>
      </p:pic>
      <p:graphicFrame>
        <p:nvGraphicFramePr>
          <p:cNvPr id="6" name="表 5">
            <a:extLst>
              <a:ext uri="{FF2B5EF4-FFF2-40B4-BE49-F238E27FC236}">
                <a16:creationId xmlns:a16="http://schemas.microsoft.com/office/drawing/2014/main" id="{55EEB7CA-D557-57CE-DEE2-85CD0E5F5E3E}"/>
              </a:ext>
            </a:extLst>
          </p:cNvPr>
          <p:cNvGraphicFramePr>
            <a:graphicFrameLocks noGrp="1"/>
          </p:cNvGraphicFramePr>
          <p:nvPr>
            <p:extLst>
              <p:ext uri="{D42A27DB-BD31-4B8C-83A1-F6EECF244321}">
                <p14:modId xmlns:p14="http://schemas.microsoft.com/office/powerpoint/2010/main" val="2732341400"/>
              </p:ext>
            </p:extLst>
          </p:nvPr>
        </p:nvGraphicFramePr>
        <p:xfrm>
          <a:off x="121372" y="4969333"/>
          <a:ext cx="5159764" cy="1331041"/>
        </p:xfrm>
        <a:graphic>
          <a:graphicData uri="http://schemas.openxmlformats.org/drawingml/2006/table">
            <a:tbl>
              <a:tblPr bandRow="1">
                <a:tableStyleId>{125E5076-3810-47DD-B79F-674D7AD40C01}</a:tableStyleId>
              </a:tblPr>
              <a:tblGrid>
                <a:gridCol w="706236">
                  <a:extLst>
                    <a:ext uri="{9D8B030D-6E8A-4147-A177-3AD203B41FA5}">
                      <a16:colId xmlns:a16="http://schemas.microsoft.com/office/drawing/2014/main" val="3796627024"/>
                    </a:ext>
                  </a:extLst>
                </a:gridCol>
                <a:gridCol w="1741715">
                  <a:extLst>
                    <a:ext uri="{9D8B030D-6E8A-4147-A177-3AD203B41FA5}">
                      <a16:colId xmlns:a16="http://schemas.microsoft.com/office/drawing/2014/main" val="835615293"/>
                    </a:ext>
                  </a:extLst>
                </a:gridCol>
                <a:gridCol w="928914">
                  <a:extLst>
                    <a:ext uri="{9D8B030D-6E8A-4147-A177-3AD203B41FA5}">
                      <a16:colId xmlns:a16="http://schemas.microsoft.com/office/drawing/2014/main" val="2188183779"/>
                    </a:ext>
                  </a:extLst>
                </a:gridCol>
                <a:gridCol w="957943">
                  <a:extLst>
                    <a:ext uri="{9D8B030D-6E8A-4147-A177-3AD203B41FA5}">
                      <a16:colId xmlns:a16="http://schemas.microsoft.com/office/drawing/2014/main" val="3317340834"/>
                    </a:ext>
                  </a:extLst>
                </a:gridCol>
                <a:gridCol w="824956">
                  <a:extLst>
                    <a:ext uri="{9D8B030D-6E8A-4147-A177-3AD203B41FA5}">
                      <a16:colId xmlns:a16="http://schemas.microsoft.com/office/drawing/2014/main" val="4082406893"/>
                    </a:ext>
                  </a:extLst>
                </a:gridCol>
              </a:tblGrid>
              <a:tr h="238661">
                <a:tc>
                  <a:txBody>
                    <a:bodyPr/>
                    <a:lstStyle/>
                    <a:p>
                      <a:pPr algn="ctr"/>
                      <a:r>
                        <a:rPr kumimoji="1" lang="ja-JP" altLang="en-US" sz="900" b="0">
                          <a:solidFill>
                            <a:schemeClr val="tx1"/>
                          </a:solidFill>
                          <a:latin typeface="+mn-ea"/>
                          <a:ea typeface="+mn-ea"/>
                        </a:rPr>
                        <a:t>項目</a:t>
                      </a:r>
                      <a:endParaRPr kumimoji="1" lang="ja-JP" altLang="en-US" sz="900" b="0" dirty="0">
                        <a:solidFill>
                          <a:schemeClr val="tx1"/>
                        </a:solidFill>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tc>
                  <a:txBody>
                    <a:bodyPr/>
                    <a:lstStyle/>
                    <a:p>
                      <a:pPr algn="ctr"/>
                      <a:r>
                        <a:rPr kumimoji="1" lang="en-US" altLang="ja-JP" sz="900" b="0">
                          <a:solidFill>
                            <a:schemeClr val="tx1"/>
                          </a:solidFill>
                          <a:latin typeface="+mn-ea"/>
                          <a:ea typeface="+mn-ea"/>
                        </a:rPr>
                        <a:t>3D</a:t>
                      </a:r>
                      <a:r>
                        <a:rPr kumimoji="1" lang="ja-JP" altLang="en-US" sz="900" b="0">
                          <a:solidFill>
                            <a:schemeClr val="tx1"/>
                          </a:solidFill>
                          <a:latin typeface="+mn-ea"/>
                          <a:ea typeface="+mn-ea"/>
                        </a:rPr>
                        <a:t>都市モデルの原典情報</a:t>
                      </a:r>
                      <a:endParaRPr kumimoji="1" lang="ja-JP" altLang="en-US" sz="900" b="0" dirty="0">
                        <a:solidFill>
                          <a:schemeClr val="tx1"/>
                        </a:solidFill>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tc>
                  <a:txBody>
                    <a:bodyPr/>
                    <a:lstStyle/>
                    <a:p>
                      <a:pPr algn="ctr"/>
                      <a:r>
                        <a:rPr kumimoji="1" lang="ja-JP" altLang="en-US" sz="900" b="0">
                          <a:solidFill>
                            <a:schemeClr val="tx1"/>
                          </a:solidFill>
                          <a:latin typeface="+mn-ea"/>
                          <a:ea typeface="+mn-ea"/>
                        </a:rPr>
                        <a:t>作成年度</a:t>
                      </a:r>
                      <a:endParaRPr kumimoji="1" lang="ja-JP" altLang="en-US" sz="900" b="0" dirty="0">
                        <a:solidFill>
                          <a:schemeClr val="tx1"/>
                        </a:solidFill>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tc>
                  <a:txBody>
                    <a:bodyPr/>
                    <a:lstStyle/>
                    <a:p>
                      <a:pPr algn="ctr"/>
                      <a:r>
                        <a:rPr kumimoji="1" lang="ja-JP" altLang="en-US" sz="900" b="0">
                          <a:solidFill>
                            <a:schemeClr val="tx1"/>
                          </a:solidFill>
                          <a:latin typeface="+mn-ea"/>
                          <a:ea typeface="+mn-ea"/>
                        </a:rPr>
                        <a:t>地図情報レベル</a:t>
                      </a:r>
                      <a:endParaRPr kumimoji="1" lang="ja-JP" altLang="en-US" sz="900" b="0" dirty="0">
                        <a:solidFill>
                          <a:schemeClr val="tx1"/>
                        </a:solidFill>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tc>
                  <a:txBody>
                    <a:bodyPr/>
                    <a:lstStyle/>
                    <a:p>
                      <a:pPr algn="ctr"/>
                      <a:r>
                        <a:rPr kumimoji="1" lang="ja-JP" altLang="en-US" sz="900" b="0">
                          <a:solidFill>
                            <a:schemeClr val="tx1"/>
                          </a:solidFill>
                          <a:latin typeface="+mn-ea"/>
                          <a:ea typeface="+mn-ea"/>
                        </a:rPr>
                        <a:t>本事業での整備の有無</a:t>
                      </a:r>
                      <a:endParaRPr kumimoji="1" lang="ja-JP" altLang="en-US" sz="900" b="0" dirty="0">
                        <a:solidFill>
                          <a:schemeClr val="tx1"/>
                        </a:solidFill>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148724948"/>
                  </a:ext>
                </a:extLst>
              </a:tr>
              <a:tr h="234699">
                <a:tc>
                  <a:txBody>
                    <a:bodyPr/>
                    <a:lstStyle/>
                    <a:p>
                      <a:r>
                        <a:rPr kumimoji="1" lang="ja-JP" altLang="en-US" sz="900">
                          <a:solidFill>
                            <a:schemeClr val="tx1"/>
                          </a:solidFill>
                          <a:highlight>
                            <a:srgbClr val="FFFF00"/>
                          </a:highlight>
                          <a:latin typeface="+mn-ea"/>
                          <a:ea typeface="+mn-ea"/>
                        </a:rPr>
                        <a:t>平面図</a:t>
                      </a:r>
                      <a:endParaRPr kumimoji="1" lang="ja-JP" altLang="en-US" sz="900" dirty="0">
                        <a:solidFill>
                          <a:schemeClr val="tx1"/>
                        </a:solidFill>
                        <a:highlight>
                          <a:srgbClr val="FFFF00"/>
                        </a:highlight>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ja-JP" altLang="en-US" sz="900">
                          <a:solidFill>
                            <a:schemeClr val="tx1"/>
                          </a:solidFill>
                          <a:highlight>
                            <a:srgbClr val="FFFF00"/>
                          </a:highlight>
                          <a:latin typeface="+mn-ea"/>
                          <a:ea typeface="+mn-ea"/>
                        </a:rPr>
                        <a:t>都市計画基本図</a:t>
                      </a: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en-US" altLang="ja-JP" sz="900">
                          <a:solidFill>
                            <a:schemeClr val="tx1"/>
                          </a:solidFill>
                          <a:highlight>
                            <a:srgbClr val="FFFF00"/>
                          </a:highlight>
                          <a:latin typeface="+mn-ea"/>
                          <a:ea typeface="+mn-ea"/>
                        </a:rPr>
                        <a:t>R</a:t>
                      </a:r>
                      <a:r>
                        <a:rPr kumimoji="1" lang="ja-JP" altLang="en-US" sz="900">
                          <a:solidFill>
                            <a:schemeClr val="tx1"/>
                          </a:solidFill>
                          <a:highlight>
                            <a:srgbClr val="FFFF00"/>
                          </a:highlight>
                          <a:latin typeface="+mn-ea"/>
                          <a:ea typeface="+mn-ea"/>
                        </a:rPr>
                        <a:t>５年度</a:t>
                      </a:r>
                      <a:endParaRPr kumimoji="1" lang="en-US" altLang="ja-JP" sz="900">
                        <a:solidFill>
                          <a:schemeClr val="tx1"/>
                        </a:solidFill>
                        <a:highlight>
                          <a:srgbClr val="FFFF00"/>
                        </a:highlight>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r"/>
                      <a:r>
                        <a:rPr kumimoji="1" lang="en-US" altLang="ja-JP" sz="900">
                          <a:solidFill>
                            <a:schemeClr val="tx1"/>
                          </a:solidFill>
                          <a:highlight>
                            <a:srgbClr val="FFFF00"/>
                          </a:highlight>
                          <a:latin typeface="+mn-ea"/>
                          <a:ea typeface="+mn-ea"/>
                        </a:rPr>
                        <a:t>2,500</a:t>
                      </a:r>
                      <a:endParaRPr kumimoji="1" lang="ja-JP" altLang="en-US" sz="900" dirty="0">
                        <a:solidFill>
                          <a:schemeClr val="tx1"/>
                        </a:solidFill>
                        <a:highlight>
                          <a:srgbClr val="FFFF00"/>
                        </a:highlight>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ctr"/>
                      <a:endParaRPr kumimoji="1" lang="ja-JP" altLang="en-US" sz="900">
                        <a:solidFill>
                          <a:schemeClr val="tx1"/>
                        </a:solidFill>
                        <a:highlight>
                          <a:srgbClr val="FFFF00"/>
                        </a:highlight>
                        <a:latin typeface="+mn-ea"/>
                        <a:ea typeface="+mn-ea"/>
                      </a:endParaRPr>
                    </a:p>
                  </a:txBody>
                  <a:tcPr marL="36000" marR="3600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680956543"/>
                  </a:ext>
                </a:extLst>
              </a:tr>
              <a:tr h="228600">
                <a:tc>
                  <a:txBody>
                    <a:bodyPr/>
                    <a:lstStyle/>
                    <a:p>
                      <a:r>
                        <a:rPr kumimoji="1" lang="ja-JP" altLang="en-US" sz="900">
                          <a:solidFill>
                            <a:schemeClr val="tx1"/>
                          </a:solidFill>
                          <a:highlight>
                            <a:srgbClr val="FFFF00"/>
                          </a:highlight>
                          <a:latin typeface="+mn-ea"/>
                          <a:ea typeface="+mn-ea"/>
                        </a:rPr>
                        <a:t>測量成果</a:t>
                      </a:r>
                      <a:endParaRPr kumimoji="1" lang="ja-JP" altLang="en-US" sz="900" dirty="0">
                        <a:solidFill>
                          <a:schemeClr val="tx1"/>
                        </a:solidFill>
                        <a:highlight>
                          <a:srgbClr val="FFFF00"/>
                        </a:highlight>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ja-JP" altLang="en-US" sz="900">
                          <a:solidFill>
                            <a:schemeClr val="tx1"/>
                          </a:solidFill>
                          <a:highlight>
                            <a:srgbClr val="FFFF00"/>
                          </a:highlight>
                          <a:latin typeface="+mn-ea"/>
                          <a:ea typeface="+mn-ea"/>
                        </a:rPr>
                        <a:t>航空写真</a:t>
                      </a: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en-US" altLang="ja-JP" sz="900">
                          <a:solidFill>
                            <a:schemeClr val="tx1"/>
                          </a:solidFill>
                          <a:highlight>
                            <a:srgbClr val="FFFF00"/>
                          </a:highlight>
                          <a:latin typeface="+mn-ea"/>
                          <a:ea typeface="+mn-ea"/>
                        </a:rPr>
                        <a:t>R</a:t>
                      </a:r>
                      <a:r>
                        <a:rPr kumimoji="1" lang="ja-JP" altLang="en-US" sz="900">
                          <a:solidFill>
                            <a:schemeClr val="tx1"/>
                          </a:solidFill>
                          <a:highlight>
                            <a:srgbClr val="FFFF00"/>
                          </a:highlight>
                          <a:latin typeface="+mn-ea"/>
                          <a:ea typeface="+mn-ea"/>
                        </a:rPr>
                        <a:t>７年度</a:t>
                      </a: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r"/>
                      <a:r>
                        <a:rPr kumimoji="1" lang="en-US" altLang="ja-JP" sz="900">
                          <a:solidFill>
                            <a:schemeClr val="tx1"/>
                          </a:solidFill>
                          <a:highlight>
                            <a:srgbClr val="FFFF00"/>
                          </a:highlight>
                          <a:latin typeface="+mn-ea"/>
                          <a:ea typeface="+mn-ea"/>
                        </a:rPr>
                        <a:t>1,000</a:t>
                      </a:r>
                      <a:endParaRPr kumimoji="1" lang="ja-JP" altLang="en-US" sz="900" dirty="0">
                        <a:solidFill>
                          <a:schemeClr val="tx1"/>
                        </a:solidFill>
                        <a:highlight>
                          <a:srgbClr val="FFFF00"/>
                        </a:highlight>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ctr"/>
                      <a:r>
                        <a:rPr kumimoji="1" lang="ja-JP" altLang="en-US" sz="900">
                          <a:solidFill>
                            <a:schemeClr val="tx1"/>
                          </a:solidFill>
                          <a:highlight>
                            <a:srgbClr val="FFFF00"/>
                          </a:highlight>
                          <a:latin typeface="+mn-ea"/>
                          <a:ea typeface="+mn-ea"/>
                        </a:rPr>
                        <a:t>○</a:t>
                      </a:r>
                    </a:p>
                  </a:txBody>
                  <a:tcPr marL="36000" marR="3600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91322108"/>
                  </a:ext>
                </a:extLst>
              </a:tr>
              <a:tr h="250991">
                <a:tc>
                  <a:txBody>
                    <a:bodyPr/>
                    <a:lstStyle/>
                    <a:p>
                      <a:r>
                        <a:rPr kumimoji="1" lang="ja-JP" altLang="en-US" sz="900">
                          <a:solidFill>
                            <a:schemeClr val="tx1"/>
                          </a:solidFill>
                          <a:highlight>
                            <a:srgbClr val="FFFF00"/>
                          </a:highlight>
                          <a:latin typeface="+mn-ea"/>
                          <a:ea typeface="+mn-ea"/>
                        </a:rPr>
                        <a:t>属性情報</a:t>
                      </a:r>
                      <a:endParaRPr kumimoji="1" lang="en-US" altLang="ja-JP" sz="900" dirty="0">
                        <a:solidFill>
                          <a:schemeClr val="tx1"/>
                        </a:solidFill>
                        <a:highlight>
                          <a:srgbClr val="FFFF00"/>
                        </a:highlight>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ja-JP" altLang="en-US" sz="900">
                          <a:solidFill>
                            <a:schemeClr val="tx1"/>
                          </a:solidFill>
                          <a:highlight>
                            <a:srgbClr val="FFFF00"/>
                          </a:highlight>
                          <a:latin typeface="+mn-ea"/>
                          <a:ea typeface="+mn-ea"/>
                        </a:rPr>
                        <a:t>都市計画基礎調査</a:t>
                      </a: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r>
                        <a:rPr kumimoji="1" lang="en-US" altLang="ja-JP" sz="900">
                          <a:solidFill>
                            <a:schemeClr val="tx1"/>
                          </a:solidFill>
                          <a:highlight>
                            <a:srgbClr val="FFFF00"/>
                          </a:highlight>
                          <a:latin typeface="+mn-ea"/>
                          <a:ea typeface="+mn-ea"/>
                        </a:rPr>
                        <a:t>R</a:t>
                      </a:r>
                      <a:r>
                        <a:rPr kumimoji="1" lang="ja-JP" altLang="en-US" sz="900">
                          <a:solidFill>
                            <a:schemeClr val="tx1"/>
                          </a:solidFill>
                          <a:highlight>
                            <a:srgbClr val="FFFF00"/>
                          </a:highlight>
                          <a:latin typeface="+mn-ea"/>
                          <a:ea typeface="+mn-ea"/>
                        </a:rPr>
                        <a:t>６年度</a:t>
                      </a:r>
                      <a:endParaRPr kumimoji="1" lang="en-US" altLang="ja-JP" sz="900">
                        <a:solidFill>
                          <a:schemeClr val="tx1"/>
                        </a:solidFill>
                        <a:highlight>
                          <a:srgbClr val="FFFF00"/>
                        </a:highlight>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n-ea"/>
                          <a:ea typeface="+mn-ea"/>
                        </a:rPr>
                        <a:t>ー</a:t>
                      </a:r>
                      <a:endParaRPr kumimoji="1" lang="en-US" altLang="ja-JP" sz="900" dirty="0">
                        <a:solidFill>
                          <a:schemeClr val="tx1"/>
                        </a:solidFill>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ctr"/>
                      <a:endParaRPr kumimoji="1" lang="ja-JP" altLang="en-US" sz="900">
                        <a:solidFill>
                          <a:schemeClr val="tx1"/>
                        </a:solidFill>
                        <a:highlight>
                          <a:srgbClr val="FFFF00"/>
                        </a:highlight>
                        <a:latin typeface="+mn-ea"/>
                        <a:ea typeface="+mn-ea"/>
                      </a:endParaRPr>
                    </a:p>
                  </a:txBody>
                  <a:tcPr marL="36000" marR="3600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869342269"/>
                  </a:ext>
                </a:extLst>
              </a:tr>
              <a:tr h="250991">
                <a:tc>
                  <a:txBody>
                    <a:bodyPr/>
                    <a:lstStyle/>
                    <a:p>
                      <a:endParaRPr kumimoji="1" lang="en-US" altLang="ja-JP" sz="900" dirty="0">
                        <a:solidFill>
                          <a:schemeClr val="tx1"/>
                        </a:solidFill>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endParaRPr kumimoji="1" lang="ja-JP" altLang="en-US" sz="900" dirty="0">
                        <a:solidFill>
                          <a:schemeClr val="tx1"/>
                        </a:solidFill>
                        <a:highlight>
                          <a:srgbClr val="FFFF00"/>
                        </a:highlight>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endParaRPr kumimoji="1" lang="en-US" altLang="ja-JP" sz="900" dirty="0">
                        <a:solidFill>
                          <a:schemeClr val="tx1"/>
                        </a:solidFill>
                        <a:highlight>
                          <a:srgbClr val="FFFF00"/>
                        </a:highlight>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Tx/>
                        <a:buNone/>
                        <a:tabLst/>
                        <a:defRPr/>
                      </a:pPr>
                      <a:endParaRPr kumimoji="1" lang="en-US" altLang="ja-JP" sz="900" dirty="0">
                        <a:solidFill>
                          <a:schemeClr val="tx1"/>
                        </a:solidFill>
                        <a:latin typeface="+mn-ea"/>
                        <a:ea typeface="+mn-ea"/>
                      </a:endParaRPr>
                    </a:p>
                  </a:txBody>
                  <a:tcPr marL="36000" marR="3600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algn="ctr"/>
                      <a:endParaRPr kumimoji="1" lang="ja-JP" altLang="en-US" sz="900" dirty="0">
                        <a:solidFill>
                          <a:schemeClr val="tx1"/>
                        </a:solidFill>
                        <a:highlight>
                          <a:srgbClr val="FFFF00"/>
                        </a:highlight>
                        <a:latin typeface="+mn-ea"/>
                        <a:ea typeface="+mn-ea"/>
                      </a:endParaRPr>
                    </a:p>
                  </a:txBody>
                  <a:tcPr marL="36000" marR="3600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604191283"/>
                  </a:ext>
                </a:extLst>
              </a:tr>
            </a:tbl>
          </a:graphicData>
        </a:graphic>
      </p:graphicFrame>
      <p:sp>
        <p:nvSpPr>
          <p:cNvPr id="30" name="テキスト ボックス 29">
            <a:extLst>
              <a:ext uri="{FF2B5EF4-FFF2-40B4-BE49-F238E27FC236}">
                <a16:creationId xmlns:a16="http://schemas.microsoft.com/office/drawing/2014/main" id="{67A10C73-685E-DFB0-336B-FF2D79E6FD8E}"/>
              </a:ext>
            </a:extLst>
          </p:cNvPr>
          <p:cNvSpPr txBox="1"/>
          <p:nvPr/>
        </p:nvSpPr>
        <p:spPr>
          <a:xfrm>
            <a:off x="-1664120" y="513988"/>
            <a:ext cx="1657350" cy="1323439"/>
          </a:xfrm>
          <a:prstGeom prst="wedgeRectCallout">
            <a:avLst>
              <a:gd name="adj1" fmla="val 83658"/>
              <a:gd name="adj2" fmla="val 46111"/>
            </a:avLst>
          </a:prstGeom>
          <a:solidFill>
            <a:srgbClr val="FFFF00"/>
          </a:solidFill>
          <a:ln>
            <a:solidFill>
              <a:schemeClr val="tx1"/>
            </a:solidFill>
          </a:ln>
        </p:spPr>
        <p:txBody>
          <a:bodyPr wrap="square" rtlCol="0">
            <a:spAutoFit/>
          </a:bodyPr>
          <a:lstStyle>
            <a:defPPr>
              <a:defRPr lang="ja-JP"/>
            </a:defPPr>
            <a:lvl1pPr>
              <a:defRPr sz="1000"/>
            </a:lvl1pPr>
          </a:lstStyle>
          <a:p>
            <a:r>
              <a:rPr lang="ja-JP" altLang="en-US" dirty="0">
                <a:solidFill>
                  <a:srgbClr val="00B050"/>
                </a:solidFill>
              </a:rPr>
              <a:t>整備年度（過年度整備済み及び令和</a:t>
            </a:r>
            <a:r>
              <a:rPr lang="en-US" altLang="ja-JP" dirty="0">
                <a:solidFill>
                  <a:srgbClr val="00B050"/>
                </a:solidFill>
              </a:rPr>
              <a:t>7</a:t>
            </a:r>
            <a:r>
              <a:rPr lang="ja-JP" altLang="en-US" dirty="0">
                <a:solidFill>
                  <a:srgbClr val="00B050"/>
                </a:solidFill>
              </a:rPr>
              <a:t>年度以降の予定含む）及び整備類型を記入してください。</a:t>
            </a:r>
            <a:endParaRPr lang="en-US" altLang="ja-JP" dirty="0">
              <a:solidFill>
                <a:srgbClr val="00B050"/>
              </a:solidFill>
            </a:endParaRPr>
          </a:p>
          <a:p>
            <a:r>
              <a:rPr lang="ja-JP" altLang="en-US" dirty="0">
                <a:solidFill>
                  <a:srgbClr val="00B050"/>
                </a:solidFill>
              </a:rPr>
              <a:t>整備類型は、新規整備、更新、範囲拡張、詳細度拡張のいずれかを記入してください。</a:t>
            </a:r>
          </a:p>
        </p:txBody>
      </p:sp>
      <p:sp>
        <p:nvSpPr>
          <p:cNvPr id="7" name="テキスト ボックス 6">
            <a:extLst>
              <a:ext uri="{FF2B5EF4-FFF2-40B4-BE49-F238E27FC236}">
                <a16:creationId xmlns:a16="http://schemas.microsoft.com/office/drawing/2014/main" id="{CFDA29EE-978C-F306-FEAD-20650148F8C3}"/>
              </a:ext>
            </a:extLst>
          </p:cNvPr>
          <p:cNvSpPr txBox="1"/>
          <p:nvPr/>
        </p:nvSpPr>
        <p:spPr>
          <a:xfrm>
            <a:off x="2892171" y="6439803"/>
            <a:ext cx="2052000" cy="707886"/>
          </a:xfrm>
          <a:prstGeom prst="wedgeRectCallout">
            <a:avLst>
              <a:gd name="adj1" fmla="val 44094"/>
              <a:gd name="adj2" fmla="val -79297"/>
            </a:avLst>
          </a:prstGeom>
          <a:solidFill>
            <a:srgbClr val="FFFF00"/>
          </a:solidFill>
          <a:ln>
            <a:solidFill>
              <a:schemeClr val="tx1"/>
            </a:solidFill>
          </a:ln>
        </p:spPr>
        <p:txBody>
          <a:bodyPr wrap="square" rtlCol="0">
            <a:spAutoFit/>
          </a:bodyPr>
          <a:lstStyle>
            <a:defPPr>
              <a:defRPr lang="ja-JP"/>
            </a:defPPr>
            <a:lvl1pPr>
              <a:defRPr sz="1000"/>
            </a:lvl1pPr>
          </a:lstStyle>
          <a:p>
            <a:r>
              <a:rPr lang="ja-JP" altLang="en-US" dirty="0">
                <a:solidFill>
                  <a:srgbClr val="00B050"/>
                </a:solidFill>
              </a:rPr>
              <a:t>既存の</a:t>
            </a:r>
            <a:r>
              <a:rPr lang="en-US" altLang="ja-JP" dirty="0">
                <a:solidFill>
                  <a:srgbClr val="00B050"/>
                </a:solidFill>
              </a:rPr>
              <a:t>3D</a:t>
            </a:r>
            <a:r>
              <a:rPr lang="ja-JP" altLang="en-US" dirty="0">
                <a:solidFill>
                  <a:srgbClr val="00B050"/>
                </a:solidFill>
              </a:rPr>
              <a:t>都市モデルを活用する場合は、新規整備は不要です。</a:t>
            </a:r>
            <a:endParaRPr lang="en-US" altLang="ja-JP" dirty="0">
              <a:solidFill>
                <a:srgbClr val="00B050"/>
              </a:solidFill>
            </a:endParaRPr>
          </a:p>
          <a:p>
            <a:r>
              <a:rPr lang="ja-JP" altLang="en-US" dirty="0">
                <a:solidFill>
                  <a:srgbClr val="00B050"/>
                </a:solidFill>
              </a:rPr>
              <a:t>新たに本事業でモデルを作成するものについては○をつけてください</a:t>
            </a:r>
          </a:p>
        </p:txBody>
      </p:sp>
      <p:sp>
        <p:nvSpPr>
          <p:cNvPr id="25" name="テキスト ボックス 24">
            <a:extLst>
              <a:ext uri="{FF2B5EF4-FFF2-40B4-BE49-F238E27FC236}">
                <a16:creationId xmlns:a16="http://schemas.microsoft.com/office/drawing/2014/main" id="{6B4421FD-8316-FC0F-3D5F-B13029B2A8BD}"/>
              </a:ext>
            </a:extLst>
          </p:cNvPr>
          <p:cNvSpPr txBox="1"/>
          <p:nvPr/>
        </p:nvSpPr>
        <p:spPr>
          <a:xfrm>
            <a:off x="5542672" y="5364398"/>
            <a:ext cx="3196534" cy="1169551"/>
          </a:xfrm>
          <a:prstGeom prst="wedgeRectCallout">
            <a:avLst>
              <a:gd name="adj1" fmla="val -58894"/>
              <a:gd name="adj2" fmla="val -25279"/>
            </a:avLst>
          </a:prstGeom>
          <a:solidFill>
            <a:srgbClr val="FFFF00"/>
          </a:solidFill>
          <a:ln>
            <a:solidFill>
              <a:schemeClr val="tx1"/>
            </a:solidFill>
          </a:ln>
        </p:spPr>
        <p:txBody>
          <a:bodyPr wrap="square" rtlCol="0">
            <a:spAutoFit/>
          </a:bodyPr>
          <a:lstStyle>
            <a:defPPr>
              <a:defRPr lang="ja-JP"/>
            </a:defPPr>
            <a:lvl1pPr>
              <a:defRPr sz="1000"/>
            </a:lvl1pPr>
          </a:lstStyle>
          <a:p>
            <a:r>
              <a:rPr lang="en-US" altLang="ja-JP" dirty="0">
                <a:solidFill>
                  <a:srgbClr val="00B050"/>
                </a:solidFill>
              </a:rPr>
              <a:t>3D</a:t>
            </a:r>
            <a:r>
              <a:rPr lang="ja-JP" altLang="en-US" dirty="0">
                <a:solidFill>
                  <a:srgbClr val="00B050"/>
                </a:solidFill>
              </a:rPr>
              <a:t>都市モデルを整備する範囲を</a:t>
            </a:r>
            <a:r>
              <a:rPr lang="en-US" altLang="ja-JP" dirty="0">
                <a:solidFill>
                  <a:srgbClr val="00B050"/>
                </a:solidFill>
              </a:rPr>
              <a:t>LOD</a:t>
            </a:r>
            <a:r>
              <a:rPr lang="ja-JP" altLang="en-US" dirty="0">
                <a:solidFill>
                  <a:srgbClr val="00B050"/>
                </a:solidFill>
              </a:rPr>
              <a:t>ごとに図示してください。</a:t>
            </a:r>
            <a:endParaRPr lang="en-US" altLang="ja-JP" dirty="0">
              <a:solidFill>
                <a:srgbClr val="00B050"/>
              </a:solidFill>
            </a:endParaRPr>
          </a:p>
          <a:p>
            <a:endParaRPr lang="en-US" altLang="ja-JP" dirty="0">
              <a:solidFill>
                <a:srgbClr val="00B050"/>
              </a:solidFill>
            </a:endParaRPr>
          </a:p>
          <a:p>
            <a:r>
              <a:rPr lang="ja-JP" altLang="en-US" dirty="0">
                <a:solidFill>
                  <a:srgbClr val="00B050"/>
                </a:solidFill>
              </a:rPr>
              <a:t>原則として、ベース図には都市計画基本図（</a:t>
            </a:r>
            <a:r>
              <a:rPr lang="en-US" altLang="ja-JP" dirty="0">
                <a:solidFill>
                  <a:srgbClr val="00B050"/>
                </a:solidFill>
              </a:rPr>
              <a:t>2,500</a:t>
            </a:r>
            <a:r>
              <a:rPr lang="ja-JP" altLang="en-US" dirty="0">
                <a:solidFill>
                  <a:srgbClr val="00B050"/>
                </a:solidFill>
              </a:rPr>
              <a:t>レベル）</a:t>
            </a:r>
            <a:r>
              <a:rPr lang="en-US" altLang="ja-JP" dirty="0">
                <a:solidFill>
                  <a:srgbClr val="00B050"/>
                </a:solidFill>
              </a:rPr>
              <a:t>GIS</a:t>
            </a:r>
            <a:r>
              <a:rPr lang="ja-JP" altLang="en-US" dirty="0">
                <a:solidFill>
                  <a:srgbClr val="00B050"/>
                </a:solidFill>
              </a:rPr>
              <a:t>から出力した画像ファイルを用いてください。</a:t>
            </a:r>
            <a:endParaRPr lang="en-US" altLang="ja-JP" dirty="0">
              <a:solidFill>
                <a:srgbClr val="00B050"/>
              </a:solidFill>
            </a:endParaRPr>
          </a:p>
          <a:p>
            <a:r>
              <a:rPr lang="ja-JP" altLang="en-US" dirty="0">
                <a:solidFill>
                  <a:srgbClr val="00B050"/>
                </a:solidFill>
              </a:rPr>
              <a:t>ない場合には、地理院地図、</a:t>
            </a:r>
            <a:r>
              <a:rPr lang="en-US" altLang="ja-JP" dirty="0">
                <a:solidFill>
                  <a:srgbClr val="00B050"/>
                </a:solidFill>
              </a:rPr>
              <a:t>OSM</a:t>
            </a:r>
            <a:r>
              <a:rPr lang="ja-JP" altLang="en-US" dirty="0">
                <a:solidFill>
                  <a:srgbClr val="00B050"/>
                </a:solidFill>
              </a:rPr>
              <a:t>、</a:t>
            </a:r>
            <a:r>
              <a:rPr lang="en-US" altLang="ja-JP" dirty="0">
                <a:solidFill>
                  <a:srgbClr val="00B050"/>
                </a:solidFill>
              </a:rPr>
              <a:t>PLATEAU VIEW</a:t>
            </a:r>
            <a:r>
              <a:rPr lang="ja-JP" altLang="en-US" dirty="0">
                <a:solidFill>
                  <a:srgbClr val="00B050"/>
                </a:solidFill>
              </a:rPr>
              <a:t>のキャプチャ等でも結構です。</a:t>
            </a:r>
          </a:p>
        </p:txBody>
      </p:sp>
      <p:sp>
        <p:nvSpPr>
          <p:cNvPr id="17" name="テキスト ボックス 16">
            <a:extLst>
              <a:ext uri="{FF2B5EF4-FFF2-40B4-BE49-F238E27FC236}">
                <a16:creationId xmlns:a16="http://schemas.microsoft.com/office/drawing/2014/main" id="{54CF4E34-5BAC-8832-05D2-A5C4D5C541DE}"/>
              </a:ext>
            </a:extLst>
          </p:cNvPr>
          <p:cNvSpPr txBox="1"/>
          <p:nvPr/>
        </p:nvSpPr>
        <p:spPr>
          <a:xfrm>
            <a:off x="5473570" y="1129541"/>
            <a:ext cx="2052000" cy="707886"/>
          </a:xfrm>
          <a:prstGeom prst="wedgeRectCallout">
            <a:avLst>
              <a:gd name="adj1" fmla="val -60590"/>
              <a:gd name="adj2" fmla="val 12970"/>
            </a:avLst>
          </a:prstGeom>
          <a:solidFill>
            <a:srgbClr val="FFFF00"/>
          </a:solidFill>
          <a:ln>
            <a:solidFill>
              <a:schemeClr val="tx1"/>
            </a:solidFill>
          </a:ln>
        </p:spPr>
        <p:txBody>
          <a:bodyPr wrap="square" rtlCol="0">
            <a:spAutoFit/>
          </a:bodyPr>
          <a:lstStyle>
            <a:defPPr>
              <a:defRPr lang="ja-JP"/>
            </a:defPPr>
            <a:lvl1pPr>
              <a:defRPr sz="1000"/>
            </a:lvl1pPr>
          </a:lstStyle>
          <a:p>
            <a:r>
              <a:rPr lang="ja-JP" altLang="en-US" dirty="0">
                <a:solidFill>
                  <a:srgbClr val="00B050"/>
                </a:solidFill>
              </a:rPr>
              <a:t>既存の</a:t>
            </a:r>
            <a:r>
              <a:rPr lang="en-US" altLang="ja-JP" dirty="0">
                <a:solidFill>
                  <a:srgbClr val="00B050"/>
                </a:solidFill>
              </a:rPr>
              <a:t>3D</a:t>
            </a:r>
            <a:r>
              <a:rPr lang="ja-JP" altLang="en-US" dirty="0">
                <a:solidFill>
                  <a:srgbClr val="00B050"/>
                </a:solidFill>
              </a:rPr>
              <a:t>都市モデルを活用する場合は、新規整備は不要です。</a:t>
            </a:r>
            <a:endParaRPr lang="en-US" altLang="ja-JP" dirty="0">
              <a:solidFill>
                <a:srgbClr val="00B050"/>
              </a:solidFill>
            </a:endParaRPr>
          </a:p>
          <a:p>
            <a:r>
              <a:rPr lang="ja-JP" altLang="en-US" dirty="0">
                <a:solidFill>
                  <a:srgbClr val="00B050"/>
                </a:solidFill>
              </a:rPr>
              <a:t>新たに本事業でモデルを作成するものについては○をつけてください</a:t>
            </a:r>
          </a:p>
        </p:txBody>
      </p:sp>
      <p:sp>
        <p:nvSpPr>
          <p:cNvPr id="18" name="テキスト ボックス 17">
            <a:extLst>
              <a:ext uri="{FF2B5EF4-FFF2-40B4-BE49-F238E27FC236}">
                <a16:creationId xmlns:a16="http://schemas.microsoft.com/office/drawing/2014/main" id="{5397DFE1-C0FB-A5B0-8186-7B90243B5AD2}"/>
              </a:ext>
            </a:extLst>
          </p:cNvPr>
          <p:cNvSpPr txBox="1"/>
          <p:nvPr/>
        </p:nvSpPr>
        <p:spPr>
          <a:xfrm>
            <a:off x="-1621406" y="5634853"/>
            <a:ext cx="1657350" cy="415498"/>
          </a:xfrm>
          <a:prstGeom prst="wedgeRectCallout">
            <a:avLst>
              <a:gd name="adj1" fmla="val 62832"/>
              <a:gd name="adj2" fmla="val 68484"/>
            </a:avLst>
          </a:prstGeom>
          <a:solidFill>
            <a:srgbClr val="FFFF00"/>
          </a:solidFill>
          <a:ln>
            <a:solidFill>
              <a:schemeClr val="tx1"/>
            </a:solidFill>
          </a:ln>
        </p:spPr>
        <p:txBody>
          <a:bodyPr wrap="square" rtlCol="0">
            <a:spAutoFit/>
          </a:bodyPr>
          <a:lstStyle>
            <a:defPPr>
              <a:defRPr lang="ja-JP"/>
            </a:defPPr>
            <a:lvl1pPr>
              <a:defRPr sz="1000"/>
            </a:lvl1pPr>
          </a:lstStyle>
          <a:p>
            <a:r>
              <a:rPr lang="ja-JP" altLang="en-US" dirty="0">
                <a:solidFill>
                  <a:srgbClr val="00B050"/>
                </a:solidFill>
              </a:rPr>
              <a:t>必要に応じて、適宜行を追加・削除ください。</a:t>
            </a:r>
          </a:p>
        </p:txBody>
      </p:sp>
      <p:sp>
        <p:nvSpPr>
          <p:cNvPr id="20" name="タイトル 1">
            <a:extLst>
              <a:ext uri="{FF2B5EF4-FFF2-40B4-BE49-F238E27FC236}">
                <a16:creationId xmlns:a16="http://schemas.microsoft.com/office/drawing/2014/main" id="{B7DF386F-0E47-A86C-5289-14676ED319DC}"/>
              </a:ext>
            </a:extLst>
          </p:cNvPr>
          <p:cNvSpPr txBox="1"/>
          <p:nvPr/>
        </p:nvSpPr>
        <p:spPr>
          <a:xfrm>
            <a:off x="1000324" y="133713"/>
            <a:ext cx="7738882" cy="476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取組名称</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補助事業者名</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8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a:extLst>
              <a:ext uri="{FF2B5EF4-FFF2-40B4-BE49-F238E27FC236}">
                <a16:creationId xmlns:a16="http://schemas.microsoft.com/office/drawing/2014/main" id="{53F414A5-3A8B-CDFB-761F-DFE7D5106B7D}"/>
              </a:ext>
            </a:extLst>
          </p:cNvPr>
          <p:cNvSpPr txBox="1"/>
          <p:nvPr/>
        </p:nvSpPr>
        <p:spPr>
          <a:xfrm>
            <a:off x="7669689" y="1949807"/>
            <a:ext cx="1352939" cy="553998"/>
          </a:xfrm>
          <a:prstGeom prst="wedgeRectCallout">
            <a:avLst>
              <a:gd name="adj1" fmla="val -46728"/>
              <a:gd name="adj2" fmla="val 114129"/>
            </a:avLst>
          </a:prstGeom>
          <a:solidFill>
            <a:srgbClr val="FFFF00"/>
          </a:solidFill>
          <a:ln>
            <a:solidFill>
              <a:schemeClr val="tx1"/>
            </a:solidFill>
          </a:ln>
        </p:spPr>
        <p:txBody>
          <a:bodyPr wrap="square" rtlCol="0">
            <a:spAutoFit/>
          </a:bodyPr>
          <a:lstStyle>
            <a:defPPr>
              <a:defRPr lang="ja-JP"/>
            </a:defPPr>
            <a:lvl1pPr>
              <a:defRPr sz="1000"/>
            </a:lvl1pPr>
          </a:lstStyle>
          <a:p>
            <a:r>
              <a:rPr lang="ja-JP" altLang="en-US" dirty="0">
                <a:solidFill>
                  <a:srgbClr val="00B050"/>
                </a:solidFill>
              </a:rPr>
              <a:t>活用するモデルの整備範囲を地図で表示してください。</a:t>
            </a:r>
          </a:p>
        </p:txBody>
      </p:sp>
      <p:sp>
        <p:nvSpPr>
          <p:cNvPr id="9" name="テキスト ボックス 19">
            <a:extLst>
              <a:ext uri="{FF2B5EF4-FFF2-40B4-BE49-F238E27FC236}">
                <a16:creationId xmlns:a16="http://schemas.microsoft.com/office/drawing/2014/main" id="{84CC64E2-60C7-FF87-6164-4D8765EACC43}"/>
              </a:ext>
            </a:extLst>
          </p:cNvPr>
          <p:cNvSpPr txBox="1"/>
          <p:nvPr/>
        </p:nvSpPr>
        <p:spPr>
          <a:xfrm>
            <a:off x="7747000" y="25492"/>
            <a:ext cx="1365294" cy="461665"/>
          </a:xfrm>
          <a:prstGeom prst="rect">
            <a:avLst/>
          </a:prstGeom>
          <a:noFill/>
          <a:ln>
            <a:solidFill>
              <a:schemeClr val="tx1"/>
            </a:solidFill>
          </a:ln>
        </p:spPr>
        <p:txBody>
          <a:bodyPr wrap="square" rtlCol="0">
            <a:spAutoFit/>
          </a:bodyPr>
          <a:lstStyle/>
          <a:p>
            <a:pPr algn="ctr"/>
            <a:r>
              <a:rPr lang="ja-JP" altLang="en-US" sz="800" dirty="0"/>
              <a:t>都市空間情報デジタル</a:t>
            </a:r>
            <a:endParaRPr lang="en-US" altLang="ja-JP" sz="800" dirty="0"/>
          </a:p>
          <a:p>
            <a:pPr algn="ctr"/>
            <a:r>
              <a:rPr lang="ja-JP" altLang="en-US" sz="800" dirty="0"/>
              <a:t>基盤構築支援事業</a:t>
            </a:r>
            <a:endParaRPr lang="en-US" altLang="ja-JP" sz="800" dirty="0"/>
          </a:p>
          <a:p>
            <a:pPr algn="ctr"/>
            <a:r>
              <a:rPr lang="ja-JP" altLang="en-US" sz="800" dirty="0"/>
              <a:t>（民間サービス実装タイプ）</a:t>
            </a:r>
            <a:endParaRPr lang="en-US" altLang="ja-JP" sz="800" dirty="0"/>
          </a:p>
        </p:txBody>
      </p:sp>
      <p:sp>
        <p:nvSpPr>
          <p:cNvPr id="10" name="テキスト ボックス 9">
            <a:extLst>
              <a:ext uri="{FF2B5EF4-FFF2-40B4-BE49-F238E27FC236}">
                <a16:creationId xmlns:a16="http://schemas.microsoft.com/office/drawing/2014/main" id="{8AB4C7DE-3402-0875-E2FC-643E2456FC27}"/>
              </a:ext>
            </a:extLst>
          </p:cNvPr>
          <p:cNvSpPr txBox="1"/>
          <p:nvPr/>
        </p:nvSpPr>
        <p:spPr>
          <a:xfrm>
            <a:off x="4187735" y="55376"/>
            <a:ext cx="3744000" cy="215444"/>
          </a:xfrm>
          <a:prstGeom prst="rect">
            <a:avLst/>
          </a:prstGeom>
          <a:noFill/>
        </p:spPr>
        <p:txBody>
          <a:bodyPr wrap="square">
            <a:spAutoFit/>
          </a:bodyPr>
          <a:lstStyle/>
          <a:p>
            <a:r>
              <a:rPr kumimoji="1" lang="ja-JP" altLang="en-US" sz="800" dirty="0">
                <a:solidFill>
                  <a:schemeClr val="tx1"/>
                </a:solidFill>
                <a:latin typeface="游ゴシック" panose="020B0400000000000000" pitchFamily="50" charset="-128"/>
                <a:ea typeface="游ゴシック" panose="020B0400000000000000" pitchFamily="50" charset="-128"/>
              </a:rPr>
              <a:t>防災・安全／まちづくり</a:t>
            </a:r>
            <a:r>
              <a:rPr kumimoji="1" lang="en-US" altLang="ja-JP" sz="800" dirty="0">
                <a:solidFill>
                  <a:schemeClr val="tx1"/>
                </a:solidFill>
                <a:latin typeface="游ゴシック" panose="020B0400000000000000" pitchFamily="50" charset="-128"/>
                <a:ea typeface="游ゴシック" panose="020B0400000000000000" pitchFamily="50" charset="-128"/>
              </a:rPr>
              <a:t>GX</a:t>
            </a:r>
            <a:r>
              <a:rPr kumimoji="1" lang="ja-JP" altLang="en-US" sz="800" dirty="0">
                <a:solidFill>
                  <a:schemeClr val="tx1"/>
                </a:solidFill>
                <a:latin typeface="游ゴシック" panose="020B0400000000000000" pitchFamily="50" charset="-128"/>
                <a:ea typeface="游ゴシック" panose="020B0400000000000000" pitchFamily="50" charset="-128"/>
              </a:rPr>
              <a:t> ／ 都市・地域の活性化／その他（　　　　　）</a:t>
            </a:r>
            <a:endParaRPr kumimoji="1" lang="en-US" altLang="ja-JP" sz="8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11" name="正方形/長方形 10">
            <a:extLst>
              <a:ext uri="{FF2B5EF4-FFF2-40B4-BE49-F238E27FC236}">
                <a16:creationId xmlns:a16="http://schemas.microsoft.com/office/drawing/2014/main" id="{57A6860F-134D-A242-3673-88CED5AEA280}"/>
              </a:ext>
            </a:extLst>
          </p:cNvPr>
          <p:cNvSpPr/>
          <p:nvPr/>
        </p:nvSpPr>
        <p:spPr>
          <a:xfrm>
            <a:off x="4187735" y="64254"/>
            <a:ext cx="668091" cy="169714"/>
          </a:xfrm>
          <a:prstGeom prst="rect">
            <a:avLst/>
          </a:prstGeom>
          <a:no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vertOverflow="overflow" horzOverflow="overflow" rtlCol="0" anchor="ctr"/>
          <a:lstStyle/>
          <a:p>
            <a:pPr algn="ctr"/>
            <a:endParaRPr kumimoji="1" lang="ja-JP" altLang="en-US">
              <a:solidFill>
                <a:schemeClr val="tx1"/>
              </a:solidFill>
            </a:endParaRPr>
          </a:p>
        </p:txBody>
      </p:sp>
      <p:sp>
        <p:nvSpPr>
          <p:cNvPr id="5" name="テキスト ボックス 4">
            <a:extLst>
              <a:ext uri="{FF2B5EF4-FFF2-40B4-BE49-F238E27FC236}">
                <a16:creationId xmlns:a16="http://schemas.microsoft.com/office/drawing/2014/main" id="{51E3A4A5-B8A5-3302-DAB8-338C5C81138C}"/>
              </a:ext>
            </a:extLst>
          </p:cNvPr>
          <p:cNvSpPr txBox="1"/>
          <p:nvPr/>
        </p:nvSpPr>
        <p:spPr>
          <a:xfrm>
            <a:off x="7403372" y="229074"/>
            <a:ext cx="2978878" cy="246221"/>
          </a:xfrm>
          <a:prstGeom prst="wedgeRectCallout">
            <a:avLst>
              <a:gd name="adj1" fmla="val -61211"/>
              <a:gd name="adj2" fmla="val -37451"/>
            </a:avLst>
          </a:prstGeom>
          <a:solidFill>
            <a:srgbClr val="FFFF00"/>
          </a:solidFill>
          <a:ln>
            <a:solidFill>
              <a:schemeClr val="tx1"/>
            </a:solidFill>
          </a:ln>
        </p:spPr>
        <p:txBody>
          <a:bodyPr wrap="square" rtlCol="0">
            <a:spAutoFit/>
          </a:bodyPr>
          <a:lstStyle>
            <a:defPPr>
              <a:defRPr lang="ja-JP"/>
            </a:defPPr>
            <a:lvl1pPr>
              <a:defRPr sz="1000"/>
            </a:lvl1pPr>
          </a:lstStyle>
          <a:p>
            <a:r>
              <a:rPr kumimoji="1" lang="en-US" altLang="ja-JP" sz="1000" dirty="0">
                <a:solidFill>
                  <a:srgbClr val="00B050"/>
                </a:solidFill>
                <a:latin typeface="Meiryo UI" panose="020B0604030504040204" pitchFamily="50" charset="-128"/>
                <a:ea typeface="Meiryo UI" panose="020B0604030504040204" pitchFamily="50" charset="-128"/>
              </a:rPr>
              <a:t>※</a:t>
            </a:r>
            <a:r>
              <a:rPr kumimoji="1" lang="ja-JP" altLang="en-US" sz="1000" dirty="0">
                <a:solidFill>
                  <a:srgbClr val="00B050"/>
                </a:solidFill>
                <a:latin typeface="Meiryo UI" panose="020B0604030504040204" pitchFamily="50" charset="-128"/>
                <a:ea typeface="Meiryo UI" panose="020B0604030504040204" pitchFamily="50" charset="-128"/>
              </a:rPr>
              <a:t>　該当するものを選択（　　　で囲む）してください。</a:t>
            </a:r>
            <a:endParaRPr lang="ja-JP" altLang="en-US" dirty="0">
              <a:solidFill>
                <a:srgbClr val="00B050"/>
              </a:solidFill>
            </a:endParaRPr>
          </a:p>
        </p:txBody>
      </p:sp>
      <p:sp>
        <p:nvSpPr>
          <p:cNvPr id="8" name="正方形/長方形 7">
            <a:extLst>
              <a:ext uri="{FF2B5EF4-FFF2-40B4-BE49-F238E27FC236}">
                <a16:creationId xmlns:a16="http://schemas.microsoft.com/office/drawing/2014/main" id="{86EE85D4-F1A7-5F65-F255-725483D67E90}"/>
              </a:ext>
            </a:extLst>
          </p:cNvPr>
          <p:cNvSpPr/>
          <p:nvPr/>
        </p:nvSpPr>
        <p:spPr>
          <a:xfrm>
            <a:off x="8870652" y="298070"/>
            <a:ext cx="195787" cy="110497"/>
          </a:xfrm>
          <a:prstGeom prst="rect">
            <a:avLst/>
          </a:prstGeom>
          <a:no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vertOverflow="overflow" horzOverflow="overflow"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711087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id="{245B4287-CB39-4C7B-893F-746FAB79FCEF}"/>
              </a:ext>
            </a:extLst>
          </p:cNvPr>
          <p:cNvSpPr/>
          <p:nvPr/>
        </p:nvSpPr>
        <p:spPr bwMode="gray">
          <a:xfrm>
            <a:off x="93273" y="710153"/>
            <a:ext cx="8928000" cy="276999"/>
          </a:xfrm>
          <a:prstGeom prst="rect">
            <a:avLst/>
          </a:prstGeom>
          <a:solidFill>
            <a:srgbClr val="002882"/>
          </a:solidFill>
          <a:ln>
            <a:solidFill>
              <a:schemeClr val="accent6"/>
            </a:solidFill>
          </a:ln>
        </p:spPr>
        <p:txBody>
          <a:bodyPr wrap="square" rtlCol="0" anchor="ctr" anchorCtr="0">
            <a:spAutoFit/>
          </a:bodyPr>
          <a:lstStyle/>
          <a:p>
            <a:r>
              <a:rPr lang="ja-JP" altLang="en-US" sz="1200" b="1">
                <a:solidFill>
                  <a:schemeClr val="bg1"/>
                </a:solidFill>
                <a:latin typeface="メイリオ" panose="020B0604030504040204" pitchFamily="50" charset="-128"/>
                <a:ea typeface="メイリオ" panose="020B0604030504040204" pitchFamily="50" charset="-128"/>
              </a:rPr>
              <a:t>ユースケース概要</a:t>
            </a:r>
          </a:p>
        </p:txBody>
      </p:sp>
      <p:sp>
        <p:nvSpPr>
          <p:cNvPr id="8" name="テキスト ボックス 19">
            <a:extLst>
              <a:ext uri="{FF2B5EF4-FFF2-40B4-BE49-F238E27FC236}">
                <a16:creationId xmlns:a16="http://schemas.microsoft.com/office/drawing/2014/main" id="{2FA1F773-D5AD-B162-68A2-D5BC793CA894}"/>
              </a:ext>
            </a:extLst>
          </p:cNvPr>
          <p:cNvSpPr txBox="1"/>
          <p:nvPr/>
        </p:nvSpPr>
        <p:spPr>
          <a:xfrm>
            <a:off x="35944" y="8965"/>
            <a:ext cx="864000" cy="523220"/>
          </a:xfrm>
          <a:prstGeom prst="rect">
            <a:avLst/>
          </a:prstGeom>
          <a:noFill/>
          <a:ln>
            <a:solidFill>
              <a:schemeClr val="tx1"/>
            </a:solidFill>
          </a:ln>
        </p:spPr>
        <p:txBody>
          <a:bodyPr wrap="square" rtlCol="0">
            <a:spAutoFit/>
          </a:bodyPr>
          <a:lstStyle/>
          <a:p>
            <a:pPr algn="ctr"/>
            <a:r>
              <a:rPr lang="ja-JP" altLang="en-US" sz="1400" b="1" dirty="0">
                <a:latin typeface="+mn-ea"/>
                <a:ea typeface="+mn-ea"/>
              </a:rPr>
              <a:t>様式</a:t>
            </a:r>
            <a:r>
              <a:rPr lang="en-US" altLang="ja-JP" sz="1400" b="1" dirty="0">
                <a:latin typeface="+mn-ea"/>
                <a:ea typeface="+mn-ea"/>
              </a:rPr>
              <a:t>B-4</a:t>
            </a:r>
          </a:p>
          <a:p>
            <a:pPr algn="ctr"/>
            <a:r>
              <a:rPr lang="en-US" altLang="ja-JP" sz="1400" b="1" dirty="0">
                <a:latin typeface="+mn-ea"/>
                <a:ea typeface="+mn-ea"/>
              </a:rPr>
              <a:t>【</a:t>
            </a:r>
            <a:r>
              <a:rPr lang="ja-JP" altLang="en-US" sz="1400" b="1" dirty="0">
                <a:latin typeface="+mn-ea"/>
                <a:ea typeface="+mn-ea"/>
              </a:rPr>
              <a:t>詳細</a:t>
            </a:r>
            <a:r>
              <a:rPr lang="en-US" altLang="ja-JP" sz="1400" b="1" dirty="0">
                <a:latin typeface="+mn-ea"/>
                <a:ea typeface="+mn-ea"/>
              </a:rPr>
              <a:t>】</a:t>
            </a:r>
          </a:p>
        </p:txBody>
      </p:sp>
      <p:sp>
        <p:nvSpPr>
          <p:cNvPr id="7" name="正方形/長方形 4">
            <a:extLst>
              <a:ext uri="{FF2B5EF4-FFF2-40B4-BE49-F238E27FC236}">
                <a16:creationId xmlns:a16="http://schemas.microsoft.com/office/drawing/2014/main" id="{1C5E7F99-61AB-2CE1-564B-177F64401B17}"/>
              </a:ext>
            </a:extLst>
          </p:cNvPr>
          <p:cNvSpPr/>
          <p:nvPr/>
        </p:nvSpPr>
        <p:spPr>
          <a:xfrm>
            <a:off x="0" y="527596"/>
            <a:ext cx="9144000" cy="8572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70C0"/>
              </a:solidFill>
              <a:effectLst/>
              <a:uLnTx/>
              <a:uFillTx/>
              <a:latin typeface="Arial"/>
              <a:ea typeface="ＭＳ Ｐゴシック"/>
              <a:cs typeface="+mn-cs"/>
            </a:endParaRPr>
          </a:p>
        </p:txBody>
      </p:sp>
      <p:grpSp>
        <p:nvGrpSpPr>
          <p:cNvPr id="41" name="グループ化 40">
            <a:extLst>
              <a:ext uri="{FF2B5EF4-FFF2-40B4-BE49-F238E27FC236}">
                <a16:creationId xmlns:a16="http://schemas.microsoft.com/office/drawing/2014/main" id="{4D0DA52E-07C9-B293-742C-162A18D2DB56}"/>
              </a:ext>
            </a:extLst>
          </p:cNvPr>
          <p:cNvGrpSpPr/>
          <p:nvPr/>
        </p:nvGrpSpPr>
        <p:grpSpPr>
          <a:xfrm>
            <a:off x="4339770" y="1061878"/>
            <a:ext cx="4652268" cy="2112967"/>
            <a:chOff x="4447973" y="1036272"/>
            <a:chExt cx="4547338" cy="2100588"/>
          </a:xfrm>
        </p:grpSpPr>
        <p:sp>
          <p:nvSpPr>
            <p:cNvPr id="2" name="正方形/長方形 101">
              <a:extLst>
                <a:ext uri="{FF2B5EF4-FFF2-40B4-BE49-F238E27FC236}">
                  <a16:creationId xmlns:a16="http://schemas.microsoft.com/office/drawing/2014/main" id="{AD5BE2D0-826E-9880-D3D0-7BC058EDBC7D}"/>
                </a:ext>
              </a:extLst>
            </p:cNvPr>
            <p:cNvSpPr/>
            <p:nvPr/>
          </p:nvSpPr>
          <p:spPr>
            <a:xfrm>
              <a:off x="4447974" y="1240038"/>
              <a:ext cx="4547337" cy="1896822"/>
            </a:xfrm>
            <a:prstGeom prst="rect">
              <a:avLst/>
            </a:prstGeom>
            <a:solidFill>
              <a:schemeClr val="bg1"/>
            </a:solid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本事業により、どのような成果（直接的な効果）が得られるかについて、ビジネス展開も踏まえ記載してください。</a:t>
              </a:r>
              <a:endParaRPr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endParaRPr>
            </a:p>
            <a:p>
              <a:r>
                <a:rPr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rPr>
                <a:t>※</a:t>
              </a:r>
              <a:r>
                <a:rPr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成果イメージ（ビジネスモデル）を</a:t>
              </a:r>
              <a:r>
                <a:rPr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rPr>
                <a:t>5</a:t>
              </a:r>
              <a:r>
                <a:rPr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スライド目にイメージ図で補足説明頂いても結構です。</a:t>
              </a:r>
              <a:endParaRPr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3" name="テキスト ボックス 13">
              <a:extLst>
                <a:ext uri="{FF2B5EF4-FFF2-40B4-BE49-F238E27FC236}">
                  <a16:creationId xmlns:a16="http://schemas.microsoft.com/office/drawing/2014/main" id="{214DCB45-06C9-A5D7-A7B2-AF3366F499D9}"/>
                </a:ext>
              </a:extLst>
            </p:cNvPr>
            <p:cNvSpPr txBox="1"/>
            <p:nvPr/>
          </p:nvSpPr>
          <p:spPr>
            <a:xfrm>
              <a:off x="4447973" y="1036272"/>
              <a:ext cx="4547337" cy="216000"/>
            </a:xfrm>
            <a:prstGeom prst="rect">
              <a:avLst/>
            </a:prstGeom>
            <a:solidFill>
              <a:schemeClr val="bg1">
                <a:lumMod val="75000"/>
              </a:schemeClr>
            </a:solidFill>
            <a:ln w="3175">
              <a:solidFill>
                <a:schemeClr val="tx1">
                  <a:lumMod val="85000"/>
                  <a:lumOff val="15000"/>
                </a:schemeClr>
              </a:solid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solidFill>
                    <a:prstClr val="white"/>
                  </a:solidFill>
                  <a:latin typeface="Meiryo UI" panose="020B0604030504040204" pitchFamily="50" charset="-128"/>
                  <a:ea typeface="Meiryo UI" panose="020B0604030504040204" pitchFamily="50" charset="-128"/>
                  <a:cs typeface="Arial" charset="0"/>
                </a:defRPr>
              </a:lvl1pPr>
            </a:lstStyle>
            <a:p>
              <a:pPr>
                <a:defRPr/>
              </a:pPr>
              <a:r>
                <a:rPr lang="ja-JP" altLang="en-US">
                  <a:solidFill>
                    <a:schemeClr val="tx1"/>
                  </a:solidFill>
                  <a:latin typeface="游ゴシック" panose="020B0400000000000000" pitchFamily="50" charset="-128"/>
                  <a:ea typeface="游ゴシック" panose="020B0400000000000000" pitchFamily="50" charset="-128"/>
                </a:rPr>
                <a:t>得られる成果</a:t>
              </a:r>
            </a:p>
          </p:txBody>
        </p:sp>
      </p:grpSp>
      <p:grpSp>
        <p:nvGrpSpPr>
          <p:cNvPr id="40" name="グループ化 39">
            <a:extLst>
              <a:ext uri="{FF2B5EF4-FFF2-40B4-BE49-F238E27FC236}">
                <a16:creationId xmlns:a16="http://schemas.microsoft.com/office/drawing/2014/main" id="{3735F0CF-9012-0F2B-3B56-82A82C9D85F2}"/>
              </a:ext>
            </a:extLst>
          </p:cNvPr>
          <p:cNvGrpSpPr/>
          <p:nvPr/>
        </p:nvGrpSpPr>
        <p:grpSpPr>
          <a:xfrm>
            <a:off x="4339771" y="4233250"/>
            <a:ext cx="4652268" cy="812867"/>
            <a:chOff x="4428381" y="2789202"/>
            <a:chExt cx="4547339" cy="812867"/>
          </a:xfrm>
        </p:grpSpPr>
        <p:sp>
          <p:nvSpPr>
            <p:cNvPr id="6" name="正方形/長方形 101">
              <a:extLst>
                <a:ext uri="{FF2B5EF4-FFF2-40B4-BE49-F238E27FC236}">
                  <a16:creationId xmlns:a16="http://schemas.microsoft.com/office/drawing/2014/main" id="{78DE1CE1-2FEC-6978-FDF5-90139525D96D}"/>
                </a:ext>
              </a:extLst>
            </p:cNvPr>
            <p:cNvSpPr/>
            <p:nvPr/>
          </p:nvSpPr>
          <p:spPr>
            <a:xfrm>
              <a:off x="4428381" y="2994410"/>
              <a:ext cx="4547339" cy="607659"/>
            </a:xfrm>
            <a:prstGeom prst="rect">
              <a:avLst/>
            </a:prstGeom>
            <a:solidFill>
              <a:schemeClr val="bg1"/>
            </a:solid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本事業のどの部分に、先導性・先進性があるのか記載ください。</a:t>
              </a:r>
            </a:p>
          </p:txBody>
        </p:sp>
        <p:sp>
          <p:nvSpPr>
            <p:cNvPr id="11" name="テキスト ボックス 13">
              <a:extLst>
                <a:ext uri="{FF2B5EF4-FFF2-40B4-BE49-F238E27FC236}">
                  <a16:creationId xmlns:a16="http://schemas.microsoft.com/office/drawing/2014/main" id="{7922101E-95A2-700E-46CE-F7A8FC9EF738}"/>
                </a:ext>
              </a:extLst>
            </p:cNvPr>
            <p:cNvSpPr txBox="1"/>
            <p:nvPr/>
          </p:nvSpPr>
          <p:spPr>
            <a:xfrm>
              <a:off x="4428381" y="2789202"/>
              <a:ext cx="4547338" cy="216000"/>
            </a:xfrm>
            <a:prstGeom prst="rect">
              <a:avLst/>
            </a:prstGeom>
            <a:solidFill>
              <a:schemeClr val="bg1">
                <a:lumMod val="75000"/>
              </a:schemeClr>
            </a:solidFill>
            <a:ln w="3175">
              <a:solidFill>
                <a:schemeClr val="tx1">
                  <a:lumMod val="85000"/>
                  <a:lumOff val="15000"/>
                </a:schemeClr>
              </a:solid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solidFill>
                    <a:prstClr val="white"/>
                  </a:solidFill>
                  <a:latin typeface="Meiryo UI" panose="020B0604030504040204" pitchFamily="50" charset="-128"/>
                  <a:ea typeface="Meiryo UI" panose="020B0604030504040204" pitchFamily="50" charset="-128"/>
                  <a:cs typeface="Arial" charset="0"/>
                </a:defRPr>
              </a:lvl1pPr>
            </a:lstStyle>
            <a:p>
              <a:pPr>
                <a:defRPr/>
              </a:pPr>
              <a:r>
                <a:rPr lang="ja-JP" altLang="en-US" dirty="0">
                  <a:solidFill>
                    <a:schemeClr val="tx1"/>
                  </a:solidFill>
                  <a:latin typeface="游ゴシック" panose="020B0400000000000000" pitchFamily="50" charset="-128"/>
                  <a:ea typeface="游ゴシック" panose="020B0400000000000000" pitchFamily="50" charset="-128"/>
                </a:rPr>
                <a:t>取組の先導性・先進性</a:t>
              </a:r>
            </a:p>
          </p:txBody>
        </p:sp>
      </p:grpSp>
      <p:grpSp>
        <p:nvGrpSpPr>
          <p:cNvPr id="38" name="グループ化 37">
            <a:extLst>
              <a:ext uri="{FF2B5EF4-FFF2-40B4-BE49-F238E27FC236}">
                <a16:creationId xmlns:a16="http://schemas.microsoft.com/office/drawing/2014/main" id="{CE70822F-8FE6-57C0-7379-5B01E09CBE3C}"/>
              </a:ext>
            </a:extLst>
          </p:cNvPr>
          <p:cNvGrpSpPr/>
          <p:nvPr/>
        </p:nvGrpSpPr>
        <p:grpSpPr>
          <a:xfrm>
            <a:off x="4348037" y="5148167"/>
            <a:ext cx="4644000" cy="1576119"/>
            <a:chOff x="4436649" y="4110022"/>
            <a:chExt cx="4539257" cy="1576119"/>
          </a:xfrm>
        </p:grpSpPr>
        <p:sp>
          <p:nvSpPr>
            <p:cNvPr id="14" name="正方形/長方形 101">
              <a:extLst>
                <a:ext uri="{FF2B5EF4-FFF2-40B4-BE49-F238E27FC236}">
                  <a16:creationId xmlns:a16="http://schemas.microsoft.com/office/drawing/2014/main" id="{BDAA9FCD-AF7E-315C-D7F4-A812ABCA24DD}"/>
                </a:ext>
              </a:extLst>
            </p:cNvPr>
            <p:cNvSpPr/>
            <p:nvPr/>
          </p:nvSpPr>
          <p:spPr>
            <a:xfrm>
              <a:off x="4436649" y="4322293"/>
              <a:ext cx="4539257" cy="1363848"/>
            </a:xfrm>
            <a:prstGeom prst="rect">
              <a:avLst/>
            </a:prstGeom>
            <a:solidFill>
              <a:schemeClr val="bg1"/>
            </a:solid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本事業で得られた知見（ビジネスモデルや開発技術の基本アーキテクチャ）について、どのように他地域へ展開するのか、本格的な事業展開へどのようにつなげていくのか、知見の公開方針等について記載してください。</a:t>
              </a:r>
              <a:endParaRPr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16" name="テキスト ボックス 13">
              <a:extLst>
                <a:ext uri="{FF2B5EF4-FFF2-40B4-BE49-F238E27FC236}">
                  <a16:creationId xmlns:a16="http://schemas.microsoft.com/office/drawing/2014/main" id="{3E3B1826-0ACC-3447-2625-12CDDDBDB1D7}"/>
                </a:ext>
              </a:extLst>
            </p:cNvPr>
            <p:cNvSpPr txBox="1"/>
            <p:nvPr/>
          </p:nvSpPr>
          <p:spPr>
            <a:xfrm>
              <a:off x="4436649" y="4110022"/>
              <a:ext cx="4539257" cy="216000"/>
            </a:xfrm>
            <a:prstGeom prst="rect">
              <a:avLst/>
            </a:prstGeom>
            <a:solidFill>
              <a:schemeClr val="bg1">
                <a:lumMod val="75000"/>
              </a:schemeClr>
            </a:solidFill>
            <a:ln w="3175">
              <a:solidFill>
                <a:schemeClr val="tx1">
                  <a:lumMod val="85000"/>
                  <a:lumOff val="15000"/>
                </a:schemeClr>
              </a:solid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solidFill>
                    <a:prstClr val="white"/>
                  </a:solidFill>
                  <a:latin typeface="Meiryo UI" panose="020B0604030504040204" pitchFamily="50" charset="-128"/>
                  <a:ea typeface="Meiryo UI" panose="020B0604030504040204" pitchFamily="50" charset="-128"/>
                  <a:cs typeface="Arial" charset="0"/>
                </a:defRPr>
              </a:lvl1pPr>
            </a:lstStyle>
            <a:p>
              <a:pPr>
                <a:defRPr/>
              </a:pPr>
              <a:r>
                <a:rPr lang="ja-JP" altLang="en-US" dirty="0">
                  <a:solidFill>
                    <a:schemeClr val="tx1"/>
                  </a:solidFill>
                  <a:latin typeface="游ゴシック" panose="020B0400000000000000" pitchFamily="50" charset="-128"/>
                  <a:ea typeface="游ゴシック" panose="020B0400000000000000" pitchFamily="50" charset="-128"/>
                </a:rPr>
                <a:t>事業で得られた知見の公開方針</a:t>
              </a:r>
            </a:p>
          </p:txBody>
        </p:sp>
      </p:grpSp>
      <p:grpSp>
        <p:nvGrpSpPr>
          <p:cNvPr id="12" name="グループ化 11">
            <a:extLst>
              <a:ext uri="{FF2B5EF4-FFF2-40B4-BE49-F238E27FC236}">
                <a16:creationId xmlns:a16="http://schemas.microsoft.com/office/drawing/2014/main" id="{7AC10A33-879F-49FD-7E9E-70602C21FA1B}"/>
              </a:ext>
            </a:extLst>
          </p:cNvPr>
          <p:cNvGrpSpPr/>
          <p:nvPr/>
        </p:nvGrpSpPr>
        <p:grpSpPr>
          <a:xfrm>
            <a:off x="92704" y="1162896"/>
            <a:ext cx="4054098" cy="2505519"/>
            <a:chOff x="164933" y="756971"/>
            <a:chExt cx="4877178" cy="2505519"/>
          </a:xfrm>
        </p:grpSpPr>
        <p:cxnSp>
          <p:nvCxnSpPr>
            <p:cNvPr id="23" name="直線コネクタ 51">
              <a:extLst>
                <a:ext uri="{FF2B5EF4-FFF2-40B4-BE49-F238E27FC236}">
                  <a16:creationId xmlns:a16="http://schemas.microsoft.com/office/drawing/2014/main" id="{70ECE4D4-A6A9-D558-3348-34098B2F6280}"/>
                </a:ext>
              </a:extLst>
            </p:cNvPr>
            <p:cNvCxnSpPr>
              <a:cxnSpLocks/>
            </p:cNvCxnSpPr>
            <p:nvPr/>
          </p:nvCxnSpPr>
          <p:spPr>
            <a:xfrm>
              <a:off x="3379167" y="1808227"/>
              <a:ext cx="849933"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pic>
          <p:nvPicPr>
            <p:cNvPr id="26" name="図 25">
              <a:extLst>
                <a:ext uri="{FF2B5EF4-FFF2-40B4-BE49-F238E27FC236}">
                  <a16:creationId xmlns:a16="http://schemas.microsoft.com/office/drawing/2014/main" id="{1BEA1B69-9736-86F9-BC17-8BB4C6880F3C}"/>
                </a:ext>
              </a:extLst>
            </p:cNvPr>
            <p:cNvPicPr>
              <a:picLocks noChangeAspect="1"/>
            </p:cNvPicPr>
            <p:nvPr/>
          </p:nvPicPr>
          <p:blipFill rotWithShape="1">
            <a:blip r:embed="rId3"/>
            <a:srcRect b="8378"/>
            <a:stretch/>
          </p:blipFill>
          <p:spPr>
            <a:xfrm>
              <a:off x="164933" y="759490"/>
              <a:ext cx="4858054" cy="2478984"/>
            </a:xfrm>
            <a:prstGeom prst="rect">
              <a:avLst/>
            </a:prstGeom>
          </p:spPr>
        </p:pic>
        <p:pic>
          <p:nvPicPr>
            <p:cNvPr id="27" name="Picture 10">
              <a:extLst>
                <a:ext uri="{FF2B5EF4-FFF2-40B4-BE49-F238E27FC236}">
                  <a16:creationId xmlns:a16="http://schemas.microsoft.com/office/drawing/2014/main" id="{F3B05445-BE80-2997-A89A-8048E0FC2FC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4629" y="756971"/>
              <a:ext cx="1127482" cy="2505519"/>
            </a:xfrm>
            <a:prstGeom prst="rect">
              <a:avLst/>
            </a:prstGeom>
            <a:noFill/>
            <a:extLst>
              <a:ext uri="{909E8E84-426E-40DD-AFC4-6F175D3DCCD1}">
                <a14:hiddenFill xmlns:a14="http://schemas.microsoft.com/office/drawing/2010/main">
                  <a:solidFill>
                    <a:srgbClr val="FFFFFF"/>
                  </a:solidFill>
                </a14:hiddenFill>
              </a:ext>
            </a:extLst>
          </p:spPr>
        </p:pic>
        <p:sp>
          <p:nvSpPr>
            <p:cNvPr id="28" name="テキスト ボックス 27">
              <a:extLst>
                <a:ext uri="{FF2B5EF4-FFF2-40B4-BE49-F238E27FC236}">
                  <a16:creationId xmlns:a16="http://schemas.microsoft.com/office/drawing/2014/main" id="{02331361-67A9-4A15-DC8D-27390A488E29}"/>
                </a:ext>
              </a:extLst>
            </p:cNvPr>
            <p:cNvSpPr txBox="1"/>
            <p:nvPr/>
          </p:nvSpPr>
          <p:spPr>
            <a:xfrm>
              <a:off x="1410388" y="1512696"/>
              <a:ext cx="2236510" cy="707886"/>
            </a:xfrm>
            <a:prstGeom prst="rect">
              <a:avLst/>
            </a:prstGeom>
            <a:noFill/>
          </p:spPr>
          <p:txBody>
            <a:bodyPr wrap="none" rtlCol="0">
              <a:spAutoFit/>
            </a:bodyPr>
            <a:lstStyle/>
            <a:p>
              <a:r>
                <a:rPr lang="ja-JP" altLang="en-US" sz="2000" dirty="0">
                  <a:solidFill>
                    <a:srgbClr val="FF0000"/>
                  </a:solidFill>
                  <a:highlight>
                    <a:srgbClr val="FFFF00"/>
                  </a:highlight>
                  <a:latin typeface="游ゴシック" panose="020B0400000000000000" pitchFamily="50" charset="-128"/>
                  <a:ea typeface="游ゴシック" panose="020B0400000000000000" pitchFamily="50" charset="-128"/>
                </a:rPr>
                <a:t>キービジュアルを</a:t>
              </a:r>
              <a:endParaRPr lang="en-US" altLang="ja-JP" sz="2000" dirty="0">
                <a:solidFill>
                  <a:srgbClr val="FF0000"/>
                </a:solidFill>
                <a:highlight>
                  <a:srgbClr val="FFFF00"/>
                </a:highlight>
                <a:latin typeface="游ゴシック" panose="020B0400000000000000" pitchFamily="50" charset="-128"/>
                <a:ea typeface="游ゴシック" panose="020B0400000000000000" pitchFamily="50" charset="-128"/>
              </a:endParaRPr>
            </a:p>
            <a:p>
              <a:r>
                <a:rPr lang="ja-JP" altLang="en-US" sz="2000" dirty="0">
                  <a:solidFill>
                    <a:srgbClr val="FF0000"/>
                  </a:solidFill>
                  <a:highlight>
                    <a:srgbClr val="FFFF00"/>
                  </a:highlight>
                  <a:latin typeface="游ゴシック" panose="020B0400000000000000" pitchFamily="50" charset="-128"/>
                  <a:ea typeface="游ゴシック" panose="020B0400000000000000" pitchFamily="50" charset="-128"/>
                </a:rPr>
                <a:t>掲載ください</a:t>
              </a:r>
            </a:p>
          </p:txBody>
        </p:sp>
      </p:grpSp>
      <p:grpSp>
        <p:nvGrpSpPr>
          <p:cNvPr id="50" name="グループ化 49">
            <a:extLst>
              <a:ext uri="{FF2B5EF4-FFF2-40B4-BE49-F238E27FC236}">
                <a16:creationId xmlns:a16="http://schemas.microsoft.com/office/drawing/2014/main" id="{857886B3-F4C1-CFCC-E60B-5740ADD73919}"/>
              </a:ext>
            </a:extLst>
          </p:cNvPr>
          <p:cNvGrpSpPr/>
          <p:nvPr/>
        </p:nvGrpSpPr>
        <p:grpSpPr>
          <a:xfrm>
            <a:off x="92704" y="3362800"/>
            <a:ext cx="4054101" cy="572977"/>
            <a:chOff x="92704" y="3362800"/>
            <a:chExt cx="4054101" cy="572977"/>
          </a:xfrm>
        </p:grpSpPr>
        <p:sp>
          <p:nvSpPr>
            <p:cNvPr id="29" name="テキスト ボックス 13">
              <a:extLst>
                <a:ext uri="{FF2B5EF4-FFF2-40B4-BE49-F238E27FC236}">
                  <a16:creationId xmlns:a16="http://schemas.microsoft.com/office/drawing/2014/main" id="{80905C0C-DC27-B73E-5337-773C32BC6EC5}"/>
                </a:ext>
              </a:extLst>
            </p:cNvPr>
            <p:cNvSpPr txBox="1"/>
            <p:nvPr/>
          </p:nvSpPr>
          <p:spPr>
            <a:xfrm>
              <a:off x="92705" y="3362800"/>
              <a:ext cx="4054100" cy="216000"/>
            </a:xfrm>
            <a:prstGeom prst="rect">
              <a:avLst/>
            </a:prstGeom>
            <a:solidFill>
              <a:schemeClr val="bg1">
                <a:lumMod val="75000"/>
              </a:schemeClr>
            </a:solidFill>
            <a:ln w="3175">
              <a:solidFill>
                <a:schemeClr val="tx1">
                  <a:lumMod val="85000"/>
                  <a:lumOff val="15000"/>
                </a:schemeClr>
              </a:solid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solidFill>
                    <a:prstClr val="white"/>
                  </a:solidFill>
                  <a:latin typeface="Meiryo UI" panose="020B0604030504040204" pitchFamily="50" charset="-128"/>
                  <a:ea typeface="Meiryo UI" panose="020B0604030504040204" pitchFamily="50" charset="-128"/>
                  <a:cs typeface="Arial" charset="0"/>
                </a:defRPr>
              </a:lvl1pPr>
            </a:lstStyle>
            <a:p>
              <a:pPr>
                <a:defRPr/>
              </a:pPr>
              <a:r>
                <a:rPr lang="ja-JP" altLang="en-US" dirty="0">
                  <a:solidFill>
                    <a:schemeClr val="tx1"/>
                  </a:solidFill>
                  <a:latin typeface="游ゴシック" panose="020B0400000000000000" pitchFamily="50" charset="-128"/>
                  <a:ea typeface="游ゴシック" panose="020B0400000000000000" pitchFamily="50" charset="-128"/>
                </a:rPr>
                <a:t>創造したい価値／解決したい課題</a:t>
              </a:r>
            </a:p>
          </p:txBody>
        </p:sp>
        <p:sp>
          <p:nvSpPr>
            <p:cNvPr id="30" name="正方形/長方形 101">
              <a:extLst>
                <a:ext uri="{FF2B5EF4-FFF2-40B4-BE49-F238E27FC236}">
                  <a16:creationId xmlns:a16="http://schemas.microsoft.com/office/drawing/2014/main" id="{E4A67FB2-12BC-16F7-F65E-98A9A267B110}"/>
                </a:ext>
              </a:extLst>
            </p:cNvPr>
            <p:cNvSpPr/>
            <p:nvPr/>
          </p:nvSpPr>
          <p:spPr>
            <a:xfrm>
              <a:off x="92704" y="3578190"/>
              <a:ext cx="4054100" cy="357587"/>
            </a:xfrm>
            <a:prstGeom prst="rect">
              <a:avLst/>
            </a:prstGeom>
            <a:solidFill>
              <a:schemeClr val="bg1"/>
            </a:solid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大雨時の水位モニタリングや被災予測による効果的な対応を図る</a:t>
              </a:r>
            </a:p>
          </p:txBody>
        </p:sp>
      </p:grpSp>
      <p:grpSp>
        <p:nvGrpSpPr>
          <p:cNvPr id="52" name="グループ化 51">
            <a:extLst>
              <a:ext uri="{FF2B5EF4-FFF2-40B4-BE49-F238E27FC236}">
                <a16:creationId xmlns:a16="http://schemas.microsoft.com/office/drawing/2014/main" id="{9B3E4C85-1A80-7296-2F46-999A873EA0DE}"/>
              </a:ext>
            </a:extLst>
          </p:cNvPr>
          <p:cNvGrpSpPr/>
          <p:nvPr/>
        </p:nvGrpSpPr>
        <p:grpSpPr>
          <a:xfrm>
            <a:off x="92704" y="4042207"/>
            <a:ext cx="4054101" cy="2682079"/>
            <a:chOff x="92704" y="4042207"/>
            <a:chExt cx="4054101" cy="2682079"/>
          </a:xfrm>
        </p:grpSpPr>
        <p:sp>
          <p:nvSpPr>
            <p:cNvPr id="33" name="テキスト ボックス 13">
              <a:extLst>
                <a:ext uri="{FF2B5EF4-FFF2-40B4-BE49-F238E27FC236}">
                  <a16:creationId xmlns:a16="http://schemas.microsoft.com/office/drawing/2014/main" id="{D99595A7-800E-98C0-14AA-5E13A15D6132}"/>
                </a:ext>
              </a:extLst>
            </p:cNvPr>
            <p:cNvSpPr txBox="1"/>
            <p:nvPr/>
          </p:nvSpPr>
          <p:spPr>
            <a:xfrm>
              <a:off x="92705" y="4042207"/>
              <a:ext cx="4054100" cy="216000"/>
            </a:xfrm>
            <a:prstGeom prst="rect">
              <a:avLst/>
            </a:prstGeom>
            <a:solidFill>
              <a:schemeClr val="bg1">
                <a:lumMod val="75000"/>
              </a:schemeClr>
            </a:solidFill>
            <a:ln w="3175">
              <a:solidFill>
                <a:schemeClr val="tx1">
                  <a:lumMod val="85000"/>
                  <a:lumOff val="15000"/>
                </a:schemeClr>
              </a:solid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solidFill>
                    <a:prstClr val="white"/>
                  </a:solidFill>
                  <a:latin typeface="Meiryo UI" panose="020B0604030504040204" pitchFamily="50" charset="-128"/>
                  <a:ea typeface="Meiryo UI" panose="020B0604030504040204" pitchFamily="50" charset="-128"/>
                  <a:cs typeface="Arial" charset="0"/>
                </a:defRPr>
              </a:lvl1pPr>
            </a:lstStyle>
            <a:p>
              <a:pPr>
                <a:defRPr/>
              </a:pPr>
              <a:r>
                <a:rPr lang="ja-JP" altLang="en-US" dirty="0">
                  <a:solidFill>
                    <a:schemeClr val="tx1"/>
                  </a:solidFill>
                  <a:latin typeface="游ゴシック" panose="020B0400000000000000" pitchFamily="50" charset="-128"/>
                  <a:ea typeface="游ゴシック" panose="020B0400000000000000" pitchFamily="50" charset="-128"/>
                </a:rPr>
                <a:t>具体的な施策</a:t>
              </a:r>
            </a:p>
          </p:txBody>
        </p:sp>
        <p:sp>
          <p:nvSpPr>
            <p:cNvPr id="34" name="正方形/長方形 101">
              <a:extLst>
                <a:ext uri="{FF2B5EF4-FFF2-40B4-BE49-F238E27FC236}">
                  <a16:creationId xmlns:a16="http://schemas.microsoft.com/office/drawing/2014/main" id="{820CEBA9-FB7B-D6E0-F6D6-EE356732A1A9}"/>
                </a:ext>
              </a:extLst>
            </p:cNvPr>
            <p:cNvSpPr/>
            <p:nvPr/>
          </p:nvSpPr>
          <p:spPr>
            <a:xfrm>
              <a:off x="92704" y="4255067"/>
              <a:ext cx="4054100" cy="2469219"/>
            </a:xfrm>
            <a:prstGeom prst="rect">
              <a:avLst/>
            </a:prstGeom>
            <a:solidFill>
              <a:schemeClr val="bg1"/>
            </a:solid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buFont typeface="Arial" panose="020B0604020202020204" pitchFamily="34" charset="0"/>
                <a:buChar char="•"/>
              </a:pP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○○川の任意の破堤点○箇所について、時系列の浸水深及び避難を開始するタイミングに応じた避難ルートを</a:t>
              </a:r>
              <a:r>
                <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rPr>
                <a:t>3D</a:t>
              </a: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都市モデル上で表現し、水害範囲の拡大により避難行動が限定される様子を三次元的に可視化。</a:t>
              </a:r>
              <a:endPar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endParaRPr>
            </a:p>
            <a:p>
              <a:pPr marL="171450" indent="-171450">
                <a:buFont typeface="Arial" panose="020B0604020202020204" pitchFamily="34" charset="0"/>
                <a:buChar char="•"/>
              </a:pP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時系列については破堤から５分おき、最長</a:t>
              </a:r>
              <a:r>
                <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rPr>
                <a:t>72</a:t>
              </a: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時間のシミュレーションを作成する。</a:t>
              </a:r>
              <a:endPar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endParaRPr>
            </a:p>
            <a:p>
              <a:pPr marL="171450" indent="-171450">
                <a:buFont typeface="Arial" panose="020B0604020202020204" pitchFamily="34" charset="0"/>
                <a:buChar char="•"/>
              </a:pPr>
              <a:r>
                <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rPr>
                <a:t>LOD</a:t>
              </a: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２建築物モデルは避難の際に目印となる公共施設等の計○棟を作成することで、住民によりわかりやすく可視化。</a:t>
              </a:r>
              <a:r>
                <a:rPr kumimoji="1" lang="en-US" altLang="ja-JP" sz="900" dirty="0" err="1">
                  <a:solidFill>
                    <a:schemeClr val="tx1"/>
                  </a:solidFill>
                  <a:highlight>
                    <a:srgbClr val="FFFF00"/>
                  </a:highlight>
                  <a:latin typeface="游ゴシック" panose="020B0400000000000000" pitchFamily="50" charset="-128"/>
                  <a:ea typeface="游ゴシック" panose="020B0400000000000000" pitchFamily="50" charset="-128"/>
                </a:rPr>
                <a:t>Youtube</a:t>
              </a: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にも掲載し、市</a:t>
              </a:r>
              <a:r>
                <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rPr>
                <a:t>HP</a:t>
              </a: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からのリンクを貼り付けるとともに、市広報誌で周知予定。</a:t>
              </a:r>
              <a:endPar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endParaRPr>
            </a:p>
            <a:p>
              <a:pPr marL="171450" indent="-171450">
                <a:buFont typeface="Arial" panose="020B0604020202020204" pitchFamily="34" charset="0"/>
                <a:buChar char="•"/>
              </a:pP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また、これを</a:t>
              </a:r>
              <a:r>
                <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rPr>
                <a:t>AR</a:t>
              </a: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アプリケーションで可視化し、住民の防災訓練等で活用することで、住民の水害に対する意識の啓発や避難行動の変容を促進。</a:t>
              </a:r>
              <a:endPar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endParaRPr>
            </a:p>
            <a:p>
              <a:pPr marL="171450" indent="-171450">
                <a:buFont typeface="Arial" panose="020B0604020202020204" pitchFamily="34" charset="0"/>
                <a:buChar char="•"/>
              </a:pP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年度末開催予定の地区説明会（○地区において計○回程度を想定）においても活用予定。</a:t>
              </a:r>
              <a:endPar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endParaRPr>
            </a:p>
            <a:p>
              <a:pPr marL="171450" indent="-171450">
                <a:buFont typeface="Arial" panose="020B0604020202020204" pitchFamily="34" charset="0"/>
                <a:buChar char="•"/>
              </a:pPr>
              <a:r>
                <a:rPr kumimoji="1"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本システムについてスマホアプリを開発し、販売予定。</a:t>
              </a:r>
              <a:endParaRPr kumimoji="1" lang="en-US" altLang="ja-JP" sz="9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grpSp>
      <p:grpSp>
        <p:nvGrpSpPr>
          <p:cNvPr id="44" name="グループ化 43">
            <a:extLst>
              <a:ext uri="{FF2B5EF4-FFF2-40B4-BE49-F238E27FC236}">
                <a16:creationId xmlns:a16="http://schemas.microsoft.com/office/drawing/2014/main" id="{69E68455-FB37-2F16-D56E-5B192CA47548}"/>
              </a:ext>
            </a:extLst>
          </p:cNvPr>
          <p:cNvGrpSpPr/>
          <p:nvPr/>
        </p:nvGrpSpPr>
        <p:grpSpPr>
          <a:xfrm>
            <a:off x="4339772" y="3303455"/>
            <a:ext cx="4652266" cy="877340"/>
            <a:chOff x="4428382" y="2789202"/>
            <a:chExt cx="4547337" cy="877340"/>
          </a:xfrm>
        </p:grpSpPr>
        <p:sp>
          <p:nvSpPr>
            <p:cNvPr id="45" name="正方形/長方形 101">
              <a:extLst>
                <a:ext uri="{FF2B5EF4-FFF2-40B4-BE49-F238E27FC236}">
                  <a16:creationId xmlns:a16="http://schemas.microsoft.com/office/drawing/2014/main" id="{271F6F8A-AC49-4E48-47FA-7F2D225649BE}"/>
                </a:ext>
              </a:extLst>
            </p:cNvPr>
            <p:cNvSpPr/>
            <p:nvPr/>
          </p:nvSpPr>
          <p:spPr>
            <a:xfrm>
              <a:off x="4428382" y="2994410"/>
              <a:ext cx="4547337" cy="672132"/>
            </a:xfrm>
            <a:prstGeom prst="rect">
              <a:avLst/>
            </a:prstGeom>
            <a:solidFill>
              <a:schemeClr val="bg1"/>
            </a:solid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900" dirty="0">
                  <a:solidFill>
                    <a:schemeClr val="tx1"/>
                  </a:solidFill>
                  <a:highlight>
                    <a:srgbClr val="FFFF00"/>
                  </a:highlight>
                  <a:latin typeface="游ゴシック" panose="020B0400000000000000" pitchFamily="50" charset="-128"/>
                  <a:ea typeface="游ゴシック" panose="020B0400000000000000" pitchFamily="50" charset="-128"/>
                </a:rPr>
                <a:t>本事業により、社会に対してどのような利益があるのか、公益性について記載してください。</a:t>
              </a:r>
            </a:p>
          </p:txBody>
        </p:sp>
        <p:sp>
          <p:nvSpPr>
            <p:cNvPr id="46" name="テキスト ボックス 13">
              <a:extLst>
                <a:ext uri="{FF2B5EF4-FFF2-40B4-BE49-F238E27FC236}">
                  <a16:creationId xmlns:a16="http://schemas.microsoft.com/office/drawing/2014/main" id="{4BC05726-C638-0B04-EF62-D2A2A3A5B18F}"/>
                </a:ext>
              </a:extLst>
            </p:cNvPr>
            <p:cNvSpPr txBox="1"/>
            <p:nvPr/>
          </p:nvSpPr>
          <p:spPr>
            <a:xfrm>
              <a:off x="4428382" y="2789202"/>
              <a:ext cx="4547337" cy="216000"/>
            </a:xfrm>
            <a:prstGeom prst="rect">
              <a:avLst/>
            </a:prstGeom>
            <a:solidFill>
              <a:schemeClr val="bg1">
                <a:lumMod val="75000"/>
              </a:schemeClr>
            </a:solidFill>
            <a:ln w="3175">
              <a:solidFill>
                <a:schemeClr val="tx1">
                  <a:lumMod val="85000"/>
                  <a:lumOff val="15000"/>
                </a:schemeClr>
              </a:solid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solidFill>
                    <a:prstClr val="white"/>
                  </a:solidFill>
                  <a:latin typeface="Meiryo UI" panose="020B0604030504040204" pitchFamily="50" charset="-128"/>
                  <a:ea typeface="Meiryo UI" panose="020B0604030504040204" pitchFamily="50" charset="-128"/>
                  <a:cs typeface="Arial" charset="0"/>
                </a:defRPr>
              </a:lvl1pPr>
            </a:lstStyle>
            <a:p>
              <a:pPr>
                <a:defRPr/>
              </a:pPr>
              <a:r>
                <a:rPr lang="ja-JP" altLang="en-US" dirty="0">
                  <a:solidFill>
                    <a:schemeClr val="tx1"/>
                  </a:solidFill>
                  <a:latin typeface="游ゴシック" panose="020B0400000000000000" pitchFamily="50" charset="-128"/>
                  <a:ea typeface="游ゴシック" panose="020B0400000000000000" pitchFamily="50" charset="-128"/>
                </a:rPr>
                <a:t>取組の公益性</a:t>
              </a:r>
            </a:p>
          </p:txBody>
        </p:sp>
      </p:grpSp>
      <p:sp>
        <p:nvSpPr>
          <p:cNvPr id="81" name="テキスト ボックス 80">
            <a:extLst>
              <a:ext uri="{FF2B5EF4-FFF2-40B4-BE49-F238E27FC236}">
                <a16:creationId xmlns:a16="http://schemas.microsoft.com/office/drawing/2014/main" id="{E7795611-4FBF-4E40-8B53-68B55119FA8C}"/>
              </a:ext>
            </a:extLst>
          </p:cNvPr>
          <p:cNvSpPr txBox="1"/>
          <p:nvPr/>
        </p:nvSpPr>
        <p:spPr>
          <a:xfrm>
            <a:off x="-1467251" y="3851124"/>
            <a:ext cx="1503195" cy="861774"/>
          </a:xfrm>
          <a:prstGeom prst="wedgeRectCallout">
            <a:avLst>
              <a:gd name="adj1" fmla="val 63899"/>
              <a:gd name="adj2" fmla="val -36556"/>
            </a:avLst>
          </a:prstGeom>
          <a:solidFill>
            <a:srgbClr val="FFFF00"/>
          </a:solidFill>
          <a:ln>
            <a:solidFill>
              <a:schemeClr val="tx1"/>
            </a:solidFill>
          </a:ln>
        </p:spPr>
        <p:txBody>
          <a:bodyPr wrap="square" rtlCol="0">
            <a:spAutoFit/>
          </a:bodyPr>
          <a:lstStyle>
            <a:defPPr>
              <a:defRPr lang="ja-JP"/>
            </a:defPPr>
            <a:lvl1pPr>
              <a:defRPr sz="1000"/>
            </a:lvl1pPr>
          </a:lstStyle>
          <a:p>
            <a:r>
              <a:rPr lang="ja-JP" altLang="en-US" dirty="0">
                <a:solidFill>
                  <a:srgbClr val="00B050"/>
                </a:solidFill>
              </a:rPr>
              <a:t>事業計画書の「具体的課題」、「事業名称」、「企画概要」と同様又はより詳細な内容を記述してください。</a:t>
            </a:r>
          </a:p>
        </p:txBody>
      </p:sp>
      <p:sp>
        <p:nvSpPr>
          <p:cNvPr id="49" name="タイトル 1">
            <a:extLst>
              <a:ext uri="{FF2B5EF4-FFF2-40B4-BE49-F238E27FC236}">
                <a16:creationId xmlns:a16="http://schemas.microsoft.com/office/drawing/2014/main" id="{458CF22C-539A-7790-C0A2-EA8DCF46AA01}"/>
              </a:ext>
            </a:extLst>
          </p:cNvPr>
          <p:cNvSpPr txBox="1"/>
          <p:nvPr/>
        </p:nvSpPr>
        <p:spPr>
          <a:xfrm>
            <a:off x="1000324" y="133713"/>
            <a:ext cx="7738882" cy="476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取組名称</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補助事業者名</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8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19">
            <a:extLst>
              <a:ext uri="{FF2B5EF4-FFF2-40B4-BE49-F238E27FC236}">
                <a16:creationId xmlns:a16="http://schemas.microsoft.com/office/drawing/2014/main" id="{7E4D113A-E265-ACBA-071E-CB28A481A48E}"/>
              </a:ext>
            </a:extLst>
          </p:cNvPr>
          <p:cNvSpPr txBox="1"/>
          <p:nvPr/>
        </p:nvSpPr>
        <p:spPr>
          <a:xfrm>
            <a:off x="7747000" y="25492"/>
            <a:ext cx="1365294" cy="461665"/>
          </a:xfrm>
          <a:prstGeom prst="rect">
            <a:avLst/>
          </a:prstGeom>
          <a:noFill/>
          <a:ln>
            <a:solidFill>
              <a:schemeClr val="tx1"/>
            </a:solidFill>
          </a:ln>
        </p:spPr>
        <p:txBody>
          <a:bodyPr wrap="square" rtlCol="0">
            <a:spAutoFit/>
          </a:bodyPr>
          <a:lstStyle/>
          <a:p>
            <a:pPr algn="ctr"/>
            <a:r>
              <a:rPr lang="ja-JP" altLang="en-US" sz="800" dirty="0"/>
              <a:t>都市空間情報デジタル</a:t>
            </a:r>
            <a:endParaRPr lang="en-US" altLang="ja-JP" sz="800" dirty="0"/>
          </a:p>
          <a:p>
            <a:pPr algn="ctr"/>
            <a:r>
              <a:rPr lang="ja-JP" altLang="en-US" sz="800" dirty="0"/>
              <a:t>基盤構築支援事業</a:t>
            </a:r>
            <a:endParaRPr lang="en-US" altLang="ja-JP" sz="800" dirty="0"/>
          </a:p>
          <a:p>
            <a:pPr algn="ctr"/>
            <a:r>
              <a:rPr lang="ja-JP" altLang="en-US" sz="800" dirty="0"/>
              <a:t>（民間サービス実装タイプ）</a:t>
            </a:r>
            <a:endParaRPr lang="en-US" altLang="ja-JP" sz="800" dirty="0"/>
          </a:p>
        </p:txBody>
      </p:sp>
      <p:sp>
        <p:nvSpPr>
          <p:cNvPr id="5" name="テキスト ボックス 4">
            <a:extLst>
              <a:ext uri="{FF2B5EF4-FFF2-40B4-BE49-F238E27FC236}">
                <a16:creationId xmlns:a16="http://schemas.microsoft.com/office/drawing/2014/main" id="{9678D530-7A5A-A91C-A094-227B84CB03D8}"/>
              </a:ext>
            </a:extLst>
          </p:cNvPr>
          <p:cNvSpPr txBox="1"/>
          <p:nvPr/>
        </p:nvSpPr>
        <p:spPr>
          <a:xfrm>
            <a:off x="4187735" y="55376"/>
            <a:ext cx="3744000" cy="215444"/>
          </a:xfrm>
          <a:prstGeom prst="rect">
            <a:avLst/>
          </a:prstGeom>
          <a:noFill/>
        </p:spPr>
        <p:txBody>
          <a:bodyPr wrap="square">
            <a:spAutoFit/>
          </a:bodyPr>
          <a:lstStyle/>
          <a:p>
            <a:r>
              <a:rPr kumimoji="1" lang="ja-JP" altLang="en-US" sz="800" dirty="0">
                <a:solidFill>
                  <a:schemeClr val="tx1"/>
                </a:solidFill>
                <a:latin typeface="游ゴシック" panose="020B0400000000000000" pitchFamily="50" charset="-128"/>
                <a:ea typeface="游ゴシック" panose="020B0400000000000000" pitchFamily="50" charset="-128"/>
              </a:rPr>
              <a:t>防災・安全／まちづくり</a:t>
            </a:r>
            <a:r>
              <a:rPr kumimoji="1" lang="en-US" altLang="ja-JP" sz="800" dirty="0">
                <a:solidFill>
                  <a:schemeClr val="tx1"/>
                </a:solidFill>
                <a:latin typeface="游ゴシック" panose="020B0400000000000000" pitchFamily="50" charset="-128"/>
                <a:ea typeface="游ゴシック" panose="020B0400000000000000" pitchFamily="50" charset="-128"/>
              </a:rPr>
              <a:t>GX</a:t>
            </a:r>
            <a:r>
              <a:rPr kumimoji="1" lang="ja-JP" altLang="en-US" sz="800" dirty="0">
                <a:solidFill>
                  <a:schemeClr val="tx1"/>
                </a:solidFill>
                <a:latin typeface="游ゴシック" panose="020B0400000000000000" pitchFamily="50" charset="-128"/>
                <a:ea typeface="游ゴシック" panose="020B0400000000000000" pitchFamily="50" charset="-128"/>
              </a:rPr>
              <a:t> ／ 都市・地域の活性化／その他（　　　　　）</a:t>
            </a:r>
            <a:endParaRPr kumimoji="1" lang="en-US" altLang="ja-JP" sz="8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7E61230B-C2CC-3F86-C534-109861AE77AE}"/>
              </a:ext>
            </a:extLst>
          </p:cNvPr>
          <p:cNvSpPr/>
          <p:nvPr/>
        </p:nvSpPr>
        <p:spPr>
          <a:xfrm>
            <a:off x="4187735" y="64254"/>
            <a:ext cx="668091" cy="169714"/>
          </a:xfrm>
          <a:prstGeom prst="rect">
            <a:avLst/>
          </a:prstGeom>
          <a:no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vertOverflow="overflow" horzOverflow="overflow"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363510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id="{245B4287-CB39-4C7B-893F-746FAB79FCEF}"/>
              </a:ext>
            </a:extLst>
          </p:cNvPr>
          <p:cNvSpPr/>
          <p:nvPr/>
        </p:nvSpPr>
        <p:spPr bwMode="gray">
          <a:xfrm>
            <a:off x="93273" y="710153"/>
            <a:ext cx="8928000" cy="276999"/>
          </a:xfrm>
          <a:prstGeom prst="rect">
            <a:avLst/>
          </a:prstGeom>
          <a:solidFill>
            <a:srgbClr val="002882"/>
          </a:solidFill>
          <a:ln>
            <a:solidFill>
              <a:schemeClr val="accent6"/>
            </a:solidFill>
          </a:ln>
        </p:spPr>
        <p:txBody>
          <a:bodyPr wrap="square" rtlCol="0" anchor="ctr" anchorCtr="0">
            <a:spAutoFit/>
          </a:bodyPr>
          <a:lstStyle/>
          <a:p>
            <a:r>
              <a:rPr lang="ja-JP" altLang="en-US" sz="1200" b="1" dirty="0">
                <a:solidFill>
                  <a:schemeClr val="bg1"/>
                </a:solidFill>
                <a:latin typeface="メイリオ" panose="020B0604030504040204" pitchFamily="50" charset="-128"/>
                <a:ea typeface="メイリオ" panose="020B0604030504040204" pitchFamily="50" charset="-128"/>
              </a:rPr>
              <a:t>ユースケース概要（ユースケース名）</a:t>
            </a:r>
          </a:p>
        </p:txBody>
      </p:sp>
      <p:sp>
        <p:nvSpPr>
          <p:cNvPr id="8" name="テキスト ボックス 19">
            <a:extLst>
              <a:ext uri="{FF2B5EF4-FFF2-40B4-BE49-F238E27FC236}">
                <a16:creationId xmlns:a16="http://schemas.microsoft.com/office/drawing/2014/main" id="{2FA1F773-D5AD-B162-68A2-D5BC793CA894}"/>
              </a:ext>
            </a:extLst>
          </p:cNvPr>
          <p:cNvSpPr txBox="1"/>
          <p:nvPr/>
        </p:nvSpPr>
        <p:spPr>
          <a:xfrm>
            <a:off x="35944" y="8965"/>
            <a:ext cx="864000" cy="523220"/>
          </a:xfrm>
          <a:prstGeom prst="rect">
            <a:avLst/>
          </a:prstGeom>
          <a:noFill/>
          <a:ln>
            <a:solidFill>
              <a:schemeClr val="tx1"/>
            </a:solidFill>
          </a:ln>
        </p:spPr>
        <p:txBody>
          <a:bodyPr wrap="square" rtlCol="0">
            <a:spAutoFit/>
          </a:bodyPr>
          <a:lstStyle/>
          <a:p>
            <a:pPr algn="ctr"/>
            <a:r>
              <a:rPr lang="ja-JP" altLang="en-US" sz="1400" b="1" dirty="0">
                <a:latin typeface="+mn-ea"/>
                <a:ea typeface="+mn-ea"/>
              </a:rPr>
              <a:t>様式</a:t>
            </a:r>
            <a:r>
              <a:rPr lang="en-US" altLang="ja-JP" sz="1400" b="1" dirty="0">
                <a:latin typeface="+mn-ea"/>
                <a:ea typeface="+mn-ea"/>
              </a:rPr>
              <a:t>B-4</a:t>
            </a:r>
          </a:p>
          <a:p>
            <a:pPr algn="ctr"/>
            <a:r>
              <a:rPr lang="en-US" altLang="ja-JP" sz="1400" b="1" dirty="0">
                <a:latin typeface="+mn-ea"/>
                <a:ea typeface="+mn-ea"/>
              </a:rPr>
              <a:t>【</a:t>
            </a:r>
            <a:r>
              <a:rPr lang="ja-JP" altLang="en-US" sz="1400" b="1" dirty="0">
                <a:latin typeface="+mn-ea"/>
                <a:ea typeface="+mn-ea"/>
              </a:rPr>
              <a:t>詳細</a:t>
            </a:r>
            <a:r>
              <a:rPr lang="en-US" altLang="ja-JP" sz="1400" b="1" dirty="0">
                <a:latin typeface="+mn-ea"/>
                <a:ea typeface="+mn-ea"/>
              </a:rPr>
              <a:t>】</a:t>
            </a:r>
          </a:p>
        </p:txBody>
      </p:sp>
      <p:sp>
        <p:nvSpPr>
          <p:cNvPr id="7" name="正方形/長方形 4">
            <a:extLst>
              <a:ext uri="{FF2B5EF4-FFF2-40B4-BE49-F238E27FC236}">
                <a16:creationId xmlns:a16="http://schemas.microsoft.com/office/drawing/2014/main" id="{1C5E7F99-61AB-2CE1-564B-177F64401B17}"/>
              </a:ext>
            </a:extLst>
          </p:cNvPr>
          <p:cNvSpPr/>
          <p:nvPr/>
        </p:nvSpPr>
        <p:spPr>
          <a:xfrm>
            <a:off x="0" y="527596"/>
            <a:ext cx="9144000" cy="8572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70C0"/>
              </a:solidFill>
              <a:effectLst/>
              <a:uLnTx/>
              <a:uFillTx/>
              <a:latin typeface="Arial"/>
              <a:ea typeface="ＭＳ Ｐゴシック"/>
              <a:cs typeface="+mn-cs"/>
            </a:endParaRPr>
          </a:p>
        </p:txBody>
      </p:sp>
      <p:grpSp>
        <p:nvGrpSpPr>
          <p:cNvPr id="41" name="グループ化 40">
            <a:extLst>
              <a:ext uri="{FF2B5EF4-FFF2-40B4-BE49-F238E27FC236}">
                <a16:creationId xmlns:a16="http://schemas.microsoft.com/office/drawing/2014/main" id="{4D0DA52E-07C9-B293-742C-162A18D2DB56}"/>
              </a:ext>
            </a:extLst>
          </p:cNvPr>
          <p:cNvGrpSpPr/>
          <p:nvPr/>
        </p:nvGrpSpPr>
        <p:grpSpPr>
          <a:xfrm>
            <a:off x="93274" y="1114281"/>
            <a:ext cx="8928000" cy="5610005"/>
            <a:chOff x="4460945" y="1063268"/>
            <a:chExt cx="4539257" cy="2890089"/>
          </a:xfrm>
        </p:grpSpPr>
        <p:sp>
          <p:nvSpPr>
            <p:cNvPr id="2" name="正方形/長方形 101">
              <a:extLst>
                <a:ext uri="{FF2B5EF4-FFF2-40B4-BE49-F238E27FC236}">
                  <a16:creationId xmlns:a16="http://schemas.microsoft.com/office/drawing/2014/main" id="{AD5BE2D0-826E-9880-D3D0-7BC058EDBC7D}"/>
                </a:ext>
              </a:extLst>
            </p:cNvPr>
            <p:cNvSpPr/>
            <p:nvPr/>
          </p:nvSpPr>
          <p:spPr>
            <a:xfrm>
              <a:off x="4460945" y="1174544"/>
              <a:ext cx="4539256" cy="2778813"/>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900" dirty="0">
                <a:solidFill>
                  <a:srgbClr val="FF0000"/>
                </a:solidFill>
                <a:highlight>
                  <a:srgbClr val="FFFF00"/>
                </a:highlight>
                <a:latin typeface="游ゴシック" panose="020B0400000000000000" pitchFamily="50" charset="-128"/>
                <a:ea typeface="游ゴシック" panose="020B0400000000000000" pitchFamily="50" charset="-128"/>
              </a:endParaRPr>
            </a:p>
          </p:txBody>
        </p:sp>
        <p:sp>
          <p:nvSpPr>
            <p:cNvPr id="3" name="テキスト ボックス 13">
              <a:extLst>
                <a:ext uri="{FF2B5EF4-FFF2-40B4-BE49-F238E27FC236}">
                  <a16:creationId xmlns:a16="http://schemas.microsoft.com/office/drawing/2014/main" id="{214DCB45-06C9-A5D7-A7B2-AF3366F499D9}"/>
                </a:ext>
              </a:extLst>
            </p:cNvPr>
            <p:cNvSpPr txBox="1"/>
            <p:nvPr/>
          </p:nvSpPr>
          <p:spPr>
            <a:xfrm>
              <a:off x="4460945" y="1063268"/>
              <a:ext cx="4539257" cy="111276"/>
            </a:xfrm>
            <a:prstGeom prst="rect">
              <a:avLst/>
            </a:prstGeom>
            <a:solidFill>
              <a:schemeClr val="bg1">
                <a:lumMod val="75000"/>
              </a:schemeClr>
            </a:solidFill>
            <a:ln w="6350">
              <a:no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solidFill>
                    <a:prstClr val="white"/>
                  </a:solidFill>
                  <a:latin typeface="Meiryo UI" panose="020B0604030504040204" pitchFamily="50" charset="-128"/>
                  <a:ea typeface="Meiryo UI" panose="020B0604030504040204" pitchFamily="50" charset="-128"/>
                  <a:cs typeface="Arial" charset="0"/>
                </a:defRPr>
              </a:lvl1pPr>
            </a:lstStyle>
            <a:p>
              <a:pPr>
                <a:defRPr/>
              </a:pPr>
              <a:r>
                <a:rPr lang="ja-JP" altLang="en-US" dirty="0">
                  <a:solidFill>
                    <a:schemeClr val="tx1"/>
                  </a:solidFill>
                  <a:latin typeface="游ゴシック" panose="020B0400000000000000" pitchFamily="50" charset="-128"/>
                  <a:ea typeface="游ゴシック" panose="020B0400000000000000" pitchFamily="50" charset="-128"/>
                </a:rPr>
                <a:t>システム構成図</a:t>
              </a:r>
            </a:p>
          </p:txBody>
        </p:sp>
      </p:grpSp>
      <p:pic>
        <p:nvPicPr>
          <p:cNvPr id="4" name="図 3">
            <a:extLst>
              <a:ext uri="{FF2B5EF4-FFF2-40B4-BE49-F238E27FC236}">
                <a16:creationId xmlns:a16="http://schemas.microsoft.com/office/drawing/2014/main" id="{1442E9E5-D013-4EEE-6E83-BFDE808D1B30}"/>
              </a:ext>
            </a:extLst>
          </p:cNvPr>
          <p:cNvPicPr>
            <a:picLocks noChangeAspect="1"/>
          </p:cNvPicPr>
          <p:nvPr/>
        </p:nvPicPr>
        <p:blipFill>
          <a:blip r:embed="rId3"/>
          <a:stretch>
            <a:fillRect/>
          </a:stretch>
        </p:blipFill>
        <p:spPr>
          <a:xfrm>
            <a:off x="209812" y="1771184"/>
            <a:ext cx="7814356" cy="4330400"/>
          </a:xfrm>
          <a:prstGeom prst="rect">
            <a:avLst/>
          </a:prstGeom>
        </p:spPr>
      </p:pic>
      <p:sp>
        <p:nvSpPr>
          <p:cNvPr id="5" name="テキスト ボックス 4">
            <a:extLst>
              <a:ext uri="{FF2B5EF4-FFF2-40B4-BE49-F238E27FC236}">
                <a16:creationId xmlns:a16="http://schemas.microsoft.com/office/drawing/2014/main" id="{BEC06364-6756-C8AE-CD6B-A8B82113DA88}"/>
              </a:ext>
            </a:extLst>
          </p:cNvPr>
          <p:cNvSpPr txBox="1"/>
          <p:nvPr/>
        </p:nvSpPr>
        <p:spPr>
          <a:xfrm>
            <a:off x="5298639" y="6258040"/>
            <a:ext cx="2004260" cy="400110"/>
          </a:xfrm>
          <a:prstGeom prst="wedgeRectCallout">
            <a:avLst>
              <a:gd name="adj1" fmla="val -39921"/>
              <a:gd name="adj2" fmla="val -119509"/>
            </a:avLst>
          </a:prstGeom>
          <a:solidFill>
            <a:srgbClr val="FFFF00"/>
          </a:solidFill>
          <a:ln>
            <a:solidFill>
              <a:schemeClr val="tx1"/>
            </a:solidFill>
          </a:ln>
        </p:spPr>
        <p:txBody>
          <a:bodyPr wrap="square" rtlCol="0">
            <a:spAutoFit/>
          </a:bodyPr>
          <a:lstStyle>
            <a:defPPr>
              <a:defRPr lang="ja-JP"/>
            </a:defPPr>
            <a:lvl1pPr>
              <a:defRPr sz="1200"/>
            </a:lvl1pPr>
          </a:lstStyle>
          <a:p>
            <a:r>
              <a:rPr lang="ja-JP" altLang="en-US" sz="1000" dirty="0">
                <a:solidFill>
                  <a:srgbClr val="00B050"/>
                </a:solidFill>
              </a:rPr>
              <a:t>厳密な構成図でなく、概念的なもので結構です。</a:t>
            </a:r>
          </a:p>
        </p:txBody>
      </p:sp>
      <p:sp>
        <p:nvSpPr>
          <p:cNvPr id="13" name="タイトル 8">
            <a:extLst>
              <a:ext uri="{FF2B5EF4-FFF2-40B4-BE49-F238E27FC236}">
                <a16:creationId xmlns:a16="http://schemas.microsoft.com/office/drawing/2014/main" id="{0B63B4CB-FB08-620B-5651-078275C80925}"/>
              </a:ext>
            </a:extLst>
          </p:cNvPr>
          <p:cNvSpPr txBox="1">
            <a:spLocks/>
          </p:cNvSpPr>
          <p:nvPr/>
        </p:nvSpPr>
        <p:spPr>
          <a:xfrm>
            <a:off x="5698826" y="1872782"/>
            <a:ext cx="3208146" cy="1990528"/>
          </a:xfrm>
          <a:prstGeom prst="rect">
            <a:avLst/>
          </a:prstGeom>
        </p:spPr>
        <p:txBody>
          <a:bodyPr vert="horz" lIns="0" tIns="0" rIns="0" bIns="0" rtlCol="0" anchor="t" anchorCtr="0">
            <a:noAutofit/>
          </a:bodyPr>
          <a:lstStyle>
            <a:lvl1pPr algn="l" rtl="0" eaLnBrk="1" fontAlgn="base" hangingPunct="1">
              <a:spcBef>
                <a:spcPct val="0"/>
              </a:spcBef>
              <a:spcAft>
                <a:spcPct val="0"/>
              </a:spcAft>
              <a:defRPr kumimoji="1" lang="de-DE" sz="2600" b="1" kern="1200">
                <a:solidFill>
                  <a:schemeClr val="tx1"/>
                </a:solidFill>
                <a:latin typeface="Meiryo UI" panose="020B0604030504040204" pitchFamily="50" charset="-128"/>
                <a:ea typeface="Meiryo UI" panose="020B0604030504040204" pitchFamily="50" charset="-128"/>
                <a:cs typeface="+mj-cs"/>
              </a:defRPr>
            </a:lvl1pPr>
            <a:lvl2pPr algn="l" rtl="0" eaLnBrk="1" fontAlgn="base" hangingPunct="1">
              <a:spcBef>
                <a:spcPct val="0"/>
              </a:spcBef>
              <a:spcAft>
                <a:spcPct val="0"/>
              </a:spcAft>
              <a:defRPr kumimoji="1" sz="4767" b="1">
                <a:solidFill>
                  <a:schemeClr val="tx1"/>
                </a:solidFill>
                <a:latin typeface="Arial" charset="0"/>
              </a:defRPr>
            </a:lvl2pPr>
            <a:lvl3pPr algn="l" rtl="0" eaLnBrk="1" fontAlgn="base" hangingPunct="1">
              <a:spcBef>
                <a:spcPct val="0"/>
              </a:spcBef>
              <a:spcAft>
                <a:spcPct val="0"/>
              </a:spcAft>
              <a:defRPr kumimoji="1" sz="4767" b="1">
                <a:solidFill>
                  <a:schemeClr val="tx1"/>
                </a:solidFill>
                <a:latin typeface="Arial" charset="0"/>
              </a:defRPr>
            </a:lvl3pPr>
            <a:lvl4pPr algn="l" rtl="0" eaLnBrk="1" fontAlgn="base" hangingPunct="1">
              <a:spcBef>
                <a:spcPct val="0"/>
              </a:spcBef>
              <a:spcAft>
                <a:spcPct val="0"/>
              </a:spcAft>
              <a:defRPr kumimoji="1" sz="4767" b="1">
                <a:solidFill>
                  <a:schemeClr val="tx1"/>
                </a:solidFill>
                <a:latin typeface="Arial" charset="0"/>
              </a:defRPr>
            </a:lvl4pPr>
            <a:lvl5pPr algn="l" rtl="0" eaLnBrk="1" fontAlgn="base" hangingPunct="1">
              <a:spcBef>
                <a:spcPct val="0"/>
              </a:spcBef>
              <a:spcAft>
                <a:spcPct val="0"/>
              </a:spcAft>
              <a:defRPr kumimoji="1" sz="4767" b="1">
                <a:solidFill>
                  <a:schemeClr val="tx1"/>
                </a:solidFill>
                <a:latin typeface="Arial" charset="0"/>
              </a:defRPr>
            </a:lvl5pPr>
            <a:lvl6pPr marL="495273" algn="l" rtl="0" eaLnBrk="1" fontAlgn="base" hangingPunct="1">
              <a:spcBef>
                <a:spcPct val="0"/>
              </a:spcBef>
              <a:spcAft>
                <a:spcPct val="0"/>
              </a:spcAft>
              <a:defRPr kumimoji="1" b="1">
                <a:solidFill>
                  <a:schemeClr val="tx1"/>
                </a:solidFill>
                <a:latin typeface="Arial" charset="0"/>
              </a:defRPr>
            </a:lvl6pPr>
            <a:lvl7pPr marL="990546" algn="l" rtl="0" eaLnBrk="1" fontAlgn="base" hangingPunct="1">
              <a:spcBef>
                <a:spcPct val="0"/>
              </a:spcBef>
              <a:spcAft>
                <a:spcPct val="0"/>
              </a:spcAft>
              <a:defRPr kumimoji="1" b="1">
                <a:solidFill>
                  <a:schemeClr val="tx1"/>
                </a:solidFill>
                <a:latin typeface="Arial" charset="0"/>
              </a:defRPr>
            </a:lvl7pPr>
            <a:lvl8pPr marL="1485818" algn="l" rtl="0" eaLnBrk="1" fontAlgn="base" hangingPunct="1">
              <a:spcBef>
                <a:spcPct val="0"/>
              </a:spcBef>
              <a:spcAft>
                <a:spcPct val="0"/>
              </a:spcAft>
              <a:defRPr kumimoji="1" b="1">
                <a:solidFill>
                  <a:schemeClr val="tx1"/>
                </a:solidFill>
                <a:latin typeface="Arial" charset="0"/>
              </a:defRPr>
            </a:lvl8pPr>
            <a:lvl9pPr marL="1981089" algn="l" rtl="0" eaLnBrk="1" fontAlgn="base" hangingPunct="1">
              <a:spcBef>
                <a:spcPct val="0"/>
              </a:spcBef>
              <a:spcAft>
                <a:spcPct val="0"/>
              </a:spcAft>
              <a:defRPr kumimoji="1" b="1">
                <a:solidFill>
                  <a:schemeClr val="tx1"/>
                </a:solidFill>
                <a:latin typeface="Arial" charset="0"/>
              </a:defRPr>
            </a:lvl9pPr>
          </a:lstStyle>
          <a:p>
            <a:pPr marL="285750" marR="0" lvl="0" indent="-285750" algn="l" defTabSz="914400" rtl="0" eaLnBrk="1" fontAlgn="base" latinLnBrk="0" hangingPunct="1">
              <a:lnSpc>
                <a:spcPct val="100000"/>
              </a:lnSpc>
              <a:spcBef>
                <a:spcPct val="0"/>
              </a:spcBef>
              <a:spcAft>
                <a:spcPct val="0"/>
              </a:spcAft>
              <a:buClrTx/>
              <a:buSzTx/>
              <a:buFont typeface="Meiryo UI" panose="020B0604030504040204" pitchFamily="50" charset="-128"/>
              <a:buChar char="※"/>
              <a:tabLst/>
              <a:defRPr/>
            </a:pPr>
            <a:r>
              <a:rPr kumimoji="1" lang="ja-JP" altLang="en-US" sz="1200" b="0" i="0" u="none" strike="noStrike" kern="120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mj-cs"/>
              </a:rPr>
              <a:t>ユースケースを実施するにあたり、活用するデータやシステムの流れを記載してください。特にシステムにおいて、未定の場合は「未定　〇月〇旬決定予定」と記載してください。</a:t>
            </a:r>
            <a:endParaRPr kumimoji="1" lang="en-US" altLang="ja-JP" sz="1200" b="0" i="0" u="none" strike="noStrike" kern="120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mj-cs"/>
            </a:endParaRPr>
          </a:p>
          <a:p>
            <a:pPr marL="285750" marR="0" lvl="0" indent="-285750" algn="l" defTabSz="914400" rtl="0" eaLnBrk="1" fontAlgn="base" latinLnBrk="0" hangingPunct="1">
              <a:lnSpc>
                <a:spcPct val="100000"/>
              </a:lnSpc>
              <a:spcBef>
                <a:spcPct val="0"/>
              </a:spcBef>
              <a:spcAft>
                <a:spcPct val="0"/>
              </a:spcAft>
              <a:buClrTx/>
              <a:buSzTx/>
              <a:buFont typeface="Meiryo UI" panose="020B0604030504040204" pitchFamily="50" charset="-128"/>
              <a:buChar char="※"/>
              <a:tabLst/>
              <a:defRPr/>
            </a:pPr>
            <a:r>
              <a:rPr kumimoji="1" lang="en-US" altLang="ja-JP" sz="1200" b="0" i="0" u="none" strike="noStrike" kern="120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mj-cs"/>
              </a:rPr>
              <a:t>3D</a:t>
            </a:r>
            <a:r>
              <a:rPr kumimoji="1" lang="ja-JP" altLang="en-US" sz="1200" b="0" i="0" u="none" strike="noStrike" kern="120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mj-cs"/>
              </a:rPr>
              <a:t>都市モデル以外のデータを使う場合は全て「データ」の枠で記載ください（例：指定避難所情報）。</a:t>
            </a:r>
            <a:endParaRPr kumimoji="1" lang="en-US" altLang="ja-JP" sz="1200" b="0" i="0" u="none" strike="noStrike" kern="120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mj-cs"/>
            </a:endParaRPr>
          </a:p>
          <a:p>
            <a:pPr marL="285750" marR="0" lvl="0" indent="-285750" algn="l" defTabSz="914400" rtl="0" eaLnBrk="1" fontAlgn="base" latinLnBrk="0" hangingPunct="1">
              <a:lnSpc>
                <a:spcPct val="100000"/>
              </a:lnSpc>
              <a:spcBef>
                <a:spcPct val="0"/>
              </a:spcBef>
              <a:spcAft>
                <a:spcPct val="0"/>
              </a:spcAft>
              <a:buClrTx/>
              <a:buSzTx/>
              <a:buFont typeface="Meiryo UI" panose="020B0604030504040204" pitchFamily="50" charset="-128"/>
              <a:buChar char="※"/>
              <a:tabLst/>
              <a:defRPr/>
            </a:pPr>
            <a:r>
              <a:rPr kumimoji="1" lang="ja-JP" altLang="en-US" sz="1200" b="0" i="0" u="none" strike="noStrike" kern="1200" cap="none" spc="0" normalizeH="0" baseline="0" noProof="0" dirty="0">
                <a:ln>
                  <a:noFill/>
                </a:ln>
                <a:solidFill>
                  <a:srgbClr val="00B050"/>
                </a:solidFill>
                <a:effectLst/>
                <a:uLnTx/>
                <a:uFillTx/>
                <a:latin typeface="Meiryo UI"/>
                <a:ea typeface="Meiryo UI"/>
                <a:cs typeface="+mj-cs"/>
              </a:rPr>
              <a:t>記載にあたっては、「都市空間情報デジタル基盤構築支援事業（</a:t>
            </a:r>
            <a:r>
              <a:rPr kumimoji="1" lang="en-US" altLang="ja-JP" sz="1200" b="0" i="0" u="none" strike="noStrike" kern="1200" cap="none" spc="0" normalizeH="0" baseline="0" noProof="0" dirty="0">
                <a:ln>
                  <a:noFill/>
                </a:ln>
                <a:solidFill>
                  <a:srgbClr val="00B050"/>
                </a:solidFill>
                <a:effectLst/>
                <a:uLnTx/>
                <a:uFillTx/>
                <a:latin typeface="Meiryo UI"/>
                <a:ea typeface="Meiryo UI"/>
                <a:cs typeface="+mj-cs"/>
              </a:rPr>
              <a:t>PLATEAU</a:t>
            </a:r>
            <a:r>
              <a:rPr kumimoji="1" lang="ja-JP" altLang="en-US" sz="1200" b="0" i="0" u="none" strike="noStrike" kern="1200" cap="none" spc="0" normalizeH="0" baseline="0" noProof="0" dirty="0">
                <a:ln>
                  <a:noFill/>
                </a:ln>
                <a:solidFill>
                  <a:srgbClr val="00B050"/>
                </a:solidFill>
                <a:effectLst/>
                <a:uLnTx/>
                <a:uFillTx/>
                <a:latin typeface="Meiryo UI"/>
                <a:ea typeface="Meiryo UI"/>
                <a:cs typeface="+mj-cs"/>
              </a:rPr>
              <a:t>補助制度）取組事例集」も参考としてください。</a:t>
            </a:r>
            <a:endParaRPr kumimoji="1" lang="en-US" altLang="ja-JP" sz="1200" b="0" i="0" u="none" strike="noStrike" kern="1200" cap="none" spc="0" normalizeH="0" baseline="0" noProof="0" dirty="0">
              <a:ln>
                <a:noFill/>
              </a:ln>
              <a:solidFill>
                <a:srgbClr val="00B050"/>
              </a:solidFill>
              <a:effectLst/>
              <a:uLnTx/>
              <a:uFillTx/>
              <a:latin typeface="Meiryo UI"/>
              <a:ea typeface="Meiryo UI"/>
              <a:cs typeface="+mj-cs"/>
            </a:endParaRPr>
          </a:p>
        </p:txBody>
      </p:sp>
      <p:sp>
        <p:nvSpPr>
          <p:cNvPr id="15" name="タイトル 1">
            <a:extLst>
              <a:ext uri="{FF2B5EF4-FFF2-40B4-BE49-F238E27FC236}">
                <a16:creationId xmlns:a16="http://schemas.microsoft.com/office/drawing/2014/main" id="{FFBD5A2D-9C38-3693-B02A-4F053004B24F}"/>
              </a:ext>
            </a:extLst>
          </p:cNvPr>
          <p:cNvSpPr txBox="1"/>
          <p:nvPr/>
        </p:nvSpPr>
        <p:spPr>
          <a:xfrm>
            <a:off x="1000324" y="133713"/>
            <a:ext cx="7738882" cy="476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取組名称</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補助事業者名</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8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フローチャート: 処理 16">
            <a:extLst>
              <a:ext uri="{FF2B5EF4-FFF2-40B4-BE49-F238E27FC236}">
                <a16:creationId xmlns:a16="http://schemas.microsoft.com/office/drawing/2014/main" id="{4F56FE5D-F469-7EA4-DB83-1916C5B35DA8}"/>
              </a:ext>
            </a:extLst>
          </p:cNvPr>
          <p:cNvSpPr/>
          <p:nvPr/>
        </p:nvSpPr>
        <p:spPr bwMode="gray">
          <a:xfrm>
            <a:off x="10277205" y="1933747"/>
            <a:ext cx="1333549" cy="553210"/>
          </a:xfrm>
          <a:prstGeom prst="flowChartProcess">
            <a:avLst/>
          </a:prstGeom>
          <a:solidFill>
            <a:srgbClr val="E6E6E6"/>
          </a:solidFill>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en-US" altLang="ja-JP" sz="1100" dirty="0">
                <a:solidFill>
                  <a:srgbClr val="00B050"/>
                </a:solidFill>
                <a:latin typeface="Meiryo UI" panose="020B0604030504040204" pitchFamily="50" charset="-128"/>
                <a:ea typeface="Meiryo UI" panose="020B0604030504040204" pitchFamily="50" charset="-128"/>
              </a:rPr>
              <a:t>3D</a:t>
            </a:r>
            <a:r>
              <a:rPr kumimoji="1" lang="ja-JP" altLang="en-US" sz="1100" dirty="0">
                <a:solidFill>
                  <a:srgbClr val="00B050"/>
                </a:solidFill>
                <a:latin typeface="Meiryo UI" panose="020B0604030504040204" pitchFamily="50" charset="-128"/>
                <a:ea typeface="Meiryo UI" panose="020B0604030504040204" pitchFamily="50" charset="-128"/>
              </a:rPr>
              <a:t>都市モデル</a:t>
            </a:r>
            <a:br>
              <a:rPr kumimoji="1" lang="en-US" altLang="ja-JP" sz="1100" dirty="0">
                <a:solidFill>
                  <a:srgbClr val="00B050"/>
                </a:solidFill>
                <a:latin typeface="Meiryo UI" panose="020B0604030504040204" pitchFamily="50" charset="-128"/>
                <a:ea typeface="Meiryo UI" panose="020B0604030504040204" pitchFamily="50" charset="-128"/>
              </a:rPr>
            </a:br>
            <a:r>
              <a:rPr kumimoji="1" lang="ja-JP" altLang="en-US" sz="1100" dirty="0">
                <a:solidFill>
                  <a:srgbClr val="00B050"/>
                </a:solidFill>
                <a:latin typeface="Meiryo UI" panose="020B0604030504040204" pitchFamily="50" charset="-128"/>
                <a:ea typeface="Meiryo UI" panose="020B0604030504040204" pitchFamily="50" charset="-128"/>
              </a:rPr>
              <a:t>（建築物、●●）</a:t>
            </a:r>
            <a:br>
              <a:rPr kumimoji="1" lang="en-US" altLang="ja-JP" sz="1100" dirty="0">
                <a:solidFill>
                  <a:srgbClr val="00B050"/>
                </a:solidFill>
                <a:latin typeface="Meiryo UI" panose="020B0604030504040204" pitchFamily="50" charset="-128"/>
                <a:ea typeface="Meiryo UI" panose="020B0604030504040204" pitchFamily="50" charset="-128"/>
              </a:rPr>
            </a:br>
            <a:r>
              <a:rPr kumimoji="1" lang="ja-JP" altLang="en-US" sz="1100" dirty="0">
                <a:solidFill>
                  <a:srgbClr val="00B050"/>
                </a:solidFill>
                <a:latin typeface="Meiryo UI" panose="020B0604030504040204" pitchFamily="50" charset="-128"/>
                <a:ea typeface="Meiryo UI" panose="020B0604030504040204" pitchFamily="50" charset="-128"/>
              </a:rPr>
              <a:t>（</a:t>
            </a:r>
            <a:r>
              <a:rPr kumimoji="1" lang="en-US" altLang="ja-JP" sz="1100" dirty="0" err="1">
                <a:solidFill>
                  <a:srgbClr val="00B050"/>
                </a:solidFill>
                <a:latin typeface="Meiryo UI" panose="020B0604030504040204" pitchFamily="50" charset="-128"/>
                <a:ea typeface="Meiryo UI" panose="020B0604030504040204" pitchFamily="50" charset="-128"/>
              </a:rPr>
              <a:t>CityGML</a:t>
            </a:r>
            <a:r>
              <a:rPr kumimoji="1" lang="ja-JP" altLang="en-US" sz="1100" dirty="0">
                <a:solidFill>
                  <a:srgbClr val="00B050"/>
                </a:solidFill>
                <a:latin typeface="Meiryo UI" panose="020B0604030504040204" pitchFamily="50" charset="-128"/>
                <a:ea typeface="Meiryo UI" panose="020B0604030504040204" pitchFamily="50" charset="-128"/>
              </a:rPr>
              <a:t>）</a:t>
            </a:r>
            <a:endParaRPr kumimoji="1" lang="en-US" altLang="ja-JP" sz="1100" dirty="0">
              <a:solidFill>
                <a:srgbClr val="00B050"/>
              </a:solidFill>
              <a:latin typeface="Meiryo UI" panose="020B0604030504040204" pitchFamily="50" charset="-128"/>
              <a:ea typeface="Meiryo UI" panose="020B0604030504040204" pitchFamily="50" charset="-128"/>
            </a:endParaRPr>
          </a:p>
        </p:txBody>
      </p:sp>
      <p:sp>
        <p:nvSpPr>
          <p:cNvPr id="18" name="フローチャート: 処理 17">
            <a:extLst>
              <a:ext uri="{FF2B5EF4-FFF2-40B4-BE49-F238E27FC236}">
                <a16:creationId xmlns:a16="http://schemas.microsoft.com/office/drawing/2014/main" id="{35EF4405-624C-5732-C188-B370C2C76283}"/>
              </a:ext>
            </a:extLst>
          </p:cNvPr>
          <p:cNvSpPr/>
          <p:nvPr/>
        </p:nvSpPr>
        <p:spPr bwMode="gray">
          <a:xfrm>
            <a:off x="11997930" y="2110515"/>
            <a:ext cx="1352337" cy="376442"/>
          </a:xfrm>
          <a:prstGeom prst="flowChartProcess">
            <a:avLst/>
          </a:prstGeom>
          <a:solidFill>
            <a:srgbClr val="E6E6E6"/>
          </a:solidFill>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dirty="0">
                <a:solidFill>
                  <a:srgbClr val="00B050"/>
                </a:solidFill>
                <a:latin typeface="Meiryo UI" panose="020B0604030504040204" pitchFamily="50" charset="-128"/>
                <a:ea typeface="Meiryo UI" panose="020B0604030504040204" pitchFamily="50" charset="-128"/>
              </a:rPr>
              <a:t>●●データ</a:t>
            </a:r>
            <a:br>
              <a:rPr kumimoji="1" lang="en-US" altLang="ja-JP" sz="1100" dirty="0">
                <a:solidFill>
                  <a:srgbClr val="00B050"/>
                </a:solidFill>
                <a:latin typeface="Meiryo UI" panose="020B0604030504040204" pitchFamily="50" charset="-128"/>
                <a:ea typeface="Meiryo UI" panose="020B0604030504040204" pitchFamily="50" charset="-128"/>
              </a:rPr>
            </a:br>
            <a:r>
              <a:rPr kumimoji="1" lang="ja-JP" altLang="en-US" sz="1100" dirty="0">
                <a:solidFill>
                  <a:srgbClr val="00B050"/>
                </a:solidFill>
                <a:latin typeface="Meiryo UI" panose="020B0604030504040204" pitchFamily="50" charset="-128"/>
                <a:ea typeface="Meiryo UI" panose="020B0604030504040204" pitchFamily="50" charset="-128"/>
              </a:rPr>
              <a:t>（</a:t>
            </a:r>
            <a:r>
              <a:rPr kumimoji="1" lang="en-US" altLang="ja-JP" sz="1100" dirty="0">
                <a:solidFill>
                  <a:srgbClr val="00B050"/>
                </a:solidFill>
                <a:latin typeface="Meiryo UI" panose="020B0604030504040204" pitchFamily="50" charset="-128"/>
                <a:ea typeface="Meiryo UI" panose="020B0604030504040204" pitchFamily="50" charset="-128"/>
              </a:rPr>
              <a:t>csv</a:t>
            </a:r>
            <a:r>
              <a:rPr kumimoji="1" lang="ja-JP" altLang="en-US" sz="1100" dirty="0">
                <a:solidFill>
                  <a:srgbClr val="00B050"/>
                </a:solidFill>
                <a:latin typeface="Meiryo UI" panose="020B0604030504040204" pitchFamily="50" charset="-128"/>
                <a:ea typeface="Meiryo UI" panose="020B0604030504040204" pitchFamily="50" charset="-128"/>
              </a:rPr>
              <a:t>）</a:t>
            </a:r>
            <a:endParaRPr kumimoji="1" lang="en-US" altLang="ja-JP" sz="1100" dirty="0">
              <a:solidFill>
                <a:srgbClr val="00B050"/>
              </a:solidFill>
              <a:latin typeface="Meiryo UI" panose="020B0604030504040204" pitchFamily="50" charset="-128"/>
              <a:ea typeface="Meiryo UI" panose="020B0604030504040204" pitchFamily="50" charset="-128"/>
            </a:endParaRPr>
          </a:p>
        </p:txBody>
      </p:sp>
      <p:sp>
        <p:nvSpPr>
          <p:cNvPr id="20" name="四角形: 角を丸くする 65">
            <a:extLst>
              <a:ext uri="{FF2B5EF4-FFF2-40B4-BE49-F238E27FC236}">
                <a16:creationId xmlns:a16="http://schemas.microsoft.com/office/drawing/2014/main" id="{2FBB02D7-B57A-71D2-CE4F-A35FE11FC8EA}"/>
              </a:ext>
            </a:extLst>
          </p:cNvPr>
          <p:cNvSpPr/>
          <p:nvPr/>
        </p:nvSpPr>
        <p:spPr>
          <a:xfrm>
            <a:off x="10428319" y="2645723"/>
            <a:ext cx="4489411" cy="2261874"/>
          </a:xfrm>
          <a:prstGeom prst="roundRect">
            <a:avLst>
              <a:gd name="adj" fmla="val 0"/>
            </a:avLst>
          </a:prstGeom>
          <a:solidFill>
            <a:srgbClr val="C5FFD7"/>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●●（ソフトウェア名）</a:t>
            </a:r>
          </a:p>
        </p:txBody>
      </p:sp>
      <p:sp>
        <p:nvSpPr>
          <p:cNvPr id="21" name="フローチャート: 処理 20">
            <a:extLst>
              <a:ext uri="{FF2B5EF4-FFF2-40B4-BE49-F238E27FC236}">
                <a16:creationId xmlns:a16="http://schemas.microsoft.com/office/drawing/2014/main" id="{AB98D4F7-9938-5EDB-98AC-77B259497D14}"/>
              </a:ext>
            </a:extLst>
          </p:cNvPr>
          <p:cNvSpPr/>
          <p:nvPr/>
        </p:nvSpPr>
        <p:spPr bwMode="gray">
          <a:xfrm>
            <a:off x="11480465" y="3852938"/>
            <a:ext cx="1482627" cy="313702"/>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●●シミュレーション</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sp>
        <p:nvSpPr>
          <p:cNvPr id="22" name="フローチャート: 処理 21">
            <a:extLst>
              <a:ext uri="{FF2B5EF4-FFF2-40B4-BE49-F238E27FC236}">
                <a16:creationId xmlns:a16="http://schemas.microsoft.com/office/drawing/2014/main" id="{C51B79C2-9864-3B27-3646-C829B6A708B5}"/>
              </a:ext>
            </a:extLst>
          </p:cNvPr>
          <p:cNvSpPr/>
          <p:nvPr/>
        </p:nvSpPr>
        <p:spPr bwMode="gray">
          <a:xfrm>
            <a:off x="13826029" y="2110515"/>
            <a:ext cx="1352337" cy="376442"/>
          </a:xfrm>
          <a:prstGeom prst="flowChartProcess">
            <a:avLst/>
          </a:prstGeom>
          <a:solidFill>
            <a:srgbClr val="E6E6E6"/>
          </a:solidFill>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dirty="0">
                <a:solidFill>
                  <a:srgbClr val="00B050"/>
                </a:solidFill>
                <a:latin typeface="Meiryo UI" panose="020B0604030504040204" pitchFamily="50" charset="-128"/>
                <a:ea typeface="Meiryo UI" panose="020B0604030504040204" pitchFamily="50" charset="-128"/>
              </a:rPr>
              <a:t>●●データ</a:t>
            </a:r>
            <a:br>
              <a:rPr kumimoji="1" lang="en-US" altLang="ja-JP" sz="1100" dirty="0">
                <a:solidFill>
                  <a:srgbClr val="00B050"/>
                </a:solidFill>
                <a:latin typeface="Meiryo UI" panose="020B0604030504040204" pitchFamily="50" charset="-128"/>
                <a:ea typeface="Meiryo UI" panose="020B0604030504040204" pitchFamily="50" charset="-128"/>
              </a:rPr>
            </a:br>
            <a:r>
              <a:rPr kumimoji="1" lang="ja-JP" altLang="en-US" sz="1100" dirty="0">
                <a:solidFill>
                  <a:srgbClr val="00B050"/>
                </a:solidFill>
                <a:latin typeface="Meiryo UI" panose="020B0604030504040204" pitchFamily="50" charset="-128"/>
                <a:ea typeface="Meiryo UI" panose="020B0604030504040204" pitchFamily="50" charset="-128"/>
              </a:rPr>
              <a:t>（</a:t>
            </a:r>
            <a:r>
              <a:rPr kumimoji="1" lang="en-US" altLang="ja-JP" sz="1100" dirty="0">
                <a:solidFill>
                  <a:srgbClr val="00B050"/>
                </a:solidFill>
                <a:latin typeface="Meiryo UI" panose="020B0604030504040204" pitchFamily="50" charset="-128"/>
                <a:ea typeface="Meiryo UI" panose="020B0604030504040204" pitchFamily="50" charset="-128"/>
              </a:rPr>
              <a:t>shape</a:t>
            </a:r>
            <a:r>
              <a:rPr kumimoji="1" lang="ja-JP" altLang="en-US" sz="1100" dirty="0">
                <a:solidFill>
                  <a:srgbClr val="00B050"/>
                </a:solidFill>
                <a:latin typeface="Meiryo UI" panose="020B0604030504040204" pitchFamily="50" charset="-128"/>
                <a:ea typeface="Meiryo UI" panose="020B0604030504040204" pitchFamily="50" charset="-128"/>
              </a:rPr>
              <a:t>）</a:t>
            </a:r>
            <a:endParaRPr kumimoji="1" lang="en-US" altLang="ja-JP" sz="1100" dirty="0">
              <a:solidFill>
                <a:srgbClr val="00B050"/>
              </a:solidFill>
              <a:latin typeface="Meiryo UI" panose="020B0604030504040204" pitchFamily="50" charset="-128"/>
              <a:ea typeface="Meiryo UI" panose="020B0604030504040204" pitchFamily="50" charset="-128"/>
            </a:endParaRPr>
          </a:p>
        </p:txBody>
      </p:sp>
      <p:sp>
        <p:nvSpPr>
          <p:cNvPr id="23" name="フローチャート: 処理 22">
            <a:extLst>
              <a:ext uri="{FF2B5EF4-FFF2-40B4-BE49-F238E27FC236}">
                <a16:creationId xmlns:a16="http://schemas.microsoft.com/office/drawing/2014/main" id="{F0418D81-052B-308D-A131-5629AFDBAF58}"/>
              </a:ext>
            </a:extLst>
          </p:cNvPr>
          <p:cNvSpPr/>
          <p:nvPr/>
        </p:nvSpPr>
        <p:spPr bwMode="gray">
          <a:xfrm>
            <a:off x="12375476" y="3172114"/>
            <a:ext cx="1482627" cy="313702"/>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諸元入力</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cxnSp>
        <p:nvCxnSpPr>
          <p:cNvPr id="24" name="カギ線コネクタ 240">
            <a:extLst>
              <a:ext uri="{FF2B5EF4-FFF2-40B4-BE49-F238E27FC236}">
                <a16:creationId xmlns:a16="http://schemas.microsoft.com/office/drawing/2014/main" id="{C716B304-5876-74D4-4265-325212169DD2}"/>
              </a:ext>
            </a:extLst>
          </p:cNvPr>
          <p:cNvCxnSpPr>
            <a:cxnSpLocks/>
            <a:stCxn id="18" idx="2"/>
            <a:endCxn id="23" idx="0"/>
          </p:cNvCxnSpPr>
          <p:nvPr/>
        </p:nvCxnSpPr>
        <p:spPr>
          <a:xfrm rot="16200000" flipH="1">
            <a:off x="12552867" y="2608190"/>
            <a:ext cx="685157" cy="442691"/>
          </a:xfrm>
          <a:prstGeom prst="bentConnector3">
            <a:avLst>
              <a:gd name="adj1" fmla="val 50000"/>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カギ線コネクタ 240">
            <a:extLst>
              <a:ext uri="{FF2B5EF4-FFF2-40B4-BE49-F238E27FC236}">
                <a16:creationId xmlns:a16="http://schemas.microsoft.com/office/drawing/2014/main" id="{0BAF1F87-4E50-237E-2536-6DEEA99DE572}"/>
              </a:ext>
            </a:extLst>
          </p:cNvPr>
          <p:cNvCxnSpPr>
            <a:cxnSpLocks/>
            <a:stCxn id="17" idx="2"/>
            <a:endCxn id="27" idx="0"/>
          </p:cNvCxnSpPr>
          <p:nvPr/>
        </p:nvCxnSpPr>
        <p:spPr>
          <a:xfrm rot="16200000" flipH="1">
            <a:off x="10803462" y="2627475"/>
            <a:ext cx="685157" cy="404120"/>
          </a:xfrm>
          <a:prstGeom prst="bentConnector3">
            <a:avLst>
              <a:gd name="adj1" fmla="val 50000"/>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カギ線コネクタ 240">
            <a:extLst>
              <a:ext uri="{FF2B5EF4-FFF2-40B4-BE49-F238E27FC236}">
                <a16:creationId xmlns:a16="http://schemas.microsoft.com/office/drawing/2014/main" id="{554B8673-55CD-E207-98E9-B8C8E3DCE859}"/>
              </a:ext>
            </a:extLst>
          </p:cNvPr>
          <p:cNvCxnSpPr>
            <a:cxnSpLocks/>
            <a:stCxn id="22" idx="2"/>
            <a:endCxn id="23" idx="0"/>
          </p:cNvCxnSpPr>
          <p:nvPr/>
        </p:nvCxnSpPr>
        <p:spPr>
          <a:xfrm rot="5400000">
            <a:off x="13466917" y="2136831"/>
            <a:ext cx="685157" cy="1385409"/>
          </a:xfrm>
          <a:prstGeom prst="bentConnector3">
            <a:avLst>
              <a:gd name="adj1" fmla="val 50000"/>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27" name="フローチャート: 処理 26">
            <a:extLst>
              <a:ext uri="{FF2B5EF4-FFF2-40B4-BE49-F238E27FC236}">
                <a16:creationId xmlns:a16="http://schemas.microsoft.com/office/drawing/2014/main" id="{80EB5F20-E25A-6E03-483E-DD441A61A182}"/>
              </a:ext>
            </a:extLst>
          </p:cNvPr>
          <p:cNvSpPr/>
          <p:nvPr/>
        </p:nvSpPr>
        <p:spPr bwMode="gray">
          <a:xfrm>
            <a:off x="10606786" y="3172114"/>
            <a:ext cx="1482627" cy="313702"/>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建物モデル入力</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cxnSp>
        <p:nvCxnSpPr>
          <p:cNvPr id="28" name="カギ線コネクタ 240">
            <a:extLst>
              <a:ext uri="{FF2B5EF4-FFF2-40B4-BE49-F238E27FC236}">
                <a16:creationId xmlns:a16="http://schemas.microsoft.com/office/drawing/2014/main" id="{CAC983D1-985D-E8D9-4CE6-B8F5CF6CBB2A}"/>
              </a:ext>
            </a:extLst>
          </p:cNvPr>
          <p:cNvCxnSpPr>
            <a:cxnSpLocks/>
            <a:stCxn id="27" idx="2"/>
            <a:endCxn id="21" idx="0"/>
          </p:cNvCxnSpPr>
          <p:nvPr/>
        </p:nvCxnSpPr>
        <p:spPr>
          <a:xfrm rot="16200000" flipH="1">
            <a:off x="11601378" y="3232536"/>
            <a:ext cx="367122" cy="873679"/>
          </a:xfrm>
          <a:prstGeom prst="bentConnector3">
            <a:avLst>
              <a:gd name="adj1" fmla="val 50000"/>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カギ線コネクタ 240">
            <a:extLst>
              <a:ext uri="{FF2B5EF4-FFF2-40B4-BE49-F238E27FC236}">
                <a16:creationId xmlns:a16="http://schemas.microsoft.com/office/drawing/2014/main" id="{85D2114E-B362-6F76-83C4-A37E8339B2B7}"/>
              </a:ext>
            </a:extLst>
          </p:cNvPr>
          <p:cNvCxnSpPr>
            <a:cxnSpLocks/>
            <a:stCxn id="23" idx="2"/>
            <a:endCxn id="21" idx="0"/>
          </p:cNvCxnSpPr>
          <p:nvPr/>
        </p:nvCxnSpPr>
        <p:spPr>
          <a:xfrm rot="5400000">
            <a:off x="12485724" y="3221872"/>
            <a:ext cx="367122" cy="895011"/>
          </a:xfrm>
          <a:prstGeom prst="bentConnector3">
            <a:avLst>
              <a:gd name="adj1" fmla="val 50000"/>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0" name="フローチャート: 処理 29">
            <a:extLst>
              <a:ext uri="{FF2B5EF4-FFF2-40B4-BE49-F238E27FC236}">
                <a16:creationId xmlns:a16="http://schemas.microsoft.com/office/drawing/2014/main" id="{E4187B86-5E0B-A2A1-4E93-31731F4210AC}"/>
              </a:ext>
            </a:extLst>
          </p:cNvPr>
          <p:cNvSpPr/>
          <p:nvPr/>
        </p:nvSpPr>
        <p:spPr bwMode="gray">
          <a:xfrm>
            <a:off x="11495944" y="4393949"/>
            <a:ext cx="1451674" cy="376442"/>
          </a:xfrm>
          <a:prstGeom prst="flowChartProcess">
            <a:avLst/>
          </a:prstGeom>
          <a:solidFill>
            <a:schemeClr val="bg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dirty="0">
                <a:solidFill>
                  <a:srgbClr val="00B050"/>
                </a:solidFill>
                <a:latin typeface="Meiryo UI" panose="020B0604030504040204" pitchFamily="50" charset="-128"/>
                <a:ea typeface="Meiryo UI" panose="020B0604030504040204" pitchFamily="50" charset="-128"/>
              </a:rPr>
              <a:t>シミュレーション結果（</a:t>
            </a:r>
            <a:r>
              <a:rPr kumimoji="1" lang="en-US" altLang="ja-JP" sz="1100" dirty="0">
                <a:solidFill>
                  <a:srgbClr val="00B050"/>
                </a:solidFill>
                <a:latin typeface="Meiryo UI" panose="020B0604030504040204" pitchFamily="50" charset="-128"/>
                <a:ea typeface="Meiryo UI" panose="020B0604030504040204" pitchFamily="50" charset="-128"/>
              </a:rPr>
              <a:t>shape</a:t>
            </a:r>
            <a:r>
              <a:rPr kumimoji="1" lang="ja-JP" altLang="en-US" sz="1100" dirty="0">
                <a:solidFill>
                  <a:srgbClr val="00B050"/>
                </a:solidFill>
                <a:latin typeface="Meiryo UI" panose="020B0604030504040204" pitchFamily="50" charset="-128"/>
                <a:ea typeface="Meiryo UI" panose="020B0604030504040204" pitchFamily="50" charset="-128"/>
              </a:rPr>
              <a:t>）</a:t>
            </a:r>
            <a:endParaRPr kumimoji="1" lang="en-US" altLang="ja-JP" sz="1100" dirty="0">
              <a:solidFill>
                <a:srgbClr val="00B050"/>
              </a:solidFill>
              <a:latin typeface="Meiryo UI" panose="020B0604030504040204" pitchFamily="50" charset="-128"/>
              <a:ea typeface="Meiryo UI" panose="020B0604030504040204" pitchFamily="50" charset="-128"/>
            </a:endParaRPr>
          </a:p>
        </p:txBody>
      </p:sp>
      <p:cxnSp>
        <p:nvCxnSpPr>
          <p:cNvPr id="31" name="カギ線コネクタ 240">
            <a:extLst>
              <a:ext uri="{FF2B5EF4-FFF2-40B4-BE49-F238E27FC236}">
                <a16:creationId xmlns:a16="http://schemas.microsoft.com/office/drawing/2014/main" id="{0ABB7E95-6F75-F808-BF0E-0B9933874712}"/>
              </a:ext>
            </a:extLst>
          </p:cNvPr>
          <p:cNvCxnSpPr>
            <a:cxnSpLocks/>
            <a:stCxn id="21" idx="2"/>
            <a:endCxn id="30" idx="0"/>
          </p:cNvCxnSpPr>
          <p:nvPr/>
        </p:nvCxnSpPr>
        <p:spPr>
          <a:xfrm>
            <a:off x="12221779" y="4166639"/>
            <a:ext cx="2" cy="22731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2" name="四角形: 角を丸くする 65">
            <a:extLst>
              <a:ext uri="{FF2B5EF4-FFF2-40B4-BE49-F238E27FC236}">
                <a16:creationId xmlns:a16="http://schemas.microsoft.com/office/drawing/2014/main" id="{4D061373-AE49-79C1-B3BF-AAA870AD7D42}"/>
              </a:ext>
            </a:extLst>
          </p:cNvPr>
          <p:cNvSpPr/>
          <p:nvPr/>
        </p:nvSpPr>
        <p:spPr>
          <a:xfrm>
            <a:off x="10428319" y="4953614"/>
            <a:ext cx="2921950" cy="1228131"/>
          </a:xfrm>
          <a:prstGeom prst="roundRect">
            <a:avLst>
              <a:gd name="adj" fmla="val 0"/>
            </a:avLst>
          </a:prstGeom>
          <a:solidFill>
            <a:srgbClr val="C5FFD7"/>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●●（ソフトウェア名）</a:t>
            </a:r>
          </a:p>
        </p:txBody>
      </p:sp>
      <p:sp>
        <p:nvSpPr>
          <p:cNvPr id="33" name="フローチャート: 処理 32">
            <a:extLst>
              <a:ext uri="{FF2B5EF4-FFF2-40B4-BE49-F238E27FC236}">
                <a16:creationId xmlns:a16="http://schemas.microsoft.com/office/drawing/2014/main" id="{15F1AD78-D2FF-5176-7C66-41716F3913D2}"/>
              </a:ext>
            </a:extLst>
          </p:cNvPr>
          <p:cNvSpPr/>
          <p:nvPr/>
        </p:nvSpPr>
        <p:spPr bwMode="gray">
          <a:xfrm>
            <a:off x="11480465" y="5151650"/>
            <a:ext cx="1482627" cy="313702"/>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変換</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sp>
        <p:nvSpPr>
          <p:cNvPr id="34" name="フローチャート: 処理 33">
            <a:extLst>
              <a:ext uri="{FF2B5EF4-FFF2-40B4-BE49-F238E27FC236}">
                <a16:creationId xmlns:a16="http://schemas.microsoft.com/office/drawing/2014/main" id="{B3563E5B-5AC6-C808-36F2-6AC1F5804395}"/>
              </a:ext>
            </a:extLst>
          </p:cNvPr>
          <p:cNvSpPr/>
          <p:nvPr/>
        </p:nvSpPr>
        <p:spPr bwMode="gray">
          <a:xfrm>
            <a:off x="11495942" y="5644157"/>
            <a:ext cx="1451674" cy="376442"/>
          </a:xfrm>
          <a:prstGeom prst="flowChartProcess">
            <a:avLst/>
          </a:prstGeom>
          <a:solidFill>
            <a:schemeClr val="bg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dirty="0">
                <a:solidFill>
                  <a:srgbClr val="00B050"/>
                </a:solidFill>
                <a:latin typeface="Meiryo UI" panose="020B0604030504040204" pitchFamily="50" charset="-128"/>
                <a:ea typeface="Meiryo UI" panose="020B0604030504040204" pitchFamily="50" charset="-128"/>
              </a:rPr>
              <a:t>●●結果</a:t>
            </a:r>
            <a:br>
              <a:rPr kumimoji="1" lang="en-US" altLang="ja-JP" sz="1100" dirty="0">
                <a:solidFill>
                  <a:srgbClr val="00B050"/>
                </a:solidFill>
                <a:latin typeface="Meiryo UI" panose="020B0604030504040204" pitchFamily="50" charset="-128"/>
                <a:ea typeface="Meiryo UI" panose="020B0604030504040204" pitchFamily="50" charset="-128"/>
              </a:rPr>
            </a:br>
            <a:r>
              <a:rPr kumimoji="1" lang="ja-JP" altLang="en-US" sz="1100" dirty="0">
                <a:solidFill>
                  <a:srgbClr val="00B050"/>
                </a:solidFill>
                <a:latin typeface="Meiryo UI" panose="020B0604030504040204" pitchFamily="50" charset="-128"/>
                <a:ea typeface="Meiryo UI" panose="020B0604030504040204" pitchFamily="50" charset="-128"/>
              </a:rPr>
              <a:t>（●●</a:t>
            </a:r>
            <a:r>
              <a:rPr kumimoji="1" lang="en-US" altLang="ja-JP" sz="1100" dirty="0">
                <a:solidFill>
                  <a:srgbClr val="00B050"/>
                </a:solidFill>
                <a:latin typeface="Meiryo UI" panose="020B0604030504040204" pitchFamily="50" charset="-128"/>
                <a:ea typeface="Meiryo UI" panose="020B0604030504040204" pitchFamily="50" charset="-128"/>
              </a:rPr>
              <a:t>)</a:t>
            </a:r>
          </a:p>
        </p:txBody>
      </p:sp>
      <p:cxnSp>
        <p:nvCxnSpPr>
          <p:cNvPr id="35" name="カギ線コネクタ 240">
            <a:extLst>
              <a:ext uri="{FF2B5EF4-FFF2-40B4-BE49-F238E27FC236}">
                <a16:creationId xmlns:a16="http://schemas.microsoft.com/office/drawing/2014/main" id="{A79D67B0-C2AE-3A0E-1ABA-03543BAFF24E}"/>
              </a:ext>
            </a:extLst>
          </p:cNvPr>
          <p:cNvCxnSpPr>
            <a:cxnSpLocks/>
            <a:stCxn id="30" idx="2"/>
            <a:endCxn id="33" idx="0"/>
          </p:cNvCxnSpPr>
          <p:nvPr/>
        </p:nvCxnSpPr>
        <p:spPr>
          <a:xfrm flipH="1">
            <a:off x="12221779" y="4770391"/>
            <a:ext cx="2" cy="381259"/>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カギ線コネクタ 240">
            <a:extLst>
              <a:ext uri="{FF2B5EF4-FFF2-40B4-BE49-F238E27FC236}">
                <a16:creationId xmlns:a16="http://schemas.microsoft.com/office/drawing/2014/main" id="{600E5D38-3D6C-F0E3-6475-30D95AEC7185}"/>
              </a:ext>
            </a:extLst>
          </p:cNvPr>
          <p:cNvCxnSpPr>
            <a:cxnSpLocks/>
            <a:stCxn id="33" idx="2"/>
            <a:endCxn id="34" idx="0"/>
          </p:cNvCxnSpPr>
          <p:nvPr/>
        </p:nvCxnSpPr>
        <p:spPr>
          <a:xfrm>
            <a:off x="12221779" y="5465352"/>
            <a:ext cx="0" cy="178805"/>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7" name="フローチャート: 処理 36">
            <a:extLst>
              <a:ext uri="{FF2B5EF4-FFF2-40B4-BE49-F238E27FC236}">
                <a16:creationId xmlns:a16="http://schemas.microsoft.com/office/drawing/2014/main" id="{4C45AE77-AEB1-B037-DCB8-9E6408D66FFB}"/>
              </a:ext>
            </a:extLst>
          </p:cNvPr>
          <p:cNvSpPr/>
          <p:nvPr/>
        </p:nvSpPr>
        <p:spPr bwMode="gray">
          <a:xfrm>
            <a:off x="13224320" y="4425319"/>
            <a:ext cx="1482627" cy="313702"/>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●●集計</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cxnSp>
        <p:nvCxnSpPr>
          <p:cNvPr id="38" name="カギ線コネクタ 240">
            <a:extLst>
              <a:ext uri="{FF2B5EF4-FFF2-40B4-BE49-F238E27FC236}">
                <a16:creationId xmlns:a16="http://schemas.microsoft.com/office/drawing/2014/main" id="{BBD56FE8-5362-D4F0-EB24-5DB099009555}"/>
              </a:ext>
            </a:extLst>
          </p:cNvPr>
          <p:cNvCxnSpPr>
            <a:cxnSpLocks/>
            <a:stCxn id="30" idx="3"/>
            <a:endCxn id="37" idx="1"/>
          </p:cNvCxnSpPr>
          <p:nvPr/>
        </p:nvCxnSpPr>
        <p:spPr>
          <a:xfrm>
            <a:off x="12947618" y="4582170"/>
            <a:ext cx="276702"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9" name="フローチャート: 処理 38">
            <a:extLst>
              <a:ext uri="{FF2B5EF4-FFF2-40B4-BE49-F238E27FC236}">
                <a16:creationId xmlns:a16="http://schemas.microsoft.com/office/drawing/2014/main" id="{16C92067-AED3-B49A-0198-7801B152BFAF}"/>
              </a:ext>
            </a:extLst>
          </p:cNvPr>
          <p:cNvSpPr/>
          <p:nvPr/>
        </p:nvSpPr>
        <p:spPr bwMode="gray">
          <a:xfrm>
            <a:off x="15120814" y="4393949"/>
            <a:ext cx="1090662" cy="376442"/>
          </a:xfrm>
          <a:prstGeom prst="flowChartProcess">
            <a:avLst/>
          </a:prstGeom>
          <a:solidFill>
            <a:srgbClr val="E6E6E6"/>
          </a:solidFill>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dirty="0">
                <a:solidFill>
                  <a:srgbClr val="00B050"/>
                </a:solidFill>
                <a:latin typeface="Meiryo UI" panose="020B0604030504040204" pitchFamily="50" charset="-128"/>
                <a:ea typeface="Meiryo UI" panose="020B0604030504040204" pitchFamily="50" charset="-128"/>
              </a:rPr>
              <a:t>集計結果（</a:t>
            </a:r>
            <a:r>
              <a:rPr kumimoji="1" lang="en-US" altLang="ja-JP" sz="1100" dirty="0">
                <a:solidFill>
                  <a:srgbClr val="00B050"/>
                </a:solidFill>
                <a:latin typeface="Meiryo UI" panose="020B0604030504040204" pitchFamily="50" charset="-128"/>
                <a:ea typeface="Meiryo UI" panose="020B0604030504040204" pitchFamily="50" charset="-128"/>
              </a:rPr>
              <a:t>csv</a:t>
            </a:r>
            <a:r>
              <a:rPr kumimoji="1" lang="ja-JP" altLang="en-US" sz="1100" dirty="0">
                <a:solidFill>
                  <a:srgbClr val="00B050"/>
                </a:solidFill>
                <a:latin typeface="Meiryo UI" panose="020B0604030504040204" pitchFamily="50" charset="-128"/>
                <a:ea typeface="Meiryo UI" panose="020B0604030504040204" pitchFamily="50" charset="-128"/>
              </a:rPr>
              <a:t>）</a:t>
            </a:r>
            <a:endParaRPr kumimoji="1" lang="en-US" altLang="ja-JP" sz="1100" dirty="0">
              <a:solidFill>
                <a:srgbClr val="00B050"/>
              </a:solidFill>
              <a:latin typeface="Meiryo UI" panose="020B0604030504040204" pitchFamily="50" charset="-128"/>
              <a:ea typeface="Meiryo UI" panose="020B0604030504040204" pitchFamily="50" charset="-128"/>
            </a:endParaRPr>
          </a:p>
        </p:txBody>
      </p:sp>
      <p:cxnSp>
        <p:nvCxnSpPr>
          <p:cNvPr id="40" name="カギ線コネクタ 240">
            <a:extLst>
              <a:ext uri="{FF2B5EF4-FFF2-40B4-BE49-F238E27FC236}">
                <a16:creationId xmlns:a16="http://schemas.microsoft.com/office/drawing/2014/main" id="{8C5B9BAC-9060-06A2-9EEC-7983D69860E6}"/>
              </a:ext>
            </a:extLst>
          </p:cNvPr>
          <p:cNvCxnSpPr>
            <a:cxnSpLocks/>
            <a:stCxn id="37" idx="3"/>
            <a:endCxn id="39" idx="1"/>
          </p:cNvCxnSpPr>
          <p:nvPr/>
        </p:nvCxnSpPr>
        <p:spPr>
          <a:xfrm>
            <a:off x="14706947" y="4582170"/>
            <a:ext cx="413867"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42" name="四角形: 角を丸くする 65">
            <a:extLst>
              <a:ext uri="{FF2B5EF4-FFF2-40B4-BE49-F238E27FC236}">
                <a16:creationId xmlns:a16="http://schemas.microsoft.com/office/drawing/2014/main" id="{5D1898CF-AA82-FD3D-9433-C91AAEDEA251}"/>
              </a:ext>
            </a:extLst>
          </p:cNvPr>
          <p:cNvSpPr/>
          <p:nvPr/>
        </p:nvSpPr>
        <p:spPr>
          <a:xfrm>
            <a:off x="13524287" y="4961395"/>
            <a:ext cx="2168604" cy="1228131"/>
          </a:xfrm>
          <a:prstGeom prst="roundRect">
            <a:avLst>
              <a:gd name="adj" fmla="val 0"/>
            </a:avLst>
          </a:prstGeom>
          <a:solidFill>
            <a:srgbClr val="C5FFD7"/>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●●（ソフトウェア名）</a:t>
            </a:r>
          </a:p>
        </p:txBody>
      </p:sp>
      <p:sp>
        <p:nvSpPr>
          <p:cNvPr id="43" name="フローチャート: 処理 42">
            <a:extLst>
              <a:ext uri="{FF2B5EF4-FFF2-40B4-BE49-F238E27FC236}">
                <a16:creationId xmlns:a16="http://schemas.microsoft.com/office/drawing/2014/main" id="{DA9CA587-E29F-E17E-CF21-A977AF349F47}"/>
              </a:ext>
            </a:extLst>
          </p:cNvPr>
          <p:cNvSpPr/>
          <p:nvPr/>
        </p:nvSpPr>
        <p:spPr bwMode="gray">
          <a:xfrm>
            <a:off x="13819232" y="5675527"/>
            <a:ext cx="1482627" cy="313702"/>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可視化</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cxnSp>
        <p:nvCxnSpPr>
          <p:cNvPr id="44" name="カギ線コネクタ 240">
            <a:extLst>
              <a:ext uri="{FF2B5EF4-FFF2-40B4-BE49-F238E27FC236}">
                <a16:creationId xmlns:a16="http://schemas.microsoft.com/office/drawing/2014/main" id="{816D0123-A6E2-5F95-18A4-68C5C3DC369B}"/>
              </a:ext>
            </a:extLst>
          </p:cNvPr>
          <p:cNvCxnSpPr>
            <a:cxnSpLocks/>
          </p:cNvCxnSpPr>
          <p:nvPr/>
        </p:nvCxnSpPr>
        <p:spPr>
          <a:xfrm rot="16200000" flipH="1">
            <a:off x="10756682" y="2056766"/>
            <a:ext cx="3502271" cy="4362647"/>
          </a:xfrm>
          <a:prstGeom prst="bentConnector3">
            <a:avLst>
              <a:gd name="adj1" fmla="val 111376"/>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カギ線コネクタ 240">
            <a:extLst>
              <a:ext uri="{FF2B5EF4-FFF2-40B4-BE49-F238E27FC236}">
                <a16:creationId xmlns:a16="http://schemas.microsoft.com/office/drawing/2014/main" id="{82176226-A32A-22E8-B673-62F48DCE5DD5}"/>
              </a:ext>
            </a:extLst>
          </p:cNvPr>
          <p:cNvCxnSpPr>
            <a:cxnSpLocks/>
            <a:stCxn id="34" idx="3"/>
            <a:endCxn id="43" idx="1"/>
          </p:cNvCxnSpPr>
          <p:nvPr/>
        </p:nvCxnSpPr>
        <p:spPr>
          <a:xfrm>
            <a:off x="12947616" y="5832378"/>
            <a:ext cx="871616"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49" name="角丸四角形吹き出し 108">
            <a:extLst>
              <a:ext uri="{FF2B5EF4-FFF2-40B4-BE49-F238E27FC236}">
                <a16:creationId xmlns:a16="http://schemas.microsoft.com/office/drawing/2014/main" id="{80440680-F293-AE5E-0CF4-FB75983B8F9B}"/>
              </a:ext>
            </a:extLst>
          </p:cNvPr>
          <p:cNvSpPr/>
          <p:nvPr/>
        </p:nvSpPr>
        <p:spPr bwMode="gray">
          <a:xfrm>
            <a:off x="14057159" y="3201089"/>
            <a:ext cx="1352337" cy="474336"/>
          </a:xfrm>
          <a:prstGeom prst="wedgeRoundRectCallout">
            <a:avLst>
              <a:gd name="adj1" fmla="val -59850"/>
              <a:gd name="adj2" fmla="val 96757"/>
              <a:gd name="adj3" fmla="val 16667"/>
            </a:avLst>
          </a:prstGeom>
          <a:solidFill>
            <a:srgbClr val="BDFFFF"/>
          </a:solidFill>
          <a:ln>
            <a:headEnd/>
            <a:tailEnd/>
          </a:ln>
        </p:spPr>
        <p:style>
          <a:lnRef idx="1">
            <a:schemeClr val="accent2"/>
          </a:lnRef>
          <a:fillRef idx="2">
            <a:schemeClr val="accent2"/>
          </a:fillRef>
          <a:effectRef idx="1">
            <a:schemeClr val="accent2"/>
          </a:effectRef>
          <a:fontRef idx="minor">
            <a:schemeClr val="dk1"/>
          </a:fontRef>
        </p:style>
        <p:txBody>
          <a:bodyPr vert="horz" wrap="none" lIns="72000" tIns="72000" rIns="72000" bIns="72000" numCol="1" rtlCol="0" anchor="ctr" anchorCtr="0" compatLnSpc="1">
            <a:prstTxWarp prst="textNoShape">
              <a:avLst/>
            </a:prstTxWarp>
            <a:noAutofit/>
          </a:bodyPr>
          <a:lstStyle/>
          <a:p>
            <a:pPr>
              <a:spcBef>
                <a:spcPts val="0"/>
              </a:spcBef>
              <a:spcAft>
                <a:spcPts val="300"/>
              </a:spcAft>
            </a:pPr>
            <a:r>
              <a:rPr kumimoji="1" lang="ja-JP" altLang="en-US" sz="1100" dirty="0">
                <a:solidFill>
                  <a:srgbClr val="00B050"/>
                </a:solidFill>
                <a:latin typeface="Meiryo UI" panose="020B0604030504040204" pitchFamily="50" charset="-128"/>
                <a:ea typeface="Meiryo UI" panose="020B0604030504040204" pitchFamily="50" charset="-128"/>
              </a:rPr>
              <a:t>解析・シミュレーション</a:t>
            </a:r>
          </a:p>
        </p:txBody>
      </p:sp>
      <p:sp>
        <p:nvSpPr>
          <p:cNvPr id="50" name="角丸四角形吹き出し 108">
            <a:extLst>
              <a:ext uri="{FF2B5EF4-FFF2-40B4-BE49-F238E27FC236}">
                <a16:creationId xmlns:a16="http://schemas.microsoft.com/office/drawing/2014/main" id="{02B70ADD-B9D0-74B7-3B4A-D3A4FB39F112}"/>
              </a:ext>
            </a:extLst>
          </p:cNvPr>
          <p:cNvSpPr/>
          <p:nvPr/>
        </p:nvSpPr>
        <p:spPr bwMode="gray">
          <a:xfrm>
            <a:off x="9637024" y="4342591"/>
            <a:ext cx="959411" cy="474336"/>
          </a:xfrm>
          <a:prstGeom prst="wedgeRoundRectCallout">
            <a:avLst>
              <a:gd name="adj1" fmla="val 61019"/>
              <a:gd name="adj2" fmla="val 80456"/>
              <a:gd name="adj3" fmla="val 16667"/>
            </a:avLst>
          </a:prstGeom>
          <a:solidFill>
            <a:srgbClr val="BDFFFF"/>
          </a:solidFill>
          <a:ln>
            <a:headEnd/>
            <a:tailEnd/>
          </a:ln>
        </p:spPr>
        <p:style>
          <a:lnRef idx="1">
            <a:schemeClr val="accent2"/>
          </a:lnRef>
          <a:fillRef idx="2">
            <a:schemeClr val="accent2"/>
          </a:fillRef>
          <a:effectRef idx="1">
            <a:schemeClr val="accent2"/>
          </a:effectRef>
          <a:fontRef idx="minor">
            <a:schemeClr val="dk1"/>
          </a:fontRef>
        </p:style>
        <p:txBody>
          <a:bodyPr vert="horz" wrap="none" lIns="72000" tIns="72000" rIns="72000" bIns="72000" numCol="1" rtlCol="0" anchor="ctr" anchorCtr="0" compatLnSpc="1">
            <a:prstTxWarp prst="textNoShape">
              <a:avLst/>
            </a:prstTxWarp>
            <a:noAutofit/>
          </a:bodyPr>
          <a:lstStyle/>
          <a:p>
            <a:pPr>
              <a:spcBef>
                <a:spcPts val="0"/>
              </a:spcBef>
              <a:spcAft>
                <a:spcPts val="300"/>
              </a:spcAft>
            </a:pPr>
            <a:r>
              <a:rPr kumimoji="1" lang="ja-JP" altLang="en-US" sz="1100" dirty="0">
                <a:solidFill>
                  <a:srgbClr val="00B050"/>
                </a:solidFill>
                <a:latin typeface="Meiryo UI" panose="020B0604030504040204" pitchFamily="50" charset="-128"/>
                <a:ea typeface="Meiryo UI" panose="020B0604030504040204" pitchFamily="50" charset="-128"/>
              </a:rPr>
              <a:t>データ変換</a:t>
            </a:r>
          </a:p>
        </p:txBody>
      </p:sp>
      <p:sp>
        <p:nvSpPr>
          <p:cNvPr id="51" name="角丸四角形吹き出し 108">
            <a:extLst>
              <a:ext uri="{FF2B5EF4-FFF2-40B4-BE49-F238E27FC236}">
                <a16:creationId xmlns:a16="http://schemas.microsoft.com/office/drawing/2014/main" id="{DF9A713F-C750-6BF5-57EC-B6209EAE61F9}"/>
              </a:ext>
            </a:extLst>
          </p:cNvPr>
          <p:cNvSpPr/>
          <p:nvPr/>
        </p:nvSpPr>
        <p:spPr bwMode="gray">
          <a:xfrm>
            <a:off x="15005878" y="4927241"/>
            <a:ext cx="827369" cy="433227"/>
          </a:xfrm>
          <a:prstGeom prst="wedgeRoundRectCallout">
            <a:avLst>
              <a:gd name="adj1" fmla="val -59850"/>
              <a:gd name="adj2" fmla="val 96757"/>
              <a:gd name="adj3" fmla="val 16667"/>
            </a:avLst>
          </a:prstGeom>
          <a:solidFill>
            <a:srgbClr val="BDFFFF"/>
          </a:solidFill>
          <a:ln>
            <a:headEnd/>
            <a:tailEnd/>
          </a:ln>
        </p:spPr>
        <p:style>
          <a:lnRef idx="1">
            <a:schemeClr val="accent2"/>
          </a:lnRef>
          <a:fillRef idx="2">
            <a:schemeClr val="accent2"/>
          </a:fillRef>
          <a:effectRef idx="1">
            <a:schemeClr val="accent2"/>
          </a:effectRef>
          <a:fontRef idx="minor">
            <a:schemeClr val="dk1"/>
          </a:fontRef>
        </p:style>
        <p:txBody>
          <a:bodyPr vert="horz" wrap="none" lIns="72000" tIns="72000" rIns="72000" bIns="72000" numCol="1" rtlCol="0" anchor="ctr" anchorCtr="0" compatLnSpc="1">
            <a:prstTxWarp prst="textNoShape">
              <a:avLst/>
            </a:prstTxWarp>
            <a:noAutofit/>
          </a:bodyPr>
          <a:lstStyle/>
          <a:p>
            <a:pPr>
              <a:spcBef>
                <a:spcPts val="0"/>
              </a:spcBef>
              <a:spcAft>
                <a:spcPts val="300"/>
              </a:spcAft>
            </a:pPr>
            <a:r>
              <a:rPr kumimoji="1" lang="ja-JP" altLang="en-US" sz="1100" dirty="0">
                <a:solidFill>
                  <a:srgbClr val="00B050"/>
                </a:solidFill>
                <a:latin typeface="Meiryo UI" panose="020B0604030504040204" pitchFamily="50" charset="-128"/>
                <a:ea typeface="Meiryo UI" panose="020B0604030504040204" pitchFamily="50" charset="-128"/>
              </a:rPr>
              <a:t>可視化</a:t>
            </a:r>
          </a:p>
        </p:txBody>
      </p:sp>
      <p:sp>
        <p:nvSpPr>
          <p:cNvPr id="6" name="テキスト ボックス 19">
            <a:extLst>
              <a:ext uri="{FF2B5EF4-FFF2-40B4-BE49-F238E27FC236}">
                <a16:creationId xmlns:a16="http://schemas.microsoft.com/office/drawing/2014/main" id="{4E30CA85-6C76-28E9-4E6B-EF51642EA621}"/>
              </a:ext>
            </a:extLst>
          </p:cNvPr>
          <p:cNvSpPr txBox="1"/>
          <p:nvPr/>
        </p:nvSpPr>
        <p:spPr>
          <a:xfrm>
            <a:off x="7747000" y="25492"/>
            <a:ext cx="1365294" cy="461665"/>
          </a:xfrm>
          <a:prstGeom prst="rect">
            <a:avLst/>
          </a:prstGeom>
          <a:noFill/>
          <a:ln>
            <a:solidFill>
              <a:schemeClr val="tx1"/>
            </a:solidFill>
          </a:ln>
        </p:spPr>
        <p:txBody>
          <a:bodyPr wrap="square" rtlCol="0">
            <a:spAutoFit/>
          </a:bodyPr>
          <a:lstStyle/>
          <a:p>
            <a:pPr algn="ctr"/>
            <a:r>
              <a:rPr lang="ja-JP" altLang="en-US" sz="800" dirty="0"/>
              <a:t>都市空間情報デジタル</a:t>
            </a:r>
            <a:endParaRPr lang="en-US" altLang="ja-JP" sz="800" dirty="0"/>
          </a:p>
          <a:p>
            <a:pPr algn="ctr"/>
            <a:r>
              <a:rPr lang="ja-JP" altLang="en-US" sz="800" dirty="0"/>
              <a:t>基盤構築支援事業</a:t>
            </a:r>
            <a:endParaRPr lang="en-US" altLang="ja-JP" sz="800" dirty="0"/>
          </a:p>
          <a:p>
            <a:pPr algn="ctr"/>
            <a:r>
              <a:rPr lang="ja-JP" altLang="en-US" sz="800" dirty="0"/>
              <a:t>（民間サービス実装タイプ）</a:t>
            </a:r>
            <a:endParaRPr lang="en-US" altLang="ja-JP" sz="800" dirty="0"/>
          </a:p>
        </p:txBody>
      </p:sp>
      <p:sp>
        <p:nvSpPr>
          <p:cNvPr id="9" name="テキスト ボックス 8">
            <a:extLst>
              <a:ext uri="{FF2B5EF4-FFF2-40B4-BE49-F238E27FC236}">
                <a16:creationId xmlns:a16="http://schemas.microsoft.com/office/drawing/2014/main" id="{B0986EE8-FF15-A96C-E39F-7A11827DB20A}"/>
              </a:ext>
            </a:extLst>
          </p:cNvPr>
          <p:cNvSpPr txBox="1"/>
          <p:nvPr/>
        </p:nvSpPr>
        <p:spPr>
          <a:xfrm>
            <a:off x="4187735" y="55376"/>
            <a:ext cx="3744000" cy="215444"/>
          </a:xfrm>
          <a:prstGeom prst="rect">
            <a:avLst/>
          </a:prstGeom>
          <a:noFill/>
        </p:spPr>
        <p:txBody>
          <a:bodyPr wrap="square">
            <a:spAutoFit/>
          </a:bodyPr>
          <a:lstStyle/>
          <a:p>
            <a:r>
              <a:rPr kumimoji="1" lang="ja-JP" altLang="en-US" sz="800" dirty="0">
                <a:solidFill>
                  <a:schemeClr val="tx1"/>
                </a:solidFill>
                <a:latin typeface="游ゴシック" panose="020B0400000000000000" pitchFamily="50" charset="-128"/>
                <a:ea typeface="游ゴシック" panose="020B0400000000000000" pitchFamily="50" charset="-128"/>
              </a:rPr>
              <a:t>防災・安全／まちづくり</a:t>
            </a:r>
            <a:r>
              <a:rPr kumimoji="1" lang="en-US" altLang="ja-JP" sz="800" dirty="0">
                <a:solidFill>
                  <a:schemeClr val="tx1"/>
                </a:solidFill>
                <a:latin typeface="游ゴシック" panose="020B0400000000000000" pitchFamily="50" charset="-128"/>
                <a:ea typeface="游ゴシック" panose="020B0400000000000000" pitchFamily="50" charset="-128"/>
              </a:rPr>
              <a:t>GX</a:t>
            </a:r>
            <a:r>
              <a:rPr kumimoji="1" lang="ja-JP" altLang="en-US" sz="800" dirty="0">
                <a:solidFill>
                  <a:schemeClr val="tx1"/>
                </a:solidFill>
                <a:latin typeface="游ゴシック" panose="020B0400000000000000" pitchFamily="50" charset="-128"/>
                <a:ea typeface="游ゴシック" panose="020B0400000000000000" pitchFamily="50" charset="-128"/>
              </a:rPr>
              <a:t> ／ 都市・地域の活性化／その他（　　　　　）</a:t>
            </a:r>
            <a:endParaRPr kumimoji="1" lang="en-US" altLang="ja-JP" sz="8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11" name="正方形/長方形 10">
            <a:extLst>
              <a:ext uri="{FF2B5EF4-FFF2-40B4-BE49-F238E27FC236}">
                <a16:creationId xmlns:a16="http://schemas.microsoft.com/office/drawing/2014/main" id="{7514BCAC-9B4E-79CD-4C88-338B9ADE8281}"/>
              </a:ext>
            </a:extLst>
          </p:cNvPr>
          <p:cNvSpPr/>
          <p:nvPr/>
        </p:nvSpPr>
        <p:spPr>
          <a:xfrm>
            <a:off x="4187735" y="64254"/>
            <a:ext cx="668091" cy="169714"/>
          </a:xfrm>
          <a:prstGeom prst="rect">
            <a:avLst/>
          </a:prstGeom>
          <a:no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vertOverflow="overflow" horzOverflow="overflow"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978376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id="{245B4287-CB39-4C7B-893F-746FAB79FCEF}"/>
              </a:ext>
            </a:extLst>
          </p:cNvPr>
          <p:cNvSpPr/>
          <p:nvPr/>
        </p:nvSpPr>
        <p:spPr bwMode="gray">
          <a:xfrm>
            <a:off x="93273" y="710153"/>
            <a:ext cx="8928000" cy="276999"/>
          </a:xfrm>
          <a:prstGeom prst="rect">
            <a:avLst/>
          </a:prstGeom>
          <a:solidFill>
            <a:srgbClr val="002882"/>
          </a:solidFill>
          <a:ln>
            <a:solidFill>
              <a:schemeClr val="accent6"/>
            </a:solidFill>
          </a:ln>
        </p:spPr>
        <p:txBody>
          <a:bodyPr wrap="square" rtlCol="0" anchor="ctr" anchorCtr="0">
            <a:spAutoFit/>
          </a:bodyPr>
          <a:lstStyle/>
          <a:p>
            <a:r>
              <a:rPr lang="ja-JP" altLang="en-US" sz="1200" b="1" dirty="0">
                <a:solidFill>
                  <a:schemeClr val="bg1"/>
                </a:solidFill>
                <a:latin typeface="メイリオ" panose="020B0604030504040204" pitchFamily="50" charset="-128"/>
                <a:ea typeface="メイリオ" panose="020B0604030504040204" pitchFamily="50" charset="-128"/>
              </a:rPr>
              <a:t>成果イメージ（ビジネスモデル）</a:t>
            </a:r>
          </a:p>
        </p:txBody>
      </p:sp>
      <p:sp>
        <p:nvSpPr>
          <p:cNvPr id="8" name="テキスト ボックス 19">
            <a:extLst>
              <a:ext uri="{FF2B5EF4-FFF2-40B4-BE49-F238E27FC236}">
                <a16:creationId xmlns:a16="http://schemas.microsoft.com/office/drawing/2014/main" id="{2FA1F773-D5AD-B162-68A2-D5BC793CA894}"/>
              </a:ext>
            </a:extLst>
          </p:cNvPr>
          <p:cNvSpPr txBox="1"/>
          <p:nvPr/>
        </p:nvSpPr>
        <p:spPr>
          <a:xfrm>
            <a:off x="35944" y="8965"/>
            <a:ext cx="864000" cy="523220"/>
          </a:xfrm>
          <a:prstGeom prst="rect">
            <a:avLst/>
          </a:prstGeom>
          <a:noFill/>
          <a:ln>
            <a:solidFill>
              <a:schemeClr val="tx1"/>
            </a:solidFill>
          </a:ln>
        </p:spPr>
        <p:txBody>
          <a:bodyPr wrap="square" rtlCol="0">
            <a:spAutoFit/>
          </a:bodyPr>
          <a:lstStyle/>
          <a:p>
            <a:pPr algn="ctr"/>
            <a:r>
              <a:rPr lang="ja-JP" altLang="en-US" sz="1400" b="1" dirty="0">
                <a:latin typeface="+mn-ea"/>
                <a:ea typeface="+mn-ea"/>
              </a:rPr>
              <a:t>様式</a:t>
            </a:r>
            <a:r>
              <a:rPr lang="en-US" altLang="ja-JP" sz="1400" b="1" dirty="0">
                <a:latin typeface="+mn-ea"/>
                <a:ea typeface="+mn-ea"/>
              </a:rPr>
              <a:t>B-4</a:t>
            </a:r>
          </a:p>
          <a:p>
            <a:pPr algn="ctr"/>
            <a:r>
              <a:rPr lang="en-US" altLang="ja-JP" sz="1400" b="1" dirty="0">
                <a:latin typeface="+mn-ea"/>
                <a:ea typeface="+mn-ea"/>
              </a:rPr>
              <a:t>【</a:t>
            </a:r>
            <a:r>
              <a:rPr lang="ja-JP" altLang="en-US" sz="1400" b="1" dirty="0">
                <a:latin typeface="+mn-ea"/>
                <a:ea typeface="+mn-ea"/>
              </a:rPr>
              <a:t>詳細</a:t>
            </a:r>
            <a:r>
              <a:rPr lang="en-US" altLang="ja-JP" sz="1400" b="1" dirty="0">
                <a:latin typeface="+mn-ea"/>
                <a:ea typeface="+mn-ea"/>
              </a:rPr>
              <a:t>】</a:t>
            </a:r>
          </a:p>
        </p:txBody>
      </p:sp>
      <p:sp>
        <p:nvSpPr>
          <p:cNvPr id="7" name="正方形/長方形 4">
            <a:extLst>
              <a:ext uri="{FF2B5EF4-FFF2-40B4-BE49-F238E27FC236}">
                <a16:creationId xmlns:a16="http://schemas.microsoft.com/office/drawing/2014/main" id="{1C5E7F99-61AB-2CE1-564B-177F64401B17}"/>
              </a:ext>
            </a:extLst>
          </p:cNvPr>
          <p:cNvSpPr/>
          <p:nvPr/>
        </p:nvSpPr>
        <p:spPr>
          <a:xfrm>
            <a:off x="0" y="527596"/>
            <a:ext cx="9144000" cy="8572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70C0"/>
              </a:solidFill>
              <a:effectLst/>
              <a:uLnTx/>
              <a:uFillTx/>
              <a:latin typeface="Arial"/>
              <a:ea typeface="ＭＳ Ｐゴシック"/>
              <a:cs typeface="+mn-cs"/>
            </a:endParaRPr>
          </a:p>
        </p:txBody>
      </p:sp>
      <p:sp>
        <p:nvSpPr>
          <p:cNvPr id="2" name="正方形/長方形 101">
            <a:extLst>
              <a:ext uri="{FF2B5EF4-FFF2-40B4-BE49-F238E27FC236}">
                <a16:creationId xmlns:a16="http://schemas.microsoft.com/office/drawing/2014/main" id="{AD5BE2D0-826E-9880-D3D0-7BC058EDBC7D}"/>
              </a:ext>
            </a:extLst>
          </p:cNvPr>
          <p:cNvSpPr/>
          <p:nvPr/>
        </p:nvSpPr>
        <p:spPr>
          <a:xfrm>
            <a:off x="93274" y="1003847"/>
            <a:ext cx="8927998" cy="5720440"/>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900" dirty="0">
              <a:solidFill>
                <a:srgbClr val="FF0000"/>
              </a:solidFill>
              <a:highlight>
                <a:srgbClr val="FFFF00"/>
              </a:highlight>
              <a:latin typeface="游ゴシック" panose="020B0400000000000000" pitchFamily="50" charset="-128"/>
              <a:ea typeface="游ゴシック" panose="020B0400000000000000" pitchFamily="50" charset="-128"/>
            </a:endParaRPr>
          </a:p>
        </p:txBody>
      </p:sp>
      <p:sp>
        <p:nvSpPr>
          <p:cNvPr id="15" name="タイトル 1">
            <a:extLst>
              <a:ext uri="{FF2B5EF4-FFF2-40B4-BE49-F238E27FC236}">
                <a16:creationId xmlns:a16="http://schemas.microsoft.com/office/drawing/2014/main" id="{FFBD5A2D-9C38-3693-B02A-4F053004B24F}"/>
              </a:ext>
            </a:extLst>
          </p:cNvPr>
          <p:cNvSpPr txBox="1"/>
          <p:nvPr/>
        </p:nvSpPr>
        <p:spPr>
          <a:xfrm>
            <a:off x="1000324" y="133713"/>
            <a:ext cx="7738882" cy="476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取組名称</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補助事業者名</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8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四角形: 角を丸くする 65">
            <a:extLst>
              <a:ext uri="{FF2B5EF4-FFF2-40B4-BE49-F238E27FC236}">
                <a16:creationId xmlns:a16="http://schemas.microsoft.com/office/drawing/2014/main" id="{2FBB02D7-B57A-71D2-CE4F-A35FE11FC8EA}"/>
              </a:ext>
            </a:extLst>
          </p:cNvPr>
          <p:cNvSpPr/>
          <p:nvPr/>
        </p:nvSpPr>
        <p:spPr>
          <a:xfrm>
            <a:off x="3338310" y="1591062"/>
            <a:ext cx="2702841" cy="4739341"/>
          </a:xfrm>
          <a:prstGeom prst="roundRect">
            <a:avLst>
              <a:gd name="adj" fmla="val 0"/>
            </a:avLst>
          </a:prstGeom>
          <a:solidFill>
            <a:srgbClr val="C5FFD7"/>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●●システム</a:t>
            </a:r>
          </a:p>
        </p:txBody>
      </p:sp>
      <p:sp>
        <p:nvSpPr>
          <p:cNvPr id="34" name="フローチャート: 処理 33">
            <a:extLst>
              <a:ext uri="{FF2B5EF4-FFF2-40B4-BE49-F238E27FC236}">
                <a16:creationId xmlns:a16="http://schemas.microsoft.com/office/drawing/2014/main" id="{B3563E5B-5AC6-C808-36F2-6AC1F5804395}"/>
              </a:ext>
            </a:extLst>
          </p:cNvPr>
          <p:cNvSpPr/>
          <p:nvPr/>
        </p:nvSpPr>
        <p:spPr bwMode="gray">
          <a:xfrm>
            <a:off x="3947270" y="5387239"/>
            <a:ext cx="1451674" cy="760608"/>
          </a:xfrm>
          <a:prstGeom prst="flowChartProcess">
            <a:avLst/>
          </a:prstGeom>
          <a:solidFill>
            <a:schemeClr val="bg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dirty="0">
                <a:solidFill>
                  <a:srgbClr val="00B050"/>
                </a:solidFill>
                <a:latin typeface="Meiryo UI" panose="020B0604030504040204" pitchFamily="50" charset="-128"/>
                <a:ea typeface="Meiryo UI" panose="020B0604030504040204" pitchFamily="50" charset="-128"/>
              </a:rPr>
              <a:t>●●</a:t>
            </a:r>
            <a:endParaRPr kumimoji="1" lang="en-US" altLang="ja-JP" sz="1100" dirty="0">
              <a:solidFill>
                <a:srgbClr val="00B050"/>
              </a:solidFill>
              <a:latin typeface="Meiryo UI" panose="020B0604030504040204" pitchFamily="50" charset="-128"/>
              <a:ea typeface="Meiryo UI" panose="020B0604030504040204" pitchFamily="50" charset="-128"/>
            </a:endParaRPr>
          </a:p>
        </p:txBody>
      </p:sp>
      <p:cxnSp>
        <p:nvCxnSpPr>
          <p:cNvPr id="36" name="カギ線コネクタ 240">
            <a:extLst>
              <a:ext uri="{FF2B5EF4-FFF2-40B4-BE49-F238E27FC236}">
                <a16:creationId xmlns:a16="http://schemas.microsoft.com/office/drawing/2014/main" id="{600E5D38-3D6C-F0E3-6475-30D95AEC7185}"/>
              </a:ext>
            </a:extLst>
          </p:cNvPr>
          <p:cNvCxnSpPr>
            <a:cxnSpLocks/>
          </p:cNvCxnSpPr>
          <p:nvPr/>
        </p:nvCxnSpPr>
        <p:spPr>
          <a:xfrm flipV="1">
            <a:off x="7666495" y="4266025"/>
            <a:ext cx="6772" cy="1107659"/>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7" name="フローチャート: 処理 36">
            <a:extLst>
              <a:ext uri="{FF2B5EF4-FFF2-40B4-BE49-F238E27FC236}">
                <a16:creationId xmlns:a16="http://schemas.microsoft.com/office/drawing/2014/main" id="{4C45AE77-AEB1-B037-DCB8-9E6408D66FFB}"/>
              </a:ext>
            </a:extLst>
          </p:cNvPr>
          <p:cNvSpPr/>
          <p:nvPr/>
        </p:nvSpPr>
        <p:spPr bwMode="gray">
          <a:xfrm>
            <a:off x="617708" y="2340360"/>
            <a:ext cx="1482627" cy="768662"/>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●●データ</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cxnSp>
        <p:nvCxnSpPr>
          <p:cNvPr id="38" name="カギ線コネクタ 240">
            <a:extLst>
              <a:ext uri="{FF2B5EF4-FFF2-40B4-BE49-F238E27FC236}">
                <a16:creationId xmlns:a16="http://schemas.microsoft.com/office/drawing/2014/main" id="{BBD56FE8-5362-D4F0-EB24-5DB099009555}"/>
              </a:ext>
            </a:extLst>
          </p:cNvPr>
          <p:cNvCxnSpPr>
            <a:cxnSpLocks/>
          </p:cNvCxnSpPr>
          <p:nvPr/>
        </p:nvCxnSpPr>
        <p:spPr>
          <a:xfrm flipH="1">
            <a:off x="2100335" y="2834457"/>
            <a:ext cx="1231700" cy="5777"/>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40" name="カギ線コネクタ 240">
            <a:extLst>
              <a:ext uri="{FF2B5EF4-FFF2-40B4-BE49-F238E27FC236}">
                <a16:creationId xmlns:a16="http://schemas.microsoft.com/office/drawing/2014/main" id="{8C5B9BAC-9060-06A2-9EEC-7983D69860E6}"/>
              </a:ext>
            </a:extLst>
          </p:cNvPr>
          <p:cNvCxnSpPr>
            <a:cxnSpLocks/>
            <a:stCxn id="37" idx="3"/>
          </p:cNvCxnSpPr>
          <p:nvPr/>
        </p:nvCxnSpPr>
        <p:spPr>
          <a:xfrm>
            <a:off x="2100335" y="2724691"/>
            <a:ext cx="1231700"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42" name="四角形: 角を丸くする 65">
            <a:extLst>
              <a:ext uri="{FF2B5EF4-FFF2-40B4-BE49-F238E27FC236}">
                <a16:creationId xmlns:a16="http://schemas.microsoft.com/office/drawing/2014/main" id="{5D1898CF-AA82-FD3D-9433-C91AAEDEA251}"/>
              </a:ext>
            </a:extLst>
          </p:cNvPr>
          <p:cNvSpPr/>
          <p:nvPr/>
        </p:nvSpPr>
        <p:spPr>
          <a:xfrm>
            <a:off x="6281477" y="5345061"/>
            <a:ext cx="2168604" cy="302874"/>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a:t>
            </a:r>
          </a:p>
        </p:txBody>
      </p:sp>
      <p:sp>
        <p:nvSpPr>
          <p:cNvPr id="43" name="フローチャート: 処理 42">
            <a:extLst>
              <a:ext uri="{FF2B5EF4-FFF2-40B4-BE49-F238E27FC236}">
                <a16:creationId xmlns:a16="http://schemas.microsoft.com/office/drawing/2014/main" id="{DA9CA587-E29F-E17E-CF21-A977AF349F47}"/>
              </a:ext>
            </a:extLst>
          </p:cNvPr>
          <p:cNvSpPr/>
          <p:nvPr/>
        </p:nvSpPr>
        <p:spPr bwMode="gray">
          <a:xfrm>
            <a:off x="7105208" y="1591061"/>
            <a:ext cx="1482627" cy="895891"/>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都道府県</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cxnSp>
        <p:nvCxnSpPr>
          <p:cNvPr id="45" name="カギ線コネクタ 240">
            <a:extLst>
              <a:ext uri="{FF2B5EF4-FFF2-40B4-BE49-F238E27FC236}">
                <a16:creationId xmlns:a16="http://schemas.microsoft.com/office/drawing/2014/main" id="{82176226-A32A-22E8-B673-62F48DCE5DD5}"/>
              </a:ext>
            </a:extLst>
          </p:cNvPr>
          <p:cNvCxnSpPr>
            <a:cxnSpLocks/>
          </p:cNvCxnSpPr>
          <p:nvPr/>
        </p:nvCxnSpPr>
        <p:spPr>
          <a:xfrm flipV="1">
            <a:off x="6047426" y="1932938"/>
            <a:ext cx="1057782"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6" name="フローチャート: 処理 15">
            <a:extLst>
              <a:ext uri="{FF2B5EF4-FFF2-40B4-BE49-F238E27FC236}">
                <a16:creationId xmlns:a16="http://schemas.microsoft.com/office/drawing/2014/main" id="{44AAFCE0-29F3-DD02-7AD2-422449C4A71E}"/>
              </a:ext>
            </a:extLst>
          </p:cNvPr>
          <p:cNvSpPr/>
          <p:nvPr/>
        </p:nvSpPr>
        <p:spPr bwMode="gray">
          <a:xfrm>
            <a:off x="7105208" y="3383350"/>
            <a:ext cx="1482627" cy="895891"/>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市町村</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sp>
        <p:nvSpPr>
          <p:cNvPr id="46" name="フローチャート: 処理 45">
            <a:extLst>
              <a:ext uri="{FF2B5EF4-FFF2-40B4-BE49-F238E27FC236}">
                <a16:creationId xmlns:a16="http://schemas.microsoft.com/office/drawing/2014/main" id="{C213F598-50A9-640B-0604-CA9396FD8B17}"/>
              </a:ext>
            </a:extLst>
          </p:cNvPr>
          <p:cNvSpPr/>
          <p:nvPr/>
        </p:nvSpPr>
        <p:spPr bwMode="gray">
          <a:xfrm>
            <a:off x="7109337" y="5360468"/>
            <a:ext cx="1482627" cy="895891"/>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インフラ事業者</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cxnSp>
        <p:nvCxnSpPr>
          <p:cNvPr id="53" name="カギ線コネクタ 240">
            <a:extLst>
              <a:ext uri="{FF2B5EF4-FFF2-40B4-BE49-F238E27FC236}">
                <a16:creationId xmlns:a16="http://schemas.microsoft.com/office/drawing/2014/main" id="{6E440DF7-5CA1-3355-FEA5-149F0F8A3741}"/>
              </a:ext>
            </a:extLst>
          </p:cNvPr>
          <p:cNvCxnSpPr>
            <a:cxnSpLocks/>
          </p:cNvCxnSpPr>
          <p:nvPr/>
        </p:nvCxnSpPr>
        <p:spPr>
          <a:xfrm flipV="1">
            <a:off x="6041151" y="3643837"/>
            <a:ext cx="1057782"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カギ線コネクタ 240">
            <a:extLst>
              <a:ext uri="{FF2B5EF4-FFF2-40B4-BE49-F238E27FC236}">
                <a16:creationId xmlns:a16="http://schemas.microsoft.com/office/drawing/2014/main" id="{73EF0BAC-750F-8955-B9E8-6A29C55FAA8A}"/>
              </a:ext>
            </a:extLst>
          </p:cNvPr>
          <p:cNvCxnSpPr>
            <a:cxnSpLocks/>
          </p:cNvCxnSpPr>
          <p:nvPr/>
        </p:nvCxnSpPr>
        <p:spPr>
          <a:xfrm>
            <a:off x="5398944" y="5575460"/>
            <a:ext cx="1710393"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カギ線コネクタ 240">
            <a:extLst>
              <a:ext uri="{FF2B5EF4-FFF2-40B4-BE49-F238E27FC236}">
                <a16:creationId xmlns:a16="http://schemas.microsoft.com/office/drawing/2014/main" id="{5D334E85-D329-612D-8504-11BDE2B9E1F6}"/>
              </a:ext>
            </a:extLst>
          </p:cNvPr>
          <p:cNvCxnSpPr>
            <a:cxnSpLocks/>
            <a:stCxn id="46" idx="1"/>
          </p:cNvCxnSpPr>
          <p:nvPr/>
        </p:nvCxnSpPr>
        <p:spPr>
          <a:xfrm flipH="1">
            <a:off x="5398944" y="5808414"/>
            <a:ext cx="1710393"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8" name="カギ線コネクタ 240">
            <a:extLst>
              <a:ext uri="{FF2B5EF4-FFF2-40B4-BE49-F238E27FC236}">
                <a16:creationId xmlns:a16="http://schemas.microsoft.com/office/drawing/2014/main" id="{B8AAED83-01C2-B1C8-7E6D-CF2957766953}"/>
              </a:ext>
            </a:extLst>
          </p:cNvPr>
          <p:cNvCxnSpPr>
            <a:cxnSpLocks/>
          </p:cNvCxnSpPr>
          <p:nvPr/>
        </p:nvCxnSpPr>
        <p:spPr>
          <a:xfrm flipH="1" flipV="1">
            <a:off x="6040654" y="3937209"/>
            <a:ext cx="1057782" cy="1"/>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カギ線コネクタ 240">
            <a:extLst>
              <a:ext uri="{FF2B5EF4-FFF2-40B4-BE49-F238E27FC236}">
                <a16:creationId xmlns:a16="http://schemas.microsoft.com/office/drawing/2014/main" id="{230939E1-1C81-BBB9-6105-EB14F11D18D6}"/>
              </a:ext>
            </a:extLst>
          </p:cNvPr>
          <p:cNvCxnSpPr>
            <a:cxnSpLocks/>
          </p:cNvCxnSpPr>
          <p:nvPr/>
        </p:nvCxnSpPr>
        <p:spPr>
          <a:xfrm flipH="1" flipV="1">
            <a:off x="6040654" y="2202441"/>
            <a:ext cx="1057782" cy="1"/>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60" name="四角形: 角を丸くする 65">
            <a:extLst>
              <a:ext uri="{FF2B5EF4-FFF2-40B4-BE49-F238E27FC236}">
                <a16:creationId xmlns:a16="http://schemas.microsoft.com/office/drawing/2014/main" id="{F9AC1C6B-C501-B5D3-31A5-391010C34186}"/>
              </a:ext>
            </a:extLst>
          </p:cNvPr>
          <p:cNvSpPr/>
          <p:nvPr/>
        </p:nvSpPr>
        <p:spPr>
          <a:xfrm>
            <a:off x="6332911" y="5800710"/>
            <a:ext cx="2168604" cy="302874"/>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a:t>
            </a:r>
          </a:p>
        </p:txBody>
      </p:sp>
      <p:sp>
        <p:nvSpPr>
          <p:cNvPr id="61" name="四角形: 角を丸くする 65">
            <a:extLst>
              <a:ext uri="{FF2B5EF4-FFF2-40B4-BE49-F238E27FC236}">
                <a16:creationId xmlns:a16="http://schemas.microsoft.com/office/drawing/2014/main" id="{11D57008-018D-CA42-1E0E-B5BAAA62E7BA}"/>
              </a:ext>
            </a:extLst>
          </p:cNvPr>
          <p:cNvSpPr/>
          <p:nvPr/>
        </p:nvSpPr>
        <p:spPr>
          <a:xfrm>
            <a:off x="6384853" y="3438257"/>
            <a:ext cx="2168604" cy="302874"/>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a:t>
            </a:r>
          </a:p>
        </p:txBody>
      </p:sp>
      <p:sp>
        <p:nvSpPr>
          <p:cNvPr id="62" name="四角形: 角を丸くする 65">
            <a:extLst>
              <a:ext uri="{FF2B5EF4-FFF2-40B4-BE49-F238E27FC236}">
                <a16:creationId xmlns:a16="http://schemas.microsoft.com/office/drawing/2014/main" id="{5A365B36-FA63-930F-2097-03835A565A48}"/>
              </a:ext>
            </a:extLst>
          </p:cNvPr>
          <p:cNvSpPr/>
          <p:nvPr/>
        </p:nvSpPr>
        <p:spPr>
          <a:xfrm>
            <a:off x="6357997" y="4059621"/>
            <a:ext cx="2168604" cy="302874"/>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a:t>
            </a:r>
          </a:p>
        </p:txBody>
      </p:sp>
      <p:sp>
        <p:nvSpPr>
          <p:cNvPr id="63" name="四角形: 角を丸くする 65">
            <a:extLst>
              <a:ext uri="{FF2B5EF4-FFF2-40B4-BE49-F238E27FC236}">
                <a16:creationId xmlns:a16="http://schemas.microsoft.com/office/drawing/2014/main" id="{50C51625-ACC8-D58B-D45B-BCB2F4CBB8DA}"/>
              </a:ext>
            </a:extLst>
          </p:cNvPr>
          <p:cNvSpPr/>
          <p:nvPr/>
        </p:nvSpPr>
        <p:spPr>
          <a:xfrm>
            <a:off x="6328782" y="1710732"/>
            <a:ext cx="2168604" cy="302874"/>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a:t>
            </a:r>
          </a:p>
        </p:txBody>
      </p:sp>
      <p:sp>
        <p:nvSpPr>
          <p:cNvPr id="64" name="四角形: 角を丸くする 65">
            <a:extLst>
              <a:ext uri="{FF2B5EF4-FFF2-40B4-BE49-F238E27FC236}">
                <a16:creationId xmlns:a16="http://schemas.microsoft.com/office/drawing/2014/main" id="{1FB7A4C0-AF5F-8568-FE7D-FECC0F6601E9}"/>
              </a:ext>
            </a:extLst>
          </p:cNvPr>
          <p:cNvSpPr/>
          <p:nvPr/>
        </p:nvSpPr>
        <p:spPr>
          <a:xfrm>
            <a:off x="6371688" y="2155145"/>
            <a:ext cx="2168604" cy="302874"/>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a:t>
            </a:r>
          </a:p>
        </p:txBody>
      </p:sp>
      <p:cxnSp>
        <p:nvCxnSpPr>
          <p:cNvPr id="71" name="カギ線コネクタ 240">
            <a:extLst>
              <a:ext uri="{FF2B5EF4-FFF2-40B4-BE49-F238E27FC236}">
                <a16:creationId xmlns:a16="http://schemas.microsoft.com/office/drawing/2014/main" id="{AAD63631-CCB2-E08F-238F-01CFAD9800AB}"/>
              </a:ext>
            </a:extLst>
          </p:cNvPr>
          <p:cNvCxnSpPr>
            <a:cxnSpLocks/>
          </p:cNvCxnSpPr>
          <p:nvPr/>
        </p:nvCxnSpPr>
        <p:spPr>
          <a:xfrm>
            <a:off x="8082681" y="4342591"/>
            <a:ext cx="0" cy="1017877"/>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カギ線コネクタ 240">
            <a:extLst>
              <a:ext uri="{FF2B5EF4-FFF2-40B4-BE49-F238E27FC236}">
                <a16:creationId xmlns:a16="http://schemas.microsoft.com/office/drawing/2014/main" id="{1DFEB877-6218-DE8A-54EB-A5F269989240}"/>
              </a:ext>
            </a:extLst>
          </p:cNvPr>
          <p:cNvCxnSpPr>
            <a:cxnSpLocks/>
          </p:cNvCxnSpPr>
          <p:nvPr/>
        </p:nvCxnSpPr>
        <p:spPr>
          <a:xfrm>
            <a:off x="7846521" y="2486952"/>
            <a:ext cx="0" cy="896398"/>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76" name="四角形: 角を丸くする 65">
            <a:extLst>
              <a:ext uri="{FF2B5EF4-FFF2-40B4-BE49-F238E27FC236}">
                <a16:creationId xmlns:a16="http://schemas.microsoft.com/office/drawing/2014/main" id="{EE975DE3-E2A0-3EE5-383F-912634F4F95F}"/>
              </a:ext>
            </a:extLst>
          </p:cNvPr>
          <p:cNvSpPr/>
          <p:nvPr/>
        </p:nvSpPr>
        <p:spPr>
          <a:xfrm>
            <a:off x="7813155" y="2724691"/>
            <a:ext cx="2168604" cy="302874"/>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a:t>
            </a:r>
          </a:p>
        </p:txBody>
      </p:sp>
      <p:sp>
        <p:nvSpPr>
          <p:cNvPr id="77" name="四角形: 角を丸くする 65">
            <a:extLst>
              <a:ext uri="{FF2B5EF4-FFF2-40B4-BE49-F238E27FC236}">
                <a16:creationId xmlns:a16="http://schemas.microsoft.com/office/drawing/2014/main" id="{3A1E9BDB-12C7-CDD0-1331-1608CEE13976}"/>
              </a:ext>
            </a:extLst>
          </p:cNvPr>
          <p:cNvSpPr/>
          <p:nvPr/>
        </p:nvSpPr>
        <p:spPr>
          <a:xfrm>
            <a:off x="8054728" y="4619087"/>
            <a:ext cx="2168604" cy="302874"/>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a:t>
            </a:r>
          </a:p>
        </p:txBody>
      </p:sp>
      <p:sp>
        <p:nvSpPr>
          <p:cNvPr id="78" name="四角形: 角を丸くする 65">
            <a:extLst>
              <a:ext uri="{FF2B5EF4-FFF2-40B4-BE49-F238E27FC236}">
                <a16:creationId xmlns:a16="http://schemas.microsoft.com/office/drawing/2014/main" id="{58E2FA3A-53C5-9917-B145-442AA6F45B51}"/>
              </a:ext>
            </a:extLst>
          </p:cNvPr>
          <p:cNvSpPr/>
          <p:nvPr/>
        </p:nvSpPr>
        <p:spPr>
          <a:xfrm>
            <a:off x="7128795" y="4631760"/>
            <a:ext cx="2168604" cy="302874"/>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36000" rIns="108000" bIns="108000" rtlCol="0" anchor="t">
            <a:noAutofit/>
          </a:bodyPr>
          <a:lstStyle>
            <a:defPPr>
              <a:defRPr lang="de-DE"/>
            </a:defPPr>
            <a:lvl1pPr algn="l" rtl="0" fontAlgn="base">
              <a:spcBef>
                <a:spcPct val="0"/>
              </a:spcBef>
              <a:spcAft>
                <a:spcPct val="0"/>
              </a:spcAft>
              <a:defRPr kern="1200">
                <a:solidFill>
                  <a:schemeClr val="lt1"/>
                </a:solidFill>
                <a:latin typeface="+mn-lt"/>
                <a:ea typeface="+mn-ea"/>
                <a:cs typeface="+mn-cs"/>
              </a:defRPr>
            </a:lvl1pPr>
            <a:lvl2pPr marL="457097" algn="l" rtl="0" fontAlgn="base">
              <a:spcBef>
                <a:spcPct val="0"/>
              </a:spcBef>
              <a:spcAft>
                <a:spcPct val="0"/>
              </a:spcAft>
              <a:defRPr kern="1200">
                <a:solidFill>
                  <a:schemeClr val="lt1"/>
                </a:solidFill>
                <a:latin typeface="+mn-lt"/>
                <a:ea typeface="+mn-ea"/>
                <a:cs typeface="+mn-cs"/>
              </a:defRPr>
            </a:lvl2pPr>
            <a:lvl3pPr marL="914192" algn="l" rtl="0" fontAlgn="base">
              <a:spcBef>
                <a:spcPct val="0"/>
              </a:spcBef>
              <a:spcAft>
                <a:spcPct val="0"/>
              </a:spcAft>
              <a:defRPr kern="1200">
                <a:solidFill>
                  <a:schemeClr val="lt1"/>
                </a:solidFill>
                <a:latin typeface="+mn-lt"/>
                <a:ea typeface="+mn-ea"/>
                <a:cs typeface="+mn-cs"/>
              </a:defRPr>
            </a:lvl3pPr>
            <a:lvl4pPr marL="1371289" algn="l" rtl="0" fontAlgn="base">
              <a:spcBef>
                <a:spcPct val="0"/>
              </a:spcBef>
              <a:spcAft>
                <a:spcPct val="0"/>
              </a:spcAft>
              <a:defRPr kern="1200">
                <a:solidFill>
                  <a:schemeClr val="lt1"/>
                </a:solidFill>
                <a:latin typeface="+mn-lt"/>
                <a:ea typeface="+mn-ea"/>
                <a:cs typeface="+mn-cs"/>
              </a:defRPr>
            </a:lvl4pPr>
            <a:lvl5pPr marL="1828384" algn="l" rtl="0" fontAlgn="base">
              <a:spcBef>
                <a:spcPct val="0"/>
              </a:spcBef>
              <a:spcAft>
                <a:spcPct val="0"/>
              </a:spcAft>
              <a:defRPr kern="1200">
                <a:solidFill>
                  <a:schemeClr val="lt1"/>
                </a:solidFill>
                <a:latin typeface="+mn-lt"/>
                <a:ea typeface="+mn-ea"/>
                <a:cs typeface="+mn-cs"/>
              </a:defRPr>
            </a:lvl5pPr>
            <a:lvl6pPr marL="2285480" algn="l" defTabSz="914192" rtl="0" eaLnBrk="1" latinLnBrk="0" hangingPunct="1">
              <a:defRPr kern="1200">
                <a:solidFill>
                  <a:schemeClr val="lt1"/>
                </a:solidFill>
                <a:latin typeface="+mn-lt"/>
                <a:ea typeface="+mn-ea"/>
                <a:cs typeface="+mn-cs"/>
              </a:defRPr>
            </a:lvl6pPr>
            <a:lvl7pPr marL="2742576" algn="l" defTabSz="914192" rtl="0" eaLnBrk="1" latinLnBrk="0" hangingPunct="1">
              <a:defRPr kern="1200">
                <a:solidFill>
                  <a:schemeClr val="lt1"/>
                </a:solidFill>
                <a:latin typeface="+mn-lt"/>
                <a:ea typeface="+mn-ea"/>
                <a:cs typeface="+mn-cs"/>
              </a:defRPr>
            </a:lvl7pPr>
            <a:lvl8pPr marL="3199672" algn="l" defTabSz="914192" rtl="0" eaLnBrk="1" latinLnBrk="0" hangingPunct="1">
              <a:defRPr kern="1200">
                <a:solidFill>
                  <a:schemeClr val="lt1"/>
                </a:solidFill>
                <a:latin typeface="+mn-lt"/>
                <a:ea typeface="+mn-ea"/>
                <a:cs typeface="+mn-cs"/>
              </a:defRPr>
            </a:lvl8pPr>
            <a:lvl9pPr marL="3656768" algn="l" defTabSz="914192" rtl="0" eaLnBrk="1" latinLnBrk="0" hangingPunct="1">
              <a:defRPr kern="1200">
                <a:solidFill>
                  <a:schemeClr val="lt1"/>
                </a:solidFill>
                <a:latin typeface="+mn-lt"/>
                <a:ea typeface="+mn-ea"/>
                <a:cs typeface="+mn-cs"/>
              </a:defRPr>
            </a:lvl9pPr>
          </a:lstStyle>
          <a:p>
            <a:r>
              <a:rPr kumimoji="1" lang="ja-JP" altLang="en-US" sz="1100" dirty="0">
                <a:solidFill>
                  <a:srgbClr val="00B050"/>
                </a:solidFill>
                <a:latin typeface="Meiryo UI" panose="020B0604030504040204" pitchFamily="50" charset="-128"/>
                <a:ea typeface="Meiryo UI" panose="020B0604030504040204" pitchFamily="50" charset="-128"/>
              </a:rPr>
              <a:t>●●</a:t>
            </a:r>
          </a:p>
        </p:txBody>
      </p:sp>
      <p:sp>
        <p:nvSpPr>
          <p:cNvPr id="85" name="フローチャート: 処理 84">
            <a:extLst>
              <a:ext uri="{FF2B5EF4-FFF2-40B4-BE49-F238E27FC236}">
                <a16:creationId xmlns:a16="http://schemas.microsoft.com/office/drawing/2014/main" id="{AAD675C1-9475-205F-AE5F-89C38CDDBCC0}"/>
              </a:ext>
            </a:extLst>
          </p:cNvPr>
          <p:cNvSpPr/>
          <p:nvPr/>
        </p:nvSpPr>
        <p:spPr bwMode="gray">
          <a:xfrm>
            <a:off x="617708" y="3249105"/>
            <a:ext cx="1482627" cy="768662"/>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●●データ</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cxnSp>
        <p:nvCxnSpPr>
          <p:cNvPr id="86" name="カギ線コネクタ 240">
            <a:extLst>
              <a:ext uri="{FF2B5EF4-FFF2-40B4-BE49-F238E27FC236}">
                <a16:creationId xmlns:a16="http://schemas.microsoft.com/office/drawing/2014/main" id="{2D42D3DC-A8A4-F1DE-BEE6-9055B6EAA7FC}"/>
              </a:ext>
            </a:extLst>
          </p:cNvPr>
          <p:cNvCxnSpPr>
            <a:cxnSpLocks/>
          </p:cNvCxnSpPr>
          <p:nvPr/>
        </p:nvCxnSpPr>
        <p:spPr>
          <a:xfrm flipH="1">
            <a:off x="2100335" y="3743202"/>
            <a:ext cx="1231700" cy="5777"/>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カギ線コネクタ 240">
            <a:extLst>
              <a:ext uri="{FF2B5EF4-FFF2-40B4-BE49-F238E27FC236}">
                <a16:creationId xmlns:a16="http://schemas.microsoft.com/office/drawing/2014/main" id="{676E91AB-75D1-82AD-68DC-D7AFC984AC37}"/>
              </a:ext>
            </a:extLst>
          </p:cNvPr>
          <p:cNvCxnSpPr>
            <a:cxnSpLocks/>
            <a:stCxn id="85" idx="3"/>
          </p:cNvCxnSpPr>
          <p:nvPr/>
        </p:nvCxnSpPr>
        <p:spPr>
          <a:xfrm>
            <a:off x="2100335" y="3633436"/>
            <a:ext cx="1231700"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88" name="フローチャート: 処理 87">
            <a:extLst>
              <a:ext uri="{FF2B5EF4-FFF2-40B4-BE49-F238E27FC236}">
                <a16:creationId xmlns:a16="http://schemas.microsoft.com/office/drawing/2014/main" id="{214E2608-A7B1-31ED-8914-7B316543360E}"/>
              </a:ext>
            </a:extLst>
          </p:cNvPr>
          <p:cNvSpPr/>
          <p:nvPr/>
        </p:nvSpPr>
        <p:spPr bwMode="gray">
          <a:xfrm>
            <a:off x="599750" y="4127532"/>
            <a:ext cx="1482627" cy="768662"/>
          </a:xfrm>
          <a:prstGeom prst="flowChartProcess">
            <a:avLst/>
          </a:prstGeom>
          <a:ln w="12700">
            <a:headEnd/>
            <a:tailEnd/>
          </a:ln>
        </p:spPr>
        <p:style>
          <a:lnRef idx="2">
            <a:schemeClr val="dk1"/>
          </a:lnRef>
          <a:fillRef idx="1">
            <a:schemeClr val="lt1"/>
          </a:fillRef>
          <a:effectRef idx="0">
            <a:schemeClr val="dk1"/>
          </a:effectRef>
          <a:fontRef idx="minor">
            <a:schemeClr val="dk1"/>
          </a:fontRef>
        </p:style>
        <p:txBody>
          <a:bodyPr vert="horz" wrap="square" lIns="72000" tIns="72000" rIns="72000" bIns="72000" numCol="1" rtlCol="0" anchor="ctr" anchorCtr="0" compatLnSpc="1">
            <a:prstTxWarp prst="textNoShape">
              <a:avLst/>
            </a:prstTxWarp>
            <a:noAutofit/>
          </a:bodyPr>
          <a:lstStyle>
            <a:defPPr>
              <a:defRPr lang="de-DE"/>
            </a:defPPr>
            <a:lvl1pPr algn="l" rtl="0" fontAlgn="base">
              <a:spcBef>
                <a:spcPct val="0"/>
              </a:spcBef>
              <a:spcAft>
                <a:spcPct val="0"/>
              </a:spcAft>
              <a:defRPr kern="1200">
                <a:solidFill>
                  <a:schemeClr val="dk1"/>
                </a:solidFill>
                <a:latin typeface="+mn-lt"/>
                <a:ea typeface="+mn-ea"/>
                <a:cs typeface="+mn-cs"/>
              </a:defRPr>
            </a:lvl1pPr>
            <a:lvl2pPr marL="457097" algn="l" rtl="0" fontAlgn="base">
              <a:spcBef>
                <a:spcPct val="0"/>
              </a:spcBef>
              <a:spcAft>
                <a:spcPct val="0"/>
              </a:spcAft>
              <a:defRPr kern="1200">
                <a:solidFill>
                  <a:schemeClr val="dk1"/>
                </a:solidFill>
                <a:latin typeface="+mn-lt"/>
                <a:ea typeface="+mn-ea"/>
                <a:cs typeface="+mn-cs"/>
              </a:defRPr>
            </a:lvl2pPr>
            <a:lvl3pPr marL="914192" algn="l" rtl="0" fontAlgn="base">
              <a:spcBef>
                <a:spcPct val="0"/>
              </a:spcBef>
              <a:spcAft>
                <a:spcPct val="0"/>
              </a:spcAft>
              <a:defRPr kern="1200">
                <a:solidFill>
                  <a:schemeClr val="dk1"/>
                </a:solidFill>
                <a:latin typeface="+mn-lt"/>
                <a:ea typeface="+mn-ea"/>
                <a:cs typeface="+mn-cs"/>
              </a:defRPr>
            </a:lvl3pPr>
            <a:lvl4pPr marL="1371289" algn="l" rtl="0" fontAlgn="base">
              <a:spcBef>
                <a:spcPct val="0"/>
              </a:spcBef>
              <a:spcAft>
                <a:spcPct val="0"/>
              </a:spcAft>
              <a:defRPr kern="1200">
                <a:solidFill>
                  <a:schemeClr val="dk1"/>
                </a:solidFill>
                <a:latin typeface="+mn-lt"/>
                <a:ea typeface="+mn-ea"/>
                <a:cs typeface="+mn-cs"/>
              </a:defRPr>
            </a:lvl4pPr>
            <a:lvl5pPr marL="1828384" algn="l" rtl="0" fontAlgn="base">
              <a:spcBef>
                <a:spcPct val="0"/>
              </a:spcBef>
              <a:spcAft>
                <a:spcPct val="0"/>
              </a:spcAft>
              <a:defRPr kern="1200">
                <a:solidFill>
                  <a:schemeClr val="dk1"/>
                </a:solidFill>
                <a:latin typeface="+mn-lt"/>
                <a:ea typeface="+mn-ea"/>
                <a:cs typeface="+mn-cs"/>
              </a:defRPr>
            </a:lvl5pPr>
            <a:lvl6pPr marL="2285480" algn="l" defTabSz="914192" rtl="0" eaLnBrk="1" latinLnBrk="0" hangingPunct="1">
              <a:defRPr kern="1200">
                <a:solidFill>
                  <a:schemeClr val="dk1"/>
                </a:solidFill>
                <a:latin typeface="+mn-lt"/>
                <a:ea typeface="+mn-ea"/>
                <a:cs typeface="+mn-cs"/>
              </a:defRPr>
            </a:lvl6pPr>
            <a:lvl7pPr marL="2742576" algn="l" defTabSz="914192" rtl="0" eaLnBrk="1" latinLnBrk="0" hangingPunct="1">
              <a:defRPr kern="1200">
                <a:solidFill>
                  <a:schemeClr val="dk1"/>
                </a:solidFill>
                <a:latin typeface="+mn-lt"/>
                <a:ea typeface="+mn-ea"/>
                <a:cs typeface="+mn-cs"/>
              </a:defRPr>
            </a:lvl7pPr>
            <a:lvl8pPr marL="3199672" algn="l" defTabSz="914192" rtl="0" eaLnBrk="1" latinLnBrk="0" hangingPunct="1">
              <a:defRPr kern="1200">
                <a:solidFill>
                  <a:schemeClr val="dk1"/>
                </a:solidFill>
                <a:latin typeface="+mn-lt"/>
                <a:ea typeface="+mn-ea"/>
                <a:cs typeface="+mn-cs"/>
              </a:defRPr>
            </a:lvl8pPr>
            <a:lvl9pPr marL="3656768" algn="l" defTabSz="914192" rtl="0" eaLnBrk="1" latinLnBrk="0" hangingPunct="1">
              <a:defRPr kern="1200">
                <a:solidFill>
                  <a:schemeClr val="dk1"/>
                </a:solidFill>
                <a:latin typeface="+mn-lt"/>
                <a:ea typeface="+mn-ea"/>
                <a:cs typeface="+mn-cs"/>
              </a:defRPr>
            </a:lvl9pPr>
          </a:lstStyle>
          <a:p>
            <a:pPr algn="ctr">
              <a:spcBef>
                <a:spcPts val="0"/>
              </a:spcBef>
              <a:spcAft>
                <a:spcPts val="300"/>
              </a:spcAft>
            </a:pPr>
            <a:r>
              <a:rPr kumimoji="1" lang="ja-JP" altLang="en-US" sz="1100" b="1" dirty="0">
                <a:solidFill>
                  <a:srgbClr val="00B050"/>
                </a:solidFill>
                <a:latin typeface="Meiryo UI" panose="020B0604030504040204" pitchFamily="50" charset="-128"/>
                <a:ea typeface="Meiryo UI" panose="020B0604030504040204" pitchFamily="50" charset="-128"/>
              </a:rPr>
              <a:t>●●データ</a:t>
            </a:r>
            <a:endParaRPr kumimoji="1" lang="en-US" altLang="ja-JP" sz="1100" b="1" dirty="0">
              <a:solidFill>
                <a:srgbClr val="00B050"/>
              </a:solidFill>
              <a:latin typeface="Meiryo UI" panose="020B0604030504040204" pitchFamily="50" charset="-128"/>
              <a:ea typeface="Meiryo UI" panose="020B0604030504040204" pitchFamily="50" charset="-128"/>
            </a:endParaRPr>
          </a:p>
        </p:txBody>
      </p:sp>
      <p:cxnSp>
        <p:nvCxnSpPr>
          <p:cNvPr id="89" name="カギ線コネクタ 240">
            <a:extLst>
              <a:ext uri="{FF2B5EF4-FFF2-40B4-BE49-F238E27FC236}">
                <a16:creationId xmlns:a16="http://schemas.microsoft.com/office/drawing/2014/main" id="{AE42738D-F911-AF72-1B1F-141555F653A7}"/>
              </a:ext>
            </a:extLst>
          </p:cNvPr>
          <p:cNvCxnSpPr>
            <a:cxnSpLocks/>
          </p:cNvCxnSpPr>
          <p:nvPr/>
        </p:nvCxnSpPr>
        <p:spPr>
          <a:xfrm flipH="1">
            <a:off x="2082377" y="4621629"/>
            <a:ext cx="1231700" cy="5777"/>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カギ線コネクタ 240">
            <a:extLst>
              <a:ext uri="{FF2B5EF4-FFF2-40B4-BE49-F238E27FC236}">
                <a16:creationId xmlns:a16="http://schemas.microsoft.com/office/drawing/2014/main" id="{A7008C81-AA90-BB8F-8828-D612E4443223}"/>
              </a:ext>
            </a:extLst>
          </p:cNvPr>
          <p:cNvCxnSpPr>
            <a:cxnSpLocks/>
            <a:stCxn id="88" idx="3"/>
          </p:cNvCxnSpPr>
          <p:nvPr/>
        </p:nvCxnSpPr>
        <p:spPr>
          <a:xfrm>
            <a:off x="2082377" y="4511863"/>
            <a:ext cx="1231700" cy="0"/>
          </a:xfrm>
          <a:prstGeom prst="straightConnector1">
            <a:avLst/>
          </a:prstGeom>
          <a:ln w="12700" cap="sq">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92" name="テキスト ボックス 91">
            <a:extLst>
              <a:ext uri="{FF2B5EF4-FFF2-40B4-BE49-F238E27FC236}">
                <a16:creationId xmlns:a16="http://schemas.microsoft.com/office/drawing/2014/main" id="{21DAFD31-4F4A-F602-D753-B69AF8F943A1}"/>
              </a:ext>
            </a:extLst>
          </p:cNvPr>
          <p:cNvSpPr txBox="1"/>
          <p:nvPr/>
        </p:nvSpPr>
        <p:spPr>
          <a:xfrm>
            <a:off x="2555875" y="3105835"/>
            <a:ext cx="5111750" cy="923330"/>
          </a:xfrm>
          <a:prstGeom prst="rect">
            <a:avLst/>
          </a:prstGeom>
          <a:noFill/>
        </p:spPr>
        <p:txBody>
          <a:bodyPr wrap="square">
            <a:spAutoFit/>
          </a:bodyPr>
          <a:lstStyle/>
          <a:p>
            <a:r>
              <a:rPr lang="en-US" altLang="ja-JP" sz="1800" dirty="0">
                <a:solidFill>
                  <a:schemeClr val="tx1"/>
                </a:solidFill>
                <a:highlight>
                  <a:srgbClr val="FFFF00"/>
                </a:highlight>
                <a:latin typeface="游ゴシック" panose="020B0400000000000000" pitchFamily="50" charset="-128"/>
                <a:ea typeface="游ゴシック" panose="020B0400000000000000" pitchFamily="50" charset="-128"/>
              </a:rPr>
              <a:t>※</a:t>
            </a:r>
            <a:r>
              <a:rPr lang="ja-JP" altLang="en-US" sz="1800" dirty="0">
                <a:solidFill>
                  <a:schemeClr val="tx1"/>
                </a:solidFill>
                <a:highlight>
                  <a:srgbClr val="FFFF00"/>
                </a:highlight>
                <a:latin typeface="游ゴシック" panose="020B0400000000000000" pitchFamily="50" charset="-128"/>
                <a:ea typeface="游ゴシック" panose="020B0400000000000000" pitchFamily="50" charset="-128"/>
              </a:rPr>
              <a:t>成果イメージ（ビジネスモデル）をイメージ図で</a:t>
            </a:r>
            <a:r>
              <a:rPr lang="ja-JP" altLang="en-US" sz="1800">
                <a:solidFill>
                  <a:schemeClr val="tx1"/>
                </a:solidFill>
                <a:highlight>
                  <a:srgbClr val="FFFF00"/>
                </a:highlight>
                <a:latin typeface="游ゴシック" panose="020B0400000000000000" pitchFamily="50" charset="-128"/>
                <a:ea typeface="游ゴシック" panose="020B0400000000000000" pitchFamily="50" charset="-128"/>
              </a:rPr>
              <a:t>補足説明く場合はこのフォーマットを参考にして作成ください</a:t>
            </a:r>
            <a:endParaRPr lang="en-US" altLang="ja-JP" sz="18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3" name="テキスト ボックス 19">
            <a:extLst>
              <a:ext uri="{FF2B5EF4-FFF2-40B4-BE49-F238E27FC236}">
                <a16:creationId xmlns:a16="http://schemas.microsoft.com/office/drawing/2014/main" id="{1826BD2A-ADD0-05A9-DD6C-0287AF065538}"/>
              </a:ext>
            </a:extLst>
          </p:cNvPr>
          <p:cNvSpPr txBox="1"/>
          <p:nvPr/>
        </p:nvSpPr>
        <p:spPr>
          <a:xfrm>
            <a:off x="7747000" y="25492"/>
            <a:ext cx="1365294" cy="461665"/>
          </a:xfrm>
          <a:prstGeom prst="rect">
            <a:avLst/>
          </a:prstGeom>
          <a:noFill/>
          <a:ln>
            <a:solidFill>
              <a:schemeClr val="tx1"/>
            </a:solidFill>
          </a:ln>
        </p:spPr>
        <p:txBody>
          <a:bodyPr wrap="square" rtlCol="0">
            <a:spAutoFit/>
          </a:bodyPr>
          <a:lstStyle/>
          <a:p>
            <a:pPr algn="ctr"/>
            <a:r>
              <a:rPr lang="ja-JP" altLang="en-US" sz="800" dirty="0"/>
              <a:t>都市空間情報デジタル</a:t>
            </a:r>
            <a:endParaRPr lang="en-US" altLang="ja-JP" sz="800" dirty="0"/>
          </a:p>
          <a:p>
            <a:pPr algn="ctr"/>
            <a:r>
              <a:rPr lang="ja-JP" altLang="en-US" sz="800" dirty="0"/>
              <a:t>基盤構築支援事業</a:t>
            </a:r>
            <a:endParaRPr lang="en-US" altLang="ja-JP" sz="800" dirty="0"/>
          </a:p>
          <a:p>
            <a:pPr algn="ctr"/>
            <a:r>
              <a:rPr lang="ja-JP" altLang="en-US" sz="800" dirty="0"/>
              <a:t>（民間サービス実装タイプ）</a:t>
            </a:r>
            <a:endParaRPr lang="en-US" altLang="ja-JP" sz="800" dirty="0"/>
          </a:p>
        </p:txBody>
      </p:sp>
      <p:sp>
        <p:nvSpPr>
          <p:cNvPr id="4" name="テキスト ボックス 3">
            <a:extLst>
              <a:ext uri="{FF2B5EF4-FFF2-40B4-BE49-F238E27FC236}">
                <a16:creationId xmlns:a16="http://schemas.microsoft.com/office/drawing/2014/main" id="{AFB33778-98EB-3C1B-41A5-0A1F095D66CE}"/>
              </a:ext>
            </a:extLst>
          </p:cNvPr>
          <p:cNvSpPr txBox="1"/>
          <p:nvPr/>
        </p:nvSpPr>
        <p:spPr>
          <a:xfrm>
            <a:off x="4187735" y="55376"/>
            <a:ext cx="3744000" cy="215444"/>
          </a:xfrm>
          <a:prstGeom prst="rect">
            <a:avLst/>
          </a:prstGeom>
          <a:noFill/>
        </p:spPr>
        <p:txBody>
          <a:bodyPr wrap="square">
            <a:spAutoFit/>
          </a:bodyPr>
          <a:lstStyle/>
          <a:p>
            <a:r>
              <a:rPr kumimoji="1" lang="ja-JP" altLang="en-US" sz="800" dirty="0">
                <a:solidFill>
                  <a:schemeClr val="tx1"/>
                </a:solidFill>
                <a:latin typeface="游ゴシック" panose="020B0400000000000000" pitchFamily="50" charset="-128"/>
                <a:ea typeface="游ゴシック" panose="020B0400000000000000" pitchFamily="50" charset="-128"/>
              </a:rPr>
              <a:t>防災・安全／まちづくり</a:t>
            </a:r>
            <a:r>
              <a:rPr kumimoji="1" lang="en-US" altLang="ja-JP" sz="800" dirty="0">
                <a:solidFill>
                  <a:schemeClr val="tx1"/>
                </a:solidFill>
                <a:latin typeface="游ゴシック" panose="020B0400000000000000" pitchFamily="50" charset="-128"/>
                <a:ea typeface="游ゴシック" panose="020B0400000000000000" pitchFamily="50" charset="-128"/>
              </a:rPr>
              <a:t>GX</a:t>
            </a:r>
            <a:r>
              <a:rPr kumimoji="1" lang="ja-JP" altLang="en-US" sz="800" dirty="0">
                <a:solidFill>
                  <a:schemeClr val="tx1"/>
                </a:solidFill>
                <a:latin typeface="游ゴシック" panose="020B0400000000000000" pitchFamily="50" charset="-128"/>
                <a:ea typeface="游ゴシック" panose="020B0400000000000000" pitchFamily="50" charset="-128"/>
              </a:rPr>
              <a:t> ／ 都市・地域の活性化／その他（　　　　　）</a:t>
            </a:r>
            <a:endParaRPr kumimoji="1" lang="en-US" altLang="ja-JP" sz="8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5" name="正方形/長方形 4">
            <a:extLst>
              <a:ext uri="{FF2B5EF4-FFF2-40B4-BE49-F238E27FC236}">
                <a16:creationId xmlns:a16="http://schemas.microsoft.com/office/drawing/2014/main" id="{07971B5A-BA5E-D682-ACA6-1F63B6C313C5}"/>
              </a:ext>
            </a:extLst>
          </p:cNvPr>
          <p:cNvSpPr/>
          <p:nvPr/>
        </p:nvSpPr>
        <p:spPr>
          <a:xfrm>
            <a:off x="4187735" y="64254"/>
            <a:ext cx="668091" cy="169714"/>
          </a:xfrm>
          <a:prstGeom prst="rect">
            <a:avLst/>
          </a:prstGeom>
          <a:no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vertOverflow="overflow" horzOverflow="overflow"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456697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 name="正方形/長方形 4"/>
          <p:cNvSpPr/>
          <p:nvPr/>
        </p:nvSpPr>
        <p:spPr>
          <a:xfrm>
            <a:off x="0" y="527596"/>
            <a:ext cx="9144000" cy="8572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70C0"/>
              </a:solidFill>
              <a:effectLst/>
              <a:uLnTx/>
              <a:uFillTx/>
              <a:latin typeface="Arial"/>
              <a:ea typeface="ＭＳ Ｐゴシック"/>
              <a:cs typeface="+mn-cs"/>
            </a:endParaRPr>
          </a:p>
        </p:txBody>
      </p:sp>
      <p:sp>
        <p:nvSpPr>
          <p:cNvPr id="48" name="テキスト ボックス 13"/>
          <p:cNvSpPr txBox="1"/>
          <p:nvPr/>
        </p:nvSpPr>
        <p:spPr>
          <a:xfrm>
            <a:off x="0" y="648567"/>
            <a:ext cx="9144000" cy="292388"/>
          </a:xfrm>
          <a:prstGeom prst="rect">
            <a:avLst/>
          </a:prstGeom>
          <a:solidFill>
            <a:srgbClr val="002882"/>
          </a:solidFill>
        </p:spPr>
        <p:txBody>
          <a:bodyPr wrap="square" rtlCol="0" anchor="ctr" anchorCtr="0">
            <a:spAutoFit/>
          </a:bodyPr>
          <a:lstStyle/>
          <a:p>
            <a:pPr>
              <a:defRPr/>
            </a:pPr>
            <a:r>
              <a:rPr lang="ja-JP" altLang="en-US" sz="1300" b="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スケジュール</a:t>
            </a:r>
          </a:p>
        </p:txBody>
      </p:sp>
      <p:sp>
        <p:nvSpPr>
          <p:cNvPr id="2" name="テキスト ボックス 19">
            <a:extLst>
              <a:ext uri="{FF2B5EF4-FFF2-40B4-BE49-F238E27FC236}">
                <a16:creationId xmlns:a16="http://schemas.microsoft.com/office/drawing/2014/main" id="{02AB4A49-82AF-B394-CFC9-C1255385B70C}"/>
              </a:ext>
            </a:extLst>
          </p:cNvPr>
          <p:cNvSpPr txBox="1"/>
          <p:nvPr/>
        </p:nvSpPr>
        <p:spPr>
          <a:xfrm>
            <a:off x="35944" y="8965"/>
            <a:ext cx="864000" cy="523220"/>
          </a:xfrm>
          <a:prstGeom prst="rect">
            <a:avLst/>
          </a:prstGeom>
          <a:noFill/>
          <a:ln>
            <a:solidFill>
              <a:schemeClr val="tx1"/>
            </a:solidFill>
          </a:ln>
        </p:spPr>
        <p:txBody>
          <a:bodyPr wrap="square" rtlCol="0">
            <a:spAutoFit/>
          </a:bodyPr>
          <a:lstStyle/>
          <a:p>
            <a:pPr algn="ctr"/>
            <a:r>
              <a:rPr lang="ja-JP" altLang="en-US" sz="1400" b="1" dirty="0">
                <a:latin typeface="+mn-ea"/>
                <a:ea typeface="+mn-ea"/>
              </a:rPr>
              <a:t>様式</a:t>
            </a:r>
            <a:r>
              <a:rPr lang="en-US" altLang="ja-JP" sz="1400" b="1" dirty="0">
                <a:latin typeface="+mn-ea"/>
                <a:ea typeface="+mn-ea"/>
              </a:rPr>
              <a:t>B-4</a:t>
            </a:r>
          </a:p>
          <a:p>
            <a:pPr algn="ctr"/>
            <a:r>
              <a:rPr lang="en-US" altLang="ja-JP" sz="1400" b="1" dirty="0">
                <a:latin typeface="+mn-ea"/>
                <a:ea typeface="+mn-ea"/>
              </a:rPr>
              <a:t>【</a:t>
            </a:r>
            <a:r>
              <a:rPr lang="ja-JP" altLang="en-US" sz="1400" b="1" dirty="0">
                <a:latin typeface="+mn-ea"/>
                <a:ea typeface="+mn-ea"/>
              </a:rPr>
              <a:t>詳細</a:t>
            </a:r>
            <a:r>
              <a:rPr lang="en-US" altLang="ja-JP" sz="1400" b="1" dirty="0">
                <a:latin typeface="+mn-ea"/>
                <a:ea typeface="+mn-ea"/>
              </a:rPr>
              <a:t>】</a:t>
            </a:r>
          </a:p>
        </p:txBody>
      </p:sp>
      <p:graphicFrame>
        <p:nvGraphicFramePr>
          <p:cNvPr id="6" name="表 6">
            <a:extLst>
              <a:ext uri="{FF2B5EF4-FFF2-40B4-BE49-F238E27FC236}">
                <a16:creationId xmlns:a16="http://schemas.microsoft.com/office/drawing/2014/main" id="{E8345BBE-11BF-DAD8-B086-41E020069298}"/>
              </a:ext>
            </a:extLst>
          </p:cNvPr>
          <p:cNvGraphicFramePr>
            <a:graphicFrameLocks noGrp="1"/>
          </p:cNvGraphicFramePr>
          <p:nvPr>
            <p:extLst>
              <p:ext uri="{D42A27DB-BD31-4B8C-83A1-F6EECF244321}">
                <p14:modId xmlns:p14="http://schemas.microsoft.com/office/powerpoint/2010/main" val="3380930190"/>
              </p:ext>
            </p:extLst>
          </p:nvPr>
        </p:nvGraphicFramePr>
        <p:xfrm>
          <a:off x="76243" y="5229457"/>
          <a:ext cx="4579576" cy="1537165"/>
        </p:xfrm>
        <a:graphic>
          <a:graphicData uri="http://schemas.openxmlformats.org/drawingml/2006/table">
            <a:tbl>
              <a:tblPr firstRow="1" bandRow="1">
                <a:tableStyleId>{0505E3EF-67EA-436B-97B2-0124C06EBD24}</a:tableStyleId>
              </a:tblPr>
              <a:tblGrid>
                <a:gridCol w="546057">
                  <a:extLst>
                    <a:ext uri="{9D8B030D-6E8A-4147-A177-3AD203B41FA5}">
                      <a16:colId xmlns:a16="http://schemas.microsoft.com/office/drawing/2014/main" val="3454277069"/>
                    </a:ext>
                  </a:extLst>
                </a:gridCol>
                <a:gridCol w="1606845">
                  <a:extLst>
                    <a:ext uri="{9D8B030D-6E8A-4147-A177-3AD203B41FA5}">
                      <a16:colId xmlns:a16="http://schemas.microsoft.com/office/drawing/2014/main" val="533129326"/>
                    </a:ext>
                  </a:extLst>
                </a:gridCol>
                <a:gridCol w="1330758">
                  <a:extLst>
                    <a:ext uri="{9D8B030D-6E8A-4147-A177-3AD203B41FA5}">
                      <a16:colId xmlns:a16="http://schemas.microsoft.com/office/drawing/2014/main" val="2106978034"/>
                    </a:ext>
                  </a:extLst>
                </a:gridCol>
                <a:gridCol w="1095916">
                  <a:extLst>
                    <a:ext uri="{9D8B030D-6E8A-4147-A177-3AD203B41FA5}">
                      <a16:colId xmlns:a16="http://schemas.microsoft.com/office/drawing/2014/main" val="878057859"/>
                    </a:ext>
                  </a:extLst>
                </a:gridCol>
              </a:tblGrid>
              <a:tr h="520472">
                <a:tc>
                  <a:txBody>
                    <a:bodyPr/>
                    <a:lstStyle/>
                    <a:p>
                      <a:pPr marL="0" algn="l" defTabSz="914400" rtl="0" eaLnBrk="1" latinLnBrk="0" hangingPunct="1"/>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事業</a:t>
                      </a:r>
                      <a:endParaRPr kumimoji="1" lang="en-US" altLang="ja-JP"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endParaRPr>
                    </a:p>
                    <a:p>
                      <a:pPr marL="0" algn="l" defTabSz="914400" rtl="0" eaLnBrk="1" latinLnBrk="0" hangingPunct="1"/>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主体</a:t>
                      </a:r>
                      <a:endParaRPr kumimoji="1" lang="ja-JP" altLang="en-US" sz="9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○○株式会社</a:t>
                      </a:r>
                      <a:endParaRPr kumimoji="1" lang="en-US" altLang="ja-JP"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部署</a:t>
                      </a:r>
                      <a:endParaRPr kumimoji="1" lang="en-US" altLang="ja-JP"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担当者氏名</a:t>
                      </a:r>
                      <a:endParaRPr kumimoji="1" lang="ja-JP" altLang="en-US" sz="9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メールアドレス</a:t>
                      </a:r>
                      <a:endParaRPr kumimoji="1" lang="ja-JP" altLang="en-US" sz="9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電話番号</a:t>
                      </a:r>
                      <a:endParaRPr kumimoji="1" lang="ja-JP" altLang="en-US" sz="9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368624"/>
                  </a:ext>
                </a:extLst>
              </a:tr>
              <a:tr h="5204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関係</a:t>
                      </a:r>
                      <a:endParaRPr kumimoji="1" lang="en-US" altLang="ja-JP"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自治体</a:t>
                      </a:r>
                      <a:endParaRPr kumimoji="1" lang="ja-JP" altLang="en-US" sz="9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○○市</a:t>
                      </a:r>
                      <a:endParaRPr kumimoji="1" lang="en-US" altLang="ja-JP"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部署</a:t>
                      </a:r>
                      <a:endParaRPr kumimoji="1" lang="en-US" altLang="ja-JP"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担当者氏名</a:t>
                      </a:r>
                      <a:endParaRPr kumimoji="1" lang="ja-JP" altLang="en-US" sz="9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メールアドレス</a:t>
                      </a:r>
                      <a:endParaRPr kumimoji="1" lang="ja-JP" altLang="en-US" sz="9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r>
                        <a:rPr kumimoji="1" lang="ja-JP" altLang="en-US" sz="900" b="0" kern="1200">
                          <a:solidFill>
                            <a:schemeClr val="tx1"/>
                          </a:solidFill>
                          <a:highlight>
                            <a:srgbClr val="FFFF00"/>
                          </a:highlight>
                          <a:latin typeface="游ゴシック" panose="020B0400000000000000" pitchFamily="50" charset="-128"/>
                          <a:ea typeface="游ゴシック" panose="020B0400000000000000" pitchFamily="50" charset="-128"/>
                          <a:cs typeface="+mn-cs"/>
                        </a:rPr>
                        <a:t>電話番号</a:t>
                      </a:r>
                      <a:endParaRPr kumimoji="1" lang="ja-JP" altLang="en-US" sz="9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19345621"/>
                  </a:ext>
                </a:extLst>
              </a:tr>
              <a:tr h="4962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endParaRPr kumimoji="1" lang="ja-JP" altLang="en-US" sz="8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0" kern="1200" dirty="0">
                        <a:solidFill>
                          <a:schemeClr val="tx1"/>
                        </a:solidFill>
                        <a:highlight>
                          <a:srgbClr val="FFFF00"/>
                        </a:highlight>
                        <a:latin typeface="游ゴシック" panose="020B0400000000000000" pitchFamily="50" charset="-128"/>
                        <a:ea typeface="游ゴシック" panose="020B0400000000000000" pitchFamily="50" charset="-128"/>
                        <a:cs typeface="+mn-cs"/>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0242749"/>
                  </a:ext>
                </a:extLst>
              </a:tr>
            </a:tbl>
          </a:graphicData>
        </a:graphic>
      </p:graphicFrame>
      <p:sp>
        <p:nvSpPr>
          <p:cNvPr id="10" name="テキスト ボックス 19">
            <a:extLst>
              <a:ext uri="{FF2B5EF4-FFF2-40B4-BE49-F238E27FC236}">
                <a16:creationId xmlns:a16="http://schemas.microsoft.com/office/drawing/2014/main" id="{4442A31E-6FE4-6A3F-003C-CFA69C0C8FC6}"/>
              </a:ext>
            </a:extLst>
          </p:cNvPr>
          <p:cNvSpPr txBox="1"/>
          <p:nvPr/>
        </p:nvSpPr>
        <p:spPr>
          <a:xfrm>
            <a:off x="8909361" y="6564615"/>
            <a:ext cx="206934" cy="276999"/>
          </a:xfrm>
          <a:prstGeom prst="rect">
            <a:avLst/>
          </a:prstGeom>
          <a:noFill/>
          <a:ln>
            <a:noFill/>
          </a:ln>
        </p:spPr>
        <p:txBody>
          <a:bodyPr wrap="square" rtlCol="0">
            <a:spAutoFit/>
          </a:bodyPr>
          <a:lstStyle/>
          <a:p>
            <a:pPr algn="ctr"/>
            <a:r>
              <a:rPr lang="ja-JP" altLang="en-US" sz="1200"/>
              <a:t>３</a:t>
            </a:r>
            <a:endParaRPr lang="en-US" altLang="ja-JP" sz="1200"/>
          </a:p>
        </p:txBody>
      </p:sp>
      <p:sp>
        <p:nvSpPr>
          <p:cNvPr id="11" name="テキスト ボックス 19">
            <a:extLst>
              <a:ext uri="{FF2B5EF4-FFF2-40B4-BE49-F238E27FC236}">
                <a16:creationId xmlns:a16="http://schemas.microsoft.com/office/drawing/2014/main" id="{53581859-1841-D795-ECCB-114C8447760F}"/>
              </a:ext>
            </a:extLst>
          </p:cNvPr>
          <p:cNvSpPr txBox="1"/>
          <p:nvPr/>
        </p:nvSpPr>
        <p:spPr>
          <a:xfrm>
            <a:off x="7747000" y="25492"/>
            <a:ext cx="1365294" cy="461665"/>
          </a:xfrm>
          <a:prstGeom prst="rect">
            <a:avLst/>
          </a:prstGeom>
          <a:noFill/>
          <a:ln>
            <a:solidFill>
              <a:schemeClr val="tx1"/>
            </a:solidFill>
          </a:ln>
        </p:spPr>
        <p:txBody>
          <a:bodyPr wrap="square" rtlCol="0">
            <a:spAutoFit/>
          </a:bodyPr>
          <a:lstStyle/>
          <a:p>
            <a:pPr algn="ctr"/>
            <a:r>
              <a:rPr lang="ja-JP" altLang="en-US" sz="800" dirty="0"/>
              <a:t>都市空間情報デジタル</a:t>
            </a:r>
            <a:endParaRPr lang="en-US" altLang="ja-JP" sz="800" dirty="0"/>
          </a:p>
          <a:p>
            <a:pPr algn="ctr"/>
            <a:r>
              <a:rPr lang="ja-JP" altLang="en-US" sz="800" dirty="0"/>
              <a:t>基盤構築支援事業</a:t>
            </a:r>
            <a:endParaRPr lang="en-US" altLang="ja-JP" sz="800" dirty="0"/>
          </a:p>
          <a:p>
            <a:pPr algn="ctr"/>
            <a:r>
              <a:rPr lang="ja-JP" altLang="en-US" sz="800" dirty="0"/>
              <a:t>（民間サービス実装タイプ）</a:t>
            </a:r>
            <a:endParaRPr lang="en-US" altLang="ja-JP" sz="800" dirty="0"/>
          </a:p>
        </p:txBody>
      </p:sp>
      <p:sp>
        <p:nvSpPr>
          <p:cNvPr id="14" name="テキスト ボックス 13">
            <a:extLst>
              <a:ext uri="{FF2B5EF4-FFF2-40B4-BE49-F238E27FC236}">
                <a16:creationId xmlns:a16="http://schemas.microsoft.com/office/drawing/2014/main" id="{F9173440-B3BE-9D49-36C2-20A31881DB75}"/>
              </a:ext>
            </a:extLst>
          </p:cNvPr>
          <p:cNvSpPr txBox="1"/>
          <p:nvPr/>
        </p:nvSpPr>
        <p:spPr>
          <a:xfrm>
            <a:off x="8378510" y="2868100"/>
            <a:ext cx="2084400" cy="861774"/>
          </a:xfrm>
          <a:prstGeom prst="wedgeRectCallout">
            <a:avLst>
              <a:gd name="adj1" fmla="val -59185"/>
              <a:gd name="adj2" fmla="val -36816"/>
            </a:avLst>
          </a:prstGeom>
          <a:solidFill>
            <a:srgbClr val="FFFF00"/>
          </a:solidFill>
          <a:ln>
            <a:solidFill>
              <a:schemeClr val="tx1"/>
            </a:solidFill>
          </a:ln>
        </p:spPr>
        <p:txBody>
          <a:bodyPr wrap="square" rtlCol="0">
            <a:spAutoFit/>
          </a:bodyPr>
          <a:lstStyle>
            <a:defPPr>
              <a:defRPr lang="ja-JP"/>
            </a:defPPr>
            <a:lvl1pPr>
              <a:defRPr sz="1000"/>
            </a:lvl1pPr>
          </a:lstStyle>
          <a:p>
            <a:r>
              <a:rPr lang="en-US" altLang="ja-JP" dirty="0">
                <a:solidFill>
                  <a:srgbClr val="00B050"/>
                </a:solidFill>
              </a:rPr>
              <a:t>3D</a:t>
            </a:r>
            <a:r>
              <a:rPr lang="ja-JP" altLang="en-US" dirty="0">
                <a:solidFill>
                  <a:srgbClr val="00B050"/>
                </a:solidFill>
              </a:rPr>
              <a:t>都市モデルの整備、ユースケースの開発、システム等のローンチ、</a:t>
            </a:r>
            <a:r>
              <a:rPr lang="en-US" altLang="ja-JP" dirty="0">
                <a:solidFill>
                  <a:srgbClr val="00B050"/>
                </a:solidFill>
              </a:rPr>
              <a:t>KPI</a:t>
            </a:r>
            <a:r>
              <a:rPr lang="ja-JP" altLang="en-US" dirty="0">
                <a:solidFill>
                  <a:srgbClr val="00B050"/>
                </a:solidFill>
              </a:rPr>
              <a:t>の測定、オープンデータ化等の主要なスケジュールが分かるものを添付してください。（任意様式）</a:t>
            </a:r>
            <a:endParaRPr lang="en-US" altLang="ja-JP" dirty="0">
              <a:solidFill>
                <a:srgbClr val="00B050"/>
              </a:solidFill>
            </a:endParaRPr>
          </a:p>
        </p:txBody>
      </p:sp>
      <p:grpSp>
        <p:nvGrpSpPr>
          <p:cNvPr id="28" name="グループ化 27">
            <a:extLst>
              <a:ext uri="{FF2B5EF4-FFF2-40B4-BE49-F238E27FC236}">
                <a16:creationId xmlns:a16="http://schemas.microsoft.com/office/drawing/2014/main" id="{E4D22AF3-C74D-9267-225F-347D7344A952}"/>
              </a:ext>
            </a:extLst>
          </p:cNvPr>
          <p:cNvGrpSpPr/>
          <p:nvPr/>
        </p:nvGrpSpPr>
        <p:grpSpPr>
          <a:xfrm>
            <a:off x="4778933" y="5015556"/>
            <a:ext cx="4278082" cy="1751064"/>
            <a:chOff x="4318001" y="5015556"/>
            <a:chExt cx="4739014" cy="1751064"/>
          </a:xfrm>
        </p:grpSpPr>
        <p:sp>
          <p:nvSpPr>
            <p:cNvPr id="16" name="テキスト ボックス 13">
              <a:extLst>
                <a:ext uri="{FF2B5EF4-FFF2-40B4-BE49-F238E27FC236}">
                  <a16:creationId xmlns:a16="http://schemas.microsoft.com/office/drawing/2014/main" id="{14E827D3-A6C0-583B-8847-F68D6FB3CB1C}"/>
                </a:ext>
              </a:extLst>
            </p:cNvPr>
            <p:cNvSpPr txBox="1"/>
            <p:nvPr/>
          </p:nvSpPr>
          <p:spPr>
            <a:xfrm>
              <a:off x="4318001" y="5940720"/>
              <a:ext cx="4739014" cy="216000"/>
            </a:xfrm>
            <a:prstGeom prst="rect">
              <a:avLst/>
            </a:prstGeom>
            <a:solidFill>
              <a:schemeClr val="bg1">
                <a:lumMod val="75000"/>
              </a:schemeClr>
            </a:solidFill>
            <a:ln w="3175">
              <a:solidFill>
                <a:schemeClr val="tx1">
                  <a:lumMod val="85000"/>
                  <a:lumOff val="15000"/>
                </a:schemeClr>
              </a:solid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latin typeface="游ゴシック" panose="020B0400000000000000" pitchFamily="50" charset="-128"/>
                  <a:ea typeface="游ゴシック" panose="020B0400000000000000" pitchFamily="50" charset="-128"/>
                  <a:cs typeface="Arial" charset="0"/>
                </a:defRPr>
              </a:lvl1pPr>
            </a:lstStyle>
            <a:p>
              <a:r>
                <a:rPr lang="ja-JP" altLang="en-US" dirty="0"/>
                <a:t>取組の実施体制</a:t>
              </a:r>
            </a:p>
          </p:txBody>
        </p:sp>
        <p:sp>
          <p:nvSpPr>
            <p:cNvPr id="17" name="正方形/長方形 101">
              <a:extLst>
                <a:ext uri="{FF2B5EF4-FFF2-40B4-BE49-F238E27FC236}">
                  <a16:creationId xmlns:a16="http://schemas.microsoft.com/office/drawing/2014/main" id="{AD089B52-F2FA-31E9-5F95-A51A91F5D621}"/>
                </a:ext>
              </a:extLst>
            </p:cNvPr>
            <p:cNvSpPr/>
            <p:nvPr/>
          </p:nvSpPr>
          <p:spPr>
            <a:xfrm>
              <a:off x="4318001" y="6154620"/>
              <a:ext cx="4728166" cy="612000"/>
            </a:xfrm>
            <a:prstGeom prst="rect">
              <a:avLst/>
            </a:prstGeom>
            <a:solidFill>
              <a:schemeClr val="bg1"/>
            </a:solid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a:solidFill>
                    <a:schemeClr val="tx1"/>
                  </a:solidFill>
                  <a:highlight>
                    <a:srgbClr val="FFFF00"/>
                  </a:highlight>
                  <a:latin typeface="游ゴシック" panose="020B0400000000000000" pitchFamily="50" charset="-128"/>
                  <a:ea typeface="游ゴシック" panose="020B0400000000000000" pitchFamily="50" charset="-128"/>
                </a:rPr>
                <a:t>複数事業者で実施する場合は各事業者の役割、地方公共団体との連携の有無等について記載ください。</a:t>
              </a:r>
              <a:endParaRPr lang="en-US" altLang="ja-JP" sz="10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23" name="テキスト ボックス 13">
              <a:extLst>
                <a:ext uri="{FF2B5EF4-FFF2-40B4-BE49-F238E27FC236}">
                  <a16:creationId xmlns:a16="http://schemas.microsoft.com/office/drawing/2014/main" id="{595000BD-822A-0F6C-C6A1-F7E54591C82D}"/>
                </a:ext>
              </a:extLst>
            </p:cNvPr>
            <p:cNvSpPr txBox="1"/>
            <p:nvPr/>
          </p:nvSpPr>
          <p:spPr>
            <a:xfrm>
              <a:off x="4318001" y="5015556"/>
              <a:ext cx="4739014" cy="216000"/>
            </a:xfrm>
            <a:prstGeom prst="rect">
              <a:avLst/>
            </a:prstGeom>
            <a:solidFill>
              <a:schemeClr val="bg1">
                <a:lumMod val="75000"/>
              </a:schemeClr>
            </a:solidFill>
            <a:ln w="3175">
              <a:solidFill>
                <a:schemeClr val="tx1">
                  <a:lumMod val="85000"/>
                  <a:lumOff val="15000"/>
                </a:schemeClr>
              </a:solid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latin typeface="游ゴシック" panose="020B0400000000000000" pitchFamily="50" charset="-128"/>
                  <a:ea typeface="游ゴシック" panose="020B0400000000000000" pitchFamily="50" charset="-128"/>
                  <a:cs typeface="Arial" charset="0"/>
                </a:defRPr>
              </a:lvl1pPr>
            </a:lstStyle>
            <a:p>
              <a:r>
                <a:rPr lang="ja-JP" altLang="en-US" dirty="0"/>
                <a:t>取組の持続性・継続性</a:t>
              </a:r>
            </a:p>
          </p:txBody>
        </p:sp>
        <p:sp>
          <p:nvSpPr>
            <p:cNvPr id="24" name="正方形/長方形 101">
              <a:extLst>
                <a:ext uri="{FF2B5EF4-FFF2-40B4-BE49-F238E27FC236}">
                  <a16:creationId xmlns:a16="http://schemas.microsoft.com/office/drawing/2014/main" id="{C71766C8-DAE3-0BEA-B318-A6FF5FA9951A}"/>
                </a:ext>
              </a:extLst>
            </p:cNvPr>
            <p:cNvSpPr/>
            <p:nvPr/>
          </p:nvSpPr>
          <p:spPr>
            <a:xfrm>
              <a:off x="4318001" y="5229456"/>
              <a:ext cx="4728166" cy="612000"/>
            </a:xfrm>
            <a:prstGeom prst="rect">
              <a:avLst/>
            </a:prstGeom>
            <a:solidFill>
              <a:schemeClr val="bg1"/>
            </a:solid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a:solidFill>
                    <a:schemeClr val="tx1"/>
                  </a:solidFill>
                  <a:highlight>
                    <a:srgbClr val="FFFF00"/>
                  </a:highlight>
                  <a:latin typeface="游ゴシック" panose="020B0400000000000000" pitchFamily="50" charset="-128"/>
                  <a:ea typeface="游ゴシック" panose="020B0400000000000000" pitchFamily="50" charset="-128"/>
                </a:rPr>
                <a:t>本事業で実施内容について、今後も継続して活用されることを担保するための取組みを記載してください。</a:t>
              </a:r>
              <a:endParaRPr lang="en-US" altLang="ja-JP" sz="10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grpSp>
      <p:sp>
        <p:nvSpPr>
          <p:cNvPr id="25" name="テキスト ボックス 13">
            <a:extLst>
              <a:ext uri="{FF2B5EF4-FFF2-40B4-BE49-F238E27FC236}">
                <a16:creationId xmlns:a16="http://schemas.microsoft.com/office/drawing/2014/main" id="{660FACC9-9422-2065-37F7-E5E7A1C9D610}"/>
              </a:ext>
            </a:extLst>
          </p:cNvPr>
          <p:cNvSpPr txBox="1"/>
          <p:nvPr/>
        </p:nvSpPr>
        <p:spPr>
          <a:xfrm>
            <a:off x="76242" y="5015556"/>
            <a:ext cx="4579577" cy="216000"/>
          </a:xfrm>
          <a:prstGeom prst="rect">
            <a:avLst/>
          </a:prstGeom>
          <a:solidFill>
            <a:schemeClr val="bg1">
              <a:lumMod val="75000"/>
            </a:schemeClr>
          </a:solidFill>
          <a:ln w="3175">
            <a:solidFill>
              <a:schemeClr val="tx1">
                <a:lumMod val="85000"/>
                <a:lumOff val="15000"/>
              </a:schemeClr>
            </a:solidFill>
            <a:miter lim="800000"/>
            <a:headEnd/>
            <a:tailEnd/>
          </a:ln>
          <a:effectLst/>
        </p:spPr>
        <p:txBody>
          <a:bodyPr vert="horz" wrap="none" lIns="72000" tIns="72000" rIns="72000" bIns="72000" numCol="1" rtlCol="0" anchor="ctr" anchorCtr="0" compatLnSpc="1">
            <a:prstTxWarp prst="textNoShape">
              <a:avLst/>
            </a:prstTxWarp>
            <a:noAutofit/>
          </a:bodyPr>
          <a:lstStyle>
            <a:defPPr>
              <a:defRPr lang="ja-JP"/>
            </a:defPPr>
            <a:lvl1pPr algn="ctr">
              <a:spcBef>
                <a:spcPts val="0"/>
              </a:spcBef>
              <a:spcAft>
                <a:spcPts val="300"/>
              </a:spcAft>
              <a:defRPr sz="1100">
                <a:latin typeface="游ゴシック" panose="020B0400000000000000" pitchFamily="50" charset="-128"/>
                <a:ea typeface="游ゴシック" panose="020B0400000000000000" pitchFamily="50" charset="-128"/>
                <a:cs typeface="Arial" charset="0"/>
              </a:defRPr>
            </a:lvl1pPr>
          </a:lstStyle>
          <a:p>
            <a:r>
              <a:rPr lang="ja-JP" altLang="en-US" dirty="0"/>
              <a:t>担当者・連絡先</a:t>
            </a:r>
          </a:p>
        </p:txBody>
      </p:sp>
      <p:sp>
        <p:nvSpPr>
          <p:cNvPr id="26" name="テキスト ボックス 25">
            <a:extLst>
              <a:ext uri="{FF2B5EF4-FFF2-40B4-BE49-F238E27FC236}">
                <a16:creationId xmlns:a16="http://schemas.microsoft.com/office/drawing/2014/main" id="{9ECA02A6-5445-08A7-190B-5123C6024510}"/>
              </a:ext>
            </a:extLst>
          </p:cNvPr>
          <p:cNvSpPr txBox="1"/>
          <p:nvPr/>
        </p:nvSpPr>
        <p:spPr>
          <a:xfrm>
            <a:off x="4187735" y="55376"/>
            <a:ext cx="3744000" cy="215444"/>
          </a:xfrm>
          <a:prstGeom prst="rect">
            <a:avLst/>
          </a:prstGeom>
          <a:noFill/>
        </p:spPr>
        <p:txBody>
          <a:bodyPr wrap="square">
            <a:spAutoFit/>
          </a:bodyPr>
          <a:lstStyle/>
          <a:p>
            <a:r>
              <a:rPr kumimoji="1" lang="ja-JP" altLang="en-US" sz="800" dirty="0">
                <a:solidFill>
                  <a:schemeClr val="tx1"/>
                </a:solidFill>
                <a:latin typeface="游ゴシック" panose="020B0400000000000000" pitchFamily="50" charset="-128"/>
                <a:ea typeface="游ゴシック" panose="020B0400000000000000" pitchFamily="50" charset="-128"/>
              </a:rPr>
              <a:t>防災・安全／まちづくり</a:t>
            </a:r>
            <a:r>
              <a:rPr kumimoji="1" lang="en-US" altLang="ja-JP" sz="800" dirty="0">
                <a:solidFill>
                  <a:schemeClr val="tx1"/>
                </a:solidFill>
                <a:latin typeface="游ゴシック" panose="020B0400000000000000" pitchFamily="50" charset="-128"/>
                <a:ea typeface="游ゴシック" panose="020B0400000000000000" pitchFamily="50" charset="-128"/>
              </a:rPr>
              <a:t>GX</a:t>
            </a:r>
            <a:r>
              <a:rPr kumimoji="1" lang="ja-JP" altLang="en-US" sz="800" dirty="0">
                <a:solidFill>
                  <a:schemeClr val="tx1"/>
                </a:solidFill>
                <a:latin typeface="游ゴシック" panose="020B0400000000000000" pitchFamily="50" charset="-128"/>
                <a:ea typeface="游ゴシック" panose="020B0400000000000000" pitchFamily="50" charset="-128"/>
              </a:rPr>
              <a:t> ／ 都市・地域の活性化／その他（　　　　　）</a:t>
            </a:r>
            <a:endParaRPr kumimoji="1" lang="en-US" altLang="ja-JP" sz="800" dirty="0">
              <a:solidFill>
                <a:schemeClr val="tx1"/>
              </a:solidFill>
              <a:highlight>
                <a:srgbClr val="FFFF00"/>
              </a:highlight>
              <a:latin typeface="游ゴシック" panose="020B0400000000000000" pitchFamily="50" charset="-128"/>
              <a:ea typeface="游ゴシック" panose="020B0400000000000000" pitchFamily="50" charset="-128"/>
            </a:endParaRPr>
          </a:p>
        </p:txBody>
      </p:sp>
      <p:sp>
        <p:nvSpPr>
          <p:cNvPr id="27" name="正方形/長方形 26">
            <a:extLst>
              <a:ext uri="{FF2B5EF4-FFF2-40B4-BE49-F238E27FC236}">
                <a16:creationId xmlns:a16="http://schemas.microsoft.com/office/drawing/2014/main" id="{28F8A8DD-0348-F310-C6F2-579C59CAF331}"/>
              </a:ext>
            </a:extLst>
          </p:cNvPr>
          <p:cNvSpPr/>
          <p:nvPr/>
        </p:nvSpPr>
        <p:spPr>
          <a:xfrm>
            <a:off x="4187735" y="64254"/>
            <a:ext cx="668091" cy="169714"/>
          </a:xfrm>
          <a:prstGeom prst="rect">
            <a:avLst/>
          </a:prstGeom>
          <a:no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vertOverflow="overflow" horzOverflow="overflow" rtlCol="0" anchor="ctr"/>
          <a:lstStyle/>
          <a:p>
            <a:pPr algn="ctr"/>
            <a:endParaRPr kumimoji="1" lang="ja-JP" altLang="en-US">
              <a:solidFill>
                <a:schemeClr val="tx1"/>
              </a:solidFill>
            </a:endParaRPr>
          </a:p>
        </p:txBody>
      </p:sp>
      <p:sp>
        <p:nvSpPr>
          <p:cNvPr id="29" name="タイトル 1">
            <a:extLst>
              <a:ext uri="{FF2B5EF4-FFF2-40B4-BE49-F238E27FC236}">
                <a16:creationId xmlns:a16="http://schemas.microsoft.com/office/drawing/2014/main" id="{54EF5426-68A1-FF7F-DAC7-F0ACFD980811}"/>
              </a:ext>
            </a:extLst>
          </p:cNvPr>
          <p:cNvSpPr txBox="1"/>
          <p:nvPr/>
        </p:nvSpPr>
        <p:spPr>
          <a:xfrm>
            <a:off x="1000324" y="133713"/>
            <a:ext cx="7738882" cy="476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取組名称</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i="0" u="none" strike="noStrike" kern="1200" cap="none" spc="0" normalizeH="0" baseline="0" noProof="0" dirty="0">
                <a:ln>
                  <a:noFill/>
                </a:ln>
                <a:solidFill>
                  <a:srgbClr val="002060"/>
                </a:solidFill>
                <a:effectLst/>
                <a:highlight>
                  <a:srgbClr val="FFFF00"/>
                </a:highlight>
                <a:uLnTx/>
                <a:uFillTx/>
                <a:latin typeface="メイリオ" panose="020B0604030504040204" pitchFamily="50" charset="-128"/>
                <a:ea typeface="メイリオ" panose="020B0604030504040204" pitchFamily="50" charset="-128"/>
                <a:cs typeface="メイリオ" panose="020B0604030504040204" pitchFamily="50" charset="-128"/>
              </a:rPr>
              <a:t>補助事業者名</a:t>
            </a:r>
            <a:r>
              <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8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a:extLst>
              <a:ext uri="{FF2B5EF4-FFF2-40B4-BE49-F238E27FC236}">
                <a16:creationId xmlns:a16="http://schemas.microsoft.com/office/drawing/2014/main" id="{011B1ACE-3628-EC61-1D93-FC87DC56FBE7}"/>
              </a:ext>
            </a:extLst>
          </p:cNvPr>
          <p:cNvSpPr txBox="1"/>
          <p:nvPr/>
        </p:nvSpPr>
        <p:spPr>
          <a:xfrm>
            <a:off x="9112294" y="6154620"/>
            <a:ext cx="2084400" cy="400110"/>
          </a:xfrm>
          <a:prstGeom prst="wedgeRectCallout">
            <a:avLst>
              <a:gd name="adj1" fmla="val -69848"/>
              <a:gd name="adj2" fmla="val 17144"/>
            </a:avLst>
          </a:prstGeom>
          <a:solidFill>
            <a:srgbClr val="FFFF00"/>
          </a:solidFill>
          <a:ln>
            <a:solidFill>
              <a:schemeClr val="tx1"/>
            </a:solidFill>
          </a:ln>
        </p:spPr>
        <p:txBody>
          <a:bodyPr wrap="square" rtlCol="0">
            <a:spAutoFit/>
          </a:bodyPr>
          <a:lstStyle>
            <a:defPPr>
              <a:defRPr lang="ja-JP"/>
            </a:defPPr>
            <a:lvl1pPr>
              <a:defRPr sz="1000"/>
            </a:lvl1pPr>
          </a:lstStyle>
          <a:p>
            <a:r>
              <a:rPr lang="ja-JP" altLang="en-US" dirty="0">
                <a:solidFill>
                  <a:srgbClr val="00B050"/>
                </a:solidFill>
              </a:rPr>
              <a:t>別紙で図等を用いて説明することも可</a:t>
            </a:r>
            <a:endParaRPr lang="en-US" altLang="ja-JP" dirty="0">
              <a:solidFill>
                <a:srgbClr val="00B050"/>
              </a:solidFill>
            </a:endParaRPr>
          </a:p>
        </p:txBody>
      </p:sp>
      <p:pic>
        <p:nvPicPr>
          <p:cNvPr id="4" name="図 3">
            <a:extLst>
              <a:ext uri="{FF2B5EF4-FFF2-40B4-BE49-F238E27FC236}">
                <a16:creationId xmlns:a16="http://schemas.microsoft.com/office/drawing/2014/main" id="{FE118862-5E4A-30EF-171A-111B2BCA9236}"/>
              </a:ext>
            </a:extLst>
          </p:cNvPr>
          <p:cNvPicPr>
            <a:picLocks noChangeAspect="1"/>
          </p:cNvPicPr>
          <p:nvPr/>
        </p:nvPicPr>
        <p:blipFill>
          <a:blip r:embed="rId2"/>
          <a:stretch>
            <a:fillRect/>
          </a:stretch>
        </p:blipFill>
        <p:spPr>
          <a:xfrm>
            <a:off x="83819" y="1078612"/>
            <a:ext cx="8963403" cy="3877410"/>
          </a:xfrm>
          <a:prstGeom prst="rect">
            <a:avLst/>
          </a:prstGeom>
        </p:spPr>
      </p:pic>
    </p:spTree>
    <p:extLst>
      <p:ext uri="{BB962C8B-B14F-4D97-AF65-F5344CB8AC3E}">
        <p14:creationId xmlns:p14="http://schemas.microsoft.com/office/powerpoint/2010/main" val="3086047630"/>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a:custGeom>
          <a:avLst/>
          <a:gdLst/>
          <a:ahLst/>
          <a:cxnLst/>
          <a:rect l="l" t="t" r="r" b="b"/>
          <a:pathLst/>
        </a:custGeom>
        <a:ln/>
      </a:spPr>
      <a:bodyPr vertOverflow="overflow" horzOverflow="overflow" rtlCol="0" anchor="ctr"/>
      <a:lstStyle>
        <a:defPPr algn="ctr">
          <a:defRPr kumimoji="1">
            <a:solidFill>
              <a:schemeClr val="tx1"/>
            </a:solidFill>
          </a:defRPr>
        </a:defPPr>
      </a:lstStyle>
      <a:style>
        <a:lnRef idx="1">
          <a:schemeClr val="accent6"/>
        </a:lnRef>
        <a:fillRef idx="2">
          <a:schemeClr val="accent6"/>
        </a:fillRef>
        <a:effectRef idx="1">
          <a:schemeClr val="accent6"/>
        </a:effectRef>
        <a:fontRef idx="minor">
          <a:schemeClr val="dk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107FA9F3ADEB541AF65A7BA65F3CF90" ma:contentTypeVersion="7" ma:contentTypeDescription="新しいドキュメントを作成します。" ma:contentTypeScope="" ma:versionID="a61e5665eac6084359ef24bf552a73ea">
  <xsd:schema xmlns:xsd="http://www.w3.org/2001/XMLSchema" xmlns:xs="http://www.w3.org/2001/XMLSchema" xmlns:p="http://schemas.microsoft.com/office/2006/metadata/properties" xmlns:ns2="6f4fa456-60d4-4f94-97f9-b1c18582f365" targetNamespace="http://schemas.microsoft.com/office/2006/metadata/properties" ma:root="true" ma:fieldsID="797fa013cea57d983e59db007f6a2a25" ns2:_="">
    <xsd:import namespace="6f4fa456-60d4-4f94-97f9-b1c18582f36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4fa456-60d4-4f94-97f9-b1c18582f3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A26248-65A8-4792-8611-1AA6E6EC4F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4fa456-60d4-4f94-97f9-b1c18582f36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E9C5CC2-75FE-453D-B02B-BC5DEA438518}">
  <ds:schemaRefs>
    <ds:schemaRef ds:uri="http://schemas.openxmlformats.org/package/2006/metadata/core-properties"/>
    <ds:schemaRef ds:uri="http://purl.org/dc/terms/"/>
    <ds:schemaRef ds:uri="http://purl.org/dc/elements/1.1/"/>
    <ds:schemaRef ds:uri="http://schemas.microsoft.com/office/2006/documentManagement/types"/>
    <ds:schemaRef ds:uri="http://schemas.microsoft.com/office/infopath/2007/PartnerControls"/>
    <ds:schemaRef ds:uri="6f4fa456-60d4-4f94-97f9-b1c18582f365"/>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EA58D0A1-AECD-47B0-A949-741D6F89936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195</TotalTime>
  <Words>1562</Words>
  <Application>Microsoft Office PowerPoint</Application>
  <PresentationFormat>画面に合わせる (4:3)</PresentationFormat>
  <Paragraphs>215</Paragraphs>
  <Slides>6</Slides>
  <Notes>5</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6</vt:i4>
      </vt:variant>
    </vt:vector>
  </HeadingPairs>
  <TitlesOfParts>
    <vt:vector size="16" baseType="lpstr">
      <vt:lpstr>HGP創英角ｺﾞｼｯｸUB</vt:lpstr>
      <vt:lpstr>Meiryo UI</vt:lpstr>
      <vt:lpstr>ＭＳ Ｐゴシック</vt:lpstr>
      <vt:lpstr>メイリオ</vt:lpstr>
      <vt:lpstr>游ゴシック</vt:lpstr>
      <vt:lpstr>Arial</vt:lpstr>
      <vt:lpstr>Calibri</vt:lpstr>
      <vt:lpstr>Times New Roman</vt:lpstr>
      <vt:lpstr>Wingdings</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なし</dc:creator>
  <cp:lastModifiedBy>野田 孝之</cp:lastModifiedBy>
  <cp:revision>3</cp:revision>
  <cp:lastPrinted>2024-11-07T01:03:06Z</cp:lastPrinted>
  <dcterms:created xsi:type="dcterms:W3CDTF">2019-10-08T01:20:11Z</dcterms:created>
  <dcterms:modified xsi:type="dcterms:W3CDTF">2025-01-06T06:36:23Z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0x0101007107FA9F3ADEB541AF65A7BA65F3CF90</vt:lpwstr>
  </property>
</Properties>
</file>