
<file path=[Content_Types].xml><?xml version="1.0" encoding="utf-8"?>
<Types xmlns="http://schemas.openxmlformats.org/package/2006/content-types">
  <Default ContentType="image/png" Extension="png"/>
  <Default ContentType="application/vnd.openxmlformats-package.relationships+xml" Extension="rels"/>
  <Default ContentType="image/x-wmf" Extension="wmf"/>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Layout+xml" PartName="/ppt/slideLayouts/slideLayout29.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Layout+xml" PartName="/ppt/slideLayouts/slideLayout32.xml"/>
  <Override ContentType="application/vnd.openxmlformats-officedocument.presentationml.slideLayout+xml" PartName="/ppt/slideLayouts/slideLayout33.xml"/>
  <Override ContentType="application/vnd.openxmlformats-officedocument.presentationml.slideLayout+xml" PartName="/ppt/slideLayouts/slideLayout34.xml"/>
  <Override ContentType="application/vnd.openxmlformats-officedocument.presentationml.slideLayout+xml" PartName="/ppt/slideLayouts/slideLayout35.xml"/>
  <Override ContentType="application/vnd.openxmlformats-officedocument.presentationml.slideLayout+xml" PartName="/ppt/slideLayouts/slideLayout36.xml"/>
  <Override ContentType="application/vnd.openxmlformats-officedocument.presentationml.slideLayout+xml" PartName="/ppt/slideLayouts/slideLayout37.xml"/>
  <Override ContentType="application/vnd.openxmlformats-officedocument.presentationml.slideLayout+xml" PartName="/ppt/slideLayouts/slideLayout38.xml"/>
  <Override ContentType="application/vnd.openxmlformats-officedocument.presentationml.slideLayout+xml" PartName="/ppt/slideLayouts/slideLayout39.xml"/>
  <Override ContentType="application/vnd.openxmlformats-officedocument.presentationml.slideLayout+xml" PartName="/ppt/slideLayouts/slideLayout40.xml"/>
  <Override ContentType="application/vnd.openxmlformats-officedocument.presentationml.slideLayout+xml" PartName="/ppt/slideLayouts/slideLayout41.xml"/>
  <Override ContentType="application/vnd.openxmlformats-officedocument.presentationml.slideLayout+xml" PartName="/ppt/slideLayouts/slideLayout42.xml"/>
  <Override ContentType="application/vnd.openxmlformats-officedocument.presentationml.slideLayout+xml" PartName="/ppt/slideLayouts/slideLayout43.xml"/>
  <Override ContentType="application/vnd.openxmlformats-officedocument.presentationml.slideLayout+xml" PartName="/ppt/slideLayouts/slideLayout44.xml"/>
  <Override ContentType="application/vnd.openxmlformats-officedocument.presentationml.slideLayout+xml" PartName="/ppt/slideLayouts/slideLayout45.xml"/>
  <Override ContentType="application/vnd.openxmlformats-officedocument.presentationml.slideLayout+xml" PartName="/ppt/slideLayouts/slideLayout46.xml"/>
  <Override ContentType="application/vnd.openxmlformats-officedocument.presentationml.slideLayout+xml" PartName="/ppt/slideLayouts/slideLayout47.xml"/>
  <Override ContentType="application/vnd.openxmlformats-officedocument.presentationml.slideLayout+xml" PartName="/ppt/slideLayouts/slideLayout48.xml"/>
  <Override ContentType="application/vnd.openxmlformats-officedocument.presentationml.slideLayout+xml" PartName="/ppt/slideLayouts/slideLayout49.xml"/>
  <Override ContentType="application/vnd.openxmlformats-officedocument.presentationml.slideLayout+xml" PartName="/ppt/slideLayouts/slideLayout50.xml"/>
  <Override ContentType="application/vnd.openxmlformats-officedocument.presentationml.slideLayout+xml" PartName="/ppt/slideLayouts/slideLayout51.xml"/>
  <Override ContentType="application/vnd.openxmlformats-officedocument.presentationml.slideLayout+xml" PartName="/ppt/slideLayouts/slideLayout52.xml"/>
  <Override ContentType="application/vnd.openxmlformats-officedocument.presentationml.slideLayout+xml" PartName="/ppt/slideLayouts/slideLayout53.xml"/>
  <Override ContentType="application/vnd.openxmlformats-officedocument.presentationml.slideLayout+xml" PartName="/ppt/slideLayouts/slideLayout54.xml"/>
  <Override ContentType="application/vnd.openxmlformats-officedocument.presentationml.slideLayout+xml" PartName="/ppt/slideLayouts/slideLayout55.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Master+xml" PartName="/ppt/slideMasters/slideMaster4.xml"/>
  <Override ContentType="application/vnd.openxmlformats-officedocument.presentationml.slideMaster+xml" PartName="/ppt/slideMasters/slideMaster5.xml"/>
  <Override ContentType="application/vnd.openxmlformats-officedocument.presentationml.slideMaster+xml" PartName="/ppt/slideMasters/slideMaster6.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theme+xml" PartName="/ppt/theme/theme6.xml"/>
  <Override ContentType="application/vnd.openxmlformats-officedocument.theme+xml" PartName="/ppt/theme/theme7.xml"/>
  <Override ContentType="application/vnd.openxmlformats-officedocument.theme+xml" PartName="/ppt/theme/theme8.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8105" r:id="rId1"/>
    <p:sldMasterId id="2147488349" r:id="rId2"/>
    <p:sldMasterId id="2147488792" r:id="rId3"/>
    <p:sldMasterId id="2147488830" r:id="rId4"/>
    <p:sldMasterId id="2147488903" r:id="rId5"/>
    <p:sldMasterId id="2147488927" r:id="rId6"/>
  </p:sldMasterIdLst>
  <p:notesMasterIdLst>
    <p:notesMasterId r:id="rId8"/>
  </p:notesMasterIdLst>
  <p:handoutMasterIdLst>
    <p:handoutMasterId r:id="rId9"/>
  </p:handoutMasterIdLst>
  <p:sldIdLst>
    <p:sldId id="2447" r:id="rId7"/>
  </p:sldIdLst>
  <p:sldSz cx="9906000" cy="6858000" type="A4"/>
  <p:notesSz cx="6735763" cy="9866313"/>
  <p:defaultTextStyle>
    <a:defPPr>
      <a:defRPr lang="ja-JP"/>
    </a:defPPr>
    <a:lvl1pPr algn="l" rtl="0" fontAlgn="base">
      <a:spcBef>
        <a:spcPct val="0"/>
      </a:spcBef>
      <a:spcAft>
        <a:spcPct val="0"/>
      </a:spcAft>
      <a:defRPr kumimoji="1" sz="14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14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14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14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1400" kern="1200">
        <a:solidFill>
          <a:schemeClr val="tx1"/>
        </a:solidFill>
        <a:latin typeface="Arial" charset="0"/>
        <a:ea typeface="ＭＳ Ｐゴシック" charset="-128"/>
        <a:cs typeface="+mn-cs"/>
      </a:defRPr>
    </a:lvl5pPr>
    <a:lvl6pPr marL="2286000" algn="l" defTabSz="914400" rtl="0" eaLnBrk="1" latinLnBrk="0" hangingPunct="1">
      <a:defRPr kumimoji="1" sz="1400" kern="1200">
        <a:solidFill>
          <a:schemeClr val="tx1"/>
        </a:solidFill>
        <a:latin typeface="Arial" charset="0"/>
        <a:ea typeface="ＭＳ Ｐゴシック" charset="-128"/>
        <a:cs typeface="+mn-cs"/>
      </a:defRPr>
    </a:lvl6pPr>
    <a:lvl7pPr marL="2743200" algn="l" defTabSz="914400" rtl="0" eaLnBrk="1" latinLnBrk="0" hangingPunct="1">
      <a:defRPr kumimoji="1" sz="1400" kern="1200">
        <a:solidFill>
          <a:schemeClr val="tx1"/>
        </a:solidFill>
        <a:latin typeface="Arial" charset="0"/>
        <a:ea typeface="ＭＳ Ｐゴシック" charset="-128"/>
        <a:cs typeface="+mn-cs"/>
      </a:defRPr>
    </a:lvl7pPr>
    <a:lvl8pPr marL="3200400" algn="l" defTabSz="914400" rtl="0" eaLnBrk="1" latinLnBrk="0" hangingPunct="1">
      <a:defRPr kumimoji="1" sz="1400" kern="1200">
        <a:solidFill>
          <a:schemeClr val="tx1"/>
        </a:solidFill>
        <a:latin typeface="Arial" charset="0"/>
        <a:ea typeface="ＭＳ Ｐゴシック" charset="-128"/>
        <a:cs typeface="+mn-cs"/>
      </a:defRPr>
    </a:lvl8pPr>
    <a:lvl9pPr marL="3657600" algn="l" defTabSz="914400" rtl="0" eaLnBrk="1" latinLnBrk="0" hangingPunct="1">
      <a:defRPr kumimoji="1" sz="14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83" userDrawn="1">
          <p15:clr>
            <a:srgbClr val="A4A3A4"/>
          </p15:clr>
        </p15:guide>
        <p15:guide id="2" pos="3120">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FFCC"/>
    <a:srgbClr val="FF9900"/>
    <a:srgbClr val="FFFF66"/>
    <a:srgbClr val="00CC66"/>
    <a:srgbClr val="009999"/>
    <a:srgbClr val="F3F9FA"/>
    <a:srgbClr val="FF3300"/>
    <a:srgbClr val="FF66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03447BB-5D67-496B-8E87-E561075AD55C}" styleName="濃色スタイル 1 - アクセント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6391" autoAdjust="0"/>
  </p:normalViewPr>
  <p:slideViewPr>
    <p:cSldViewPr snapToGrid="0">
      <p:cViewPr varScale="1">
        <p:scale>
          <a:sx n="113" d="100"/>
          <a:sy n="113" d="100"/>
        </p:scale>
        <p:origin x="1212" y="96"/>
      </p:cViewPr>
      <p:guideLst>
        <p:guide orient="horz" pos="2183"/>
        <p:guide pos="3120"/>
      </p:guideLst>
    </p:cSldViewPr>
  </p:slideViewPr>
  <p:outlineViewPr>
    <p:cViewPr>
      <p:scale>
        <a:sx n="33" d="100"/>
        <a:sy n="33" d="100"/>
      </p:scale>
      <p:origin x="42" y="2472"/>
    </p:cViewPr>
  </p:outlineViewPr>
  <p:notesTextViewPr>
    <p:cViewPr>
      <p:scale>
        <a:sx n="100" d="100"/>
        <a:sy n="100" d="100"/>
      </p:scale>
      <p:origin x="0" y="0"/>
    </p:cViewPr>
  </p:notesTextViewPr>
  <p:sorterViewPr>
    <p:cViewPr>
      <p:scale>
        <a:sx n="75" d="100"/>
        <a:sy n="75" d="100"/>
      </p:scale>
      <p:origin x="0" y="684"/>
    </p:cViewPr>
  </p:sorterViewPr>
  <p:notesViewPr>
    <p:cSldViewPr snapToGrid="0">
      <p:cViewPr varScale="1">
        <p:scale>
          <a:sx n="53" d="100"/>
          <a:sy n="53" d="100"/>
        </p:scale>
        <p:origin x="-2628" y="-84"/>
      </p:cViewPr>
      <p:guideLst>
        <p:guide orient="horz" pos="3107"/>
        <p:guide pos="2121"/>
      </p:guideLst>
    </p:cSldViewPr>
  </p:notesViewPr>
  <p:gridSpacing cx="360045" cy="360045"/>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presProps.xml" Type="http://schemas.openxmlformats.org/officeDocument/2006/relationships/presProps"/><Relationship Id="rId11" Target="viewProps.xml" Type="http://schemas.openxmlformats.org/officeDocument/2006/relationships/viewProps"/><Relationship Id="rId12" Target="theme/theme1.xml" Type="http://schemas.openxmlformats.org/officeDocument/2006/relationships/theme"/><Relationship Id="rId13" Target="tableStyles.xml" Type="http://schemas.openxmlformats.org/officeDocument/2006/relationships/tableStyles"/><Relationship Id="rId2" Target="slideMasters/slideMaster2.xml" Type="http://schemas.openxmlformats.org/officeDocument/2006/relationships/slideMaster"/><Relationship Id="rId3" Target="slideMasters/slideMaster3.xml" Type="http://schemas.openxmlformats.org/officeDocument/2006/relationships/slideMaster"/><Relationship Id="rId4" Target="slideMasters/slideMaster4.xml" Type="http://schemas.openxmlformats.org/officeDocument/2006/relationships/slideMaster"/><Relationship Id="rId5" Target="slideMasters/slideMaster5.xml" Type="http://schemas.openxmlformats.org/officeDocument/2006/relationships/slideMaster"/><Relationship Id="rId6" Target="slideMasters/slideMaster6.xml" Type="http://schemas.openxmlformats.org/officeDocument/2006/relationships/slideMaster"/><Relationship Id="rId7" Target="slides/slide1.xml" Type="http://schemas.openxmlformats.org/officeDocument/2006/relationships/slide"/><Relationship Id="rId8" Target="notesMasters/notesMaster1.xml" Type="http://schemas.openxmlformats.org/officeDocument/2006/relationships/notesMaster"/><Relationship Id="rId9" Target="handoutMasters/handoutMaster1.xml" Type="http://schemas.openxmlformats.org/officeDocument/2006/relationships/handoutMaster"/></Relationships>
</file>

<file path=ppt/handoutMasters/_rels/handoutMaster1.xml.rels><?xml version="1.0" encoding="UTF-8" standalone="yes"?><Relationships xmlns="http://schemas.openxmlformats.org/package/2006/relationships"><Relationship Id="rId1" Target="../theme/theme8.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8" y="10"/>
            <a:ext cx="2919031" cy="494311"/>
          </a:xfrm>
          <a:prstGeom prst="rect">
            <a:avLst/>
          </a:prstGeom>
          <a:noFill/>
          <a:ln w="9525">
            <a:noFill/>
            <a:miter lim="800000"/>
            <a:headEnd/>
            <a:tailEnd/>
          </a:ln>
          <a:effectLst/>
        </p:spPr>
        <p:txBody>
          <a:bodyPr vert="horz" wrap="square" lIns="90380" tIns="45191" rIns="90380" bIns="45191" numCol="1" anchor="t" anchorCtr="0" compatLnSpc="1">
            <a:prstTxWarp prst="textNoShape">
              <a:avLst/>
            </a:prstTxWarp>
          </a:bodyPr>
          <a:lstStyle>
            <a:lvl1pPr algn="l">
              <a:defRPr sz="1200">
                <a:latin typeface="Arial" charset="0"/>
                <a:ea typeface="ＭＳ Ｐゴシック" pitchFamily="50" charset="-128"/>
              </a:defRPr>
            </a:lvl1pPr>
          </a:lstStyle>
          <a:p>
            <a:pPr>
              <a:defRPr/>
            </a:pPr>
            <a:endParaRPr lang="en-US" altLang="ja-JP"/>
          </a:p>
        </p:txBody>
      </p:sp>
      <p:sp>
        <p:nvSpPr>
          <p:cNvPr id="27651" name="Rectangle 3"/>
          <p:cNvSpPr>
            <a:spLocks noGrp="1" noChangeArrowheads="1"/>
          </p:cNvSpPr>
          <p:nvPr>
            <p:ph type="dt" sz="quarter" idx="1"/>
          </p:nvPr>
        </p:nvSpPr>
        <p:spPr bwMode="auto">
          <a:xfrm>
            <a:off x="3815237" y="10"/>
            <a:ext cx="2919031" cy="494311"/>
          </a:xfrm>
          <a:prstGeom prst="rect">
            <a:avLst/>
          </a:prstGeom>
          <a:noFill/>
          <a:ln w="9525">
            <a:noFill/>
            <a:miter lim="800000"/>
            <a:headEnd/>
            <a:tailEnd/>
          </a:ln>
          <a:effectLst/>
        </p:spPr>
        <p:txBody>
          <a:bodyPr vert="horz" wrap="square" lIns="90380" tIns="45191" rIns="90380" bIns="45191" numCol="1" anchor="t" anchorCtr="0" compatLnSpc="1">
            <a:prstTxWarp prst="textNoShape">
              <a:avLst/>
            </a:prstTxWarp>
          </a:bodyPr>
          <a:lstStyle>
            <a:lvl1pPr algn="r">
              <a:defRPr sz="1200">
                <a:latin typeface="Arial" charset="0"/>
                <a:ea typeface="ＭＳ Ｐゴシック" pitchFamily="50" charset="-128"/>
              </a:defRPr>
            </a:lvl1pPr>
          </a:lstStyle>
          <a:p>
            <a:pPr>
              <a:defRPr/>
            </a:pPr>
            <a:endParaRPr lang="en-US" altLang="ja-JP"/>
          </a:p>
        </p:txBody>
      </p:sp>
      <p:sp>
        <p:nvSpPr>
          <p:cNvPr id="27652" name="Rectangle 4"/>
          <p:cNvSpPr>
            <a:spLocks noGrp="1" noChangeArrowheads="1"/>
          </p:cNvSpPr>
          <p:nvPr>
            <p:ph type="ftr" sz="quarter" idx="2"/>
          </p:nvPr>
        </p:nvSpPr>
        <p:spPr bwMode="auto">
          <a:xfrm>
            <a:off x="8" y="9370472"/>
            <a:ext cx="2919031" cy="494310"/>
          </a:xfrm>
          <a:prstGeom prst="rect">
            <a:avLst/>
          </a:prstGeom>
          <a:noFill/>
          <a:ln w="9525">
            <a:noFill/>
            <a:miter lim="800000"/>
            <a:headEnd/>
            <a:tailEnd/>
          </a:ln>
          <a:effectLst/>
        </p:spPr>
        <p:txBody>
          <a:bodyPr vert="horz" wrap="square" lIns="90380" tIns="45191" rIns="90380" bIns="45191" numCol="1" anchor="b" anchorCtr="0" compatLnSpc="1">
            <a:prstTxWarp prst="textNoShape">
              <a:avLst/>
            </a:prstTxWarp>
          </a:bodyPr>
          <a:lstStyle>
            <a:lvl1pPr algn="l">
              <a:defRPr sz="1200">
                <a:latin typeface="Arial" charset="0"/>
                <a:ea typeface="ＭＳ Ｐゴシック" pitchFamily="50" charset="-128"/>
              </a:defRPr>
            </a:lvl1pPr>
          </a:lstStyle>
          <a:p>
            <a:pPr>
              <a:defRPr/>
            </a:pPr>
            <a:endParaRPr lang="en-US" altLang="ja-JP"/>
          </a:p>
        </p:txBody>
      </p:sp>
      <p:sp>
        <p:nvSpPr>
          <p:cNvPr id="27653" name="Rectangle 5"/>
          <p:cNvSpPr>
            <a:spLocks noGrp="1" noChangeArrowheads="1"/>
          </p:cNvSpPr>
          <p:nvPr>
            <p:ph type="sldNum" sz="quarter" idx="3"/>
          </p:nvPr>
        </p:nvSpPr>
        <p:spPr bwMode="auto">
          <a:xfrm>
            <a:off x="3815237" y="9370472"/>
            <a:ext cx="2919031" cy="494310"/>
          </a:xfrm>
          <a:prstGeom prst="rect">
            <a:avLst/>
          </a:prstGeom>
          <a:noFill/>
          <a:ln w="9525">
            <a:noFill/>
            <a:miter lim="800000"/>
            <a:headEnd/>
            <a:tailEnd/>
          </a:ln>
          <a:effectLst/>
        </p:spPr>
        <p:txBody>
          <a:bodyPr vert="horz" wrap="square" lIns="90380" tIns="45191" rIns="90380" bIns="45191" numCol="1" anchor="b" anchorCtr="0" compatLnSpc="1">
            <a:prstTxWarp prst="textNoShape">
              <a:avLst/>
            </a:prstTxWarp>
          </a:bodyPr>
          <a:lstStyle>
            <a:lvl1pPr algn="r">
              <a:defRPr sz="1200">
                <a:latin typeface="Arial" charset="0"/>
                <a:ea typeface="ＭＳ Ｐゴシック" pitchFamily="50" charset="-128"/>
              </a:defRPr>
            </a:lvl1pPr>
          </a:lstStyle>
          <a:p>
            <a:pPr>
              <a:defRPr/>
            </a:pPr>
            <a:fld id="{C2B16859-F8F1-4BE0-A450-7127CD44C67C}" type="slidenum">
              <a:rPr lang="en-US" altLang="ja-JP"/>
              <a:pPr>
                <a:defRPr/>
              </a:pPr>
              <a:t>‹#›</a:t>
            </a:fld>
            <a:endParaRPr lang="en-US" altLang="ja-JP"/>
          </a:p>
        </p:txBody>
      </p:sp>
    </p:spTree>
    <p:extLst>
      <p:ext uri="{BB962C8B-B14F-4D97-AF65-F5344CB8AC3E}">
        <p14:creationId xmlns:p14="http://schemas.microsoft.com/office/powerpoint/2010/main" val="1270363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Relationships xmlns="http://schemas.openxmlformats.org/package/2006/relationships"><Relationship Id="rId1" Target="../theme/theme7.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8" y="10"/>
            <a:ext cx="2919031" cy="494311"/>
          </a:xfrm>
          <a:prstGeom prst="rect">
            <a:avLst/>
          </a:prstGeom>
          <a:noFill/>
          <a:ln w="9525">
            <a:noFill/>
            <a:miter lim="800000"/>
            <a:headEnd/>
            <a:tailEnd/>
          </a:ln>
          <a:effectLst/>
        </p:spPr>
        <p:txBody>
          <a:bodyPr vert="horz" wrap="square" lIns="90380" tIns="45191" rIns="90380" bIns="45191" numCol="1" anchor="t" anchorCtr="0" compatLnSpc="1">
            <a:prstTxWarp prst="textNoShape">
              <a:avLst/>
            </a:prstTxWarp>
          </a:bodyPr>
          <a:lstStyle>
            <a:lvl1pPr algn="l">
              <a:defRPr sz="1200">
                <a:latin typeface="Arial" charset="0"/>
                <a:ea typeface="ＭＳ Ｐゴシック" pitchFamily="50" charset="-128"/>
              </a:defRPr>
            </a:lvl1pPr>
          </a:lstStyle>
          <a:p>
            <a:pPr>
              <a:defRPr/>
            </a:pPr>
            <a:endParaRPr lang="en-US" altLang="ja-JP"/>
          </a:p>
        </p:txBody>
      </p:sp>
      <p:sp>
        <p:nvSpPr>
          <p:cNvPr id="19459" name="Rectangle 3"/>
          <p:cNvSpPr>
            <a:spLocks noGrp="1" noChangeArrowheads="1"/>
          </p:cNvSpPr>
          <p:nvPr>
            <p:ph type="dt" idx="1"/>
          </p:nvPr>
        </p:nvSpPr>
        <p:spPr bwMode="auto">
          <a:xfrm>
            <a:off x="3815237" y="10"/>
            <a:ext cx="2919031" cy="494311"/>
          </a:xfrm>
          <a:prstGeom prst="rect">
            <a:avLst/>
          </a:prstGeom>
          <a:noFill/>
          <a:ln w="9525">
            <a:noFill/>
            <a:miter lim="800000"/>
            <a:headEnd/>
            <a:tailEnd/>
          </a:ln>
          <a:effectLst/>
        </p:spPr>
        <p:txBody>
          <a:bodyPr vert="horz" wrap="square" lIns="90380" tIns="45191" rIns="90380" bIns="45191" numCol="1" anchor="t" anchorCtr="0" compatLnSpc="1">
            <a:prstTxWarp prst="textNoShape">
              <a:avLst/>
            </a:prstTxWarp>
          </a:bodyPr>
          <a:lstStyle>
            <a:lvl1pPr algn="r">
              <a:defRPr sz="1200">
                <a:latin typeface="Arial" charset="0"/>
                <a:ea typeface="ＭＳ Ｐゴシック" pitchFamily="50" charset="-128"/>
              </a:defRPr>
            </a:lvl1pPr>
          </a:lstStyle>
          <a:p>
            <a:pPr>
              <a:defRPr/>
            </a:pPr>
            <a:endParaRPr lang="en-US" altLang="ja-JP"/>
          </a:p>
        </p:txBody>
      </p:sp>
      <p:sp>
        <p:nvSpPr>
          <p:cNvPr id="82948" name="Rectangle 4"/>
          <p:cNvSpPr>
            <a:spLocks noGrp="1" noRot="1" noChangeAspect="1" noChangeArrowheads="1" noTextEdit="1"/>
          </p:cNvSpPr>
          <p:nvPr>
            <p:ph type="sldImg" idx="2"/>
          </p:nvPr>
        </p:nvSpPr>
        <p:spPr bwMode="auto">
          <a:xfrm>
            <a:off x="698500" y="741363"/>
            <a:ext cx="5340350" cy="3697287"/>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674782" y="4686001"/>
            <a:ext cx="5386200" cy="4439612"/>
          </a:xfrm>
          <a:prstGeom prst="rect">
            <a:avLst/>
          </a:prstGeom>
          <a:noFill/>
          <a:ln w="9525">
            <a:noFill/>
            <a:miter lim="800000"/>
            <a:headEnd/>
            <a:tailEnd/>
          </a:ln>
          <a:effectLst/>
        </p:spPr>
        <p:txBody>
          <a:bodyPr vert="horz" wrap="square" lIns="90380" tIns="45191" rIns="90380" bIns="45191"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9462" name="Rectangle 6"/>
          <p:cNvSpPr>
            <a:spLocks noGrp="1" noChangeArrowheads="1"/>
          </p:cNvSpPr>
          <p:nvPr>
            <p:ph type="ftr" sz="quarter" idx="4"/>
          </p:nvPr>
        </p:nvSpPr>
        <p:spPr bwMode="auto">
          <a:xfrm>
            <a:off x="8" y="9370472"/>
            <a:ext cx="2919031" cy="494310"/>
          </a:xfrm>
          <a:prstGeom prst="rect">
            <a:avLst/>
          </a:prstGeom>
          <a:noFill/>
          <a:ln w="9525">
            <a:noFill/>
            <a:miter lim="800000"/>
            <a:headEnd/>
            <a:tailEnd/>
          </a:ln>
          <a:effectLst/>
        </p:spPr>
        <p:txBody>
          <a:bodyPr vert="horz" wrap="square" lIns="90380" tIns="45191" rIns="90380" bIns="45191" numCol="1" anchor="b" anchorCtr="0" compatLnSpc="1">
            <a:prstTxWarp prst="textNoShape">
              <a:avLst/>
            </a:prstTxWarp>
          </a:bodyPr>
          <a:lstStyle>
            <a:lvl1pPr algn="l">
              <a:defRPr sz="1200">
                <a:latin typeface="Arial" charset="0"/>
                <a:ea typeface="ＭＳ Ｐゴシック" pitchFamily="50" charset="-128"/>
              </a:defRPr>
            </a:lvl1pPr>
          </a:lstStyle>
          <a:p>
            <a:pPr>
              <a:defRPr/>
            </a:pPr>
            <a:endParaRPr lang="en-US" altLang="ja-JP"/>
          </a:p>
        </p:txBody>
      </p:sp>
      <p:sp>
        <p:nvSpPr>
          <p:cNvPr id="19463" name="Rectangle 7"/>
          <p:cNvSpPr>
            <a:spLocks noGrp="1" noChangeArrowheads="1"/>
          </p:cNvSpPr>
          <p:nvPr>
            <p:ph type="sldNum" sz="quarter" idx="5"/>
          </p:nvPr>
        </p:nvSpPr>
        <p:spPr bwMode="auto">
          <a:xfrm>
            <a:off x="3815237" y="9370472"/>
            <a:ext cx="2919031" cy="494310"/>
          </a:xfrm>
          <a:prstGeom prst="rect">
            <a:avLst/>
          </a:prstGeom>
          <a:noFill/>
          <a:ln w="9525">
            <a:noFill/>
            <a:miter lim="800000"/>
            <a:headEnd/>
            <a:tailEnd/>
          </a:ln>
          <a:effectLst/>
        </p:spPr>
        <p:txBody>
          <a:bodyPr vert="horz" wrap="square" lIns="90380" tIns="45191" rIns="90380" bIns="45191" numCol="1" anchor="b" anchorCtr="0" compatLnSpc="1">
            <a:prstTxWarp prst="textNoShape">
              <a:avLst/>
            </a:prstTxWarp>
          </a:bodyPr>
          <a:lstStyle>
            <a:lvl1pPr algn="r">
              <a:defRPr sz="1200">
                <a:latin typeface="Arial" charset="0"/>
                <a:ea typeface="ＭＳ Ｐゴシック" pitchFamily="50" charset="-128"/>
              </a:defRPr>
            </a:lvl1pPr>
          </a:lstStyle>
          <a:p>
            <a:pPr>
              <a:defRPr/>
            </a:pPr>
            <a:fld id="{207A177C-1697-425A-BB40-584291A47487}" type="slidenum">
              <a:rPr lang="en-US" altLang="ja-JP"/>
              <a:pPr>
                <a:defRPr/>
              </a:pPr>
              <a:t>‹#›</a:t>
            </a:fld>
            <a:endParaRPr lang="en-US" altLang="ja-JP"/>
          </a:p>
        </p:txBody>
      </p:sp>
    </p:spTree>
    <p:extLst>
      <p:ext uri="{BB962C8B-B14F-4D97-AF65-F5344CB8AC3E}">
        <p14:creationId xmlns:p14="http://schemas.microsoft.com/office/powerpoint/2010/main" val="236044524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1" name="スライド イメージ プレースホルダー 1"/>
          <p:cNvSpPr>
            <a:spLocks noGrp="1" noRot="1" noChangeAspect="1" noTextEdit="1"/>
          </p:cNvSpPr>
          <p:nvPr>
            <p:ph type="sldImg"/>
          </p:nvPr>
        </p:nvSpPr>
        <p:spPr>
          <a:noFill/>
          <a:ln>
            <a:solidFill>
              <a:srgbClr val="000000"/>
            </a:solidFill>
            <a:miter lim="800000"/>
            <a:headEnd/>
            <a:tailEnd/>
          </a:ln>
        </p:spPr>
      </p:sp>
      <p:sp>
        <p:nvSpPr>
          <p:cNvPr id="1162" name="ノート プレースホルダー 2"/>
          <p:cNvSpPr>
            <a:spLocks noGrp="1"/>
          </p:cNvSpPr>
          <p:nvPr>
            <p:ph type="body" idx="1"/>
          </p:nvPr>
        </p:nvSpPr>
        <p:spPr>
          <a:noFill/>
        </p:spPr>
        <p:txBody>
          <a:bodyPr wrap="square" numCol="1" anchor="t" anchorCtr="0" compatLnSpc="1">
            <a:prstTxWarp prst="textNoShape">
              <a:avLst/>
            </a:prstTxWarp>
          </a:bodyPr>
          <a:lstStyle/>
          <a:p>
            <a:endParaRPr lang="ja-JP" altLang="en-US"/>
          </a:p>
        </p:txBody>
      </p:sp>
      <p:sp>
        <p:nvSpPr>
          <p:cNvPr id="1163" name="スライド番号プレースホルダー 3"/>
          <p:cNvSpPr>
            <a:spLocks noGrp="1"/>
          </p:cNvSpPr>
          <p:nvPr>
            <p:ph type="sldNum" sz="quarter" idx="5"/>
          </p:nvPr>
        </p:nvSpPr>
        <p:spPr>
          <a:noFill/>
        </p:spPr>
        <p:txBody>
          <a:bodyPr wrap="square" numCol="1" anchorCtr="0" compatLnSpc="1">
            <a:prstTxWarp prst="textNoShape">
              <a:avLst/>
            </a:prstTxWarp>
          </a:bodyPr>
          <a:lstStyle>
            <a:lvl1pPr>
              <a:defRPr kumimoji="1">
                <a:solidFill>
                  <a:schemeClr val="tx1"/>
                </a:solidFill>
                <a:latin typeface="Arial" panose="020B0604020202020204" pitchFamily="34" charset="0"/>
                <a:ea typeface="ＭＳ Ｐゴシック" panose="020B0600070205080204" pitchFamily="50" charset="-128"/>
              </a:defRPr>
            </a:lvl1pPr>
            <a:lvl2pPr marL="711251" indent="-273559">
              <a:defRPr kumimoji="1">
                <a:solidFill>
                  <a:schemeClr val="tx1"/>
                </a:solidFill>
                <a:latin typeface="Arial" panose="020B0604020202020204" pitchFamily="34" charset="0"/>
                <a:ea typeface="ＭＳ Ｐゴシック" panose="020B0600070205080204" pitchFamily="50" charset="-128"/>
              </a:defRPr>
            </a:lvl2pPr>
            <a:lvl3pPr marL="1094232" indent="-218847">
              <a:defRPr kumimoji="1">
                <a:solidFill>
                  <a:schemeClr val="tx1"/>
                </a:solidFill>
                <a:latin typeface="Arial" panose="020B0604020202020204" pitchFamily="34" charset="0"/>
                <a:ea typeface="ＭＳ Ｐゴシック" panose="020B0600070205080204" pitchFamily="50" charset="-128"/>
              </a:defRPr>
            </a:lvl3pPr>
            <a:lvl4pPr marL="1531925" indent="-218847">
              <a:defRPr kumimoji="1">
                <a:solidFill>
                  <a:schemeClr val="tx1"/>
                </a:solidFill>
                <a:latin typeface="Arial" panose="020B0604020202020204" pitchFamily="34" charset="0"/>
                <a:ea typeface="ＭＳ Ｐゴシック" panose="020B0600070205080204" pitchFamily="50" charset="-128"/>
              </a:defRPr>
            </a:lvl4pPr>
            <a:lvl5pPr marL="1969618" indent="-218847">
              <a:defRPr kumimoji="1">
                <a:solidFill>
                  <a:schemeClr val="tx1"/>
                </a:solidFill>
                <a:latin typeface="Arial" panose="020B0604020202020204" pitchFamily="34" charset="0"/>
                <a:ea typeface="ＭＳ Ｐゴシック" panose="020B0600070205080204" pitchFamily="50" charset="-128"/>
              </a:defRPr>
            </a:lvl5pPr>
            <a:lvl6pPr marL="2407310" indent="-218847"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45003" indent="-218847"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2696" indent="-218847"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20389" indent="-218847"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240" rtl="0" eaLnBrk="1" fontAlgn="base" latinLnBrk="0" hangingPunct="1">
              <a:lnSpc>
                <a:spcPct val="100000"/>
              </a:lnSpc>
              <a:spcBef>
                <a:spcPct val="0"/>
              </a:spcBef>
              <a:spcAft>
                <a:spcPct val="0"/>
              </a:spcAft>
              <a:buClrTx/>
              <a:buSzTx/>
              <a:buFontTx/>
              <a:buNone/>
              <a:tabLst/>
              <a:defRPr/>
            </a:pPr>
            <a:fld id="{4A032FD2-7C36-4382-B170-D987FF9D7D84}" type="slidenum">
              <a:rPr kumimoji="1" lang="ja-JP" altLang="en-US" sz="9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rPr>
              <a:pPr marL="0" marR="0" lvl="0" indent="0" algn="r" defTabSz="914240" rtl="0" eaLnBrk="1" fontAlgn="base" latinLnBrk="0" hangingPunct="1">
                <a:lnSpc>
                  <a:spcPct val="100000"/>
                </a:lnSpc>
                <a:spcBef>
                  <a:spcPct val="0"/>
                </a:spcBef>
                <a:spcAft>
                  <a:spcPct val="0"/>
                </a:spcAft>
                <a:buClrTx/>
                <a:buSzTx/>
                <a:buFontTx/>
                <a:buNone/>
                <a:tabLst/>
                <a:defRPr/>
              </a:pPr>
              <a:t>1</a:t>
            </a:fld>
            <a:endParaRPr kumimoji="1" lang="ja-JP" altLang="en-US" sz="9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1721435179"/>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png" Type="http://schemas.openxmlformats.org/officeDocument/2006/relationships/image"/><Relationship Id="rId3" Target="../media/image4.wmf" Type="http://schemas.openxmlformats.org/officeDocument/2006/relationships/image"/></Relationships>
</file>

<file path=ppt/slideLayouts/_rels/slideLayout1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4.xml" Type="http://schemas.openxmlformats.org/officeDocument/2006/relationships/slideMaster"/><Relationship Id="rId2" Target="../media/image2.png" Type="http://schemas.openxmlformats.org/officeDocument/2006/relationships/image"/></Relationships>
</file>

<file path=ppt/slideLayouts/_rels/slideLayout24.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25.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26.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27.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28.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29.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0.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31.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32.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33.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34.xml.rels><?xml version="1.0" encoding="UTF-8" standalone="yes"?><Relationships xmlns="http://schemas.openxmlformats.org/package/2006/relationships"><Relationship Id="rId1" Target="../slideMasters/slideMaster5.xml" Type="http://schemas.openxmlformats.org/officeDocument/2006/relationships/slideMaster"/><Relationship Id="rId2" Target="../media/image2.png" Type="http://schemas.openxmlformats.org/officeDocument/2006/relationships/image"/><Relationship Id="rId3" Target="../media/image4.wmf" Type="http://schemas.openxmlformats.org/officeDocument/2006/relationships/image"/></Relationships>
</file>

<file path=ppt/slideLayouts/_rels/slideLayout35.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36.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37.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38.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39.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0.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41.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42.xml.rels><?xml version="1.0" encoding="UTF-8" standalone="yes"?><Relationships xmlns="http://schemas.openxmlformats.org/package/2006/relationships"><Relationship Id="rId1" Target="../slideMasters/slideMaster5.xml" Type="http://schemas.openxmlformats.org/officeDocument/2006/relationships/slideMaster"/><Relationship Id="rId2" Target="../media/image6.png" Type="http://schemas.openxmlformats.org/officeDocument/2006/relationships/image"/><Relationship Id="rId3" Target="../media/image4.wmf" Type="http://schemas.openxmlformats.org/officeDocument/2006/relationships/image"/></Relationships>
</file>

<file path=ppt/slideLayouts/_rels/slideLayout43.xml.rels><?xml version="1.0" encoding="UTF-8" standalone="yes"?><Relationships xmlns="http://schemas.openxmlformats.org/package/2006/relationships"><Relationship Id="rId1" Target="../slideMasters/slideMaster5.xml" Type="http://schemas.openxmlformats.org/officeDocument/2006/relationships/slideMaster"/><Relationship Id="rId2" Target="../media/image9.png" Type="http://schemas.openxmlformats.org/officeDocument/2006/relationships/image"/><Relationship Id="rId3" Target="../media/image10.png" Type="http://schemas.openxmlformats.org/officeDocument/2006/relationships/image"/><Relationship Id="rId4" Target="../media/image3.png" Type="http://schemas.openxmlformats.org/officeDocument/2006/relationships/image"/><Relationship Id="rId5" Target="../media/image4.wmf" Type="http://schemas.openxmlformats.org/officeDocument/2006/relationships/image"/></Relationships>
</file>

<file path=ppt/slideLayouts/_rels/slideLayout44.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45.xml.rels><?xml version="1.0" encoding="UTF-8" standalone="yes"?><Relationships xmlns="http://schemas.openxmlformats.org/package/2006/relationships"><Relationship Id="rId1" Target="../slideMasters/slideMaster6.xml" Type="http://schemas.openxmlformats.org/officeDocument/2006/relationships/slideMaster"/><Relationship Id="rId2" Target="../media/image8.png" Type="http://schemas.openxmlformats.org/officeDocument/2006/relationships/image"/><Relationship Id="rId3" Target="../media/image2.png" Type="http://schemas.openxmlformats.org/officeDocument/2006/relationships/image"/><Relationship Id="rId4" Target="../media/image3.png" Type="http://schemas.openxmlformats.org/officeDocument/2006/relationships/image"/></Relationships>
</file>

<file path=ppt/slideLayouts/_rels/slideLayout46.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47.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48.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49.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0.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51.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52.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53.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54.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55.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6.png" Type="http://schemas.openxmlformats.org/officeDocument/2006/relationships/image"/><Relationship Id="rId3" Target="../media/image4.wmf" Type="http://schemas.openxmlformats.org/officeDocument/2006/relationships/image"/></Relationships>
</file>

<file path=ppt/slideLayouts/_rels/slideLayout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1614" name="Picture 7" descr="mlit_top"/>
          <p:cNvPicPr>
            <a:picLocks noChangeAspect="1" noChangeArrowheads="1"/>
          </p:cNvPicPr>
          <p:nvPr/>
        </p:nvPicPr>
        <p:blipFill>
          <a:blip r:embed="rId2"/>
          <a:srcRect t="62230"/>
          <a:stretch>
            <a:fillRect/>
          </a:stretch>
        </p:blipFill>
        <p:spPr>
          <a:xfrm>
            <a:off x="11" y="6524710"/>
            <a:ext cx="9906000" cy="333375"/>
          </a:xfrm>
          <a:prstGeom prst="rect">
            <a:avLst/>
          </a:prstGeom>
          <a:noFill/>
          <a:ln w="9525">
            <a:noFill/>
            <a:miter lim="800000"/>
            <a:headEnd/>
            <a:tailEnd/>
          </a:ln>
        </p:spPr>
      </p:pic>
      <p:sp>
        <p:nvSpPr>
          <p:cNvPr id="1615" name="Rectangle 8"/>
          <p:cNvSpPr>
            <a:spLocks noChangeArrowheads="1"/>
          </p:cNvSpPr>
          <p:nvPr/>
        </p:nvSpPr>
        <p:spPr>
          <a:xfrm>
            <a:off x="1833883" y="3284623"/>
            <a:ext cx="8072143" cy="73025"/>
          </a:xfrm>
          <a:prstGeom prst="rect">
            <a:avLst/>
          </a:prstGeom>
          <a:solidFill>
            <a:srgbClr val="0066CC"/>
          </a:solidFill>
          <a:ln w="9525">
            <a:noFill/>
            <a:miter lim="800000"/>
            <a:headEnd/>
            <a:tailEnd/>
          </a:ln>
          <a:effectLst/>
        </p:spPr>
        <p:txBody>
          <a:bodyPr wrap="none" anchor="ctr"/>
          <a:lstStyle/>
          <a:p>
            <a:pPr>
              <a:defRPr/>
            </a:pPr>
            <a:endParaRPr lang="ja-JP" altLang="en-US" sz="1800">
              <a:solidFill>
                <a:srgbClr val="000000"/>
              </a:solidFill>
            </a:endParaRPr>
          </a:p>
        </p:txBody>
      </p:sp>
      <p:pic>
        <p:nvPicPr>
          <p:cNvPr id="1616" name="Picture 9"/>
          <p:cNvPicPr>
            <a:picLocks noChangeAspect="1" noChangeArrowheads="1"/>
          </p:cNvPicPr>
          <p:nvPr/>
        </p:nvPicPr>
        <p:blipFill>
          <a:blip r:embed="rId3"/>
          <a:stretch>
            <a:fillRect/>
          </a:stretch>
        </p:blipFill>
        <p:spPr>
          <a:xfrm>
            <a:off x="0" y="6051635"/>
            <a:ext cx="2302244" cy="473075"/>
          </a:xfrm>
          <a:prstGeom prst="rect">
            <a:avLst/>
          </a:prstGeom>
          <a:noFill/>
          <a:ln w="9525">
            <a:noFill/>
            <a:miter lim="800000"/>
            <a:headEnd/>
            <a:tailEnd/>
          </a:ln>
        </p:spPr>
      </p:pic>
      <p:sp>
        <p:nvSpPr>
          <p:cNvPr id="1617" name="Text Box 10"/>
          <p:cNvSpPr txBox="1">
            <a:spLocks noChangeArrowheads="1"/>
          </p:cNvSpPr>
          <p:nvPr/>
        </p:nvSpPr>
        <p:spPr>
          <a:xfrm>
            <a:off x="0" y="6524688"/>
            <a:ext cx="3642920" cy="276999"/>
          </a:xfrm>
          <a:prstGeom prst="rect">
            <a:avLst/>
          </a:prstGeom>
          <a:noFill/>
          <a:ln w="9525">
            <a:noFill/>
            <a:miter lim="800000"/>
            <a:headEnd/>
            <a:tailEnd/>
          </a:ln>
          <a:effectLst/>
        </p:spPr>
        <p:txBody>
          <a:bodyPr wrap="none">
            <a:spAutoFit/>
          </a:bodyPr>
          <a:lstStyle/>
          <a:p>
            <a:pPr>
              <a:defRPr/>
            </a:pPr>
            <a:r>
              <a:rPr lang="en-US" altLang="ja-JP" sz="1200" i="1">
                <a:solidFill>
                  <a:srgbClr val="FFFFFF"/>
                </a:solidFill>
                <a:latin typeface="Times New Roman" pitchFamily="18" charset="0"/>
              </a:rPr>
              <a:t>Ministry of Land, Infrastructure, Transport and Tourism</a:t>
            </a:r>
          </a:p>
        </p:txBody>
      </p:sp>
      <p:sp>
        <p:nvSpPr>
          <p:cNvPr id="1618" name="Rectangle 2"/>
          <p:cNvSpPr>
            <a:spLocks noGrp="1" noChangeArrowheads="1"/>
          </p:cNvSpPr>
          <p:nvPr>
            <p:ph type="ctrTitle"/>
          </p:nvPr>
        </p:nvSpPr>
        <p:spPr>
          <a:xfrm>
            <a:off x="1754481" y="2133685"/>
            <a:ext cx="8151531" cy="1470025"/>
          </a:xfrm>
        </p:spPr>
        <p:txBody>
          <a:bodyPr/>
          <a:lstStyle>
            <a:lvl1pPr>
              <a:defRPr sz="4000"/>
            </a:lvl1pPr>
          </a:lstStyle>
          <a:p>
            <a:r>
              <a:rPr lang="ja-JP" altLang="en-US"/>
              <a:t>マスタ タイトルの書式設定</a:t>
            </a:r>
          </a:p>
        </p:txBody>
      </p:sp>
      <p:sp>
        <p:nvSpPr>
          <p:cNvPr id="1619" name="Rectangle 3"/>
          <p:cNvSpPr>
            <a:spLocks noGrp="1" noChangeArrowheads="1"/>
          </p:cNvSpPr>
          <p:nvPr>
            <p:ph type="subTitle" idx="1"/>
          </p:nvPr>
        </p:nvSpPr>
        <p:spPr>
          <a:xfrm>
            <a:off x="1486152" y="3886200"/>
            <a:ext cx="6933724" cy="1752600"/>
          </a:xfrm>
        </p:spPr>
        <p:txBody>
          <a:bodyPr/>
          <a:lstStyle>
            <a:lvl1pPr marL="0" indent="0" algn="ctr">
              <a:buFontTx/>
              <a:buNone/>
              <a:defRPr/>
            </a:lvl1pPr>
          </a:lstStyle>
          <a:p>
            <a:r>
              <a:rPr lang="ja-JP" altLang="en-US"/>
              <a:t>マスタ サブタイトルの書式設定</a:t>
            </a:r>
          </a:p>
        </p:txBody>
      </p:sp>
      <p:sp>
        <p:nvSpPr>
          <p:cNvPr id="1620" name="Rectangle 4"/>
          <p:cNvSpPr>
            <a:spLocks noGrp="1" noChangeArrowheads="1"/>
          </p:cNvSpPr>
          <p:nvPr>
            <p:ph type="dt" sz="half" idx="10"/>
          </p:nvPr>
        </p:nvSpPr>
        <p:spPr/>
        <p:txBody>
          <a:bodyPr/>
          <a:lstStyle>
            <a:lvl1pPr>
              <a:defRPr/>
            </a:lvl1pPr>
          </a:lstStyle>
          <a:p>
            <a:pPr>
              <a:defRPr/>
            </a:pPr>
            <a:endParaRPr lang="en-US" altLang="ja-JP">
              <a:solidFill>
                <a:srgbClr val="000000"/>
              </a:solidFill>
            </a:endParaRPr>
          </a:p>
        </p:txBody>
      </p:sp>
      <p:sp>
        <p:nvSpPr>
          <p:cNvPr id="1621" name="Rectangle 5"/>
          <p:cNvSpPr>
            <a:spLocks noGrp="1" noChangeArrowheads="1"/>
          </p:cNvSpPr>
          <p:nvPr>
            <p:ph type="ftr" sz="quarter" idx="11"/>
          </p:nvPr>
        </p:nvSpPr>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1299454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見出し二段">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p:txBody>
          <a:bodyPr/>
          <a:lstStyle>
            <a:lvl1pPr>
              <a:defRPr/>
            </a:lvl1pPr>
          </a:lstStyle>
          <a:p>
            <a:pPr>
              <a:defRPr/>
            </a:pPr>
            <a:fld id="{A32EFE05-B5E7-4A6D-8C90-6AD333B42F82}" type="slidenum">
              <a:rPr lang="en-US" altLang="ja-JP"/>
              <a:pPr>
                <a:defRPr/>
              </a:pPr>
              <a:t>‹#›</a:t>
            </a:fld>
            <a:endParaRPr lang="en-US" altLang="ja-JP"/>
          </a:p>
        </p:txBody>
      </p:sp>
    </p:spTree>
    <p:extLst>
      <p:ext uri="{BB962C8B-B14F-4D97-AF65-F5344CB8AC3E}">
        <p14:creationId xmlns:p14="http://schemas.microsoft.com/office/powerpoint/2010/main" val="1375745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1938" name="タイトル 1"/>
          <p:cNvSpPr>
            <a:spLocks noGrp="1"/>
          </p:cNvSpPr>
          <p:nvPr>
            <p:ph type="title"/>
          </p:nvPr>
        </p:nvSpPr>
        <p:spPr>
          <a:xfrm>
            <a:off x="1" y="0"/>
            <a:ext cx="7605713" cy="476250"/>
          </a:xfrm>
        </p:spPr>
        <p:txBody>
          <a:bodyPr/>
          <a:lstStyle/>
          <a:p>
            <a:r>
              <a:rPr lang="ja-JP" altLang="en-US"/>
              <a:t>マスタ タイトルの書式設定</a:t>
            </a:r>
          </a:p>
        </p:txBody>
      </p:sp>
      <p:sp>
        <p:nvSpPr>
          <p:cNvPr id="1939" name="表プレースホルダ 2"/>
          <p:cNvSpPr>
            <a:spLocks noGrp="1"/>
          </p:cNvSpPr>
          <p:nvPr>
            <p:ph type="tbl" idx="1"/>
          </p:nvPr>
        </p:nvSpPr>
        <p:spPr>
          <a:xfrm>
            <a:off x="495300" y="1600202"/>
            <a:ext cx="8915400" cy="4525963"/>
          </a:xfrm>
        </p:spPr>
        <p:txBody>
          <a:bodyPr/>
          <a:lstStyle/>
          <a:p>
            <a:pPr lvl="0"/>
            <a:endParaRPr lang="ja-JP" altLang="en-US" noProof="0" dirty="0"/>
          </a:p>
        </p:txBody>
      </p:sp>
      <p:sp>
        <p:nvSpPr>
          <p:cNvPr id="1940" name="Rectangle 4"/>
          <p:cNvSpPr>
            <a:spLocks noGrp="1" noChangeArrowheads="1"/>
          </p:cNvSpPr>
          <p:nvPr>
            <p:ph type="dt" sz="half" idx="10"/>
          </p:nvPr>
        </p:nvSpPr>
        <p:spPr/>
        <p:txBody>
          <a:bodyPr/>
          <a:lstStyle>
            <a:lvl1pPr>
              <a:defRPr/>
            </a:lvl1pPr>
          </a:lstStyle>
          <a:p>
            <a:pPr defTabSz="844083">
              <a:defRPr/>
            </a:pPr>
            <a:endParaRPr lang="en-US" altLang="ja-JP">
              <a:solidFill>
                <a:srgbClr val="000000"/>
              </a:solidFill>
            </a:endParaRPr>
          </a:p>
        </p:txBody>
      </p:sp>
      <p:sp>
        <p:nvSpPr>
          <p:cNvPr id="1941" name="Rectangle 5"/>
          <p:cNvSpPr>
            <a:spLocks noGrp="1" noChangeArrowheads="1"/>
          </p:cNvSpPr>
          <p:nvPr>
            <p:ph type="ftr" sz="quarter" idx="11"/>
          </p:nvPr>
        </p:nvSpPr>
        <p:spPr/>
        <p:txBody>
          <a:bodyPr/>
          <a:lstStyle>
            <a:lvl1pPr>
              <a:defRPr/>
            </a:lvl1pPr>
          </a:lstStyle>
          <a:p>
            <a:pPr defTabSz="844083">
              <a:defRPr/>
            </a:pPr>
            <a:endParaRPr lang="en-US" altLang="ja-JP">
              <a:solidFill>
                <a:srgbClr val="000000"/>
              </a:solidFill>
            </a:endParaRPr>
          </a:p>
        </p:txBody>
      </p:sp>
      <p:sp>
        <p:nvSpPr>
          <p:cNvPr id="1942" name="Rectangle 6"/>
          <p:cNvSpPr>
            <a:spLocks noGrp="1" noChangeArrowheads="1"/>
          </p:cNvSpPr>
          <p:nvPr>
            <p:ph type="sldNum" sz="quarter" idx="12"/>
          </p:nvPr>
        </p:nvSpPr>
        <p:spPr/>
        <p:txBody>
          <a:bodyPr/>
          <a:lstStyle>
            <a:lvl1pPr>
              <a:defRPr/>
            </a:lvl1pPr>
          </a:lstStyle>
          <a:p>
            <a:pPr defTabSz="844083">
              <a:defRPr/>
            </a:pPr>
            <a:fld id="{1DD589E4-6D06-45BF-B98E-73375DB6E6F7}" type="slidenum">
              <a:rPr lang="en-US" altLang="ja-JP" b="0" smtClean="0">
                <a:solidFill>
                  <a:srgbClr val="000000"/>
                </a:solidFill>
                <a:latin typeface="Arial" charset="0"/>
              </a:rPr>
              <a:pPr defTabSz="844083">
                <a:defRPr/>
              </a:pPr>
              <a:t>‹#›</a:t>
            </a:fld>
            <a:endParaRPr lang="en-US" altLang="ja-JP" b="0">
              <a:solidFill>
                <a:srgbClr val="000000"/>
              </a:solidFill>
              <a:latin typeface="Arial" charset="0"/>
            </a:endParaRPr>
          </a:p>
        </p:txBody>
      </p:sp>
    </p:spTree>
    <p:extLst>
      <p:ext uri="{BB962C8B-B14F-4D97-AF65-F5344CB8AC3E}">
        <p14:creationId xmlns:p14="http://schemas.microsoft.com/office/powerpoint/2010/main" val="13392618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742950" y="2130425"/>
            <a:ext cx="8420100" cy="1470025"/>
          </a:xfrm>
        </p:spPr>
        <p:txBody>
          <a:bodyPr/>
          <a:lstStyle/>
          <a:p>
            <a:r>
              <a:rPr lang="ja-JP" altLang="en-US"/>
              <a:t>マスタ タイトルの書式設定</a:t>
            </a:r>
          </a:p>
        </p:txBody>
      </p:sp>
      <p:sp>
        <p:nvSpPr>
          <p:cNvPr id="1032"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1033" name="日付プレースホルダ 3"/>
          <p:cNvSpPr>
            <a:spLocks noGrp="1"/>
          </p:cNvSpPr>
          <p:nvPr>
            <p:ph type="dt" sz="half" idx="10"/>
          </p:nvPr>
        </p:nvSpPr>
        <p:spPr/>
        <p:txBody>
          <a:bodyPr/>
          <a:lstStyle>
            <a:lvl1pPr>
              <a:defRPr/>
            </a:lvl1pPr>
          </a:lstStyle>
          <a:p>
            <a:pPr>
              <a:defRPr/>
            </a:pPr>
            <a:fld id="{10B8ECEA-ABAE-46DC-A20A-AFD13A616F2F}" type="datetime1">
              <a:rPr lang="ja-JP" altLang="en-US" smtClean="0"/>
              <a:t>2025/2/27</a:t>
            </a:fld>
            <a:endParaRPr lang="ja-JP" altLang="en-US"/>
          </a:p>
        </p:txBody>
      </p:sp>
      <p:sp>
        <p:nvSpPr>
          <p:cNvPr id="103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35" name="スライド番号プレースホルダ 5"/>
          <p:cNvSpPr>
            <a:spLocks noGrp="1"/>
          </p:cNvSpPr>
          <p:nvPr>
            <p:ph type="sldNum" sz="quarter" idx="12"/>
          </p:nvPr>
        </p:nvSpPr>
        <p:spPr/>
        <p:txBody>
          <a:bodyPr/>
          <a:lstStyle>
            <a:lvl1pPr>
              <a:defRPr/>
            </a:lvl1pPr>
          </a:lstStyle>
          <a:p>
            <a:fld id="{8A139363-3776-4C57-A6E9-DE512C25C277}" type="slidenum">
              <a:rPr lang="ja-JP" altLang="en-US"/>
              <a:pPr/>
              <a:t>‹#›</a:t>
            </a:fld>
            <a:endParaRPr lang="ja-JP" altLang="en-US"/>
          </a:p>
        </p:txBody>
      </p:sp>
    </p:spTree>
    <p:extLst>
      <p:ext uri="{BB962C8B-B14F-4D97-AF65-F5344CB8AC3E}">
        <p14:creationId xmlns:p14="http://schemas.microsoft.com/office/powerpoint/2010/main" val="32966152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lang="ja-JP" altLang="en-US"/>
              <a:t>マスタ タイトルの書式設定</a:t>
            </a:r>
          </a:p>
        </p:txBody>
      </p:sp>
      <p:sp>
        <p:nvSpPr>
          <p:cNvPr id="1038"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9" name="日付プレースホルダ 3"/>
          <p:cNvSpPr>
            <a:spLocks noGrp="1"/>
          </p:cNvSpPr>
          <p:nvPr>
            <p:ph type="dt" sz="half" idx="10"/>
          </p:nvPr>
        </p:nvSpPr>
        <p:spPr/>
        <p:txBody>
          <a:bodyPr/>
          <a:lstStyle>
            <a:lvl1pPr>
              <a:defRPr/>
            </a:lvl1pPr>
          </a:lstStyle>
          <a:p>
            <a:pPr>
              <a:defRPr/>
            </a:pPr>
            <a:fld id="{8768EA18-44E9-4366-BE7C-DB4AE3579A42}" type="datetime1">
              <a:rPr lang="ja-JP" altLang="en-US" smtClean="0"/>
              <a:t>2025/2/27</a:t>
            </a:fld>
            <a:endParaRPr lang="ja-JP" altLang="en-US"/>
          </a:p>
        </p:txBody>
      </p:sp>
      <p:sp>
        <p:nvSpPr>
          <p:cNvPr id="1040"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41" name="スライド番号プレースホルダ 5"/>
          <p:cNvSpPr>
            <a:spLocks noGrp="1"/>
          </p:cNvSpPr>
          <p:nvPr>
            <p:ph type="sldNum" sz="quarter" idx="12"/>
          </p:nvPr>
        </p:nvSpPr>
        <p:spPr/>
        <p:txBody>
          <a:bodyPr/>
          <a:lstStyle>
            <a:lvl1pPr>
              <a:defRPr/>
            </a:lvl1pPr>
          </a:lstStyle>
          <a:p>
            <a:fld id="{573CC5FA-D14B-4298-B2D8-64067D7BDF1B}" type="slidenum">
              <a:rPr lang="ja-JP" altLang="en-US"/>
              <a:pPr/>
              <a:t>‹#›</a:t>
            </a:fld>
            <a:endParaRPr lang="ja-JP" altLang="en-US"/>
          </a:p>
        </p:txBody>
      </p:sp>
    </p:spTree>
    <p:extLst>
      <p:ext uri="{BB962C8B-B14F-4D97-AF65-F5344CB8AC3E}">
        <p14:creationId xmlns:p14="http://schemas.microsoft.com/office/powerpoint/2010/main" val="17844862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782638" y="4406900"/>
            <a:ext cx="8420100" cy="1362075"/>
          </a:xfrm>
        </p:spPr>
        <p:txBody>
          <a:bodyPr anchor="t"/>
          <a:lstStyle>
            <a:lvl1pPr algn="l">
              <a:defRPr sz="4000" b="1" cap="all"/>
            </a:lvl1pPr>
          </a:lstStyle>
          <a:p>
            <a:r>
              <a:rPr lang="ja-JP" altLang="en-US"/>
              <a:t>マスタ タイトルの書式設定</a:t>
            </a:r>
          </a:p>
        </p:txBody>
      </p:sp>
      <p:sp>
        <p:nvSpPr>
          <p:cNvPr id="1044" name="テキスト プレースホルダ 2"/>
          <p:cNvSpPr>
            <a:spLocks noGrp="1"/>
          </p:cNvSpPr>
          <p:nvPr>
            <p:ph type="body" idx="1"/>
          </p:nvPr>
        </p:nvSpPr>
        <p:spPr>
          <a:xfrm>
            <a:off x="78263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1045" name="日付プレースホルダ 3"/>
          <p:cNvSpPr>
            <a:spLocks noGrp="1"/>
          </p:cNvSpPr>
          <p:nvPr>
            <p:ph type="dt" sz="half" idx="10"/>
          </p:nvPr>
        </p:nvSpPr>
        <p:spPr/>
        <p:txBody>
          <a:bodyPr/>
          <a:lstStyle>
            <a:lvl1pPr>
              <a:defRPr/>
            </a:lvl1pPr>
          </a:lstStyle>
          <a:p>
            <a:pPr>
              <a:defRPr/>
            </a:pPr>
            <a:fld id="{F135FD21-4676-4ADB-97D0-9BFE9F6E795E}" type="datetime1">
              <a:rPr lang="ja-JP" altLang="en-US" smtClean="0"/>
              <a:t>2025/2/27</a:t>
            </a:fld>
            <a:endParaRPr lang="ja-JP" altLang="en-US"/>
          </a:p>
        </p:txBody>
      </p:sp>
      <p:sp>
        <p:nvSpPr>
          <p:cNvPr id="104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47" name="スライド番号プレースホルダ 5"/>
          <p:cNvSpPr>
            <a:spLocks noGrp="1"/>
          </p:cNvSpPr>
          <p:nvPr>
            <p:ph type="sldNum" sz="quarter" idx="12"/>
          </p:nvPr>
        </p:nvSpPr>
        <p:spPr/>
        <p:txBody>
          <a:bodyPr/>
          <a:lstStyle>
            <a:lvl1pPr>
              <a:defRPr/>
            </a:lvl1pPr>
          </a:lstStyle>
          <a:p>
            <a:fld id="{C66A1687-7F3D-4B93-A951-DFE0CB71709B}" type="slidenum">
              <a:rPr lang="ja-JP" altLang="en-US"/>
              <a:pPr/>
              <a:t>‹#›</a:t>
            </a:fld>
            <a:endParaRPr lang="ja-JP" altLang="en-US"/>
          </a:p>
        </p:txBody>
      </p:sp>
    </p:spTree>
    <p:extLst>
      <p:ext uri="{BB962C8B-B14F-4D97-AF65-F5344CB8AC3E}">
        <p14:creationId xmlns:p14="http://schemas.microsoft.com/office/powerpoint/2010/main" val="14430523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lang="ja-JP" altLang="en-US"/>
              <a:t>マスタ タイトルの書式設定</a:t>
            </a:r>
          </a:p>
        </p:txBody>
      </p:sp>
      <p:sp>
        <p:nvSpPr>
          <p:cNvPr id="1050" name="コンテンツ プレースホルダ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1" name="コンテンツ プレースホルダ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2" name="日付プレースホルダ 3"/>
          <p:cNvSpPr>
            <a:spLocks noGrp="1"/>
          </p:cNvSpPr>
          <p:nvPr>
            <p:ph type="dt" sz="half" idx="10"/>
          </p:nvPr>
        </p:nvSpPr>
        <p:spPr/>
        <p:txBody>
          <a:bodyPr/>
          <a:lstStyle>
            <a:lvl1pPr>
              <a:defRPr/>
            </a:lvl1pPr>
          </a:lstStyle>
          <a:p>
            <a:pPr>
              <a:defRPr/>
            </a:pPr>
            <a:fld id="{6CBCBAD4-2A55-4C1B-902C-EC366665274C}" type="datetime1">
              <a:rPr lang="ja-JP" altLang="en-US" smtClean="0"/>
              <a:t>2025/2/27</a:t>
            </a:fld>
            <a:endParaRPr lang="ja-JP" altLang="en-US"/>
          </a:p>
        </p:txBody>
      </p:sp>
      <p:sp>
        <p:nvSpPr>
          <p:cNvPr id="105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54" name="スライド番号プレースホルダ 5"/>
          <p:cNvSpPr>
            <a:spLocks noGrp="1"/>
          </p:cNvSpPr>
          <p:nvPr>
            <p:ph type="sldNum" sz="quarter" idx="12"/>
          </p:nvPr>
        </p:nvSpPr>
        <p:spPr/>
        <p:txBody>
          <a:bodyPr/>
          <a:lstStyle>
            <a:lvl1pPr>
              <a:defRPr/>
            </a:lvl1pPr>
          </a:lstStyle>
          <a:p>
            <a:fld id="{EF532765-7585-4603-B576-52E299D161A7}" type="slidenum">
              <a:rPr lang="ja-JP" altLang="en-US"/>
              <a:pPr/>
              <a:t>‹#›</a:t>
            </a:fld>
            <a:endParaRPr lang="ja-JP" altLang="en-US"/>
          </a:p>
        </p:txBody>
      </p:sp>
    </p:spTree>
    <p:extLst>
      <p:ext uri="{BB962C8B-B14F-4D97-AF65-F5344CB8AC3E}">
        <p14:creationId xmlns:p14="http://schemas.microsoft.com/office/powerpoint/2010/main" val="9270915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lang="ja-JP" altLang="en-US"/>
              <a:t>マスタ タイトルの書式設定</a:t>
            </a:r>
          </a:p>
        </p:txBody>
      </p:sp>
      <p:sp>
        <p:nvSpPr>
          <p:cNvPr id="1057"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058"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9" name="テキスト プレースホルダ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060" name="コンテンツ プレースホルダ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1" name="日付プレースホルダ 3"/>
          <p:cNvSpPr>
            <a:spLocks noGrp="1"/>
          </p:cNvSpPr>
          <p:nvPr>
            <p:ph type="dt" sz="half" idx="10"/>
          </p:nvPr>
        </p:nvSpPr>
        <p:spPr/>
        <p:txBody>
          <a:bodyPr/>
          <a:lstStyle>
            <a:lvl1pPr>
              <a:defRPr/>
            </a:lvl1pPr>
          </a:lstStyle>
          <a:p>
            <a:pPr>
              <a:defRPr/>
            </a:pPr>
            <a:fld id="{4C11A88D-F744-4B3D-823E-2289DB174D32}" type="datetime1">
              <a:rPr lang="ja-JP" altLang="en-US" smtClean="0"/>
              <a:t>2025/2/27</a:t>
            </a:fld>
            <a:endParaRPr lang="ja-JP" altLang="en-US"/>
          </a:p>
        </p:txBody>
      </p:sp>
      <p:sp>
        <p:nvSpPr>
          <p:cNvPr id="1062"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63" name="スライド番号プレースホルダ 5"/>
          <p:cNvSpPr>
            <a:spLocks noGrp="1"/>
          </p:cNvSpPr>
          <p:nvPr>
            <p:ph type="sldNum" sz="quarter" idx="12"/>
          </p:nvPr>
        </p:nvSpPr>
        <p:spPr/>
        <p:txBody>
          <a:bodyPr/>
          <a:lstStyle>
            <a:lvl1pPr>
              <a:defRPr/>
            </a:lvl1pPr>
          </a:lstStyle>
          <a:p>
            <a:fld id="{1599F54F-D38D-4A2E-845A-BC78A0173EF7}" type="slidenum">
              <a:rPr lang="ja-JP" altLang="en-US"/>
              <a:pPr/>
              <a:t>‹#›</a:t>
            </a:fld>
            <a:endParaRPr lang="ja-JP" altLang="en-US"/>
          </a:p>
        </p:txBody>
      </p:sp>
    </p:spTree>
    <p:extLst>
      <p:ext uri="{BB962C8B-B14F-4D97-AF65-F5344CB8AC3E}">
        <p14:creationId xmlns:p14="http://schemas.microsoft.com/office/powerpoint/2010/main" val="15603969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lang="ja-JP" altLang="en-US"/>
              <a:t>マスタ タイトルの書式設定</a:t>
            </a:r>
          </a:p>
        </p:txBody>
      </p:sp>
      <p:sp>
        <p:nvSpPr>
          <p:cNvPr id="1066" name="日付プレースホルダ 3"/>
          <p:cNvSpPr>
            <a:spLocks noGrp="1"/>
          </p:cNvSpPr>
          <p:nvPr>
            <p:ph type="dt" sz="half" idx="10"/>
          </p:nvPr>
        </p:nvSpPr>
        <p:spPr/>
        <p:txBody>
          <a:bodyPr/>
          <a:lstStyle>
            <a:lvl1pPr>
              <a:defRPr/>
            </a:lvl1pPr>
          </a:lstStyle>
          <a:p>
            <a:pPr>
              <a:defRPr/>
            </a:pPr>
            <a:fld id="{4F474457-8A4F-4208-8E72-AC229A94E39C}" type="datetime1">
              <a:rPr lang="ja-JP" altLang="en-US" smtClean="0"/>
              <a:t>2025/2/27</a:t>
            </a:fld>
            <a:endParaRPr lang="ja-JP" altLang="en-US"/>
          </a:p>
        </p:txBody>
      </p:sp>
      <p:sp>
        <p:nvSpPr>
          <p:cNvPr id="1067"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68" name="スライド番号プレースホルダ 5"/>
          <p:cNvSpPr>
            <a:spLocks noGrp="1"/>
          </p:cNvSpPr>
          <p:nvPr>
            <p:ph type="sldNum" sz="quarter" idx="12"/>
          </p:nvPr>
        </p:nvSpPr>
        <p:spPr/>
        <p:txBody>
          <a:bodyPr/>
          <a:lstStyle>
            <a:lvl1pPr>
              <a:defRPr/>
            </a:lvl1pPr>
          </a:lstStyle>
          <a:p>
            <a:fld id="{366106C1-0576-41A7-80CC-99A861A76532}" type="slidenum">
              <a:rPr lang="ja-JP" altLang="en-US"/>
              <a:pPr/>
              <a:t>‹#›</a:t>
            </a:fld>
            <a:endParaRPr lang="ja-JP" altLang="en-US"/>
          </a:p>
        </p:txBody>
      </p:sp>
    </p:spTree>
    <p:extLst>
      <p:ext uri="{BB962C8B-B14F-4D97-AF65-F5344CB8AC3E}">
        <p14:creationId xmlns:p14="http://schemas.microsoft.com/office/powerpoint/2010/main" val="23440845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日付プレースホルダ 3"/>
          <p:cNvSpPr>
            <a:spLocks noGrp="1"/>
          </p:cNvSpPr>
          <p:nvPr>
            <p:ph type="dt" sz="half" idx="10"/>
          </p:nvPr>
        </p:nvSpPr>
        <p:spPr/>
        <p:txBody>
          <a:bodyPr/>
          <a:lstStyle>
            <a:lvl1pPr>
              <a:defRPr/>
            </a:lvl1pPr>
          </a:lstStyle>
          <a:p>
            <a:pPr>
              <a:defRPr/>
            </a:pPr>
            <a:fld id="{2C09D784-6AD6-4CB3-A789-31D1A1695C37}" type="datetime1">
              <a:rPr lang="ja-JP" altLang="en-US" smtClean="0"/>
              <a:t>2025/2/27</a:t>
            </a:fld>
            <a:endParaRPr lang="ja-JP" altLang="en-US"/>
          </a:p>
        </p:txBody>
      </p:sp>
      <p:sp>
        <p:nvSpPr>
          <p:cNvPr id="1071"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72" name="スライド番号プレースホルダ 5"/>
          <p:cNvSpPr>
            <a:spLocks noGrp="1"/>
          </p:cNvSpPr>
          <p:nvPr>
            <p:ph type="sldNum" sz="quarter" idx="12"/>
          </p:nvPr>
        </p:nvSpPr>
        <p:spPr/>
        <p:txBody>
          <a:bodyPr/>
          <a:lstStyle>
            <a:lvl1pPr>
              <a:defRPr/>
            </a:lvl1pPr>
          </a:lstStyle>
          <a:p>
            <a:fld id="{89AAA843-5C7A-4D93-A69B-A203303DFD52}" type="slidenum">
              <a:rPr lang="ja-JP" altLang="en-US"/>
              <a:pPr/>
              <a:t>‹#›</a:t>
            </a:fld>
            <a:endParaRPr lang="ja-JP" altLang="en-US"/>
          </a:p>
        </p:txBody>
      </p:sp>
    </p:spTree>
    <p:extLst>
      <p:ext uri="{BB962C8B-B14F-4D97-AF65-F5344CB8AC3E}">
        <p14:creationId xmlns:p14="http://schemas.microsoft.com/office/powerpoint/2010/main" val="10951071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95300" y="273050"/>
            <a:ext cx="3259138" cy="1162050"/>
          </a:xfrm>
        </p:spPr>
        <p:txBody>
          <a:bodyPr anchor="b"/>
          <a:lstStyle>
            <a:lvl1pPr algn="l">
              <a:defRPr sz="2000" b="1"/>
            </a:lvl1pPr>
          </a:lstStyle>
          <a:p>
            <a:r>
              <a:rPr lang="ja-JP" altLang="en-US"/>
              <a:t>マスタ タイトルの書式設定</a:t>
            </a:r>
          </a:p>
        </p:txBody>
      </p:sp>
      <p:sp>
        <p:nvSpPr>
          <p:cNvPr id="1075" name="コンテンツ プレースホルダ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76" name="テキスト プレースホルダ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077" name="日付プレースホルダ 3"/>
          <p:cNvSpPr>
            <a:spLocks noGrp="1"/>
          </p:cNvSpPr>
          <p:nvPr>
            <p:ph type="dt" sz="half" idx="10"/>
          </p:nvPr>
        </p:nvSpPr>
        <p:spPr/>
        <p:txBody>
          <a:bodyPr/>
          <a:lstStyle>
            <a:lvl1pPr>
              <a:defRPr/>
            </a:lvl1pPr>
          </a:lstStyle>
          <a:p>
            <a:pPr>
              <a:defRPr/>
            </a:pPr>
            <a:fld id="{DF517F57-A034-439F-82CB-D4D742A75D53}" type="datetime1">
              <a:rPr lang="ja-JP" altLang="en-US" smtClean="0"/>
              <a:t>2025/2/27</a:t>
            </a:fld>
            <a:endParaRPr lang="ja-JP" altLang="en-US"/>
          </a:p>
        </p:txBody>
      </p:sp>
      <p:sp>
        <p:nvSpPr>
          <p:cNvPr id="107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79" name="スライド番号プレースホルダ 5"/>
          <p:cNvSpPr>
            <a:spLocks noGrp="1"/>
          </p:cNvSpPr>
          <p:nvPr>
            <p:ph type="sldNum" sz="quarter" idx="12"/>
          </p:nvPr>
        </p:nvSpPr>
        <p:spPr/>
        <p:txBody>
          <a:bodyPr/>
          <a:lstStyle>
            <a:lvl1pPr>
              <a:defRPr/>
            </a:lvl1pPr>
          </a:lstStyle>
          <a:p>
            <a:fld id="{F295399F-C61B-4133-81FC-2F7612D89245}" type="slidenum">
              <a:rPr lang="ja-JP" altLang="en-US"/>
              <a:pPr/>
              <a:t>‹#›</a:t>
            </a:fld>
            <a:endParaRPr lang="ja-JP" altLang="en-US"/>
          </a:p>
        </p:txBody>
      </p:sp>
    </p:spTree>
    <p:extLst>
      <p:ext uri="{BB962C8B-B14F-4D97-AF65-F5344CB8AC3E}">
        <p14:creationId xmlns:p14="http://schemas.microsoft.com/office/powerpoint/2010/main" val="1944711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623" name="タイトル 1"/>
          <p:cNvSpPr>
            <a:spLocks noGrp="1"/>
          </p:cNvSpPr>
          <p:nvPr>
            <p:ph type="title"/>
          </p:nvPr>
        </p:nvSpPr>
        <p:spPr/>
        <p:txBody>
          <a:bodyPr/>
          <a:lstStyle/>
          <a:p>
            <a:r>
              <a:rPr lang="ja-JP" altLang="en-US"/>
              <a:t>マスタ タイトルの書式設定</a:t>
            </a:r>
          </a:p>
        </p:txBody>
      </p:sp>
      <p:sp>
        <p:nvSpPr>
          <p:cNvPr id="1624"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625"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626"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627" name="Rectangle 5"/>
          <p:cNvSpPr>
            <a:spLocks noGrp="1" noChangeArrowheads="1"/>
          </p:cNvSpPr>
          <p:nvPr>
            <p:ph type="sldNum" sz="quarter" idx="12"/>
          </p:nvPr>
        </p:nvSpPr>
        <p:spPr>
          <a:xfrm>
            <a:off x="7654571" y="6597352"/>
            <a:ext cx="2311771" cy="476250"/>
          </a:xfrm>
          <a:ln/>
        </p:spPr>
        <p:txBody>
          <a:bodyPr/>
          <a:lstStyle>
            <a:lvl1pPr>
              <a:defRPr b="1"/>
            </a:lvl1pPr>
          </a:lstStyle>
          <a:p>
            <a:pPr>
              <a:defRPr/>
            </a:pPr>
            <a:fld id="{F9FF9615-DBC3-4DA0-9B60-CCFD94E9E75E}" type="slidenum">
              <a:rPr lang="en-US" altLang="ja-JP" smtClean="0">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6604444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 タイトルの書式設定</a:t>
            </a:r>
          </a:p>
        </p:txBody>
      </p:sp>
      <p:sp>
        <p:nvSpPr>
          <p:cNvPr id="1082" name="図プレースホルダ 2"/>
          <p:cNvSpPr>
            <a:spLocks noGrp="1"/>
          </p:cNvSpPr>
          <p:nvPr>
            <p:ph type="pic" idx="1"/>
          </p:nvPr>
        </p:nvSpPr>
        <p:spPr>
          <a:xfrm>
            <a:off x="1941513"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1083"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084" name="日付プレースホルダ 3"/>
          <p:cNvSpPr>
            <a:spLocks noGrp="1"/>
          </p:cNvSpPr>
          <p:nvPr>
            <p:ph type="dt" sz="half" idx="10"/>
          </p:nvPr>
        </p:nvSpPr>
        <p:spPr/>
        <p:txBody>
          <a:bodyPr/>
          <a:lstStyle>
            <a:lvl1pPr>
              <a:defRPr/>
            </a:lvl1pPr>
          </a:lstStyle>
          <a:p>
            <a:pPr>
              <a:defRPr/>
            </a:pPr>
            <a:fld id="{C1F65D3B-D668-4259-B688-BE90E6D40AB5}" type="datetime1">
              <a:rPr lang="ja-JP" altLang="en-US" smtClean="0"/>
              <a:t>2025/2/27</a:t>
            </a:fld>
            <a:endParaRPr lang="ja-JP" altLang="en-US"/>
          </a:p>
        </p:txBody>
      </p:sp>
      <p:sp>
        <p:nvSpPr>
          <p:cNvPr id="108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86" name="スライド番号プレースホルダ 5"/>
          <p:cNvSpPr>
            <a:spLocks noGrp="1"/>
          </p:cNvSpPr>
          <p:nvPr>
            <p:ph type="sldNum" sz="quarter" idx="12"/>
          </p:nvPr>
        </p:nvSpPr>
        <p:spPr/>
        <p:txBody>
          <a:bodyPr/>
          <a:lstStyle>
            <a:lvl1pPr>
              <a:defRPr/>
            </a:lvl1pPr>
          </a:lstStyle>
          <a:p>
            <a:fld id="{223A5DE1-ADE2-4131-9103-4B28AD7FC89A}" type="slidenum">
              <a:rPr lang="ja-JP" altLang="en-US"/>
              <a:pPr/>
              <a:t>‹#›</a:t>
            </a:fld>
            <a:endParaRPr lang="ja-JP" altLang="en-US"/>
          </a:p>
        </p:txBody>
      </p:sp>
    </p:spTree>
    <p:extLst>
      <p:ext uri="{BB962C8B-B14F-4D97-AF65-F5344CB8AC3E}">
        <p14:creationId xmlns:p14="http://schemas.microsoft.com/office/powerpoint/2010/main" val="38295168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lang="ja-JP" altLang="en-US"/>
              <a:t>マスタ タイトルの書式設定</a:t>
            </a:r>
          </a:p>
        </p:txBody>
      </p:sp>
      <p:sp>
        <p:nvSpPr>
          <p:cNvPr id="1089"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0" name="日付プレースホルダ 3"/>
          <p:cNvSpPr>
            <a:spLocks noGrp="1"/>
          </p:cNvSpPr>
          <p:nvPr>
            <p:ph type="dt" sz="half" idx="10"/>
          </p:nvPr>
        </p:nvSpPr>
        <p:spPr/>
        <p:txBody>
          <a:bodyPr/>
          <a:lstStyle>
            <a:lvl1pPr>
              <a:defRPr/>
            </a:lvl1pPr>
          </a:lstStyle>
          <a:p>
            <a:pPr>
              <a:defRPr/>
            </a:pPr>
            <a:fld id="{0F09460E-6E1A-4B94-9AF1-5AE236355516}" type="datetime1">
              <a:rPr lang="ja-JP" altLang="en-US" smtClean="0"/>
              <a:t>2025/2/27</a:t>
            </a:fld>
            <a:endParaRPr lang="ja-JP" altLang="en-US"/>
          </a:p>
        </p:txBody>
      </p:sp>
      <p:sp>
        <p:nvSpPr>
          <p:cNvPr id="1091"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92" name="スライド番号プレースホルダ 5"/>
          <p:cNvSpPr>
            <a:spLocks noGrp="1"/>
          </p:cNvSpPr>
          <p:nvPr>
            <p:ph type="sldNum" sz="quarter" idx="12"/>
          </p:nvPr>
        </p:nvSpPr>
        <p:spPr/>
        <p:txBody>
          <a:bodyPr/>
          <a:lstStyle>
            <a:lvl1pPr>
              <a:defRPr/>
            </a:lvl1pPr>
          </a:lstStyle>
          <a:p>
            <a:fld id="{11EF7A89-0D46-4E35-9109-AF3A70731541}" type="slidenum">
              <a:rPr lang="ja-JP" altLang="en-US"/>
              <a:pPr/>
              <a:t>‹#›</a:t>
            </a:fld>
            <a:endParaRPr lang="ja-JP" altLang="en-US"/>
          </a:p>
        </p:txBody>
      </p:sp>
    </p:spTree>
    <p:extLst>
      <p:ext uri="{BB962C8B-B14F-4D97-AF65-F5344CB8AC3E}">
        <p14:creationId xmlns:p14="http://schemas.microsoft.com/office/powerpoint/2010/main" val="36307642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7181850" y="274638"/>
            <a:ext cx="2228850" cy="5851525"/>
          </a:xfrm>
        </p:spPr>
        <p:txBody>
          <a:bodyPr vert="eaVert"/>
          <a:lstStyle/>
          <a:p>
            <a:r>
              <a:rPr lang="ja-JP" altLang="en-US"/>
              <a:t>マスタ タイトルの書式設定</a:t>
            </a:r>
          </a:p>
        </p:txBody>
      </p:sp>
      <p:sp>
        <p:nvSpPr>
          <p:cNvPr id="1095" name="縦書きテキスト プレースホルダ 2"/>
          <p:cNvSpPr>
            <a:spLocks noGrp="1"/>
          </p:cNvSpPr>
          <p:nvPr>
            <p:ph type="body" orient="vert" idx="1"/>
          </p:nvPr>
        </p:nvSpPr>
        <p:spPr>
          <a:xfrm>
            <a:off x="495300" y="274638"/>
            <a:ext cx="65341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6" name="日付プレースホルダ 3"/>
          <p:cNvSpPr>
            <a:spLocks noGrp="1"/>
          </p:cNvSpPr>
          <p:nvPr>
            <p:ph type="dt" sz="half" idx="10"/>
          </p:nvPr>
        </p:nvSpPr>
        <p:spPr/>
        <p:txBody>
          <a:bodyPr/>
          <a:lstStyle>
            <a:lvl1pPr>
              <a:defRPr/>
            </a:lvl1pPr>
          </a:lstStyle>
          <a:p>
            <a:pPr>
              <a:defRPr/>
            </a:pPr>
            <a:fld id="{3ABE920C-B336-4216-B5CF-999F674DDC14}" type="datetime1">
              <a:rPr lang="ja-JP" altLang="en-US" smtClean="0"/>
              <a:t>2025/2/27</a:t>
            </a:fld>
            <a:endParaRPr lang="ja-JP" altLang="en-US"/>
          </a:p>
        </p:txBody>
      </p:sp>
      <p:sp>
        <p:nvSpPr>
          <p:cNvPr id="1097"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98" name="スライド番号プレースホルダ 5"/>
          <p:cNvSpPr>
            <a:spLocks noGrp="1"/>
          </p:cNvSpPr>
          <p:nvPr>
            <p:ph type="sldNum" sz="quarter" idx="12"/>
          </p:nvPr>
        </p:nvSpPr>
        <p:spPr/>
        <p:txBody>
          <a:bodyPr/>
          <a:lstStyle>
            <a:lvl1pPr>
              <a:defRPr/>
            </a:lvl1pPr>
          </a:lstStyle>
          <a:p>
            <a:fld id="{21015836-EAA1-4E4D-89AC-D58DA59525DE}" type="slidenum">
              <a:rPr lang="ja-JP" altLang="en-US"/>
              <a:pPr/>
              <a:t>‹#›</a:t>
            </a:fld>
            <a:endParaRPr lang="ja-JP" altLang="en-US"/>
          </a:p>
        </p:txBody>
      </p:sp>
    </p:spTree>
    <p:extLst>
      <p:ext uri="{BB962C8B-B14F-4D97-AF65-F5344CB8AC3E}">
        <p14:creationId xmlns:p14="http://schemas.microsoft.com/office/powerpoint/2010/main" val="1731318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1037" name="Picture 7" descr="mlit_top"/>
          <p:cNvPicPr>
            <a:picLocks noChangeAspect="1" noChangeArrowheads="1"/>
          </p:cNvPicPr>
          <p:nvPr userDrawn="1"/>
        </p:nvPicPr>
        <p:blipFill>
          <a:blip r:embed="rId2"/>
          <a:srcRect t="62230"/>
          <a:stretch>
            <a:fillRect/>
          </a:stretch>
        </p:blipFill>
        <p:spPr>
          <a:xfrm>
            <a:off x="0" y="6524633"/>
            <a:ext cx="9906000" cy="333375"/>
          </a:xfrm>
          <a:prstGeom prst="rect">
            <a:avLst/>
          </a:prstGeom>
          <a:noFill/>
          <a:ln w="9525">
            <a:noFill/>
            <a:miter lim="800000"/>
            <a:headEnd/>
            <a:tailEnd/>
          </a:ln>
        </p:spPr>
      </p:pic>
      <p:sp>
        <p:nvSpPr>
          <p:cNvPr id="1038" name="Rectangle 9"/>
          <p:cNvSpPr>
            <a:spLocks noChangeArrowheads="1"/>
          </p:cNvSpPr>
          <p:nvPr userDrawn="1"/>
        </p:nvSpPr>
        <p:spPr>
          <a:xfrm>
            <a:off x="1833304" y="3284546"/>
            <a:ext cx="8072702" cy="73025"/>
          </a:xfrm>
          <a:prstGeom prst="rect">
            <a:avLst/>
          </a:prstGeom>
          <a:solidFill>
            <a:srgbClr val="0066CC"/>
          </a:solidFill>
          <a:ln w="9525">
            <a:noFill/>
            <a:miter lim="800000"/>
            <a:headEnd/>
            <a:tailEnd/>
          </a:ln>
          <a:effectLst/>
        </p:spPr>
        <p:txBody>
          <a:bodyPr wrap="none" lIns="91410" tIns="45706" rIns="91410" bIns="45706" anchor="ctr"/>
          <a:lstStyle/>
          <a:p>
            <a:pPr>
              <a:defRPr/>
            </a:pPr>
            <a:endParaRPr lang="ja-JP" altLang="en-US" sz="1400"/>
          </a:p>
        </p:txBody>
      </p:sp>
      <p:sp>
        <p:nvSpPr>
          <p:cNvPr id="1039" name="Text Box 12"/>
          <p:cNvSpPr txBox="1">
            <a:spLocks noChangeArrowheads="1"/>
          </p:cNvSpPr>
          <p:nvPr userDrawn="1"/>
        </p:nvSpPr>
        <p:spPr>
          <a:xfrm>
            <a:off x="2" y="6524629"/>
            <a:ext cx="3642860" cy="276971"/>
          </a:xfrm>
          <a:prstGeom prst="rect">
            <a:avLst/>
          </a:prstGeom>
          <a:noFill/>
          <a:ln w="9525">
            <a:noFill/>
            <a:miter lim="800000"/>
            <a:headEnd/>
            <a:tailEnd/>
          </a:ln>
          <a:effectLst/>
        </p:spPr>
        <p:txBody>
          <a:bodyPr wrap="none" lIns="91410" tIns="45706" rIns="91410" bIns="45706">
            <a:spAutoFit/>
          </a:bodyPr>
          <a:lstStyle/>
          <a:p>
            <a:pPr>
              <a:defRPr/>
            </a:pPr>
            <a:r>
              <a:rPr lang="en-US" altLang="ja-JP" sz="1200" i="1" dirty="0">
                <a:solidFill>
                  <a:schemeClr val="bg1"/>
                </a:solidFill>
                <a:latin typeface="Times New Roman" pitchFamily="18" charset="0"/>
              </a:rPr>
              <a:t>Ministry of Land, Infrastructure, Transport and Tourism</a:t>
            </a:r>
          </a:p>
        </p:txBody>
      </p:sp>
      <p:sp>
        <p:nvSpPr>
          <p:cNvPr id="1040" name="Rectangle 2"/>
          <p:cNvSpPr>
            <a:spLocks noGrp="1" noChangeArrowheads="1"/>
          </p:cNvSpPr>
          <p:nvPr>
            <p:ph type="ctrTitle"/>
          </p:nvPr>
        </p:nvSpPr>
        <p:spPr>
          <a:xfrm>
            <a:off x="1754187" y="2133607"/>
            <a:ext cx="8151813" cy="1470025"/>
          </a:xfrm>
        </p:spPr>
        <p:txBody>
          <a:bodyPr/>
          <a:lstStyle>
            <a:lvl1pPr>
              <a:defRPr sz="4000"/>
            </a:lvl1pPr>
          </a:lstStyle>
          <a:p>
            <a:r>
              <a:rPr lang="ja-JP" altLang="en-US" dirty="0"/>
              <a:t>マスタ タイトルの書式設定</a:t>
            </a:r>
          </a:p>
        </p:txBody>
      </p:sp>
      <p:sp>
        <p:nvSpPr>
          <p:cNvPr id="1041" name="Rectangle 3"/>
          <p:cNvSpPr>
            <a:spLocks noGrp="1" noChangeArrowheads="1"/>
          </p:cNvSpPr>
          <p:nvPr>
            <p:ph type="subTitle" idx="1"/>
          </p:nvPr>
        </p:nvSpPr>
        <p:spPr>
          <a:xfrm>
            <a:off x="1485902" y="3886200"/>
            <a:ext cx="6934200" cy="1752600"/>
          </a:xfrm>
        </p:spPr>
        <p:txBody>
          <a:bodyPr/>
          <a:lstStyle>
            <a:lvl1pPr marL="0" indent="0" algn="ctr">
              <a:buFontTx/>
              <a:buNone/>
              <a:defRPr/>
            </a:lvl1pPr>
          </a:lstStyle>
          <a:p>
            <a:r>
              <a:rPr lang="ja-JP" altLang="en-US"/>
              <a:t>マスタ サブタイトルの書式設定</a:t>
            </a:r>
          </a:p>
        </p:txBody>
      </p:sp>
      <p:sp>
        <p:nvSpPr>
          <p:cNvPr id="1042" name="Rectangle 4"/>
          <p:cNvSpPr>
            <a:spLocks noGrp="1" noChangeArrowheads="1"/>
          </p:cNvSpPr>
          <p:nvPr>
            <p:ph type="dt" sz="half" idx="10"/>
          </p:nvPr>
        </p:nvSpPr>
        <p:spPr/>
        <p:txBody>
          <a:bodyPr/>
          <a:lstStyle>
            <a:lvl1pPr>
              <a:defRPr/>
            </a:lvl1pPr>
          </a:lstStyle>
          <a:p>
            <a:endParaRPr kumimoji="1" lang="ja-JP" altLang="en-US"/>
          </a:p>
        </p:txBody>
      </p:sp>
      <p:sp>
        <p:nvSpPr>
          <p:cNvPr id="1043" name="Rectangle 5"/>
          <p:cNvSpPr>
            <a:spLocks noGrp="1" noChangeArrowheads="1"/>
          </p:cNvSpPr>
          <p:nvPr>
            <p:ph type="ftr" sz="quarter" idx="11"/>
          </p:nvPr>
        </p:nvSpPr>
        <p:spPr/>
        <p:txBody>
          <a:bodyPr/>
          <a:lstStyle>
            <a:lvl1pPr>
              <a:defRPr/>
            </a:lvl1pPr>
          </a:lstStyle>
          <a:p>
            <a:endParaRPr kumimoji="1" lang="ja-JP" altLang="en-US"/>
          </a:p>
        </p:txBody>
      </p:sp>
      <p:sp>
        <p:nvSpPr>
          <p:cNvPr id="1044" name="Rectangle 6"/>
          <p:cNvSpPr>
            <a:spLocks noGrp="1" noChangeArrowheads="1"/>
          </p:cNvSpPr>
          <p:nvPr>
            <p:ph type="sldNum" sz="quarter" idx="12"/>
          </p:nvPr>
        </p:nvSpPr>
        <p:spPr>
          <a:xfrm>
            <a:off x="7099300" y="6245225"/>
            <a:ext cx="2311400" cy="476250"/>
          </a:xfrm>
        </p:spPr>
        <p:txBody>
          <a:bodyPr/>
          <a:lstStyle>
            <a:lvl1pPr>
              <a:defRPr/>
            </a:lvl1pPr>
          </a:lstStyle>
          <a:p>
            <a:pPr>
              <a:defRPr/>
            </a:pPr>
            <a:fld id="{78584511-65E6-485D-AB5C-E9C0147D667F}" type="slidenum">
              <a:rPr lang="en-US" altLang="ja-JP"/>
              <a:pPr>
                <a:defRPr/>
              </a:pPr>
              <a:t>‹#›</a:t>
            </a:fld>
            <a:endParaRPr lang="en-US" altLang="ja-JP"/>
          </a:p>
        </p:txBody>
      </p:sp>
    </p:spTree>
    <p:extLst>
      <p:ext uri="{BB962C8B-B14F-4D97-AF65-F5344CB8AC3E}">
        <p14:creationId xmlns:p14="http://schemas.microsoft.com/office/powerpoint/2010/main" val="23389380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46" name="タイトル 1"/>
          <p:cNvSpPr>
            <a:spLocks noGrp="1"/>
          </p:cNvSpPr>
          <p:nvPr>
            <p:ph type="title"/>
          </p:nvPr>
        </p:nvSpPr>
        <p:spPr/>
        <p:txBody>
          <a:bodyPr/>
          <a:lstStyle/>
          <a:p>
            <a:r>
              <a:rPr lang="ja-JP" altLang="en-US"/>
              <a:t>マスタ タイトルの書式設定</a:t>
            </a:r>
          </a:p>
        </p:txBody>
      </p:sp>
      <p:sp>
        <p:nvSpPr>
          <p:cNvPr id="1047"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48" name="Rectangle 4"/>
          <p:cNvSpPr>
            <a:spLocks noGrp="1" noChangeArrowheads="1"/>
          </p:cNvSpPr>
          <p:nvPr>
            <p:ph type="dt" sz="half" idx="10"/>
          </p:nvPr>
        </p:nvSpPr>
        <p:spPr>
          <a:ln/>
        </p:spPr>
        <p:txBody>
          <a:bodyPr/>
          <a:lstStyle>
            <a:lvl1pPr>
              <a:defRPr/>
            </a:lvl1pPr>
          </a:lstStyle>
          <a:p>
            <a:endParaRPr kumimoji="1" lang="ja-JP" altLang="en-US"/>
          </a:p>
        </p:txBody>
      </p:sp>
      <p:sp>
        <p:nvSpPr>
          <p:cNvPr id="1049" name="Rectangle 5"/>
          <p:cNvSpPr>
            <a:spLocks noGrp="1" noChangeArrowheads="1"/>
          </p:cNvSpPr>
          <p:nvPr>
            <p:ph type="ftr" sz="quarter" idx="11"/>
          </p:nvPr>
        </p:nvSpPr>
        <p:spPr>
          <a:ln/>
        </p:spPr>
        <p:txBody>
          <a:bodyPr/>
          <a:lstStyle>
            <a:lvl1pPr>
              <a:defRPr/>
            </a:lvl1pPr>
          </a:lstStyle>
          <a:p>
            <a:endParaRPr kumimoji="1" lang="ja-JP" altLang="en-US"/>
          </a:p>
        </p:txBody>
      </p:sp>
      <p:sp>
        <p:nvSpPr>
          <p:cNvPr id="1050" name="Rectangle 6"/>
          <p:cNvSpPr>
            <a:spLocks noGrp="1" noChangeArrowheads="1"/>
          </p:cNvSpPr>
          <p:nvPr>
            <p:ph type="sldNum" sz="quarter" idx="12"/>
          </p:nvPr>
        </p:nvSpPr>
        <p:spPr>
          <a:ln/>
        </p:spPr>
        <p:txBody>
          <a:bodyPr/>
          <a:lstStyle>
            <a:lvl1pPr>
              <a:defRPr sz="1400"/>
            </a:lvl1pPr>
          </a:lstStyle>
          <a:p>
            <a:pPr>
              <a:defRPr/>
            </a:pPr>
            <a:fld id="{0B74C403-7652-46F1-83D5-C5F7D0CCA8E4}" type="slidenum">
              <a:rPr lang="en-US" altLang="ja-JP" smtClean="0"/>
              <a:pPr>
                <a:defRPr/>
              </a:pPr>
              <a:t>‹#›</a:t>
            </a:fld>
            <a:endParaRPr lang="en-US" altLang="ja-JP" dirty="0"/>
          </a:p>
        </p:txBody>
      </p:sp>
    </p:spTree>
    <p:extLst>
      <p:ext uri="{BB962C8B-B14F-4D97-AF65-F5344CB8AC3E}">
        <p14:creationId xmlns:p14="http://schemas.microsoft.com/office/powerpoint/2010/main" val="4150801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52" name="タイトル 1"/>
          <p:cNvSpPr>
            <a:spLocks noGrp="1"/>
          </p:cNvSpPr>
          <p:nvPr>
            <p:ph type="title"/>
          </p:nvPr>
        </p:nvSpPr>
        <p:spPr>
          <a:xfrm>
            <a:off x="782506" y="4406908"/>
            <a:ext cx="8420100" cy="1362075"/>
          </a:xfrm>
        </p:spPr>
        <p:txBody>
          <a:bodyPr anchor="t"/>
          <a:lstStyle>
            <a:lvl1pPr algn="l">
              <a:defRPr sz="4000" b="1" cap="all"/>
            </a:lvl1pPr>
          </a:lstStyle>
          <a:p>
            <a:r>
              <a:rPr lang="ja-JP" altLang="en-US"/>
              <a:t>マスタ タイトルの書式設定</a:t>
            </a:r>
          </a:p>
        </p:txBody>
      </p:sp>
      <p:sp>
        <p:nvSpPr>
          <p:cNvPr id="105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057" indent="0">
              <a:buNone/>
              <a:defRPr sz="1800"/>
            </a:lvl2pPr>
            <a:lvl3pPr marL="914110" indent="0">
              <a:buNone/>
              <a:defRPr sz="1600"/>
            </a:lvl3pPr>
            <a:lvl4pPr marL="1371167" indent="0">
              <a:buNone/>
              <a:defRPr sz="1400"/>
            </a:lvl4pPr>
            <a:lvl5pPr marL="1828221" indent="0">
              <a:buNone/>
              <a:defRPr sz="1400"/>
            </a:lvl5pPr>
            <a:lvl6pPr marL="2285278" indent="0">
              <a:buNone/>
              <a:defRPr sz="1400"/>
            </a:lvl6pPr>
            <a:lvl7pPr marL="2742332" indent="0">
              <a:buNone/>
              <a:defRPr sz="1400"/>
            </a:lvl7pPr>
            <a:lvl8pPr marL="3199389" indent="0">
              <a:buNone/>
              <a:defRPr sz="1400"/>
            </a:lvl8pPr>
            <a:lvl9pPr marL="3656444" indent="0">
              <a:buNone/>
              <a:defRPr sz="1400"/>
            </a:lvl9pPr>
          </a:lstStyle>
          <a:p>
            <a:pPr lvl="0"/>
            <a:r>
              <a:rPr lang="ja-JP" altLang="en-US"/>
              <a:t>マスタ テキストの書式設定</a:t>
            </a:r>
          </a:p>
        </p:txBody>
      </p:sp>
      <p:sp>
        <p:nvSpPr>
          <p:cNvPr id="1054" name="Rectangle 4"/>
          <p:cNvSpPr>
            <a:spLocks noGrp="1" noChangeArrowheads="1"/>
          </p:cNvSpPr>
          <p:nvPr>
            <p:ph type="dt" sz="half" idx="10"/>
          </p:nvPr>
        </p:nvSpPr>
        <p:spPr>
          <a:ln/>
        </p:spPr>
        <p:txBody>
          <a:bodyPr/>
          <a:lstStyle>
            <a:lvl1pPr>
              <a:defRPr/>
            </a:lvl1pPr>
          </a:lstStyle>
          <a:p>
            <a:endParaRPr kumimoji="1" lang="ja-JP" altLang="en-US"/>
          </a:p>
        </p:txBody>
      </p:sp>
      <p:sp>
        <p:nvSpPr>
          <p:cNvPr id="105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1056" name="Rectangle 6"/>
          <p:cNvSpPr>
            <a:spLocks noGrp="1" noChangeArrowheads="1"/>
          </p:cNvSpPr>
          <p:nvPr>
            <p:ph type="sldNum" sz="quarter" idx="12"/>
          </p:nvPr>
        </p:nvSpPr>
        <p:spPr>
          <a:ln/>
        </p:spPr>
        <p:txBody>
          <a:bodyPr/>
          <a:lstStyle>
            <a:lvl1pPr>
              <a:defRPr/>
            </a:lvl1pPr>
          </a:lstStyle>
          <a:p>
            <a:pPr>
              <a:defRPr/>
            </a:pPr>
            <a:fld id="{7B4FDD43-BEC2-4CF4-B40E-602A1E4EAC07}" type="slidenum">
              <a:rPr lang="en-US" altLang="ja-JP"/>
              <a:pPr>
                <a:defRPr/>
              </a:pPr>
              <a:t>‹#›</a:t>
            </a:fld>
            <a:endParaRPr lang="en-US" altLang="ja-JP"/>
          </a:p>
        </p:txBody>
      </p:sp>
    </p:spTree>
    <p:extLst>
      <p:ext uri="{BB962C8B-B14F-4D97-AF65-F5344CB8AC3E}">
        <p14:creationId xmlns:p14="http://schemas.microsoft.com/office/powerpoint/2010/main" val="418341152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58" name="タイトル 1"/>
          <p:cNvSpPr>
            <a:spLocks noGrp="1"/>
          </p:cNvSpPr>
          <p:nvPr>
            <p:ph type="title"/>
          </p:nvPr>
        </p:nvSpPr>
        <p:spPr/>
        <p:txBody>
          <a:bodyPr/>
          <a:lstStyle/>
          <a:p>
            <a:r>
              <a:rPr lang="ja-JP" altLang="en-US"/>
              <a:t>マスタ タイトルの書式設定</a:t>
            </a:r>
          </a:p>
        </p:txBody>
      </p:sp>
      <p:sp>
        <p:nvSpPr>
          <p:cNvPr id="1059" name="コンテンツ プレースホルダ 2"/>
          <p:cNvSpPr>
            <a:spLocks noGrp="1"/>
          </p:cNvSpPr>
          <p:nvPr>
            <p:ph sz="half" idx="1"/>
          </p:nvPr>
        </p:nvSpPr>
        <p:spPr>
          <a:xfrm>
            <a:off x="495303" y="1600207"/>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0" name="コンテンツ プレースホルダ 3"/>
          <p:cNvSpPr>
            <a:spLocks noGrp="1"/>
          </p:cNvSpPr>
          <p:nvPr>
            <p:ph sz="half" idx="2"/>
          </p:nvPr>
        </p:nvSpPr>
        <p:spPr>
          <a:xfrm>
            <a:off x="5035550" y="1600207"/>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1" name="Rectangle 4"/>
          <p:cNvSpPr>
            <a:spLocks noGrp="1" noChangeArrowheads="1"/>
          </p:cNvSpPr>
          <p:nvPr>
            <p:ph type="dt" sz="half" idx="10"/>
          </p:nvPr>
        </p:nvSpPr>
        <p:spPr>
          <a:ln/>
        </p:spPr>
        <p:txBody>
          <a:bodyPr/>
          <a:lstStyle>
            <a:lvl1pPr>
              <a:defRPr/>
            </a:lvl1pPr>
          </a:lstStyle>
          <a:p>
            <a:endParaRPr kumimoji="1" lang="ja-JP" altLang="en-US"/>
          </a:p>
        </p:txBody>
      </p:sp>
      <p:sp>
        <p:nvSpPr>
          <p:cNvPr id="1062" name="Rectangle 5"/>
          <p:cNvSpPr>
            <a:spLocks noGrp="1" noChangeArrowheads="1"/>
          </p:cNvSpPr>
          <p:nvPr>
            <p:ph type="ftr" sz="quarter" idx="11"/>
          </p:nvPr>
        </p:nvSpPr>
        <p:spPr>
          <a:ln/>
        </p:spPr>
        <p:txBody>
          <a:bodyPr/>
          <a:lstStyle>
            <a:lvl1pPr>
              <a:defRPr/>
            </a:lvl1pPr>
          </a:lstStyle>
          <a:p>
            <a:endParaRPr kumimoji="1" lang="ja-JP" altLang="en-US"/>
          </a:p>
        </p:txBody>
      </p:sp>
      <p:sp>
        <p:nvSpPr>
          <p:cNvPr id="1063" name="Rectangle 6"/>
          <p:cNvSpPr>
            <a:spLocks noGrp="1" noChangeArrowheads="1"/>
          </p:cNvSpPr>
          <p:nvPr>
            <p:ph type="sldNum" sz="quarter" idx="12"/>
          </p:nvPr>
        </p:nvSpPr>
        <p:spPr>
          <a:ln/>
        </p:spPr>
        <p:txBody>
          <a:bodyPr/>
          <a:lstStyle>
            <a:lvl1pPr>
              <a:defRPr/>
            </a:lvl1pPr>
          </a:lstStyle>
          <a:p>
            <a:pPr>
              <a:defRPr/>
            </a:pPr>
            <a:fld id="{F2F0A6B5-B888-4644-AB3D-BBFEC10644A4}" type="slidenum">
              <a:rPr lang="en-US" altLang="ja-JP"/>
              <a:pPr>
                <a:defRPr/>
              </a:pPr>
              <a:t>‹#›</a:t>
            </a:fld>
            <a:endParaRPr lang="en-US" altLang="ja-JP"/>
          </a:p>
        </p:txBody>
      </p:sp>
    </p:spTree>
    <p:extLst>
      <p:ext uri="{BB962C8B-B14F-4D97-AF65-F5344CB8AC3E}">
        <p14:creationId xmlns:p14="http://schemas.microsoft.com/office/powerpoint/2010/main" val="11612417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65"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1066" name="テキスト プレースホルダ 2"/>
          <p:cNvSpPr>
            <a:spLocks noGrp="1"/>
          </p:cNvSpPr>
          <p:nvPr>
            <p:ph type="body" idx="1"/>
          </p:nvPr>
        </p:nvSpPr>
        <p:spPr>
          <a:xfrm>
            <a:off x="495301" y="1535114"/>
            <a:ext cx="4376870" cy="639762"/>
          </a:xfrm>
        </p:spPr>
        <p:txBody>
          <a:bodyPr anchor="b"/>
          <a:lstStyle>
            <a:lvl1pPr marL="0" indent="0">
              <a:buNone/>
              <a:defRPr sz="2400" b="1"/>
            </a:lvl1pPr>
            <a:lvl2pPr marL="457057" indent="0">
              <a:buNone/>
              <a:defRPr sz="2000" b="1"/>
            </a:lvl2pPr>
            <a:lvl3pPr marL="914110" indent="0">
              <a:buNone/>
              <a:defRPr sz="1800" b="1"/>
            </a:lvl3pPr>
            <a:lvl4pPr marL="1371167" indent="0">
              <a:buNone/>
              <a:defRPr sz="1600" b="1"/>
            </a:lvl4pPr>
            <a:lvl5pPr marL="1828221" indent="0">
              <a:buNone/>
              <a:defRPr sz="1600" b="1"/>
            </a:lvl5pPr>
            <a:lvl6pPr marL="2285278" indent="0">
              <a:buNone/>
              <a:defRPr sz="1600" b="1"/>
            </a:lvl6pPr>
            <a:lvl7pPr marL="2742332" indent="0">
              <a:buNone/>
              <a:defRPr sz="1600" b="1"/>
            </a:lvl7pPr>
            <a:lvl8pPr marL="3199389" indent="0">
              <a:buNone/>
              <a:defRPr sz="1600" b="1"/>
            </a:lvl8pPr>
            <a:lvl9pPr marL="3656444" indent="0">
              <a:buNone/>
              <a:defRPr sz="1600" b="1"/>
            </a:lvl9pPr>
          </a:lstStyle>
          <a:p>
            <a:pPr lvl="0"/>
            <a:r>
              <a:rPr lang="ja-JP" altLang="en-US"/>
              <a:t>マスタ テキストの書式設定</a:t>
            </a:r>
          </a:p>
        </p:txBody>
      </p:sp>
      <p:sp>
        <p:nvSpPr>
          <p:cNvPr id="1067" name="コンテンツ プレースホルダ 3"/>
          <p:cNvSpPr>
            <a:spLocks noGrp="1"/>
          </p:cNvSpPr>
          <p:nvPr>
            <p:ph sz="half" idx="2"/>
          </p:nvPr>
        </p:nvSpPr>
        <p:spPr>
          <a:xfrm>
            <a:off x="495301" y="2174876"/>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8" name="テキスト プレースホルダ 4"/>
          <p:cNvSpPr>
            <a:spLocks noGrp="1"/>
          </p:cNvSpPr>
          <p:nvPr>
            <p:ph type="body" sz="quarter" idx="3"/>
          </p:nvPr>
        </p:nvSpPr>
        <p:spPr>
          <a:xfrm>
            <a:off x="5032116" y="1535114"/>
            <a:ext cx="4378590" cy="639762"/>
          </a:xfrm>
        </p:spPr>
        <p:txBody>
          <a:bodyPr anchor="b"/>
          <a:lstStyle>
            <a:lvl1pPr marL="0" indent="0">
              <a:buNone/>
              <a:defRPr sz="2400" b="1"/>
            </a:lvl1pPr>
            <a:lvl2pPr marL="457057" indent="0">
              <a:buNone/>
              <a:defRPr sz="2000" b="1"/>
            </a:lvl2pPr>
            <a:lvl3pPr marL="914110" indent="0">
              <a:buNone/>
              <a:defRPr sz="1800" b="1"/>
            </a:lvl3pPr>
            <a:lvl4pPr marL="1371167" indent="0">
              <a:buNone/>
              <a:defRPr sz="1600" b="1"/>
            </a:lvl4pPr>
            <a:lvl5pPr marL="1828221" indent="0">
              <a:buNone/>
              <a:defRPr sz="1600" b="1"/>
            </a:lvl5pPr>
            <a:lvl6pPr marL="2285278" indent="0">
              <a:buNone/>
              <a:defRPr sz="1600" b="1"/>
            </a:lvl6pPr>
            <a:lvl7pPr marL="2742332" indent="0">
              <a:buNone/>
              <a:defRPr sz="1600" b="1"/>
            </a:lvl7pPr>
            <a:lvl8pPr marL="3199389" indent="0">
              <a:buNone/>
              <a:defRPr sz="1600" b="1"/>
            </a:lvl8pPr>
            <a:lvl9pPr marL="3656444" indent="0">
              <a:buNone/>
              <a:defRPr sz="1600" b="1"/>
            </a:lvl9pPr>
          </a:lstStyle>
          <a:p>
            <a:pPr lvl="0"/>
            <a:r>
              <a:rPr lang="ja-JP" altLang="en-US"/>
              <a:t>マスタ テキストの書式設定</a:t>
            </a:r>
          </a:p>
        </p:txBody>
      </p:sp>
      <p:sp>
        <p:nvSpPr>
          <p:cNvPr id="1069" name="コンテンツ プレースホルダ 5"/>
          <p:cNvSpPr>
            <a:spLocks noGrp="1"/>
          </p:cNvSpPr>
          <p:nvPr>
            <p:ph sz="quarter" idx="4"/>
          </p:nvPr>
        </p:nvSpPr>
        <p:spPr>
          <a:xfrm>
            <a:off x="5032116" y="2174876"/>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70" name="Rectangle 4"/>
          <p:cNvSpPr>
            <a:spLocks noGrp="1" noChangeArrowheads="1"/>
          </p:cNvSpPr>
          <p:nvPr>
            <p:ph type="dt" sz="half" idx="10"/>
          </p:nvPr>
        </p:nvSpPr>
        <p:spPr>
          <a:ln/>
        </p:spPr>
        <p:txBody>
          <a:bodyPr/>
          <a:lstStyle>
            <a:lvl1pPr>
              <a:defRPr/>
            </a:lvl1pPr>
          </a:lstStyle>
          <a:p>
            <a:endParaRPr kumimoji="1" lang="ja-JP" altLang="en-US"/>
          </a:p>
        </p:txBody>
      </p:sp>
      <p:sp>
        <p:nvSpPr>
          <p:cNvPr id="1071" name="Rectangle 5"/>
          <p:cNvSpPr>
            <a:spLocks noGrp="1" noChangeArrowheads="1"/>
          </p:cNvSpPr>
          <p:nvPr>
            <p:ph type="ftr" sz="quarter" idx="11"/>
          </p:nvPr>
        </p:nvSpPr>
        <p:spPr>
          <a:ln/>
        </p:spPr>
        <p:txBody>
          <a:bodyPr/>
          <a:lstStyle>
            <a:lvl1pPr>
              <a:defRPr/>
            </a:lvl1pPr>
          </a:lstStyle>
          <a:p>
            <a:endParaRPr kumimoji="1" lang="ja-JP" altLang="en-US"/>
          </a:p>
        </p:txBody>
      </p:sp>
      <p:sp>
        <p:nvSpPr>
          <p:cNvPr id="1072" name="Rectangle 6"/>
          <p:cNvSpPr>
            <a:spLocks noGrp="1" noChangeArrowheads="1"/>
          </p:cNvSpPr>
          <p:nvPr>
            <p:ph type="sldNum" sz="quarter" idx="12"/>
          </p:nvPr>
        </p:nvSpPr>
        <p:spPr>
          <a:ln/>
        </p:spPr>
        <p:txBody>
          <a:bodyPr/>
          <a:lstStyle>
            <a:lvl1pPr>
              <a:defRPr/>
            </a:lvl1pPr>
          </a:lstStyle>
          <a:p>
            <a:pPr>
              <a:defRPr/>
            </a:pPr>
            <a:fld id="{49205B53-13B0-487C-A418-8E7C7C31BC74}" type="slidenum">
              <a:rPr lang="en-US" altLang="ja-JP"/>
              <a:pPr>
                <a:defRPr/>
              </a:pPr>
              <a:t>‹#›</a:t>
            </a:fld>
            <a:endParaRPr lang="en-US" altLang="ja-JP"/>
          </a:p>
        </p:txBody>
      </p:sp>
    </p:spTree>
    <p:extLst>
      <p:ext uri="{BB962C8B-B14F-4D97-AF65-F5344CB8AC3E}">
        <p14:creationId xmlns:p14="http://schemas.microsoft.com/office/powerpoint/2010/main" val="25757263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74" name="タイトル 1"/>
          <p:cNvSpPr>
            <a:spLocks noGrp="1"/>
          </p:cNvSpPr>
          <p:nvPr>
            <p:ph type="title"/>
          </p:nvPr>
        </p:nvSpPr>
        <p:spPr/>
        <p:txBody>
          <a:bodyPr/>
          <a:lstStyle/>
          <a:p>
            <a:r>
              <a:rPr lang="ja-JP" altLang="en-US"/>
              <a:t>マスタ タイトルの書式設定</a:t>
            </a:r>
          </a:p>
        </p:txBody>
      </p:sp>
      <p:sp>
        <p:nvSpPr>
          <p:cNvPr id="1075" name="Rectangle 4"/>
          <p:cNvSpPr>
            <a:spLocks noGrp="1" noChangeArrowheads="1"/>
          </p:cNvSpPr>
          <p:nvPr>
            <p:ph type="dt" sz="half" idx="10"/>
          </p:nvPr>
        </p:nvSpPr>
        <p:spPr>
          <a:ln/>
        </p:spPr>
        <p:txBody>
          <a:bodyPr/>
          <a:lstStyle>
            <a:lvl1pPr>
              <a:defRPr/>
            </a:lvl1pPr>
          </a:lstStyle>
          <a:p>
            <a:endParaRPr kumimoji="1" lang="ja-JP" altLang="en-US"/>
          </a:p>
        </p:txBody>
      </p:sp>
      <p:sp>
        <p:nvSpPr>
          <p:cNvPr id="107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1077" name="Rectangle 6"/>
          <p:cNvSpPr>
            <a:spLocks noGrp="1" noChangeArrowheads="1"/>
          </p:cNvSpPr>
          <p:nvPr>
            <p:ph type="sldNum" sz="quarter" idx="12"/>
          </p:nvPr>
        </p:nvSpPr>
        <p:spPr>
          <a:ln/>
        </p:spPr>
        <p:txBody>
          <a:bodyPr/>
          <a:lstStyle>
            <a:lvl1pPr>
              <a:defRPr/>
            </a:lvl1pPr>
          </a:lstStyle>
          <a:p>
            <a:pPr>
              <a:defRPr/>
            </a:pPr>
            <a:fld id="{8A68B42C-D8CD-4772-98AB-C9B1FE6C9548}" type="slidenum">
              <a:rPr lang="en-US" altLang="ja-JP"/>
              <a:pPr>
                <a:defRPr/>
              </a:pPr>
              <a:t>‹#›</a:t>
            </a:fld>
            <a:endParaRPr lang="en-US" altLang="ja-JP"/>
          </a:p>
        </p:txBody>
      </p:sp>
    </p:spTree>
    <p:extLst>
      <p:ext uri="{BB962C8B-B14F-4D97-AF65-F5344CB8AC3E}">
        <p14:creationId xmlns:p14="http://schemas.microsoft.com/office/powerpoint/2010/main" val="34900367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9" name="Rectangle 4"/>
          <p:cNvSpPr>
            <a:spLocks noGrp="1" noChangeArrowheads="1"/>
          </p:cNvSpPr>
          <p:nvPr>
            <p:ph type="dt" sz="half" idx="10"/>
          </p:nvPr>
        </p:nvSpPr>
        <p:spPr>
          <a:ln/>
        </p:spPr>
        <p:txBody>
          <a:bodyPr/>
          <a:lstStyle>
            <a:lvl1pPr>
              <a:defRPr/>
            </a:lvl1pPr>
          </a:lstStyle>
          <a:p>
            <a:endParaRPr kumimoji="1" lang="ja-JP" altLang="en-US"/>
          </a:p>
        </p:txBody>
      </p:sp>
      <p:sp>
        <p:nvSpPr>
          <p:cNvPr id="1080" name="Rectangle 5"/>
          <p:cNvSpPr>
            <a:spLocks noGrp="1" noChangeArrowheads="1"/>
          </p:cNvSpPr>
          <p:nvPr>
            <p:ph type="ftr" sz="quarter" idx="11"/>
          </p:nvPr>
        </p:nvSpPr>
        <p:spPr>
          <a:ln/>
        </p:spPr>
        <p:txBody>
          <a:bodyPr/>
          <a:lstStyle>
            <a:lvl1pPr>
              <a:defRPr/>
            </a:lvl1pPr>
          </a:lstStyle>
          <a:p>
            <a:endParaRPr kumimoji="1" lang="ja-JP" altLang="en-US"/>
          </a:p>
        </p:txBody>
      </p:sp>
      <p:sp>
        <p:nvSpPr>
          <p:cNvPr id="1081" name="Rectangle 6"/>
          <p:cNvSpPr>
            <a:spLocks noGrp="1" noChangeArrowheads="1"/>
          </p:cNvSpPr>
          <p:nvPr>
            <p:ph type="sldNum" sz="quarter" idx="12"/>
          </p:nvPr>
        </p:nvSpPr>
        <p:spPr>
          <a:ln/>
        </p:spPr>
        <p:txBody>
          <a:bodyPr/>
          <a:lstStyle>
            <a:lvl1pPr>
              <a:defRPr/>
            </a:lvl1pPr>
          </a:lstStyle>
          <a:p>
            <a:pPr>
              <a:defRPr/>
            </a:pPr>
            <a:fld id="{A2097B38-5D9D-416E-A9F9-04E76C40FB74}" type="slidenum">
              <a:rPr lang="en-US" altLang="ja-JP"/>
              <a:pPr>
                <a:defRPr/>
              </a:pPr>
              <a:t>‹#›</a:t>
            </a:fld>
            <a:endParaRPr lang="en-US" altLang="ja-JP"/>
          </a:p>
        </p:txBody>
      </p:sp>
    </p:spTree>
    <p:extLst>
      <p:ext uri="{BB962C8B-B14F-4D97-AF65-F5344CB8AC3E}">
        <p14:creationId xmlns:p14="http://schemas.microsoft.com/office/powerpoint/2010/main" val="422427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629" name="タイトル 1"/>
          <p:cNvSpPr>
            <a:spLocks noGrp="1"/>
          </p:cNvSpPr>
          <p:nvPr>
            <p:ph type="title"/>
          </p:nvPr>
        </p:nvSpPr>
        <p:spPr/>
        <p:txBody>
          <a:bodyPr/>
          <a:lstStyle/>
          <a:p>
            <a:r>
              <a:rPr lang="ja-JP" altLang="en-US"/>
              <a:t>マスタ タイトルの書式設定</a:t>
            </a:r>
          </a:p>
        </p:txBody>
      </p:sp>
    </p:spTree>
    <p:extLst>
      <p:ext uri="{BB962C8B-B14F-4D97-AF65-F5344CB8AC3E}">
        <p14:creationId xmlns:p14="http://schemas.microsoft.com/office/powerpoint/2010/main" val="290660000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83" name="タイトル 1"/>
          <p:cNvSpPr>
            <a:spLocks noGrp="1"/>
          </p:cNvSpPr>
          <p:nvPr>
            <p:ph type="title"/>
          </p:nvPr>
        </p:nvSpPr>
        <p:spPr>
          <a:xfrm>
            <a:off x="495303" y="273050"/>
            <a:ext cx="3259006" cy="1162050"/>
          </a:xfrm>
        </p:spPr>
        <p:txBody>
          <a:bodyPr anchor="b"/>
          <a:lstStyle>
            <a:lvl1pPr algn="l">
              <a:defRPr sz="2000" b="1"/>
            </a:lvl1pPr>
          </a:lstStyle>
          <a:p>
            <a:r>
              <a:rPr lang="ja-JP" altLang="en-US"/>
              <a:t>マスタ タイトルの書式設定</a:t>
            </a:r>
          </a:p>
        </p:txBody>
      </p:sp>
      <p:sp>
        <p:nvSpPr>
          <p:cNvPr id="1084" name="コンテンツ プレースホルダ 2"/>
          <p:cNvSpPr>
            <a:spLocks noGrp="1"/>
          </p:cNvSpPr>
          <p:nvPr>
            <p:ph idx="1"/>
          </p:nvPr>
        </p:nvSpPr>
        <p:spPr>
          <a:xfrm>
            <a:off x="3872972" y="273058"/>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85" name="テキスト プレースホルダ 3"/>
          <p:cNvSpPr>
            <a:spLocks noGrp="1"/>
          </p:cNvSpPr>
          <p:nvPr>
            <p:ph type="body" sz="half" idx="2"/>
          </p:nvPr>
        </p:nvSpPr>
        <p:spPr>
          <a:xfrm>
            <a:off x="495303" y="1435106"/>
            <a:ext cx="3259006" cy="4691063"/>
          </a:xfrm>
        </p:spPr>
        <p:txBody>
          <a:bodyPr/>
          <a:lstStyle>
            <a:lvl1pPr marL="0" indent="0">
              <a:buNone/>
              <a:defRPr sz="1400"/>
            </a:lvl1pPr>
            <a:lvl2pPr marL="457057" indent="0">
              <a:buNone/>
              <a:defRPr sz="1200"/>
            </a:lvl2pPr>
            <a:lvl3pPr marL="914110" indent="0">
              <a:buNone/>
              <a:defRPr sz="1000"/>
            </a:lvl3pPr>
            <a:lvl4pPr marL="1371167" indent="0">
              <a:buNone/>
              <a:defRPr sz="900"/>
            </a:lvl4pPr>
            <a:lvl5pPr marL="1828221" indent="0">
              <a:buNone/>
              <a:defRPr sz="900"/>
            </a:lvl5pPr>
            <a:lvl6pPr marL="2285278" indent="0">
              <a:buNone/>
              <a:defRPr sz="900"/>
            </a:lvl6pPr>
            <a:lvl7pPr marL="2742332" indent="0">
              <a:buNone/>
              <a:defRPr sz="900"/>
            </a:lvl7pPr>
            <a:lvl8pPr marL="3199389" indent="0">
              <a:buNone/>
              <a:defRPr sz="900"/>
            </a:lvl8pPr>
            <a:lvl9pPr marL="3656444" indent="0">
              <a:buNone/>
              <a:defRPr sz="900"/>
            </a:lvl9pPr>
          </a:lstStyle>
          <a:p>
            <a:pPr lvl="0"/>
            <a:r>
              <a:rPr lang="ja-JP" altLang="en-US"/>
              <a:t>マスタ テキストの書式設定</a:t>
            </a:r>
          </a:p>
        </p:txBody>
      </p:sp>
      <p:sp>
        <p:nvSpPr>
          <p:cNvPr id="1086" name="Rectangle 4"/>
          <p:cNvSpPr>
            <a:spLocks noGrp="1" noChangeArrowheads="1"/>
          </p:cNvSpPr>
          <p:nvPr>
            <p:ph type="dt" sz="half" idx="10"/>
          </p:nvPr>
        </p:nvSpPr>
        <p:spPr>
          <a:ln/>
        </p:spPr>
        <p:txBody>
          <a:bodyPr/>
          <a:lstStyle>
            <a:lvl1pPr>
              <a:defRPr/>
            </a:lvl1pPr>
          </a:lstStyle>
          <a:p>
            <a:endParaRPr kumimoji="1" lang="ja-JP" altLang="en-US"/>
          </a:p>
        </p:txBody>
      </p:sp>
      <p:sp>
        <p:nvSpPr>
          <p:cNvPr id="1087" name="Rectangle 5"/>
          <p:cNvSpPr>
            <a:spLocks noGrp="1" noChangeArrowheads="1"/>
          </p:cNvSpPr>
          <p:nvPr>
            <p:ph type="ftr" sz="quarter" idx="11"/>
          </p:nvPr>
        </p:nvSpPr>
        <p:spPr>
          <a:ln/>
        </p:spPr>
        <p:txBody>
          <a:bodyPr/>
          <a:lstStyle>
            <a:lvl1pPr>
              <a:defRPr/>
            </a:lvl1pPr>
          </a:lstStyle>
          <a:p>
            <a:endParaRPr kumimoji="1" lang="ja-JP" altLang="en-US"/>
          </a:p>
        </p:txBody>
      </p:sp>
      <p:sp>
        <p:nvSpPr>
          <p:cNvPr id="1088" name="Rectangle 6"/>
          <p:cNvSpPr>
            <a:spLocks noGrp="1" noChangeArrowheads="1"/>
          </p:cNvSpPr>
          <p:nvPr>
            <p:ph type="sldNum" sz="quarter" idx="12"/>
          </p:nvPr>
        </p:nvSpPr>
        <p:spPr>
          <a:ln/>
        </p:spPr>
        <p:txBody>
          <a:bodyPr/>
          <a:lstStyle>
            <a:lvl1pPr>
              <a:defRPr/>
            </a:lvl1pPr>
          </a:lstStyle>
          <a:p>
            <a:pPr>
              <a:defRPr/>
            </a:pPr>
            <a:fld id="{93B64928-7191-43BD-BFEC-A46DC4BA5C83}" type="slidenum">
              <a:rPr lang="en-US" altLang="ja-JP"/>
              <a:pPr>
                <a:defRPr/>
              </a:pPr>
              <a:t>‹#›</a:t>
            </a:fld>
            <a:endParaRPr lang="en-US" altLang="ja-JP"/>
          </a:p>
        </p:txBody>
      </p:sp>
    </p:spTree>
    <p:extLst>
      <p:ext uri="{BB962C8B-B14F-4D97-AF65-F5344CB8AC3E}">
        <p14:creationId xmlns:p14="http://schemas.microsoft.com/office/powerpoint/2010/main" val="173734715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90" name="タイトル 1"/>
          <p:cNvSpPr>
            <a:spLocks noGrp="1"/>
          </p:cNvSpPr>
          <p:nvPr>
            <p:ph type="title"/>
          </p:nvPr>
        </p:nvSpPr>
        <p:spPr>
          <a:xfrm>
            <a:off x="1941648" y="4800601"/>
            <a:ext cx="5943600" cy="566738"/>
          </a:xfrm>
        </p:spPr>
        <p:txBody>
          <a:bodyPr anchor="b"/>
          <a:lstStyle>
            <a:lvl1pPr algn="l">
              <a:defRPr sz="2000" b="1"/>
            </a:lvl1pPr>
          </a:lstStyle>
          <a:p>
            <a:r>
              <a:rPr lang="ja-JP" altLang="en-US"/>
              <a:t>マスタ タイトルの書式設定</a:t>
            </a:r>
          </a:p>
        </p:txBody>
      </p:sp>
      <p:sp>
        <p:nvSpPr>
          <p:cNvPr id="1091" name="図プレースホルダ 2"/>
          <p:cNvSpPr>
            <a:spLocks noGrp="1"/>
          </p:cNvSpPr>
          <p:nvPr>
            <p:ph type="pic" idx="1"/>
          </p:nvPr>
        </p:nvSpPr>
        <p:spPr>
          <a:xfrm>
            <a:off x="1941648" y="612775"/>
            <a:ext cx="5943600" cy="4114800"/>
          </a:xfrm>
        </p:spPr>
        <p:txBody>
          <a:bodyPr/>
          <a:lstStyle>
            <a:lvl1pPr marL="0" indent="0">
              <a:buNone/>
              <a:defRPr sz="3200"/>
            </a:lvl1pPr>
            <a:lvl2pPr marL="457057" indent="0">
              <a:buNone/>
              <a:defRPr sz="2800"/>
            </a:lvl2pPr>
            <a:lvl3pPr marL="914110" indent="0">
              <a:buNone/>
              <a:defRPr sz="2400"/>
            </a:lvl3pPr>
            <a:lvl4pPr marL="1371167" indent="0">
              <a:buNone/>
              <a:defRPr sz="2000"/>
            </a:lvl4pPr>
            <a:lvl5pPr marL="1828221" indent="0">
              <a:buNone/>
              <a:defRPr sz="2000"/>
            </a:lvl5pPr>
            <a:lvl6pPr marL="2285278" indent="0">
              <a:buNone/>
              <a:defRPr sz="2000"/>
            </a:lvl6pPr>
            <a:lvl7pPr marL="2742332" indent="0">
              <a:buNone/>
              <a:defRPr sz="2000"/>
            </a:lvl7pPr>
            <a:lvl8pPr marL="3199389" indent="0">
              <a:buNone/>
              <a:defRPr sz="2000"/>
            </a:lvl8pPr>
            <a:lvl9pPr marL="3656444" indent="0">
              <a:buNone/>
              <a:defRPr sz="2000"/>
            </a:lvl9pPr>
          </a:lstStyle>
          <a:p>
            <a:pPr lvl="0"/>
            <a:endParaRPr lang="ja-JP" altLang="en-US" noProof="0"/>
          </a:p>
        </p:txBody>
      </p:sp>
      <p:sp>
        <p:nvSpPr>
          <p:cNvPr id="1092" name="テキスト プレースホルダ 3"/>
          <p:cNvSpPr>
            <a:spLocks noGrp="1"/>
          </p:cNvSpPr>
          <p:nvPr>
            <p:ph type="body" sz="half" idx="2"/>
          </p:nvPr>
        </p:nvSpPr>
        <p:spPr>
          <a:xfrm>
            <a:off x="1941648" y="5367339"/>
            <a:ext cx="5943600" cy="804862"/>
          </a:xfrm>
        </p:spPr>
        <p:txBody>
          <a:bodyPr/>
          <a:lstStyle>
            <a:lvl1pPr marL="0" indent="0">
              <a:buNone/>
              <a:defRPr sz="1400"/>
            </a:lvl1pPr>
            <a:lvl2pPr marL="457057" indent="0">
              <a:buNone/>
              <a:defRPr sz="1200"/>
            </a:lvl2pPr>
            <a:lvl3pPr marL="914110" indent="0">
              <a:buNone/>
              <a:defRPr sz="1000"/>
            </a:lvl3pPr>
            <a:lvl4pPr marL="1371167" indent="0">
              <a:buNone/>
              <a:defRPr sz="900"/>
            </a:lvl4pPr>
            <a:lvl5pPr marL="1828221" indent="0">
              <a:buNone/>
              <a:defRPr sz="900"/>
            </a:lvl5pPr>
            <a:lvl6pPr marL="2285278" indent="0">
              <a:buNone/>
              <a:defRPr sz="900"/>
            </a:lvl6pPr>
            <a:lvl7pPr marL="2742332" indent="0">
              <a:buNone/>
              <a:defRPr sz="900"/>
            </a:lvl7pPr>
            <a:lvl8pPr marL="3199389" indent="0">
              <a:buNone/>
              <a:defRPr sz="900"/>
            </a:lvl8pPr>
            <a:lvl9pPr marL="3656444" indent="0">
              <a:buNone/>
              <a:defRPr sz="900"/>
            </a:lvl9pPr>
          </a:lstStyle>
          <a:p>
            <a:pPr lvl="0"/>
            <a:r>
              <a:rPr lang="ja-JP" altLang="en-US"/>
              <a:t>マスタ テキストの書式設定</a:t>
            </a:r>
          </a:p>
        </p:txBody>
      </p:sp>
      <p:sp>
        <p:nvSpPr>
          <p:cNvPr id="1093" name="Rectangle 4"/>
          <p:cNvSpPr>
            <a:spLocks noGrp="1" noChangeArrowheads="1"/>
          </p:cNvSpPr>
          <p:nvPr>
            <p:ph type="dt" sz="half" idx="10"/>
          </p:nvPr>
        </p:nvSpPr>
        <p:spPr>
          <a:ln/>
        </p:spPr>
        <p:txBody>
          <a:bodyPr/>
          <a:lstStyle>
            <a:lvl1pPr>
              <a:defRPr/>
            </a:lvl1pPr>
          </a:lstStyle>
          <a:p>
            <a:endParaRPr kumimoji="1" lang="ja-JP" altLang="en-US"/>
          </a:p>
        </p:txBody>
      </p:sp>
      <p:sp>
        <p:nvSpPr>
          <p:cNvPr id="1094" name="Rectangle 5"/>
          <p:cNvSpPr>
            <a:spLocks noGrp="1" noChangeArrowheads="1"/>
          </p:cNvSpPr>
          <p:nvPr>
            <p:ph type="ftr" sz="quarter" idx="11"/>
          </p:nvPr>
        </p:nvSpPr>
        <p:spPr>
          <a:ln/>
        </p:spPr>
        <p:txBody>
          <a:bodyPr/>
          <a:lstStyle>
            <a:lvl1pPr>
              <a:defRPr/>
            </a:lvl1pPr>
          </a:lstStyle>
          <a:p>
            <a:endParaRPr kumimoji="1" lang="ja-JP" altLang="en-US"/>
          </a:p>
        </p:txBody>
      </p:sp>
      <p:sp>
        <p:nvSpPr>
          <p:cNvPr id="1095" name="Rectangle 6"/>
          <p:cNvSpPr>
            <a:spLocks noGrp="1" noChangeArrowheads="1"/>
          </p:cNvSpPr>
          <p:nvPr>
            <p:ph type="sldNum" sz="quarter" idx="12"/>
          </p:nvPr>
        </p:nvSpPr>
        <p:spPr>
          <a:ln/>
        </p:spPr>
        <p:txBody>
          <a:bodyPr/>
          <a:lstStyle>
            <a:lvl1pPr>
              <a:defRPr/>
            </a:lvl1pPr>
          </a:lstStyle>
          <a:p>
            <a:pPr>
              <a:defRPr/>
            </a:pPr>
            <a:fld id="{72DC277C-C01F-4B79-A9E1-00180B3EB050}" type="slidenum">
              <a:rPr lang="en-US" altLang="ja-JP"/>
              <a:pPr>
                <a:defRPr/>
              </a:pPr>
              <a:t>‹#›</a:t>
            </a:fld>
            <a:endParaRPr lang="en-US" altLang="ja-JP"/>
          </a:p>
        </p:txBody>
      </p:sp>
    </p:spTree>
    <p:extLst>
      <p:ext uri="{BB962C8B-B14F-4D97-AF65-F5344CB8AC3E}">
        <p14:creationId xmlns:p14="http://schemas.microsoft.com/office/powerpoint/2010/main" val="368654620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97" name="タイトル 1"/>
          <p:cNvSpPr>
            <a:spLocks noGrp="1"/>
          </p:cNvSpPr>
          <p:nvPr>
            <p:ph type="title"/>
          </p:nvPr>
        </p:nvSpPr>
        <p:spPr/>
        <p:txBody>
          <a:bodyPr/>
          <a:lstStyle/>
          <a:p>
            <a:r>
              <a:rPr lang="ja-JP" altLang="en-US" dirty="0"/>
              <a:t>マスタ タイトルの書式設定</a:t>
            </a:r>
          </a:p>
        </p:txBody>
      </p:sp>
      <p:sp>
        <p:nvSpPr>
          <p:cNvPr id="1098"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9" name="Rectangle 4"/>
          <p:cNvSpPr>
            <a:spLocks noGrp="1" noChangeArrowheads="1"/>
          </p:cNvSpPr>
          <p:nvPr>
            <p:ph type="dt" sz="half" idx="10"/>
          </p:nvPr>
        </p:nvSpPr>
        <p:spPr>
          <a:ln/>
        </p:spPr>
        <p:txBody>
          <a:bodyPr/>
          <a:lstStyle>
            <a:lvl1pPr>
              <a:defRPr/>
            </a:lvl1pPr>
          </a:lstStyle>
          <a:p>
            <a:endParaRPr kumimoji="1" lang="ja-JP" altLang="en-US"/>
          </a:p>
        </p:txBody>
      </p:sp>
      <p:sp>
        <p:nvSpPr>
          <p:cNvPr id="1100" name="Rectangle 5"/>
          <p:cNvSpPr>
            <a:spLocks noGrp="1" noChangeArrowheads="1"/>
          </p:cNvSpPr>
          <p:nvPr>
            <p:ph type="ftr" sz="quarter" idx="11"/>
          </p:nvPr>
        </p:nvSpPr>
        <p:spPr>
          <a:ln/>
        </p:spPr>
        <p:txBody>
          <a:bodyPr/>
          <a:lstStyle>
            <a:lvl1pPr>
              <a:defRPr/>
            </a:lvl1pPr>
          </a:lstStyle>
          <a:p>
            <a:endParaRPr kumimoji="1" lang="ja-JP" altLang="en-US"/>
          </a:p>
        </p:txBody>
      </p:sp>
      <p:sp>
        <p:nvSpPr>
          <p:cNvPr id="1101" name="Rectangle 6"/>
          <p:cNvSpPr>
            <a:spLocks noGrp="1" noChangeArrowheads="1"/>
          </p:cNvSpPr>
          <p:nvPr>
            <p:ph type="sldNum" sz="quarter" idx="12"/>
          </p:nvPr>
        </p:nvSpPr>
        <p:spPr>
          <a:ln/>
        </p:spPr>
        <p:txBody>
          <a:bodyPr/>
          <a:lstStyle>
            <a:lvl1pPr>
              <a:defRPr/>
            </a:lvl1pPr>
          </a:lstStyle>
          <a:p>
            <a:pPr>
              <a:defRPr/>
            </a:pPr>
            <a:fld id="{943F8F05-2BC0-47E6-97FF-34201F11FE55}" type="slidenum">
              <a:rPr lang="en-US" altLang="ja-JP"/>
              <a:pPr>
                <a:defRPr/>
              </a:pPr>
              <a:t>‹#›</a:t>
            </a:fld>
            <a:endParaRPr lang="en-US" altLang="ja-JP"/>
          </a:p>
        </p:txBody>
      </p:sp>
    </p:spTree>
    <p:extLst>
      <p:ext uri="{BB962C8B-B14F-4D97-AF65-F5344CB8AC3E}">
        <p14:creationId xmlns:p14="http://schemas.microsoft.com/office/powerpoint/2010/main" val="36410410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103" name="縦書きタイトル 1"/>
          <p:cNvSpPr>
            <a:spLocks noGrp="1"/>
          </p:cNvSpPr>
          <p:nvPr>
            <p:ph type="title" orient="vert"/>
          </p:nvPr>
        </p:nvSpPr>
        <p:spPr>
          <a:xfrm>
            <a:off x="7058025" y="8"/>
            <a:ext cx="2352675" cy="6126163"/>
          </a:xfrm>
        </p:spPr>
        <p:txBody>
          <a:bodyPr vert="eaVert"/>
          <a:lstStyle/>
          <a:p>
            <a:r>
              <a:rPr lang="ja-JP" altLang="en-US"/>
              <a:t>マスタ タイトルの書式設定</a:t>
            </a:r>
          </a:p>
        </p:txBody>
      </p:sp>
      <p:sp>
        <p:nvSpPr>
          <p:cNvPr id="1104" name="縦書きテキスト プレースホルダ 2"/>
          <p:cNvSpPr>
            <a:spLocks noGrp="1"/>
          </p:cNvSpPr>
          <p:nvPr>
            <p:ph type="body" orient="vert" idx="1"/>
          </p:nvPr>
        </p:nvSpPr>
        <p:spPr>
          <a:xfrm>
            <a:off x="1" y="8"/>
            <a:ext cx="6892925"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5" name="Rectangle 4"/>
          <p:cNvSpPr>
            <a:spLocks noGrp="1" noChangeArrowheads="1"/>
          </p:cNvSpPr>
          <p:nvPr>
            <p:ph type="dt" sz="half" idx="10"/>
          </p:nvPr>
        </p:nvSpPr>
        <p:spPr>
          <a:ln/>
        </p:spPr>
        <p:txBody>
          <a:bodyPr/>
          <a:lstStyle>
            <a:lvl1pPr>
              <a:defRPr/>
            </a:lvl1pPr>
          </a:lstStyle>
          <a:p>
            <a:endParaRPr kumimoji="1" lang="ja-JP" altLang="en-US"/>
          </a:p>
        </p:txBody>
      </p:sp>
      <p:sp>
        <p:nvSpPr>
          <p:cNvPr id="110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1107" name="Rectangle 6"/>
          <p:cNvSpPr>
            <a:spLocks noGrp="1" noChangeArrowheads="1"/>
          </p:cNvSpPr>
          <p:nvPr>
            <p:ph type="sldNum" sz="quarter" idx="12"/>
          </p:nvPr>
        </p:nvSpPr>
        <p:spPr>
          <a:ln/>
        </p:spPr>
        <p:txBody>
          <a:bodyPr/>
          <a:lstStyle>
            <a:lvl1pPr>
              <a:defRPr/>
            </a:lvl1pPr>
          </a:lstStyle>
          <a:p>
            <a:pPr>
              <a:defRPr/>
            </a:pPr>
            <a:fld id="{0698F49E-C1DA-4C45-A593-96734BCAFAC5}" type="slidenum">
              <a:rPr lang="en-US" altLang="ja-JP"/>
              <a:pPr>
                <a:defRPr/>
              </a:pPr>
              <a:t>‹#›</a:t>
            </a:fld>
            <a:endParaRPr lang="en-US" altLang="ja-JP"/>
          </a:p>
        </p:txBody>
      </p:sp>
    </p:spTree>
    <p:extLst>
      <p:ext uri="{BB962C8B-B14F-4D97-AF65-F5344CB8AC3E}">
        <p14:creationId xmlns:p14="http://schemas.microsoft.com/office/powerpoint/2010/main" val="206794663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1500" name="Picture 7" descr="mlit_top"/>
          <p:cNvPicPr>
            <a:picLocks noChangeAspect="1" noChangeArrowheads="1"/>
          </p:cNvPicPr>
          <p:nvPr/>
        </p:nvPicPr>
        <p:blipFill>
          <a:blip r:embed="rId2" cstate="screen">
            <a:extLst>
              <a:ext uri="{28A0092B-C50C-407E-A947-70E740481C1C}">
                <a14:useLocalDpi xmlns:a14="http://schemas.microsoft.com/office/drawing/2010/main"/>
              </a:ext>
            </a:extLst>
          </a:blip>
          <a:srcRect t="62230"/>
          <a:stretch>
            <a:fillRect/>
          </a:stretch>
        </p:blipFill>
        <p:spPr>
          <a:xfrm>
            <a:off x="0" y="6524633"/>
            <a:ext cx="9906000" cy="333375"/>
          </a:xfrm>
          <a:prstGeom prst="rect">
            <a:avLst/>
          </a:prstGeom>
          <a:noFill/>
          <a:ln w="9525">
            <a:noFill/>
            <a:miter lim="800000"/>
            <a:headEnd/>
            <a:tailEnd/>
          </a:ln>
        </p:spPr>
      </p:pic>
      <p:sp>
        <p:nvSpPr>
          <p:cNvPr id="1501" name="Rectangle 8"/>
          <p:cNvSpPr>
            <a:spLocks noChangeArrowheads="1"/>
          </p:cNvSpPr>
          <p:nvPr/>
        </p:nvSpPr>
        <p:spPr>
          <a:xfrm>
            <a:off x="1833861" y="3284546"/>
            <a:ext cx="8072143" cy="73025"/>
          </a:xfrm>
          <a:prstGeom prst="rect">
            <a:avLst/>
          </a:prstGeom>
          <a:solidFill>
            <a:srgbClr val="0066CC"/>
          </a:solidFill>
          <a:ln w="9525">
            <a:noFill/>
            <a:miter lim="800000"/>
            <a:headEnd/>
            <a:tailEnd/>
          </a:ln>
          <a:effectLst/>
        </p:spPr>
        <p:txBody>
          <a:bodyPr wrap="none" anchor="ctr"/>
          <a:lstStyle/>
          <a:p>
            <a:pPr>
              <a:defRPr/>
            </a:pPr>
            <a:endParaRPr lang="ja-JP" altLang="en-US">
              <a:solidFill>
                <a:srgbClr val="000000"/>
              </a:solidFill>
            </a:endParaRPr>
          </a:p>
        </p:txBody>
      </p:sp>
      <p:pic>
        <p:nvPicPr>
          <p:cNvPr id="1502" name="Picture 9"/>
          <p:cNvPicPr>
            <a:picLocks noChangeAspect="1" noChangeArrowheads="1"/>
          </p:cNvPicPr>
          <p:nvPr/>
        </p:nvPicPr>
        <p:blipFill>
          <a:blip r:embed="rId3" cstate="screen">
            <a:extLst>
              <a:ext uri="{28A0092B-C50C-407E-A947-70E740481C1C}">
                <a14:useLocalDpi xmlns:a14="http://schemas.microsoft.com/office/drawing/2010/main"/>
              </a:ext>
            </a:extLst>
          </a:blip>
          <a:stretch>
            <a:fillRect/>
          </a:stretch>
        </p:blipFill>
        <p:spPr>
          <a:xfrm>
            <a:off x="1" y="6051558"/>
            <a:ext cx="2302244" cy="473075"/>
          </a:xfrm>
          <a:prstGeom prst="rect">
            <a:avLst/>
          </a:prstGeom>
          <a:noFill/>
          <a:ln w="9525">
            <a:noFill/>
            <a:miter lim="800000"/>
            <a:headEnd/>
            <a:tailEnd/>
          </a:ln>
        </p:spPr>
      </p:pic>
      <p:sp>
        <p:nvSpPr>
          <p:cNvPr id="1503" name="Text Box 10"/>
          <p:cNvSpPr txBox="1">
            <a:spLocks noChangeArrowheads="1"/>
          </p:cNvSpPr>
          <p:nvPr/>
        </p:nvSpPr>
        <p:spPr>
          <a:xfrm>
            <a:off x="1" y="6524628"/>
            <a:ext cx="3161443" cy="249748"/>
          </a:xfrm>
          <a:prstGeom prst="rect">
            <a:avLst/>
          </a:prstGeom>
          <a:noFill/>
          <a:ln w="9525">
            <a:noFill/>
            <a:miter lim="800000"/>
            <a:headEnd/>
            <a:tailEnd/>
          </a:ln>
          <a:effectLst/>
        </p:spPr>
        <p:txBody>
          <a:bodyPr wrap="none">
            <a:spAutoFit/>
          </a:bodyPr>
          <a:lstStyle/>
          <a:p>
            <a:pPr>
              <a:defRPr/>
            </a:pPr>
            <a:r>
              <a:rPr lang="en-US" altLang="ja-JP" sz="1023" i="1">
                <a:solidFill>
                  <a:srgbClr val="FFFFFF"/>
                </a:solidFill>
                <a:latin typeface="Times New Roman" pitchFamily="18" charset="0"/>
              </a:rPr>
              <a:t>Ministry of Land, Infrastructure, Transport and Tourism</a:t>
            </a:r>
          </a:p>
        </p:txBody>
      </p:sp>
      <p:sp>
        <p:nvSpPr>
          <p:cNvPr id="1504" name="Rectangle 2"/>
          <p:cNvSpPr>
            <a:spLocks noGrp="1" noChangeArrowheads="1"/>
          </p:cNvSpPr>
          <p:nvPr>
            <p:ph type="ctrTitle"/>
          </p:nvPr>
        </p:nvSpPr>
        <p:spPr>
          <a:xfrm>
            <a:off x="1754469" y="2133608"/>
            <a:ext cx="8151531" cy="1470025"/>
          </a:xfrm>
        </p:spPr>
        <p:txBody>
          <a:bodyPr/>
          <a:lstStyle>
            <a:lvl1pPr>
              <a:defRPr sz="3409"/>
            </a:lvl1pPr>
          </a:lstStyle>
          <a:p>
            <a:r>
              <a:rPr lang="ja-JP" altLang="en-US"/>
              <a:t>マスタ タイトルの書式設定</a:t>
            </a:r>
          </a:p>
        </p:txBody>
      </p:sp>
      <p:sp>
        <p:nvSpPr>
          <p:cNvPr id="1505" name="Rectangle 3"/>
          <p:cNvSpPr>
            <a:spLocks noGrp="1" noChangeArrowheads="1"/>
          </p:cNvSpPr>
          <p:nvPr>
            <p:ph type="subTitle" idx="1"/>
          </p:nvPr>
        </p:nvSpPr>
        <p:spPr>
          <a:xfrm>
            <a:off x="1486142" y="3886200"/>
            <a:ext cx="6933723" cy="1752600"/>
          </a:xfrm>
        </p:spPr>
        <p:txBody>
          <a:bodyPr/>
          <a:lstStyle>
            <a:lvl1pPr marL="0" indent="0" algn="ctr">
              <a:buFontTx/>
              <a:buNone/>
              <a:defRPr/>
            </a:lvl1pPr>
          </a:lstStyle>
          <a:p>
            <a:r>
              <a:rPr lang="ja-JP" altLang="en-US"/>
              <a:t>マスタ サブタイトルの書式設定</a:t>
            </a:r>
          </a:p>
        </p:txBody>
      </p:sp>
      <p:sp>
        <p:nvSpPr>
          <p:cNvPr id="1506" name="Rectangle 4"/>
          <p:cNvSpPr>
            <a:spLocks noGrp="1" noChangeArrowheads="1"/>
          </p:cNvSpPr>
          <p:nvPr>
            <p:ph type="dt" sz="half" idx="10"/>
          </p:nvPr>
        </p:nvSpPr>
        <p:spPr/>
        <p:txBody>
          <a:bodyPr/>
          <a:lstStyle>
            <a:lvl1pPr>
              <a:defRPr/>
            </a:lvl1pPr>
          </a:lstStyle>
          <a:p>
            <a:pPr>
              <a:defRPr/>
            </a:pPr>
            <a:endParaRPr lang="en-US" altLang="ja-JP">
              <a:solidFill>
                <a:srgbClr val="000000"/>
              </a:solidFill>
            </a:endParaRPr>
          </a:p>
        </p:txBody>
      </p:sp>
      <p:sp>
        <p:nvSpPr>
          <p:cNvPr id="1507" name="Rectangle 5"/>
          <p:cNvSpPr>
            <a:spLocks noGrp="1" noChangeArrowheads="1"/>
          </p:cNvSpPr>
          <p:nvPr>
            <p:ph type="ftr" sz="quarter" idx="11"/>
          </p:nvPr>
        </p:nvSpPr>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57133064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509" name="タイトル 1"/>
          <p:cNvSpPr>
            <a:spLocks noGrp="1"/>
          </p:cNvSpPr>
          <p:nvPr>
            <p:ph type="title"/>
          </p:nvPr>
        </p:nvSpPr>
        <p:spPr/>
        <p:txBody>
          <a:bodyPr/>
          <a:lstStyle/>
          <a:p>
            <a:r>
              <a:rPr lang="ja-JP" altLang="en-US"/>
              <a:t>マスタ タイトルの書式設定</a:t>
            </a:r>
          </a:p>
        </p:txBody>
      </p:sp>
      <p:sp>
        <p:nvSpPr>
          <p:cNvPr id="1510"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511"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512"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513" name="Rectangle 5"/>
          <p:cNvSpPr>
            <a:spLocks noGrp="1" noChangeArrowheads="1"/>
          </p:cNvSpPr>
          <p:nvPr>
            <p:ph type="sldNum" sz="quarter" idx="12"/>
          </p:nvPr>
        </p:nvSpPr>
        <p:spPr>
          <a:ln/>
        </p:spPr>
        <p:txBody>
          <a:bodyPr/>
          <a:lstStyle>
            <a:lvl1pPr>
              <a:defRPr/>
            </a:lvl1pPr>
          </a:lstStyle>
          <a:p>
            <a:pPr>
              <a:defRPr/>
            </a:pPr>
            <a:fld id="{F9FF9615-DBC3-4DA0-9B60-CCFD94E9E75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0962103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515" name="タイトル 1"/>
          <p:cNvSpPr>
            <a:spLocks noGrp="1"/>
          </p:cNvSpPr>
          <p:nvPr>
            <p:ph type="title"/>
          </p:nvPr>
        </p:nvSpPr>
        <p:spPr/>
        <p:txBody>
          <a:bodyPr/>
          <a:lstStyle/>
          <a:p>
            <a:r>
              <a:rPr lang="ja-JP" altLang="en-US"/>
              <a:t>マスタ タイトルの書式設定</a:t>
            </a:r>
          </a:p>
        </p:txBody>
      </p:sp>
      <p:sp>
        <p:nvSpPr>
          <p:cNvPr id="1516" name="コンテンツ プレースホルダ 2"/>
          <p:cNvSpPr>
            <a:spLocks noGrp="1"/>
          </p:cNvSpPr>
          <p:nvPr>
            <p:ph sz="half" idx="1"/>
          </p:nvPr>
        </p:nvSpPr>
        <p:spPr>
          <a:xfrm>
            <a:off x="495380" y="1600206"/>
            <a:ext cx="4380614" cy="4525963"/>
          </a:xfrm>
        </p:spPr>
        <p:txBody>
          <a:bodyPr/>
          <a:lstStyle>
            <a:lvl1pPr>
              <a:defRPr sz="2387"/>
            </a:lvl1pPr>
            <a:lvl2pPr>
              <a:defRPr sz="2046"/>
            </a:lvl2pPr>
            <a:lvl3pPr>
              <a:defRPr sz="1704"/>
            </a:lvl3pPr>
            <a:lvl4pPr>
              <a:defRPr sz="1534"/>
            </a:lvl4pPr>
            <a:lvl5pPr>
              <a:defRPr sz="1534"/>
            </a:lvl5pPr>
            <a:lvl6pPr>
              <a:defRPr sz="1534"/>
            </a:lvl6pPr>
            <a:lvl7pPr>
              <a:defRPr sz="1534"/>
            </a:lvl7pPr>
            <a:lvl8pPr>
              <a:defRPr sz="1534"/>
            </a:lvl8pPr>
            <a:lvl9pPr>
              <a:defRPr sz="1534"/>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517" name="コンテンツ プレースホルダ 3"/>
          <p:cNvSpPr>
            <a:spLocks noGrp="1"/>
          </p:cNvSpPr>
          <p:nvPr>
            <p:ph sz="half" idx="2"/>
          </p:nvPr>
        </p:nvSpPr>
        <p:spPr>
          <a:xfrm>
            <a:off x="5028418" y="1600206"/>
            <a:ext cx="4382203" cy="4525963"/>
          </a:xfrm>
        </p:spPr>
        <p:txBody>
          <a:bodyPr/>
          <a:lstStyle>
            <a:lvl1pPr>
              <a:defRPr sz="2387"/>
            </a:lvl1pPr>
            <a:lvl2pPr>
              <a:defRPr sz="2046"/>
            </a:lvl2pPr>
            <a:lvl3pPr>
              <a:defRPr sz="1704"/>
            </a:lvl3pPr>
            <a:lvl4pPr>
              <a:defRPr sz="1534"/>
            </a:lvl4pPr>
            <a:lvl5pPr>
              <a:defRPr sz="1534"/>
            </a:lvl5pPr>
            <a:lvl6pPr>
              <a:defRPr sz="1534"/>
            </a:lvl6pPr>
            <a:lvl7pPr>
              <a:defRPr sz="1534"/>
            </a:lvl7pPr>
            <a:lvl8pPr>
              <a:defRPr sz="1534"/>
            </a:lvl8pPr>
            <a:lvl9pPr>
              <a:defRPr sz="1534"/>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518"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519"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520" name="Rectangle 5"/>
          <p:cNvSpPr>
            <a:spLocks noGrp="1" noChangeArrowheads="1"/>
          </p:cNvSpPr>
          <p:nvPr>
            <p:ph type="sldNum" sz="quarter" idx="12"/>
          </p:nvPr>
        </p:nvSpPr>
        <p:spPr>
          <a:ln/>
        </p:spPr>
        <p:txBody>
          <a:bodyPr/>
          <a:lstStyle>
            <a:lvl1pPr>
              <a:defRPr/>
            </a:lvl1pPr>
          </a:lstStyle>
          <a:p>
            <a:pPr>
              <a:defRPr/>
            </a:pPr>
            <a:fld id="{B6B3AF48-19FE-4056-83E7-96B9DA67A55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42804344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522" name="タイトル 1"/>
          <p:cNvSpPr>
            <a:spLocks noGrp="1"/>
          </p:cNvSpPr>
          <p:nvPr>
            <p:ph type="title"/>
          </p:nvPr>
        </p:nvSpPr>
        <p:spPr/>
        <p:txBody>
          <a:bodyPr/>
          <a:lstStyle/>
          <a:p>
            <a:r>
              <a:rPr lang="ja-JP" altLang="en-US"/>
              <a:t>マスタ タイトルの書式設定</a:t>
            </a:r>
          </a:p>
        </p:txBody>
      </p:sp>
      <p:sp>
        <p:nvSpPr>
          <p:cNvPr id="1523"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524"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525" name="Rectangle 5"/>
          <p:cNvSpPr>
            <a:spLocks noGrp="1" noChangeArrowheads="1"/>
          </p:cNvSpPr>
          <p:nvPr>
            <p:ph type="sldNum" sz="quarter" idx="12"/>
          </p:nvPr>
        </p:nvSpPr>
        <p:spPr>
          <a:ln/>
        </p:spPr>
        <p:txBody>
          <a:bodyPr/>
          <a:lstStyle>
            <a:lvl1pPr>
              <a:defRPr/>
            </a:lvl1pPr>
          </a:lstStyle>
          <a:p>
            <a:pPr>
              <a:defRPr/>
            </a:pPr>
            <a:fld id="{5D57092A-0DD2-46DB-991F-20E49DEFB25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79205990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527"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528"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529" name="Rectangle 5"/>
          <p:cNvSpPr>
            <a:spLocks noGrp="1" noChangeArrowheads="1"/>
          </p:cNvSpPr>
          <p:nvPr>
            <p:ph type="sldNum" sz="quarter" idx="12"/>
          </p:nvPr>
        </p:nvSpPr>
        <p:spPr>
          <a:ln/>
        </p:spPr>
        <p:txBody>
          <a:bodyPr/>
          <a:lstStyle>
            <a:lvl1pPr>
              <a:defRPr/>
            </a:lvl1pPr>
          </a:lstStyle>
          <a:p>
            <a:pPr>
              <a:defRPr/>
            </a:pPr>
            <a:fld id="{C24759A8-AE27-4108-B0C9-7C346F51B29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9059257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1531" name="コンテンツ プレースホルダ 1"/>
          <p:cNvSpPr>
            <a:spLocks noGrp="1"/>
          </p:cNvSpPr>
          <p:nvPr>
            <p:ph/>
          </p:nvPr>
        </p:nvSpPr>
        <p:spPr>
          <a:xfrm>
            <a:off x="4" y="8"/>
            <a:ext cx="9410621" cy="61261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532" name="日付プレースホルダ 2"/>
          <p:cNvSpPr>
            <a:spLocks noGrp="1"/>
          </p:cNvSpPr>
          <p:nvPr>
            <p:ph type="dt" sz="half" idx="10"/>
          </p:nvPr>
        </p:nvSpPr>
        <p:spPr/>
        <p:txBody>
          <a:bodyPr/>
          <a:lstStyle>
            <a:lvl1pPr>
              <a:defRPr/>
            </a:lvl1pPr>
          </a:lstStyle>
          <a:p>
            <a:pPr>
              <a:defRPr/>
            </a:pPr>
            <a:endParaRPr lang="en-US" altLang="ja-JP">
              <a:solidFill>
                <a:srgbClr val="000000"/>
              </a:solidFill>
            </a:endParaRPr>
          </a:p>
        </p:txBody>
      </p:sp>
      <p:sp>
        <p:nvSpPr>
          <p:cNvPr id="1533" name="フッター プレースホルダ 3"/>
          <p:cNvSpPr>
            <a:spLocks noGrp="1"/>
          </p:cNvSpPr>
          <p:nvPr>
            <p:ph type="ftr" sz="quarter" idx="11"/>
          </p:nvPr>
        </p:nvSpPr>
        <p:spPr/>
        <p:txBody>
          <a:bodyPr/>
          <a:lstStyle>
            <a:lvl1pPr>
              <a:defRPr/>
            </a:lvl1pPr>
          </a:lstStyle>
          <a:p>
            <a:pPr>
              <a:defRPr/>
            </a:pPr>
            <a:endParaRPr lang="en-US" altLang="ja-JP">
              <a:solidFill>
                <a:srgbClr val="000000"/>
              </a:solidFill>
            </a:endParaRPr>
          </a:p>
        </p:txBody>
      </p:sp>
      <p:sp>
        <p:nvSpPr>
          <p:cNvPr id="1534" name="スライド番号プレースホルダ 4"/>
          <p:cNvSpPr>
            <a:spLocks noGrp="1"/>
          </p:cNvSpPr>
          <p:nvPr>
            <p:ph type="sldNum" sz="quarter" idx="12"/>
          </p:nvPr>
        </p:nvSpPr>
        <p:spPr>
          <a:xfrm>
            <a:off x="7618045" y="6624638"/>
            <a:ext cx="2311771" cy="476250"/>
          </a:xfrm>
        </p:spPr>
        <p:txBody>
          <a:bodyPr/>
          <a:lstStyle>
            <a:lvl1pPr>
              <a:defRPr/>
            </a:lvl1pPr>
          </a:lstStyle>
          <a:p>
            <a:pPr>
              <a:defRPr/>
            </a:pPr>
            <a:fld id="{EEA7464C-2921-48C0-80B3-22ECBD126D6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13028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631"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632"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633" name="Rectangle 5"/>
          <p:cNvSpPr>
            <a:spLocks noGrp="1" noChangeArrowheads="1"/>
          </p:cNvSpPr>
          <p:nvPr>
            <p:ph type="sldNum" sz="quarter" idx="12"/>
          </p:nvPr>
        </p:nvSpPr>
        <p:spPr>
          <a:ln/>
        </p:spPr>
        <p:txBody>
          <a:bodyPr/>
          <a:lstStyle>
            <a:lvl1pPr>
              <a:defRPr/>
            </a:lvl1pPr>
          </a:lstStyle>
          <a:p>
            <a:pPr>
              <a:defRPr/>
            </a:pPr>
            <a:fld id="{C24759A8-AE27-4108-B0C9-7C346F51B29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1841024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fourObj" preserve="1">
  <p:cSld name="タイトルと 4 つのコンテンツ">
    <p:spTree>
      <p:nvGrpSpPr>
        <p:cNvPr id="1" name=""/>
        <p:cNvGrpSpPr/>
        <p:nvPr/>
      </p:nvGrpSpPr>
      <p:grpSpPr>
        <a:xfrm>
          <a:off x="0" y="0"/>
          <a:ext cx="0" cy="0"/>
          <a:chOff x="0" y="0"/>
          <a:chExt cx="0" cy="0"/>
        </a:xfrm>
      </p:grpSpPr>
      <p:sp>
        <p:nvSpPr>
          <p:cNvPr id="1536" name="タイトル 1"/>
          <p:cNvSpPr>
            <a:spLocks noGrp="1"/>
          </p:cNvSpPr>
          <p:nvPr>
            <p:ph type="title" sz="quarter"/>
          </p:nvPr>
        </p:nvSpPr>
        <p:spPr>
          <a:xfrm>
            <a:off x="4" y="0"/>
            <a:ext cx="7605343" cy="476250"/>
          </a:xfrm>
        </p:spPr>
        <p:txBody>
          <a:bodyPr/>
          <a:lstStyle/>
          <a:p>
            <a:r>
              <a:rPr lang="ja-JP" altLang="en-US"/>
              <a:t>マスタ タイトルの書式設定</a:t>
            </a:r>
          </a:p>
        </p:txBody>
      </p:sp>
      <p:sp>
        <p:nvSpPr>
          <p:cNvPr id="1537" name="コンテンツ プレースホルダ 2"/>
          <p:cNvSpPr>
            <a:spLocks noGrp="1"/>
          </p:cNvSpPr>
          <p:nvPr>
            <p:ph sz="quarter" idx="1"/>
          </p:nvPr>
        </p:nvSpPr>
        <p:spPr>
          <a:xfrm>
            <a:off x="495380" y="1600200"/>
            <a:ext cx="4380614" cy="21859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538" name="コンテンツ プレースホルダ 3"/>
          <p:cNvSpPr>
            <a:spLocks noGrp="1"/>
          </p:cNvSpPr>
          <p:nvPr>
            <p:ph sz="quarter" idx="2"/>
          </p:nvPr>
        </p:nvSpPr>
        <p:spPr>
          <a:xfrm>
            <a:off x="5028418" y="1600200"/>
            <a:ext cx="4382203" cy="21859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539" name="コンテンツ プレースホルダ 4"/>
          <p:cNvSpPr>
            <a:spLocks noGrp="1"/>
          </p:cNvSpPr>
          <p:nvPr>
            <p:ph sz="quarter" idx="3"/>
          </p:nvPr>
        </p:nvSpPr>
        <p:spPr>
          <a:xfrm>
            <a:off x="495380" y="3938596"/>
            <a:ext cx="4380614" cy="21875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540" name="コンテンツ プレースホルダ 5"/>
          <p:cNvSpPr>
            <a:spLocks noGrp="1"/>
          </p:cNvSpPr>
          <p:nvPr>
            <p:ph sz="quarter" idx="4"/>
          </p:nvPr>
        </p:nvSpPr>
        <p:spPr>
          <a:xfrm>
            <a:off x="5028418" y="3938596"/>
            <a:ext cx="4382203" cy="21875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541"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542"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543" name="Rectangle 5"/>
          <p:cNvSpPr>
            <a:spLocks noGrp="1" noChangeArrowheads="1"/>
          </p:cNvSpPr>
          <p:nvPr>
            <p:ph type="sldNum" sz="quarter" idx="12"/>
          </p:nvPr>
        </p:nvSpPr>
        <p:spPr>
          <a:ln/>
        </p:spPr>
        <p:txBody>
          <a:bodyPr/>
          <a:lstStyle>
            <a:lvl1pPr>
              <a:defRPr/>
            </a:lvl1pPr>
          </a:lstStyle>
          <a:p>
            <a:pPr>
              <a:defRPr/>
            </a:pPr>
            <a:fld id="{5CCFBB82-D1D0-48C6-B19B-A067622C588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4844694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1545" name="タイトル 1"/>
          <p:cNvSpPr>
            <a:spLocks noGrp="1"/>
          </p:cNvSpPr>
          <p:nvPr>
            <p:ph type="title"/>
          </p:nvPr>
        </p:nvSpPr>
        <p:spPr>
          <a:xfrm>
            <a:off x="4" y="0"/>
            <a:ext cx="7605343" cy="476250"/>
          </a:xfrm>
        </p:spPr>
        <p:txBody>
          <a:bodyPr/>
          <a:lstStyle/>
          <a:p>
            <a:r>
              <a:rPr lang="ja-JP" altLang="en-US"/>
              <a:t>マスタ タイトルの書式設定</a:t>
            </a:r>
          </a:p>
        </p:txBody>
      </p:sp>
      <p:sp>
        <p:nvSpPr>
          <p:cNvPr id="1546" name="表プレースホルダ 2"/>
          <p:cNvSpPr>
            <a:spLocks noGrp="1"/>
          </p:cNvSpPr>
          <p:nvPr>
            <p:ph type="tbl" idx="1"/>
          </p:nvPr>
        </p:nvSpPr>
        <p:spPr>
          <a:xfrm>
            <a:off x="495384" y="1600206"/>
            <a:ext cx="8915241" cy="4525963"/>
          </a:xfrm>
        </p:spPr>
        <p:txBody>
          <a:bodyPr/>
          <a:lstStyle/>
          <a:p>
            <a:pPr lvl="0"/>
            <a:endParaRPr lang="ja-JP" altLang="en-US" noProof="0"/>
          </a:p>
        </p:txBody>
      </p:sp>
      <p:sp>
        <p:nvSpPr>
          <p:cNvPr id="1547"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548"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549" name="Rectangle 5"/>
          <p:cNvSpPr>
            <a:spLocks noGrp="1" noChangeArrowheads="1"/>
          </p:cNvSpPr>
          <p:nvPr>
            <p:ph type="sldNum" sz="quarter" idx="12"/>
          </p:nvPr>
        </p:nvSpPr>
        <p:spPr>
          <a:ln/>
        </p:spPr>
        <p:txBody>
          <a:bodyPr/>
          <a:lstStyle>
            <a:lvl1pPr>
              <a:defRPr/>
            </a:lvl1pPr>
          </a:lstStyle>
          <a:p>
            <a:pPr>
              <a:defRPr/>
            </a:pPr>
            <a:fld id="{7FCA11D5-1AF6-40AC-B90B-003948DE01C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00984589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ユーザー設定レイアウト">
    <p:spTree>
      <p:nvGrpSpPr>
        <p:cNvPr id="1" name=""/>
        <p:cNvGrpSpPr/>
        <p:nvPr/>
      </p:nvGrpSpPr>
      <p:grpSpPr>
        <a:xfrm>
          <a:off x="0" y="0"/>
          <a:ext cx="0" cy="0"/>
          <a:chOff x="0" y="0"/>
          <a:chExt cx="0" cy="0"/>
        </a:xfrm>
      </p:grpSpPr>
      <p:pic>
        <p:nvPicPr>
          <p:cNvPr id="6" name="Picture 7" descr="mlit_top"/>
          <p:cNvPicPr>
            <a:picLocks noChangeAspect="1" noChangeArrowheads="1"/>
          </p:cNvPicPr>
          <p:nvPr userDrawn="1"/>
        </p:nvPicPr>
        <p:blipFill>
          <a:blip r:embed="rId2" cstate="email">
            <a:extLst>
              <a:ext uri="{28A0092B-C50C-407E-A947-70E740481C1C}">
                <a14:useLocalDpi xmlns:a14="http://schemas.microsoft.com/office/drawing/2010/main"/>
              </a:ext>
            </a:extLst>
          </a:blip>
          <a:srcRect t="62230"/>
          <a:stretch>
            <a:fillRect/>
          </a:stretch>
        </p:blipFill>
        <p:spPr bwMode="auto">
          <a:xfrm>
            <a:off x="0" y="6524628"/>
            <a:ext cx="9906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9"/>
          <p:cNvSpPr>
            <a:spLocks noChangeArrowheads="1"/>
          </p:cNvSpPr>
          <p:nvPr userDrawn="1"/>
        </p:nvSpPr>
        <p:spPr bwMode="auto">
          <a:xfrm>
            <a:off x="1208585" y="3278890"/>
            <a:ext cx="8697417" cy="78676"/>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pic>
        <p:nvPicPr>
          <p:cNvPr id="8" name="Picture 11"/>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2" y="6051553"/>
            <a:ext cx="2301081"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12"/>
          <p:cNvSpPr txBox="1">
            <a:spLocks noChangeArrowheads="1"/>
          </p:cNvSpPr>
          <p:nvPr userDrawn="1"/>
        </p:nvSpPr>
        <p:spPr bwMode="auto">
          <a:xfrm>
            <a:off x="3" y="6524628"/>
            <a:ext cx="3389069" cy="262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108" i="1">
                <a:solidFill>
                  <a:schemeClr val="bg1"/>
                </a:solidFill>
                <a:latin typeface="Times New Roman" pitchFamily="18" charset="0"/>
              </a:rPr>
              <a:t>Ministry of Land, Infrastructure, Transport and Tourism</a:t>
            </a:r>
          </a:p>
        </p:txBody>
      </p:sp>
      <p:sp>
        <p:nvSpPr>
          <p:cNvPr id="10" name="Rectangle 2"/>
          <p:cNvSpPr>
            <a:spLocks noGrp="1" noChangeArrowheads="1"/>
          </p:cNvSpPr>
          <p:nvPr>
            <p:ph type="ctrTitle"/>
          </p:nvPr>
        </p:nvSpPr>
        <p:spPr>
          <a:xfrm>
            <a:off x="1754187" y="2133603"/>
            <a:ext cx="8151813" cy="1470025"/>
          </a:xfrm>
          <a:prstGeom prst="rect">
            <a:avLst/>
          </a:prstGeom>
        </p:spPr>
        <p:txBody>
          <a:bodyPr/>
          <a:lstStyle>
            <a:lvl1pPr>
              <a:defRPr sz="3692">
                <a:solidFill>
                  <a:srgbClr val="0070C0"/>
                </a:solidFill>
              </a:defRPr>
            </a:lvl1pPr>
          </a:lstStyle>
          <a:p>
            <a:r>
              <a:rPr lang="ja-JP" altLang="en-US" dirty="0"/>
              <a:t>マスター タイトルの書式設定</a:t>
            </a:r>
          </a:p>
        </p:txBody>
      </p:sp>
      <p:sp>
        <p:nvSpPr>
          <p:cNvPr id="11" name="Rectangle 3"/>
          <p:cNvSpPr>
            <a:spLocks noGrp="1" noChangeArrowheads="1"/>
          </p:cNvSpPr>
          <p:nvPr>
            <p:ph type="subTitle" idx="1"/>
          </p:nvPr>
        </p:nvSpPr>
        <p:spPr>
          <a:xfrm>
            <a:off x="1485900" y="3886200"/>
            <a:ext cx="6934200" cy="1752600"/>
          </a:xfrm>
          <a:prstGeom prst="rect">
            <a:avLst/>
          </a:prstGeom>
        </p:spPr>
        <p:txBody>
          <a:bodyPr/>
          <a:lstStyle>
            <a:lvl1pPr marL="0" indent="0" algn="ctr">
              <a:buFontTx/>
              <a:buNone/>
              <a:defRPr/>
            </a:lvl1pPr>
          </a:lstStyle>
          <a:p>
            <a:r>
              <a:rPr lang="ja-JP" altLang="en-US" dirty="0"/>
              <a:t>マスター サブタイトルの書式設定</a:t>
            </a:r>
          </a:p>
        </p:txBody>
      </p:sp>
      <p:sp>
        <p:nvSpPr>
          <p:cNvPr id="12" name="Rectangle 5"/>
          <p:cNvSpPr>
            <a:spLocks noGrp="1" noChangeArrowheads="1"/>
          </p:cNvSpPr>
          <p:nvPr>
            <p:ph type="ftr" sz="quarter" idx="11"/>
          </p:nvPr>
        </p:nvSpPr>
        <p:spPr>
          <a:xfrm>
            <a:off x="3384550" y="6245225"/>
            <a:ext cx="3136900" cy="476250"/>
          </a:xfrm>
          <a:prstGeom prst="rect">
            <a:avLst/>
          </a:prstGeom>
        </p:spPr>
        <p:txBody>
          <a:bodyPr/>
          <a:lstStyle>
            <a:lvl1pPr>
              <a:defRPr/>
            </a:lvl1pPr>
          </a:lstStyle>
          <a:p>
            <a:pPr>
              <a:defRPr/>
            </a:pPr>
            <a:endParaRPr lang="en-US" altLang="ja-JP"/>
          </a:p>
        </p:txBody>
      </p:sp>
      <p:sp>
        <p:nvSpPr>
          <p:cNvPr id="13" name="Rectangle 6"/>
          <p:cNvSpPr>
            <a:spLocks noGrp="1" noChangeArrowheads="1"/>
          </p:cNvSpPr>
          <p:nvPr>
            <p:ph type="sldNum" sz="quarter" idx="12"/>
          </p:nvPr>
        </p:nvSpPr>
        <p:spPr>
          <a:xfrm>
            <a:off x="7099300" y="6245225"/>
            <a:ext cx="2311400" cy="476250"/>
          </a:xfrm>
          <a:prstGeom prst="rect">
            <a:avLst/>
          </a:prstGeom>
        </p:spPr>
        <p:txBody>
          <a:bodyPr/>
          <a:lstStyle>
            <a:lvl1pPr>
              <a:defRPr/>
            </a:lvl1pPr>
          </a:lstStyle>
          <a:p>
            <a:pPr>
              <a:defRPr/>
            </a:pPr>
            <a:fld id="{35C1E978-A3B9-4673-8199-379729392307}" type="slidenum">
              <a:rPr lang="en-US" altLang="ja-JP"/>
              <a:pPr>
                <a:defRPr/>
              </a:pPr>
              <a:t>‹#›</a:t>
            </a:fld>
            <a:endParaRPr lang="en-US" altLang="ja-JP" dirty="0"/>
          </a:p>
        </p:txBody>
      </p:sp>
    </p:spTree>
    <p:extLst>
      <p:ext uri="{BB962C8B-B14F-4D97-AF65-F5344CB8AC3E}">
        <p14:creationId xmlns:p14="http://schemas.microsoft.com/office/powerpoint/2010/main" val="356961058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4_タイトルとコンテンツ">
    <p:spTree>
      <p:nvGrpSpPr>
        <p:cNvPr id="1" name=""/>
        <p:cNvGrpSpPr/>
        <p:nvPr/>
      </p:nvGrpSpPr>
      <p:grpSpPr>
        <a:xfrm>
          <a:off x="0" y="0"/>
          <a:ext cx="0" cy="0"/>
          <a:chOff x="0" y="0"/>
          <a:chExt cx="0" cy="0"/>
        </a:xfrm>
      </p:grpSpPr>
      <p:grpSp>
        <p:nvGrpSpPr>
          <p:cNvPr id="2274" name="Group 18"/>
          <p:cNvGrpSpPr/>
          <p:nvPr userDrawn="1"/>
        </p:nvGrpSpPr>
        <p:grpSpPr>
          <a:xfrm>
            <a:off x="0" y="0"/>
            <a:ext cx="9906000" cy="546100"/>
            <a:chOff x="0" y="0"/>
            <a:chExt cx="5760" cy="344"/>
          </a:xfrm>
        </p:grpSpPr>
        <p:pic>
          <p:nvPicPr>
            <p:cNvPr id="2275" name="Picture 9" descr="mlit_top"/>
            <p:cNvPicPr>
              <a:picLocks noChangeAspect="1" noChangeArrowheads="1"/>
            </p:cNvPicPr>
            <p:nvPr userDrawn="1"/>
          </p:nvPicPr>
          <p:blipFill>
            <a:blip r:embed="rId2"/>
            <a:srcRect/>
            <a:stretch/>
          </p:blipFill>
          <p:spPr>
            <a:xfrm>
              <a:off x="0" y="300"/>
              <a:ext cx="5760" cy="44"/>
            </a:xfrm>
            <a:prstGeom prst="rect">
              <a:avLst/>
            </a:prstGeom>
            <a:noFill/>
            <a:ln>
              <a:noFill/>
            </a:ln>
          </p:spPr>
        </p:pic>
        <p:grpSp>
          <p:nvGrpSpPr>
            <p:cNvPr id="2276" name="Group 17"/>
            <p:cNvGrpSpPr/>
            <p:nvPr userDrawn="1"/>
          </p:nvGrpSpPr>
          <p:grpSpPr>
            <a:xfrm>
              <a:off x="0" y="0"/>
              <a:ext cx="5760" cy="318"/>
              <a:chOff x="0" y="0"/>
              <a:chExt cx="5760" cy="318"/>
            </a:xfrm>
          </p:grpSpPr>
          <p:pic>
            <p:nvPicPr>
              <p:cNvPr id="2277" name="Picture 11" descr="mlit_top"/>
              <p:cNvPicPr>
                <a:picLocks noChangeAspect="1" noChangeArrowheads="1"/>
              </p:cNvPicPr>
              <p:nvPr userDrawn="1"/>
            </p:nvPicPr>
            <p:blipFill>
              <a:blip r:embed="rId3" cstate="screen">
                <a:extLst>
                  <a:ext uri="{28A0092B-C50C-407E-A947-70E740481C1C}">
                    <a14:useLocalDpi xmlns:a14="http://schemas.microsoft.com/office/drawing/2010/main"/>
                  </a:ext>
                </a:extLst>
              </a:blip>
              <a:srcRect r="66945" b="42805"/>
              <a:stretch>
                <a:fillRect/>
              </a:stretch>
            </p:blipFill>
            <p:spPr>
              <a:xfrm>
                <a:off x="3856" y="0"/>
                <a:ext cx="1904" cy="318"/>
              </a:xfrm>
              <a:prstGeom prst="rect">
                <a:avLst/>
              </a:prstGeom>
              <a:noFill/>
              <a:ln>
                <a:noFill/>
              </a:ln>
            </p:spPr>
          </p:pic>
          <p:pic>
            <p:nvPicPr>
              <p:cNvPr id="2278" name="Picture 16" descr="mlit_top"/>
              <p:cNvPicPr>
                <a:picLocks noChangeAspect="1" noChangeArrowheads="1"/>
              </p:cNvPicPr>
              <p:nvPr userDrawn="1"/>
            </p:nvPicPr>
            <p:blipFill>
              <a:blip r:embed="rId4" cstate="screen">
                <a:extLst>
                  <a:ext uri="{28A0092B-C50C-407E-A947-70E740481C1C}">
                    <a14:useLocalDpi xmlns:a14="http://schemas.microsoft.com/office/drawing/2010/main"/>
                  </a:ext>
                </a:extLst>
              </a:blip>
              <a:srcRect l="50000" b="42805"/>
              <a:stretch>
                <a:fillRect/>
              </a:stretch>
            </p:blipFill>
            <p:spPr>
              <a:xfrm>
                <a:off x="1043" y="0"/>
                <a:ext cx="2880" cy="318"/>
              </a:xfrm>
              <a:prstGeom prst="rect">
                <a:avLst/>
              </a:prstGeom>
              <a:noFill/>
              <a:ln>
                <a:noFill/>
              </a:ln>
            </p:spPr>
          </p:pic>
          <p:pic>
            <p:nvPicPr>
              <p:cNvPr id="2279" name="Picture 10" descr="mlit_top"/>
              <p:cNvPicPr>
                <a:picLocks noChangeAspect="1" noChangeArrowheads="1"/>
              </p:cNvPicPr>
              <p:nvPr userDrawn="1"/>
            </p:nvPicPr>
            <p:blipFill>
              <a:blip r:embed="rId4" cstate="screen">
                <a:extLst>
                  <a:ext uri="{28A0092B-C50C-407E-A947-70E740481C1C}">
                    <a14:useLocalDpi xmlns:a14="http://schemas.microsoft.com/office/drawing/2010/main"/>
                  </a:ext>
                </a:extLst>
              </a:blip>
              <a:srcRect l="68906" b="42805"/>
              <a:stretch>
                <a:fillRect/>
              </a:stretch>
            </p:blipFill>
            <p:spPr>
              <a:xfrm>
                <a:off x="0" y="0"/>
                <a:ext cx="1791" cy="318"/>
              </a:xfrm>
              <a:prstGeom prst="rect">
                <a:avLst/>
              </a:prstGeom>
              <a:noFill/>
              <a:ln>
                <a:noFill/>
              </a:ln>
            </p:spPr>
          </p:pic>
        </p:grpSp>
      </p:grpSp>
      <p:pic>
        <p:nvPicPr>
          <p:cNvPr id="2280" name="Picture 14"/>
          <p:cNvPicPr>
            <a:picLocks noChangeAspect="1" noChangeArrowheads="1"/>
          </p:cNvPicPr>
          <p:nvPr userDrawn="1"/>
        </p:nvPicPr>
        <p:blipFill>
          <a:blip r:embed="rId5" cstate="screen">
            <a:extLst>
              <a:ext uri="{28A0092B-C50C-407E-A947-70E740481C1C}">
                <a14:useLocalDpi xmlns:a14="http://schemas.microsoft.com/office/drawing/2010/main"/>
              </a:ext>
            </a:extLst>
          </a:blip>
          <a:srcRect t="3670"/>
          <a:stretch>
            <a:fillRect/>
          </a:stretch>
        </p:blipFill>
        <p:spPr>
          <a:xfrm>
            <a:off x="8226425" y="0"/>
            <a:ext cx="1679575" cy="333375"/>
          </a:xfrm>
          <a:prstGeom prst="rect">
            <a:avLst/>
          </a:prstGeom>
          <a:noFill/>
          <a:ln>
            <a:noFill/>
          </a:ln>
        </p:spPr>
      </p:pic>
      <p:sp>
        <p:nvSpPr>
          <p:cNvPr id="2281" name="Rectangle 6"/>
          <p:cNvSpPr>
            <a:spLocks noGrp="1" noChangeArrowheads="1"/>
          </p:cNvSpPr>
          <p:nvPr>
            <p:ph type="sldNum" sz="quarter" idx="10"/>
          </p:nvPr>
        </p:nvSpPr>
        <p:spPr>
          <a:xfrm>
            <a:off x="9602788" y="6615113"/>
            <a:ext cx="307975" cy="246062"/>
          </a:xfrm>
        </p:spPr>
        <p:txBody>
          <a:bodyPr wrap="none" lIns="0" tIns="0" rIns="0" bIns="0">
            <a:spAutoFit/>
          </a:bodyPr>
          <a:lstStyle>
            <a:lvl1pPr>
              <a:defRPr sz="1600">
                <a:solidFill>
                  <a:srgbClr val="000000"/>
                </a:solidFill>
                <a:latin typeface="ＭＳ Ｐゴシック" panose="020B0600070205080204" pitchFamily="50" charset="-128"/>
              </a:defRPr>
            </a:lvl1pPr>
          </a:lstStyle>
          <a:p>
            <a:pPr>
              <a:defRPr/>
            </a:pPr>
            <a:fld id="{859622F6-B213-4518-B10D-7476E975C666}" type="slidenum">
              <a:rPr lang="en-US" altLang="ja-JP"/>
              <a:pPr>
                <a:defRPr/>
              </a:pPr>
              <a:t>‹#›</a:t>
            </a:fld>
            <a:endParaRPr lang="en-US" altLang="ja-JP"/>
          </a:p>
        </p:txBody>
      </p:sp>
    </p:spTree>
    <p:extLst>
      <p:ext uri="{BB962C8B-B14F-4D97-AF65-F5344CB8AC3E}">
        <p14:creationId xmlns:p14="http://schemas.microsoft.com/office/powerpoint/2010/main" val="153203495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1_ユーザー設定レイアウト">
    <p:spTree>
      <p:nvGrpSpPr>
        <p:cNvPr id="1" name=""/>
        <p:cNvGrpSpPr/>
        <p:nvPr/>
      </p:nvGrpSpPr>
      <p:grpSpPr>
        <a:xfrm>
          <a:off x="0" y="0"/>
          <a:ext cx="0" cy="0"/>
          <a:chOff x="0" y="0"/>
          <a:chExt cx="0" cy="0"/>
        </a:xfrm>
      </p:grpSpPr>
      <p:sp>
        <p:nvSpPr>
          <p:cNvPr id="1105" name="タイトル 1"/>
          <p:cNvSpPr>
            <a:spLocks noGrp="1"/>
          </p:cNvSpPr>
          <p:nvPr>
            <p:ph type="title"/>
          </p:nvPr>
        </p:nvSpPr>
        <p:spPr/>
        <p:txBody>
          <a:bodyPr/>
          <a:lstStyle/>
          <a:p>
            <a:r>
              <a:rPr kumimoji="1" lang="ja-JP" altLang="en-US"/>
              <a:t>マスター タイトルの書式設定</a:t>
            </a:r>
          </a:p>
        </p:txBody>
      </p:sp>
      <p:sp>
        <p:nvSpPr>
          <p:cNvPr id="1106" name="日付プレースホルダー 2"/>
          <p:cNvSpPr>
            <a:spLocks noGrp="1"/>
          </p:cNvSpPr>
          <p:nvPr>
            <p:ph type="dt" sz="half" idx="10"/>
          </p:nvPr>
        </p:nvSpPr>
        <p:spPr>
          <a:xfrm>
            <a:off x="495300" y="6245225"/>
            <a:ext cx="2311400" cy="476250"/>
          </a:xfrm>
          <a:prstGeom prst="rect">
            <a:avLst/>
          </a:prstGeom>
        </p:spPr>
        <p:txBody>
          <a:bodyPr/>
          <a:lstStyle/>
          <a:p>
            <a:pPr>
              <a:defRPr/>
            </a:pPr>
            <a:endParaRPr lang="en-US" altLang="ja-JP"/>
          </a:p>
        </p:txBody>
      </p:sp>
      <p:sp>
        <p:nvSpPr>
          <p:cNvPr id="1107" name="フッター プレースホルダー 3"/>
          <p:cNvSpPr>
            <a:spLocks noGrp="1"/>
          </p:cNvSpPr>
          <p:nvPr>
            <p:ph type="ftr" sz="quarter" idx="11"/>
          </p:nvPr>
        </p:nvSpPr>
        <p:spPr/>
        <p:txBody>
          <a:bodyPr/>
          <a:lstStyle/>
          <a:p>
            <a:pPr>
              <a:defRPr/>
            </a:pPr>
            <a:endParaRPr lang="en-US" altLang="ja-JP"/>
          </a:p>
        </p:txBody>
      </p:sp>
      <p:sp>
        <p:nvSpPr>
          <p:cNvPr id="1108" name="スライド番号プレースホルダー 4"/>
          <p:cNvSpPr>
            <a:spLocks noGrp="1"/>
          </p:cNvSpPr>
          <p:nvPr>
            <p:ph type="sldNum" sz="quarter" idx="12"/>
          </p:nvPr>
        </p:nvSpPr>
        <p:spPr/>
        <p:txBody>
          <a:bodyPr/>
          <a:lstStyle/>
          <a:p>
            <a:pPr>
              <a:defRPr/>
            </a:pPr>
            <a:fld id="{FFDCE21E-3BF4-4A13-BE4A-B95BE9787BE2}" type="slidenum">
              <a:rPr lang="en-US" altLang="ja-JP" smtClean="0"/>
              <a:pPr>
                <a:defRPr/>
              </a:pPr>
              <a:t>‹#›</a:t>
            </a:fld>
            <a:endParaRPr lang="en-US" altLang="ja-JP"/>
          </a:p>
        </p:txBody>
      </p:sp>
    </p:spTree>
    <p:extLst>
      <p:ext uri="{BB962C8B-B14F-4D97-AF65-F5344CB8AC3E}">
        <p14:creationId xmlns:p14="http://schemas.microsoft.com/office/powerpoint/2010/main" val="96908554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p:cSld name="タイトル スライド">
    <p:spTree>
      <p:nvGrpSpPr>
        <p:cNvPr id="1" name=""/>
        <p:cNvGrpSpPr/>
        <p:nvPr/>
      </p:nvGrpSpPr>
      <p:grpSpPr>
        <a:xfrm>
          <a:off x="0" y="0"/>
          <a:ext cx="0" cy="0"/>
          <a:chOff x="0" y="0"/>
          <a:chExt cx="0" cy="0"/>
        </a:xfrm>
      </p:grpSpPr>
      <p:sp>
        <p:nvSpPr>
          <p:cNvPr id="1212"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a:t>マスタ サブタイトルの書式設定</a:t>
            </a:r>
          </a:p>
        </p:txBody>
      </p:sp>
      <p:sp>
        <p:nvSpPr>
          <p:cNvPr id="1213" name="Rectangle 4"/>
          <p:cNvSpPr>
            <a:spLocks noGrp="1" noChangeArrowheads="1"/>
          </p:cNvSpPr>
          <p:nvPr>
            <p:ph type="dt" sz="half" idx="10"/>
          </p:nvPr>
        </p:nvSpPr>
        <p:spPr/>
        <p:txBody>
          <a:bodyPr/>
          <a:lstStyle>
            <a:lvl1pPr>
              <a:defRPr smtClean="0"/>
            </a:lvl1pPr>
          </a:lstStyle>
          <a:p>
            <a:pPr>
              <a:defRPr/>
            </a:pPr>
            <a:endParaRPr lang="en-US" altLang="ja-JP">
              <a:solidFill>
                <a:srgbClr val="000000"/>
              </a:solidFill>
              <a:ea typeface="ＭＳ Ｐゴシック"/>
            </a:endParaRPr>
          </a:p>
        </p:txBody>
      </p:sp>
      <p:sp>
        <p:nvSpPr>
          <p:cNvPr id="1214" name="Rectangle 5"/>
          <p:cNvSpPr>
            <a:spLocks noGrp="1" noChangeArrowheads="1"/>
          </p:cNvSpPr>
          <p:nvPr>
            <p:ph type="ftr" sz="quarter" idx="11"/>
          </p:nvPr>
        </p:nvSpPr>
        <p:spPr/>
        <p:txBody>
          <a:bodyPr/>
          <a:lstStyle>
            <a:lvl1pPr>
              <a:defRPr smtClean="0"/>
            </a:lvl1pPr>
          </a:lstStyle>
          <a:p>
            <a:pPr>
              <a:defRPr/>
            </a:pPr>
            <a:endParaRPr lang="en-US" altLang="ja-JP">
              <a:solidFill>
                <a:srgbClr val="000000"/>
              </a:solidFill>
              <a:ea typeface="ＭＳ Ｐゴシック"/>
            </a:endParaRPr>
          </a:p>
        </p:txBody>
      </p:sp>
      <p:sp>
        <p:nvSpPr>
          <p:cNvPr id="1215" name="Rectangle 6"/>
          <p:cNvSpPr>
            <a:spLocks noGrp="1" noChangeArrowheads="1"/>
          </p:cNvSpPr>
          <p:nvPr>
            <p:ph type="sldNum" sz="quarter" idx="12"/>
          </p:nvPr>
        </p:nvSpPr>
        <p:spPr>
          <a:xfrm>
            <a:off x="7099300" y="6245225"/>
            <a:ext cx="2311400" cy="476250"/>
          </a:xfrm>
        </p:spPr>
        <p:txBody>
          <a:bodyPr/>
          <a:lstStyle>
            <a:lvl1pPr>
              <a:defRPr smtClean="0"/>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grpSp>
        <p:nvGrpSpPr>
          <p:cNvPr id="1216" name="Group 18"/>
          <p:cNvGrpSpPr/>
          <p:nvPr/>
        </p:nvGrpSpPr>
        <p:grpSpPr>
          <a:xfrm>
            <a:off x="0" y="0"/>
            <a:ext cx="9906000" cy="546100"/>
            <a:chOff x="0" y="0"/>
            <a:chExt cx="5760" cy="344"/>
          </a:xfrm>
        </p:grpSpPr>
        <p:pic>
          <p:nvPicPr>
            <p:cNvPr id="1217" name="Picture 9" descr="mlit_top"/>
            <p:cNvPicPr>
              <a:picLocks noChangeAspect="1" noChangeArrowheads="1"/>
            </p:cNvPicPr>
            <p:nvPr userDrawn="1"/>
          </p:nvPicPr>
          <p:blipFill>
            <a:blip r:embed="rId2"/>
            <a:srcRect t="26801" b="65286"/>
            <a:stretch>
              <a:fillRect/>
            </a:stretch>
          </p:blipFill>
          <p:spPr>
            <a:xfrm>
              <a:off x="0" y="300"/>
              <a:ext cx="5760" cy="44"/>
            </a:xfrm>
            <a:prstGeom prst="rect">
              <a:avLst/>
            </a:prstGeom>
            <a:noFill/>
            <a:ln w="9525">
              <a:noFill/>
              <a:miter lim="800000"/>
              <a:headEnd/>
              <a:tailEnd/>
            </a:ln>
          </p:spPr>
        </p:pic>
        <p:grpSp>
          <p:nvGrpSpPr>
            <p:cNvPr id="1218" name="Group 17"/>
            <p:cNvGrpSpPr/>
            <p:nvPr userDrawn="1"/>
          </p:nvGrpSpPr>
          <p:grpSpPr>
            <a:xfrm>
              <a:off x="0" y="0"/>
              <a:ext cx="5760" cy="318"/>
              <a:chOff x="0" y="0"/>
              <a:chExt cx="5760" cy="318"/>
            </a:xfrm>
          </p:grpSpPr>
          <p:pic>
            <p:nvPicPr>
              <p:cNvPr id="1219" name="Picture 11" descr="mlit_top"/>
              <p:cNvPicPr>
                <a:picLocks noChangeAspect="1" noChangeArrowheads="1"/>
              </p:cNvPicPr>
              <p:nvPr userDrawn="1"/>
            </p:nvPicPr>
            <p:blipFill>
              <a:blip r:embed="rId3"/>
              <a:srcRect r="66945" b="42805"/>
              <a:stretch>
                <a:fillRect/>
              </a:stretch>
            </p:blipFill>
            <p:spPr>
              <a:xfrm>
                <a:off x="3856" y="0"/>
                <a:ext cx="1904" cy="318"/>
              </a:xfrm>
              <a:prstGeom prst="rect">
                <a:avLst/>
              </a:prstGeom>
              <a:noFill/>
              <a:ln w="9525">
                <a:noFill/>
                <a:miter lim="800000"/>
                <a:headEnd/>
                <a:tailEnd/>
              </a:ln>
            </p:spPr>
          </p:pic>
          <p:pic>
            <p:nvPicPr>
              <p:cNvPr id="1220" name="Picture 16" descr="mlit_top"/>
              <p:cNvPicPr>
                <a:picLocks noChangeAspect="1" noChangeArrowheads="1"/>
              </p:cNvPicPr>
              <p:nvPr userDrawn="1"/>
            </p:nvPicPr>
            <p:blipFill>
              <a:blip r:embed="rId4"/>
              <a:srcRect l="50000" b="42805"/>
              <a:stretch>
                <a:fillRect/>
              </a:stretch>
            </p:blipFill>
            <p:spPr>
              <a:xfrm>
                <a:off x="1043" y="0"/>
                <a:ext cx="2880" cy="318"/>
              </a:xfrm>
              <a:prstGeom prst="rect">
                <a:avLst/>
              </a:prstGeom>
              <a:noFill/>
              <a:ln w="9525">
                <a:noFill/>
                <a:miter lim="800000"/>
                <a:headEnd/>
                <a:tailEnd/>
              </a:ln>
            </p:spPr>
          </p:pic>
          <p:pic>
            <p:nvPicPr>
              <p:cNvPr id="1221" name="Picture 10" descr="mlit_top"/>
              <p:cNvPicPr>
                <a:picLocks noChangeAspect="1" noChangeArrowheads="1"/>
              </p:cNvPicPr>
              <p:nvPr userDrawn="1"/>
            </p:nvPicPr>
            <p:blipFill>
              <a:blip r:embed="rId4"/>
              <a:srcRect l="68906" b="42805"/>
              <a:stretch>
                <a:fillRect/>
              </a:stretch>
            </p:blipFill>
            <p:spPr>
              <a:xfrm>
                <a:off x="0" y="0"/>
                <a:ext cx="1791" cy="318"/>
              </a:xfrm>
              <a:prstGeom prst="rect">
                <a:avLst/>
              </a:prstGeom>
              <a:noFill/>
              <a:ln w="9525">
                <a:noFill/>
                <a:miter lim="800000"/>
                <a:headEnd/>
                <a:tailEnd/>
              </a:ln>
            </p:spPr>
          </p:pic>
        </p:grpSp>
      </p:grpSp>
    </p:spTree>
    <p:extLst>
      <p:ext uri="{BB962C8B-B14F-4D97-AF65-F5344CB8AC3E}">
        <p14:creationId xmlns:p14="http://schemas.microsoft.com/office/powerpoint/2010/main" val="120371906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223" name="タイトル 1"/>
          <p:cNvSpPr>
            <a:spLocks noGrp="1"/>
          </p:cNvSpPr>
          <p:nvPr>
            <p:ph type="title"/>
          </p:nvPr>
        </p:nvSpPr>
        <p:spPr/>
        <p:txBody>
          <a:bodyPr/>
          <a:lstStyle>
            <a:lvl1pPr>
              <a:defRPr sz="2600"/>
            </a:lvl1pPr>
          </a:lstStyle>
          <a:p>
            <a:r>
              <a:rPr lang="ja-JP" altLang="en-US"/>
              <a:t>マスタ タイトルの書式設定</a:t>
            </a:r>
            <a:endParaRPr lang="ja-JP" altLang="en-US" dirty="0"/>
          </a:p>
        </p:txBody>
      </p:sp>
      <p:sp>
        <p:nvSpPr>
          <p:cNvPr id="1224"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2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22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227" name="Rectangle 6"/>
          <p:cNvSpPr>
            <a:spLocks noGrp="1" noChangeArrowheads="1"/>
          </p:cNvSpPr>
          <p:nvPr>
            <p:ph type="sldNum" sz="quarter" idx="12"/>
          </p:nvPr>
        </p:nvSpPr>
        <p:spPr>
          <a:ln/>
        </p:spPr>
        <p:txBody>
          <a:bodyPr/>
          <a:lstStyle>
            <a:lvl1pPr>
              <a:defRPr/>
            </a:lvl1pPr>
          </a:lstStyle>
          <a:p>
            <a:pPr>
              <a:defRPr/>
            </a:pPr>
            <a:fld id="{DAA55840-82E6-4C96-BABF-6D39007363B1}"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6475687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229" name="タイトル 1"/>
          <p:cNvSpPr>
            <a:spLocks noGrp="1"/>
          </p:cNvSpPr>
          <p:nvPr>
            <p:ph type="title"/>
          </p:nvPr>
        </p:nvSpPr>
        <p:spPr>
          <a:xfrm>
            <a:off x="782506" y="4406920"/>
            <a:ext cx="8420100" cy="1362075"/>
          </a:xfrm>
        </p:spPr>
        <p:txBody>
          <a:bodyPr anchor="t"/>
          <a:lstStyle>
            <a:lvl1pPr algn="l">
              <a:defRPr sz="4200" b="1" cap="all"/>
            </a:lvl1pPr>
          </a:lstStyle>
          <a:p>
            <a:r>
              <a:rPr lang="ja-JP" altLang="en-US"/>
              <a:t>マスタ タイトルの書式設定</a:t>
            </a:r>
          </a:p>
        </p:txBody>
      </p:sp>
      <p:sp>
        <p:nvSpPr>
          <p:cNvPr id="1230" name="テキスト プレースホルダ 2"/>
          <p:cNvSpPr>
            <a:spLocks noGrp="1"/>
          </p:cNvSpPr>
          <p:nvPr>
            <p:ph type="body" idx="1"/>
          </p:nvPr>
        </p:nvSpPr>
        <p:spPr>
          <a:xfrm>
            <a:off x="782506" y="2906722"/>
            <a:ext cx="8420100" cy="1500187"/>
          </a:xfrm>
        </p:spPr>
        <p:txBody>
          <a:bodyPr anchor="b"/>
          <a:lstStyle>
            <a:lvl1pPr marL="0" indent="0">
              <a:buNone/>
              <a:defRPr sz="2100"/>
            </a:lvl1pPr>
            <a:lvl2pPr marL="478875" indent="0">
              <a:buNone/>
              <a:defRPr sz="1900"/>
            </a:lvl2pPr>
            <a:lvl3pPr marL="957750" indent="0">
              <a:buNone/>
              <a:defRPr sz="1700"/>
            </a:lvl3pPr>
            <a:lvl4pPr marL="1436626" indent="0">
              <a:buNone/>
              <a:defRPr sz="1500"/>
            </a:lvl4pPr>
            <a:lvl5pPr marL="1915502" indent="0">
              <a:buNone/>
              <a:defRPr sz="1500"/>
            </a:lvl5pPr>
            <a:lvl6pPr marL="2394376" indent="0">
              <a:buNone/>
              <a:defRPr sz="1500"/>
            </a:lvl6pPr>
            <a:lvl7pPr marL="2873251" indent="0">
              <a:buNone/>
              <a:defRPr sz="1500"/>
            </a:lvl7pPr>
            <a:lvl8pPr marL="3352126" indent="0">
              <a:buNone/>
              <a:defRPr sz="1500"/>
            </a:lvl8pPr>
            <a:lvl9pPr marL="3831002" indent="0">
              <a:buNone/>
              <a:defRPr sz="1500"/>
            </a:lvl9pPr>
          </a:lstStyle>
          <a:p>
            <a:pPr lvl="0"/>
            <a:r>
              <a:rPr lang="ja-JP" altLang="en-US"/>
              <a:t>マスタ テキストの書式設定</a:t>
            </a:r>
          </a:p>
        </p:txBody>
      </p:sp>
      <p:sp>
        <p:nvSpPr>
          <p:cNvPr id="1231"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232"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233" name="Rectangle 6"/>
          <p:cNvSpPr>
            <a:spLocks noGrp="1" noChangeArrowheads="1"/>
          </p:cNvSpPr>
          <p:nvPr>
            <p:ph type="sldNum" sz="quarter" idx="12"/>
          </p:nvPr>
        </p:nvSpPr>
        <p:spPr>
          <a:ln/>
        </p:spPr>
        <p:txBody>
          <a:bodyPr/>
          <a:lstStyle>
            <a:lvl1pPr>
              <a:defRPr/>
            </a:lvl1pPr>
          </a:lstStyle>
          <a:p>
            <a:pPr>
              <a:defRPr/>
            </a:pPr>
            <a:fld id="{5CDE97DA-6A60-4DFA-AE94-645848BEFDD4}"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4698312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235" name="タイトル 1"/>
          <p:cNvSpPr>
            <a:spLocks noGrp="1"/>
          </p:cNvSpPr>
          <p:nvPr>
            <p:ph type="title"/>
          </p:nvPr>
        </p:nvSpPr>
        <p:spPr/>
        <p:txBody>
          <a:bodyPr/>
          <a:lstStyle/>
          <a:p>
            <a:r>
              <a:rPr lang="ja-JP" altLang="en-US"/>
              <a:t>マスタ タイトルの書式設定</a:t>
            </a:r>
            <a:endParaRPr lang="ja-JP" altLang="en-US" dirty="0"/>
          </a:p>
        </p:txBody>
      </p:sp>
      <p:sp>
        <p:nvSpPr>
          <p:cNvPr id="1236" name="コンテンツ プレースホルダ 2"/>
          <p:cNvSpPr>
            <a:spLocks noGrp="1"/>
          </p:cNvSpPr>
          <p:nvPr>
            <p:ph sz="half" idx="1"/>
          </p:nvPr>
        </p:nvSpPr>
        <p:spPr>
          <a:xfrm>
            <a:off x="495301" y="1600204"/>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37" name="コンテンツ プレースホルダ 3"/>
          <p:cNvSpPr>
            <a:spLocks noGrp="1"/>
          </p:cNvSpPr>
          <p:nvPr>
            <p:ph sz="half" idx="2"/>
          </p:nvPr>
        </p:nvSpPr>
        <p:spPr>
          <a:xfrm>
            <a:off x="5035550" y="1600204"/>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38"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239"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240" name="Rectangle 6"/>
          <p:cNvSpPr>
            <a:spLocks noGrp="1" noChangeArrowheads="1"/>
          </p:cNvSpPr>
          <p:nvPr>
            <p:ph type="sldNum" sz="quarter" idx="12"/>
          </p:nvPr>
        </p:nvSpPr>
        <p:spPr>
          <a:ln/>
        </p:spPr>
        <p:txBody>
          <a:bodyPr/>
          <a:lstStyle>
            <a:lvl1pPr>
              <a:defRPr/>
            </a:lvl1pPr>
          </a:lstStyle>
          <a:p>
            <a:pPr>
              <a:defRPr/>
            </a:pPr>
            <a:fld id="{4C8747EB-9122-4340-B6CD-80914AA2F83F}"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0744573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24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1243" name="テキスト プレースホルダ 2"/>
          <p:cNvSpPr>
            <a:spLocks noGrp="1"/>
          </p:cNvSpPr>
          <p:nvPr>
            <p:ph type="body" idx="1"/>
          </p:nvPr>
        </p:nvSpPr>
        <p:spPr>
          <a:xfrm>
            <a:off x="495300" y="1535113"/>
            <a:ext cx="4376870" cy="639762"/>
          </a:xfrm>
        </p:spPr>
        <p:txBody>
          <a:bodyPr anchor="b"/>
          <a:lstStyle>
            <a:lvl1pPr marL="0" indent="0">
              <a:buNone/>
              <a:defRPr sz="2500" b="1"/>
            </a:lvl1pPr>
            <a:lvl2pPr marL="478875" indent="0">
              <a:buNone/>
              <a:defRPr sz="2100" b="1"/>
            </a:lvl2pPr>
            <a:lvl3pPr marL="957750" indent="0">
              <a:buNone/>
              <a:defRPr sz="1900" b="1"/>
            </a:lvl3pPr>
            <a:lvl4pPr marL="1436626" indent="0">
              <a:buNone/>
              <a:defRPr sz="1700" b="1"/>
            </a:lvl4pPr>
            <a:lvl5pPr marL="1915502" indent="0">
              <a:buNone/>
              <a:defRPr sz="1700" b="1"/>
            </a:lvl5pPr>
            <a:lvl6pPr marL="2394376" indent="0">
              <a:buNone/>
              <a:defRPr sz="1700" b="1"/>
            </a:lvl6pPr>
            <a:lvl7pPr marL="2873251" indent="0">
              <a:buNone/>
              <a:defRPr sz="1700" b="1"/>
            </a:lvl7pPr>
            <a:lvl8pPr marL="3352126" indent="0">
              <a:buNone/>
              <a:defRPr sz="1700" b="1"/>
            </a:lvl8pPr>
            <a:lvl9pPr marL="3831002" indent="0">
              <a:buNone/>
              <a:defRPr sz="1700" b="1"/>
            </a:lvl9pPr>
          </a:lstStyle>
          <a:p>
            <a:pPr lvl="0"/>
            <a:r>
              <a:rPr lang="ja-JP" altLang="en-US"/>
              <a:t>マスタ テキストの書式設定</a:t>
            </a:r>
          </a:p>
        </p:txBody>
      </p:sp>
      <p:sp>
        <p:nvSpPr>
          <p:cNvPr id="1244" name="コンテンツ プレースホルダ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45" name="テキスト プレースホルダ 4"/>
          <p:cNvSpPr>
            <a:spLocks noGrp="1"/>
          </p:cNvSpPr>
          <p:nvPr>
            <p:ph type="body" sz="quarter" idx="3"/>
          </p:nvPr>
        </p:nvSpPr>
        <p:spPr>
          <a:xfrm>
            <a:off x="5032115" y="1535113"/>
            <a:ext cx="4378590" cy="639762"/>
          </a:xfrm>
        </p:spPr>
        <p:txBody>
          <a:bodyPr anchor="b"/>
          <a:lstStyle>
            <a:lvl1pPr marL="0" indent="0">
              <a:buNone/>
              <a:defRPr sz="2500" b="1"/>
            </a:lvl1pPr>
            <a:lvl2pPr marL="478875" indent="0">
              <a:buNone/>
              <a:defRPr sz="2100" b="1"/>
            </a:lvl2pPr>
            <a:lvl3pPr marL="957750" indent="0">
              <a:buNone/>
              <a:defRPr sz="1900" b="1"/>
            </a:lvl3pPr>
            <a:lvl4pPr marL="1436626" indent="0">
              <a:buNone/>
              <a:defRPr sz="1700" b="1"/>
            </a:lvl4pPr>
            <a:lvl5pPr marL="1915502" indent="0">
              <a:buNone/>
              <a:defRPr sz="1700" b="1"/>
            </a:lvl5pPr>
            <a:lvl6pPr marL="2394376" indent="0">
              <a:buNone/>
              <a:defRPr sz="1700" b="1"/>
            </a:lvl6pPr>
            <a:lvl7pPr marL="2873251" indent="0">
              <a:buNone/>
              <a:defRPr sz="1700" b="1"/>
            </a:lvl7pPr>
            <a:lvl8pPr marL="3352126" indent="0">
              <a:buNone/>
              <a:defRPr sz="1700" b="1"/>
            </a:lvl8pPr>
            <a:lvl9pPr marL="3831002" indent="0">
              <a:buNone/>
              <a:defRPr sz="1700" b="1"/>
            </a:lvl9pPr>
          </a:lstStyle>
          <a:p>
            <a:pPr lvl="0"/>
            <a:r>
              <a:rPr lang="ja-JP" altLang="en-US"/>
              <a:t>マスタ テキストの書式設定</a:t>
            </a:r>
          </a:p>
        </p:txBody>
      </p:sp>
      <p:sp>
        <p:nvSpPr>
          <p:cNvPr id="1246" name="コンテンツ プレースホルダ 5"/>
          <p:cNvSpPr>
            <a:spLocks noGrp="1"/>
          </p:cNvSpPr>
          <p:nvPr>
            <p:ph sz="quarter" idx="4"/>
          </p:nvPr>
        </p:nvSpPr>
        <p:spPr>
          <a:xfrm>
            <a:off x="5032115" y="2174875"/>
            <a:ext cx="4378590" cy="3951288"/>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4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24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249" name="Rectangle 6"/>
          <p:cNvSpPr>
            <a:spLocks noGrp="1" noChangeArrowheads="1"/>
          </p:cNvSpPr>
          <p:nvPr>
            <p:ph type="sldNum" sz="quarter" idx="12"/>
          </p:nvPr>
        </p:nvSpPr>
        <p:spPr>
          <a:ln/>
        </p:spPr>
        <p:txBody>
          <a:bodyPr/>
          <a:lstStyle>
            <a:lvl1pPr>
              <a:defRPr/>
            </a:lvl1pPr>
          </a:lstStyle>
          <a:p>
            <a:pPr>
              <a:defRPr/>
            </a:pPr>
            <a:fld id="{A57309F4-08C2-4574-8EF8-61785EBA4DA0}"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709025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見出し二段">
    <p:spTree>
      <p:nvGrpSpPr>
        <p:cNvPr id="1" name=""/>
        <p:cNvGrpSpPr/>
        <p:nvPr/>
      </p:nvGrpSpPr>
      <p:grpSpPr>
        <a:xfrm>
          <a:off x="0" y="0"/>
          <a:ext cx="0" cy="0"/>
          <a:chOff x="0" y="0"/>
          <a:chExt cx="0" cy="0"/>
        </a:xfrm>
      </p:grpSpPr>
      <p:sp>
        <p:nvSpPr>
          <p:cNvPr id="1635" name="Rectangle 6"/>
          <p:cNvSpPr>
            <a:spLocks noGrp="1" noChangeArrowheads="1"/>
          </p:cNvSpPr>
          <p:nvPr>
            <p:ph type="sldNum" sz="quarter" idx="10"/>
          </p:nvPr>
        </p:nvSpPr>
        <p:spPr/>
        <p:txBody>
          <a:bodyPr/>
          <a:lstStyle>
            <a:lvl1pPr>
              <a:defRPr/>
            </a:lvl1pPr>
          </a:lstStyle>
          <a:p>
            <a:pPr>
              <a:defRPr/>
            </a:pPr>
            <a:fld id="{A32EFE05-B5E7-4A6D-8C90-6AD333B42F82}" type="slidenum">
              <a:rPr lang="en-US" altLang="ja-JP"/>
              <a:pPr>
                <a:defRPr/>
              </a:pPr>
              <a:t>‹#›</a:t>
            </a:fld>
            <a:endParaRPr lang="en-US" altLang="ja-JP"/>
          </a:p>
        </p:txBody>
      </p:sp>
    </p:spTree>
    <p:extLst>
      <p:ext uri="{BB962C8B-B14F-4D97-AF65-F5344CB8AC3E}">
        <p14:creationId xmlns:p14="http://schemas.microsoft.com/office/powerpoint/2010/main" val="425795892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251" name="タイトル 1"/>
          <p:cNvSpPr>
            <a:spLocks noGrp="1"/>
          </p:cNvSpPr>
          <p:nvPr>
            <p:ph type="title"/>
          </p:nvPr>
        </p:nvSpPr>
        <p:spPr/>
        <p:txBody>
          <a:bodyPr/>
          <a:lstStyle/>
          <a:p>
            <a:r>
              <a:rPr lang="ja-JP" altLang="en-US"/>
              <a:t>マスタ タイトルの書式設定</a:t>
            </a:r>
          </a:p>
        </p:txBody>
      </p:sp>
      <p:sp>
        <p:nvSpPr>
          <p:cNvPr id="125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25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254" name="Rectangle 6"/>
          <p:cNvSpPr>
            <a:spLocks noGrp="1" noChangeArrowheads="1"/>
          </p:cNvSpPr>
          <p:nvPr>
            <p:ph type="sldNum" sz="quarter" idx="12"/>
          </p:nvPr>
        </p:nvSpPr>
        <p:spPr>
          <a:ln/>
        </p:spPr>
        <p:txBody>
          <a:bodyPr/>
          <a:lstStyle>
            <a:lvl1pPr>
              <a:defRPr/>
            </a:lvl1pPr>
          </a:lstStyle>
          <a:p>
            <a:pPr>
              <a:defRPr/>
            </a:pPr>
            <a:fld id="{7A849445-0847-4E28-BE39-84B823274A4C}"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5781336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25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25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258" name="Rectangle 6"/>
          <p:cNvSpPr>
            <a:spLocks noGrp="1" noChangeArrowheads="1"/>
          </p:cNvSpPr>
          <p:nvPr>
            <p:ph type="sldNum" sz="quarter" idx="12"/>
          </p:nvPr>
        </p:nvSpPr>
        <p:spPr>
          <a:ln/>
        </p:spPr>
        <p:txBody>
          <a:bodyPr/>
          <a:lstStyle>
            <a:lvl1pPr>
              <a:defRPr/>
            </a:lvl1pPr>
          </a:lstStyle>
          <a:p>
            <a:pPr>
              <a:defRPr/>
            </a:pPr>
            <a:fld id="{78360CF0-FE37-47BC-9D5B-623BC485F9C9}"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56605645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260" name="タイトル 1"/>
          <p:cNvSpPr>
            <a:spLocks noGrp="1"/>
          </p:cNvSpPr>
          <p:nvPr>
            <p:ph type="title"/>
          </p:nvPr>
        </p:nvSpPr>
        <p:spPr>
          <a:xfrm>
            <a:off x="495309" y="273050"/>
            <a:ext cx="3259006" cy="1162050"/>
          </a:xfrm>
        </p:spPr>
        <p:txBody>
          <a:bodyPr anchor="b"/>
          <a:lstStyle>
            <a:lvl1pPr algn="l">
              <a:defRPr sz="2100" b="1"/>
            </a:lvl1pPr>
          </a:lstStyle>
          <a:p>
            <a:r>
              <a:rPr lang="ja-JP" altLang="en-US"/>
              <a:t>マスタ タイトルの書式設定</a:t>
            </a:r>
          </a:p>
        </p:txBody>
      </p:sp>
      <p:sp>
        <p:nvSpPr>
          <p:cNvPr id="1261" name="コンテンツ プレースホルダ 2"/>
          <p:cNvSpPr>
            <a:spLocks noGrp="1"/>
          </p:cNvSpPr>
          <p:nvPr>
            <p:ph idx="1"/>
          </p:nvPr>
        </p:nvSpPr>
        <p:spPr>
          <a:xfrm>
            <a:off x="3872972" y="273052"/>
            <a:ext cx="5537729" cy="5853113"/>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62" name="テキスト プレースホルダ 3"/>
          <p:cNvSpPr>
            <a:spLocks noGrp="1"/>
          </p:cNvSpPr>
          <p:nvPr>
            <p:ph type="body" sz="half" idx="2"/>
          </p:nvPr>
        </p:nvSpPr>
        <p:spPr>
          <a:xfrm>
            <a:off x="495309" y="1435102"/>
            <a:ext cx="3259006" cy="4691063"/>
          </a:xfrm>
        </p:spPr>
        <p:txBody>
          <a:bodyPr/>
          <a:lstStyle>
            <a:lvl1pPr marL="0" indent="0">
              <a:buNone/>
              <a:defRPr sz="1500"/>
            </a:lvl1pPr>
            <a:lvl2pPr marL="478875" indent="0">
              <a:buNone/>
              <a:defRPr sz="1200"/>
            </a:lvl2pPr>
            <a:lvl3pPr marL="957750" indent="0">
              <a:buNone/>
              <a:defRPr sz="1000"/>
            </a:lvl3pPr>
            <a:lvl4pPr marL="1436626" indent="0">
              <a:buNone/>
              <a:defRPr sz="900"/>
            </a:lvl4pPr>
            <a:lvl5pPr marL="1915502" indent="0">
              <a:buNone/>
              <a:defRPr sz="900"/>
            </a:lvl5pPr>
            <a:lvl6pPr marL="2394376" indent="0">
              <a:buNone/>
              <a:defRPr sz="900"/>
            </a:lvl6pPr>
            <a:lvl7pPr marL="2873251" indent="0">
              <a:buNone/>
              <a:defRPr sz="900"/>
            </a:lvl7pPr>
            <a:lvl8pPr marL="3352126" indent="0">
              <a:buNone/>
              <a:defRPr sz="900"/>
            </a:lvl8pPr>
            <a:lvl9pPr marL="3831002" indent="0">
              <a:buNone/>
              <a:defRPr sz="900"/>
            </a:lvl9pPr>
          </a:lstStyle>
          <a:p>
            <a:pPr lvl="0"/>
            <a:r>
              <a:rPr lang="ja-JP" altLang="en-US"/>
              <a:t>マスタ テキストの書式設定</a:t>
            </a:r>
          </a:p>
        </p:txBody>
      </p:sp>
      <p:sp>
        <p:nvSpPr>
          <p:cNvPr id="126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26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265" name="Rectangle 6"/>
          <p:cNvSpPr>
            <a:spLocks noGrp="1" noChangeArrowheads="1"/>
          </p:cNvSpPr>
          <p:nvPr>
            <p:ph type="sldNum" sz="quarter" idx="12"/>
          </p:nvPr>
        </p:nvSpPr>
        <p:spPr>
          <a:ln/>
        </p:spPr>
        <p:txBody>
          <a:bodyPr/>
          <a:lstStyle>
            <a:lvl1pPr>
              <a:defRPr/>
            </a:lvl1pPr>
          </a:lstStyle>
          <a:p>
            <a:pPr>
              <a:defRPr/>
            </a:pPr>
            <a:fld id="{C99A1679-4A2D-4484-843D-F2E153175052}"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5583181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267" name="タイトル 1"/>
          <p:cNvSpPr>
            <a:spLocks noGrp="1"/>
          </p:cNvSpPr>
          <p:nvPr>
            <p:ph type="title"/>
          </p:nvPr>
        </p:nvSpPr>
        <p:spPr>
          <a:xfrm>
            <a:off x="1941645" y="4800600"/>
            <a:ext cx="5943600" cy="566738"/>
          </a:xfrm>
        </p:spPr>
        <p:txBody>
          <a:bodyPr anchor="b"/>
          <a:lstStyle>
            <a:lvl1pPr algn="l">
              <a:defRPr sz="2100" b="1"/>
            </a:lvl1pPr>
          </a:lstStyle>
          <a:p>
            <a:r>
              <a:rPr lang="ja-JP" altLang="en-US"/>
              <a:t>マスタ タイトルの書式設定</a:t>
            </a:r>
          </a:p>
        </p:txBody>
      </p:sp>
      <p:sp>
        <p:nvSpPr>
          <p:cNvPr id="1268" name="図プレースホルダ 2"/>
          <p:cNvSpPr>
            <a:spLocks noGrp="1"/>
          </p:cNvSpPr>
          <p:nvPr>
            <p:ph type="pic" idx="1"/>
          </p:nvPr>
        </p:nvSpPr>
        <p:spPr>
          <a:xfrm>
            <a:off x="1941645" y="612775"/>
            <a:ext cx="5943600" cy="4114800"/>
          </a:xfrm>
        </p:spPr>
        <p:txBody>
          <a:bodyPr/>
          <a:lstStyle>
            <a:lvl1pPr marL="0" indent="0">
              <a:buNone/>
              <a:defRPr sz="3300"/>
            </a:lvl1pPr>
            <a:lvl2pPr marL="478875" indent="0">
              <a:buNone/>
              <a:defRPr sz="2900"/>
            </a:lvl2pPr>
            <a:lvl3pPr marL="957750" indent="0">
              <a:buNone/>
              <a:defRPr sz="2500"/>
            </a:lvl3pPr>
            <a:lvl4pPr marL="1436626" indent="0">
              <a:buNone/>
              <a:defRPr sz="2100"/>
            </a:lvl4pPr>
            <a:lvl5pPr marL="1915502" indent="0">
              <a:buNone/>
              <a:defRPr sz="2100"/>
            </a:lvl5pPr>
            <a:lvl6pPr marL="2394376" indent="0">
              <a:buNone/>
              <a:defRPr sz="2100"/>
            </a:lvl6pPr>
            <a:lvl7pPr marL="2873251" indent="0">
              <a:buNone/>
              <a:defRPr sz="2100"/>
            </a:lvl7pPr>
            <a:lvl8pPr marL="3352126" indent="0">
              <a:buNone/>
              <a:defRPr sz="2100"/>
            </a:lvl8pPr>
            <a:lvl9pPr marL="3831002" indent="0">
              <a:buNone/>
              <a:defRPr sz="2100"/>
            </a:lvl9pPr>
          </a:lstStyle>
          <a:p>
            <a:pPr lvl="0"/>
            <a:r>
              <a:rPr lang="ja-JP" altLang="en-US" noProof="0"/>
              <a:t>アイコンをクリックして図を追加</a:t>
            </a:r>
          </a:p>
        </p:txBody>
      </p:sp>
      <p:sp>
        <p:nvSpPr>
          <p:cNvPr id="1269" name="テキスト プレースホルダ 3"/>
          <p:cNvSpPr>
            <a:spLocks noGrp="1"/>
          </p:cNvSpPr>
          <p:nvPr>
            <p:ph type="body" sz="half" idx="2"/>
          </p:nvPr>
        </p:nvSpPr>
        <p:spPr>
          <a:xfrm>
            <a:off x="1941645" y="5367338"/>
            <a:ext cx="5943600" cy="804862"/>
          </a:xfrm>
        </p:spPr>
        <p:txBody>
          <a:bodyPr/>
          <a:lstStyle>
            <a:lvl1pPr marL="0" indent="0">
              <a:buNone/>
              <a:defRPr sz="1500"/>
            </a:lvl1pPr>
            <a:lvl2pPr marL="478875" indent="0">
              <a:buNone/>
              <a:defRPr sz="1200"/>
            </a:lvl2pPr>
            <a:lvl3pPr marL="957750" indent="0">
              <a:buNone/>
              <a:defRPr sz="1000"/>
            </a:lvl3pPr>
            <a:lvl4pPr marL="1436626" indent="0">
              <a:buNone/>
              <a:defRPr sz="900"/>
            </a:lvl4pPr>
            <a:lvl5pPr marL="1915502" indent="0">
              <a:buNone/>
              <a:defRPr sz="900"/>
            </a:lvl5pPr>
            <a:lvl6pPr marL="2394376" indent="0">
              <a:buNone/>
              <a:defRPr sz="900"/>
            </a:lvl6pPr>
            <a:lvl7pPr marL="2873251" indent="0">
              <a:buNone/>
              <a:defRPr sz="900"/>
            </a:lvl7pPr>
            <a:lvl8pPr marL="3352126" indent="0">
              <a:buNone/>
              <a:defRPr sz="900"/>
            </a:lvl8pPr>
            <a:lvl9pPr marL="3831002" indent="0">
              <a:buNone/>
              <a:defRPr sz="900"/>
            </a:lvl9pPr>
          </a:lstStyle>
          <a:p>
            <a:pPr lvl="0"/>
            <a:r>
              <a:rPr lang="ja-JP" altLang="en-US"/>
              <a:t>マスタ テキストの書式設定</a:t>
            </a:r>
          </a:p>
        </p:txBody>
      </p:sp>
      <p:sp>
        <p:nvSpPr>
          <p:cNvPr id="1270"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271"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272" name="Rectangle 6"/>
          <p:cNvSpPr>
            <a:spLocks noGrp="1" noChangeArrowheads="1"/>
          </p:cNvSpPr>
          <p:nvPr>
            <p:ph type="sldNum" sz="quarter" idx="12"/>
          </p:nvPr>
        </p:nvSpPr>
        <p:spPr>
          <a:ln/>
        </p:spPr>
        <p:txBody>
          <a:bodyPr/>
          <a:lstStyle>
            <a:lvl1pPr>
              <a:defRPr/>
            </a:lvl1pPr>
          </a:lstStyle>
          <a:p>
            <a:pPr>
              <a:defRPr/>
            </a:pPr>
            <a:fld id="{B7F5238F-1A16-41E0-B14B-EFA25B54DA9E}"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1801628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274" name="タイトル 1"/>
          <p:cNvSpPr>
            <a:spLocks noGrp="1"/>
          </p:cNvSpPr>
          <p:nvPr>
            <p:ph type="title"/>
          </p:nvPr>
        </p:nvSpPr>
        <p:spPr/>
        <p:txBody>
          <a:bodyPr/>
          <a:lstStyle/>
          <a:p>
            <a:r>
              <a:rPr lang="ja-JP" altLang="en-US"/>
              <a:t>マスタ タイトルの書式設定</a:t>
            </a:r>
          </a:p>
        </p:txBody>
      </p:sp>
      <p:sp>
        <p:nvSpPr>
          <p:cNvPr id="1275"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7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27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278" name="Rectangle 6"/>
          <p:cNvSpPr>
            <a:spLocks noGrp="1" noChangeArrowheads="1"/>
          </p:cNvSpPr>
          <p:nvPr>
            <p:ph type="sldNum" sz="quarter" idx="12"/>
          </p:nvPr>
        </p:nvSpPr>
        <p:spPr>
          <a:ln/>
        </p:spPr>
        <p:txBody>
          <a:bodyPr/>
          <a:lstStyle>
            <a:lvl1pPr>
              <a:defRPr/>
            </a:lvl1pPr>
          </a:lstStyle>
          <a:p>
            <a:pPr>
              <a:defRPr/>
            </a:pPr>
            <a:fld id="{9A74F7B3-F43F-4B83-B0F4-87144D98E821}"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40983804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280" name="縦書きタイトル 1"/>
          <p:cNvSpPr>
            <a:spLocks noGrp="1"/>
          </p:cNvSpPr>
          <p:nvPr>
            <p:ph type="title" orient="vert"/>
          </p:nvPr>
        </p:nvSpPr>
        <p:spPr>
          <a:xfrm>
            <a:off x="7058026" y="2"/>
            <a:ext cx="2352675" cy="6126163"/>
          </a:xfrm>
        </p:spPr>
        <p:txBody>
          <a:bodyPr vert="eaVert"/>
          <a:lstStyle/>
          <a:p>
            <a:r>
              <a:rPr lang="ja-JP" altLang="en-US"/>
              <a:t>マスタ タイトルの書式設定</a:t>
            </a:r>
          </a:p>
        </p:txBody>
      </p:sp>
      <p:sp>
        <p:nvSpPr>
          <p:cNvPr id="1281" name="縦書きテキスト プレースホルダ 2"/>
          <p:cNvSpPr>
            <a:spLocks noGrp="1"/>
          </p:cNvSpPr>
          <p:nvPr>
            <p:ph type="body" orient="vert" idx="1"/>
          </p:nvPr>
        </p:nvSpPr>
        <p:spPr>
          <a:xfrm>
            <a:off x="1" y="2"/>
            <a:ext cx="6892925"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8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28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284" name="Rectangle 6"/>
          <p:cNvSpPr>
            <a:spLocks noGrp="1" noChangeArrowheads="1"/>
          </p:cNvSpPr>
          <p:nvPr>
            <p:ph type="sldNum" sz="quarter" idx="12"/>
          </p:nvPr>
        </p:nvSpPr>
        <p:spPr>
          <a:ln/>
        </p:spPr>
        <p:txBody>
          <a:bodyPr/>
          <a:lstStyle>
            <a:lvl1pPr>
              <a:defRPr/>
            </a:lvl1pPr>
          </a:lstStyle>
          <a:p>
            <a:pPr>
              <a:defRPr/>
            </a:pPr>
            <a:fld id="{25728F86-8A48-412E-803F-B8E6CD70666E}"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86829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p:nvPicPr>
        <p:blipFill>
          <a:blip r:embed="rId2" cstate="email">
            <a:extLst>
              <a:ext uri="{28A0092B-C50C-407E-A947-70E740481C1C}">
                <a14:useLocalDpi xmlns:a14="http://schemas.microsoft.com/office/drawing/2010/main"/>
              </a:ext>
            </a:extLst>
          </a:blip>
          <a:srcRect t="62230"/>
          <a:stretch>
            <a:fillRect/>
          </a:stretch>
        </p:blipFill>
        <p:spPr bwMode="auto">
          <a:xfrm>
            <a:off x="11" y="6524712"/>
            <a:ext cx="9906000" cy="333375"/>
          </a:xfrm>
          <a:prstGeom prst="rect">
            <a:avLst/>
          </a:prstGeom>
          <a:noFill/>
          <a:ln w="9525">
            <a:noFill/>
            <a:miter lim="800000"/>
            <a:headEnd/>
            <a:tailEnd/>
          </a:ln>
        </p:spPr>
      </p:pic>
      <p:sp>
        <p:nvSpPr>
          <p:cNvPr id="5" name="Rectangle 8"/>
          <p:cNvSpPr>
            <a:spLocks noChangeArrowheads="1"/>
          </p:cNvSpPr>
          <p:nvPr/>
        </p:nvSpPr>
        <p:spPr bwMode="auto">
          <a:xfrm>
            <a:off x="1833883" y="3284625"/>
            <a:ext cx="8072143" cy="73025"/>
          </a:xfrm>
          <a:prstGeom prst="rect">
            <a:avLst/>
          </a:prstGeom>
          <a:solidFill>
            <a:srgbClr val="0066CC"/>
          </a:solidFill>
          <a:ln w="9525">
            <a:noFill/>
            <a:miter lim="800000"/>
            <a:headEnd/>
            <a:tailEnd/>
          </a:ln>
          <a:effectLst/>
        </p:spPr>
        <p:txBody>
          <a:bodyPr wrap="none" anchor="ctr"/>
          <a:lstStyle/>
          <a:p>
            <a:pPr>
              <a:defRPr/>
            </a:pPr>
            <a:endParaRPr lang="ja-JP" altLang="en-US" sz="1662">
              <a:solidFill>
                <a:srgbClr val="000000"/>
              </a:solidFill>
            </a:endParaRPr>
          </a:p>
        </p:txBody>
      </p:sp>
      <p:pic>
        <p:nvPicPr>
          <p:cNvPr id="6" name="Picture 9"/>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6051637"/>
            <a:ext cx="2302244" cy="473075"/>
          </a:xfrm>
          <a:prstGeom prst="rect">
            <a:avLst/>
          </a:prstGeom>
          <a:noFill/>
          <a:ln w="9525">
            <a:noFill/>
            <a:miter lim="800000"/>
            <a:headEnd/>
            <a:tailEnd/>
          </a:ln>
        </p:spPr>
      </p:pic>
      <p:sp>
        <p:nvSpPr>
          <p:cNvPr id="7" name="Text Box 10"/>
          <p:cNvSpPr txBox="1">
            <a:spLocks noChangeArrowheads="1"/>
          </p:cNvSpPr>
          <p:nvPr/>
        </p:nvSpPr>
        <p:spPr bwMode="auto">
          <a:xfrm>
            <a:off x="2" y="6524690"/>
            <a:ext cx="3389069" cy="262829"/>
          </a:xfrm>
          <a:prstGeom prst="rect">
            <a:avLst/>
          </a:prstGeom>
          <a:noFill/>
          <a:ln w="9525">
            <a:noFill/>
            <a:miter lim="800000"/>
            <a:headEnd/>
            <a:tailEnd/>
          </a:ln>
          <a:effectLst/>
        </p:spPr>
        <p:txBody>
          <a:bodyPr wrap="none">
            <a:spAutoFit/>
          </a:bodyPr>
          <a:lstStyle/>
          <a:p>
            <a:pPr>
              <a:defRPr/>
            </a:pPr>
            <a:r>
              <a:rPr lang="en-US" altLang="ja-JP" sz="1108" i="1">
                <a:solidFill>
                  <a:srgbClr val="FFFFFF"/>
                </a:solidFill>
                <a:latin typeface="Times New Roman" pitchFamily="18" charset="0"/>
              </a:rPr>
              <a:t>Ministry of Land, Infrastructure, Transport and Tourism</a:t>
            </a:r>
          </a:p>
        </p:txBody>
      </p:sp>
      <p:sp>
        <p:nvSpPr>
          <p:cNvPr id="538626" name="Rectangle 2"/>
          <p:cNvSpPr>
            <a:spLocks noGrp="1" noChangeArrowheads="1"/>
          </p:cNvSpPr>
          <p:nvPr>
            <p:ph type="ctrTitle"/>
          </p:nvPr>
        </p:nvSpPr>
        <p:spPr>
          <a:xfrm>
            <a:off x="1754481" y="2133687"/>
            <a:ext cx="8151531" cy="1470025"/>
          </a:xfrm>
        </p:spPr>
        <p:txBody>
          <a:bodyPr/>
          <a:lstStyle>
            <a:lvl1pPr>
              <a:defRPr sz="3692"/>
            </a:lvl1pPr>
          </a:lstStyle>
          <a:p>
            <a:r>
              <a:rPr lang="ja-JP" altLang="en-US"/>
              <a:t>マスタ タイトルの書式設定</a:t>
            </a:r>
          </a:p>
        </p:txBody>
      </p:sp>
      <p:sp>
        <p:nvSpPr>
          <p:cNvPr id="538627" name="Rectangle 3"/>
          <p:cNvSpPr>
            <a:spLocks noGrp="1" noChangeArrowheads="1"/>
          </p:cNvSpPr>
          <p:nvPr>
            <p:ph type="subTitle" idx="1"/>
          </p:nvPr>
        </p:nvSpPr>
        <p:spPr>
          <a:xfrm>
            <a:off x="1486152" y="3886200"/>
            <a:ext cx="6933724" cy="1752600"/>
          </a:xfrm>
        </p:spPr>
        <p:txBody>
          <a:bodyPr/>
          <a:lstStyle>
            <a:lvl1pPr marL="0" indent="0" algn="ctr">
              <a:buFontTx/>
              <a:buNone/>
              <a:defRPr/>
            </a:lvl1pPr>
          </a:lstStyle>
          <a:p>
            <a:r>
              <a:rPr lang="ja-JP" altLang="en-US"/>
              <a:t>マスタ サブタイトルの書式設定</a:t>
            </a:r>
          </a:p>
        </p:txBody>
      </p:sp>
      <p:sp>
        <p:nvSpPr>
          <p:cNvPr id="8" name="Rectangle 4"/>
          <p:cNvSpPr>
            <a:spLocks noGrp="1" noChangeArrowheads="1"/>
          </p:cNvSpPr>
          <p:nvPr>
            <p:ph type="dt" sz="half" idx="10"/>
          </p:nvPr>
        </p:nvSpPr>
        <p:spPr/>
        <p:txBody>
          <a:bodyPr/>
          <a:lstStyle>
            <a:lvl1pPr>
              <a:defRPr/>
            </a:lvl1pPr>
          </a:lstStyle>
          <a:p>
            <a:pPr>
              <a:defRPr/>
            </a:pPr>
            <a:endParaRPr lang="en-US" altLang="ja-JP">
              <a:solidFill>
                <a:srgbClr val="000000"/>
              </a:solidFill>
            </a:endParaRPr>
          </a:p>
        </p:txBody>
      </p:sp>
      <p:sp>
        <p:nvSpPr>
          <p:cNvPr id="9" name="Rectangle 5"/>
          <p:cNvSpPr>
            <a:spLocks noGrp="1" noChangeArrowheads="1"/>
          </p:cNvSpPr>
          <p:nvPr>
            <p:ph type="ftr" sz="quarter" idx="11"/>
          </p:nvPr>
        </p:nvSpPr>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2359607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sldNum" sz="quarter" idx="12"/>
          </p:nvPr>
        </p:nvSpPr>
        <p:spPr>
          <a:xfrm>
            <a:off x="7654572" y="6597352"/>
            <a:ext cx="2311771" cy="476250"/>
          </a:xfrm>
          <a:ln/>
        </p:spPr>
        <p:txBody>
          <a:bodyPr/>
          <a:lstStyle>
            <a:lvl1pPr>
              <a:defRPr b="1"/>
            </a:lvl1pPr>
          </a:lstStyle>
          <a:p>
            <a:pPr>
              <a:defRPr/>
            </a:pPr>
            <a:fld id="{F9FF9615-DBC3-4DA0-9B60-CCFD94E9E75E}" type="slidenum">
              <a:rPr lang="en-US" altLang="ja-JP" smtClean="0">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877336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Tree>
    <p:extLst>
      <p:ext uri="{BB962C8B-B14F-4D97-AF65-F5344CB8AC3E}">
        <p14:creationId xmlns:p14="http://schemas.microsoft.com/office/powerpoint/2010/main" val="3144641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sldNum" sz="quarter" idx="12"/>
          </p:nvPr>
        </p:nvSpPr>
        <p:spPr>
          <a:ln/>
        </p:spPr>
        <p:txBody>
          <a:bodyPr/>
          <a:lstStyle>
            <a:lvl1pPr>
              <a:defRPr/>
            </a:lvl1pPr>
          </a:lstStyle>
          <a:p>
            <a:pPr>
              <a:defRPr/>
            </a:pPr>
            <a:fld id="{C24759A8-AE27-4108-B0C9-7C346F51B29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39207172"/>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media/image4.wmf"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theme/theme1.xml" Type="http://schemas.openxmlformats.org/officeDocument/2006/relationships/theme"/><Relationship Id="rId7" Target="../media/image1.png" Type="http://schemas.openxmlformats.org/officeDocument/2006/relationships/image"/><Relationship Id="rId8" Target="../media/image2.png" Type="http://schemas.openxmlformats.org/officeDocument/2006/relationships/image"/><Relationship Id="rId9" Target="../media/image3.png" Type="http://schemas.openxmlformats.org/officeDocument/2006/relationships/image"/></Relationships>
</file>

<file path=ppt/slideMasters/_rels/slideMaster2.xml.rels><?xml version="1.0" encoding="UTF-8" standalone="yes"?><Relationships xmlns="http://schemas.openxmlformats.org/package/2006/relationships"><Relationship Id="rId1" Target="../slideLayouts/slideLayout6.xml" Type="http://schemas.openxmlformats.org/officeDocument/2006/relationships/slideLayout"/><Relationship Id="rId10" Target="../media/image7.png" Type="http://schemas.openxmlformats.org/officeDocument/2006/relationships/image"/><Relationship Id="rId11" Target="../media/image4.wmf" Type="http://schemas.openxmlformats.org/officeDocument/2006/relationships/image"/><Relationship Id="rId2" Target="../slideLayouts/slideLayout7.xml" Type="http://schemas.openxmlformats.org/officeDocument/2006/relationships/slideLayout"/><Relationship Id="rId3" Target="../slideLayouts/slideLayout8.xml" Type="http://schemas.openxmlformats.org/officeDocument/2006/relationships/slideLayout"/><Relationship Id="rId4" Target="../slideLayouts/slideLayout9.xml" Type="http://schemas.openxmlformats.org/officeDocument/2006/relationships/slideLayout"/><Relationship Id="rId5" Target="../slideLayouts/slideLayout10.xml" Type="http://schemas.openxmlformats.org/officeDocument/2006/relationships/slideLayout"/><Relationship Id="rId6" Target="../slideLayouts/slideLayout11.xml" Type="http://schemas.openxmlformats.org/officeDocument/2006/relationships/slideLayout"/><Relationship Id="rId7" Target="../theme/theme2.xml" Type="http://schemas.openxmlformats.org/officeDocument/2006/relationships/theme"/><Relationship Id="rId8" Target="../media/image5.png" Type="http://schemas.openxmlformats.org/officeDocument/2006/relationships/image"/><Relationship Id="rId9" Target="../media/image6.png" Type="http://schemas.openxmlformats.org/officeDocument/2006/relationships/image"/></Relationships>
</file>

<file path=ppt/slideMasters/_rels/slideMaster3.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3.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_rels/slideMaster4.xml.rels><?xml version="1.0" encoding="UTF-8" standalone="yes"?><Relationships xmlns="http://schemas.openxmlformats.org/package/2006/relationships"><Relationship Id="rId1" Target="../slideLayouts/slideLayout23.xml" Type="http://schemas.openxmlformats.org/officeDocument/2006/relationships/slideLayout"/><Relationship Id="rId10" Target="../slideLayouts/slideLayout32.xml" Type="http://schemas.openxmlformats.org/officeDocument/2006/relationships/slideLayout"/><Relationship Id="rId11" Target="../slideLayouts/slideLayout33.xml" Type="http://schemas.openxmlformats.org/officeDocument/2006/relationships/slideLayout"/><Relationship Id="rId12" Target="../theme/theme4.xml" Type="http://schemas.openxmlformats.org/officeDocument/2006/relationships/theme"/><Relationship Id="rId13" Target="../media/image8.png" Type="http://schemas.openxmlformats.org/officeDocument/2006/relationships/image"/><Relationship Id="rId14" Target="../media/image2.png" Type="http://schemas.openxmlformats.org/officeDocument/2006/relationships/image"/><Relationship Id="rId15" Target="../media/image3.png" Type="http://schemas.openxmlformats.org/officeDocument/2006/relationships/image"/><Relationship Id="rId2" Target="../slideLayouts/slideLayout24.xml" Type="http://schemas.openxmlformats.org/officeDocument/2006/relationships/slideLayout"/><Relationship Id="rId3" Target="../slideLayouts/slideLayout25.xml" Type="http://schemas.openxmlformats.org/officeDocument/2006/relationships/slideLayout"/><Relationship Id="rId4" Target="../slideLayouts/slideLayout26.xml" Type="http://schemas.openxmlformats.org/officeDocument/2006/relationships/slideLayout"/><Relationship Id="rId5" Target="../slideLayouts/slideLayout27.xml" Type="http://schemas.openxmlformats.org/officeDocument/2006/relationships/slideLayout"/><Relationship Id="rId6" Target="../slideLayouts/slideLayout28.xml" Type="http://schemas.openxmlformats.org/officeDocument/2006/relationships/slideLayout"/><Relationship Id="rId7" Target="../slideLayouts/slideLayout29.xml" Type="http://schemas.openxmlformats.org/officeDocument/2006/relationships/slideLayout"/><Relationship Id="rId8" Target="../slideLayouts/slideLayout30.xml" Type="http://schemas.openxmlformats.org/officeDocument/2006/relationships/slideLayout"/><Relationship Id="rId9" Target="../slideLayouts/slideLayout31.xml" Type="http://schemas.openxmlformats.org/officeDocument/2006/relationships/slideLayout"/></Relationships>
</file>

<file path=ppt/slideMasters/_rels/slideMaster5.xml.rels><?xml version="1.0" encoding="UTF-8" standalone="yes"?><Relationships xmlns="http://schemas.openxmlformats.org/package/2006/relationships"><Relationship Id="rId1" Target="../slideLayouts/slideLayout34.xml" Type="http://schemas.openxmlformats.org/officeDocument/2006/relationships/slideLayout"/><Relationship Id="rId10" Target="../slideLayouts/slideLayout43.xml" Type="http://schemas.openxmlformats.org/officeDocument/2006/relationships/slideLayout"/><Relationship Id="rId11" Target="../slideLayouts/slideLayout44.xml" Type="http://schemas.openxmlformats.org/officeDocument/2006/relationships/slideLayout"/><Relationship Id="rId12" Target="../theme/theme5.xml" Type="http://schemas.openxmlformats.org/officeDocument/2006/relationships/theme"/><Relationship Id="rId13" Target="../media/image1.png" Type="http://schemas.openxmlformats.org/officeDocument/2006/relationships/image"/><Relationship Id="rId14" Target="../media/image2.png" Type="http://schemas.openxmlformats.org/officeDocument/2006/relationships/image"/><Relationship Id="rId15" Target="../media/image3.png" Type="http://schemas.openxmlformats.org/officeDocument/2006/relationships/image"/><Relationship Id="rId16" Target="../media/image4.wmf" Type="http://schemas.openxmlformats.org/officeDocument/2006/relationships/image"/><Relationship Id="rId2" Target="../slideLayouts/slideLayout35.xml" Type="http://schemas.openxmlformats.org/officeDocument/2006/relationships/slideLayout"/><Relationship Id="rId3" Target="../slideLayouts/slideLayout36.xml" Type="http://schemas.openxmlformats.org/officeDocument/2006/relationships/slideLayout"/><Relationship Id="rId4" Target="../slideLayouts/slideLayout37.xml" Type="http://schemas.openxmlformats.org/officeDocument/2006/relationships/slideLayout"/><Relationship Id="rId5" Target="../slideLayouts/slideLayout38.xml" Type="http://schemas.openxmlformats.org/officeDocument/2006/relationships/slideLayout"/><Relationship Id="rId6" Target="../slideLayouts/slideLayout39.xml" Type="http://schemas.openxmlformats.org/officeDocument/2006/relationships/slideLayout"/><Relationship Id="rId7" Target="../slideLayouts/slideLayout40.xml" Type="http://schemas.openxmlformats.org/officeDocument/2006/relationships/slideLayout"/><Relationship Id="rId8" Target="../slideLayouts/slideLayout41.xml" Type="http://schemas.openxmlformats.org/officeDocument/2006/relationships/slideLayout"/><Relationship Id="rId9" Target="../slideLayouts/slideLayout42.xml" Type="http://schemas.openxmlformats.org/officeDocument/2006/relationships/slideLayout"/></Relationships>
</file>

<file path=ppt/slideMasters/_rels/slideMaster6.xml.rels><?xml version="1.0" encoding="UTF-8" standalone="yes"?><Relationships xmlns="http://schemas.openxmlformats.org/package/2006/relationships"><Relationship Id="rId1" Target="../slideLayouts/slideLayout45.xml" Type="http://schemas.openxmlformats.org/officeDocument/2006/relationships/slideLayout"/><Relationship Id="rId10" Target="../slideLayouts/slideLayout54.xml" Type="http://schemas.openxmlformats.org/officeDocument/2006/relationships/slideLayout"/><Relationship Id="rId11" Target="../slideLayouts/slideLayout55.xml" Type="http://schemas.openxmlformats.org/officeDocument/2006/relationships/slideLayout"/><Relationship Id="rId12" Target="../theme/theme6.xml" Type="http://schemas.openxmlformats.org/officeDocument/2006/relationships/theme"/><Relationship Id="rId13" Target="../media/image8.png" Type="http://schemas.openxmlformats.org/officeDocument/2006/relationships/image"/><Relationship Id="rId14" Target="../media/image2.png" Type="http://schemas.openxmlformats.org/officeDocument/2006/relationships/image"/><Relationship Id="rId15" Target="../media/image3.png" Type="http://schemas.openxmlformats.org/officeDocument/2006/relationships/image"/><Relationship Id="rId2" Target="../slideLayouts/slideLayout46.xml" Type="http://schemas.openxmlformats.org/officeDocument/2006/relationships/slideLayout"/><Relationship Id="rId3" Target="../slideLayouts/slideLayout47.xml" Type="http://schemas.openxmlformats.org/officeDocument/2006/relationships/slideLayout"/><Relationship Id="rId4" Target="../slideLayouts/slideLayout48.xml" Type="http://schemas.openxmlformats.org/officeDocument/2006/relationships/slideLayout"/><Relationship Id="rId5" Target="../slideLayouts/slideLayout49.xml" Type="http://schemas.openxmlformats.org/officeDocument/2006/relationships/slideLayout"/><Relationship Id="rId6" Target="../slideLayouts/slideLayout50.xml" Type="http://schemas.openxmlformats.org/officeDocument/2006/relationships/slideLayout"/><Relationship Id="rId7" Target="../slideLayouts/slideLayout51.xml" Type="http://schemas.openxmlformats.org/officeDocument/2006/relationships/slideLayout"/><Relationship Id="rId8" Target="../slideLayouts/slideLayout52.xml" Type="http://schemas.openxmlformats.org/officeDocument/2006/relationships/slideLayout"/><Relationship Id="rId9" Target="../slideLayouts/slideLayout53.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01" name="Rectangle 2"/>
          <p:cNvSpPr>
            <a:spLocks noGrp="1" noChangeArrowheads="1"/>
          </p:cNvSpPr>
          <p:nvPr>
            <p:ph type="body" idx="1"/>
          </p:nvPr>
        </p:nvSpPr>
        <p:spPr>
          <a:xfrm>
            <a:off x="495425" y="1600206"/>
            <a:ext cx="8915241"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602" name="Rectangle 3"/>
          <p:cNvSpPr>
            <a:spLocks noGrp="1" noChangeArrowheads="1"/>
          </p:cNvSpPr>
          <p:nvPr>
            <p:ph type="dt" sz="half" idx="2"/>
          </p:nvPr>
        </p:nvSpPr>
        <p:spPr>
          <a:xfrm>
            <a:off x="495381" y="6245225"/>
            <a:ext cx="2311771"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charset="-128"/>
              </a:defRPr>
            </a:lvl1pPr>
          </a:lstStyle>
          <a:p>
            <a:pPr>
              <a:defRPr/>
            </a:pPr>
            <a:endParaRPr lang="en-US" altLang="ja-JP">
              <a:solidFill>
                <a:srgbClr val="000000"/>
              </a:solidFill>
            </a:endParaRPr>
          </a:p>
        </p:txBody>
      </p:sp>
      <p:sp>
        <p:nvSpPr>
          <p:cNvPr id="1603" name="Rectangle 4"/>
          <p:cNvSpPr>
            <a:spLocks noGrp="1" noChangeArrowheads="1"/>
          </p:cNvSpPr>
          <p:nvPr>
            <p:ph type="ftr" sz="quarter" idx="3"/>
          </p:nvPr>
        </p:nvSpPr>
        <p:spPr>
          <a:xfrm>
            <a:off x="3385103" y="6245225"/>
            <a:ext cx="313581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charset="-128"/>
              </a:defRPr>
            </a:lvl1pPr>
          </a:lstStyle>
          <a:p>
            <a:pPr>
              <a:defRPr/>
            </a:pPr>
            <a:endParaRPr lang="en-US" altLang="ja-JP">
              <a:solidFill>
                <a:srgbClr val="000000"/>
              </a:solidFill>
            </a:endParaRPr>
          </a:p>
        </p:txBody>
      </p:sp>
      <p:sp>
        <p:nvSpPr>
          <p:cNvPr id="1604" name="Rectangle 5"/>
          <p:cNvSpPr>
            <a:spLocks noGrp="1" noChangeArrowheads="1"/>
          </p:cNvSpPr>
          <p:nvPr>
            <p:ph type="sldNum" sz="quarter" idx="4"/>
          </p:nvPr>
        </p:nvSpPr>
        <p:spPr>
          <a:xfrm>
            <a:off x="7606082" y="6509022"/>
            <a:ext cx="2311771"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Calibri" panose="020F0502020204030204" pitchFamily="34" charset="0"/>
                <a:ea typeface="ＭＳ Ｐゴシック" charset="-128"/>
              </a:defRPr>
            </a:lvl1pPr>
          </a:lstStyle>
          <a:p>
            <a:pPr>
              <a:defRPr/>
            </a:pPr>
            <a:fld id="{D9E746D5-93E6-494C-97DF-253AFA8860DF}" type="slidenum">
              <a:rPr lang="en-US" altLang="ja-JP" smtClean="0">
                <a:solidFill>
                  <a:srgbClr val="000000"/>
                </a:solidFill>
              </a:rPr>
              <a:pPr>
                <a:defRPr/>
              </a:pPr>
              <a:t>‹#›</a:t>
            </a:fld>
            <a:endParaRPr lang="en-US" altLang="ja-JP">
              <a:solidFill>
                <a:srgbClr val="000000"/>
              </a:solidFill>
            </a:endParaRPr>
          </a:p>
        </p:txBody>
      </p:sp>
      <p:grpSp>
        <p:nvGrpSpPr>
          <p:cNvPr id="1605" name="Group 6"/>
          <p:cNvGrpSpPr/>
          <p:nvPr/>
        </p:nvGrpSpPr>
        <p:grpSpPr>
          <a:xfrm>
            <a:off x="11" y="0"/>
            <a:ext cx="9906000" cy="546100"/>
            <a:chOff x="0" y="0"/>
            <a:chExt cx="5760" cy="344"/>
          </a:xfrm>
        </p:grpSpPr>
        <p:pic>
          <p:nvPicPr>
            <p:cNvPr id="1606" name="Picture 7" descr="mlit_top"/>
            <p:cNvPicPr>
              <a:picLocks noChangeAspect="1" noChangeArrowheads="1"/>
            </p:cNvPicPr>
            <p:nvPr userDrawn="1"/>
          </p:nvPicPr>
          <p:blipFill>
            <a:blip r:embed="rId7"/>
            <a:stretch>
              <a:fillRect/>
            </a:stretch>
          </p:blipFill>
          <p:spPr>
            <a:xfrm>
              <a:off x="0" y="300"/>
              <a:ext cx="5760" cy="44"/>
            </a:xfrm>
            <a:prstGeom prst="rect">
              <a:avLst/>
            </a:prstGeom>
            <a:noFill/>
            <a:ln w="9525">
              <a:noFill/>
              <a:miter lim="800000"/>
              <a:headEnd/>
              <a:tailEnd/>
            </a:ln>
          </p:spPr>
        </p:pic>
        <p:grpSp>
          <p:nvGrpSpPr>
            <p:cNvPr id="1607" name="Group 8"/>
            <p:cNvGrpSpPr/>
            <p:nvPr userDrawn="1"/>
          </p:nvGrpSpPr>
          <p:grpSpPr>
            <a:xfrm>
              <a:off x="0" y="0"/>
              <a:ext cx="5760" cy="318"/>
              <a:chOff x="0" y="0"/>
              <a:chExt cx="5760" cy="318"/>
            </a:xfrm>
          </p:grpSpPr>
          <p:pic>
            <p:nvPicPr>
              <p:cNvPr id="1608" name="Picture 9" descr="mlit_top"/>
              <p:cNvPicPr>
                <a:picLocks noChangeAspect="1" noChangeArrowheads="1"/>
              </p:cNvPicPr>
              <p:nvPr userDrawn="1"/>
            </p:nvPicPr>
            <p:blipFill>
              <a:blip r:embed="rId8"/>
              <a:srcRect r="66945" b="42805"/>
              <a:stretch>
                <a:fillRect/>
              </a:stretch>
            </p:blipFill>
            <p:spPr>
              <a:xfrm>
                <a:off x="3856" y="0"/>
                <a:ext cx="1904" cy="318"/>
              </a:xfrm>
              <a:prstGeom prst="rect">
                <a:avLst/>
              </a:prstGeom>
              <a:noFill/>
              <a:ln w="9525">
                <a:noFill/>
                <a:miter lim="800000"/>
                <a:headEnd/>
                <a:tailEnd/>
              </a:ln>
            </p:spPr>
          </p:pic>
          <p:pic>
            <p:nvPicPr>
              <p:cNvPr id="1609" name="Picture 10" descr="mlit_top"/>
              <p:cNvPicPr>
                <a:picLocks noChangeAspect="1" noChangeArrowheads="1"/>
              </p:cNvPicPr>
              <p:nvPr userDrawn="1"/>
            </p:nvPicPr>
            <p:blipFill>
              <a:blip r:embed="rId9"/>
              <a:srcRect l="50000" b="42805"/>
              <a:stretch>
                <a:fillRect/>
              </a:stretch>
            </p:blipFill>
            <p:spPr>
              <a:xfrm>
                <a:off x="1043" y="0"/>
                <a:ext cx="2880" cy="318"/>
              </a:xfrm>
              <a:prstGeom prst="rect">
                <a:avLst/>
              </a:prstGeom>
              <a:noFill/>
              <a:ln w="9525">
                <a:noFill/>
                <a:miter lim="800000"/>
                <a:headEnd/>
                <a:tailEnd/>
              </a:ln>
            </p:spPr>
          </p:pic>
          <p:pic>
            <p:nvPicPr>
              <p:cNvPr id="1610" name="Picture 11" descr="mlit_top"/>
              <p:cNvPicPr>
                <a:picLocks noChangeAspect="1" noChangeArrowheads="1"/>
              </p:cNvPicPr>
              <p:nvPr userDrawn="1"/>
            </p:nvPicPr>
            <p:blipFill>
              <a:blip r:embed="rId9"/>
              <a:srcRect l="68906" b="42805"/>
              <a:stretch>
                <a:fillRect/>
              </a:stretch>
            </p:blipFill>
            <p:spPr>
              <a:xfrm>
                <a:off x="0" y="0"/>
                <a:ext cx="1791" cy="318"/>
              </a:xfrm>
              <a:prstGeom prst="rect">
                <a:avLst/>
              </a:prstGeom>
              <a:noFill/>
              <a:ln w="9525">
                <a:noFill/>
                <a:miter lim="800000"/>
                <a:headEnd/>
                <a:tailEnd/>
              </a:ln>
            </p:spPr>
          </p:pic>
        </p:grpSp>
      </p:grpSp>
      <p:sp>
        <p:nvSpPr>
          <p:cNvPr id="1611" name="Rectangle 12"/>
          <p:cNvSpPr>
            <a:spLocks noGrp="1" noChangeArrowheads="1"/>
          </p:cNvSpPr>
          <p:nvPr>
            <p:ph type="title"/>
          </p:nvPr>
        </p:nvSpPr>
        <p:spPr>
          <a:xfrm>
            <a:off x="45" y="0"/>
            <a:ext cx="7605343"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1612" name="Picture 13"/>
          <p:cNvPicPr>
            <a:picLocks noChangeAspect="1" noChangeArrowheads="1"/>
          </p:cNvPicPr>
          <p:nvPr/>
        </p:nvPicPr>
        <p:blipFill>
          <a:blip r:embed="rId10"/>
          <a:srcRect t="3670"/>
          <a:stretch>
            <a:fillRect/>
          </a:stretch>
        </p:blipFill>
        <p:spPr>
          <a:xfrm>
            <a:off x="8226162" y="24"/>
            <a:ext cx="1679844" cy="333375"/>
          </a:xfrm>
          <a:prstGeom prst="rect">
            <a:avLst/>
          </a:prstGeom>
          <a:noFill/>
          <a:ln w="9525">
            <a:noFill/>
            <a:miter lim="800000"/>
            <a:headEnd/>
            <a:tailEnd/>
          </a:ln>
        </p:spPr>
      </p:pic>
    </p:spTree>
    <p:extLst>
      <p:ext uri="{BB962C8B-B14F-4D97-AF65-F5344CB8AC3E}">
        <p14:creationId xmlns:p14="http://schemas.microsoft.com/office/powerpoint/2010/main" val="440265774"/>
      </p:ext>
    </p:extLst>
  </p:cSld>
  <p:clrMap bg1="lt1" tx1="dk1" bg2="lt2" tx2="dk2" accent1="accent1" accent2="accent2" accent3="accent3" accent4="accent4" accent5="accent5" accent6="accent6" hlink="hlink" folHlink="folHlink"/>
  <p:sldLayoutIdLst>
    <p:sldLayoutId id="2147488106" r:id="rId1"/>
    <p:sldLayoutId id="2147488107" r:id="rId2"/>
    <p:sldLayoutId id="2147488108" r:id="rId3"/>
    <p:sldLayoutId id="2147488109" r:id="rId4"/>
    <p:sldLayoutId id="2147488110" r:id="rId5"/>
  </p:sldLayoutIdLst>
  <p:hf hdr="0" ftr="0" dt="0"/>
  <p:txStyles>
    <p:titleStyle>
      <a:lvl1pPr algn="l" rtl="0" eaLnBrk="0" fontAlgn="base" hangingPunct="0">
        <a:spcBef>
          <a:spcPct val="0"/>
        </a:spcBef>
        <a:spcAft>
          <a:spcPct val="0"/>
        </a:spcAft>
        <a:defRPr kumimoji="1" sz="2800">
          <a:solidFill>
            <a:srgbClr val="4087C8"/>
          </a:solidFill>
          <a:latin typeface="+mj-lt"/>
          <a:ea typeface="+mj-ea"/>
          <a:cs typeface="+mj-cs"/>
        </a:defRPr>
      </a:lvl1pPr>
      <a:lvl2pPr algn="l" rtl="0" eaLnBrk="0" fontAlgn="base" hangingPunct="0">
        <a:spcBef>
          <a:spcPct val="0"/>
        </a:spcBef>
        <a:spcAft>
          <a:spcPct val="0"/>
        </a:spcAft>
        <a:defRPr kumimoji="1" sz="2800">
          <a:solidFill>
            <a:srgbClr val="4087C8"/>
          </a:solidFill>
          <a:latin typeface="HGP創英角ｺﾞｼｯｸUB" pitchFamily="50" charset="-128"/>
          <a:ea typeface="ＭＳ Ｐゴシック" charset="-128"/>
        </a:defRPr>
      </a:lvl2pPr>
      <a:lvl3pPr algn="l" rtl="0" eaLnBrk="0" fontAlgn="base" hangingPunct="0">
        <a:spcBef>
          <a:spcPct val="0"/>
        </a:spcBef>
        <a:spcAft>
          <a:spcPct val="0"/>
        </a:spcAft>
        <a:defRPr kumimoji="1" sz="2800">
          <a:solidFill>
            <a:srgbClr val="4087C8"/>
          </a:solidFill>
          <a:latin typeface="HGP創英角ｺﾞｼｯｸUB" pitchFamily="50" charset="-128"/>
          <a:ea typeface="ＭＳ Ｐゴシック" charset="-128"/>
        </a:defRPr>
      </a:lvl3pPr>
      <a:lvl4pPr algn="l" rtl="0" eaLnBrk="0" fontAlgn="base" hangingPunct="0">
        <a:spcBef>
          <a:spcPct val="0"/>
        </a:spcBef>
        <a:spcAft>
          <a:spcPct val="0"/>
        </a:spcAft>
        <a:defRPr kumimoji="1" sz="2800">
          <a:solidFill>
            <a:srgbClr val="4087C8"/>
          </a:solidFill>
          <a:latin typeface="HGP創英角ｺﾞｼｯｸUB" pitchFamily="50" charset="-128"/>
          <a:ea typeface="ＭＳ Ｐゴシック" charset="-128"/>
        </a:defRPr>
      </a:lvl4pPr>
      <a:lvl5pPr algn="l" rtl="0" eaLnBrk="0" fontAlgn="base" hangingPunct="0">
        <a:spcBef>
          <a:spcPct val="0"/>
        </a:spcBef>
        <a:spcAft>
          <a:spcPct val="0"/>
        </a:spcAft>
        <a:defRPr kumimoji="1" sz="2800">
          <a:solidFill>
            <a:srgbClr val="4087C8"/>
          </a:solidFill>
          <a:latin typeface="HGP創英角ｺﾞｼｯｸUB" pitchFamily="50" charset="-128"/>
          <a:ea typeface="ＭＳ Ｐゴシック" charset="-128"/>
        </a:defRPr>
      </a:lvl5pPr>
      <a:lvl6pPr marL="457200" algn="l" rtl="0" fontAlgn="base">
        <a:spcBef>
          <a:spcPct val="0"/>
        </a:spcBef>
        <a:spcAft>
          <a:spcPct val="0"/>
        </a:spcAft>
        <a:defRPr kumimoji="1" sz="2800">
          <a:solidFill>
            <a:srgbClr val="4087C8"/>
          </a:solidFill>
          <a:latin typeface="HGP創英角ｺﾞｼｯｸUB" pitchFamily="50" charset="-128"/>
          <a:ea typeface="ＭＳ Ｐゴシック" charset="-128"/>
        </a:defRPr>
      </a:lvl6pPr>
      <a:lvl7pPr marL="914400" algn="l" rtl="0" fontAlgn="base">
        <a:spcBef>
          <a:spcPct val="0"/>
        </a:spcBef>
        <a:spcAft>
          <a:spcPct val="0"/>
        </a:spcAft>
        <a:defRPr kumimoji="1" sz="2800">
          <a:solidFill>
            <a:srgbClr val="4087C8"/>
          </a:solidFill>
          <a:latin typeface="HGP創英角ｺﾞｼｯｸUB" pitchFamily="50" charset="-128"/>
          <a:ea typeface="ＭＳ Ｐゴシック" charset="-128"/>
        </a:defRPr>
      </a:lvl7pPr>
      <a:lvl8pPr marL="1371600" algn="l" rtl="0" fontAlgn="base">
        <a:spcBef>
          <a:spcPct val="0"/>
        </a:spcBef>
        <a:spcAft>
          <a:spcPct val="0"/>
        </a:spcAft>
        <a:defRPr kumimoji="1" sz="2800">
          <a:solidFill>
            <a:srgbClr val="4087C8"/>
          </a:solidFill>
          <a:latin typeface="HGP創英角ｺﾞｼｯｸUB" pitchFamily="50" charset="-128"/>
          <a:ea typeface="ＭＳ Ｐゴシック" charset="-128"/>
        </a:defRPr>
      </a:lvl8pPr>
      <a:lvl9pPr marL="1828800" algn="l" rtl="0" fontAlgn="base">
        <a:spcBef>
          <a:spcPct val="0"/>
        </a:spcBef>
        <a:spcAft>
          <a:spcPct val="0"/>
        </a:spcAft>
        <a:defRPr kumimoji="1" sz="2800">
          <a:solidFill>
            <a:srgbClr val="4087C8"/>
          </a:solidFill>
          <a:latin typeface="HGP創英角ｺﾞｼｯｸUB" pitchFamily="50" charset="-128"/>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495426" y="1600206"/>
            <a:ext cx="8915241"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37603" name="Rectangle 3"/>
          <p:cNvSpPr>
            <a:spLocks noGrp="1" noChangeArrowheads="1"/>
          </p:cNvSpPr>
          <p:nvPr>
            <p:ph type="dt" sz="half" idx="2"/>
          </p:nvPr>
        </p:nvSpPr>
        <p:spPr bwMode="auto">
          <a:xfrm>
            <a:off x="495381" y="6245225"/>
            <a:ext cx="2311771"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92">
                <a:latin typeface="Arial" charset="0"/>
                <a:ea typeface="ＭＳ Ｐゴシック" charset="-128"/>
              </a:defRPr>
            </a:lvl1pPr>
          </a:lstStyle>
          <a:p>
            <a:pPr>
              <a:defRPr/>
            </a:pPr>
            <a:endParaRPr lang="en-US" altLang="ja-JP">
              <a:solidFill>
                <a:srgbClr val="000000"/>
              </a:solidFill>
            </a:endParaRPr>
          </a:p>
        </p:txBody>
      </p:sp>
      <p:sp>
        <p:nvSpPr>
          <p:cNvPr id="537604" name="Rectangle 4"/>
          <p:cNvSpPr>
            <a:spLocks noGrp="1" noChangeArrowheads="1"/>
          </p:cNvSpPr>
          <p:nvPr>
            <p:ph type="ftr" sz="quarter" idx="3"/>
          </p:nvPr>
        </p:nvSpPr>
        <p:spPr bwMode="auto">
          <a:xfrm>
            <a:off x="3385103" y="6245225"/>
            <a:ext cx="313581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92">
                <a:latin typeface="Arial" charset="0"/>
                <a:ea typeface="ＭＳ Ｐゴシック" charset="-128"/>
              </a:defRPr>
            </a:lvl1pPr>
          </a:lstStyle>
          <a:p>
            <a:pPr>
              <a:defRPr/>
            </a:pPr>
            <a:endParaRPr lang="en-US" altLang="ja-JP">
              <a:solidFill>
                <a:srgbClr val="000000"/>
              </a:solidFill>
            </a:endParaRPr>
          </a:p>
        </p:txBody>
      </p:sp>
      <p:sp>
        <p:nvSpPr>
          <p:cNvPr id="537605" name="Rectangle 5"/>
          <p:cNvSpPr>
            <a:spLocks noGrp="1" noChangeArrowheads="1"/>
          </p:cNvSpPr>
          <p:nvPr>
            <p:ph type="sldNum" sz="quarter" idx="4"/>
          </p:nvPr>
        </p:nvSpPr>
        <p:spPr bwMode="auto">
          <a:xfrm>
            <a:off x="7606082" y="6509022"/>
            <a:ext cx="2311771"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92" b="1">
                <a:latin typeface="Calibri" panose="020F0502020204030204" pitchFamily="34" charset="0"/>
                <a:ea typeface="ＭＳ Ｐゴシック" charset="-128"/>
              </a:defRPr>
            </a:lvl1pPr>
          </a:lstStyle>
          <a:p>
            <a:pPr>
              <a:defRPr/>
            </a:pPr>
            <a:fld id="{D9E746D5-93E6-494C-97DF-253AFA8860DF}" type="slidenum">
              <a:rPr lang="en-US" altLang="ja-JP" smtClean="0">
                <a:solidFill>
                  <a:srgbClr val="000000"/>
                </a:solidFill>
              </a:rPr>
              <a:pPr>
                <a:defRPr/>
              </a:pPr>
              <a:t>‹#›</a:t>
            </a:fld>
            <a:endParaRPr lang="en-US" altLang="ja-JP">
              <a:solidFill>
                <a:srgbClr val="000000"/>
              </a:solidFill>
            </a:endParaRPr>
          </a:p>
        </p:txBody>
      </p:sp>
      <p:grpSp>
        <p:nvGrpSpPr>
          <p:cNvPr id="2" name="Group 6"/>
          <p:cNvGrpSpPr>
            <a:grpSpLocks/>
          </p:cNvGrpSpPr>
          <p:nvPr/>
        </p:nvGrpSpPr>
        <p:grpSpPr bwMode="auto">
          <a:xfrm>
            <a:off x="11" y="0"/>
            <a:ext cx="9906000" cy="546100"/>
            <a:chOff x="0" y="0"/>
            <a:chExt cx="5760" cy="344"/>
          </a:xfrm>
        </p:grpSpPr>
        <p:pic>
          <p:nvPicPr>
            <p:cNvPr id="1033" name="Picture 7" descr="mlit_top"/>
            <p:cNvPicPr>
              <a:picLocks noChangeAspect="1" noChangeArrowheads="1"/>
            </p:cNvPicPr>
            <p:nvPr userDrawn="1"/>
          </p:nvPicPr>
          <p:blipFill>
            <a:blip r:embed="rId8" cstate="print"/>
            <a:srcRect/>
            <a:stretch>
              <a:fillRect/>
            </a:stretch>
          </p:blipFill>
          <p:spPr bwMode="auto">
            <a:xfrm>
              <a:off x="0" y="300"/>
              <a:ext cx="5760" cy="44"/>
            </a:xfrm>
            <a:prstGeom prst="rect">
              <a:avLst/>
            </a:prstGeom>
            <a:noFill/>
            <a:ln w="9525">
              <a:noFill/>
              <a:miter lim="800000"/>
              <a:headEnd/>
              <a:tailEnd/>
            </a:ln>
          </p:spPr>
        </p:pic>
        <p:grpSp>
          <p:nvGrpSpPr>
            <p:cNvPr id="3" name="Group 8"/>
            <p:cNvGrpSpPr>
              <a:grpSpLocks/>
            </p:cNvGrpSpPr>
            <p:nvPr userDrawn="1"/>
          </p:nvGrpSpPr>
          <p:grpSpPr bwMode="auto">
            <a:xfrm>
              <a:off x="0" y="0"/>
              <a:ext cx="5760" cy="318"/>
              <a:chOff x="0" y="0"/>
              <a:chExt cx="5760" cy="318"/>
            </a:xfrm>
          </p:grpSpPr>
          <p:pic>
            <p:nvPicPr>
              <p:cNvPr id="1035" name="Picture 9" descr="mlit_top"/>
              <p:cNvPicPr>
                <a:picLocks noChangeAspect="1" noChangeArrowheads="1"/>
              </p:cNvPicPr>
              <p:nvPr userDrawn="1"/>
            </p:nvPicPr>
            <p:blipFill>
              <a:blip r:embed="rId9" cstate="email">
                <a:extLst>
                  <a:ext uri="{28A0092B-C50C-407E-A947-70E740481C1C}">
                    <a14:useLocalDpi xmlns:a14="http://schemas.microsoft.com/office/drawing/2010/main"/>
                  </a:ext>
                </a:extLst>
              </a:blip>
              <a:srcRect r="66945" b="42805"/>
              <a:stretch>
                <a:fillRect/>
              </a:stretch>
            </p:blipFill>
            <p:spPr bwMode="auto">
              <a:xfrm>
                <a:off x="3856" y="0"/>
                <a:ext cx="1904" cy="318"/>
              </a:xfrm>
              <a:prstGeom prst="rect">
                <a:avLst/>
              </a:prstGeom>
              <a:noFill/>
              <a:ln w="9525">
                <a:noFill/>
                <a:miter lim="800000"/>
                <a:headEnd/>
                <a:tailEnd/>
              </a:ln>
            </p:spPr>
          </p:pic>
          <p:pic>
            <p:nvPicPr>
              <p:cNvPr id="1036" name="Picture 10" descr="mlit_top"/>
              <p:cNvPicPr>
                <a:picLocks noChangeAspect="1" noChangeArrowheads="1"/>
              </p:cNvPicPr>
              <p:nvPr userDrawn="1"/>
            </p:nvPicPr>
            <p:blipFill>
              <a:blip r:embed="rId10" cstate="email">
                <a:extLst>
                  <a:ext uri="{28A0092B-C50C-407E-A947-70E740481C1C}">
                    <a14:useLocalDpi xmlns:a14="http://schemas.microsoft.com/office/drawing/2010/main"/>
                  </a:ext>
                </a:extLst>
              </a:blip>
              <a:srcRect l="50000" b="42805"/>
              <a:stretch>
                <a:fillRect/>
              </a:stretch>
            </p:blipFill>
            <p:spPr bwMode="auto">
              <a:xfrm>
                <a:off x="1043" y="0"/>
                <a:ext cx="2880" cy="318"/>
              </a:xfrm>
              <a:prstGeom prst="rect">
                <a:avLst/>
              </a:prstGeom>
              <a:noFill/>
              <a:ln w="9525">
                <a:noFill/>
                <a:miter lim="800000"/>
                <a:headEnd/>
                <a:tailEnd/>
              </a:ln>
            </p:spPr>
          </p:pic>
          <p:pic>
            <p:nvPicPr>
              <p:cNvPr id="1037" name="Picture 11" descr="mlit_top"/>
              <p:cNvPicPr>
                <a:picLocks noChangeAspect="1" noChangeArrowheads="1"/>
              </p:cNvPicPr>
              <p:nvPr userDrawn="1"/>
            </p:nvPicPr>
            <p:blipFill>
              <a:blip r:embed="rId10" cstate="email">
                <a:extLst>
                  <a:ext uri="{28A0092B-C50C-407E-A947-70E740481C1C}">
                    <a14:useLocalDpi xmlns:a14="http://schemas.microsoft.com/office/drawing/2010/main"/>
                  </a:ext>
                </a:extLst>
              </a:blip>
              <a:srcRect l="68906" b="42805"/>
              <a:stretch>
                <a:fillRect/>
              </a:stretch>
            </p:blipFill>
            <p:spPr bwMode="auto">
              <a:xfrm>
                <a:off x="0" y="0"/>
                <a:ext cx="1791" cy="318"/>
              </a:xfrm>
              <a:prstGeom prst="rect">
                <a:avLst/>
              </a:prstGeom>
              <a:noFill/>
              <a:ln w="9525">
                <a:noFill/>
                <a:miter lim="800000"/>
                <a:headEnd/>
                <a:tailEnd/>
              </a:ln>
            </p:spPr>
          </p:pic>
        </p:grpSp>
      </p:grpSp>
      <p:sp>
        <p:nvSpPr>
          <p:cNvPr id="1031" name="Rectangle 12"/>
          <p:cNvSpPr>
            <a:spLocks noGrp="1" noChangeArrowheads="1"/>
          </p:cNvSpPr>
          <p:nvPr>
            <p:ph type="title"/>
          </p:nvPr>
        </p:nvSpPr>
        <p:spPr bwMode="auto">
          <a:xfrm>
            <a:off x="46" y="0"/>
            <a:ext cx="7605343"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1032" name="Picture 13"/>
          <p:cNvPicPr>
            <a:picLocks noChangeAspect="1" noChangeArrowheads="1"/>
          </p:cNvPicPr>
          <p:nvPr/>
        </p:nvPicPr>
        <p:blipFill>
          <a:blip r:embed="rId11" cstate="email">
            <a:extLst>
              <a:ext uri="{28A0092B-C50C-407E-A947-70E740481C1C}">
                <a14:useLocalDpi xmlns:a14="http://schemas.microsoft.com/office/drawing/2010/main"/>
              </a:ext>
            </a:extLst>
          </a:blip>
          <a:srcRect t="3670"/>
          <a:stretch>
            <a:fillRect/>
          </a:stretch>
        </p:blipFill>
        <p:spPr bwMode="auto">
          <a:xfrm>
            <a:off x="8226162" y="26"/>
            <a:ext cx="1679844" cy="333375"/>
          </a:xfrm>
          <a:prstGeom prst="rect">
            <a:avLst/>
          </a:prstGeom>
          <a:noFill/>
          <a:ln w="9525">
            <a:noFill/>
            <a:miter lim="800000"/>
            <a:headEnd/>
            <a:tailEnd/>
          </a:ln>
        </p:spPr>
      </p:pic>
    </p:spTree>
    <p:extLst>
      <p:ext uri="{BB962C8B-B14F-4D97-AF65-F5344CB8AC3E}">
        <p14:creationId xmlns:p14="http://schemas.microsoft.com/office/powerpoint/2010/main" val="3351228890"/>
      </p:ext>
    </p:extLst>
  </p:cSld>
  <p:clrMap bg1="lt1" tx1="dk1" bg2="lt2" tx2="dk2" accent1="accent1" accent2="accent2" accent3="accent3" accent4="accent4" accent5="accent5" accent6="accent6" hlink="hlink" folHlink="folHlink"/>
  <p:sldLayoutIdLst>
    <p:sldLayoutId id="2147488350" r:id="rId1"/>
    <p:sldLayoutId id="2147488351" r:id="rId2"/>
    <p:sldLayoutId id="2147488352" r:id="rId3"/>
    <p:sldLayoutId id="2147488353" r:id="rId4"/>
    <p:sldLayoutId id="2147488354" r:id="rId5"/>
    <p:sldLayoutId id="2147488356" r:id="rId6"/>
  </p:sldLayoutIdLst>
  <p:hf hdr="0" ftr="0" dt="0"/>
  <p:txStyles>
    <p:titleStyle>
      <a:lvl1pPr algn="l" rtl="0" eaLnBrk="0" fontAlgn="base" hangingPunct="0">
        <a:spcBef>
          <a:spcPct val="0"/>
        </a:spcBef>
        <a:spcAft>
          <a:spcPct val="0"/>
        </a:spcAft>
        <a:defRPr kumimoji="1" sz="2585">
          <a:solidFill>
            <a:srgbClr val="4087C8"/>
          </a:solidFill>
          <a:latin typeface="+mj-lt"/>
          <a:ea typeface="+mj-ea"/>
          <a:cs typeface="+mj-cs"/>
        </a:defRPr>
      </a:lvl1pPr>
      <a:lvl2pPr algn="l" rtl="0" eaLnBrk="0" fontAlgn="base" hangingPunct="0">
        <a:spcBef>
          <a:spcPct val="0"/>
        </a:spcBef>
        <a:spcAft>
          <a:spcPct val="0"/>
        </a:spcAft>
        <a:defRPr kumimoji="1" sz="2585">
          <a:solidFill>
            <a:srgbClr val="4087C8"/>
          </a:solidFill>
          <a:latin typeface="HGP創英角ｺﾞｼｯｸUB" pitchFamily="50" charset="-128"/>
          <a:ea typeface="ＭＳ Ｐゴシック" charset="-128"/>
        </a:defRPr>
      </a:lvl2pPr>
      <a:lvl3pPr algn="l" rtl="0" eaLnBrk="0" fontAlgn="base" hangingPunct="0">
        <a:spcBef>
          <a:spcPct val="0"/>
        </a:spcBef>
        <a:spcAft>
          <a:spcPct val="0"/>
        </a:spcAft>
        <a:defRPr kumimoji="1" sz="2585">
          <a:solidFill>
            <a:srgbClr val="4087C8"/>
          </a:solidFill>
          <a:latin typeface="HGP創英角ｺﾞｼｯｸUB" pitchFamily="50" charset="-128"/>
          <a:ea typeface="ＭＳ Ｐゴシック" charset="-128"/>
        </a:defRPr>
      </a:lvl3pPr>
      <a:lvl4pPr algn="l" rtl="0" eaLnBrk="0" fontAlgn="base" hangingPunct="0">
        <a:spcBef>
          <a:spcPct val="0"/>
        </a:spcBef>
        <a:spcAft>
          <a:spcPct val="0"/>
        </a:spcAft>
        <a:defRPr kumimoji="1" sz="2585">
          <a:solidFill>
            <a:srgbClr val="4087C8"/>
          </a:solidFill>
          <a:latin typeface="HGP創英角ｺﾞｼｯｸUB" pitchFamily="50" charset="-128"/>
          <a:ea typeface="ＭＳ Ｐゴシック" charset="-128"/>
        </a:defRPr>
      </a:lvl4pPr>
      <a:lvl5pPr algn="l" rtl="0" eaLnBrk="0" fontAlgn="base" hangingPunct="0">
        <a:spcBef>
          <a:spcPct val="0"/>
        </a:spcBef>
        <a:spcAft>
          <a:spcPct val="0"/>
        </a:spcAft>
        <a:defRPr kumimoji="1" sz="2585">
          <a:solidFill>
            <a:srgbClr val="4087C8"/>
          </a:solidFill>
          <a:latin typeface="HGP創英角ｺﾞｼｯｸUB" pitchFamily="50" charset="-128"/>
          <a:ea typeface="ＭＳ Ｐゴシック" charset="-128"/>
        </a:defRPr>
      </a:lvl5pPr>
      <a:lvl6pPr marL="422041" algn="l" rtl="0" fontAlgn="base">
        <a:spcBef>
          <a:spcPct val="0"/>
        </a:spcBef>
        <a:spcAft>
          <a:spcPct val="0"/>
        </a:spcAft>
        <a:defRPr kumimoji="1" sz="2585">
          <a:solidFill>
            <a:srgbClr val="4087C8"/>
          </a:solidFill>
          <a:latin typeface="HGP創英角ｺﾞｼｯｸUB" pitchFamily="50" charset="-128"/>
          <a:ea typeface="ＭＳ Ｐゴシック" charset="-128"/>
        </a:defRPr>
      </a:lvl6pPr>
      <a:lvl7pPr marL="844083" algn="l" rtl="0" fontAlgn="base">
        <a:spcBef>
          <a:spcPct val="0"/>
        </a:spcBef>
        <a:spcAft>
          <a:spcPct val="0"/>
        </a:spcAft>
        <a:defRPr kumimoji="1" sz="2585">
          <a:solidFill>
            <a:srgbClr val="4087C8"/>
          </a:solidFill>
          <a:latin typeface="HGP創英角ｺﾞｼｯｸUB" pitchFamily="50" charset="-128"/>
          <a:ea typeface="ＭＳ Ｐゴシック" charset="-128"/>
        </a:defRPr>
      </a:lvl7pPr>
      <a:lvl8pPr marL="1266124" algn="l" rtl="0" fontAlgn="base">
        <a:spcBef>
          <a:spcPct val="0"/>
        </a:spcBef>
        <a:spcAft>
          <a:spcPct val="0"/>
        </a:spcAft>
        <a:defRPr kumimoji="1" sz="2585">
          <a:solidFill>
            <a:srgbClr val="4087C8"/>
          </a:solidFill>
          <a:latin typeface="HGP創英角ｺﾞｼｯｸUB" pitchFamily="50" charset="-128"/>
          <a:ea typeface="ＭＳ Ｐゴシック" charset="-128"/>
        </a:defRPr>
      </a:lvl8pPr>
      <a:lvl9pPr marL="1688165" algn="l" rtl="0" fontAlgn="base">
        <a:spcBef>
          <a:spcPct val="0"/>
        </a:spcBef>
        <a:spcAft>
          <a:spcPct val="0"/>
        </a:spcAft>
        <a:defRPr kumimoji="1" sz="2585">
          <a:solidFill>
            <a:srgbClr val="4087C8"/>
          </a:solidFill>
          <a:latin typeface="HGP創英角ｺﾞｼｯｸUB" pitchFamily="50" charset="-128"/>
          <a:ea typeface="ＭＳ Ｐゴシック" charset="-128"/>
        </a:defRPr>
      </a:lvl9pPr>
    </p:titleStyle>
    <p:bodyStyle>
      <a:lvl1pPr marL="316531" indent="-316531" algn="l" rtl="0" eaLnBrk="0" fontAlgn="base" hangingPunct="0">
        <a:spcBef>
          <a:spcPct val="20000"/>
        </a:spcBef>
        <a:spcAft>
          <a:spcPct val="0"/>
        </a:spcAft>
        <a:buChar char="•"/>
        <a:defRPr kumimoji="1" sz="2954">
          <a:solidFill>
            <a:schemeClr val="tx1"/>
          </a:solidFill>
          <a:latin typeface="+mn-lt"/>
          <a:ea typeface="+mn-ea"/>
          <a:cs typeface="+mn-cs"/>
        </a:defRPr>
      </a:lvl1pPr>
      <a:lvl2pPr marL="685817" indent="-263776" algn="l" rtl="0" eaLnBrk="0" fontAlgn="base" hangingPunct="0">
        <a:spcBef>
          <a:spcPct val="20000"/>
        </a:spcBef>
        <a:spcAft>
          <a:spcPct val="0"/>
        </a:spcAft>
        <a:buChar char="–"/>
        <a:defRPr kumimoji="1" sz="2585">
          <a:solidFill>
            <a:schemeClr val="tx1"/>
          </a:solidFill>
          <a:latin typeface="+mn-lt"/>
          <a:ea typeface="+mn-ea"/>
        </a:defRPr>
      </a:lvl2pPr>
      <a:lvl3pPr marL="1055103" indent="-211021" algn="l" rtl="0" eaLnBrk="0" fontAlgn="base" hangingPunct="0">
        <a:spcBef>
          <a:spcPct val="20000"/>
        </a:spcBef>
        <a:spcAft>
          <a:spcPct val="0"/>
        </a:spcAft>
        <a:buChar char="•"/>
        <a:defRPr kumimoji="1" sz="2215">
          <a:solidFill>
            <a:schemeClr val="tx1"/>
          </a:solidFill>
          <a:latin typeface="+mn-lt"/>
          <a:ea typeface="+mn-ea"/>
        </a:defRPr>
      </a:lvl3pPr>
      <a:lvl4pPr marL="1477145" indent="-211021" algn="l" rtl="0" eaLnBrk="0" fontAlgn="base" hangingPunct="0">
        <a:spcBef>
          <a:spcPct val="20000"/>
        </a:spcBef>
        <a:spcAft>
          <a:spcPct val="0"/>
        </a:spcAft>
        <a:buChar char="–"/>
        <a:defRPr kumimoji="1" sz="1846">
          <a:solidFill>
            <a:schemeClr val="tx1"/>
          </a:solidFill>
          <a:latin typeface="+mn-lt"/>
          <a:ea typeface="+mn-ea"/>
        </a:defRPr>
      </a:lvl4pPr>
      <a:lvl5pPr marL="1899186" indent="-211021" algn="l" rtl="0" eaLnBrk="0" fontAlgn="base" hangingPunct="0">
        <a:spcBef>
          <a:spcPct val="20000"/>
        </a:spcBef>
        <a:spcAft>
          <a:spcPct val="0"/>
        </a:spcAft>
        <a:buChar char="»"/>
        <a:defRPr kumimoji="1" sz="1846">
          <a:solidFill>
            <a:schemeClr val="tx1"/>
          </a:solidFill>
          <a:latin typeface="+mn-lt"/>
          <a:ea typeface="+mn-ea"/>
        </a:defRPr>
      </a:lvl5pPr>
      <a:lvl6pPr marL="2321227" indent="-211021" algn="l" rtl="0" fontAlgn="base">
        <a:spcBef>
          <a:spcPct val="20000"/>
        </a:spcBef>
        <a:spcAft>
          <a:spcPct val="0"/>
        </a:spcAft>
        <a:buChar char="»"/>
        <a:defRPr kumimoji="1" sz="1846">
          <a:solidFill>
            <a:schemeClr val="tx1"/>
          </a:solidFill>
          <a:latin typeface="+mn-lt"/>
          <a:ea typeface="+mn-ea"/>
        </a:defRPr>
      </a:lvl6pPr>
      <a:lvl7pPr marL="2743269" indent="-211021" algn="l" rtl="0" fontAlgn="base">
        <a:spcBef>
          <a:spcPct val="20000"/>
        </a:spcBef>
        <a:spcAft>
          <a:spcPct val="0"/>
        </a:spcAft>
        <a:buChar char="»"/>
        <a:defRPr kumimoji="1" sz="1846">
          <a:solidFill>
            <a:schemeClr val="tx1"/>
          </a:solidFill>
          <a:latin typeface="+mn-lt"/>
          <a:ea typeface="+mn-ea"/>
        </a:defRPr>
      </a:lvl7pPr>
      <a:lvl8pPr marL="3165310" indent="-211021" algn="l" rtl="0" fontAlgn="base">
        <a:spcBef>
          <a:spcPct val="20000"/>
        </a:spcBef>
        <a:spcAft>
          <a:spcPct val="0"/>
        </a:spcAft>
        <a:buChar char="»"/>
        <a:defRPr kumimoji="1" sz="1846">
          <a:solidFill>
            <a:schemeClr val="tx1"/>
          </a:solidFill>
          <a:latin typeface="+mn-lt"/>
          <a:ea typeface="+mn-ea"/>
        </a:defRPr>
      </a:lvl8pPr>
      <a:lvl9pPr marL="3587351" indent="-211021" algn="l" rtl="0" fontAlgn="base">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5" name="タイトル プレースホルダ 1"/>
          <p:cNvSpPr>
            <a:spLocks noGrp="1"/>
          </p:cNvSpPr>
          <p:nvPr>
            <p:ph type="title"/>
          </p:nvPr>
        </p:nvSpPr>
        <p:spPr>
          <a:xfrm>
            <a:off x="495300" y="274638"/>
            <a:ext cx="8915400" cy="114300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6" name="テキスト プレースホルダ 2"/>
          <p:cNvSpPr>
            <a:spLocks noGrp="1"/>
          </p:cNvSpPr>
          <p:nvPr>
            <p:ph type="body" idx="1"/>
          </p:nvPr>
        </p:nvSpPr>
        <p:spPr>
          <a:xfrm>
            <a:off x="495300" y="1600200"/>
            <a:ext cx="89154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7" name="日付プレースホルダ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ea typeface="ＭＳ Ｐゴシック" charset="-128"/>
              </a:defRPr>
            </a:lvl1pPr>
          </a:lstStyle>
          <a:p>
            <a:pPr>
              <a:defRPr/>
            </a:pPr>
            <a:fld id="{2B8173EB-58C0-416F-B7D7-3B048439421E}" type="datetime1">
              <a:rPr lang="ja-JP" altLang="en-US" smtClean="0"/>
              <a:t>2025/2/27</a:t>
            </a:fld>
            <a:endParaRPr lang="ja-JP" altLang="en-US"/>
          </a:p>
        </p:txBody>
      </p:sp>
      <p:sp>
        <p:nvSpPr>
          <p:cNvPr id="1028" name="フッター プレースホルダ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ＭＳ Ｐゴシック" charset="-128"/>
              </a:defRPr>
            </a:lvl1pPr>
          </a:lstStyle>
          <a:p>
            <a:pPr>
              <a:defRPr/>
            </a:pPr>
            <a:endParaRPr lang="ja-JP" altLang="en-US"/>
          </a:p>
        </p:txBody>
      </p:sp>
      <p:sp>
        <p:nvSpPr>
          <p:cNvPr id="1029" name="スライド番号プレースホルダ 5"/>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1856ABB2-73AC-4B0C-AC0F-68C286A99090}" type="slidenum">
              <a:rPr lang="ja-JP" altLang="en-US"/>
              <a:pPr/>
              <a:t>‹#›</a:t>
            </a:fld>
            <a:endParaRPr lang="ja-JP" altLang="en-US"/>
          </a:p>
        </p:txBody>
      </p:sp>
    </p:spTree>
    <p:extLst>
      <p:ext uri="{BB962C8B-B14F-4D97-AF65-F5344CB8AC3E}">
        <p14:creationId xmlns:p14="http://schemas.microsoft.com/office/powerpoint/2010/main" val="760155846"/>
      </p:ext>
    </p:extLst>
  </p:cSld>
  <p:clrMap bg1="lt1" tx1="dk1" bg2="lt2" tx2="dk2" accent1="accent1" accent2="accent2" accent3="accent3" accent4="accent4" accent5="accent5" accent6="accent6" hlink="hlink" folHlink="folHlink"/>
  <p:sldLayoutIdLst>
    <p:sldLayoutId id="2147488793" r:id="rId1"/>
    <p:sldLayoutId id="2147488794" r:id="rId2"/>
    <p:sldLayoutId id="2147488795" r:id="rId3"/>
    <p:sldLayoutId id="2147488796" r:id="rId4"/>
    <p:sldLayoutId id="2147488797" r:id="rId5"/>
    <p:sldLayoutId id="2147488798" r:id="rId6"/>
    <p:sldLayoutId id="2147488799" r:id="rId7"/>
    <p:sldLayoutId id="2147488800" r:id="rId8"/>
    <p:sldLayoutId id="2147488801" r:id="rId9"/>
    <p:sldLayoutId id="2147488802" r:id="rId10"/>
    <p:sldLayoutId id="2147488803" r:id="rId11"/>
  </p:sldLayoutIdLst>
  <p:hf sldNum="0"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3"/>
          <p:cNvSpPr>
            <a:spLocks noGrp="1" noChangeArrowheads="1"/>
          </p:cNvSpPr>
          <p:nvPr>
            <p:ph type="body" idx="1"/>
          </p:nvPr>
        </p:nvSpPr>
        <p:spPr>
          <a:xfrm>
            <a:off x="495300" y="1600207"/>
            <a:ext cx="8915400" cy="4525963"/>
          </a:xfrm>
          <a:prstGeom prst="rect">
            <a:avLst/>
          </a:prstGeom>
          <a:noFill/>
          <a:ln w="9525">
            <a:noFill/>
            <a:miter lim="800000"/>
            <a:headEnd/>
            <a:tailEnd/>
          </a:ln>
        </p:spPr>
        <p:txBody>
          <a:bodyPr vert="horz" wrap="square" lIns="91410" tIns="45706" rIns="91410" bIns="45706"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6" name="Rectangle 4"/>
          <p:cNvSpPr>
            <a:spLocks noGrp="1" noChangeArrowheads="1"/>
          </p:cNvSpPr>
          <p:nvPr>
            <p:ph type="dt" sz="half" idx="2"/>
          </p:nvPr>
        </p:nvSpPr>
        <p:spPr>
          <a:xfrm>
            <a:off x="495302" y="6245225"/>
            <a:ext cx="2311400" cy="476250"/>
          </a:xfrm>
          <a:prstGeom prst="rect">
            <a:avLst/>
          </a:prstGeom>
          <a:noFill/>
          <a:ln w="9525">
            <a:noFill/>
            <a:miter lim="800000"/>
            <a:headEnd/>
            <a:tailEnd/>
          </a:ln>
          <a:effectLst/>
        </p:spPr>
        <p:txBody>
          <a:bodyPr vert="horz" wrap="square" lIns="91410" tIns="45706" rIns="91410" bIns="45706" numCol="1" anchor="t" anchorCtr="0" compatLnSpc="1">
            <a:prstTxWarp prst="textNoShape">
              <a:avLst/>
            </a:prstTxWarp>
          </a:bodyPr>
          <a:lstStyle>
            <a:lvl1pPr>
              <a:defRPr sz="1400"/>
            </a:lvl1pPr>
          </a:lstStyle>
          <a:p>
            <a:endParaRPr kumimoji="1" lang="ja-JP" altLang="en-US"/>
          </a:p>
        </p:txBody>
      </p:sp>
      <p:sp>
        <p:nvSpPr>
          <p:cNvPr id="1027" name="Rectangle 5"/>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10" tIns="45706" rIns="91410" bIns="45706" numCol="1" anchor="t" anchorCtr="0" compatLnSpc="1">
            <a:prstTxWarp prst="textNoShape">
              <a:avLst/>
            </a:prstTxWarp>
          </a:bodyPr>
          <a:lstStyle>
            <a:lvl1pPr algn="ctr">
              <a:defRPr sz="1400"/>
            </a:lvl1pPr>
          </a:lstStyle>
          <a:p>
            <a:endParaRPr kumimoji="1" lang="ja-JP" altLang="en-US"/>
          </a:p>
        </p:txBody>
      </p:sp>
      <p:sp>
        <p:nvSpPr>
          <p:cNvPr id="1028" name="Rectangle 6"/>
          <p:cNvSpPr>
            <a:spLocks noGrp="1" noChangeArrowheads="1"/>
          </p:cNvSpPr>
          <p:nvPr>
            <p:ph type="sldNum" sz="quarter" idx="4"/>
          </p:nvPr>
        </p:nvSpPr>
        <p:spPr>
          <a:xfrm>
            <a:off x="7594600" y="6237288"/>
            <a:ext cx="2311400" cy="476250"/>
          </a:xfrm>
          <a:prstGeom prst="rect">
            <a:avLst/>
          </a:prstGeom>
          <a:noFill/>
          <a:ln w="9525">
            <a:noFill/>
            <a:miter lim="800000"/>
            <a:headEnd/>
            <a:tailEnd/>
          </a:ln>
          <a:effectLst/>
        </p:spPr>
        <p:txBody>
          <a:bodyPr vert="horz" wrap="square" lIns="91410" tIns="45706" rIns="91410" bIns="45706" numCol="1" anchor="t" anchorCtr="0" compatLnSpc="1">
            <a:prstTxWarp prst="textNoShape">
              <a:avLst/>
            </a:prstTxWarp>
          </a:bodyPr>
          <a:lstStyle>
            <a:lvl1pPr algn="r">
              <a:defRPr sz="1400"/>
            </a:lvl1pPr>
          </a:lstStyle>
          <a:p>
            <a:pPr>
              <a:defRPr/>
            </a:pPr>
            <a:fld id="{57B2D45D-537A-4194-9175-374C6F5A7D62}" type="slidenum">
              <a:rPr lang="en-US" altLang="ja-JP"/>
              <a:pPr>
                <a:defRPr/>
              </a:pPr>
              <a:t>‹#›</a:t>
            </a:fld>
            <a:endParaRPr lang="en-US" altLang="ja-JP"/>
          </a:p>
        </p:txBody>
      </p:sp>
      <p:grpSp>
        <p:nvGrpSpPr>
          <p:cNvPr id="1029" name="Group 18"/>
          <p:cNvGrpSpPr/>
          <p:nvPr userDrawn="1"/>
        </p:nvGrpSpPr>
        <p:grpSpPr>
          <a:xfrm>
            <a:off x="0" y="0"/>
            <a:ext cx="9906000" cy="546100"/>
            <a:chOff x="0" y="0"/>
            <a:chExt cx="5760" cy="344"/>
          </a:xfrm>
        </p:grpSpPr>
        <p:pic>
          <p:nvPicPr>
            <p:cNvPr id="1030" name="Picture 9" descr="mlit_top"/>
            <p:cNvPicPr>
              <a:picLocks noChangeAspect="1" noChangeArrowheads="1"/>
            </p:cNvPicPr>
            <p:nvPr userDrawn="1"/>
          </p:nvPicPr>
          <p:blipFill>
            <a:blip r:embed="rId13"/>
            <a:srcRect t="26801" b="65286"/>
            <a:stretch>
              <a:fillRect/>
            </a:stretch>
          </p:blipFill>
          <p:spPr>
            <a:xfrm>
              <a:off x="0" y="300"/>
              <a:ext cx="5760" cy="44"/>
            </a:xfrm>
            <a:prstGeom prst="rect">
              <a:avLst/>
            </a:prstGeom>
            <a:noFill/>
            <a:ln w="9525">
              <a:noFill/>
              <a:miter lim="800000"/>
              <a:headEnd/>
              <a:tailEnd/>
            </a:ln>
          </p:spPr>
        </p:pic>
        <p:grpSp>
          <p:nvGrpSpPr>
            <p:cNvPr id="1031" name="Group 17"/>
            <p:cNvGrpSpPr/>
            <p:nvPr userDrawn="1"/>
          </p:nvGrpSpPr>
          <p:grpSpPr>
            <a:xfrm>
              <a:off x="0" y="0"/>
              <a:ext cx="5760" cy="318"/>
              <a:chOff x="0" y="0"/>
              <a:chExt cx="5760" cy="318"/>
            </a:xfrm>
          </p:grpSpPr>
          <p:pic>
            <p:nvPicPr>
              <p:cNvPr id="1032" name="Picture 11" descr="mlit_top"/>
              <p:cNvPicPr>
                <a:picLocks noChangeAspect="1" noChangeArrowheads="1"/>
              </p:cNvPicPr>
              <p:nvPr userDrawn="1"/>
            </p:nvPicPr>
            <p:blipFill>
              <a:blip r:embed="rId14"/>
              <a:srcRect r="66945" b="42805"/>
              <a:stretch>
                <a:fillRect/>
              </a:stretch>
            </p:blipFill>
            <p:spPr>
              <a:xfrm>
                <a:off x="3856" y="0"/>
                <a:ext cx="1904" cy="318"/>
              </a:xfrm>
              <a:prstGeom prst="rect">
                <a:avLst/>
              </a:prstGeom>
              <a:noFill/>
              <a:ln w="9525">
                <a:noFill/>
                <a:miter lim="800000"/>
                <a:headEnd/>
                <a:tailEnd/>
              </a:ln>
            </p:spPr>
          </p:pic>
          <p:pic>
            <p:nvPicPr>
              <p:cNvPr id="1033" name="Picture 16" descr="mlit_top"/>
              <p:cNvPicPr>
                <a:picLocks noChangeAspect="1" noChangeArrowheads="1"/>
              </p:cNvPicPr>
              <p:nvPr userDrawn="1"/>
            </p:nvPicPr>
            <p:blipFill>
              <a:blip r:embed="rId15"/>
              <a:srcRect l="50000" b="42805"/>
              <a:stretch>
                <a:fillRect/>
              </a:stretch>
            </p:blipFill>
            <p:spPr>
              <a:xfrm>
                <a:off x="1043" y="0"/>
                <a:ext cx="2880" cy="318"/>
              </a:xfrm>
              <a:prstGeom prst="rect">
                <a:avLst/>
              </a:prstGeom>
              <a:noFill/>
              <a:ln w="9525">
                <a:noFill/>
                <a:miter lim="800000"/>
                <a:headEnd/>
                <a:tailEnd/>
              </a:ln>
            </p:spPr>
          </p:pic>
          <p:pic>
            <p:nvPicPr>
              <p:cNvPr id="1034" name="Picture 10" descr="mlit_top"/>
              <p:cNvPicPr>
                <a:picLocks noChangeAspect="1" noChangeArrowheads="1"/>
              </p:cNvPicPr>
              <p:nvPr userDrawn="1"/>
            </p:nvPicPr>
            <p:blipFill>
              <a:blip r:embed="rId15"/>
              <a:srcRect l="68906" b="42805"/>
              <a:stretch>
                <a:fillRect/>
              </a:stretch>
            </p:blipFill>
            <p:spPr>
              <a:xfrm>
                <a:off x="0" y="0"/>
                <a:ext cx="1791" cy="318"/>
              </a:xfrm>
              <a:prstGeom prst="rect">
                <a:avLst/>
              </a:prstGeom>
              <a:noFill/>
              <a:ln w="9525">
                <a:noFill/>
                <a:miter lim="800000"/>
                <a:headEnd/>
                <a:tailEnd/>
              </a:ln>
            </p:spPr>
          </p:pic>
        </p:grpSp>
      </p:grpSp>
      <p:sp>
        <p:nvSpPr>
          <p:cNvPr id="1035" name="Rectangle 2"/>
          <p:cNvSpPr>
            <a:spLocks noGrp="1" noChangeArrowheads="1"/>
          </p:cNvSpPr>
          <p:nvPr>
            <p:ph type="title"/>
          </p:nvPr>
        </p:nvSpPr>
        <p:spPr>
          <a:xfrm>
            <a:off x="6" y="2"/>
            <a:ext cx="7604919" cy="476250"/>
          </a:xfrm>
          <a:prstGeom prst="rect">
            <a:avLst/>
          </a:prstGeom>
          <a:noFill/>
          <a:ln w="9525">
            <a:noFill/>
            <a:miter lim="800000"/>
            <a:headEnd/>
            <a:tailEnd/>
          </a:ln>
        </p:spPr>
        <p:txBody>
          <a:bodyPr vert="horz" wrap="square" lIns="91410" tIns="45706" rIns="91410" bIns="45706" numCol="1" anchor="ctr" anchorCtr="0" compatLnSpc="1">
            <a:prstTxWarp prst="textNoShape">
              <a:avLst/>
            </a:prstTxWarp>
          </a:bodyPr>
          <a:lstStyle/>
          <a:p>
            <a:pPr lvl="0"/>
            <a:r>
              <a:rPr lang="ja-JP" altLang="en-US" dirty="0"/>
              <a:t>マスタ タイトルの書式設定</a:t>
            </a:r>
          </a:p>
        </p:txBody>
      </p:sp>
    </p:spTree>
    <p:extLst>
      <p:ext uri="{BB962C8B-B14F-4D97-AF65-F5344CB8AC3E}">
        <p14:creationId xmlns:p14="http://schemas.microsoft.com/office/powerpoint/2010/main" val="2248067009"/>
      </p:ext>
    </p:extLst>
  </p:cSld>
  <p:clrMap bg1="lt1" tx1="dk1" bg2="lt2" tx2="dk2" accent1="accent1" accent2="accent2" accent3="accent3" accent4="accent4" accent5="accent5" accent6="accent6" hlink="hlink" folHlink="folHlink"/>
  <p:sldLayoutIdLst>
    <p:sldLayoutId id="2147488831" r:id="rId1"/>
    <p:sldLayoutId id="2147488832" r:id="rId2"/>
    <p:sldLayoutId id="2147488833" r:id="rId3"/>
    <p:sldLayoutId id="2147488834" r:id="rId4"/>
    <p:sldLayoutId id="2147488835" r:id="rId5"/>
    <p:sldLayoutId id="2147488836" r:id="rId6"/>
    <p:sldLayoutId id="2147488837" r:id="rId7"/>
    <p:sldLayoutId id="2147488838" r:id="rId8"/>
    <p:sldLayoutId id="2147488839" r:id="rId9"/>
    <p:sldLayoutId id="2147488840" r:id="rId10"/>
    <p:sldLayoutId id="2147488841" r:id="rId11"/>
  </p:sldLayoutIdLst>
  <p:hf hdr="0" ftr="0" dt="0"/>
  <p:txStyles>
    <p:titleStyle>
      <a:lvl1pPr algn="l" rtl="0" eaLnBrk="0" fontAlgn="base" hangingPunct="0">
        <a:spcBef>
          <a:spcPct val="0"/>
        </a:spcBef>
        <a:spcAft>
          <a:spcPct val="0"/>
        </a:spcAft>
        <a:defRPr kumimoji="1" sz="2800">
          <a:solidFill>
            <a:srgbClr val="4087C8"/>
          </a:solidFill>
          <a:latin typeface="+mn-ea"/>
          <a:ea typeface="+mn-ea"/>
          <a:cs typeface="+mj-cs"/>
        </a:defRPr>
      </a:lvl1pPr>
      <a:lvl2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057"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11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167"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221"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793" indent="-342793" algn="l" rtl="0" eaLnBrk="0" fontAlgn="base" hangingPunct="0">
        <a:spcBef>
          <a:spcPct val="20000"/>
        </a:spcBef>
        <a:spcAft>
          <a:spcPct val="0"/>
        </a:spcAft>
        <a:buChar char="•"/>
        <a:defRPr kumimoji="1" sz="3200">
          <a:solidFill>
            <a:schemeClr val="tx1"/>
          </a:solidFill>
          <a:latin typeface="+mn-lt"/>
          <a:ea typeface="+mn-ea"/>
          <a:cs typeface="+mn-cs"/>
        </a:defRPr>
      </a:lvl1pPr>
      <a:lvl2pPr marL="742715" indent="-285660" algn="l" rtl="0" eaLnBrk="0" fontAlgn="base" hangingPunct="0">
        <a:spcBef>
          <a:spcPct val="20000"/>
        </a:spcBef>
        <a:spcAft>
          <a:spcPct val="0"/>
        </a:spcAft>
        <a:buChar char="–"/>
        <a:defRPr kumimoji="1" sz="2800">
          <a:solidFill>
            <a:schemeClr val="tx1"/>
          </a:solidFill>
          <a:latin typeface="+mn-lt"/>
          <a:ea typeface="+mn-ea"/>
        </a:defRPr>
      </a:lvl2pPr>
      <a:lvl3pPr marL="1142638" indent="-228529" algn="l" rtl="0" eaLnBrk="0" fontAlgn="base" hangingPunct="0">
        <a:spcBef>
          <a:spcPct val="20000"/>
        </a:spcBef>
        <a:spcAft>
          <a:spcPct val="0"/>
        </a:spcAft>
        <a:buChar char="•"/>
        <a:defRPr kumimoji="1" sz="2400">
          <a:solidFill>
            <a:schemeClr val="tx1"/>
          </a:solidFill>
          <a:latin typeface="+mn-lt"/>
          <a:ea typeface="+mn-ea"/>
        </a:defRPr>
      </a:lvl3pPr>
      <a:lvl4pPr marL="1599694" indent="-228529" algn="l" rtl="0" eaLnBrk="0" fontAlgn="base" hangingPunct="0">
        <a:spcBef>
          <a:spcPct val="20000"/>
        </a:spcBef>
        <a:spcAft>
          <a:spcPct val="0"/>
        </a:spcAft>
        <a:buChar char="–"/>
        <a:defRPr kumimoji="1" sz="2000">
          <a:solidFill>
            <a:schemeClr val="tx1"/>
          </a:solidFill>
          <a:latin typeface="+mn-lt"/>
          <a:ea typeface="+mn-ea"/>
        </a:defRPr>
      </a:lvl4pPr>
      <a:lvl5pPr marL="2056749" indent="-228529" algn="l" rtl="0" eaLnBrk="0" fontAlgn="base" hangingPunct="0">
        <a:spcBef>
          <a:spcPct val="20000"/>
        </a:spcBef>
        <a:spcAft>
          <a:spcPct val="0"/>
        </a:spcAft>
        <a:buChar char="»"/>
        <a:defRPr kumimoji="1" sz="2000">
          <a:solidFill>
            <a:schemeClr val="tx1"/>
          </a:solidFill>
          <a:latin typeface="+mn-lt"/>
          <a:ea typeface="+mn-ea"/>
        </a:defRPr>
      </a:lvl5pPr>
      <a:lvl6pPr marL="2513805" indent="-228529" algn="l" rtl="0" fontAlgn="base">
        <a:spcBef>
          <a:spcPct val="20000"/>
        </a:spcBef>
        <a:spcAft>
          <a:spcPct val="0"/>
        </a:spcAft>
        <a:buChar char="»"/>
        <a:defRPr kumimoji="1" sz="2000">
          <a:solidFill>
            <a:schemeClr val="tx1"/>
          </a:solidFill>
          <a:latin typeface="+mn-lt"/>
          <a:ea typeface="+mn-ea"/>
        </a:defRPr>
      </a:lvl6pPr>
      <a:lvl7pPr marL="2970861" indent="-228529" algn="l" rtl="0" fontAlgn="base">
        <a:spcBef>
          <a:spcPct val="20000"/>
        </a:spcBef>
        <a:spcAft>
          <a:spcPct val="0"/>
        </a:spcAft>
        <a:buChar char="»"/>
        <a:defRPr kumimoji="1" sz="2000">
          <a:solidFill>
            <a:schemeClr val="tx1"/>
          </a:solidFill>
          <a:latin typeface="+mn-lt"/>
          <a:ea typeface="+mn-ea"/>
        </a:defRPr>
      </a:lvl7pPr>
      <a:lvl8pPr marL="3427916" indent="-228529" algn="l" rtl="0" fontAlgn="base">
        <a:spcBef>
          <a:spcPct val="20000"/>
        </a:spcBef>
        <a:spcAft>
          <a:spcPct val="0"/>
        </a:spcAft>
        <a:buChar char="»"/>
        <a:defRPr kumimoji="1" sz="2000">
          <a:solidFill>
            <a:schemeClr val="tx1"/>
          </a:solidFill>
          <a:latin typeface="+mn-lt"/>
          <a:ea typeface="+mn-ea"/>
        </a:defRPr>
      </a:lvl8pPr>
      <a:lvl9pPr marL="3884972" indent="-228529"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110" rtl="0" eaLnBrk="1" latinLnBrk="0" hangingPunct="1">
        <a:defRPr kumimoji="1" sz="1800" kern="1200">
          <a:solidFill>
            <a:schemeClr val="tx1"/>
          </a:solidFill>
          <a:latin typeface="+mn-lt"/>
          <a:ea typeface="+mn-ea"/>
          <a:cs typeface="+mn-cs"/>
        </a:defRPr>
      </a:lvl1pPr>
      <a:lvl2pPr marL="457057" algn="l" defTabSz="914110" rtl="0" eaLnBrk="1" latinLnBrk="0" hangingPunct="1">
        <a:defRPr kumimoji="1" sz="1800" kern="1200">
          <a:solidFill>
            <a:schemeClr val="tx1"/>
          </a:solidFill>
          <a:latin typeface="+mn-lt"/>
          <a:ea typeface="+mn-ea"/>
          <a:cs typeface="+mn-cs"/>
        </a:defRPr>
      </a:lvl2pPr>
      <a:lvl3pPr marL="914110" algn="l" defTabSz="914110" rtl="0" eaLnBrk="1" latinLnBrk="0" hangingPunct="1">
        <a:defRPr kumimoji="1" sz="1800" kern="1200">
          <a:solidFill>
            <a:schemeClr val="tx1"/>
          </a:solidFill>
          <a:latin typeface="+mn-lt"/>
          <a:ea typeface="+mn-ea"/>
          <a:cs typeface="+mn-cs"/>
        </a:defRPr>
      </a:lvl3pPr>
      <a:lvl4pPr marL="1371167" algn="l" defTabSz="914110" rtl="0" eaLnBrk="1" latinLnBrk="0" hangingPunct="1">
        <a:defRPr kumimoji="1" sz="1800" kern="1200">
          <a:solidFill>
            <a:schemeClr val="tx1"/>
          </a:solidFill>
          <a:latin typeface="+mn-lt"/>
          <a:ea typeface="+mn-ea"/>
          <a:cs typeface="+mn-cs"/>
        </a:defRPr>
      </a:lvl4pPr>
      <a:lvl5pPr marL="1828221" algn="l" defTabSz="914110" rtl="0" eaLnBrk="1" latinLnBrk="0" hangingPunct="1">
        <a:defRPr kumimoji="1" sz="1800" kern="1200">
          <a:solidFill>
            <a:schemeClr val="tx1"/>
          </a:solidFill>
          <a:latin typeface="+mn-lt"/>
          <a:ea typeface="+mn-ea"/>
          <a:cs typeface="+mn-cs"/>
        </a:defRPr>
      </a:lvl5pPr>
      <a:lvl6pPr marL="2285278" algn="l" defTabSz="914110" rtl="0" eaLnBrk="1" latinLnBrk="0" hangingPunct="1">
        <a:defRPr kumimoji="1" sz="1800" kern="1200">
          <a:solidFill>
            <a:schemeClr val="tx1"/>
          </a:solidFill>
          <a:latin typeface="+mn-lt"/>
          <a:ea typeface="+mn-ea"/>
          <a:cs typeface="+mn-cs"/>
        </a:defRPr>
      </a:lvl6pPr>
      <a:lvl7pPr marL="2742332" algn="l" defTabSz="914110" rtl="0" eaLnBrk="1" latinLnBrk="0" hangingPunct="1">
        <a:defRPr kumimoji="1" sz="1800" kern="1200">
          <a:solidFill>
            <a:schemeClr val="tx1"/>
          </a:solidFill>
          <a:latin typeface="+mn-lt"/>
          <a:ea typeface="+mn-ea"/>
          <a:cs typeface="+mn-cs"/>
        </a:defRPr>
      </a:lvl7pPr>
      <a:lvl8pPr marL="3199389" algn="l" defTabSz="914110" rtl="0" eaLnBrk="1" latinLnBrk="0" hangingPunct="1">
        <a:defRPr kumimoji="1" sz="1800" kern="1200">
          <a:solidFill>
            <a:schemeClr val="tx1"/>
          </a:solidFill>
          <a:latin typeface="+mn-lt"/>
          <a:ea typeface="+mn-ea"/>
          <a:cs typeface="+mn-cs"/>
        </a:defRPr>
      </a:lvl8pPr>
      <a:lvl9pPr marL="3656444" algn="l" defTabSz="91411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87" name="Rectangle 2"/>
          <p:cNvSpPr>
            <a:spLocks noGrp="1" noChangeArrowheads="1"/>
          </p:cNvSpPr>
          <p:nvPr>
            <p:ph type="body" idx="1"/>
          </p:nvPr>
        </p:nvSpPr>
        <p:spPr>
          <a:xfrm>
            <a:off x="495384" y="1600206"/>
            <a:ext cx="8915241"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488" name="Rectangle 3"/>
          <p:cNvSpPr>
            <a:spLocks noGrp="1" noChangeArrowheads="1"/>
          </p:cNvSpPr>
          <p:nvPr>
            <p:ph type="dt" sz="half" idx="2"/>
          </p:nvPr>
        </p:nvSpPr>
        <p:spPr>
          <a:xfrm>
            <a:off x="495381" y="6245225"/>
            <a:ext cx="2311771"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93">
                <a:latin typeface="Arial" charset="0"/>
                <a:ea typeface="ＭＳ Ｐゴシック" charset="-128"/>
              </a:defRPr>
            </a:lvl1pPr>
          </a:lstStyle>
          <a:p>
            <a:pPr>
              <a:defRPr/>
            </a:pPr>
            <a:endParaRPr lang="en-US" altLang="ja-JP">
              <a:solidFill>
                <a:srgbClr val="000000"/>
              </a:solidFill>
            </a:endParaRPr>
          </a:p>
        </p:txBody>
      </p:sp>
      <p:sp>
        <p:nvSpPr>
          <p:cNvPr id="1489" name="Rectangle 4"/>
          <p:cNvSpPr>
            <a:spLocks noGrp="1" noChangeArrowheads="1"/>
          </p:cNvSpPr>
          <p:nvPr>
            <p:ph type="ftr" sz="quarter" idx="3"/>
          </p:nvPr>
        </p:nvSpPr>
        <p:spPr>
          <a:xfrm>
            <a:off x="3385093" y="6245225"/>
            <a:ext cx="3135816"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193">
                <a:latin typeface="Arial" charset="0"/>
                <a:ea typeface="ＭＳ Ｐゴシック" charset="-128"/>
              </a:defRPr>
            </a:lvl1pPr>
          </a:lstStyle>
          <a:p>
            <a:pPr>
              <a:defRPr/>
            </a:pPr>
            <a:endParaRPr lang="en-US" altLang="ja-JP">
              <a:solidFill>
                <a:srgbClr val="000000"/>
              </a:solidFill>
            </a:endParaRPr>
          </a:p>
        </p:txBody>
      </p:sp>
      <p:sp>
        <p:nvSpPr>
          <p:cNvPr id="1490" name="Rectangle 5"/>
          <p:cNvSpPr>
            <a:spLocks noGrp="1" noChangeArrowheads="1"/>
          </p:cNvSpPr>
          <p:nvPr>
            <p:ph type="sldNum" sz="quarter" idx="4"/>
          </p:nvPr>
        </p:nvSpPr>
        <p:spPr>
          <a:xfrm>
            <a:off x="7683146" y="6624638"/>
            <a:ext cx="2311771"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193">
                <a:latin typeface="Arial" charset="0"/>
                <a:ea typeface="ＭＳ Ｐゴシック" charset="-128"/>
              </a:defRPr>
            </a:lvl1pPr>
          </a:lstStyle>
          <a:p>
            <a:pPr>
              <a:defRPr/>
            </a:pPr>
            <a:fld id="{D9E746D5-93E6-494C-97DF-253AFA8860DF}" type="slidenum">
              <a:rPr lang="en-US" altLang="ja-JP">
                <a:solidFill>
                  <a:srgbClr val="000000"/>
                </a:solidFill>
              </a:rPr>
              <a:pPr>
                <a:defRPr/>
              </a:pPr>
              <a:t>‹#›</a:t>
            </a:fld>
            <a:endParaRPr lang="en-US" altLang="ja-JP">
              <a:solidFill>
                <a:srgbClr val="000000"/>
              </a:solidFill>
            </a:endParaRPr>
          </a:p>
        </p:txBody>
      </p:sp>
      <p:grpSp>
        <p:nvGrpSpPr>
          <p:cNvPr id="1491" name="Group 6"/>
          <p:cNvGrpSpPr/>
          <p:nvPr/>
        </p:nvGrpSpPr>
        <p:grpSpPr>
          <a:xfrm>
            <a:off x="0" y="0"/>
            <a:ext cx="9906000" cy="546100"/>
            <a:chOff x="0" y="0"/>
            <a:chExt cx="5760" cy="344"/>
          </a:xfrm>
        </p:grpSpPr>
        <p:pic>
          <p:nvPicPr>
            <p:cNvPr id="1492" name="Picture 7" descr="mlit_top"/>
            <p:cNvPicPr>
              <a:picLocks noChangeAspect="1" noChangeArrowheads="1"/>
            </p:cNvPicPr>
            <p:nvPr userDrawn="1"/>
          </p:nvPicPr>
          <p:blipFill>
            <a:blip r:embed="rId13"/>
            <a:stretch>
              <a:fillRect/>
            </a:stretch>
          </p:blipFill>
          <p:spPr>
            <a:xfrm>
              <a:off x="0" y="300"/>
              <a:ext cx="5760" cy="44"/>
            </a:xfrm>
            <a:prstGeom prst="rect">
              <a:avLst/>
            </a:prstGeom>
            <a:noFill/>
            <a:ln w="9525">
              <a:noFill/>
              <a:miter lim="800000"/>
              <a:headEnd/>
              <a:tailEnd/>
            </a:ln>
          </p:spPr>
        </p:pic>
        <p:grpSp>
          <p:nvGrpSpPr>
            <p:cNvPr id="1493" name="Group 8"/>
            <p:cNvGrpSpPr/>
            <p:nvPr userDrawn="1"/>
          </p:nvGrpSpPr>
          <p:grpSpPr>
            <a:xfrm>
              <a:off x="0" y="0"/>
              <a:ext cx="5760" cy="318"/>
              <a:chOff x="0" y="0"/>
              <a:chExt cx="5760" cy="318"/>
            </a:xfrm>
          </p:grpSpPr>
          <p:pic>
            <p:nvPicPr>
              <p:cNvPr id="1494" name="Picture 9" descr="mlit_top"/>
              <p:cNvPicPr>
                <a:picLocks noChangeAspect="1" noChangeArrowheads="1"/>
              </p:cNvPicPr>
              <p:nvPr userDrawn="1"/>
            </p:nvPicPr>
            <p:blipFill>
              <a:blip r:embed="rId14" cstate="screen">
                <a:extLst>
                  <a:ext uri="{28A0092B-C50C-407E-A947-70E740481C1C}">
                    <a14:useLocalDpi xmlns:a14="http://schemas.microsoft.com/office/drawing/2010/main"/>
                  </a:ext>
                </a:extLst>
              </a:blip>
              <a:srcRect r="66945" b="42805"/>
              <a:stretch>
                <a:fillRect/>
              </a:stretch>
            </p:blipFill>
            <p:spPr>
              <a:xfrm>
                <a:off x="3856" y="0"/>
                <a:ext cx="1904" cy="318"/>
              </a:xfrm>
              <a:prstGeom prst="rect">
                <a:avLst/>
              </a:prstGeom>
              <a:noFill/>
              <a:ln w="9525">
                <a:noFill/>
                <a:miter lim="800000"/>
                <a:headEnd/>
                <a:tailEnd/>
              </a:ln>
            </p:spPr>
          </p:pic>
          <p:pic>
            <p:nvPicPr>
              <p:cNvPr id="1495" name="Picture 10" descr="mlit_top"/>
              <p:cNvPicPr>
                <a:picLocks noChangeAspect="1" noChangeArrowheads="1"/>
              </p:cNvPicPr>
              <p:nvPr userDrawn="1"/>
            </p:nvPicPr>
            <p:blipFill>
              <a:blip r:embed="rId15" cstate="screen">
                <a:extLst>
                  <a:ext uri="{28A0092B-C50C-407E-A947-70E740481C1C}">
                    <a14:useLocalDpi xmlns:a14="http://schemas.microsoft.com/office/drawing/2010/main"/>
                  </a:ext>
                </a:extLst>
              </a:blip>
              <a:srcRect l="50000" b="42805"/>
              <a:stretch>
                <a:fillRect/>
              </a:stretch>
            </p:blipFill>
            <p:spPr>
              <a:xfrm>
                <a:off x="1043" y="0"/>
                <a:ext cx="2880" cy="318"/>
              </a:xfrm>
              <a:prstGeom prst="rect">
                <a:avLst/>
              </a:prstGeom>
              <a:noFill/>
              <a:ln w="9525">
                <a:noFill/>
                <a:miter lim="800000"/>
                <a:headEnd/>
                <a:tailEnd/>
              </a:ln>
            </p:spPr>
          </p:pic>
          <p:pic>
            <p:nvPicPr>
              <p:cNvPr id="1496" name="Picture 11" descr="mlit_top"/>
              <p:cNvPicPr>
                <a:picLocks noChangeAspect="1" noChangeArrowheads="1"/>
              </p:cNvPicPr>
              <p:nvPr userDrawn="1"/>
            </p:nvPicPr>
            <p:blipFill>
              <a:blip r:embed="rId15" cstate="screen">
                <a:extLst>
                  <a:ext uri="{28A0092B-C50C-407E-A947-70E740481C1C}">
                    <a14:useLocalDpi xmlns:a14="http://schemas.microsoft.com/office/drawing/2010/main"/>
                  </a:ext>
                </a:extLst>
              </a:blip>
              <a:srcRect l="68906" b="42805"/>
              <a:stretch>
                <a:fillRect/>
              </a:stretch>
            </p:blipFill>
            <p:spPr>
              <a:xfrm>
                <a:off x="0" y="0"/>
                <a:ext cx="1791" cy="318"/>
              </a:xfrm>
              <a:prstGeom prst="rect">
                <a:avLst/>
              </a:prstGeom>
              <a:noFill/>
              <a:ln w="9525">
                <a:noFill/>
                <a:miter lim="800000"/>
                <a:headEnd/>
                <a:tailEnd/>
              </a:ln>
            </p:spPr>
          </p:pic>
        </p:grpSp>
      </p:grpSp>
      <p:sp>
        <p:nvSpPr>
          <p:cNvPr id="1497" name="Rectangle 12"/>
          <p:cNvSpPr>
            <a:spLocks noGrp="1" noChangeArrowheads="1"/>
          </p:cNvSpPr>
          <p:nvPr>
            <p:ph type="title"/>
          </p:nvPr>
        </p:nvSpPr>
        <p:spPr>
          <a:xfrm>
            <a:off x="4" y="0"/>
            <a:ext cx="7605343"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1498" name="Picture 13"/>
          <p:cNvPicPr>
            <a:picLocks noChangeAspect="1" noChangeArrowheads="1"/>
          </p:cNvPicPr>
          <p:nvPr/>
        </p:nvPicPr>
        <p:blipFill>
          <a:blip r:embed="rId16" cstate="screen">
            <a:extLst>
              <a:ext uri="{28A0092B-C50C-407E-A947-70E740481C1C}">
                <a14:useLocalDpi xmlns:a14="http://schemas.microsoft.com/office/drawing/2010/main"/>
              </a:ext>
            </a:extLst>
          </a:blip>
          <a:srcRect t="3670"/>
          <a:stretch>
            <a:fillRect/>
          </a:stretch>
        </p:blipFill>
        <p:spPr>
          <a:xfrm>
            <a:off x="8226160" y="8"/>
            <a:ext cx="1679844" cy="333375"/>
          </a:xfrm>
          <a:prstGeom prst="rect">
            <a:avLst/>
          </a:prstGeom>
          <a:noFill/>
          <a:ln w="9525">
            <a:noFill/>
            <a:miter lim="800000"/>
            <a:headEnd/>
            <a:tailEnd/>
          </a:ln>
        </p:spPr>
      </p:pic>
    </p:spTree>
    <p:extLst>
      <p:ext uri="{BB962C8B-B14F-4D97-AF65-F5344CB8AC3E}">
        <p14:creationId xmlns:p14="http://schemas.microsoft.com/office/powerpoint/2010/main" val="2911669653"/>
      </p:ext>
    </p:extLst>
  </p:cSld>
  <p:clrMap bg1="lt1" tx1="dk1" bg2="lt2" tx2="dk2" accent1="accent1" accent2="accent2" accent3="accent3" accent4="accent4" accent5="accent5" accent6="accent6" hlink="hlink" folHlink="folHlink"/>
  <p:sldLayoutIdLst>
    <p:sldLayoutId id="2147488904" r:id="rId1"/>
    <p:sldLayoutId id="2147488905" r:id="rId2"/>
    <p:sldLayoutId id="2147488906" r:id="rId3"/>
    <p:sldLayoutId id="2147488907" r:id="rId4"/>
    <p:sldLayoutId id="2147488908" r:id="rId5"/>
    <p:sldLayoutId id="2147488909" r:id="rId6"/>
    <p:sldLayoutId id="2147488910" r:id="rId7"/>
    <p:sldLayoutId id="2147488911" r:id="rId8"/>
    <p:sldLayoutId id="2147488912" r:id="rId9"/>
    <p:sldLayoutId id="2147488913" r:id="rId10"/>
    <p:sldLayoutId id="2147488914" r:id="rId11"/>
  </p:sldLayoutIdLst>
  <p:hf hdr="0" ftr="0" dt="0"/>
  <p:txStyles>
    <p:titleStyle>
      <a:lvl1pPr algn="l" rtl="0" eaLnBrk="0" fontAlgn="base" hangingPunct="0">
        <a:spcBef>
          <a:spcPct val="0"/>
        </a:spcBef>
        <a:spcAft>
          <a:spcPct val="0"/>
        </a:spcAft>
        <a:defRPr kumimoji="1" sz="2387">
          <a:solidFill>
            <a:srgbClr val="4087C8"/>
          </a:solidFill>
          <a:latin typeface="+mj-lt"/>
          <a:ea typeface="+mj-ea"/>
          <a:cs typeface="+mj-cs"/>
        </a:defRPr>
      </a:lvl1pPr>
      <a:lvl2pPr algn="l" rtl="0" eaLnBrk="0" fontAlgn="base" hangingPunct="0">
        <a:spcBef>
          <a:spcPct val="0"/>
        </a:spcBef>
        <a:spcAft>
          <a:spcPct val="0"/>
        </a:spcAft>
        <a:defRPr kumimoji="1" sz="2387">
          <a:solidFill>
            <a:srgbClr val="4087C8"/>
          </a:solidFill>
          <a:latin typeface="HGP創英角ｺﾞｼｯｸUB" pitchFamily="50" charset="-128"/>
          <a:ea typeface="ＭＳ Ｐゴシック" charset="-128"/>
        </a:defRPr>
      </a:lvl2pPr>
      <a:lvl3pPr algn="l" rtl="0" eaLnBrk="0" fontAlgn="base" hangingPunct="0">
        <a:spcBef>
          <a:spcPct val="0"/>
        </a:spcBef>
        <a:spcAft>
          <a:spcPct val="0"/>
        </a:spcAft>
        <a:defRPr kumimoji="1" sz="2387">
          <a:solidFill>
            <a:srgbClr val="4087C8"/>
          </a:solidFill>
          <a:latin typeface="HGP創英角ｺﾞｼｯｸUB" pitchFamily="50" charset="-128"/>
          <a:ea typeface="ＭＳ Ｐゴシック" charset="-128"/>
        </a:defRPr>
      </a:lvl3pPr>
      <a:lvl4pPr algn="l" rtl="0" eaLnBrk="0" fontAlgn="base" hangingPunct="0">
        <a:spcBef>
          <a:spcPct val="0"/>
        </a:spcBef>
        <a:spcAft>
          <a:spcPct val="0"/>
        </a:spcAft>
        <a:defRPr kumimoji="1" sz="2387">
          <a:solidFill>
            <a:srgbClr val="4087C8"/>
          </a:solidFill>
          <a:latin typeface="HGP創英角ｺﾞｼｯｸUB" pitchFamily="50" charset="-128"/>
          <a:ea typeface="ＭＳ Ｐゴシック" charset="-128"/>
        </a:defRPr>
      </a:lvl4pPr>
      <a:lvl5pPr algn="l" rtl="0" eaLnBrk="0" fontAlgn="base" hangingPunct="0">
        <a:spcBef>
          <a:spcPct val="0"/>
        </a:spcBef>
        <a:spcAft>
          <a:spcPct val="0"/>
        </a:spcAft>
        <a:defRPr kumimoji="1" sz="2387">
          <a:solidFill>
            <a:srgbClr val="4087C8"/>
          </a:solidFill>
          <a:latin typeface="HGP創英角ｺﾞｼｯｸUB" pitchFamily="50" charset="-128"/>
          <a:ea typeface="ＭＳ Ｐゴシック" charset="-128"/>
        </a:defRPr>
      </a:lvl5pPr>
      <a:lvl6pPr marL="389627" algn="l" rtl="0" fontAlgn="base">
        <a:spcBef>
          <a:spcPct val="0"/>
        </a:spcBef>
        <a:spcAft>
          <a:spcPct val="0"/>
        </a:spcAft>
        <a:defRPr kumimoji="1" sz="2387">
          <a:solidFill>
            <a:srgbClr val="4087C8"/>
          </a:solidFill>
          <a:latin typeface="HGP創英角ｺﾞｼｯｸUB" pitchFamily="50" charset="-128"/>
          <a:ea typeface="ＭＳ Ｐゴシック" charset="-128"/>
        </a:defRPr>
      </a:lvl6pPr>
      <a:lvl7pPr marL="779252" algn="l" rtl="0" fontAlgn="base">
        <a:spcBef>
          <a:spcPct val="0"/>
        </a:spcBef>
        <a:spcAft>
          <a:spcPct val="0"/>
        </a:spcAft>
        <a:defRPr kumimoji="1" sz="2387">
          <a:solidFill>
            <a:srgbClr val="4087C8"/>
          </a:solidFill>
          <a:latin typeface="HGP創英角ｺﾞｼｯｸUB" pitchFamily="50" charset="-128"/>
          <a:ea typeface="ＭＳ Ｐゴシック" charset="-128"/>
        </a:defRPr>
      </a:lvl7pPr>
      <a:lvl8pPr marL="1168880" algn="l" rtl="0" fontAlgn="base">
        <a:spcBef>
          <a:spcPct val="0"/>
        </a:spcBef>
        <a:spcAft>
          <a:spcPct val="0"/>
        </a:spcAft>
        <a:defRPr kumimoji="1" sz="2387">
          <a:solidFill>
            <a:srgbClr val="4087C8"/>
          </a:solidFill>
          <a:latin typeface="HGP創英角ｺﾞｼｯｸUB" pitchFamily="50" charset="-128"/>
          <a:ea typeface="ＭＳ Ｐゴシック" charset="-128"/>
        </a:defRPr>
      </a:lvl8pPr>
      <a:lvl9pPr marL="1558505" algn="l" rtl="0" fontAlgn="base">
        <a:spcBef>
          <a:spcPct val="0"/>
        </a:spcBef>
        <a:spcAft>
          <a:spcPct val="0"/>
        </a:spcAft>
        <a:defRPr kumimoji="1" sz="2387">
          <a:solidFill>
            <a:srgbClr val="4087C8"/>
          </a:solidFill>
          <a:latin typeface="HGP創英角ｺﾞｼｯｸUB" pitchFamily="50" charset="-128"/>
          <a:ea typeface="ＭＳ Ｐゴシック" charset="-128"/>
        </a:defRPr>
      </a:lvl9pPr>
    </p:titleStyle>
    <p:bodyStyle>
      <a:lvl1pPr marL="292219" indent="-292219" algn="l" rtl="0" eaLnBrk="0" fontAlgn="base" hangingPunct="0">
        <a:spcBef>
          <a:spcPct val="20000"/>
        </a:spcBef>
        <a:spcAft>
          <a:spcPct val="0"/>
        </a:spcAft>
        <a:buChar char="•"/>
        <a:defRPr kumimoji="1" sz="2727">
          <a:solidFill>
            <a:schemeClr val="tx1"/>
          </a:solidFill>
          <a:latin typeface="+mn-lt"/>
          <a:ea typeface="+mn-ea"/>
          <a:cs typeface="+mn-cs"/>
        </a:defRPr>
      </a:lvl1pPr>
      <a:lvl2pPr marL="633142" indent="-243516" algn="l" rtl="0" eaLnBrk="0" fontAlgn="base" hangingPunct="0">
        <a:spcBef>
          <a:spcPct val="20000"/>
        </a:spcBef>
        <a:spcAft>
          <a:spcPct val="0"/>
        </a:spcAft>
        <a:buChar char="–"/>
        <a:defRPr kumimoji="1" sz="2387">
          <a:solidFill>
            <a:schemeClr val="tx1"/>
          </a:solidFill>
          <a:latin typeface="+mn-lt"/>
          <a:ea typeface="+mn-ea"/>
        </a:defRPr>
      </a:lvl2pPr>
      <a:lvl3pPr marL="974067" indent="-194814" algn="l" rtl="0" eaLnBrk="0" fontAlgn="base" hangingPunct="0">
        <a:spcBef>
          <a:spcPct val="20000"/>
        </a:spcBef>
        <a:spcAft>
          <a:spcPct val="0"/>
        </a:spcAft>
        <a:buChar char="•"/>
        <a:defRPr kumimoji="1" sz="2046">
          <a:solidFill>
            <a:schemeClr val="tx1"/>
          </a:solidFill>
          <a:latin typeface="+mn-lt"/>
          <a:ea typeface="+mn-ea"/>
        </a:defRPr>
      </a:lvl3pPr>
      <a:lvl4pPr marL="1363692" indent="-194814" algn="l" rtl="0" eaLnBrk="0" fontAlgn="base" hangingPunct="0">
        <a:spcBef>
          <a:spcPct val="20000"/>
        </a:spcBef>
        <a:spcAft>
          <a:spcPct val="0"/>
        </a:spcAft>
        <a:buChar char="–"/>
        <a:defRPr kumimoji="1" sz="1704">
          <a:solidFill>
            <a:schemeClr val="tx1"/>
          </a:solidFill>
          <a:latin typeface="+mn-lt"/>
          <a:ea typeface="+mn-ea"/>
        </a:defRPr>
      </a:lvl4pPr>
      <a:lvl5pPr marL="1753319" indent="-194814" algn="l" rtl="0" eaLnBrk="0" fontAlgn="base" hangingPunct="0">
        <a:spcBef>
          <a:spcPct val="20000"/>
        </a:spcBef>
        <a:spcAft>
          <a:spcPct val="0"/>
        </a:spcAft>
        <a:buChar char="»"/>
        <a:defRPr kumimoji="1" sz="1704">
          <a:solidFill>
            <a:schemeClr val="tx1"/>
          </a:solidFill>
          <a:latin typeface="+mn-lt"/>
          <a:ea typeface="+mn-ea"/>
        </a:defRPr>
      </a:lvl5pPr>
      <a:lvl6pPr marL="2142945" indent="-194814" algn="l" rtl="0" fontAlgn="base">
        <a:spcBef>
          <a:spcPct val="20000"/>
        </a:spcBef>
        <a:spcAft>
          <a:spcPct val="0"/>
        </a:spcAft>
        <a:buChar char="»"/>
        <a:defRPr kumimoji="1" sz="1704">
          <a:solidFill>
            <a:schemeClr val="tx1"/>
          </a:solidFill>
          <a:latin typeface="+mn-lt"/>
          <a:ea typeface="+mn-ea"/>
        </a:defRPr>
      </a:lvl6pPr>
      <a:lvl7pPr marL="2532571" indent="-194814" algn="l" rtl="0" fontAlgn="base">
        <a:spcBef>
          <a:spcPct val="20000"/>
        </a:spcBef>
        <a:spcAft>
          <a:spcPct val="0"/>
        </a:spcAft>
        <a:buChar char="»"/>
        <a:defRPr kumimoji="1" sz="1704">
          <a:solidFill>
            <a:schemeClr val="tx1"/>
          </a:solidFill>
          <a:latin typeface="+mn-lt"/>
          <a:ea typeface="+mn-ea"/>
        </a:defRPr>
      </a:lvl7pPr>
      <a:lvl8pPr marL="2922197" indent="-194814" algn="l" rtl="0" fontAlgn="base">
        <a:spcBef>
          <a:spcPct val="20000"/>
        </a:spcBef>
        <a:spcAft>
          <a:spcPct val="0"/>
        </a:spcAft>
        <a:buChar char="»"/>
        <a:defRPr kumimoji="1" sz="1704">
          <a:solidFill>
            <a:schemeClr val="tx1"/>
          </a:solidFill>
          <a:latin typeface="+mn-lt"/>
          <a:ea typeface="+mn-ea"/>
        </a:defRPr>
      </a:lvl8pPr>
      <a:lvl9pPr marL="3311824" indent="-194814" algn="l" rtl="0" fontAlgn="base">
        <a:spcBef>
          <a:spcPct val="20000"/>
        </a:spcBef>
        <a:spcAft>
          <a:spcPct val="0"/>
        </a:spcAft>
        <a:buChar char="»"/>
        <a:defRPr kumimoji="1" sz="1704">
          <a:solidFill>
            <a:schemeClr val="tx1"/>
          </a:solidFill>
          <a:latin typeface="+mn-lt"/>
          <a:ea typeface="+mn-ea"/>
        </a:defRPr>
      </a:lvl9pPr>
    </p:bodyStyle>
    <p:otherStyle>
      <a:defPPr>
        <a:defRPr lang="ja-JP"/>
      </a:defPPr>
      <a:lvl1pPr marL="0" algn="l" defTabSz="779252" rtl="0" eaLnBrk="1" latinLnBrk="0" hangingPunct="1">
        <a:defRPr kumimoji="1" sz="1534" kern="1200">
          <a:solidFill>
            <a:schemeClr val="tx1"/>
          </a:solidFill>
          <a:latin typeface="+mn-lt"/>
          <a:ea typeface="+mn-ea"/>
          <a:cs typeface="+mn-cs"/>
        </a:defRPr>
      </a:lvl1pPr>
      <a:lvl2pPr marL="389627" algn="l" defTabSz="779252" rtl="0" eaLnBrk="1" latinLnBrk="0" hangingPunct="1">
        <a:defRPr kumimoji="1" sz="1534" kern="1200">
          <a:solidFill>
            <a:schemeClr val="tx1"/>
          </a:solidFill>
          <a:latin typeface="+mn-lt"/>
          <a:ea typeface="+mn-ea"/>
          <a:cs typeface="+mn-cs"/>
        </a:defRPr>
      </a:lvl2pPr>
      <a:lvl3pPr marL="779252" algn="l" defTabSz="779252" rtl="0" eaLnBrk="1" latinLnBrk="0" hangingPunct="1">
        <a:defRPr kumimoji="1" sz="1534" kern="1200">
          <a:solidFill>
            <a:schemeClr val="tx1"/>
          </a:solidFill>
          <a:latin typeface="+mn-lt"/>
          <a:ea typeface="+mn-ea"/>
          <a:cs typeface="+mn-cs"/>
        </a:defRPr>
      </a:lvl3pPr>
      <a:lvl4pPr marL="1168880" algn="l" defTabSz="779252" rtl="0" eaLnBrk="1" latinLnBrk="0" hangingPunct="1">
        <a:defRPr kumimoji="1" sz="1534" kern="1200">
          <a:solidFill>
            <a:schemeClr val="tx1"/>
          </a:solidFill>
          <a:latin typeface="+mn-lt"/>
          <a:ea typeface="+mn-ea"/>
          <a:cs typeface="+mn-cs"/>
        </a:defRPr>
      </a:lvl4pPr>
      <a:lvl5pPr marL="1558505" algn="l" defTabSz="779252" rtl="0" eaLnBrk="1" latinLnBrk="0" hangingPunct="1">
        <a:defRPr kumimoji="1" sz="1534" kern="1200">
          <a:solidFill>
            <a:schemeClr val="tx1"/>
          </a:solidFill>
          <a:latin typeface="+mn-lt"/>
          <a:ea typeface="+mn-ea"/>
          <a:cs typeface="+mn-cs"/>
        </a:defRPr>
      </a:lvl5pPr>
      <a:lvl6pPr marL="1948132" algn="l" defTabSz="779252" rtl="0" eaLnBrk="1" latinLnBrk="0" hangingPunct="1">
        <a:defRPr kumimoji="1" sz="1534" kern="1200">
          <a:solidFill>
            <a:schemeClr val="tx1"/>
          </a:solidFill>
          <a:latin typeface="+mn-lt"/>
          <a:ea typeface="+mn-ea"/>
          <a:cs typeface="+mn-cs"/>
        </a:defRPr>
      </a:lvl6pPr>
      <a:lvl7pPr marL="2337757" algn="l" defTabSz="779252" rtl="0" eaLnBrk="1" latinLnBrk="0" hangingPunct="1">
        <a:defRPr kumimoji="1" sz="1534" kern="1200">
          <a:solidFill>
            <a:schemeClr val="tx1"/>
          </a:solidFill>
          <a:latin typeface="+mn-lt"/>
          <a:ea typeface="+mn-ea"/>
          <a:cs typeface="+mn-cs"/>
        </a:defRPr>
      </a:lvl7pPr>
      <a:lvl8pPr marL="2727384" algn="l" defTabSz="779252" rtl="0" eaLnBrk="1" latinLnBrk="0" hangingPunct="1">
        <a:defRPr kumimoji="1" sz="1534" kern="1200">
          <a:solidFill>
            <a:schemeClr val="tx1"/>
          </a:solidFill>
          <a:latin typeface="+mn-lt"/>
          <a:ea typeface="+mn-ea"/>
          <a:cs typeface="+mn-cs"/>
        </a:defRPr>
      </a:lvl8pPr>
      <a:lvl9pPr marL="3117011" algn="l" defTabSz="779252" rtl="0" eaLnBrk="1" latinLnBrk="0" hangingPunct="1">
        <a:defRPr kumimoji="1" sz="1534"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00" name="Rectangle 3"/>
          <p:cNvSpPr>
            <a:spLocks noGrp="1" noChangeArrowheads="1"/>
          </p:cNvSpPr>
          <p:nvPr>
            <p:ph type="body" idx="1"/>
          </p:nvPr>
        </p:nvSpPr>
        <p:spPr>
          <a:xfrm>
            <a:off x="495300" y="1600204"/>
            <a:ext cx="8915400" cy="4525963"/>
          </a:xfrm>
          <a:prstGeom prst="rect">
            <a:avLst/>
          </a:prstGeom>
          <a:noFill/>
          <a:ln w="9525">
            <a:noFill/>
            <a:miter lim="800000"/>
            <a:headEnd/>
            <a:tailEnd/>
          </a:ln>
        </p:spPr>
        <p:txBody>
          <a:bodyPr vert="horz" wrap="square" lIns="95776" tIns="47888" rIns="95776" bIns="47888"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201" name="Rectangle 4"/>
          <p:cNvSpPr>
            <a:spLocks noGrp="1" noChangeArrowheads="1"/>
          </p:cNvSpPr>
          <p:nvPr>
            <p:ph type="dt" sz="half" idx="2"/>
          </p:nvPr>
        </p:nvSpPr>
        <p:spPr>
          <a:xfrm>
            <a:off x="495301" y="6245225"/>
            <a:ext cx="2311400" cy="476250"/>
          </a:xfrm>
          <a:prstGeom prst="rect">
            <a:avLst/>
          </a:prstGeom>
          <a:noFill/>
          <a:ln w="9525">
            <a:noFill/>
            <a:miter lim="800000"/>
            <a:headEnd/>
            <a:tailEnd/>
          </a:ln>
          <a:effectLst/>
        </p:spPr>
        <p:txBody>
          <a:bodyPr vert="horz" wrap="square" lIns="95776" tIns="47888" rIns="95776" bIns="47888" numCol="1" anchor="t" anchorCtr="0" compatLnSpc="1">
            <a:prstTxWarp prst="textNoShape">
              <a:avLst/>
            </a:prstTxWarp>
          </a:bodyPr>
          <a:lstStyle>
            <a:lvl1pPr>
              <a:defRPr sz="1500" smtClean="0"/>
            </a:lvl1pPr>
          </a:lstStyle>
          <a:p>
            <a:pPr>
              <a:defRPr/>
            </a:pPr>
            <a:endParaRPr lang="en-US" altLang="ja-JP">
              <a:solidFill>
                <a:srgbClr val="000000"/>
              </a:solidFill>
              <a:ea typeface="ＭＳ Ｐゴシック"/>
            </a:endParaRPr>
          </a:p>
        </p:txBody>
      </p:sp>
      <p:sp>
        <p:nvSpPr>
          <p:cNvPr id="1202" name="Rectangle 5"/>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5776" tIns="47888" rIns="95776" bIns="47888" numCol="1" anchor="t" anchorCtr="0" compatLnSpc="1">
            <a:prstTxWarp prst="textNoShape">
              <a:avLst/>
            </a:prstTxWarp>
          </a:bodyPr>
          <a:lstStyle>
            <a:lvl1pPr algn="ctr">
              <a:defRPr sz="1500" smtClean="0"/>
            </a:lvl1pPr>
          </a:lstStyle>
          <a:p>
            <a:pPr>
              <a:defRPr/>
            </a:pPr>
            <a:endParaRPr lang="en-US" altLang="ja-JP">
              <a:solidFill>
                <a:srgbClr val="000000"/>
              </a:solidFill>
              <a:ea typeface="ＭＳ Ｐゴシック"/>
            </a:endParaRPr>
          </a:p>
        </p:txBody>
      </p:sp>
      <p:sp>
        <p:nvSpPr>
          <p:cNvPr id="1203" name="Rectangle 6"/>
          <p:cNvSpPr>
            <a:spLocks noGrp="1" noChangeArrowheads="1"/>
          </p:cNvSpPr>
          <p:nvPr>
            <p:ph type="sldNum" sz="quarter" idx="4"/>
          </p:nvPr>
        </p:nvSpPr>
        <p:spPr>
          <a:xfrm>
            <a:off x="7594600" y="6381328"/>
            <a:ext cx="2311400" cy="476250"/>
          </a:xfrm>
          <a:prstGeom prst="rect">
            <a:avLst/>
          </a:prstGeom>
          <a:noFill/>
          <a:ln w="9525">
            <a:noFill/>
            <a:miter lim="800000"/>
            <a:headEnd/>
            <a:tailEnd/>
          </a:ln>
          <a:effectLst/>
        </p:spPr>
        <p:txBody>
          <a:bodyPr vert="horz" wrap="square" lIns="95776" tIns="47888" rIns="0" bIns="0" numCol="1" anchor="b" anchorCtr="0" compatLnSpc="1">
            <a:prstTxWarp prst="textNoShape">
              <a:avLst/>
            </a:prstTxWarp>
          </a:bodyPr>
          <a:lstStyle>
            <a:lvl1pPr algn="r">
              <a:defRPr sz="1500" smtClean="0">
                <a:latin typeface="Broadway" pitchFamily="82" charset="0"/>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grpSp>
        <p:nvGrpSpPr>
          <p:cNvPr id="1204" name="Group 18"/>
          <p:cNvGrpSpPr/>
          <p:nvPr/>
        </p:nvGrpSpPr>
        <p:grpSpPr>
          <a:xfrm>
            <a:off x="0" y="0"/>
            <a:ext cx="9906000" cy="546100"/>
            <a:chOff x="0" y="0"/>
            <a:chExt cx="5760" cy="344"/>
          </a:xfrm>
        </p:grpSpPr>
        <p:pic>
          <p:nvPicPr>
            <p:cNvPr id="1205" name="Picture 9" descr="mlit_top"/>
            <p:cNvPicPr>
              <a:picLocks noChangeAspect="1" noChangeArrowheads="1"/>
            </p:cNvPicPr>
            <p:nvPr userDrawn="1"/>
          </p:nvPicPr>
          <p:blipFill>
            <a:blip r:embed="rId13"/>
            <a:srcRect t="26801" b="65286"/>
            <a:stretch>
              <a:fillRect/>
            </a:stretch>
          </p:blipFill>
          <p:spPr>
            <a:xfrm>
              <a:off x="0" y="300"/>
              <a:ext cx="5760" cy="44"/>
            </a:xfrm>
            <a:prstGeom prst="rect">
              <a:avLst/>
            </a:prstGeom>
            <a:noFill/>
            <a:ln w="9525">
              <a:noFill/>
              <a:miter lim="800000"/>
              <a:headEnd/>
              <a:tailEnd/>
            </a:ln>
          </p:spPr>
        </p:pic>
        <p:grpSp>
          <p:nvGrpSpPr>
            <p:cNvPr id="1206" name="Group 17"/>
            <p:cNvGrpSpPr/>
            <p:nvPr userDrawn="1"/>
          </p:nvGrpSpPr>
          <p:grpSpPr>
            <a:xfrm>
              <a:off x="0" y="0"/>
              <a:ext cx="5760" cy="318"/>
              <a:chOff x="0" y="0"/>
              <a:chExt cx="5760" cy="318"/>
            </a:xfrm>
          </p:grpSpPr>
          <p:pic>
            <p:nvPicPr>
              <p:cNvPr id="1207" name="Picture 11" descr="mlit_top"/>
              <p:cNvPicPr>
                <a:picLocks noChangeAspect="1" noChangeArrowheads="1"/>
              </p:cNvPicPr>
              <p:nvPr userDrawn="1"/>
            </p:nvPicPr>
            <p:blipFill>
              <a:blip r:embed="rId14"/>
              <a:srcRect r="66945" b="42805"/>
              <a:stretch>
                <a:fillRect/>
              </a:stretch>
            </p:blipFill>
            <p:spPr>
              <a:xfrm>
                <a:off x="3856" y="0"/>
                <a:ext cx="1904" cy="318"/>
              </a:xfrm>
              <a:prstGeom prst="rect">
                <a:avLst/>
              </a:prstGeom>
              <a:noFill/>
              <a:ln w="9525">
                <a:noFill/>
                <a:miter lim="800000"/>
                <a:headEnd/>
                <a:tailEnd/>
              </a:ln>
            </p:spPr>
          </p:pic>
          <p:pic>
            <p:nvPicPr>
              <p:cNvPr id="1208" name="Picture 16" descr="mlit_top"/>
              <p:cNvPicPr>
                <a:picLocks noChangeAspect="1" noChangeArrowheads="1"/>
              </p:cNvPicPr>
              <p:nvPr userDrawn="1"/>
            </p:nvPicPr>
            <p:blipFill>
              <a:blip r:embed="rId15"/>
              <a:srcRect l="50000" b="42805"/>
              <a:stretch>
                <a:fillRect/>
              </a:stretch>
            </p:blipFill>
            <p:spPr>
              <a:xfrm>
                <a:off x="1043" y="0"/>
                <a:ext cx="2880" cy="318"/>
              </a:xfrm>
              <a:prstGeom prst="rect">
                <a:avLst/>
              </a:prstGeom>
              <a:noFill/>
              <a:ln w="9525">
                <a:noFill/>
                <a:miter lim="800000"/>
                <a:headEnd/>
                <a:tailEnd/>
              </a:ln>
            </p:spPr>
          </p:pic>
          <p:pic>
            <p:nvPicPr>
              <p:cNvPr id="1209" name="Picture 10" descr="mlit_top"/>
              <p:cNvPicPr>
                <a:picLocks noChangeAspect="1" noChangeArrowheads="1"/>
              </p:cNvPicPr>
              <p:nvPr userDrawn="1"/>
            </p:nvPicPr>
            <p:blipFill>
              <a:blip r:embed="rId15"/>
              <a:srcRect l="68906" b="42805"/>
              <a:stretch>
                <a:fillRect/>
              </a:stretch>
            </p:blipFill>
            <p:spPr>
              <a:xfrm>
                <a:off x="0" y="0"/>
                <a:ext cx="1791" cy="318"/>
              </a:xfrm>
              <a:prstGeom prst="rect">
                <a:avLst/>
              </a:prstGeom>
              <a:noFill/>
              <a:ln w="9525">
                <a:noFill/>
                <a:miter lim="800000"/>
                <a:headEnd/>
                <a:tailEnd/>
              </a:ln>
            </p:spPr>
          </p:pic>
        </p:grpSp>
      </p:grpSp>
      <p:sp>
        <p:nvSpPr>
          <p:cNvPr id="1210" name="Rectangle 2"/>
          <p:cNvSpPr>
            <a:spLocks noGrp="1" noChangeArrowheads="1"/>
          </p:cNvSpPr>
          <p:nvPr>
            <p:ph type="title"/>
          </p:nvPr>
        </p:nvSpPr>
        <p:spPr>
          <a:xfrm>
            <a:off x="0" y="0"/>
            <a:ext cx="9906000" cy="476250"/>
          </a:xfrm>
          <a:prstGeom prst="rect">
            <a:avLst/>
          </a:prstGeom>
          <a:noFill/>
          <a:ln w="9525">
            <a:noFill/>
            <a:miter lim="800000"/>
            <a:headEnd/>
            <a:tailEnd/>
          </a:ln>
        </p:spPr>
        <p:txBody>
          <a:bodyPr vert="horz" wrap="square" lIns="95776" tIns="47888" rIns="95776" bIns="47888" numCol="1" anchor="ctr" anchorCtr="0" compatLnSpc="1">
            <a:prstTxWarp prst="textNoShape">
              <a:avLst/>
            </a:prstTxWarp>
          </a:bodyPr>
          <a:lstStyle/>
          <a:p>
            <a:pPr lvl="0"/>
            <a:r>
              <a:rPr lang="ja-JP" altLang="en-US" dirty="0"/>
              <a:t>マスタ タイトルの書式設定</a:t>
            </a:r>
          </a:p>
        </p:txBody>
      </p:sp>
    </p:spTree>
    <p:extLst>
      <p:ext uri="{BB962C8B-B14F-4D97-AF65-F5344CB8AC3E}">
        <p14:creationId xmlns:p14="http://schemas.microsoft.com/office/powerpoint/2010/main" val="2246415756"/>
      </p:ext>
    </p:extLst>
  </p:cSld>
  <p:clrMap bg1="lt1" tx1="dk1" bg2="lt2" tx2="dk2" accent1="accent1" accent2="accent2" accent3="accent3" accent4="accent4" accent5="accent5" accent6="accent6" hlink="hlink" folHlink="folHlink"/>
  <p:sldLayoutIdLst>
    <p:sldLayoutId id="2147488928" r:id="rId1"/>
    <p:sldLayoutId id="2147488929" r:id="rId2"/>
    <p:sldLayoutId id="2147488930" r:id="rId3"/>
    <p:sldLayoutId id="2147488931" r:id="rId4"/>
    <p:sldLayoutId id="2147488932" r:id="rId5"/>
    <p:sldLayoutId id="2147488933" r:id="rId6"/>
    <p:sldLayoutId id="2147488934" r:id="rId7"/>
    <p:sldLayoutId id="2147488935" r:id="rId8"/>
    <p:sldLayoutId id="2147488936" r:id="rId9"/>
    <p:sldLayoutId id="2147488937" r:id="rId10"/>
    <p:sldLayoutId id="2147488938" r:id="rId11"/>
  </p:sldLayoutIdLst>
  <p:hf hdr="0" ftr="0" dt="0"/>
  <p:txStyles>
    <p:titleStyle>
      <a:lvl1pPr algn="l" rtl="0" eaLnBrk="1" fontAlgn="base" hangingPunct="1">
        <a:spcBef>
          <a:spcPct val="0"/>
        </a:spcBef>
        <a:spcAft>
          <a:spcPct val="0"/>
        </a:spcAft>
        <a:defRPr kumimoji="1" sz="2600">
          <a:solidFill>
            <a:srgbClr val="4087C8"/>
          </a:solidFill>
          <a:latin typeface="+mj-lt"/>
          <a:ea typeface="+mj-ea"/>
          <a:cs typeface="+mj-cs"/>
        </a:defRPr>
      </a:lvl1pPr>
      <a:lvl2pPr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5pPr>
      <a:lvl6pPr marL="478875"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6pPr>
      <a:lvl7pPr marL="957750"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7pPr>
      <a:lvl8pPr marL="1436626"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8pPr>
      <a:lvl9pPr marL="1915502"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9pPr>
    </p:titleStyle>
    <p:bodyStyle>
      <a:lvl1pPr marL="359157" indent="-359157" algn="l" rtl="0" eaLnBrk="1" fontAlgn="base" hangingPunct="1">
        <a:spcBef>
          <a:spcPct val="20000"/>
        </a:spcBef>
        <a:spcAft>
          <a:spcPct val="0"/>
        </a:spcAft>
        <a:buChar char="•"/>
        <a:defRPr kumimoji="1" sz="2900">
          <a:solidFill>
            <a:schemeClr val="tx1"/>
          </a:solidFill>
          <a:latin typeface="+mn-lt"/>
          <a:ea typeface="+mn-ea"/>
          <a:cs typeface="+mn-cs"/>
        </a:defRPr>
      </a:lvl1pPr>
      <a:lvl2pPr marL="778172" indent="-299297" algn="l" rtl="0" eaLnBrk="1" fontAlgn="base" hangingPunct="1">
        <a:spcBef>
          <a:spcPct val="20000"/>
        </a:spcBef>
        <a:spcAft>
          <a:spcPct val="0"/>
        </a:spcAft>
        <a:buChar char="–"/>
        <a:defRPr kumimoji="1" sz="2500">
          <a:solidFill>
            <a:schemeClr val="tx1"/>
          </a:solidFill>
          <a:latin typeface="+mn-lt"/>
          <a:ea typeface="+mn-ea"/>
        </a:defRPr>
      </a:lvl2pPr>
      <a:lvl3pPr marL="1197188" indent="-239437" algn="l" rtl="0" eaLnBrk="1" fontAlgn="base" hangingPunct="1">
        <a:spcBef>
          <a:spcPct val="20000"/>
        </a:spcBef>
        <a:spcAft>
          <a:spcPct val="0"/>
        </a:spcAft>
        <a:buChar char="•"/>
        <a:defRPr kumimoji="1" sz="2100">
          <a:solidFill>
            <a:schemeClr val="tx1"/>
          </a:solidFill>
          <a:latin typeface="+mn-lt"/>
          <a:ea typeface="+mn-ea"/>
        </a:defRPr>
      </a:lvl3pPr>
      <a:lvl4pPr marL="1676063" indent="-239437" algn="l" rtl="0" eaLnBrk="1" fontAlgn="base" hangingPunct="1">
        <a:spcBef>
          <a:spcPct val="20000"/>
        </a:spcBef>
        <a:spcAft>
          <a:spcPct val="0"/>
        </a:spcAft>
        <a:buChar char="–"/>
        <a:defRPr kumimoji="1" sz="1900">
          <a:solidFill>
            <a:schemeClr val="tx1"/>
          </a:solidFill>
          <a:latin typeface="+mn-lt"/>
          <a:ea typeface="+mn-ea"/>
        </a:defRPr>
      </a:lvl4pPr>
      <a:lvl5pPr marL="2154938" indent="-239437" algn="l" rtl="0" eaLnBrk="1" fontAlgn="base" hangingPunct="1">
        <a:spcBef>
          <a:spcPct val="20000"/>
        </a:spcBef>
        <a:spcAft>
          <a:spcPct val="0"/>
        </a:spcAft>
        <a:buChar char="»"/>
        <a:defRPr kumimoji="1" sz="1700">
          <a:solidFill>
            <a:schemeClr val="tx1"/>
          </a:solidFill>
          <a:latin typeface="+mn-lt"/>
          <a:ea typeface="+mn-ea"/>
        </a:defRPr>
      </a:lvl5pPr>
      <a:lvl6pPr marL="2633814" indent="-239437" algn="l" rtl="0" eaLnBrk="1" fontAlgn="base" hangingPunct="1">
        <a:spcBef>
          <a:spcPct val="20000"/>
        </a:spcBef>
        <a:spcAft>
          <a:spcPct val="0"/>
        </a:spcAft>
        <a:buChar char="»"/>
        <a:defRPr kumimoji="1" sz="2100">
          <a:solidFill>
            <a:schemeClr val="tx1"/>
          </a:solidFill>
          <a:latin typeface="+mn-lt"/>
          <a:ea typeface="+mn-ea"/>
        </a:defRPr>
      </a:lvl6pPr>
      <a:lvl7pPr marL="3112690" indent="-239437" algn="l" rtl="0" eaLnBrk="1" fontAlgn="base" hangingPunct="1">
        <a:spcBef>
          <a:spcPct val="20000"/>
        </a:spcBef>
        <a:spcAft>
          <a:spcPct val="0"/>
        </a:spcAft>
        <a:buChar char="»"/>
        <a:defRPr kumimoji="1" sz="2100">
          <a:solidFill>
            <a:schemeClr val="tx1"/>
          </a:solidFill>
          <a:latin typeface="+mn-lt"/>
          <a:ea typeface="+mn-ea"/>
        </a:defRPr>
      </a:lvl7pPr>
      <a:lvl8pPr marL="3591565" indent="-239437" algn="l" rtl="0" eaLnBrk="1" fontAlgn="base" hangingPunct="1">
        <a:spcBef>
          <a:spcPct val="20000"/>
        </a:spcBef>
        <a:spcAft>
          <a:spcPct val="0"/>
        </a:spcAft>
        <a:buChar char="»"/>
        <a:defRPr kumimoji="1" sz="2100">
          <a:solidFill>
            <a:schemeClr val="tx1"/>
          </a:solidFill>
          <a:latin typeface="+mn-lt"/>
          <a:ea typeface="+mn-ea"/>
        </a:defRPr>
      </a:lvl8pPr>
      <a:lvl9pPr marL="4070440" indent="-239437" algn="l" rtl="0" eaLnBrk="1" fontAlgn="base" hangingPunct="1">
        <a:spcBef>
          <a:spcPct val="20000"/>
        </a:spcBef>
        <a:spcAft>
          <a:spcPct val="0"/>
        </a:spcAft>
        <a:buChar char="»"/>
        <a:defRPr kumimoji="1" sz="2100">
          <a:solidFill>
            <a:schemeClr val="tx1"/>
          </a:solidFill>
          <a:latin typeface="+mn-lt"/>
          <a:ea typeface="+mn-ea"/>
        </a:defRPr>
      </a:lvl9pPr>
    </p:bodyStyle>
    <p:otherStyle>
      <a:defPPr>
        <a:defRPr lang="ja-JP"/>
      </a:defPPr>
      <a:lvl1pPr marL="0" algn="l" defTabSz="957750" rtl="0" eaLnBrk="1" latinLnBrk="0" hangingPunct="1">
        <a:defRPr kumimoji="1" sz="1900" kern="1200">
          <a:solidFill>
            <a:schemeClr val="tx1"/>
          </a:solidFill>
          <a:latin typeface="+mn-lt"/>
          <a:ea typeface="+mn-ea"/>
          <a:cs typeface="+mn-cs"/>
        </a:defRPr>
      </a:lvl1pPr>
      <a:lvl2pPr marL="478875" algn="l" defTabSz="957750" rtl="0" eaLnBrk="1" latinLnBrk="0" hangingPunct="1">
        <a:defRPr kumimoji="1" sz="1900" kern="1200">
          <a:solidFill>
            <a:schemeClr val="tx1"/>
          </a:solidFill>
          <a:latin typeface="+mn-lt"/>
          <a:ea typeface="+mn-ea"/>
          <a:cs typeface="+mn-cs"/>
        </a:defRPr>
      </a:lvl2pPr>
      <a:lvl3pPr marL="957750" algn="l" defTabSz="957750" rtl="0" eaLnBrk="1" latinLnBrk="0" hangingPunct="1">
        <a:defRPr kumimoji="1" sz="1900" kern="1200">
          <a:solidFill>
            <a:schemeClr val="tx1"/>
          </a:solidFill>
          <a:latin typeface="+mn-lt"/>
          <a:ea typeface="+mn-ea"/>
          <a:cs typeface="+mn-cs"/>
        </a:defRPr>
      </a:lvl3pPr>
      <a:lvl4pPr marL="1436626" algn="l" defTabSz="957750" rtl="0" eaLnBrk="1" latinLnBrk="0" hangingPunct="1">
        <a:defRPr kumimoji="1" sz="1900" kern="1200">
          <a:solidFill>
            <a:schemeClr val="tx1"/>
          </a:solidFill>
          <a:latin typeface="+mn-lt"/>
          <a:ea typeface="+mn-ea"/>
          <a:cs typeface="+mn-cs"/>
        </a:defRPr>
      </a:lvl4pPr>
      <a:lvl5pPr marL="1915502" algn="l" defTabSz="957750" rtl="0" eaLnBrk="1" latinLnBrk="0" hangingPunct="1">
        <a:defRPr kumimoji="1" sz="1900" kern="1200">
          <a:solidFill>
            <a:schemeClr val="tx1"/>
          </a:solidFill>
          <a:latin typeface="+mn-lt"/>
          <a:ea typeface="+mn-ea"/>
          <a:cs typeface="+mn-cs"/>
        </a:defRPr>
      </a:lvl5pPr>
      <a:lvl6pPr marL="2394376" algn="l" defTabSz="957750" rtl="0" eaLnBrk="1" latinLnBrk="0" hangingPunct="1">
        <a:defRPr kumimoji="1" sz="1900" kern="1200">
          <a:solidFill>
            <a:schemeClr val="tx1"/>
          </a:solidFill>
          <a:latin typeface="+mn-lt"/>
          <a:ea typeface="+mn-ea"/>
          <a:cs typeface="+mn-cs"/>
        </a:defRPr>
      </a:lvl6pPr>
      <a:lvl7pPr marL="2873251" algn="l" defTabSz="957750" rtl="0" eaLnBrk="1" latinLnBrk="0" hangingPunct="1">
        <a:defRPr kumimoji="1" sz="1900" kern="1200">
          <a:solidFill>
            <a:schemeClr val="tx1"/>
          </a:solidFill>
          <a:latin typeface="+mn-lt"/>
          <a:ea typeface="+mn-ea"/>
          <a:cs typeface="+mn-cs"/>
        </a:defRPr>
      </a:lvl7pPr>
      <a:lvl8pPr marL="3352126" algn="l" defTabSz="957750" rtl="0" eaLnBrk="1" latinLnBrk="0" hangingPunct="1">
        <a:defRPr kumimoji="1" sz="1900" kern="1200">
          <a:solidFill>
            <a:schemeClr val="tx1"/>
          </a:solidFill>
          <a:latin typeface="+mn-lt"/>
          <a:ea typeface="+mn-ea"/>
          <a:cs typeface="+mn-cs"/>
        </a:defRPr>
      </a:lvl8pPr>
      <a:lvl9pPr marL="3831002" algn="l" defTabSz="957750"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4.xml" Type="http://schemas.openxmlformats.org/officeDocument/2006/relationships/slideLayout"/><Relationship Id="rId2" Target="../notesSlides/notesSlide1.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5" name="角丸四角形 32"/>
          <p:cNvSpPr/>
          <p:nvPr/>
        </p:nvSpPr>
        <p:spPr>
          <a:xfrm>
            <a:off x="4275139" y="1891705"/>
            <a:ext cx="2536825" cy="704850"/>
          </a:xfrm>
          <a:prstGeom prst="roundRect">
            <a:avLst>
              <a:gd name="adj" fmla="val 47620"/>
            </a:avLst>
          </a:prstGeom>
          <a:solidFill>
            <a:schemeClr val="accent2">
              <a:lumMod val="20000"/>
              <a:lumOff val="80000"/>
            </a:scheme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tIns="0"/>
          <a:lstStyle/>
          <a:p>
            <a:pPr algn="ctr">
              <a:defRPr/>
            </a:pPr>
            <a:r>
              <a:rPr lang="ja-JP" altLang="en-US" sz="1000" dirty="0">
                <a:solidFill>
                  <a:srgbClr val="000000"/>
                </a:solidFill>
                <a:latin typeface="Arial"/>
                <a:ea typeface="ＭＳ Ｐゴシック"/>
              </a:rPr>
              <a:t>文化学術研究地区（クラスター）</a:t>
            </a:r>
            <a:r>
              <a:rPr lang="en-US" altLang="ja-JP" sz="1000" dirty="0">
                <a:solidFill>
                  <a:srgbClr val="000000"/>
                </a:solidFill>
                <a:latin typeface="Arial"/>
                <a:ea typeface="ＭＳ Ｐゴシック"/>
              </a:rPr>
              <a:t>A</a:t>
            </a:r>
            <a:endParaRPr lang="ja-JP" altLang="en-US" sz="1000" dirty="0">
              <a:solidFill>
                <a:srgbClr val="000000"/>
              </a:solidFill>
              <a:latin typeface="Arial"/>
              <a:ea typeface="ＭＳ Ｐゴシック"/>
            </a:endParaRPr>
          </a:p>
        </p:txBody>
      </p:sp>
      <p:sp>
        <p:nvSpPr>
          <p:cNvPr id="1117" name="テキスト ボックス 2"/>
          <p:cNvSpPr txBox="1"/>
          <p:nvPr/>
        </p:nvSpPr>
        <p:spPr>
          <a:xfrm>
            <a:off x="381000" y="669296"/>
            <a:ext cx="8026401" cy="6340197"/>
          </a:xfrm>
          <a:prstGeom prst="rect">
            <a:avLst/>
          </a:prstGeom>
          <a:noFill/>
        </p:spPr>
        <p:txBody>
          <a:bodyPr>
            <a:spAutoFit/>
          </a:bodyPr>
          <a:lstStyle/>
          <a:p>
            <a:pPr>
              <a:defRPr/>
            </a:pPr>
            <a:r>
              <a:rPr lang="en-US" altLang="ja-JP" u="sng" dirty="0">
                <a:solidFill>
                  <a:srgbClr val="000000"/>
                </a:solidFill>
                <a:latin typeface="ＭＳ Ｐゴシック"/>
                <a:ea typeface="ＭＳ Ｐゴシック"/>
              </a:rPr>
              <a:t>§</a:t>
            </a:r>
            <a:r>
              <a:rPr lang="ja-JP" altLang="en-US" u="sng" dirty="0">
                <a:solidFill>
                  <a:srgbClr val="000000"/>
                </a:solidFill>
                <a:latin typeface="ＭＳ Ｐゴシック"/>
                <a:ea typeface="ＭＳ Ｐゴシック"/>
              </a:rPr>
              <a:t>１　目　的</a:t>
            </a:r>
            <a:endParaRPr lang="en-US" altLang="ja-JP" u="sng" dirty="0">
              <a:solidFill>
                <a:srgbClr val="000000"/>
              </a:solidFill>
              <a:latin typeface="ＭＳ Ｐゴシック"/>
              <a:ea typeface="ＭＳ Ｐゴシック"/>
            </a:endParaRPr>
          </a:p>
          <a:p>
            <a:pPr>
              <a:defRPr/>
            </a:pPr>
            <a:endParaRPr lang="en-US" altLang="ja-JP" dirty="0">
              <a:solidFill>
                <a:srgbClr val="000000"/>
              </a:solidFill>
              <a:latin typeface="ＭＳ Ｐゴシック"/>
              <a:ea typeface="ＭＳ Ｐゴシック"/>
            </a:endParaRPr>
          </a:p>
          <a:p>
            <a:pPr>
              <a:defRPr/>
            </a:pPr>
            <a:endParaRPr lang="en-US" altLang="ja-JP" dirty="0">
              <a:solidFill>
                <a:srgbClr val="000000"/>
              </a:solidFill>
              <a:latin typeface="ＭＳ Ｐゴシック"/>
              <a:ea typeface="ＭＳ Ｐゴシック"/>
            </a:endParaRPr>
          </a:p>
          <a:p>
            <a:pPr>
              <a:defRPr/>
            </a:pPr>
            <a:r>
              <a:rPr lang="en-US" altLang="ja-JP" dirty="0">
                <a:solidFill>
                  <a:srgbClr val="000000"/>
                </a:solidFill>
                <a:latin typeface="ＭＳ Ｐゴシック"/>
                <a:ea typeface="ＭＳ Ｐゴシック"/>
              </a:rPr>
              <a:t>§</a:t>
            </a:r>
            <a:r>
              <a:rPr lang="ja-JP" altLang="en-US" dirty="0">
                <a:solidFill>
                  <a:srgbClr val="000000"/>
                </a:solidFill>
                <a:latin typeface="ＭＳ Ｐゴシック"/>
                <a:ea typeface="ＭＳ Ｐゴシック"/>
              </a:rPr>
              <a:t>２　定　義</a:t>
            </a:r>
            <a:endParaRPr lang="en-US" altLang="ja-JP" dirty="0">
              <a:solidFill>
                <a:srgbClr val="000000"/>
              </a:solidFill>
              <a:latin typeface="ＭＳ Ｐゴシック"/>
              <a:ea typeface="ＭＳ Ｐゴシック"/>
            </a:endParaRPr>
          </a:p>
          <a:p>
            <a:pPr>
              <a:defRPr/>
            </a:pPr>
            <a:endParaRPr lang="en-US" altLang="ja-JP" dirty="0">
              <a:solidFill>
                <a:srgbClr val="000000"/>
              </a:solidFill>
              <a:latin typeface="ＭＳ Ｐゴシック"/>
              <a:ea typeface="ＭＳ Ｐゴシック"/>
            </a:endParaRPr>
          </a:p>
          <a:p>
            <a:pPr>
              <a:defRPr/>
            </a:pPr>
            <a:endParaRPr lang="en-US" altLang="ja-JP" dirty="0">
              <a:solidFill>
                <a:srgbClr val="000000"/>
              </a:solidFill>
              <a:latin typeface="ＭＳ Ｐゴシック"/>
              <a:ea typeface="ＭＳ Ｐゴシック"/>
            </a:endParaRPr>
          </a:p>
          <a:p>
            <a:pPr>
              <a:defRPr/>
            </a:pPr>
            <a:endParaRPr lang="en-US" altLang="ja-JP" dirty="0">
              <a:solidFill>
                <a:srgbClr val="000000"/>
              </a:solidFill>
              <a:latin typeface="ＭＳ Ｐゴシック"/>
              <a:ea typeface="ＭＳ Ｐゴシック"/>
            </a:endParaRPr>
          </a:p>
          <a:p>
            <a:pPr>
              <a:defRPr/>
            </a:pPr>
            <a:endParaRPr lang="en-US" altLang="ja-JP" dirty="0">
              <a:solidFill>
                <a:srgbClr val="000000"/>
              </a:solidFill>
              <a:latin typeface="ＭＳ Ｐゴシック"/>
              <a:ea typeface="ＭＳ Ｐゴシック"/>
            </a:endParaRPr>
          </a:p>
          <a:p>
            <a:pPr>
              <a:defRPr/>
            </a:pPr>
            <a:endParaRPr lang="en-US" altLang="ja-JP" dirty="0">
              <a:solidFill>
                <a:srgbClr val="000000"/>
              </a:solidFill>
              <a:latin typeface="ＭＳ Ｐゴシック"/>
              <a:ea typeface="ＭＳ Ｐゴシック"/>
            </a:endParaRPr>
          </a:p>
          <a:p>
            <a:pPr>
              <a:defRPr/>
            </a:pPr>
            <a:endParaRPr lang="en-US" altLang="ja-JP" dirty="0">
              <a:solidFill>
                <a:srgbClr val="000000"/>
              </a:solidFill>
              <a:latin typeface="ＭＳ Ｐゴシック"/>
              <a:ea typeface="ＭＳ Ｐゴシック"/>
            </a:endParaRPr>
          </a:p>
          <a:p>
            <a:pPr>
              <a:defRPr/>
            </a:pPr>
            <a:r>
              <a:rPr lang="en-US" altLang="ja-JP" u="sng" dirty="0">
                <a:solidFill>
                  <a:srgbClr val="000000"/>
                </a:solidFill>
                <a:latin typeface="ＭＳ Ｐゴシック"/>
                <a:ea typeface="ＭＳ Ｐゴシック"/>
              </a:rPr>
              <a:t>§</a:t>
            </a:r>
            <a:r>
              <a:rPr lang="ja-JP" altLang="en-US" u="sng" dirty="0">
                <a:solidFill>
                  <a:srgbClr val="000000"/>
                </a:solidFill>
                <a:latin typeface="ＭＳ Ｐゴシック"/>
                <a:ea typeface="ＭＳ Ｐゴシック"/>
              </a:rPr>
              <a:t>３　基本方針の決定</a:t>
            </a:r>
            <a:endParaRPr lang="en-US" altLang="ja-JP" u="sng" dirty="0">
              <a:solidFill>
                <a:srgbClr val="000000"/>
              </a:solidFill>
              <a:latin typeface="ＭＳ Ｐゴシック"/>
              <a:ea typeface="ＭＳ Ｐゴシック"/>
            </a:endParaRPr>
          </a:p>
          <a:p>
            <a:pPr>
              <a:defRPr/>
            </a:pPr>
            <a:r>
              <a:rPr lang="ja-JP" altLang="en-US" dirty="0">
                <a:solidFill>
                  <a:srgbClr val="000000"/>
                </a:solidFill>
                <a:latin typeface="ＭＳ Ｐゴシック"/>
                <a:ea typeface="ＭＳ Ｐゴシック"/>
              </a:rPr>
              <a:t>　　　</a:t>
            </a:r>
            <a:r>
              <a:rPr lang="ja-JP" altLang="en-US" u="sng" dirty="0">
                <a:solidFill>
                  <a:srgbClr val="000000"/>
                </a:solidFill>
                <a:latin typeface="ＭＳ Ｐゴシック"/>
                <a:ea typeface="ＭＳ Ｐゴシック"/>
              </a:rPr>
              <a:t> 及び変更</a:t>
            </a:r>
            <a:endParaRPr lang="en-US" altLang="ja-JP" u="sng" dirty="0">
              <a:solidFill>
                <a:srgbClr val="000000"/>
              </a:solidFill>
              <a:latin typeface="ＭＳ Ｐゴシック"/>
              <a:ea typeface="ＭＳ Ｐゴシック"/>
            </a:endParaRPr>
          </a:p>
          <a:p>
            <a:pPr>
              <a:defRPr/>
            </a:pPr>
            <a:r>
              <a:rPr lang="en-US" altLang="ja-JP" u="sng" dirty="0">
                <a:solidFill>
                  <a:srgbClr val="000000"/>
                </a:solidFill>
                <a:latin typeface="ＭＳ Ｐゴシック"/>
                <a:ea typeface="ＭＳ Ｐゴシック"/>
              </a:rPr>
              <a:t>§</a:t>
            </a:r>
            <a:r>
              <a:rPr lang="ja-JP" altLang="en-US" u="sng" dirty="0">
                <a:solidFill>
                  <a:srgbClr val="000000"/>
                </a:solidFill>
                <a:latin typeface="ＭＳ Ｐゴシック"/>
                <a:ea typeface="ＭＳ Ｐゴシック"/>
              </a:rPr>
              <a:t>４　基本方針の内容</a:t>
            </a:r>
            <a:endParaRPr lang="en-US" altLang="ja-JP" u="sng" dirty="0">
              <a:solidFill>
                <a:srgbClr val="000000"/>
              </a:solidFill>
              <a:latin typeface="ＭＳ Ｐゴシック"/>
              <a:ea typeface="ＭＳ Ｐゴシック"/>
            </a:endParaRPr>
          </a:p>
          <a:p>
            <a:pPr>
              <a:defRPr/>
            </a:pPr>
            <a:endParaRPr lang="en-US" altLang="ja-JP" dirty="0">
              <a:solidFill>
                <a:srgbClr val="FF0000"/>
              </a:solidFill>
              <a:latin typeface="ＭＳ Ｐゴシック"/>
              <a:ea typeface="ＭＳ Ｐゴシック"/>
            </a:endParaRPr>
          </a:p>
          <a:p>
            <a:pPr>
              <a:defRPr/>
            </a:pPr>
            <a:endParaRPr lang="en-US" altLang="ja-JP" dirty="0">
              <a:solidFill>
                <a:srgbClr val="FF0000"/>
              </a:solidFill>
              <a:latin typeface="ＭＳ Ｐゴシック"/>
              <a:ea typeface="ＭＳ Ｐゴシック"/>
            </a:endParaRPr>
          </a:p>
          <a:p>
            <a:pPr>
              <a:defRPr/>
            </a:pPr>
            <a:endParaRPr lang="en-US" altLang="ja-JP" dirty="0">
              <a:solidFill>
                <a:srgbClr val="FF0000"/>
              </a:solidFill>
              <a:latin typeface="ＭＳ Ｐゴシック"/>
              <a:ea typeface="ＭＳ Ｐゴシック"/>
            </a:endParaRPr>
          </a:p>
          <a:p>
            <a:pPr>
              <a:defRPr/>
            </a:pPr>
            <a:endParaRPr lang="en-US" altLang="ja-JP" dirty="0">
              <a:solidFill>
                <a:srgbClr val="FF0000"/>
              </a:solidFill>
              <a:latin typeface="ＭＳ Ｐゴシック"/>
              <a:ea typeface="ＭＳ Ｐゴシック"/>
            </a:endParaRPr>
          </a:p>
          <a:p>
            <a:pPr>
              <a:defRPr/>
            </a:pPr>
            <a:endParaRPr lang="en-US" altLang="ja-JP" dirty="0">
              <a:solidFill>
                <a:srgbClr val="FF0000"/>
              </a:solidFill>
              <a:latin typeface="ＭＳ Ｐゴシック"/>
              <a:ea typeface="ＭＳ Ｐゴシック"/>
            </a:endParaRPr>
          </a:p>
          <a:p>
            <a:pPr>
              <a:defRPr/>
            </a:pPr>
            <a:r>
              <a:rPr lang="en-US" altLang="ja-JP" dirty="0">
                <a:solidFill>
                  <a:srgbClr val="000000"/>
                </a:solidFill>
                <a:latin typeface="ＭＳ Ｐゴシック"/>
                <a:ea typeface="ＭＳ Ｐゴシック"/>
              </a:rPr>
              <a:t>§</a:t>
            </a:r>
            <a:r>
              <a:rPr lang="ja-JP" altLang="en-US" dirty="0">
                <a:solidFill>
                  <a:srgbClr val="000000"/>
                </a:solidFill>
                <a:latin typeface="ＭＳ Ｐゴシック"/>
                <a:ea typeface="ＭＳ Ｐゴシック"/>
              </a:rPr>
              <a:t>５　建設計画の作成</a:t>
            </a:r>
            <a:endParaRPr lang="en-US" altLang="ja-JP" dirty="0">
              <a:solidFill>
                <a:srgbClr val="000000"/>
              </a:solidFill>
              <a:latin typeface="ＭＳ Ｐゴシック"/>
              <a:ea typeface="ＭＳ Ｐゴシック"/>
            </a:endParaRPr>
          </a:p>
          <a:p>
            <a:pPr>
              <a:defRPr/>
            </a:pPr>
            <a:r>
              <a:rPr lang="en-US" altLang="ja-JP" dirty="0">
                <a:solidFill>
                  <a:srgbClr val="000000"/>
                </a:solidFill>
                <a:latin typeface="ＭＳ Ｐゴシック"/>
                <a:ea typeface="ＭＳ Ｐゴシック"/>
              </a:rPr>
              <a:t>§</a:t>
            </a:r>
            <a:r>
              <a:rPr lang="ja-JP" altLang="en-US" dirty="0">
                <a:solidFill>
                  <a:srgbClr val="000000"/>
                </a:solidFill>
                <a:latin typeface="ＭＳ Ｐゴシック"/>
                <a:ea typeface="ＭＳ Ｐゴシック"/>
              </a:rPr>
              <a:t>６　建設計画の内容</a:t>
            </a:r>
            <a:endParaRPr lang="en-US" altLang="ja-JP" dirty="0">
              <a:solidFill>
                <a:srgbClr val="000000"/>
              </a:solidFill>
              <a:latin typeface="ＭＳ Ｐゴシック"/>
              <a:ea typeface="ＭＳ Ｐゴシック"/>
            </a:endParaRPr>
          </a:p>
          <a:p>
            <a:pPr>
              <a:defRPr/>
            </a:pPr>
            <a:endParaRPr lang="en-US" altLang="ja-JP" dirty="0">
              <a:solidFill>
                <a:srgbClr val="000000"/>
              </a:solidFill>
              <a:latin typeface="ＭＳ Ｐゴシック"/>
              <a:ea typeface="ＭＳ Ｐゴシック"/>
            </a:endParaRPr>
          </a:p>
          <a:p>
            <a:pPr>
              <a:defRPr/>
            </a:pPr>
            <a:endParaRPr lang="en-US" altLang="ja-JP" dirty="0">
              <a:solidFill>
                <a:srgbClr val="000000"/>
              </a:solidFill>
              <a:latin typeface="ＭＳ Ｐゴシック"/>
              <a:ea typeface="ＭＳ Ｐゴシック"/>
            </a:endParaRPr>
          </a:p>
          <a:p>
            <a:pPr>
              <a:defRPr/>
            </a:pPr>
            <a:endParaRPr lang="en-US" altLang="ja-JP" dirty="0">
              <a:solidFill>
                <a:srgbClr val="000000"/>
              </a:solidFill>
              <a:latin typeface="ＭＳ Ｐゴシック"/>
              <a:ea typeface="ＭＳ Ｐゴシック"/>
            </a:endParaRPr>
          </a:p>
          <a:p>
            <a:pPr>
              <a:defRPr/>
            </a:pPr>
            <a:r>
              <a:rPr lang="en-US" altLang="ja-JP" dirty="0">
                <a:solidFill>
                  <a:srgbClr val="000000"/>
                </a:solidFill>
                <a:latin typeface="ＭＳ Ｐゴシック"/>
                <a:ea typeface="ＭＳ Ｐゴシック"/>
              </a:rPr>
              <a:t>§</a:t>
            </a:r>
            <a:r>
              <a:rPr lang="ja-JP" altLang="en-US" dirty="0">
                <a:solidFill>
                  <a:srgbClr val="000000"/>
                </a:solidFill>
                <a:latin typeface="ＭＳ Ｐゴシック"/>
                <a:ea typeface="ＭＳ Ｐゴシック"/>
              </a:rPr>
              <a:t>７　施設の整備　　　</a:t>
            </a:r>
            <a:r>
              <a:rPr lang="en-US" altLang="ja-JP" dirty="0">
                <a:solidFill>
                  <a:srgbClr val="000000"/>
                </a:solidFill>
                <a:latin typeface="ＭＳ Ｐゴシック"/>
                <a:ea typeface="ＭＳ Ｐゴシック"/>
              </a:rPr>
              <a:t>§</a:t>
            </a:r>
            <a:r>
              <a:rPr lang="ja-JP" altLang="en-US" dirty="0">
                <a:solidFill>
                  <a:srgbClr val="000000"/>
                </a:solidFill>
                <a:latin typeface="ＭＳ Ｐゴシック"/>
                <a:ea typeface="ＭＳ Ｐゴシック"/>
              </a:rPr>
              <a:t>８　資金の確保等　　　</a:t>
            </a:r>
            <a:r>
              <a:rPr lang="en-US" altLang="ja-JP" dirty="0">
                <a:solidFill>
                  <a:srgbClr val="000000"/>
                </a:solidFill>
                <a:latin typeface="ＭＳ Ｐゴシック"/>
                <a:ea typeface="ＭＳ Ｐゴシック"/>
              </a:rPr>
              <a:t>§</a:t>
            </a:r>
            <a:r>
              <a:rPr lang="ja-JP" altLang="en-US" dirty="0">
                <a:solidFill>
                  <a:srgbClr val="000000"/>
                </a:solidFill>
                <a:latin typeface="ＭＳ Ｐゴシック"/>
                <a:ea typeface="ＭＳ Ｐゴシック"/>
              </a:rPr>
              <a:t>９　地方債についての配慮</a:t>
            </a:r>
            <a:endParaRPr lang="en-US" altLang="ja-JP" dirty="0">
              <a:solidFill>
                <a:srgbClr val="000000"/>
              </a:solidFill>
              <a:latin typeface="ＭＳ Ｐゴシック"/>
              <a:ea typeface="ＭＳ Ｐゴシック"/>
            </a:endParaRPr>
          </a:p>
          <a:p>
            <a:pPr>
              <a:defRPr/>
            </a:pPr>
            <a:r>
              <a:rPr lang="en-US" altLang="ja-JP" dirty="0">
                <a:solidFill>
                  <a:srgbClr val="000000"/>
                </a:solidFill>
                <a:latin typeface="ＭＳ Ｐゴシック"/>
                <a:ea typeface="ＭＳ Ｐゴシック"/>
              </a:rPr>
              <a:t>§10</a:t>
            </a:r>
            <a:r>
              <a:rPr lang="ja-JP" altLang="en-US" dirty="0">
                <a:solidFill>
                  <a:srgbClr val="000000"/>
                </a:solidFill>
                <a:latin typeface="ＭＳ Ｐゴシック"/>
                <a:ea typeface="ＭＳ Ｐゴシック"/>
              </a:rPr>
              <a:t>　税制上の措置</a:t>
            </a:r>
            <a:endParaRPr lang="en-US" altLang="ja-JP" dirty="0">
              <a:solidFill>
                <a:srgbClr val="000000"/>
              </a:solidFill>
              <a:latin typeface="ＭＳ Ｐゴシック"/>
              <a:ea typeface="ＭＳ Ｐゴシック"/>
            </a:endParaRPr>
          </a:p>
          <a:p>
            <a:pPr>
              <a:defRPr/>
            </a:pPr>
            <a:endParaRPr lang="en-US" altLang="ja-JP" dirty="0">
              <a:solidFill>
                <a:srgbClr val="000000"/>
              </a:solidFill>
              <a:latin typeface="ＭＳ Ｐゴシック"/>
              <a:ea typeface="ＭＳ Ｐゴシック"/>
            </a:endParaRPr>
          </a:p>
          <a:p>
            <a:pPr>
              <a:defRPr/>
            </a:pPr>
            <a:endParaRPr lang="en-US" altLang="ja-JP" dirty="0">
              <a:solidFill>
                <a:srgbClr val="000000"/>
              </a:solidFill>
              <a:latin typeface="ＭＳ Ｐゴシック"/>
              <a:ea typeface="ＭＳ Ｐゴシック"/>
            </a:endParaRPr>
          </a:p>
          <a:p>
            <a:pPr>
              <a:defRPr/>
            </a:pPr>
            <a:r>
              <a:rPr lang="en-US" altLang="ja-JP" dirty="0">
                <a:solidFill>
                  <a:srgbClr val="000000"/>
                </a:solidFill>
                <a:latin typeface="ＭＳ Ｐゴシック"/>
                <a:ea typeface="ＭＳ Ｐゴシック"/>
              </a:rPr>
              <a:t>§11</a:t>
            </a:r>
            <a:r>
              <a:rPr lang="ja-JP" altLang="en-US" dirty="0">
                <a:solidFill>
                  <a:srgbClr val="000000"/>
                </a:solidFill>
                <a:latin typeface="ＭＳ Ｐゴシック"/>
                <a:ea typeface="ＭＳ Ｐゴシック"/>
              </a:rPr>
              <a:t>　地方税の不均一課税に伴う措置　　　　　</a:t>
            </a:r>
            <a:r>
              <a:rPr lang="en-US" altLang="ja-JP" dirty="0">
                <a:solidFill>
                  <a:srgbClr val="000000"/>
                </a:solidFill>
                <a:latin typeface="ＭＳ Ｐゴシック"/>
                <a:ea typeface="ＭＳ Ｐゴシック"/>
              </a:rPr>
              <a:t>§12</a:t>
            </a:r>
            <a:r>
              <a:rPr lang="ja-JP" altLang="en-US" dirty="0">
                <a:solidFill>
                  <a:srgbClr val="000000"/>
                </a:solidFill>
                <a:latin typeface="ＭＳ Ｐゴシック"/>
                <a:ea typeface="ＭＳ Ｐゴシック"/>
              </a:rPr>
              <a:t>　農地法等の許可</a:t>
            </a:r>
          </a:p>
        </p:txBody>
      </p:sp>
      <p:sp>
        <p:nvSpPr>
          <p:cNvPr id="1118" name="大かっこ 4"/>
          <p:cNvSpPr/>
          <p:nvPr/>
        </p:nvSpPr>
        <p:spPr>
          <a:xfrm>
            <a:off x="1423989" y="724154"/>
            <a:ext cx="8066087" cy="520700"/>
          </a:xfrm>
          <a:prstGeom prst="bracketPair">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lIns="108000" rIns="72000" anchor="ctr"/>
          <a:lstStyle/>
          <a:p>
            <a:pPr>
              <a:defRPr/>
            </a:pPr>
            <a:r>
              <a:rPr lang="ja-JP" altLang="en-US" dirty="0">
                <a:solidFill>
                  <a:srgbClr val="000000"/>
                </a:solidFill>
                <a:latin typeface="Arial"/>
                <a:ea typeface="ＭＳ Ｐゴシック"/>
              </a:rPr>
              <a:t>関西文化学術研究</a:t>
            </a:r>
            <a:r>
              <a:rPr lang="ja-JP" altLang="en-US" dirty="0">
                <a:latin typeface="Arial"/>
                <a:ea typeface="ＭＳ Ｐゴシック"/>
              </a:rPr>
              <a:t>都市の建設に関する総合的な計画を策定し、その実施を促進することにより、文化・学術・研究の中心となる都市を建設</a:t>
            </a:r>
            <a:r>
              <a:rPr lang="ja-JP" altLang="en-US" dirty="0">
                <a:solidFill>
                  <a:srgbClr val="000000"/>
                </a:solidFill>
                <a:latin typeface="Arial"/>
                <a:ea typeface="ＭＳ Ｐゴシック"/>
              </a:rPr>
              <a:t>し、我が国及び世界の文化等の発展並びに国民経済の発展に資する</a:t>
            </a:r>
          </a:p>
        </p:txBody>
      </p:sp>
      <p:sp>
        <p:nvSpPr>
          <p:cNvPr id="1119" name="角丸四角形 14"/>
          <p:cNvSpPr/>
          <p:nvPr/>
        </p:nvSpPr>
        <p:spPr>
          <a:xfrm>
            <a:off x="7493001" y="4325170"/>
            <a:ext cx="1960563" cy="792163"/>
          </a:xfrm>
          <a:prstGeom prst="roundRect">
            <a:avLst>
              <a:gd name="adj" fmla="val 47620"/>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a:buFont typeface="Wingdings" panose="05000000000000000000" pitchFamily="2" charset="2"/>
              <a:buChar char="l"/>
              <a:defRPr/>
            </a:pPr>
            <a:r>
              <a:rPr lang="ja-JP" altLang="en-US" sz="1200" dirty="0">
                <a:solidFill>
                  <a:srgbClr val="000000"/>
                </a:solidFill>
                <a:latin typeface="Arial"/>
                <a:ea typeface="ＭＳ Ｐゴシック"/>
              </a:rPr>
              <a:t>関係市町</a:t>
            </a:r>
            <a:endParaRPr lang="en-US" altLang="ja-JP" sz="1200" dirty="0">
              <a:solidFill>
                <a:srgbClr val="000000"/>
              </a:solidFill>
              <a:latin typeface="Arial"/>
              <a:ea typeface="ＭＳ Ｐゴシック"/>
            </a:endParaRPr>
          </a:p>
          <a:p>
            <a:pPr marL="171450" indent="-171450">
              <a:buFont typeface="Wingdings" panose="05000000000000000000" pitchFamily="2" charset="2"/>
              <a:buChar char="l"/>
              <a:defRPr/>
            </a:pPr>
            <a:r>
              <a:rPr lang="ja-JP" altLang="en-US" sz="1200" dirty="0">
                <a:solidFill>
                  <a:srgbClr val="000000"/>
                </a:solidFill>
                <a:latin typeface="Arial"/>
                <a:ea typeface="ＭＳ Ｐゴシック"/>
              </a:rPr>
              <a:t>（独）都市再生機構</a:t>
            </a:r>
            <a:endParaRPr lang="en-US" altLang="ja-JP" sz="1200" dirty="0">
              <a:solidFill>
                <a:srgbClr val="000000"/>
              </a:solidFill>
              <a:latin typeface="Arial"/>
              <a:ea typeface="ＭＳ Ｐゴシック"/>
            </a:endParaRPr>
          </a:p>
          <a:p>
            <a:pPr marL="171450" indent="-171450">
              <a:buFont typeface="Wingdings" panose="05000000000000000000" pitchFamily="2" charset="2"/>
              <a:buChar char="l"/>
              <a:defRPr/>
            </a:pPr>
            <a:r>
              <a:rPr lang="ja-JP" altLang="en-US" sz="1200" dirty="0">
                <a:solidFill>
                  <a:srgbClr val="000000"/>
                </a:solidFill>
                <a:latin typeface="Arial"/>
                <a:ea typeface="ＭＳ Ｐゴシック"/>
              </a:rPr>
              <a:t>（公財）関西文化学術研究都市推進機構</a:t>
            </a:r>
          </a:p>
        </p:txBody>
      </p:sp>
      <p:sp>
        <p:nvSpPr>
          <p:cNvPr id="1120" name="角丸四角形 15"/>
          <p:cNvSpPr/>
          <p:nvPr/>
        </p:nvSpPr>
        <p:spPr>
          <a:xfrm>
            <a:off x="5248275" y="4447408"/>
            <a:ext cx="1327150" cy="530225"/>
          </a:xfrm>
          <a:prstGeom prst="roundRect">
            <a:avLst>
              <a:gd name="adj" fmla="val 47620"/>
            </a:avLst>
          </a:prstGeom>
          <a:solidFill>
            <a:schemeClr val="accent1">
              <a:lumMod val="9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rgbClr val="000000"/>
                </a:solidFill>
                <a:latin typeface="Arial"/>
                <a:ea typeface="ＭＳ Ｐゴシック"/>
              </a:rPr>
              <a:t>関係府県知事</a:t>
            </a:r>
          </a:p>
        </p:txBody>
      </p:sp>
      <p:sp>
        <p:nvSpPr>
          <p:cNvPr id="1121" name="角丸四角形 16"/>
          <p:cNvSpPr/>
          <p:nvPr/>
        </p:nvSpPr>
        <p:spPr>
          <a:xfrm>
            <a:off x="7488238" y="2894833"/>
            <a:ext cx="1568450" cy="530225"/>
          </a:xfrm>
          <a:prstGeom prst="roundRect">
            <a:avLst>
              <a:gd name="adj" fmla="val 47620"/>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rgbClr val="000000"/>
                </a:solidFill>
                <a:latin typeface="Arial"/>
                <a:ea typeface="ＭＳ Ｐゴシック"/>
              </a:rPr>
              <a:t>関係行政機関の長</a:t>
            </a:r>
          </a:p>
        </p:txBody>
      </p:sp>
      <p:sp>
        <p:nvSpPr>
          <p:cNvPr id="1122" name="角丸四角形 17"/>
          <p:cNvSpPr/>
          <p:nvPr/>
        </p:nvSpPr>
        <p:spPr>
          <a:xfrm>
            <a:off x="5233989" y="2896419"/>
            <a:ext cx="1341437" cy="528638"/>
          </a:xfrm>
          <a:prstGeom prst="roundRect">
            <a:avLst>
              <a:gd name="adj" fmla="val 47620"/>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rgbClr val="FF0000"/>
                </a:solidFill>
                <a:latin typeface="Arial"/>
                <a:ea typeface="ＭＳ Ｐゴシック"/>
              </a:rPr>
              <a:t>国土交通大臣</a:t>
            </a:r>
          </a:p>
        </p:txBody>
      </p:sp>
      <p:sp>
        <p:nvSpPr>
          <p:cNvPr id="1123" name="メモ 13"/>
          <p:cNvSpPr/>
          <p:nvPr/>
        </p:nvSpPr>
        <p:spPr>
          <a:xfrm>
            <a:off x="2952751" y="2867845"/>
            <a:ext cx="1368425" cy="574675"/>
          </a:xfrm>
          <a:prstGeom prst="foldedCorner">
            <a:avLst>
              <a:gd name="adj" fmla="val 29895"/>
            </a:avLst>
          </a:prstGeom>
          <a:solidFill>
            <a:srgbClr val="FF0000"/>
          </a:solidFill>
          <a:ln w="28575"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b" anchorCtr="1"/>
          <a:lstStyle/>
          <a:p>
            <a:pPr algn="ctr">
              <a:defRPr/>
            </a:pPr>
            <a:endParaRPr lang="en-US" altLang="ja-JP" b="1" dirty="0">
              <a:solidFill>
                <a:srgbClr val="FFFFFF"/>
              </a:solidFill>
              <a:latin typeface="Arial"/>
              <a:ea typeface="ＭＳ Ｐゴシック"/>
            </a:endParaRPr>
          </a:p>
          <a:p>
            <a:pPr algn="ctr">
              <a:defRPr/>
            </a:pPr>
            <a:endParaRPr lang="en-US" altLang="ja-JP" b="1" dirty="0">
              <a:solidFill>
                <a:srgbClr val="FFFFFF"/>
              </a:solidFill>
              <a:latin typeface="Arial"/>
              <a:ea typeface="ＭＳ Ｐゴシック"/>
            </a:endParaRPr>
          </a:p>
          <a:p>
            <a:pPr algn="ctr">
              <a:defRPr/>
            </a:pPr>
            <a:endParaRPr lang="en-US" altLang="ja-JP" b="1" dirty="0">
              <a:solidFill>
                <a:srgbClr val="FFFFFF"/>
              </a:solidFill>
              <a:latin typeface="Arial"/>
              <a:ea typeface="ＭＳ Ｐゴシック"/>
            </a:endParaRPr>
          </a:p>
          <a:p>
            <a:pPr algn="ctr">
              <a:defRPr/>
            </a:pPr>
            <a:endParaRPr lang="en-US" altLang="ja-JP" b="1" dirty="0">
              <a:solidFill>
                <a:srgbClr val="FFFFFF"/>
              </a:solidFill>
              <a:latin typeface="Arial"/>
              <a:ea typeface="ＭＳ Ｐゴシック"/>
            </a:endParaRPr>
          </a:p>
          <a:p>
            <a:pPr algn="ctr">
              <a:defRPr/>
            </a:pPr>
            <a:r>
              <a:rPr lang="ja-JP" altLang="en-US" b="1" dirty="0">
                <a:solidFill>
                  <a:srgbClr val="FFFFFF"/>
                </a:solidFill>
                <a:latin typeface="Arial"/>
                <a:ea typeface="ＭＳ Ｐゴシック"/>
              </a:rPr>
              <a:t>基 本 方 針</a:t>
            </a:r>
          </a:p>
        </p:txBody>
      </p:sp>
      <p:sp>
        <p:nvSpPr>
          <p:cNvPr id="1124" name="メモ 19"/>
          <p:cNvSpPr/>
          <p:nvPr/>
        </p:nvSpPr>
        <p:spPr>
          <a:xfrm>
            <a:off x="2952751" y="4477570"/>
            <a:ext cx="1368425" cy="576263"/>
          </a:xfrm>
          <a:prstGeom prst="foldedCorner">
            <a:avLst>
              <a:gd name="adj" fmla="val 27690"/>
            </a:avLst>
          </a:prstGeom>
          <a:solidFill>
            <a:schemeClr val="accent5"/>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b" anchorCtr="1"/>
          <a:lstStyle/>
          <a:p>
            <a:pPr algn="ctr">
              <a:defRPr/>
            </a:pPr>
            <a:r>
              <a:rPr lang="ja-JP" altLang="en-US" dirty="0">
                <a:solidFill>
                  <a:srgbClr val="000000"/>
                </a:solidFill>
                <a:latin typeface="Arial"/>
                <a:ea typeface="ＭＳ Ｐゴシック"/>
              </a:rPr>
              <a:t>建設計画</a:t>
            </a:r>
          </a:p>
        </p:txBody>
      </p:sp>
      <p:sp>
        <p:nvSpPr>
          <p:cNvPr id="1125" name="角丸四角形 20"/>
          <p:cNvSpPr/>
          <p:nvPr/>
        </p:nvSpPr>
        <p:spPr>
          <a:xfrm>
            <a:off x="1497014" y="1699618"/>
            <a:ext cx="7920037" cy="1008062"/>
          </a:xfrm>
          <a:prstGeom prst="roundRect">
            <a:avLst>
              <a:gd name="adj" fmla="val 0"/>
            </a:avLst>
          </a:prstGeom>
          <a:noFill/>
          <a:ln w="19050" cmpd="dbl">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000" dirty="0">
              <a:solidFill>
                <a:srgbClr val="000000"/>
              </a:solidFill>
              <a:latin typeface="Arial"/>
              <a:ea typeface="ＭＳ Ｐゴシック"/>
            </a:endParaRPr>
          </a:p>
        </p:txBody>
      </p:sp>
      <p:sp>
        <p:nvSpPr>
          <p:cNvPr id="1126" name="角丸四角形 23"/>
          <p:cNvSpPr/>
          <p:nvPr/>
        </p:nvSpPr>
        <p:spPr>
          <a:xfrm>
            <a:off x="2170114" y="1761531"/>
            <a:ext cx="1844675" cy="830263"/>
          </a:xfrm>
          <a:prstGeom prst="roundRect">
            <a:avLst>
              <a:gd name="adj" fmla="val 47620"/>
            </a:avLst>
          </a:prstGeom>
          <a:solidFill>
            <a:schemeClr val="accent2">
              <a:lumMod val="20000"/>
              <a:lumOff val="80000"/>
            </a:scheme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tIns="0"/>
          <a:lstStyle/>
          <a:p>
            <a:pPr algn="ctr">
              <a:defRPr/>
            </a:pPr>
            <a:r>
              <a:rPr lang="ja-JP" altLang="en-US" sz="1000" dirty="0">
                <a:solidFill>
                  <a:srgbClr val="000000"/>
                </a:solidFill>
                <a:latin typeface="Arial"/>
                <a:ea typeface="ＭＳ Ｐゴシック"/>
              </a:rPr>
              <a:t>文化学術研究地区</a:t>
            </a:r>
            <a:endParaRPr lang="en-US" altLang="ja-JP" sz="1000" dirty="0">
              <a:solidFill>
                <a:srgbClr val="000000"/>
              </a:solidFill>
              <a:latin typeface="Arial"/>
              <a:ea typeface="ＭＳ Ｐゴシック"/>
            </a:endParaRPr>
          </a:p>
          <a:p>
            <a:pPr algn="ctr">
              <a:defRPr/>
            </a:pPr>
            <a:r>
              <a:rPr lang="ja-JP" altLang="en-US" sz="1000" dirty="0">
                <a:solidFill>
                  <a:srgbClr val="000000"/>
                </a:solidFill>
                <a:latin typeface="Arial"/>
                <a:ea typeface="ＭＳ Ｐゴシック"/>
              </a:rPr>
              <a:t>（クラスター）</a:t>
            </a:r>
            <a:r>
              <a:rPr lang="en-US" altLang="ja-JP" sz="1000" dirty="0">
                <a:solidFill>
                  <a:srgbClr val="000000"/>
                </a:solidFill>
                <a:latin typeface="Arial"/>
                <a:ea typeface="ＭＳ Ｐゴシック"/>
              </a:rPr>
              <a:t>B</a:t>
            </a:r>
            <a:endParaRPr lang="ja-JP" altLang="en-US" sz="1000" dirty="0">
              <a:solidFill>
                <a:srgbClr val="000000"/>
              </a:solidFill>
              <a:latin typeface="Arial"/>
              <a:ea typeface="ＭＳ Ｐゴシック"/>
            </a:endParaRPr>
          </a:p>
        </p:txBody>
      </p:sp>
      <p:sp>
        <p:nvSpPr>
          <p:cNvPr id="1127" name="角丸四角形 27"/>
          <p:cNvSpPr/>
          <p:nvPr/>
        </p:nvSpPr>
        <p:spPr>
          <a:xfrm>
            <a:off x="1400175" y="1710730"/>
            <a:ext cx="852488" cy="268288"/>
          </a:xfrm>
          <a:prstGeom prst="roundRect">
            <a:avLst>
              <a:gd name="adj" fmla="val 4762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dirty="0">
                <a:solidFill>
                  <a:srgbClr val="000000"/>
                </a:solidFill>
                <a:latin typeface="Arial"/>
                <a:ea typeface="ＭＳ Ｐゴシック"/>
              </a:rPr>
              <a:t>周辺地区</a:t>
            </a:r>
          </a:p>
        </p:txBody>
      </p:sp>
      <p:sp>
        <p:nvSpPr>
          <p:cNvPr id="1128" name="角丸四角形 28"/>
          <p:cNvSpPr/>
          <p:nvPr/>
        </p:nvSpPr>
        <p:spPr>
          <a:xfrm>
            <a:off x="3162300" y="2226669"/>
            <a:ext cx="623888" cy="263525"/>
          </a:xfrm>
          <a:prstGeom prst="roundRect">
            <a:avLst>
              <a:gd name="adj" fmla="val 1237"/>
            </a:avLst>
          </a:prstGeom>
          <a:solidFill>
            <a:srgbClr val="FFC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anchor="ctr" anchorCtr="1"/>
          <a:lstStyle/>
          <a:p>
            <a:pPr algn="ctr">
              <a:defRPr/>
            </a:pPr>
            <a:r>
              <a:rPr lang="ja-JP" altLang="en-US" sz="800" dirty="0">
                <a:solidFill>
                  <a:srgbClr val="000000"/>
                </a:solidFill>
                <a:latin typeface="Arial"/>
                <a:ea typeface="ＭＳ Ｐゴシック"/>
              </a:rPr>
              <a:t>文化学術研究施設</a:t>
            </a:r>
          </a:p>
        </p:txBody>
      </p:sp>
      <p:sp>
        <p:nvSpPr>
          <p:cNvPr id="1129" name="角丸四角形 29"/>
          <p:cNvSpPr/>
          <p:nvPr/>
        </p:nvSpPr>
        <p:spPr>
          <a:xfrm>
            <a:off x="2392363" y="2218731"/>
            <a:ext cx="647700" cy="263525"/>
          </a:xfrm>
          <a:prstGeom prst="roundRect">
            <a:avLst>
              <a:gd name="adj" fmla="val 1237"/>
            </a:avLst>
          </a:prstGeom>
          <a:solidFill>
            <a:srgbClr val="FFC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anchor="ctr" anchorCtr="1"/>
          <a:lstStyle/>
          <a:p>
            <a:pPr algn="ctr">
              <a:defRPr/>
            </a:pPr>
            <a:r>
              <a:rPr lang="ja-JP" altLang="en-US" sz="800" dirty="0">
                <a:solidFill>
                  <a:srgbClr val="000000"/>
                </a:solidFill>
                <a:latin typeface="Arial"/>
                <a:ea typeface="ＭＳ Ｐゴシック"/>
              </a:rPr>
              <a:t>文化学術研究施設</a:t>
            </a:r>
          </a:p>
        </p:txBody>
      </p:sp>
      <p:sp>
        <p:nvSpPr>
          <p:cNvPr id="1130" name="角丸四角形 30"/>
          <p:cNvSpPr/>
          <p:nvPr/>
        </p:nvSpPr>
        <p:spPr>
          <a:xfrm>
            <a:off x="5840413" y="2202855"/>
            <a:ext cx="868362" cy="261938"/>
          </a:xfrm>
          <a:prstGeom prst="roundRect">
            <a:avLst>
              <a:gd name="adj" fmla="val 1237"/>
            </a:avLst>
          </a:prstGeom>
          <a:solidFill>
            <a:srgbClr val="CC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anchor="ctr" anchorCtr="1"/>
          <a:lstStyle/>
          <a:p>
            <a:pPr algn="ctr">
              <a:defRPr/>
            </a:pPr>
            <a:r>
              <a:rPr lang="ja-JP" altLang="en-US" sz="800" dirty="0">
                <a:solidFill>
                  <a:srgbClr val="000000"/>
                </a:solidFill>
                <a:latin typeface="Arial"/>
                <a:ea typeface="ＭＳ Ｐゴシック"/>
              </a:rPr>
              <a:t>文化学術研究交流施設</a:t>
            </a:r>
          </a:p>
        </p:txBody>
      </p:sp>
      <p:sp>
        <p:nvSpPr>
          <p:cNvPr id="1131" name="額縁 22"/>
          <p:cNvSpPr/>
          <p:nvPr/>
        </p:nvSpPr>
        <p:spPr>
          <a:xfrm>
            <a:off x="4376739" y="1483719"/>
            <a:ext cx="2022475" cy="307975"/>
          </a:xfrm>
          <a:prstGeom prst="bevel">
            <a:avLst/>
          </a:prstGeom>
          <a:solidFill>
            <a:srgbClr val="FFCC99"/>
          </a:solidFill>
          <a:ln w="9525">
            <a:solidFill>
              <a:srgbClr val="FFCC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rgbClr val="000000"/>
                </a:solidFill>
                <a:latin typeface="Arial"/>
                <a:ea typeface="ＭＳ Ｐゴシック"/>
              </a:rPr>
              <a:t>関西文化学術研究都市</a:t>
            </a:r>
            <a:r>
              <a:rPr lang="en-US" altLang="ja-JP" sz="1200" baseline="30000" dirty="0">
                <a:solidFill>
                  <a:srgbClr val="000000"/>
                </a:solidFill>
                <a:latin typeface="Arial"/>
                <a:ea typeface="ＭＳ Ｐゴシック"/>
              </a:rPr>
              <a:t>※</a:t>
            </a:r>
            <a:endParaRPr lang="ja-JP" altLang="en-US" sz="1200" baseline="30000" dirty="0">
              <a:solidFill>
                <a:srgbClr val="000000"/>
              </a:solidFill>
              <a:latin typeface="Arial"/>
              <a:ea typeface="ＭＳ Ｐゴシック"/>
            </a:endParaRPr>
          </a:p>
        </p:txBody>
      </p:sp>
      <p:sp>
        <p:nvSpPr>
          <p:cNvPr id="1132" name="角丸四角形 33"/>
          <p:cNvSpPr/>
          <p:nvPr/>
        </p:nvSpPr>
        <p:spPr>
          <a:xfrm>
            <a:off x="5143500" y="2193330"/>
            <a:ext cx="623888" cy="261938"/>
          </a:xfrm>
          <a:prstGeom prst="roundRect">
            <a:avLst>
              <a:gd name="adj" fmla="val 1237"/>
            </a:avLst>
          </a:prstGeom>
          <a:solidFill>
            <a:srgbClr val="FFC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anchor="ctr" anchorCtr="1"/>
          <a:lstStyle/>
          <a:p>
            <a:pPr algn="ctr">
              <a:defRPr/>
            </a:pPr>
            <a:r>
              <a:rPr lang="ja-JP" altLang="en-US" sz="800" dirty="0">
                <a:solidFill>
                  <a:srgbClr val="000000"/>
                </a:solidFill>
                <a:latin typeface="Arial"/>
                <a:ea typeface="ＭＳ Ｐゴシック"/>
              </a:rPr>
              <a:t>文化学術研究施設</a:t>
            </a:r>
          </a:p>
        </p:txBody>
      </p:sp>
      <p:sp>
        <p:nvSpPr>
          <p:cNvPr id="1133" name="角丸四角形 34"/>
          <p:cNvSpPr/>
          <p:nvPr/>
        </p:nvSpPr>
        <p:spPr>
          <a:xfrm>
            <a:off x="4437063" y="2193330"/>
            <a:ext cx="647700" cy="261938"/>
          </a:xfrm>
          <a:prstGeom prst="roundRect">
            <a:avLst>
              <a:gd name="adj" fmla="val 1237"/>
            </a:avLst>
          </a:prstGeom>
          <a:solidFill>
            <a:srgbClr val="FFC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anchor="ctr" anchorCtr="1"/>
          <a:lstStyle/>
          <a:p>
            <a:pPr algn="ctr">
              <a:defRPr/>
            </a:pPr>
            <a:r>
              <a:rPr lang="ja-JP" altLang="en-US" sz="800" dirty="0">
                <a:solidFill>
                  <a:srgbClr val="000000"/>
                </a:solidFill>
                <a:latin typeface="Arial"/>
                <a:ea typeface="ＭＳ Ｐゴシック"/>
              </a:rPr>
              <a:t>文化学術研究施設</a:t>
            </a:r>
          </a:p>
        </p:txBody>
      </p:sp>
      <p:sp>
        <p:nvSpPr>
          <p:cNvPr id="1134" name="角丸四角形 36"/>
          <p:cNvSpPr/>
          <p:nvPr/>
        </p:nvSpPr>
        <p:spPr>
          <a:xfrm>
            <a:off x="7404100" y="1771056"/>
            <a:ext cx="1436688" cy="777875"/>
          </a:xfrm>
          <a:prstGeom prst="roundRect">
            <a:avLst>
              <a:gd name="adj" fmla="val 47620"/>
            </a:avLst>
          </a:prstGeom>
          <a:solidFill>
            <a:schemeClr val="accent2">
              <a:lumMod val="20000"/>
              <a:lumOff val="80000"/>
            </a:scheme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tIns="0"/>
          <a:lstStyle/>
          <a:p>
            <a:pPr algn="ctr">
              <a:defRPr/>
            </a:pPr>
            <a:r>
              <a:rPr lang="ja-JP" altLang="en-US" sz="1000" dirty="0">
                <a:solidFill>
                  <a:srgbClr val="000000"/>
                </a:solidFill>
                <a:latin typeface="Arial"/>
                <a:ea typeface="ＭＳ Ｐゴシック"/>
              </a:rPr>
              <a:t>文化学術研究地区（クラスター）Ｃ</a:t>
            </a:r>
          </a:p>
        </p:txBody>
      </p:sp>
      <p:sp>
        <p:nvSpPr>
          <p:cNvPr id="1135" name="角丸四角形 37"/>
          <p:cNvSpPr/>
          <p:nvPr/>
        </p:nvSpPr>
        <p:spPr>
          <a:xfrm>
            <a:off x="7827963" y="2220318"/>
            <a:ext cx="647700" cy="260350"/>
          </a:xfrm>
          <a:prstGeom prst="roundRect">
            <a:avLst>
              <a:gd name="adj" fmla="val 1237"/>
            </a:avLst>
          </a:prstGeom>
          <a:solidFill>
            <a:srgbClr val="FFC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anchor="ctr" anchorCtr="1"/>
          <a:lstStyle/>
          <a:p>
            <a:pPr algn="ctr">
              <a:defRPr/>
            </a:pPr>
            <a:r>
              <a:rPr lang="ja-JP" altLang="en-US" sz="800" dirty="0">
                <a:solidFill>
                  <a:srgbClr val="000000"/>
                </a:solidFill>
                <a:latin typeface="Arial"/>
                <a:ea typeface="ＭＳ Ｐゴシック"/>
              </a:rPr>
              <a:t>文化学術研究施設</a:t>
            </a:r>
          </a:p>
        </p:txBody>
      </p:sp>
      <p:sp>
        <p:nvSpPr>
          <p:cNvPr id="1136" name="角丸四角形 39"/>
          <p:cNvSpPr/>
          <p:nvPr/>
        </p:nvSpPr>
        <p:spPr>
          <a:xfrm>
            <a:off x="8650288" y="2340969"/>
            <a:ext cx="850900" cy="268287"/>
          </a:xfrm>
          <a:prstGeom prst="roundRect">
            <a:avLst>
              <a:gd name="adj" fmla="val 4762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dirty="0">
                <a:solidFill>
                  <a:srgbClr val="000000"/>
                </a:solidFill>
                <a:latin typeface="Arial"/>
                <a:ea typeface="ＭＳ Ｐゴシック"/>
              </a:rPr>
              <a:t>周辺地区</a:t>
            </a:r>
          </a:p>
        </p:txBody>
      </p:sp>
      <p:sp>
        <p:nvSpPr>
          <p:cNvPr id="1137" name="角丸四角形 40"/>
          <p:cNvSpPr/>
          <p:nvPr/>
        </p:nvSpPr>
        <p:spPr>
          <a:xfrm>
            <a:off x="8637589" y="1988543"/>
            <a:ext cx="852487" cy="266700"/>
          </a:xfrm>
          <a:prstGeom prst="roundRect">
            <a:avLst>
              <a:gd name="adj" fmla="val 4762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dirty="0">
                <a:solidFill>
                  <a:srgbClr val="000000"/>
                </a:solidFill>
                <a:latin typeface="Arial"/>
                <a:ea typeface="ＭＳ Ｐゴシック"/>
              </a:rPr>
              <a:t>・・・・・・</a:t>
            </a:r>
          </a:p>
        </p:txBody>
      </p:sp>
      <p:sp>
        <p:nvSpPr>
          <p:cNvPr id="1138" name="角丸四角形 41"/>
          <p:cNvSpPr/>
          <p:nvPr/>
        </p:nvSpPr>
        <p:spPr>
          <a:xfrm>
            <a:off x="1203325" y="2334619"/>
            <a:ext cx="1066800" cy="147637"/>
          </a:xfrm>
          <a:prstGeom prst="roundRect">
            <a:avLst>
              <a:gd name="adj" fmla="val 123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anchor="ctr" anchorCtr="1"/>
          <a:lstStyle/>
          <a:p>
            <a:pPr algn="ctr">
              <a:defRPr/>
            </a:pPr>
            <a:r>
              <a:rPr lang="ja-JP" altLang="en-US" sz="600" dirty="0">
                <a:solidFill>
                  <a:srgbClr val="000000"/>
                </a:solidFill>
                <a:latin typeface="Arial"/>
                <a:ea typeface="ＭＳ Ｐゴシック"/>
              </a:rPr>
              <a:t>公共施設・公益的施設</a:t>
            </a:r>
          </a:p>
        </p:txBody>
      </p:sp>
      <p:sp>
        <p:nvSpPr>
          <p:cNvPr id="1139" name="角丸四角形 42"/>
          <p:cNvSpPr/>
          <p:nvPr/>
        </p:nvSpPr>
        <p:spPr>
          <a:xfrm>
            <a:off x="6742114" y="2179044"/>
            <a:ext cx="930275" cy="161925"/>
          </a:xfrm>
          <a:prstGeom prst="roundRect">
            <a:avLst>
              <a:gd name="adj" fmla="val 123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anchor="ctr" anchorCtr="1"/>
          <a:lstStyle/>
          <a:p>
            <a:pPr algn="ctr">
              <a:defRPr/>
            </a:pPr>
            <a:r>
              <a:rPr lang="ja-JP" altLang="en-US" sz="600" dirty="0">
                <a:solidFill>
                  <a:srgbClr val="000000"/>
                </a:solidFill>
                <a:latin typeface="Arial"/>
                <a:ea typeface="ＭＳ Ｐゴシック"/>
              </a:rPr>
              <a:t>公共施設・公益的施設</a:t>
            </a:r>
          </a:p>
        </p:txBody>
      </p:sp>
      <p:cxnSp>
        <p:nvCxnSpPr>
          <p:cNvPr id="1140" name="直線コネクタ 49"/>
          <p:cNvCxnSpPr/>
          <p:nvPr/>
        </p:nvCxnSpPr>
        <p:spPr>
          <a:xfrm rot="16200000" flipH="1">
            <a:off x="4791076" y="2686870"/>
            <a:ext cx="0" cy="898525"/>
          </a:xfrm>
          <a:prstGeom prst="line">
            <a:avLst/>
          </a:prstGeom>
          <a:ln w="190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41" name="直線コネクタ 50"/>
          <p:cNvCxnSpPr/>
          <p:nvPr/>
        </p:nvCxnSpPr>
        <p:spPr>
          <a:xfrm flipV="1">
            <a:off x="6105525" y="3432995"/>
            <a:ext cx="0" cy="1014413"/>
          </a:xfrm>
          <a:prstGeom prst="line">
            <a:avLst/>
          </a:prstGeom>
          <a:ln w="190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42" name="直線コネクタ 51"/>
          <p:cNvCxnSpPr/>
          <p:nvPr/>
        </p:nvCxnSpPr>
        <p:spPr>
          <a:xfrm>
            <a:off x="5745163" y="3425057"/>
            <a:ext cx="0" cy="1014412"/>
          </a:xfrm>
          <a:prstGeom prst="line">
            <a:avLst/>
          </a:prstGeom>
          <a:ln w="190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43" name="直線コネクタ 52"/>
          <p:cNvCxnSpPr/>
          <p:nvPr/>
        </p:nvCxnSpPr>
        <p:spPr>
          <a:xfrm rot="5400000">
            <a:off x="4804569" y="4270401"/>
            <a:ext cx="0" cy="900112"/>
          </a:xfrm>
          <a:prstGeom prst="line">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144" name="直線コネクタ 53"/>
          <p:cNvCxnSpPr/>
          <p:nvPr/>
        </p:nvCxnSpPr>
        <p:spPr>
          <a:xfrm rot="16200000" flipH="1">
            <a:off x="7025482" y="2714651"/>
            <a:ext cx="0" cy="900113"/>
          </a:xfrm>
          <a:prstGeom prst="line">
            <a:avLst/>
          </a:prstGeom>
          <a:ln w="1905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145" name="角丸四角形 54"/>
          <p:cNvSpPr/>
          <p:nvPr/>
        </p:nvSpPr>
        <p:spPr>
          <a:xfrm>
            <a:off x="4521201" y="2842444"/>
            <a:ext cx="576263" cy="268288"/>
          </a:xfrm>
          <a:prstGeom prst="roundRect">
            <a:avLst>
              <a:gd name="adj" fmla="val 4762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dirty="0">
                <a:solidFill>
                  <a:srgbClr val="000000"/>
                </a:solidFill>
                <a:latin typeface="Arial"/>
                <a:ea typeface="ＭＳ Ｐゴシック"/>
              </a:rPr>
              <a:t>決定</a:t>
            </a:r>
          </a:p>
        </p:txBody>
      </p:sp>
      <p:sp>
        <p:nvSpPr>
          <p:cNvPr id="1146" name="角丸四角形 55"/>
          <p:cNvSpPr/>
          <p:nvPr/>
        </p:nvSpPr>
        <p:spPr>
          <a:xfrm>
            <a:off x="6683376" y="4361683"/>
            <a:ext cx="790575" cy="268287"/>
          </a:xfrm>
          <a:prstGeom prst="roundRect">
            <a:avLst>
              <a:gd name="adj" fmla="val 4762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dirty="0">
                <a:solidFill>
                  <a:srgbClr val="000000"/>
                </a:solidFill>
                <a:latin typeface="Arial"/>
                <a:ea typeface="ＭＳ Ｐゴシック"/>
              </a:rPr>
              <a:t>建設計画への意見</a:t>
            </a:r>
          </a:p>
        </p:txBody>
      </p:sp>
      <p:sp>
        <p:nvSpPr>
          <p:cNvPr id="1147" name="角丸四角形 56"/>
          <p:cNvSpPr/>
          <p:nvPr/>
        </p:nvSpPr>
        <p:spPr>
          <a:xfrm>
            <a:off x="4549776" y="4406133"/>
            <a:ext cx="576263" cy="268287"/>
          </a:xfrm>
          <a:prstGeom prst="roundRect">
            <a:avLst>
              <a:gd name="adj" fmla="val 4762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dirty="0">
                <a:solidFill>
                  <a:srgbClr val="000000"/>
                </a:solidFill>
                <a:latin typeface="Arial"/>
                <a:ea typeface="ＭＳ Ｐゴシック"/>
              </a:rPr>
              <a:t>作成</a:t>
            </a:r>
          </a:p>
        </p:txBody>
      </p:sp>
      <p:sp>
        <p:nvSpPr>
          <p:cNvPr id="1148" name="角丸四角形 57"/>
          <p:cNvSpPr/>
          <p:nvPr/>
        </p:nvSpPr>
        <p:spPr>
          <a:xfrm>
            <a:off x="6708776" y="2861494"/>
            <a:ext cx="576263" cy="268288"/>
          </a:xfrm>
          <a:prstGeom prst="roundRect">
            <a:avLst>
              <a:gd name="adj" fmla="val 4762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dirty="0">
                <a:solidFill>
                  <a:srgbClr val="000000"/>
                </a:solidFill>
                <a:latin typeface="Arial"/>
                <a:ea typeface="ＭＳ Ｐゴシック"/>
              </a:rPr>
              <a:t>協議</a:t>
            </a:r>
          </a:p>
        </p:txBody>
      </p:sp>
      <p:cxnSp>
        <p:nvCxnSpPr>
          <p:cNvPr id="1149" name="直線コネクタ 58"/>
          <p:cNvCxnSpPr/>
          <p:nvPr/>
        </p:nvCxnSpPr>
        <p:spPr>
          <a:xfrm rot="5400000">
            <a:off x="7038182" y="4241826"/>
            <a:ext cx="0" cy="900113"/>
          </a:xfrm>
          <a:prstGeom prst="line">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150" name="直線コネクタ 63"/>
          <p:cNvCxnSpPr/>
          <p:nvPr/>
        </p:nvCxnSpPr>
        <p:spPr>
          <a:xfrm>
            <a:off x="3616325" y="3432995"/>
            <a:ext cx="0" cy="1044575"/>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51" name="角丸四角形 64"/>
          <p:cNvSpPr/>
          <p:nvPr/>
        </p:nvSpPr>
        <p:spPr>
          <a:xfrm>
            <a:off x="6099176" y="3572694"/>
            <a:ext cx="790575" cy="266700"/>
          </a:xfrm>
          <a:prstGeom prst="roundRect">
            <a:avLst>
              <a:gd name="adj" fmla="val 4762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dirty="0">
                <a:solidFill>
                  <a:srgbClr val="000000"/>
                </a:solidFill>
                <a:latin typeface="Arial"/>
                <a:ea typeface="ＭＳ Ｐゴシック"/>
              </a:rPr>
              <a:t>建設計画への同意</a:t>
            </a:r>
          </a:p>
        </p:txBody>
      </p:sp>
      <p:sp>
        <p:nvSpPr>
          <p:cNvPr id="1152" name="角丸四角形 65"/>
          <p:cNvSpPr/>
          <p:nvPr/>
        </p:nvSpPr>
        <p:spPr>
          <a:xfrm>
            <a:off x="4997451" y="3585394"/>
            <a:ext cx="790575" cy="266700"/>
          </a:xfrm>
          <a:prstGeom prst="roundRect">
            <a:avLst>
              <a:gd name="adj" fmla="val 4762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dirty="0">
                <a:solidFill>
                  <a:srgbClr val="000000"/>
                </a:solidFill>
                <a:latin typeface="Arial"/>
                <a:ea typeface="ＭＳ Ｐゴシック"/>
              </a:rPr>
              <a:t>基本方針への意見</a:t>
            </a:r>
          </a:p>
        </p:txBody>
      </p:sp>
      <p:sp>
        <p:nvSpPr>
          <p:cNvPr id="1153" name="屈折矢印 62"/>
          <p:cNvSpPr/>
          <p:nvPr/>
        </p:nvSpPr>
        <p:spPr>
          <a:xfrm rot="5400000">
            <a:off x="2948782" y="5145114"/>
            <a:ext cx="434975" cy="252412"/>
          </a:xfrm>
          <a:prstGeom prst="bentUp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a:solidFill>
                <a:srgbClr val="FFFFFF"/>
              </a:solidFill>
              <a:latin typeface="Arial"/>
              <a:ea typeface="ＭＳ Ｐゴシック"/>
            </a:endParaRPr>
          </a:p>
        </p:txBody>
      </p:sp>
      <p:sp>
        <p:nvSpPr>
          <p:cNvPr id="1154" name="横巻き 67"/>
          <p:cNvSpPr/>
          <p:nvPr/>
        </p:nvSpPr>
        <p:spPr>
          <a:xfrm>
            <a:off x="3306763" y="5155432"/>
            <a:ext cx="1746250" cy="508000"/>
          </a:xfrm>
          <a:prstGeom prst="horizontalScroll">
            <a:avLst/>
          </a:prstGeom>
          <a:solidFill>
            <a:srgbClr val="00B05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srgbClr val="FFFFFF"/>
                </a:solidFill>
                <a:latin typeface="Arial"/>
                <a:ea typeface="ＭＳ Ｐゴシック"/>
              </a:rPr>
              <a:t>都市建設の促進</a:t>
            </a:r>
          </a:p>
        </p:txBody>
      </p:sp>
      <p:sp>
        <p:nvSpPr>
          <p:cNvPr id="1155" name="角丸四角形 69"/>
          <p:cNvSpPr/>
          <p:nvPr/>
        </p:nvSpPr>
        <p:spPr>
          <a:xfrm>
            <a:off x="3613150" y="3425058"/>
            <a:ext cx="260350" cy="960437"/>
          </a:xfrm>
          <a:prstGeom prst="roundRect">
            <a:avLst>
              <a:gd name="adj" fmla="val 4762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1000" dirty="0">
                <a:solidFill>
                  <a:srgbClr val="000000"/>
                </a:solidFill>
                <a:latin typeface="Arial"/>
                <a:ea typeface="ＭＳ Ｐゴシック"/>
              </a:rPr>
              <a:t>基づき作成</a:t>
            </a:r>
          </a:p>
        </p:txBody>
      </p:sp>
      <p:sp>
        <p:nvSpPr>
          <p:cNvPr id="1156" name="角丸四角形 70"/>
          <p:cNvSpPr/>
          <p:nvPr/>
        </p:nvSpPr>
        <p:spPr>
          <a:xfrm>
            <a:off x="6465888" y="1432918"/>
            <a:ext cx="3167062" cy="266700"/>
          </a:xfrm>
          <a:prstGeom prst="roundRect">
            <a:avLst>
              <a:gd name="adj" fmla="val 4762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700" dirty="0">
                <a:solidFill>
                  <a:srgbClr val="000000"/>
                </a:solidFill>
                <a:latin typeface="Arial"/>
                <a:ea typeface="ＭＳ Ｐゴシック"/>
              </a:rPr>
              <a:t>※</a:t>
            </a:r>
            <a:r>
              <a:rPr lang="ja-JP" altLang="en-US" sz="700" dirty="0">
                <a:solidFill>
                  <a:srgbClr val="000000"/>
                </a:solidFill>
                <a:latin typeface="Arial"/>
                <a:ea typeface="ＭＳ Ｐゴシック"/>
              </a:rPr>
              <a:t>京田辺市、木津川市、精華町、枚方市、四條畷市、交野市、奈良市、生駒市</a:t>
            </a:r>
            <a:endParaRPr lang="en-US" altLang="ja-JP" sz="700" dirty="0">
              <a:solidFill>
                <a:srgbClr val="000000"/>
              </a:solidFill>
              <a:latin typeface="Arial"/>
              <a:ea typeface="ＭＳ Ｐゴシック"/>
            </a:endParaRPr>
          </a:p>
          <a:p>
            <a:pPr>
              <a:defRPr/>
            </a:pPr>
            <a:r>
              <a:rPr lang="ja-JP" altLang="en-US" sz="700" dirty="0">
                <a:solidFill>
                  <a:srgbClr val="000000"/>
                </a:solidFill>
                <a:latin typeface="Arial"/>
                <a:ea typeface="ＭＳ Ｐゴシック"/>
              </a:rPr>
              <a:t>　 の８市町うち国土交通大臣が定める区域</a:t>
            </a:r>
          </a:p>
        </p:txBody>
      </p:sp>
      <p:sp>
        <p:nvSpPr>
          <p:cNvPr id="1157" name="メモ 44"/>
          <p:cNvSpPr/>
          <p:nvPr/>
        </p:nvSpPr>
        <p:spPr>
          <a:xfrm>
            <a:off x="4160838" y="3569519"/>
            <a:ext cx="785812" cy="368300"/>
          </a:xfrm>
          <a:prstGeom prst="foldedCorner">
            <a:avLst>
              <a:gd name="adj" fmla="val 27690"/>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80000" anchor="ctr"/>
          <a:lstStyle/>
          <a:p>
            <a:pPr algn="ctr">
              <a:defRPr/>
            </a:pPr>
            <a:r>
              <a:rPr lang="ja-JP" altLang="en-US" sz="1000" dirty="0">
                <a:solidFill>
                  <a:srgbClr val="000000"/>
                </a:solidFill>
                <a:latin typeface="Arial"/>
                <a:ea typeface="ＭＳ Ｐゴシック"/>
              </a:rPr>
              <a:t>近畿圏</a:t>
            </a:r>
            <a:endParaRPr lang="en-US" altLang="ja-JP" sz="1000" dirty="0">
              <a:solidFill>
                <a:srgbClr val="000000"/>
              </a:solidFill>
              <a:latin typeface="Arial"/>
              <a:ea typeface="ＭＳ Ｐゴシック"/>
            </a:endParaRPr>
          </a:p>
          <a:p>
            <a:pPr algn="ctr">
              <a:defRPr/>
            </a:pPr>
            <a:r>
              <a:rPr lang="ja-JP" altLang="en-US" sz="1000" dirty="0">
                <a:solidFill>
                  <a:srgbClr val="000000"/>
                </a:solidFill>
                <a:latin typeface="Arial"/>
                <a:ea typeface="ＭＳ Ｐゴシック"/>
              </a:rPr>
              <a:t>整備計画</a:t>
            </a:r>
          </a:p>
        </p:txBody>
      </p:sp>
      <p:cxnSp>
        <p:nvCxnSpPr>
          <p:cNvPr id="1158" name="直線コネクタ 45"/>
          <p:cNvCxnSpPr/>
          <p:nvPr/>
        </p:nvCxnSpPr>
        <p:spPr>
          <a:xfrm flipH="1">
            <a:off x="4268788" y="3958458"/>
            <a:ext cx="201612" cy="473075"/>
          </a:xfrm>
          <a:prstGeom prst="line">
            <a:avLst/>
          </a:prstGeom>
          <a:ln w="952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159" name="角丸四角形 48"/>
          <p:cNvSpPr/>
          <p:nvPr/>
        </p:nvSpPr>
        <p:spPr>
          <a:xfrm>
            <a:off x="4275138" y="4039419"/>
            <a:ext cx="577850" cy="268288"/>
          </a:xfrm>
          <a:prstGeom prst="roundRect">
            <a:avLst>
              <a:gd name="adj" fmla="val 4762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dirty="0">
                <a:solidFill>
                  <a:srgbClr val="000000"/>
                </a:solidFill>
                <a:latin typeface="Arial"/>
                <a:ea typeface="ＭＳ Ｐゴシック"/>
              </a:rPr>
              <a:t>調和</a:t>
            </a:r>
          </a:p>
        </p:txBody>
      </p:sp>
      <p:sp>
        <p:nvSpPr>
          <p:cNvPr id="50" name="Rectangle 2"/>
          <p:cNvSpPr txBox="1">
            <a:spLocks noChangeArrowheads="1"/>
          </p:cNvSpPr>
          <p:nvPr/>
        </p:nvSpPr>
        <p:spPr>
          <a:xfrm>
            <a:off x="384118" y="-45847"/>
            <a:ext cx="9091966" cy="476250"/>
          </a:xfrm>
          <a:prstGeom prst="rect">
            <a:avLst/>
          </a:prstGeom>
          <a:noFill/>
          <a:ln w="9525">
            <a:noFill/>
            <a:miter lim="800000"/>
            <a:headEnd/>
            <a:tailEnd/>
          </a:ln>
        </p:spPr>
        <p:txBody>
          <a:bodyPr vert="horz" wrap="square" lIns="91410" tIns="45706" rIns="91410" bIns="45706" numCol="1" anchor="ctr" anchorCtr="0" compatLnSpc="1">
            <a:prstTxWarp prst="textNoShape">
              <a:avLst/>
            </a:prstTxWarp>
          </a:bodyPr>
          <a:lstStyle>
            <a:lvl1pPr algn="l" rtl="0" eaLnBrk="0" fontAlgn="base" hangingPunct="0">
              <a:spcBef>
                <a:spcPct val="0"/>
              </a:spcBef>
              <a:spcAft>
                <a:spcPct val="0"/>
              </a:spcAft>
              <a:defRPr kumimoji="1" sz="2800">
                <a:solidFill>
                  <a:srgbClr val="4087C8"/>
                </a:solidFill>
                <a:latin typeface="+mn-ea"/>
                <a:ea typeface="+mn-ea"/>
                <a:cs typeface="+mj-cs"/>
              </a:defRPr>
            </a:lvl1pPr>
            <a:lvl2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057"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11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167"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221"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pPr>
              <a:defRPr/>
            </a:pPr>
            <a:r>
              <a:rPr lang="ja-JP" altLang="en-US" sz="2000" kern="0" dirty="0">
                <a:latin typeface="HGP創英角ｺﾞｼｯｸUB"/>
                <a:ea typeface="HGP創英角ｺﾞｼｯｸUB"/>
              </a:rPr>
              <a:t>関西文化学術</a:t>
            </a:r>
            <a:r>
              <a:rPr lang="ja-JP" altLang="en-US" sz="2000" kern="0">
                <a:latin typeface="HGP創英角ｺﾞｼｯｸUB"/>
                <a:ea typeface="HGP創英角ｺﾞｼｯｸUB"/>
              </a:rPr>
              <a:t>研究都市建設促進法</a:t>
            </a:r>
            <a:r>
              <a:rPr lang="ja-JP" altLang="en-US" sz="1800" kern="0" dirty="0">
                <a:latin typeface="HGP創英角ｺﾞｼｯｸUB"/>
                <a:ea typeface="HGP創英角ｺﾞｼｯｸUB"/>
              </a:rPr>
              <a:t>（昭和</a:t>
            </a:r>
            <a:r>
              <a:rPr lang="en-US" altLang="ja-JP" sz="1800" kern="0" dirty="0">
                <a:latin typeface="HGP創英角ｺﾞｼｯｸUB"/>
                <a:ea typeface="HGP創英角ｺﾞｼｯｸUB"/>
              </a:rPr>
              <a:t>62</a:t>
            </a:r>
            <a:r>
              <a:rPr lang="ja-JP" altLang="en-US" sz="1800" kern="0" dirty="0">
                <a:latin typeface="HGP創英角ｺﾞｼｯｸUB"/>
                <a:ea typeface="HGP創英角ｺﾞｼｯｸUB"/>
              </a:rPr>
              <a:t>年法律第</a:t>
            </a:r>
            <a:r>
              <a:rPr lang="en-US" altLang="ja-JP" sz="1800" kern="0" dirty="0">
                <a:latin typeface="HGP創英角ｺﾞｼｯｸUB"/>
                <a:ea typeface="HGP創英角ｺﾞｼｯｸUB"/>
              </a:rPr>
              <a:t>72</a:t>
            </a:r>
            <a:r>
              <a:rPr lang="ja-JP" altLang="en-US" sz="1800" kern="0" dirty="0">
                <a:latin typeface="HGP創英角ｺﾞｼｯｸUB"/>
                <a:ea typeface="HGP創英角ｺﾞｼｯｸUB"/>
              </a:rPr>
              <a:t>号）</a:t>
            </a:r>
            <a:r>
              <a:rPr lang="ja-JP" altLang="en-US" sz="2000" kern="0" dirty="0">
                <a:latin typeface="HGP創英角ｺﾞｼｯｸUB"/>
                <a:ea typeface="HGP創英角ｺﾞｼｯｸUB"/>
              </a:rPr>
              <a:t>の仕組みと概要</a:t>
            </a:r>
            <a:r>
              <a:rPr lang="ja-JP" altLang="en-US" kern="0" dirty="0">
                <a:latin typeface="ＭＳ Ｐゴシック"/>
                <a:ea typeface="ＭＳ Ｐゴシック"/>
              </a:rPr>
              <a:t>　　</a:t>
            </a:r>
          </a:p>
        </p:txBody>
      </p:sp>
      <p:sp>
        <p:nvSpPr>
          <p:cNvPr id="3" name="正方形/長方形 2"/>
          <p:cNvSpPr/>
          <p:nvPr/>
        </p:nvSpPr>
        <p:spPr>
          <a:xfrm>
            <a:off x="6003133" y="521221"/>
            <a:ext cx="3649661" cy="308921"/>
          </a:xfrm>
          <a:prstGeom prst="rect">
            <a:avLst/>
          </a:prstGeom>
        </p:spPr>
        <p:txBody>
          <a:bodyPr wrap="square">
            <a:spAutoFit/>
          </a:bodyPr>
          <a:lstStyle/>
          <a:p>
            <a:pPr>
              <a:defRPr/>
            </a:pPr>
            <a:r>
              <a:rPr lang="en-US" altLang="ja-JP" dirty="0">
                <a:solidFill>
                  <a:srgbClr val="000000"/>
                </a:solidFill>
                <a:ea typeface="ＭＳ Ｐゴシック" pitchFamily="50" charset="-128"/>
              </a:rPr>
              <a:t>【</a:t>
            </a:r>
            <a:r>
              <a:rPr lang="ja-JP" altLang="en-US" dirty="0">
                <a:solidFill>
                  <a:srgbClr val="000000"/>
                </a:solidFill>
                <a:ea typeface="ＭＳ Ｐゴシック" pitchFamily="50" charset="-128"/>
              </a:rPr>
              <a:t>議員立法</a:t>
            </a:r>
            <a:r>
              <a:rPr lang="en-US" altLang="ja-JP" dirty="0">
                <a:solidFill>
                  <a:srgbClr val="000000"/>
                </a:solidFill>
                <a:ea typeface="ＭＳ Ｐゴシック" pitchFamily="50" charset="-128"/>
              </a:rPr>
              <a:t>】</a:t>
            </a:r>
            <a:r>
              <a:rPr lang="ja-JP" altLang="en-US" dirty="0">
                <a:solidFill>
                  <a:srgbClr val="000000"/>
                </a:solidFill>
                <a:ea typeface="ＭＳ Ｐゴシック" pitchFamily="50" charset="-128"/>
              </a:rPr>
              <a:t>　（昭和</a:t>
            </a:r>
            <a:r>
              <a:rPr lang="en-US" altLang="ja-JP" dirty="0">
                <a:solidFill>
                  <a:srgbClr val="000000"/>
                </a:solidFill>
                <a:ea typeface="ＭＳ Ｐゴシック" pitchFamily="50" charset="-128"/>
              </a:rPr>
              <a:t>62</a:t>
            </a:r>
            <a:r>
              <a:rPr lang="ja-JP" altLang="en-US" dirty="0">
                <a:solidFill>
                  <a:srgbClr val="000000"/>
                </a:solidFill>
                <a:ea typeface="ＭＳ Ｐゴシック" pitchFamily="50" charset="-128"/>
              </a:rPr>
              <a:t>年</a:t>
            </a:r>
            <a:r>
              <a:rPr lang="en-US" altLang="ja-JP" dirty="0">
                <a:solidFill>
                  <a:srgbClr val="000000"/>
                </a:solidFill>
                <a:ea typeface="ＭＳ Ｐゴシック" pitchFamily="50" charset="-128"/>
              </a:rPr>
              <a:t>6</a:t>
            </a:r>
            <a:r>
              <a:rPr lang="ja-JP" altLang="en-US" dirty="0">
                <a:solidFill>
                  <a:srgbClr val="000000"/>
                </a:solidFill>
                <a:ea typeface="ＭＳ Ｐゴシック" pitchFamily="50" charset="-128"/>
              </a:rPr>
              <a:t>月</a:t>
            </a:r>
            <a:r>
              <a:rPr lang="en-US" altLang="ja-JP" dirty="0">
                <a:solidFill>
                  <a:srgbClr val="000000"/>
                </a:solidFill>
                <a:ea typeface="ＭＳ Ｐゴシック" pitchFamily="50" charset="-128"/>
              </a:rPr>
              <a:t>9</a:t>
            </a:r>
            <a:r>
              <a:rPr lang="ja-JP" altLang="en-US" dirty="0">
                <a:solidFill>
                  <a:srgbClr val="000000"/>
                </a:solidFill>
                <a:ea typeface="ＭＳ Ｐゴシック" pitchFamily="50" charset="-128"/>
              </a:rPr>
              <a:t>日 公布・施行）</a:t>
            </a:r>
          </a:p>
        </p:txBody>
      </p:sp>
      <p:sp>
        <p:nvSpPr>
          <p:cNvPr id="54" name="大かっこ 4"/>
          <p:cNvSpPr/>
          <p:nvPr/>
        </p:nvSpPr>
        <p:spPr>
          <a:xfrm>
            <a:off x="2072681" y="5970785"/>
            <a:ext cx="7403405" cy="520700"/>
          </a:xfrm>
          <a:prstGeom prst="bracketPair">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lIns="72000" tIns="0" rIns="72000" bIns="0" anchor="ctr"/>
          <a:lstStyle/>
          <a:p>
            <a:pPr>
              <a:defRPr/>
            </a:pPr>
            <a:r>
              <a:rPr lang="ja-JP" altLang="en-US" b="1" dirty="0">
                <a:solidFill>
                  <a:srgbClr val="FF0000"/>
                </a:solidFill>
                <a:latin typeface="Arial"/>
                <a:ea typeface="ＭＳ Ｐゴシック"/>
              </a:rPr>
              <a:t> </a:t>
            </a:r>
            <a:r>
              <a:rPr lang="ja-JP" altLang="en-US" dirty="0">
                <a:latin typeface="Arial"/>
                <a:ea typeface="ＭＳ Ｐゴシック"/>
              </a:rPr>
              <a:t>国は、租税特別措置法の定めるところにより、関西文化学術研究都市の建設に必要な措置を講</a:t>
            </a:r>
            <a:endParaRPr lang="en-US" altLang="ja-JP" dirty="0">
              <a:latin typeface="Arial"/>
              <a:ea typeface="ＭＳ Ｐゴシック"/>
            </a:endParaRPr>
          </a:p>
          <a:p>
            <a:pPr>
              <a:defRPr/>
            </a:pPr>
            <a:r>
              <a:rPr lang="en-US" altLang="ja-JP" dirty="0">
                <a:latin typeface="Arial"/>
                <a:ea typeface="ＭＳ Ｐゴシック"/>
              </a:rPr>
              <a:t> </a:t>
            </a:r>
            <a:r>
              <a:rPr lang="ja-JP" altLang="en-US" dirty="0">
                <a:latin typeface="Arial"/>
                <a:ea typeface="ＭＳ Ｐゴシック"/>
              </a:rPr>
              <a:t>ずるものと</a:t>
            </a:r>
            <a:r>
              <a:rPr lang="ja-JP" altLang="en-US" dirty="0">
                <a:solidFill>
                  <a:srgbClr val="000000"/>
                </a:solidFill>
                <a:latin typeface="Arial"/>
                <a:ea typeface="ＭＳ Ｐゴシック"/>
              </a:rPr>
              <a:t>する　　</a:t>
            </a:r>
            <a:r>
              <a:rPr lang="en-US" altLang="ja-JP" sz="1050" dirty="0">
                <a:solidFill>
                  <a:srgbClr val="000000"/>
                </a:solidFill>
                <a:latin typeface="Arial"/>
                <a:ea typeface="ＭＳ Ｐゴシック"/>
              </a:rPr>
              <a:t>※</a:t>
            </a:r>
            <a:r>
              <a:rPr lang="ja-JP" altLang="en-US" sz="1050" dirty="0">
                <a:solidFill>
                  <a:srgbClr val="000000"/>
                </a:solidFill>
                <a:latin typeface="Arial"/>
                <a:ea typeface="ＭＳ Ｐゴシック"/>
              </a:rPr>
              <a:t>文化学術研究地区における文化学術研究施設に係る法人税の特別償却制度</a:t>
            </a:r>
            <a:endParaRPr lang="en-US" altLang="ja-JP" sz="1050" dirty="0">
              <a:solidFill>
                <a:srgbClr val="000000"/>
              </a:solidFill>
              <a:latin typeface="Arial"/>
              <a:ea typeface="ＭＳ Ｐゴシック"/>
            </a:endParaRPr>
          </a:p>
          <a:p>
            <a:pPr>
              <a:defRPr/>
            </a:pPr>
            <a:r>
              <a:rPr lang="ja-JP" altLang="en-US" sz="1050" dirty="0">
                <a:solidFill>
                  <a:srgbClr val="000000"/>
                </a:solidFill>
                <a:latin typeface="Arial"/>
                <a:ea typeface="ＭＳ Ｐゴシック"/>
              </a:rPr>
              <a:t>　　　　　　　　　　　　　　　　　                                                     （ 施設の取得等資金要件：</a:t>
            </a:r>
            <a:r>
              <a:rPr lang="en-US" altLang="ja-JP" sz="1050" dirty="0">
                <a:solidFill>
                  <a:srgbClr val="000000"/>
                </a:solidFill>
                <a:latin typeface="Arial"/>
                <a:ea typeface="ＭＳ Ｐゴシック"/>
              </a:rPr>
              <a:t>4.5</a:t>
            </a:r>
            <a:r>
              <a:rPr lang="ja-JP" altLang="en-US" sz="1050" dirty="0">
                <a:solidFill>
                  <a:srgbClr val="000000"/>
                </a:solidFill>
                <a:latin typeface="Arial"/>
                <a:ea typeface="ＭＳ Ｐゴシック"/>
              </a:rPr>
              <a:t>億円以上、建物等：６％・機械等</a:t>
            </a:r>
            <a:r>
              <a:rPr lang="en-US" altLang="ja-JP" sz="1050" dirty="0">
                <a:solidFill>
                  <a:srgbClr val="000000"/>
                </a:solidFill>
                <a:latin typeface="Arial"/>
                <a:ea typeface="ＭＳ Ｐゴシック"/>
              </a:rPr>
              <a:t>12 </a:t>
            </a:r>
            <a:r>
              <a:rPr lang="ja-JP" altLang="en-US" sz="1050" dirty="0">
                <a:solidFill>
                  <a:srgbClr val="000000"/>
                </a:solidFill>
                <a:latin typeface="Arial"/>
                <a:ea typeface="ＭＳ Ｐゴシック"/>
              </a:rPr>
              <a:t>％）</a:t>
            </a:r>
            <a:endParaRPr lang="ja-JP" altLang="en-US" sz="1100" dirty="0">
              <a:solidFill>
                <a:srgbClr val="000000"/>
              </a:solidFill>
              <a:latin typeface="Arial"/>
              <a:ea typeface="ＭＳ Ｐゴシック"/>
            </a:endParaRPr>
          </a:p>
        </p:txBody>
      </p:sp>
      <p:sp>
        <p:nvSpPr>
          <p:cNvPr id="4" name="スライド番号プレースホルダー 1">
            <a:extLst>
              <a:ext uri="{FF2B5EF4-FFF2-40B4-BE49-F238E27FC236}">
                <a16:creationId xmlns:a16="http://schemas.microsoft.com/office/drawing/2014/main" id="{7DB0A3F8-BCE4-70FD-126E-E352735778FE}"/>
              </a:ext>
            </a:extLst>
          </p:cNvPr>
          <p:cNvSpPr txBox="1">
            <a:spLocks/>
          </p:cNvSpPr>
          <p:nvPr/>
        </p:nvSpPr>
        <p:spPr>
          <a:xfrm>
            <a:off x="7594600" y="6381750"/>
            <a:ext cx="2311400" cy="476250"/>
          </a:xfrm>
          <a:prstGeom prst="rect">
            <a:avLst/>
          </a:prstGeom>
          <a:noFill/>
          <a:ln w="9525">
            <a:noFill/>
            <a:miter lim="800000"/>
            <a:headEnd/>
            <a:tailEnd/>
          </a:ln>
          <a:effectLst/>
        </p:spPr>
        <p:txBody>
          <a:bodyPr vert="horz" wrap="square" lIns="91410" tIns="45706" rIns="91410" bIns="45706"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14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14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14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1400" kern="1200">
                <a:solidFill>
                  <a:schemeClr val="tx1"/>
                </a:solidFill>
                <a:latin typeface="Arial" charset="0"/>
                <a:ea typeface="ＭＳ Ｐゴシック" charset="-128"/>
                <a:cs typeface="+mn-cs"/>
              </a:defRPr>
            </a:lvl5pPr>
            <a:lvl6pPr marL="2286000" algn="l" defTabSz="914400" rtl="0" eaLnBrk="1" latinLnBrk="0" hangingPunct="1">
              <a:defRPr kumimoji="1" sz="1400" kern="1200">
                <a:solidFill>
                  <a:schemeClr val="tx1"/>
                </a:solidFill>
                <a:latin typeface="Arial" charset="0"/>
                <a:ea typeface="ＭＳ Ｐゴシック" charset="-128"/>
                <a:cs typeface="+mn-cs"/>
              </a:defRPr>
            </a:lvl6pPr>
            <a:lvl7pPr marL="2743200" algn="l" defTabSz="914400" rtl="0" eaLnBrk="1" latinLnBrk="0" hangingPunct="1">
              <a:defRPr kumimoji="1" sz="1400" kern="1200">
                <a:solidFill>
                  <a:schemeClr val="tx1"/>
                </a:solidFill>
                <a:latin typeface="Arial" charset="0"/>
                <a:ea typeface="ＭＳ Ｐゴシック" charset="-128"/>
                <a:cs typeface="+mn-cs"/>
              </a:defRPr>
            </a:lvl7pPr>
            <a:lvl8pPr marL="3200400" algn="l" defTabSz="914400" rtl="0" eaLnBrk="1" latinLnBrk="0" hangingPunct="1">
              <a:defRPr kumimoji="1" sz="1400" kern="1200">
                <a:solidFill>
                  <a:schemeClr val="tx1"/>
                </a:solidFill>
                <a:latin typeface="Arial" charset="0"/>
                <a:ea typeface="ＭＳ Ｐゴシック" charset="-128"/>
                <a:cs typeface="+mn-cs"/>
              </a:defRPr>
            </a:lvl8pPr>
            <a:lvl9pPr marL="3657600" algn="l" defTabSz="914400" rtl="0" eaLnBrk="1" latinLnBrk="0" hangingPunct="1">
              <a:defRPr kumimoji="1" sz="1400" kern="1200">
                <a:solidFill>
                  <a:schemeClr val="tx1"/>
                </a:solidFill>
                <a:latin typeface="Arial" charset="0"/>
                <a:ea typeface="ＭＳ Ｐゴシック" charset="-128"/>
                <a:cs typeface="+mn-cs"/>
              </a:defRPr>
            </a:lvl9pPr>
          </a:lstStyle>
          <a:p>
            <a:pPr>
              <a:defRPr/>
            </a:pPr>
            <a:endParaRPr lang="en-US" altLang="ja-JP" sz="1662" dirty="0">
              <a:solidFill>
                <a:srgbClr val="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71677868"/>
      </p:ext>
    </p:extLst>
  </p:cSld>
  <p:clrMapOvr>
    <a:masterClrMapping/>
  </p:clrMapOvr>
</p:sld>
</file>

<file path=ppt/theme/theme1.xml><?xml version="1.0" encoding="utf-8"?>
<a:theme xmlns:a="http://schemas.openxmlformats.org/drawingml/2006/main" name="1_MLIT2008">
  <a:themeElements>
    <a:clrScheme name="MLIT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LIT2008">
      <a:majorFont>
        <a:latin typeface="HGP創英角ｺﾞｼｯｸUB"/>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Overflow="overflow" horzOverflow="overflow" wrap="none" numCol="1" anchor="t" anchorCtr="0" compatLnSpc="1"/>
      <a:lstStyle>
        <a:defPPr marL="0" marR="0" indent="0" algn="l"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a:ea typeface="ＭＳ Ｐゴシック"/>
          </a:defRPr>
        </a:defPPr>
      </a:lstStyle>
    </a:spDef>
    <a:lnDef>
      <a:spPr>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Overflow="overflow" horzOverflow="overflow" wrap="none" numCol="1" anchor="t" anchorCtr="0" compatLnSpc="1"/>
      <a:lstStyle>
        <a:defPPr marL="0" marR="0" indent="0" algn="l"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a:ea typeface="ＭＳ Ｐゴシック"/>
          </a:defRPr>
        </a:defPPr>
      </a:lstStyle>
    </a:lnDef>
  </a:objectDefaults>
  <a:extraClrSchemeLst/>
</a:theme>
</file>

<file path=ppt/theme/theme2.xml><?xml version="1.0" encoding="utf-8"?>
<a:theme xmlns:a="http://schemas.openxmlformats.org/drawingml/2006/main" name="2_MLIT2008">
  <a:themeElements>
    <a:clrScheme name="MLIT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LIT2008">
      <a:majorFont>
        <a:latin typeface="HGP創英角ｺﾞｼｯｸUB"/>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MLIT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LIT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LIT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LIT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LIT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LIT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LIT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LIT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LIT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LIT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LIT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LIT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5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10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5.xml><?xml version="1.0" encoding="utf-8"?>
<a:theme xmlns:a="http://schemas.openxmlformats.org/drawingml/2006/main" name="8_MLIT2008">
  <a:themeElements>
    <a:clrScheme name="MLIT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LIT2008">
      <a:majorFont>
        <a:latin typeface="HGP創英角ｺﾞｼｯｸUB"/>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Overflow="overflow" horzOverflow="overflow" wrap="none" numCol="1" anchor="t" anchorCtr="0" compatLnSpc="1"/>
      <a:lstStyle>
        <a:defPPr marL="0" marR="0" indent="0" algn="l"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a:ea typeface="ＭＳ Ｐゴシック"/>
          </a:defRPr>
        </a:defPPr>
      </a:lstStyle>
    </a:spDef>
    <a:lnDef>
      <a:spPr>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Overflow="overflow" horzOverflow="overflow" wrap="none" numCol="1" anchor="t" anchorCtr="0" compatLnSpc="1"/>
      <a:lstStyle>
        <a:defPPr marL="0" marR="0" indent="0" algn="l"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a:ea typeface="ＭＳ Ｐゴシック"/>
          </a:defRPr>
        </a:defPPr>
      </a:lstStyle>
    </a:lnDef>
  </a:objectDefaults>
  <a:extraClrSchemeLst/>
</a:theme>
</file>

<file path=ppt/theme/theme6.xml><?xml version="1.0" encoding="utf-8"?>
<a:theme xmlns:a="http://schemas.openxmlformats.org/drawingml/2006/main" name="3_テーマ3">
  <a:themeElements>
    <a:clrScheme name="ユーザー定義 5">
      <a:dk1>
        <a:srgbClr val="000000"/>
      </a:dk1>
      <a:lt1>
        <a:srgbClr val="FFFFFF"/>
      </a:lt1>
      <a:dk2>
        <a:srgbClr val="000000"/>
      </a:dk2>
      <a:lt2>
        <a:srgbClr val="808080"/>
      </a:lt2>
      <a:accent1>
        <a:srgbClr val="BBE0E3"/>
      </a:accent1>
      <a:accent2>
        <a:srgbClr val="333399"/>
      </a:accent2>
      <a:accent3>
        <a:srgbClr val="C0504D"/>
      </a:accent3>
      <a:accent4>
        <a:srgbClr val="F79646"/>
      </a:accent4>
      <a:accent5>
        <a:srgbClr val="8064A2"/>
      </a:accent5>
      <a:accent6>
        <a:srgbClr val="4BACC6"/>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ln/>
      </a:spPr>
      <a:bodyPr vertOverflow="overflow" horzOverflow="overflow" rtlCol="0" anchor="ctr"/>
      <a:lstStyle>
        <a:defPPr>
          <a:defRPr sz="1600" dirty="0" smtClean="0">
            <a:solidFill>
              <a:srgbClr val="000000"/>
            </a:solidFill>
            <a:latin typeface="ＭＳ Ｐゴシック"/>
          </a:defRPr>
        </a:defPPr>
      </a:lstStyle>
      <a:style>
        <a:lnRef idx="2">
          <a:schemeClr val="accent6"/>
        </a:lnRef>
        <a:fillRef idx="1">
          <a:schemeClr val="lt1"/>
        </a:fillRef>
        <a:effectRef idx="0">
          <a:schemeClr val="accent6"/>
        </a:effectRef>
        <a:fontRef idx="minor">
          <a:schemeClr val="dk1"/>
        </a:fontRef>
      </a:style>
    </a:spDef>
  </a:objectDefaults>
  <a:extraClrSchemeLst/>
</a:theme>
</file>

<file path=ppt/theme/theme7.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テーマ1</Template>
  <Words>406</Words>
  <PresentationFormat>A4 210 x 297 mm</PresentationFormat>
  <Paragraphs>76</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6</vt:i4>
      </vt:variant>
      <vt:variant>
        <vt:lpstr>スライド タイトル</vt:lpstr>
      </vt:variant>
      <vt:variant>
        <vt:i4>1</vt:i4>
      </vt:variant>
    </vt:vector>
  </HeadingPairs>
  <TitlesOfParts>
    <vt:vector size="15" baseType="lpstr">
      <vt:lpstr>HGP創英角ｺﾞｼｯｸUB</vt:lpstr>
      <vt:lpstr>Meiryo UI</vt:lpstr>
      <vt:lpstr>ＭＳ Ｐゴシック</vt:lpstr>
      <vt:lpstr>Arial</vt:lpstr>
      <vt:lpstr>Broadway</vt:lpstr>
      <vt:lpstr>Calibri</vt:lpstr>
      <vt:lpstr>Times New Roman</vt:lpstr>
      <vt:lpstr>Wingdings</vt:lpstr>
      <vt:lpstr>1_MLIT2008</vt:lpstr>
      <vt:lpstr>2_MLIT2008</vt:lpstr>
      <vt:lpstr>5_デザインの設定</vt:lpstr>
      <vt:lpstr>10_標準デザイン</vt:lpstr>
      <vt:lpstr>8_MLIT2008</vt:lpstr>
      <vt:lpstr>3_テーマ3</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