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8"/>
  </p:notesMasterIdLst>
  <p:handoutMasterIdLst>
    <p:handoutMasterId r:id="rId9"/>
  </p:handoutMasterIdLst>
  <p:sldIdLst>
    <p:sldId id="286" r:id="rId2"/>
    <p:sldId id="279" r:id="rId3"/>
    <p:sldId id="280" r:id="rId4"/>
    <p:sldId id="281" r:id="rId5"/>
    <p:sldId id="285" r:id="rId6"/>
    <p:sldId id="283" r:id="rId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留意事項" id="{56F49A92-02D9-4A5E-90EE-C283F9F9417F}">
          <p14:sldIdLst>
            <p14:sldId id="286"/>
          </p14:sldIdLst>
        </p14:section>
        <p14:section name="申請様式（全メニュー対象）" id="{CCE67990-E4DE-4F42-86CE-86D5593E4D6D}">
          <p14:sldIdLst>
            <p14:sldId id="279"/>
            <p14:sldId id="280"/>
            <p14:sldId id="281"/>
          </p14:sldIdLst>
        </p14:section>
        <p14:section name="申請様式（成果連動プログラム型社会実験のみ対象）" id="{7C4DC6B5-50D8-48F2-ACF5-6D8CFF6304E4}">
          <p14:sldIdLst>
            <p14:sldId id="285"/>
            <p14:sldId id="28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4FCAF"/>
    <a:srgbClr val="3AFA26"/>
    <a:srgbClr val="0070C0"/>
    <a:srgbClr val="292989"/>
    <a:srgbClr val="404040"/>
    <a:srgbClr val="4A4A4A"/>
    <a:srgbClr val="FF3300"/>
    <a:srgbClr val="FF9C85"/>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D718FC-9B39-447C-B6D0-D6847A70B674}" v="1614" dt="2025-12-24T06:39:21.93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080" y="3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加藤 千絵子" userId="8abfa1bb-b660-4e9c-98e8-45901db27eea" providerId="ADAL" clId="{9C50F2B5-C4D2-493C-BFBD-324E8C3AB88E}"/>
    <pc:docChg chg="undo custSel modSld sldOrd addSection modSection">
      <pc:chgData name="加藤 千絵子" userId="8abfa1bb-b660-4e9c-98e8-45901db27eea" providerId="ADAL" clId="{9C50F2B5-C4D2-493C-BFBD-324E8C3AB88E}" dt="2025-12-22T10:25:23.288" v="7808" actId="478"/>
      <pc:docMkLst>
        <pc:docMk/>
      </pc:docMkLst>
      <pc:sldChg chg="addSp delSp modSp mod">
        <pc:chgData name="加藤 千絵子" userId="8abfa1bb-b660-4e9c-98e8-45901db27eea" providerId="ADAL" clId="{9C50F2B5-C4D2-493C-BFBD-324E8C3AB88E}" dt="2025-12-22T10:25:12.951" v="7804" actId="478"/>
        <pc:sldMkLst>
          <pc:docMk/>
          <pc:sldMk cId="852980453" sldId="279"/>
        </pc:sldMkLst>
        <pc:spChg chg="mod">
          <ac:chgData name="加藤 千絵子" userId="8abfa1bb-b660-4e9c-98e8-45901db27eea" providerId="ADAL" clId="{9C50F2B5-C4D2-493C-BFBD-324E8C3AB88E}" dt="2025-12-19T06:37:53.722" v="3438"/>
          <ac:spMkLst>
            <pc:docMk/>
            <pc:sldMk cId="852980453" sldId="279"/>
            <ac:spMk id="5" creationId="{5DC9D1BE-736D-BF88-BDFB-5B9599184857}"/>
          </ac:spMkLst>
        </pc:spChg>
        <pc:spChg chg="mod">
          <ac:chgData name="加藤 千絵子" userId="8abfa1bb-b660-4e9c-98e8-45901db27eea" providerId="ADAL" clId="{9C50F2B5-C4D2-493C-BFBD-324E8C3AB88E}" dt="2025-12-19T06:38:20.764" v="3446"/>
          <ac:spMkLst>
            <pc:docMk/>
            <pc:sldMk cId="852980453" sldId="279"/>
            <ac:spMk id="6" creationId="{C9F16E9D-59EA-4572-4E45-3DB70A448931}"/>
          </ac:spMkLst>
        </pc:spChg>
        <pc:spChg chg="del">
          <ac:chgData name="加藤 千絵子" userId="8abfa1bb-b660-4e9c-98e8-45901db27eea" providerId="ADAL" clId="{9C50F2B5-C4D2-493C-BFBD-324E8C3AB88E}" dt="2025-12-19T05:06:03.567" v="5" actId="478"/>
          <ac:spMkLst>
            <pc:docMk/>
            <pc:sldMk cId="852980453" sldId="279"/>
            <ac:spMk id="7" creationId="{4973A1F7-EDFB-F9B1-54B3-DF9C1AB79B1F}"/>
          </ac:spMkLst>
        </pc:spChg>
        <pc:spChg chg="mod">
          <ac:chgData name="加藤 千絵子" userId="8abfa1bb-b660-4e9c-98e8-45901db27eea" providerId="ADAL" clId="{9C50F2B5-C4D2-493C-BFBD-324E8C3AB88E}" dt="2025-12-19T06:26:56.989" v="3367" actId="207"/>
          <ac:spMkLst>
            <pc:docMk/>
            <pc:sldMk cId="852980453" sldId="279"/>
            <ac:spMk id="9" creationId="{DF0BF640-35DF-7248-7ACE-48A4E75B2ED1}"/>
          </ac:spMkLst>
        </pc:spChg>
        <pc:spChg chg="mod">
          <ac:chgData name="加藤 千絵子" userId="8abfa1bb-b660-4e9c-98e8-45901db27eea" providerId="ADAL" clId="{9C50F2B5-C4D2-493C-BFBD-324E8C3AB88E}" dt="2025-12-19T06:45:19.012" v="3665" actId="404"/>
          <ac:spMkLst>
            <pc:docMk/>
            <pc:sldMk cId="852980453" sldId="279"/>
            <ac:spMk id="10" creationId="{962FE459-0DFD-B343-21D2-790DC9338594}"/>
          </ac:spMkLst>
        </pc:spChg>
        <pc:spChg chg="del">
          <ac:chgData name="加藤 千絵子" userId="8abfa1bb-b660-4e9c-98e8-45901db27eea" providerId="ADAL" clId="{9C50F2B5-C4D2-493C-BFBD-324E8C3AB88E}" dt="2025-12-19T05:05:40.032" v="0" actId="21"/>
          <ac:spMkLst>
            <pc:docMk/>
            <pc:sldMk cId="852980453" sldId="279"/>
            <ac:spMk id="13" creationId="{5EF0B0DE-BADF-D523-B97D-15297F927CC5}"/>
          </ac:spMkLst>
        </pc:spChg>
        <pc:spChg chg="del">
          <ac:chgData name="加藤 千絵子" userId="8abfa1bb-b660-4e9c-98e8-45901db27eea" providerId="ADAL" clId="{9C50F2B5-C4D2-493C-BFBD-324E8C3AB88E}" dt="2025-12-22T10:25:12.951" v="7804" actId="478"/>
          <ac:spMkLst>
            <pc:docMk/>
            <pc:sldMk cId="852980453" sldId="279"/>
            <ac:spMk id="14" creationId="{5FB09974-FA60-30A5-834E-774FFAF98D8D}"/>
          </ac:spMkLst>
        </pc:spChg>
        <pc:spChg chg="del">
          <ac:chgData name="加藤 千絵子" userId="8abfa1bb-b660-4e9c-98e8-45901db27eea" providerId="ADAL" clId="{9C50F2B5-C4D2-493C-BFBD-324E8C3AB88E}" dt="2025-12-19T05:06:03.567" v="5" actId="478"/>
          <ac:spMkLst>
            <pc:docMk/>
            <pc:sldMk cId="852980453" sldId="279"/>
            <ac:spMk id="15" creationId="{EB95124A-2F84-BE1A-B87E-07B56B874644}"/>
          </ac:spMkLst>
        </pc:spChg>
        <pc:spChg chg="add mod">
          <ac:chgData name="加藤 千絵子" userId="8abfa1bb-b660-4e9c-98e8-45901db27eea" providerId="ADAL" clId="{9C50F2B5-C4D2-493C-BFBD-324E8C3AB88E}" dt="2025-12-22T02:36:55.426" v="7198" actId="1076"/>
          <ac:spMkLst>
            <pc:docMk/>
            <pc:sldMk cId="852980453" sldId="279"/>
            <ac:spMk id="16" creationId="{64A684B7-F12C-B83D-0AF9-BC02B87E6E32}"/>
          </ac:spMkLst>
        </pc:spChg>
        <pc:spChg chg="del">
          <ac:chgData name="加藤 千絵子" userId="8abfa1bb-b660-4e9c-98e8-45901db27eea" providerId="ADAL" clId="{9C50F2B5-C4D2-493C-BFBD-324E8C3AB88E}" dt="2025-12-19T05:06:03.567" v="5" actId="478"/>
          <ac:spMkLst>
            <pc:docMk/>
            <pc:sldMk cId="852980453" sldId="279"/>
            <ac:spMk id="17" creationId="{AEA34879-E7E5-6FCB-F5E9-748C3A27DCBD}"/>
          </ac:spMkLst>
        </pc:spChg>
        <pc:spChg chg="del">
          <ac:chgData name="加藤 千絵子" userId="8abfa1bb-b660-4e9c-98e8-45901db27eea" providerId="ADAL" clId="{9C50F2B5-C4D2-493C-BFBD-324E8C3AB88E}" dt="2025-12-19T05:05:40.032" v="0" actId="21"/>
          <ac:spMkLst>
            <pc:docMk/>
            <pc:sldMk cId="852980453" sldId="279"/>
            <ac:spMk id="19" creationId="{099DA07C-93AE-6FF2-1307-1B23DD22FA03}"/>
          </ac:spMkLst>
        </pc:spChg>
        <pc:spChg chg="del">
          <ac:chgData name="加藤 千絵子" userId="8abfa1bb-b660-4e9c-98e8-45901db27eea" providerId="ADAL" clId="{9C50F2B5-C4D2-493C-BFBD-324E8C3AB88E}" dt="2025-12-19T05:06:03.567" v="5" actId="478"/>
          <ac:spMkLst>
            <pc:docMk/>
            <pc:sldMk cId="852980453" sldId="279"/>
            <ac:spMk id="20" creationId="{8DD577AF-B6B3-548C-8F88-A18D80E4B678}"/>
          </ac:spMkLst>
        </pc:spChg>
        <pc:spChg chg="del">
          <ac:chgData name="加藤 千絵子" userId="8abfa1bb-b660-4e9c-98e8-45901db27eea" providerId="ADAL" clId="{9C50F2B5-C4D2-493C-BFBD-324E8C3AB88E}" dt="2025-12-19T05:06:03.567" v="5" actId="478"/>
          <ac:spMkLst>
            <pc:docMk/>
            <pc:sldMk cId="852980453" sldId="279"/>
            <ac:spMk id="21" creationId="{6AD2B239-9DB8-2DD6-DC29-269E542CCC30}"/>
          </ac:spMkLst>
        </pc:spChg>
        <pc:spChg chg="del">
          <ac:chgData name="加藤 千絵子" userId="8abfa1bb-b660-4e9c-98e8-45901db27eea" providerId="ADAL" clId="{9C50F2B5-C4D2-493C-BFBD-324E8C3AB88E}" dt="2025-12-19T05:06:03.567" v="5" actId="478"/>
          <ac:spMkLst>
            <pc:docMk/>
            <pc:sldMk cId="852980453" sldId="279"/>
            <ac:spMk id="22" creationId="{38CDE1A1-D2A6-D078-39D5-7E5969B6641D}"/>
          </ac:spMkLst>
        </pc:spChg>
        <pc:spChg chg="del">
          <ac:chgData name="加藤 千絵子" userId="8abfa1bb-b660-4e9c-98e8-45901db27eea" providerId="ADAL" clId="{9C50F2B5-C4D2-493C-BFBD-324E8C3AB88E}" dt="2025-12-19T05:06:31.928" v="10" actId="478"/>
          <ac:spMkLst>
            <pc:docMk/>
            <pc:sldMk cId="852980453" sldId="279"/>
            <ac:spMk id="23" creationId="{A6BED0E7-152D-B039-AD60-F301822451A3}"/>
          </ac:spMkLst>
        </pc:spChg>
        <pc:spChg chg="del">
          <ac:chgData name="加藤 千絵子" userId="8abfa1bb-b660-4e9c-98e8-45901db27eea" providerId="ADAL" clId="{9C50F2B5-C4D2-493C-BFBD-324E8C3AB88E}" dt="2025-12-19T05:06:05.986" v="7" actId="478"/>
          <ac:spMkLst>
            <pc:docMk/>
            <pc:sldMk cId="852980453" sldId="279"/>
            <ac:spMk id="24" creationId="{92F4F338-FF8C-E95B-E084-61E822045AD3}"/>
          </ac:spMkLst>
        </pc:spChg>
        <pc:spChg chg="del">
          <ac:chgData name="加藤 千絵子" userId="8abfa1bb-b660-4e9c-98e8-45901db27eea" providerId="ADAL" clId="{9C50F2B5-C4D2-493C-BFBD-324E8C3AB88E}" dt="2025-12-19T05:06:05.299" v="6" actId="478"/>
          <ac:spMkLst>
            <pc:docMk/>
            <pc:sldMk cId="852980453" sldId="279"/>
            <ac:spMk id="25" creationId="{1A05A619-F021-6448-7805-EFFEDE38F6BB}"/>
          </ac:spMkLst>
        </pc:spChg>
        <pc:spChg chg="del">
          <ac:chgData name="加藤 千絵子" userId="8abfa1bb-b660-4e9c-98e8-45901db27eea" providerId="ADAL" clId="{9C50F2B5-C4D2-493C-BFBD-324E8C3AB88E}" dt="2025-12-19T05:06:31.928" v="10" actId="478"/>
          <ac:spMkLst>
            <pc:docMk/>
            <pc:sldMk cId="852980453" sldId="279"/>
            <ac:spMk id="26" creationId="{C14A6A46-0932-6479-68DC-D3263075DB09}"/>
          </ac:spMkLst>
        </pc:spChg>
        <pc:spChg chg="del">
          <ac:chgData name="加藤 千絵子" userId="8abfa1bb-b660-4e9c-98e8-45901db27eea" providerId="ADAL" clId="{9C50F2B5-C4D2-493C-BFBD-324E8C3AB88E}" dt="2025-12-19T05:06:31.928" v="10" actId="478"/>
          <ac:spMkLst>
            <pc:docMk/>
            <pc:sldMk cId="852980453" sldId="279"/>
            <ac:spMk id="27" creationId="{481CD6EE-4E6C-6416-F57E-AB5AD26BF104}"/>
          </ac:spMkLst>
        </pc:spChg>
        <pc:spChg chg="del">
          <ac:chgData name="加藤 千絵子" userId="8abfa1bb-b660-4e9c-98e8-45901db27eea" providerId="ADAL" clId="{9C50F2B5-C4D2-493C-BFBD-324E8C3AB88E}" dt="2025-12-19T05:06:31.928" v="10" actId="478"/>
          <ac:spMkLst>
            <pc:docMk/>
            <pc:sldMk cId="852980453" sldId="279"/>
            <ac:spMk id="28" creationId="{7FA90C2F-E637-9021-1506-7C00A19866C8}"/>
          </ac:spMkLst>
        </pc:spChg>
        <pc:spChg chg="del">
          <ac:chgData name="加藤 千絵子" userId="8abfa1bb-b660-4e9c-98e8-45901db27eea" providerId="ADAL" clId="{9C50F2B5-C4D2-493C-BFBD-324E8C3AB88E}" dt="2025-12-19T05:06:31.928" v="10" actId="478"/>
          <ac:spMkLst>
            <pc:docMk/>
            <pc:sldMk cId="852980453" sldId="279"/>
            <ac:spMk id="29" creationId="{7027EE83-C8B4-2C55-91FF-3897486128F8}"/>
          </ac:spMkLst>
        </pc:spChg>
        <pc:spChg chg="del">
          <ac:chgData name="加藤 千絵子" userId="8abfa1bb-b660-4e9c-98e8-45901db27eea" providerId="ADAL" clId="{9C50F2B5-C4D2-493C-BFBD-324E8C3AB88E}" dt="2025-12-19T05:06:31.928" v="10" actId="478"/>
          <ac:spMkLst>
            <pc:docMk/>
            <pc:sldMk cId="852980453" sldId="279"/>
            <ac:spMk id="30" creationId="{A364A386-9B50-74D7-41E2-3EC4842ECB2C}"/>
          </ac:spMkLst>
        </pc:spChg>
        <pc:spChg chg="del">
          <ac:chgData name="加藤 千絵子" userId="8abfa1bb-b660-4e9c-98e8-45901db27eea" providerId="ADAL" clId="{9C50F2B5-C4D2-493C-BFBD-324E8C3AB88E}" dt="2025-12-19T05:06:31.928" v="10" actId="478"/>
          <ac:spMkLst>
            <pc:docMk/>
            <pc:sldMk cId="852980453" sldId="279"/>
            <ac:spMk id="31" creationId="{328BC083-2E01-76CE-EC94-398C93F28E6E}"/>
          </ac:spMkLst>
        </pc:spChg>
        <pc:spChg chg="del">
          <ac:chgData name="加藤 千絵子" userId="8abfa1bb-b660-4e9c-98e8-45901db27eea" providerId="ADAL" clId="{9C50F2B5-C4D2-493C-BFBD-324E8C3AB88E}" dt="2025-12-19T05:06:31.928" v="10" actId="478"/>
          <ac:spMkLst>
            <pc:docMk/>
            <pc:sldMk cId="852980453" sldId="279"/>
            <ac:spMk id="32" creationId="{F7A52DC0-D3A6-1B2F-A421-BD20E51EC351}"/>
          </ac:spMkLst>
        </pc:spChg>
        <pc:spChg chg="del">
          <ac:chgData name="加藤 千絵子" userId="8abfa1bb-b660-4e9c-98e8-45901db27eea" providerId="ADAL" clId="{9C50F2B5-C4D2-493C-BFBD-324E8C3AB88E}" dt="2025-12-19T05:06:31.928" v="10" actId="478"/>
          <ac:spMkLst>
            <pc:docMk/>
            <pc:sldMk cId="852980453" sldId="279"/>
            <ac:spMk id="33" creationId="{95292DAF-CA04-020F-1C4E-89A5540742D3}"/>
          </ac:spMkLst>
        </pc:spChg>
        <pc:spChg chg="del">
          <ac:chgData name="加藤 千絵子" userId="8abfa1bb-b660-4e9c-98e8-45901db27eea" providerId="ADAL" clId="{9C50F2B5-C4D2-493C-BFBD-324E8C3AB88E}" dt="2025-12-19T05:06:31.928" v="10" actId="478"/>
          <ac:spMkLst>
            <pc:docMk/>
            <pc:sldMk cId="852980453" sldId="279"/>
            <ac:spMk id="34" creationId="{00071179-970A-6544-77FF-627513EE087A}"/>
          </ac:spMkLst>
        </pc:spChg>
        <pc:spChg chg="del mod">
          <ac:chgData name="加藤 千絵子" userId="8abfa1bb-b660-4e9c-98e8-45901db27eea" providerId="ADAL" clId="{9C50F2B5-C4D2-493C-BFBD-324E8C3AB88E}" dt="2025-12-19T05:06:09.492" v="9" actId="478"/>
          <ac:spMkLst>
            <pc:docMk/>
            <pc:sldMk cId="852980453" sldId="279"/>
            <ac:spMk id="35" creationId="{644EE054-AB69-6BA1-05E2-C559ACBCB284}"/>
          </ac:spMkLst>
        </pc:spChg>
        <pc:spChg chg="del">
          <ac:chgData name="加藤 千絵子" userId="8abfa1bb-b660-4e9c-98e8-45901db27eea" providerId="ADAL" clId="{9C50F2B5-C4D2-493C-BFBD-324E8C3AB88E}" dt="2025-12-19T05:49:53.935" v="1517" actId="21"/>
          <ac:spMkLst>
            <pc:docMk/>
            <pc:sldMk cId="852980453" sldId="279"/>
            <ac:spMk id="36" creationId="{6692EB91-1217-71BE-B016-21552623E599}"/>
          </ac:spMkLst>
        </pc:spChg>
        <pc:spChg chg="del mod">
          <ac:chgData name="加藤 千絵子" userId="8abfa1bb-b660-4e9c-98e8-45901db27eea" providerId="ADAL" clId="{9C50F2B5-C4D2-493C-BFBD-324E8C3AB88E}" dt="2025-12-19T06:26:32.527" v="3363" actId="478"/>
          <ac:spMkLst>
            <pc:docMk/>
            <pc:sldMk cId="852980453" sldId="279"/>
            <ac:spMk id="37" creationId="{EAF65028-38E2-300E-9A73-75D00D53E57A}"/>
          </ac:spMkLst>
        </pc:spChg>
        <pc:spChg chg="add mod">
          <ac:chgData name="加藤 千絵子" userId="8abfa1bb-b660-4e9c-98e8-45901db27eea" providerId="ADAL" clId="{9C50F2B5-C4D2-493C-BFBD-324E8C3AB88E}" dt="2025-12-19T06:44:43.661" v="3643" actId="1076"/>
          <ac:spMkLst>
            <pc:docMk/>
            <pc:sldMk cId="852980453" sldId="279"/>
            <ac:spMk id="38" creationId="{FA3945B3-B825-4E2B-66C8-8C78885E951C}"/>
          </ac:spMkLst>
        </pc:spChg>
        <pc:spChg chg="del">
          <ac:chgData name="加藤 千絵子" userId="8abfa1bb-b660-4e9c-98e8-45901db27eea" providerId="ADAL" clId="{9C50F2B5-C4D2-493C-BFBD-324E8C3AB88E}" dt="2025-12-22T02:31:51.955" v="7144" actId="478"/>
          <ac:spMkLst>
            <pc:docMk/>
            <pc:sldMk cId="852980453" sldId="279"/>
            <ac:spMk id="39" creationId="{6B3BD3C4-3412-4DB1-749C-B11305B7B8BB}"/>
          </ac:spMkLst>
        </pc:spChg>
        <pc:spChg chg="del">
          <ac:chgData name="加藤 千絵子" userId="8abfa1bb-b660-4e9c-98e8-45901db27eea" providerId="ADAL" clId="{9C50F2B5-C4D2-493C-BFBD-324E8C3AB88E}" dt="2025-12-19T05:49:53.935" v="1517" actId="21"/>
          <ac:spMkLst>
            <pc:docMk/>
            <pc:sldMk cId="852980453" sldId="279"/>
            <ac:spMk id="58" creationId="{00000000-0000-0000-0000-000000000000}"/>
          </ac:spMkLst>
        </pc:spChg>
        <pc:spChg chg="mod">
          <ac:chgData name="加藤 千絵子" userId="8abfa1bb-b660-4e9c-98e8-45901db27eea" providerId="ADAL" clId="{9C50F2B5-C4D2-493C-BFBD-324E8C3AB88E}" dt="2025-12-19T06:26:40.228" v="3364" actId="207"/>
          <ac:spMkLst>
            <pc:docMk/>
            <pc:sldMk cId="852980453" sldId="279"/>
            <ac:spMk id="59" creationId="{00000000-0000-0000-0000-000000000000}"/>
          </ac:spMkLst>
        </pc:spChg>
        <pc:spChg chg="del">
          <ac:chgData name="加藤 千絵子" userId="8abfa1bb-b660-4e9c-98e8-45901db27eea" providerId="ADAL" clId="{9C50F2B5-C4D2-493C-BFBD-324E8C3AB88E}" dt="2025-12-19T05:49:53.935" v="1517" actId="21"/>
          <ac:spMkLst>
            <pc:docMk/>
            <pc:sldMk cId="852980453" sldId="279"/>
            <ac:spMk id="60" creationId="{00000000-0000-0000-0000-000000000000}"/>
          </ac:spMkLst>
        </pc:spChg>
        <pc:spChg chg="del">
          <ac:chgData name="加藤 千絵子" userId="8abfa1bb-b660-4e9c-98e8-45901db27eea" providerId="ADAL" clId="{9C50F2B5-C4D2-493C-BFBD-324E8C3AB88E}" dt="2025-12-19T05:49:53.935" v="1517" actId="21"/>
          <ac:spMkLst>
            <pc:docMk/>
            <pc:sldMk cId="852980453" sldId="279"/>
            <ac:spMk id="62" creationId="{00000000-0000-0000-0000-000000000000}"/>
          </ac:spMkLst>
        </pc:spChg>
        <pc:spChg chg="del">
          <ac:chgData name="加藤 千絵子" userId="8abfa1bb-b660-4e9c-98e8-45901db27eea" providerId="ADAL" clId="{9C50F2B5-C4D2-493C-BFBD-324E8C3AB88E}" dt="2025-12-19T05:49:53.935" v="1517" actId="21"/>
          <ac:spMkLst>
            <pc:docMk/>
            <pc:sldMk cId="852980453" sldId="279"/>
            <ac:spMk id="63" creationId="{00000000-0000-0000-0000-000000000000}"/>
          </ac:spMkLst>
        </pc:spChg>
        <pc:spChg chg="del">
          <ac:chgData name="加藤 千絵子" userId="8abfa1bb-b660-4e9c-98e8-45901db27eea" providerId="ADAL" clId="{9C50F2B5-C4D2-493C-BFBD-324E8C3AB88E}" dt="2025-12-19T05:49:53.935" v="1517" actId="21"/>
          <ac:spMkLst>
            <pc:docMk/>
            <pc:sldMk cId="852980453" sldId="279"/>
            <ac:spMk id="66" creationId="{00000000-0000-0000-0000-000000000000}"/>
          </ac:spMkLst>
        </pc:spChg>
        <pc:spChg chg="mod">
          <ac:chgData name="加藤 千絵子" userId="8abfa1bb-b660-4e9c-98e8-45901db27eea" providerId="ADAL" clId="{9C50F2B5-C4D2-493C-BFBD-324E8C3AB88E}" dt="2025-12-19T06:45:11.689" v="3655" actId="404"/>
          <ac:spMkLst>
            <pc:docMk/>
            <pc:sldMk cId="852980453" sldId="279"/>
            <ac:spMk id="69" creationId="{00000000-0000-0000-0000-000000000000}"/>
          </ac:spMkLst>
        </pc:spChg>
        <pc:spChg chg="del">
          <ac:chgData name="加藤 千絵子" userId="8abfa1bb-b660-4e9c-98e8-45901db27eea" providerId="ADAL" clId="{9C50F2B5-C4D2-493C-BFBD-324E8C3AB88E}" dt="2025-12-19T05:49:53.935" v="1517" actId="21"/>
          <ac:spMkLst>
            <pc:docMk/>
            <pc:sldMk cId="852980453" sldId="279"/>
            <ac:spMk id="72" creationId="{00000000-0000-0000-0000-000000000000}"/>
          </ac:spMkLst>
        </pc:spChg>
        <pc:spChg chg="mod">
          <ac:chgData name="加藤 千絵子" userId="8abfa1bb-b660-4e9c-98e8-45901db27eea" providerId="ADAL" clId="{9C50F2B5-C4D2-493C-BFBD-324E8C3AB88E}" dt="2025-12-19T06:45:27.696" v="3677" actId="20577"/>
          <ac:spMkLst>
            <pc:docMk/>
            <pc:sldMk cId="852980453" sldId="279"/>
            <ac:spMk id="82" creationId="{00000000-0000-0000-0000-000000000000}"/>
          </ac:spMkLst>
        </pc:spChg>
        <pc:spChg chg="mod">
          <ac:chgData name="加藤 千絵子" userId="8abfa1bb-b660-4e9c-98e8-45901db27eea" providerId="ADAL" clId="{9C50F2B5-C4D2-493C-BFBD-324E8C3AB88E}" dt="2025-12-19T06:28:12.172" v="3405" actId="207"/>
          <ac:spMkLst>
            <pc:docMk/>
            <pc:sldMk cId="852980453" sldId="279"/>
            <ac:spMk id="90" creationId="{00000000-0000-0000-0000-000000000000}"/>
          </ac:spMkLst>
        </pc:spChg>
        <pc:spChg chg="mod">
          <ac:chgData name="加藤 千絵子" userId="8abfa1bb-b660-4e9c-98e8-45901db27eea" providerId="ADAL" clId="{9C50F2B5-C4D2-493C-BFBD-324E8C3AB88E}" dt="2025-12-19T06:26:45.120" v="3365" actId="207"/>
          <ac:spMkLst>
            <pc:docMk/>
            <pc:sldMk cId="852980453" sldId="279"/>
            <ac:spMk id="1117" creationId="{00000000-0000-0000-0000-000000000000}"/>
          </ac:spMkLst>
        </pc:spChg>
        <pc:spChg chg="mod">
          <ac:chgData name="加藤 千絵子" userId="8abfa1bb-b660-4e9c-98e8-45901db27eea" providerId="ADAL" clId="{9C50F2B5-C4D2-493C-BFBD-324E8C3AB88E}" dt="2025-12-22T02:27:13.675" v="7039" actId="1076"/>
          <ac:spMkLst>
            <pc:docMk/>
            <pc:sldMk cId="852980453" sldId="279"/>
            <ac:spMk id="1142" creationId="{00000000-0000-0000-0000-000000000000}"/>
          </ac:spMkLst>
        </pc:spChg>
        <pc:graphicFrameChg chg="del">
          <ac:chgData name="加藤 千絵子" userId="8abfa1bb-b660-4e9c-98e8-45901db27eea" providerId="ADAL" clId="{9C50F2B5-C4D2-493C-BFBD-324E8C3AB88E}" dt="2025-12-19T05:05:40.032" v="0" actId="21"/>
          <ac:graphicFrameMkLst>
            <pc:docMk/>
            <pc:sldMk cId="852980453" sldId="279"/>
            <ac:graphicFrameMk id="16" creationId="{D3DB0360-36D0-BE0E-A725-BF241974D555}"/>
          </ac:graphicFrameMkLst>
        </pc:graphicFrameChg>
      </pc:sldChg>
      <pc:sldChg chg="addSp delSp modSp mod">
        <pc:chgData name="加藤 千絵子" userId="8abfa1bb-b660-4e9c-98e8-45901db27eea" providerId="ADAL" clId="{9C50F2B5-C4D2-493C-BFBD-324E8C3AB88E}" dt="2025-12-22T10:25:14.988" v="7805" actId="478"/>
        <pc:sldMkLst>
          <pc:docMk/>
          <pc:sldMk cId="1470085584" sldId="280"/>
        </pc:sldMkLst>
        <pc:spChg chg="del">
          <ac:chgData name="加藤 千絵子" userId="8abfa1bb-b660-4e9c-98e8-45901db27eea" providerId="ADAL" clId="{9C50F2B5-C4D2-493C-BFBD-324E8C3AB88E}" dt="2025-12-19T06:58:59.996" v="3702" actId="478"/>
          <ac:spMkLst>
            <pc:docMk/>
            <pc:sldMk cId="1470085584" sldId="280"/>
            <ac:spMk id="3" creationId="{7C0203DE-13B2-DB78-F389-0F7141271395}"/>
          </ac:spMkLst>
        </pc:spChg>
        <pc:spChg chg="mod">
          <ac:chgData name="加藤 千絵子" userId="8abfa1bb-b660-4e9c-98e8-45901db27eea" providerId="ADAL" clId="{9C50F2B5-C4D2-493C-BFBD-324E8C3AB88E}" dt="2025-12-22T02:31:10.830" v="7141" actId="1037"/>
          <ac:spMkLst>
            <pc:docMk/>
            <pc:sldMk cId="1470085584" sldId="280"/>
            <ac:spMk id="6" creationId="{9F0A3245-5B0A-C145-BB5B-B00F0609DDC1}"/>
          </ac:spMkLst>
        </pc:spChg>
        <pc:spChg chg="del">
          <ac:chgData name="加藤 千絵子" userId="8abfa1bb-b660-4e9c-98e8-45901db27eea" providerId="ADAL" clId="{9C50F2B5-C4D2-493C-BFBD-324E8C3AB88E}" dt="2025-12-19T06:46:08.998" v="3680" actId="478"/>
          <ac:spMkLst>
            <pc:docMk/>
            <pc:sldMk cId="1470085584" sldId="280"/>
            <ac:spMk id="7" creationId="{6E744179-2260-6BC8-E35D-A37B17DD2C80}"/>
          </ac:spMkLst>
        </pc:spChg>
        <pc:spChg chg="del">
          <ac:chgData name="加藤 千絵子" userId="8abfa1bb-b660-4e9c-98e8-45901db27eea" providerId="ADAL" clId="{9C50F2B5-C4D2-493C-BFBD-324E8C3AB88E}" dt="2025-12-19T06:45:39.726" v="3678" actId="478"/>
          <ac:spMkLst>
            <pc:docMk/>
            <pc:sldMk cId="1470085584" sldId="280"/>
            <ac:spMk id="8" creationId="{0DAC28F0-A427-4F92-F881-0EA873F542C6}"/>
          </ac:spMkLst>
        </pc:spChg>
        <pc:spChg chg="add del mod">
          <ac:chgData name="加藤 千絵子" userId="8abfa1bb-b660-4e9c-98e8-45901db27eea" providerId="ADAL" clId="{9C50F2B5-C4D2-493C-BFBD-324E8C3AB88E}" dt="2025-12-19T08:53:54.297" v="5307" actId="478"/>
          <ac:spMkLst>
            <pc:docMk/>
            <pc:sldMk cId="1470085584" sldId="280"/>
            <ac:spMk id="12" creationId="{BCD54ADB-B7DD-DC33-68F2-0624351AAF40}"/>
          </ac:spMkLst>
        </pc:spChg>
        <pc:spChg chg="add del mod">
          <ac:chgData name="加藤 千絵子" userId="8abfa1bb-b660-4e9c-98e8-45901db27eea" providerId="ADAL" clId="{9C50F2B5-C4D2-493C-BFBD-324E8C3AB88E}" dt="2025-12-22T02:31:28.763" v="7143" actId="478"/>
          <ac:spMkLst>
            <pc:docMk/>
            <pc:sldMk cId="1470085584" sldId="280"/>
            <ac:spMk id="13" creationId="{522E20E6-7CA3-D482-6404-3FC762B6AADF}"/>
          </ac:spMkLst>
        </pc:spChg>
        <pc:spChg chg="del">
          <ac:chgData name="加藤 千絵子" userId="8abfa1bb-b660-4e9c-98e8-45901db27eea" providerId="ADAL" clId="{9C50F2B5-C4D2-493C-BFBD-324E8C3AB88E}" dt="2025-12-22T10:25:14.988" v="7805" actId="478"/>
          <ac:spMkLst>
            <pc:docMk/>
            <pc:sldMk cId="1470085584" sldId="280"/>
            <ac:spMk id="14" creationId="{5FB09974-FA60-30A5-834E-774FFAF98D8D}"/>
          </ac:spMkLst>
        </pc:spChg>
        <pc:spChg chg="mod">
          <ac:chgData name="加藤 千絵子" userId="8abfa1bb-b660-4e9c-98e8-45901db27eea" providerId="ADAL" clId="{9C50F2B5-C4D2-493C-BFBD-324E8C3AB88E}" dt="2025-12-22T02:29:47.088" v="7120" actId="14100"/>
          <ac:spMkLst>
            <pc:docMk/>
            <pc:sldMk cId="1470085584" sldId="280"/>
            <ac:spMk id="15" creationId="{DA2379E1-91F9-7FBC-669C-66286585595E}"/>
          </ac:spMkLst>
        </pc:spChg>
        <pc:spChg chg="add mod">
          <ac:chgData name="加藤 千絵子" userId="8abfa1bb-b660-4e9c-98e8-45901db27eea" providerId="ADAL" clId="{9C50F2B5-C4D2-493C-BFBD-324E8C3AB88E}" dt="2025-12-19T08:52:26.506" v="5267"/>
          <ac:spMkLst>
            <pc:docMk/>
            <pc:sldMk cId="1470085584" sldId="280"/>
            <ac:spMk id="16" creationId="{CD20404E-0DC4-56D3-FEE0-29EDFEB31513}"/>
          </ac:spMkLst>
        </pc:spChg>
        <pc:spChg chg="add mod">
          <ac:chgData name="加藤 千絵子" userId="8abfa1bb-b660-4e9c-98e8-45901db27eea" providerId="ADAL" clId="{9C50F2B5-C4D2-493C-BFBD-324E8C3AB88E}" dt="2025-12-22T02:36:46.587" v="7196" actId="14100"/>
          <ac:spMkLst>
            <pc:docMk/>
            <pc:sldMk cId="1470085584" sldId="280"/>
            <ac:spMk id="17" creationId="{98B6E7DE-0D2B-1EAB-1123-736D7301EB83}"/>
          </ac:spMkLst>
        </pc:spChg>
        <pc:spChg chg="add del mod">
          <ac:chgData name="加藤 千絵子" userId="8abfa1bb-b660-4e9c-98e8-45901db27eea" providerId="ADAL" clId="{9C50F2B5-C4D2-493C-BFBD-324E8C3AB88E}" dt="2025-12-22T02:29:03.121" v="7104" actId="478"/>
          <ac:spMkLst>
            <pc:docMk/>
            <pc:sldMk cId="1470085584" sldId="280"/>
            <ac:spMk id="18" creationId="{AA005BD4-5C67-1A87-021F-9F777AD99787}"/>
          </ac:spMkLst>
        </pc:spChg>
        <pc:spChg chg="mod">
          <ac:chgData name="加藤 千絵子" userId="8abfa1bb-b660-4e9c-98e8-45901db27eea" providerId="ADAL" clId="{9C50F2B5-C4D2-493C-BFBD-324E8C3AB88E}" dt="2025-12-22T04:35:08.810" v="7702"/>
          <ac:spMkLst>
            <pc:docMk/>
            <pc:sldMk cId="1470085584" sldId="280"/>
            <ac:spMk id="26" creationId="{CDFCD0D9-BFCA-2AC1-3224-CF3E9841CF60}"/>
          </ac:spMkLst>
        </pc:spChg>
        <pc:spChg chg="mod">
          <ac:chgData name="加藤 千絵子" userId="8abfa1bb-b660-4e9c-98e8-45901db27eea" providerId="ADAL" clId="{9C50F2B5-C4D2-493C-BFBD-324E8C3AB88E}" dt="2025-12-22T02:30:18.680" v="7128" actId="14100"/>
          <ac:spMkLst>
            <pc:docMk/>
            <pc:sldMk cId="1470085584" sldId="280"/>
            <ac:spMk id="27" creationId="{D5D687B2-0FFD-486A-1C8F-6654D4EE3C4C}"/>
          </ac:spMkLst>
        </pc:spChg>
        <pc:spChg chg="mod">
          <ac:chgData name="加藤 千絵子" userId="8abfa1bb-b660-4e9c-98e8-45901db27eea" providerId="ADAL" clId="{9C50F2B5-C4D2-493C-BFBD-324E8C3AB88E}" dt="2025-12-22T02:29:29.030" v="7111" actId="14100"/>
          <ac:spMkLst>
            <pc:docMk/>
            <pc:sldMk cId="1470085584" sldId="280"/>
            <ac:spMk id="28" creationId="{7C456DF6-D299-EA45-37F7-400059E91F5B}"/>
          </ac:spMkLst>
        </pc:spChg>
        <pc:spChg chg="mod">
          <ac:chgData name="加藤 千絵子" userId="8abfa1bb-b660-4e9c-98e8-45901db27eea" providerId="ADAL" clId="{9C50F2B5-C4D2-493C-BFBD-324E8C3AB88E}" dt="2025-12-22T02:29:59.120" v="7123" actId="14100"/>
          <ac:spMkLst>
            <pc:docMk/>
            <pc:sldMk cId="1470085584" sldId="280"/>
            <ac:spMk id="29" creationId="{6AE829AE-0302-DBBC-A2C2-C283D57EBE2C}"/>
          </ac:spMkLst>
        </pc:spChg>
        <pc:spChg chg="mod">
          <ac:chgData name="加藤 千絵子" userId="8abfa1bb-b660-4e9c-98e8-45901db27eea" providerId="ADAL" clId="{9C50F2B5-C4D2-493C-BFBD-324E8C3AB88E}" dt="2025-12-22T02:37:55.008" v="7209" actId="403"/>
          <ac:spMkLst>
            <pc:docMk/>
            <pc:sldMk cId="1470085584" sldId="280"/>
            <ac:spMk id="1110" creationId="{00000000-0000-0000-0000-000000000000}"/>
          </ac:spMkLst>
        </pc:spChg>
        <pc:graphicFrameChg chg="mod modGraphic">
          <ac:chgData name="加藤 千絵子" userId="8abfa1bb-b660-4e9c-98e8-45901db27eea" providerId="ADAL" clId="{9C50F2B5-C4D2-493C-BFBD-324E8C3AB88E}" dt="2025-12-22T02:31:17.562" v="7142" actId="207"/>
          <ac:graphicFrameMkLst>
            <pc:docMk/>
            <pc:sldMk cId="1470085584" sldId="280"/>
            <ac:graphicFrameMk id="9" creationId="{15F2F4B6-0C33-2D40-4D72-C77EBA2D6CA6}"/>
          </ac:graphicFrameMkLst>
        </pc:graphicFrameChg>
        <pc:graphicFrameChg chg="del">
          <ac:chgData name="加藤 千絵子" userId="8abfa1bb-b660-4e9c-98e8-45901db27eea" providerId="ADAL" clId="{9C50F2B5-C4D2-493C-BFBD-324E8C3AB88E}" dt="2025-12-19T06:59:02.855" v="3703" actId="478"/>
          <ac:graphicFrameMkLst>
            <pc:docMk/>
            <pc:sldMk cId="1470085584" sldId="280"/>
            <ac:graphicFrameMk id="11" creationId="{BF40A075-695F-B184-28DC-D70F67440403}"/>
          </ac:graphicFrameMkLst>
        </pc:graphicFrameChg>
        <pc:picChg chg="del">
          <ac:chgData name="加藤 千絵子" userId="8abfa1bb-b660-4e9c-98e8-45901db27eea" providerId="ADAL" clId="{9C50F2B5-C4D2-493C-BFBD-324E8C3AB88E}" dt="2025-12-19T06:59:06.719" v="3705" actId="478"/>
          <ac:picMkLst>
            <pc:docMk/>
            <pc:sldMk cId="1470085584" sldId="280"/>
            <ac:picMk id="5" creationId="{586DF86A-8875-3BC4-54A4-21C433D69041}"/>
          </ac:picMkLst>
        </pc:picChg>
      </pc:sldChg>
      <pc:sldChg chg="addSp delSp modSp mod">
        <pc:chgData name="加藤 千絵子" userId="8abfa1bb-b660-4e9c-98e8-45901db27eea" providerId="ADAL" clId="{9C50F2B5-C4D2-493C-BFBD-324E8C3AB88E}" dt="2025-12-22T10:25:17.074" v="7806" actId="478"/>
        <pc:sldMkLst>
          <pc:docMk/>
          <pc:sldMk cId="379168176" sldId="281"/>
        </pc:sldMkLst>
        <pc:spChg chg="mod">
          <ac:chgData name="加藤 千絵子" userId="8abfa1bb-b660-4e9c-98e8-45901db27eea" providerId="ADAL" clId="{9C50F2B5-C4D2-493C-BFBD-324E8C3AB88E}" dt="2025-12-19T08:53:00.651" v="5290" actId="1076"/>
          <ac:spMkLst>
            <pc:docMk/>
            <pc:sldMk cId="379168176" sldId="281"/>
            <ac:spMk id="3" creationId="{E4B765E5-3EE5-42A2-5D42-908DFC51A555}"/>
          </ac:spMkLst>
        </pc:spChg>
        <pc:spChg chg="del mod">
          <ac:chgData name="加藤 千絵子" userId="8abfa1bb-b660-4e9c-98e8-45901db27eea" providerId="ADAL" clId="{9C50F2B5-C4D2-493C-BFBD-324E8C3AB88E}" dt="2025-12-22T02:37:16.272" v="7202" actId="478"/>
          <ac:spMkLst>
            <pc:docMk/>
            <pc:sldMk cId="379168176" sldId="281"/>
            <ac:spMk id="7" creationId="{FD55CFE3-5E77-98AE-EA0E-AE87E0A64BE9}"/>
          </ac:spMkLst>
        </pc:spChg>
        <pc:spChg chg="add del mod">
          <ac:chgData name="加藤 千絵子" userId="8abfa1bb-b660-4e9c-98e8-45901db27eea" providerId="ADAL" clId="{9C50F2B5-C4D2-493C-BFBD-324E8C3AB88E}" dt="2025-12-22T02:37:04.189" v="7200" actId="478"/>
          <ac:spMkLst>
            <pc:docMk/>
            <pc:sldMk cId="379168176" sldId="281"/>
            <ac:spMk id="8" creationId="{E032FFF7-5FFC-BB6E-3361-37DA3D6F21FA}"/>
          </ac:spMkLst>
        </pc:spChg>
        <pc:spChg chg="add del mod">
          <ac:chgData name="加藤 千絵子" userId="8abfa1bb-b660-4e9c-98e8-45901db27eea" providerId="ADAL" clId="{9C50F2B5-C4D2-493C-BFBD-324E8C3AB88E}" dt="2025-12-22T02:37:01.235" v="7199" actId="478"/>
          <ac:spMkLst>
            <pc:docMk/>
            <pc:sldMk cId="379168176" sldId="281"/>
            <ac:spMk id="10" creationId="{66839EF5-3EFA-7943-5BD4-92B16267D43B}"/>
          </ac:spMkLst>
        </pc:spChg>
        <pc:spChg chg="add mod">
          <ac:chgData name="加藤 千絵子" userId="8abfa1bb-b660-4e9c-98e8-45901db27eea" providerId="ADAL" clId="{9C50F2B5-C4D2-493C-BFBD-324E8C3AB88E}" dt="2025-12-22T02:37:19.343" v="7203" actId="1076"/>
          <ac:spMkLst>
            <pc:docMk/>
            <pc:sldMk cId="379168176" sldId="281"/>
            <ac:spMk id="11" creationId="{F5A47CAE-9BF5-D1D9-B117-F3DDF51C113D}"/>
          </ac:spMkLst>
        </pc:spChg>
        <pc:spChg chg="del mod">
          <ac:chgData name="加藤 千絵子" userId="8abfa1bb-b660-4e9c-98e8-45901db27eea" providerId="ADAL" clId="{9C50F2B5-C4D2-493C-BFBD-324E8C3AB88E}" dt="2025-12-19T08:54:43.223" v="5316" actId="478"/>
          <ac:spMkLst>
            <pc:docMk/>
            <pc:sldMk cId="379168176" sldId="281"/>
            <ac:spMk id="13" creationId="{2A5F06C0-D561-D025-2DAA-8AAFB5F985F8}"/>
          </ac:spMkLst>
        </pc:spChg>
        <pc:spChg chg="del">
          <ac:chgData name="加藤 千絵子" userId="8abfa1bb-b660-4e9c-98e8-45901db27eea" providerId="ADAL" clId="{9C50F2B5-C4D2-493C-BFBD-324E8C3AB88E}" dt="2025-12-22T10:25:17.074" v="7806" actId="478"/>
          <ac:spMkLst>
            <pc:docMk/>
            <pc:sldMk cId="379168176" sldId="281"/>
            <ac:spMk id="14" creationId="{5FB09974-FA60-30A5-834E-774FFAF98D8D}"/>
          </ac:spMkLst>
        </pc:spChg>
        <pc:spChg chg="mod">
          <ac:chgData name="加藤 千絵子" userId="8abfa1bb-b660-4e9c-98e8-45901db27eea" providerId="ADAL" clId="{9C50F2B5-C4D2-493C-BFBD-324E8C3AB88E}" dt="2025-12-21T06:27:58.764" v="6471" actId="115"/>
          <ac:spMkLst>
            <pc:docMk/>
            <pc:sldMk cId="379168176" sldId="281"/>
            <ac:spMk id="15" creationId="{DA2379E1-91F9-7FBC-669C-66286585595E}"/>
          </ac:spMkLst>
        </pc:spChg>
        <pc:spChg chg="mod">
          <ac:chgData name="加藤 千絵子" userId="8abfa1bb-b660-4e9c-98e8-45901db27eea" providerId="ADAL" clId="{9C50F2B5-C4D2-493C-BFBD-324E8C3AB88E}" dt="2025-12-22T02:38:36.961" v="7266" actId="404"/>
          <ac:spMkLst>
            <pc:docMk/>
            <pc:sldMk cId="379168176" sldId="281"/>
            <ac:spMk id="17" creationId="{114E3EB3-EB9C-709D-26C5-6E04D00EBDFD}"/>
          </ac:spMkLst>
        </pc:spChg>
        <pc:spChg chg="mod">
          <ac:chgData name="加藤 千絵子" userId="8abfa1bb-b660-4e9c-98e8-45901db27eea" providerId="ADAL" clId="{9C50F2B5-C4D2-493C-BFBD-324E8C3AB88E}" dt="2025-12-19T08:52:54.923" v="5289" actId="1036"/>
          <ac:spMkLst>
            <pc:docMk/>
            <pc:sldMk cId="379168176" sldId="281"/>
            <ac:spMk id="25" creationId="{B4D8253C-05C5-DC6C-8D71-B07F20AA8C07}"/>
          </ac:spMkLst>
        </pc:spChg>
        <pc:spChg chg="mod">
          <ac:chgData name="加藤 千絵子" userId="8abfa1bb-b660-4e9c-98e8-45901db27eea" providerId="ADAL" clId="{9C50F2B5-C4D2-493C-BFBD-324E8C3AB88E}" dt="2025-12-22T02:39:16.469" v="7392" actId="404"/>
          <ac:spMkLst>
            <pc:docMk/>
            <pc:sldMk cId="379168176" sldId="281"/>
            <ac:spMk id="26" creationId="{CDFCD0D9-BFCA-2AC1-3224-CF3E9841CF60}"/>
          </ac:spMkLst>
        </pc:spChg>
        <pc:spChg chg="mod">
          <ac:chgData name="加藤 千絵子" userId="8abfa1bb-b660-4e9c-98e8-45901db27eea" providerId="ADAL" clId="{9C50F2B5-C4D2-493C-BFBD-324E8C3AB88E}" dt="2025-12-19T09:19:33.192" v="6123"/>
          <ac:spMkLst>
            <pc:docMk/>
            <pc:sldMk cId="379168176" sldId="281"/>
            <ac:spMk id="27" creationId="{D5D687B2-0FFD-486A-1C8F-6654D4EE3C4C}"/>
          </ac:spMkLst>
        </pc:spChg>
        <pc:spChg chg="mod">
          <ac:chgData name="加藤 千絵子" userId="8abfa1bb-b660-4e9c-98e8-45901db27eea" providerId="ADAL" clId="{9C50F2B5-C4D2-493C-BFBD-324E8C3AB88E}" dt="2025-12-22T02:38:59.023" v="7338" actId="404"/>
          <ac:spMkLst>
            <pc:docMk/>
            <pc:sldMk cId="379168176" sldId="281"/>
            <ac:spMk id="28" creationId="{7C456DF6-D299-EA45-37F7-400059E91F5B}"/>
          </ac:spMkLst>
        </pc:spChg>
        <pc:spChg chg="mod">
          <ac:chgData name="加藤 千絵子" userId="8abfa1bb-b660-4e9c-98e8-45901db27eea" providerId="ADAL" clId="{9C50F2B5-C4D2-493C-BFBD-324E8C3AB88E}" dt="2025-12-21T06:33:58.304" v="6669" actId="115"/>
          <ac:spMkLst>
            <pc:docMk/>
            <pc:sldMk cId="379168176" sldId="281"/>
            <ac:spMk id="29" creationId="{6AE829AE-0302-DBBC-A2C2-C283D57EBE2C}"/>
          </ac:spMkLst>
        </pc:spChg>
        <pc:spChg chg="mod">
          <ac:chgData name="加藤 千絵子" userId="8abfa1bb-b660-4e9c-98e8-45901db27eea" providerId="ADAL" clId="{9C50F2B5-C4D2-493C-BFBD-324E8C3AB88E}" dt="2025-12-22T02:38:17.595" v="7222" actId="404"/>
          <ac:spMkLst>
            <pc:docMk/>
            <pc:sldMk cId="379168176" sldId="281"/>
            <ac:spMk id="1110" creationId="{00000000-0000-0000-0000-000000000000}"/>
          </ac:spMkLst>
        </pc:spChg>
      </pc:sldChg>
      <pc:sldChg chg="delSp modSp mod">
        <pc:chgData name="加藤 千絵子" userId="8abfa1bb-b660-4e9c-98e8-45901db27eea" providerId="ADAL" clId="{9C50F2B5-C4D2-493C-BFBD-324E8C3AB88E}" dt="2025-12-22T10:25:23.288" v="7808" actId="478"/>
        <pc:sldMkLst>
          <pc:docMk/>
          <pc:sldMk cId="1144097936" sldId="283"/>
        </pc:sldMkLst>
        <pc:spChg chg="mod">
          <ac:chgData name="加藤 千絵子" userId="8abfa1bb-b660-4e9c-98e8-45901db27eea" providerId="ADAL" clId="{9C50F2B5-C4D2-493C-BFBD-324E8C3AB88E}" dt="2025-12-22T09:56:05.861" v="7802" actId="1076"/>
          <ac:spMkLst>
            <pc:docMk/>
            <pc:sldMk cId="1144097936" sldId="283"/>
            <ac:spMk id="5" creationId="{D8422AC3-7CDB-CA46-8456-CD8FEA8044FB}"/>
          </ac:spMkLst>
        </pc:spChg>
        <pc:spChg chg="mod">
          <ac:chgData name="加藤 千絵子" userId="8abfa1bb-b660-4e9c-98e8-45901db27eea" providerId="ADAL" clId="{9C50F2B5-C4D2-493C-BFBD-324E8C3AB88E}" dt="2025-12-22T09:47:28.264" v="7713" actId="207"/>
          <ac:spMkLst>
            <pc:docMk/>
            <pc:sldMk cId="1144097936" sldId="283"/>
            <ac:spMk id="7" creationId="{FD55CFE3-5E77-98AE-EA0E-AE87E0A64BE9}"/>
          </ac:spMkLst>
        </pc:spChg>
        <pc:spChg chg="mod">
          <ac:chgData name="加藤 千絵子" userId="8abfa1bb-b660-4e9c-98e8-45901db27eea" providerId="ADAL" clId="{9C50F2B5-C4D2-493C-BFBD-324E8C3AB88E}" dt="2025-12-22T02:03:13.898" v="7001" actId="1036"/>
          <ac:spMkLst>
            <pc:docMk/>
            <pc:sldMk cId="1144097936" sldId="283"/>
            <ac:spMk id="13" creationId="{DBBE8B40-5D56-2536-F9E7-CADCC454CC8B}"/>
          </ac:spMkLst>
        </pc:spChg>
        <pc:spChg chg="del">
          <ac:chgData name="加藤 千絵子" userId="8abfa1bb-b660-4e9c-98e8-45901db27eea" providerId="ADAL" clId="{9C50F2B5-C4D2-493C-BFBD-324E8C3AB88E}" dt="2025-12-22T10:25:23.288" v="7808" actId="478"/>
          <ac:spMkLst>
            <pc:docMk/>
            <pc:sldMk cId="1144097936" sldId="283"/>
            <ac:spMk id="14" creationId="{5FB09974-FA60-30A5-834E-774FFAF98D8D}"/>
          </ac:spMkLst>
        </pc:spChg>
      </pc:sldChg>
      <pc:sldChg chg="addSp delSp modSp mod">
        <pc:chgData name="加藤 千絵子" userId="8abfa1bb-b660-4e9c-98e8-45901db27eea" providerId="ADAL" clId="{9C50F2B5-C4D2-493C-BFBD-324E8C3AB88E}" dt="2025-12-22T10:25:20.085" v="7807" actId="478"/>
        <pc:sldMkLst>
          <pc:docMk/>
          <pc:sldMk cId="3042148852" sldId="285"/>
        </pc:sldMkLst>
        <pc:spChg chg="add del mod">
          <ac:chgData name="加藤 千絵子" userId="8abfa1bb-b660-4e9c-98e8-45901db27eea" providerId="ADAL" clId="{9C50F2B5-C4D2-493C-BFBD-324E8C3AB88E}" dt="2025-12-22T09:48:53.191" v="7727" actId="478"/>
          <ac:spMkLst>
            <pc:docMk/>
            <pc:sldMk cId="3042148852" sldId="285"/>
            <ac:spMk id="3" creationId="{AE1A32C0-847D-48C2-0FFC-1BB9C075BAF4}"/>
          </ac:spMkLst>
        </pc:spChg>
        <pc:spChg chg="del">
          <ac:chgData name="加藤 千絵子" userId="8abfa1bb-b660-4e9c-98e8-45901db27eea" providerId="ADAL" clId="{9C50F2B5-C4D2-493C-BFBD-324E8C3AB88E}" dt="2025-12-22T09:38:21.820" v="7707" actId="478"/>
          <ac:spMkLst>
            <pc:docMk/>
            <pc:sldMk cId="3042148852" sldId="285"/>
            <ac:spMk id="5" creationId="{F1ABAB10-80B3-D0DD-7B7B-672EB254719A}"/>
          </ac:spMkLst>
        </pc:spChg>
        <pc:spChg chg="mod">
          <ac:chgData name="加藤 千絵子" userId="8abfa1bb-b660-4e9c-98e8-45901db27eea" providerId="ADAL" clId="{9C50F2B5-C4D2-493C-BFBD-324E8C3AB88E}" dt="2025-12-22T09:52:08.088" v="7748" actId="1076"/>
          <ac:spMkLst>
            <pc:docMk/>
            <pc:sldMk cId="3042148852" sldId="285"/>
            <ac:spMk id="7" creationId="{6083CA5A-B43C-5282-BDB6-0E4D5F0C03B7}"/>
          </ac:spMkLst>
        </pc:spChg>
        <pc:spChg chg="del">
          <ac:chgData name="加藤 千絵子" userId="8abfa1bb-b660-4e9c-98e8-45901db27eea" providerId="ADAL" clId="{9C50F2B5-C4D2-493C-BFBD-324E8C3AB88E}" dt="2025-12-22T10:25:20.085" v="7807" actId="478"/>
          <ac:spMkLst>
            <pc:docMk/>
            <pc:sldMk cId="3042148852" sldId="285"/>
            <ac:spMk id="14" creationId="{5FB09974-FA60-30A5-834E-774FFAF98D8D}"/>
          </ac:spMkLst>
        </pc:spChg>
        <pc:spChg chg="mod">
          <ac:chgData name="加藤 千絵子" userId="8abfa1bb-b660-4e9c-98e8-45901db27eea" providerId="ADAL" clId="{9C50F2B5-C4D2-493C-BFBD-324E8C3AB88E}" dt="2025-12-22T09:54:25.885" v="7765" actId="13926"/>
          <ac:spMkLst>
            <pc:docMk/>
            <pc:sldMk cId="3042148852" sldId="285"/>
            <ac:spMk id="19" creationId="{90260F0A-4B96-86C9-9514-D68AB16E7088}"/>
          </ac:spMkLst>
        </pc:spChg>
      </pc:sldChg>
      <pc:sldChg chg="addSp delSp modSp mod ord">
        <pc:chgData name="加藤 千絵子" userId="8abfa1bb-b660-4e9c-98e8-45901db27eea" providerId="ADAL" clId="{9C50F2B5-C4D2-493C-BFBD-324E8C3AB88E}" dt="2025-12-22T10:25:02.613" v="7803" actId="478"/>
        <pc:sldMkLst>
          <pc:docMk/>
          <pc:sldMk cId="1989554169" sldId="286"/>
        </pc:sldMkLst>
        <pc:spChg chg="del">
          <ac:chgData name="加藤 千絵子" userId="8abfa1bb-b660-4e9c-98e8-45901db27eea" providerId="ADAL" clId="{9C50F2B5-C4D2-493C-BFBD-324E8C3AB88E}" dt="2025-12-19T05:07:06.446" v="12" actId="478"/>
          <ac:spMkLst>
            <pc:docMk/>
            <pc:sldMk cId="1989554169" sldId="286"/>
            <ac:spMk id="2" creationId="{D0456264-3658-222A-AB79-6427127FC8B9}"/>
          </ac:spMkLst>
        </pc:spChg>
        <pc:spChg chg="del mod">
          <ac:chgData name="加藤 千絵子" userId="8abfa1bb-b660-4e9c-98e8-45901db27eea" providerId="ADAL" clId="{9C50F2B5-C4D2-493C-BFBD-324E8C3AB88E}" dt="2025-12-22T04:30:15.582" v="7697" actId="478"/>
          <ac:spMkLst>
            <pc:docMk/>
            <pc:sldMk cId="1989554169" sldId="286"/>
            <ac:spMk id="2" creationId="{F42F9F3C-75BD-21D9-60E2-3CB320E4888B}"/>
          </ac:spMkLst>
        </pc:spChg>
        <pc:spChg chg="del">
          <ac:chgData name="加藤 千絵子" userId="8abfa1bb-b660-4e9c-98e8-45901db27eea" providerId="ADAL" clId="{9C50F2B5-C4D2-493C-BFBD-324E8C3AB88E}" dt="2025-12-19T05:05:45.894" v="1" actId="478"/>
          <ac:spMkLst>
            <pc:docMk/>
            <pc:sldMk cId="1989554169" sldId="286"/>
            <ac:spMk id="3" creationId="{3F3F24EE-3FD3-2C52-FB99-E41A1D201A61}"/>
          </ac:spMkLst>
        </pc:spChg>
        <pc:spChg chg="add mod">
          <ac:chgData name="加藤 千絵子" userId="8abfa1bb-b660-4e9c-98e8-45901db27eea" providerId="ADAL" clId="{9C50F2B5-C4D2-493C-BFBD-324E8C3AB88E}" dt="2025-12-19T05:07:02.548" v="11"/>
          <ac:spMkLst>
            <pc:docMk/>
            <pc:sldMk cId="1989554169" sldId="286"/>
            <ac:spMk id="4" creationId="{13DAE831-F82D-A84B-859D-E5507D8094FC}"/>
          </ac:spMkLst>
        </pc:spChg>
        <pc:spChg chg="add mod">
          <ac:chgData name="加藤 千絵子" userId="8abfa1bb-b660-4e9c-98e8-45901db27eea" providerId="ADAL" clId="{9C50F2B5-C4D2-493C-BFBD-324E8C3AB88E}" dt="2025-12-19T06:46:42.596" v="3683" actId="207"/>
          <ac:spMkLst>
            <pc:docMk/>
            <pc:sldMk cId="1989554169" sldId="286"/>
            <ac:spMk id="5" creationId="{A3D9F63C-4216-455C-C00F-D0B740A11B50}"/>
          </ac:spMkLst>
        </pc:spChg>
        <pc:spChg chg="add mod">
          <ac:chgData name="加藤 千絵子" userId="8abfa1bb-b660-4e9c-98e8-45901db27eea" providerId="ADAL" clId="{9C50F2B5-C4D2-493C-BFBD-324E8C3AB88E}" dt="2025-12-22T02:43:09.874" v="7696"/>
          <ac:spMkLst>
            <pc:docMk/>
            <pc:sldMk cId="1989554169" sldId="286"/>
            <ac:spMk id="7" creationId="{6ADFA692-04E5-1973-1B39-8D654F6D319E}"/>
          </ac:spMkLst>
        </pc:spChg>
        <pc:spChg chg="add mod">
          <ac:chgData name="加藤 千絵子" userId="8abfa1bb-b660-4e9c-98e8-45901db27eea" providerId="ADAL" clId="{9C50F2B5-C4D2-493C-BFBD-324E8C3AB88E}" dt="2025-12-19T06:21:47.414" v="3161" actId="1036"/>
          <ac:spMkLst>
            <pc:docMk/>
            <pc:sldMk cId="1989554169" sldId="286"/>
            <ac:spMk id="8" creationId="{018A5470-F37C-C9F2-3D01-89BB6C3D69B5}"/>
          </ac:spMkLst>
        </pc:spChg>
        <pc:spChg chg="add del mod">
          <ac:chgData name="加藤 千絵子" userId="8abfa1bb-b660-4e9c-98e8-45901db27eea" providerId="ADAL" clId="{9C50F2B5-C4D2-493C-BFBD-324E8C3AB88E}" dt="2025-12-19T09:12:51.633" v="5809" actId="478"/>
          <ac:spMkLst>
            <pc:docMk/>
            <pc:sldMk cId="1989554169" sldId="286"/>
            <ac:spMk id="9" creationId="{5E43B82E-8780-665A-D2D1-2E3AFBE5FA21}"/>
          </ac:spMkLst>
        </pc:spChg>
        <pc:spChg chg="add del mod">
          <ac:chgData name="加藤 千絵子" userId="8abfa1bb-b660-4e9c-98e8-45901db27eea" providerId="ADAL" clId="{9C50F2B5-C4D2-493C-BFBD-324E8C3AB88E}" dt="2025-12-19T05:22:44.590" v="92" actId="478"/>
          <ac:spMkLst>
            <pc:docMk/>
            <pc:sldMk cId="1989554169" sldId="286"/>
            <ac:spMk id="13" creationId="{5EF0B0DE-BADF-D523-B97D-15297F927CC5}"/>
          </ac:spMkLst>
        </pc:spChg>
        <pc:spChg chg="add del mod">
          <ac:chgData name="加藤 千絵子" userId="8abfa1bb-b660-4e9c-98e8-45901db27eea" providerId="ADAL" clId="{9C50F2B5-C4D2-493C-BFBD-324E8C3AB88E}" dt="2025-12-19T06:22:09.855" v="3175" actId="478"/>
          <ac:spMkLst>
            <pc:docMk/>
            <pc:sldMk cId="1989554169" sldId="286"/>
            <ac:spMk id="19" creationId="{099DA07C-93AE-6FF2-1307-1B23DD22FA03}"/>
          </ac:spMkLst>
        </pc:spChg>
        <pc:spChg chg="add del mod">
          <ac:chgData name="加藤 千絵子" userId="8abfa1bb-b660-4e9c-98e8-45901db27eea" providerId="ADAL" clId="{9C50F2B5-C4D2-493C-BFBD-324E8C3AB88E}" dt="2025-12-22T10:25:02.613" v="7803" actId="478"/>
          <ac:spMkLst>
            <pc:docMk/>
            <pc:sldMk cId="1989554169" sldId="286"/>
            <ac:spMk id="36" creationId="{6692EB91-1217-71BE-B016-21552623E599}"/>
          </ac:spMkLst>
        </pc:spChg>
        <pc:spChg chg="add mod">
          <ac:chgData name="加藤 千絵子" userId="8abfa1bb-b660-4e9c-98e8-45901db27eea" providerId="ADAL" clId="{9C50F2B5-C4D2-493C-BFBD-324E8C3AB88E}" dt="2025-12-19T06:21:47.414" v="3161" actId="1036"/>
          <ac:spMkLst>
            <pc:docMk/>
            <pc:sldMk cId="1989554169" sldId="286"/>
            <ac:spMk id="58" creationId="{00000000-0000-0000-0000-000000000000}"/>
          </ac:spMkLst>
        </pc:spChg>
        <pc:spChg chg="add mod">
          <ac:chgData name="加藤 千絵子" userId="8abfa1bb-b660-4e9c-98e8-45901db27eea" providerId="ADAL" clId="{9C50F2B5-C4D2-493C-BFBD-324E8C3AB88E}" dt="2025-12-19T06:21:47.414" v="3161" actId="1036"/>
          <ac:spMkLst>
            <pc:docMk/>
            <pc:sldMk cId="1989554169" sldId="286"/>
            <ac:spMk id="60" creationId="{00000000-0000-0000-0000-000000000000}"/>
          </ac:spMkLst>
        </pc:spChg>
        <pc:spChg chg="add mod">
          <ac:chgData name="加藤 千絵子" userId="8abfa1bb-b660-4e9c-98e8-45901db27eea" providerId="ADAL" clId="{9C50F2B5-C4D2-493C-BFBD-324E8C3AB88E}" dt="2025-12-19T06:21:47.414" v="3161" actId="1036"/>
          <ac:spMkLst>
            <pc:docMk/>
            <pc:sldMk cId="1989554169" sldId="286"/>
            <ac:spMk id="62" creationId="{00000000-0000-0000-0000-000000000000}"/>
          </ac:spMkLst>
        </pc:spChg>
        <pc:spChg chg="add mod">
          <ac:chgData name="加藤 千絵子" userId="8abfa1bb-b660-4e9c-98e8-45901db27eea" providerId="ADAL" clId="{9C50F2B5-C4D2-493C-BFBD-324E8C3AB88E}" dt="2025-12-19T06:21:47.414" v="3161" actId="1036"/>
          <ac:spMkLst>
            <pc:docMk/>
            <pc:sldMk cId="1989554169" sldId="286"/>
            <ac:spMk id="63" creationId="{00000000-0000-0000-0000-000000000000}"/>
          </ac:spMkLst>
        </pc:spChg>
        <pc:spChg chg="add mod">
          <ac:chgData name="加藤 千絵子" userId="8abfa1bb-b660-4e9c-98e8-45901db27eea" providerId="ADAL" clId="{9C50F2B5-C4D2-493C-BFBD-324E8C3AB88E}" dt="2025-12-19T08:37:52.300" v="4584"/>
          <ac:spMkLst>
            <pc:docMk/>
            <pc:sldMk cId="1989554169" sldId="286"/>
            <ac:spMk id="66" creationId="{00000000-0000-0000-0000-000000000000}"/>
          </ac:spMkLst>
        </pc:spChg>
        <pc:spChg chg="add mod">
          <ac:chgData name="加藤 千絵子" userId="8abfa1bb-b660-4e9c-98e8-45901db27eea" providerId="ADAL" clId="{9C50F2B5-C4D2-493C-BFBD-324E8C3AB88E}" dt="2025-12-19T06:21:47.414" v="3161" actId="1036"/>
          <ac:spMkLst>
            <pc:docMk/>
            <pc:sldMk cId="1989554169" sldId="286"/>
            <ac:spMk id="72" creationId="{00000000-0000-0000-0000-000000000000}"/>
          </ac:spMkLst>
        </pc:spChg>
        <pc:graphicFrameChg chg="add del mod">
          <ac:chgData name="加藤 千絵子" userId="8abfa1bb-b660-4e9c-98e8-45901db27eea" providerId="ADAL" clId="{9C50F2B5-C4D2-493C-BFBD-324E8C3AB88E}" dt="2025-12-19T06:05:43.406" v="2642" actId="478"/>
          <ac:graphicFrameMkLst>
            <pc:docMk/>
            <pc:sldMk cId="1989554169" sldId="286"/>
            <ac:graphicFrameMk id="16" creationId="{D3DB0360-36D0-BE0E-A725-BF241974D555}"/>
          </ac:graphicFrameMkLst>
        </pc:graphicFrameChg>
      </pc:sldChg>
    </pc:docChg>
  </pc:docChgLst>
  <pc:docChgLst>
    <pc:chgData name="西山 正倫" userId="f430b51c-ffe3-4031-a110-3919db342d7c" providerId="ADAL" clId="{4CD24810-D560-4467-B220-B958255F25B4}"/>
    <pc:docChg chg="custSel modSld">
      <pc:chgData name="西山 正倫" userId="f430b51c-ffe3-4031-a110-3919db342d7c" providerId="ADAL" clId="{4CD24810-D560-4467-B220-B958255F25B4}" dt="2025-12-22T08:44:48.110" v="1834" actId="1076"/>
      <pc:docMkLst>
        <pc:docMk/>
      </pc:docMkLst>
      <pc:sldChg chg="addSp modSp mod">
        <pc:chgData name="西山 正倫" userId="f430b51c-ffe3-4031-a110-3919db342d7c" providerId="ADAL" clId="{4CD24810-D560-4467-B220-B958255F25B4}" dt="2025-12-19T08:21:31.710" v="206" actId="20577"/>
        <pc:sldMkLst>
          <pc:docMk/>
          <pc:sldMk cId="852980453" sldId="279"/>
        </pc:sldMkLst>
        <pc:spChg chg="mod">
          <ac:chgData name="西山 正倫" userId="f430b51c-ffe3-4031-a110-3919db342d7c" providerId="ADAL" clId="{4CD24810-D560-4467-B220-B958255F25B4}" dt="2025-12-19T08:21:31.710" v="206" actId="20577"/>
          <ac:spMkLst>
            <pc:docMk/>
            <pc:sldMk cId="852980453" sldId="279"/>
            <ac:spMk id="8" creationId="{9815DC5F-BF7E-339A-3C5E-A87C0320BF4F}"/>
          </ac:spMkLst>
        </pc:spChg>
        <pc:spChg chg="mod">
          <ac:chgData name="西山 正倫" userId="f430b51c-ffe3-4031-a110-3919db342d7c" providerId="ADAL" clId="{4CD24810-D560-4467-B220-B958255F25B4}" dt="2025-12-18T09:10:04.821" v="0" actId="1076"/>
          <ac:spMkLst>
            <pc:docMk/>
            <pc:sldMk cId="852980453" sldId="279"/>
            <ac:spMk id="37" creationId="{EAF65028-38E2-300E-9A73-75D00D53E57A}"/>
          </ac:spMkLst>
        </pc:spChg>
        <pc:spChg chg="add mod">
          <ac:chgData name="西山 正倫" userId="f430b51c-ffe3-4031-a110-3919db342d7c" providerId="ADAL" clId="{4CD24810-D560-4467-B220-B958255F25B4}" dt="2025-12-19T08:21:11.404" v="198" actId="1076"/>
          <ac:spMkLst>
            <pc:docMk/>
            <pc:sldMk cId="852980453" sldId="279"/>
            <ac:spMk id="39" creationId="{6B3BD3C4-3412-4DB1-749C-B11305B7B8BB}"/>
          </ac:spMkLst>
        </pc:spChg>
      </pc:sldChg>
      <pc:sldChg chg="modSp mod">
        <pc:chgData name="西山 正倫" userId="f430b51c-ffe3-4031-a110-3919db342d7c" providerId="ADAL" clId="{4CD24810-D560-4467-B220-B958255F25B4}" dt="2025-12-19T02:23:37.589" v="2" actId="1076"/>
        <pc:sldMkLst>
          <pc:docMk/>
          <pc:sldMk cId="1470085584" sldId="280"/>
        </pc:sldMkLst>
        <pc:spChg chg="mod">
          <ac:chgData name="西山 正倫" userId="f430b51c-ffe3-4031-a110-3919db342d7c" providerId="ADAL" clId="{4CD24810-D560-4467-B220-B958255F25B4}" dt="2025-12-19T02:23:37.589" v="2" actId="1076"/>
          <ac:spMkLst>
            <pc:docMk/>
            <pc:sldMk cId="1470085584" sldId="280"/>
            <ac:spMk id="8" creationId="{0DAC28F0-A427-4F92-F881-0EA873F542C6}"/>
          </ac:spMkLst>
        </pc:spChg>
      </pc:sldChg>
      <pc:sldChg chg="addSp modSp mod">
        <pc:chgData name="西山 正倫" userId="f430b51c-ffe3-4031-a110-3919db342d7c" providerId="ADAL" clId="{4CD24810-D560-4467-B220-B958255F25B4}" dt="2025-12-22T08:43:58.429" v="1681" actId="13926"/>
        <pc:sldMkLst>
          <pc:docMk/>
          <pc:sldMk cId="1144097936" sldId="283"/>
        </pc:sldMkLst>
        <pc:spChg chg="add mod">
          <ac:chgData name="西山 正倫" userId="f430b51c-ffe3-4031-a110-3919db342d7c" providerId="ADAL" clId="{4CD24810-D560-4467-B220-B958255F25B4}" dt="2025-12-22T08:43:58.429" v="1681" actId="13926"/>
          <ac:spMkLst>
            <pc:docMk/>
            <pc:sldMk cId="1144097936" sldId="283"/>
            <ac:spMk id="5" creationId="{D8422AC3-7CDB-CA46-8456-CD8FEA8044FB}"/>
          </ac:spMkLst>
        </pc:spChg>
        <pc:spChg chg="mod">
          <ac:chgData name="西山 正倫" userId="f430b51c-ffe3-4031-a110-3919db342d7c" providerId="ADAL" clId="{4CD24810-D560-4467-B220-B958255F25B4}" dt="2025-12-22T08:43:27.512" v="1656"/>
          <ac:spMkLst>
            <pc:docMk/>
            <pc:sldMk cId="1144097936" sldId="283"/>
            <ac:spMk id="17" creationId="{C98C4192-963C-5ADE-EAED-8F2352B85276}"/>
          </ac:spMkLst>
        </pc:spChg>
      </pc:sldChg>
      <pc:sldChg chg="addSp delSp modSp mod">
        <pc:chgData name="西山 正倫" userId="f430b51c-ffe3-4031-a110-3919db342d7c" providerId="ADAL" clId="{4CD24810-D560-4467-B220-B958255F25B4}" dt="2025-12-22T08:44:48.110" v="1834" actId="1076"/>
        <pc:sldMkLst>
          <pc:docMk/>
          <pc:sldMk cId="3042148852" sldId="285"/>
        </pc:sldMkLst>
        <pc:spChg chg="mod">
          <ac:chgData name="西山 正倫" userId="f430b51c-ffe3-4031-a110-3919db342d7c" providerId="ADAL" clId="{4CD24810-D560-4467-B220-B958255F25B4}" dt="2025-12-22T08:07:20.026" v="836" actId="20577"/>
          <ac:spMkLst>
            <pc:docMk/>
            <pc:sldMk cId="3042148852" sldId="285"/>
            <ac:spMk id="3" creationId="{AE1A32C0-847D-48C2-0FFC-1BB9C075BAF4}"/>
          </ac:spMkLst>
        </pc:spChg>
        <pc:spChg chg="add mod">
          <ac:chgData name="西山 正倫" userId="f430b51c-ffe3-4031-a110-3919db342d7c" providerId="ADAL" clId="{4CD24810-D560-4467-B220-B958255F25B4}" dt="2025-12-22T08:44:48.110" v="1834" actId="1076"/>
          <ac:spMkLst>
            <pc:docMk/>
            <pc:sldMk cId="3042148852" sldId="285"/>
            <ac:spMk id="5" creationId="{F1ABAB10-80B3-D0DD-7B7B-672EB254719A}"/>
          </ac:spMkLst>
        </pc:spChg>
        <pc:spChg chg="ord">
          <ac:chgData name="西山 正倫" userId="f430b51c-ffe3-4031-a110-3919db342d7c" providerId="ADAL" clId="{4CD24810-D560-4467-B220-B958255F25B4}" dt="2025-12-22T08:00:52.895" v="594" actId="166"/>
          <ac:spMkLst>
            <pc:docMk/>
            <pc:sldMk cId="3042148852" sldId="285"/>
            <ac:spMk id="7" creationId="{6083CA5A-B43C-5282-BDB6-0E4D5F0C03B7}"/>
          </ac:spMkLst>
        </pc:spChg>
        <pc:spChg chg="mod">
          <ac:chgData name="西山 正倫" userId="f430b51c-ffe3-4031-a110-3919db342d7c" providerId="ADAL" clId="{4CD24810-D560-4467-B220-B958255F25B4}" dt="2025-12-22T08:00:34.843" v="593" actId="1036"/>
          <ac:spMkLst>
            <pc:docMk/>
            <pc:sldMk cId="3042148852" sldId="285"/>
            <ac:spMk id="10" creationId="{5816554E-2300-BC3A-D084-2684E6473FDF}"/>
          </ac:spMkLst>
        </pc:spChg>
        <pc:spChg chg="mod">
          <ac:chgData name="西山 正倫" userId="f430b51c-ffe3-4031-a110-3919db342d7c" providerId="ADAL" clId="{4CD24810-D560-4467-B220-B958255F25B4}" dt="2025-12-22T08:00:34.843" v="593" actId="1036"/>
          <ac:spMkLst>
            <pc:docMk/>
            <pc:sldMk cId="3042148852" sldId="285"/>
            <ac:spMk id="11" creationId="{715C7738-4157-8B4B-12A4-79BD23B0F6D7}"/>
          </ac:spMkLst>
        </pc:spChg>
        <pc:spChg chg="mod">
          <ac:chgData name="西山 正倫" userId="f430b51c-ffe3-4031-a110-3919db342d7c" providerId="ADAL" clId="{4CD24810-D560-4467-B220-B958255F25B4}" dt="2025-12-22T08:00:34.843" v="593" actId="1036"/>
          <ac:spMkLst>
            <pc:docMk/>
            <pc:sldMk cId="3042148852" sldId="285"/>
            <ac:spMk id="13" creationId="{24F17BB4-B2B1-3EF3-D253-02F2B699A39B}"/>
          </ac:spMkLst>
        </pc:spChg>
        <pc:spChg chg="mod">
          <ac:chgData name="西山 正倫" userId="f430b51c-ffe3-4031-a110-3919db342d7c" providerId="ADAL" clId="{4CD24810-D560-4467-B220-B958255F25B4}" dt="2025-12-22T08:00:34.843" v="593" actId="1036"/>
          <ac:spMkLst>
            <pc:docMk/>
            <pc:sldMk cId="3042148852" sldId="285"/>
            <ac:spMk id="15" creationId="{8B118056-9140-D50F-593B-5979EC536AAE}"/>
          </ac:spMkLst>
        </pc:spChg>
        <pc:spChg chg="add del mod">
          <ac:chgData name="西山 正倫" userId="f430b51c-ffe3-4031-a110-3919db342d7c" providerId="ADAL" clId="{4CD24810-D560-4467-B220-B958255F25B4}" dt="2025-12-22T08:33:46.754" v="1310" actId="21"/>
          <ac:spMkLst>
            <pc:docMk/>
            <pc:sldMk cId="3042148852" sldId="285"/>
            <ac:spMk id="17" creationId="{D8422AC3-7CDB-CA46-8456-CD8FEA8044FB}"/>
          </ac:spMkLst>
        </pc:spChg>
        <pc:spChg chg="mod">
          <ac:chgData name="西山 正倫" userId="f430b51c-ffe3-4031-a110-3919db342d7c" providerId="ADAL" clId="{4CD24810-D560-4467-B220-B958255F25B4}" dt="2025-12-22T08:31:41.397" v="1308" actId="20577"/>
          <ac:spMkLst>
            <pc:docMk/>
            <pc:sldMk cId="3042148852" sldId="285"/>
            <ac:spMk id="19" creationId="{90260F0A-4B96-86C9-9514-D68AB16E7088}"/>
          </ac:spMkLst>
        </pc:spChg>
        <pc:spChg chg="mod">
          <ac:chgData name="西山 正倫" userId="f430b51c-ffe3-4031-a110-3919db342d7c" providerId="ADAL" clId="{4CD24810-D560-4467-B220-B958255F25B4}" dt="2025-12-22T08:00:34.843" v="593" actId="1036"/>
          <ac:spMkLst>
            <pc:docMk/>
            <pc:sldMk cId="3042148852" sldId="285"/>
            <ac:spMk id="20" creationId="{56A7CA24-26E2-BEE0-95A4-2D428C630B19}"/>
          </ac:spMkLst>
        </pc:spChg>
        <pc:spChg chg="mod">
          <ac:chgData name="西山 正倫" userId="f430b51c-ffe3-4031-a110-3919db342d7c" providerId="ADAL" clId="{4CD24810-D560-4467-B220-B958255F25B4}" dt="2025-12-22T08:00:34.843" v="593" actId="1036"/>
          <ac:spMkLst>
            <pc:docMk/>
            <pc:sldMk cId="3042148852" sldId="285"/>
            <ac:spMk id="22" creationId="{3299E2DE-72CF-4E0A-CC4C-852719DD2D62}"/>
          </ac:spMkLst>
        </pc:spChg>
        <pc:spChg chg="mod">
          <ac:chgData name="西山 正倫" userId="f430b51c-ffe3-4031-a110-3919db342d7c" providerId="ADAL" clId="{4CD24810-D560-4467-B220-B958255F25B4}" dt="2025-12-22T08:00:34.843" v="593" actId="1036"/>
          <ac:spMkLst>
            <pc:docMk/>
            <pc:sldMk cId="3042148852" sldId="285"/>
            <ac:spMk id="23" creationId="{8814147D-F785-9CF2-5714-2A1FB0741C8D}"/>
          </ac:spMkLst>
        </pc:spChg>
        <pc:spChg chg="mod">
          <ac:chgData name="西山 正倫" userId="f430b51c-ffe3-4031-a110-3919db342d7c" providerId="ADAL" clId="{4CD24810-D560-4467-B220-B958255F25B4}" dt="2025-12-22T08:00:34.843" v="593" actId="1036"/>
          <ac:spMkLst>
            <pc:docMk/>
            <pc:sldMk cId="3042148852" sldId="285"/>
            <ac:spMk id="24" creationId="{2CFF571B-3C0F-FB95-183E-F5AFFC54D360}"/>
          </ac:spMkLst>
        </pc:spChg>
        <pc:spChg chg="mod">
          <ac:chgData name="西山 正倫" userId="f430b51c-ffe3-4031-a110-3919db342d7c" providerId="ADAL" clId="{4CD24810-D560-4467-B220-B958255F25B4}" dt="2025-12-22T08:00:34.843" v="593" actId="1036"/>
          <ac:spMkLst>
            <pc:docMk/>
            <pc:sldMk cId="3042148852" sldId="285"/>
            <ac:spMk id="25" creationId="{6591E770-A74D-42A8-2773-E5CA766011D7}"/>
          </ac:spMkLst>
        </pc:spChg>
        <pc:spChg chg="mod">
          <ac:chgData name="西山 正倫" userId="f430b51c-ffe3-4031-a110-3919db342d7c" providerId="ADAL" clId="{4CD24810-D560-4467-B220-B958255F25B4}" dt="2025-12-22T08:00:34.843" v="593" actId="1036"/>
          <ac:spMkLst>
            <pc:docMk/>
            <pc:sldMk cId="3042148852" sldId="285"/>
            <ac:spMk id="26" creationId="{F8904D60-7803-31F9-1149-B17A2AD5D9FF}"/>
          </ac:spMkLst>
        </pc:spChg>
        <pc:spChg chg="mod">
          <ac:chgData name="西山 正倫" userId="f430b51c-ffe3-4031-a110-3919db342d7c" providerId="ADAL" clId="{4CD24810-D560-4467-B220-B958255F25B4}" dt="2025-12-22T08:00:34.843" v="593" actId="1036"/>
          <ac:spMkLst>
            <pc:docMk/>
            <pc:sldMk cId="3042148852" sldId="285"/>
            <ac:spMk id="27" creationId="{C67ED7A1-886C-6CC6-B12F-52C579137FC2}"/>
          </ac:spMkLst>
        </pc:spChg>
        <pc:spChg chg="mod">
          <ac:chgData name="西山 正倫" userId="f430b51c-ffe3-4031-a110-3919db342d7c" providerId="ADAL" clId="{4CD24810-D560-4467-B220-B958255F25B4}" dt="2025-12-22T08:00:34.843" v="593" actId="1036"/>
          <ac:spMkLst>
            <pc:docMk/>
            <pc:sldMk cId="3042148852" sldId="285"/>
            <ac:spMk id="28" creationId="{2D2B8E8A-97F4-83D7-9D11-870070F9A9C7}"/>
          </ac:spMkLst>
        </pc:spChg>
        <pc:spChg chg="mod">
          <ac:chgData name="西山 正倫" userId="f430b51c-ffe3-4031-a110-3919db342d7c" providerId="ADAL" clId="{4CD24810-D560-4467-B220-B958255F25B4}" dt="2025-12-22T08:00:34.843" v="593" actId="1036"/>
          <ac:spMkLst>
            <pc:docMk/>
            <pc:sldMk cId="3042148852" sldId="285"/>
            <ac:spMk id="29" creationId="{D23FFE2A-3621-7CBA-F7AB-FE30C17A8E01}"/>
          </ac:spMkLst>
        </pc:spChg>
        <pc:spChg chg="mod">
          <ac:chgData name="西山 正倫" userId="f430b51c-ffe3-4031-a110-3919db342d7c" providerId="ADAL" clId="{4CD24810-D560-4467-B220-B958255F25B4}" dt="2025-12-22T08:00:34.843" v="593" actId="1036"/>
          <ac:spMkLst>
            <pc:docMk/>
            <pc:sldMk cId="3042148852" sldId="285"/>
            <ac:spMk id="30" creationId="{AAB3298B-7E63-156C-EDB7-E1A1E23C0B75}"/>
          </ac:spMkLst>
        </pc:spChg>
        <pc:spChg chg="mod">
          <ac:chgData name="西山 正倫" userId="f430b51c-ffe3-4031-a110-3919db342d7c" providerId="ADAL" clId="{4CD24810-D560-4467-B220-B958255F25B4}" dt="2025-12-22T08:00:34.843" v="593" actId="1036"/>
          <ac:spMkLst>
            <pc:docMk/>
            <pc:sldMk cId="3042148852" sldId="285"/>
            <ac:spMk id="31" creationId="{C54ADA69-FCB2-C7FF-1945-0ECDDEE3E91B}"/>
          </ac:spMkLst>
        </pc:spChg>
        <pc:spChg chg="mod">
          <ac:chgData name="西山 正倫" userId="f430b51c-ffe3-4031-a110-3919db342d7c" providerId="ADAL" clId="{4CD24810-D560-4467-B220-B958255F25B4}" dt="2025-12-22T08:00:34.843" v="593" actId="1036"/>
          <ac:spMkLst>
            <pc:docMk/>
            <pc:sldMk cId="3042148852" sldId="285"/>
            <ac:spMk id="32" creationId="{D7DF1CD4-D4A4-8815-24A7-6B4BC78E5FF8}"/>
          </ac:spMkLst>
        </pc:spChg>
        <pc:spChg chg="mod">
          <ac:chgData name="西山 正倫" userId="f430b51c-ffe3-4031-a110-3919db342d7c" providerId="ADAL" clId="{4CD24810-D560-4467-B220-B958255F25B4}" dt="2025-12-22T08:00:34.843" v="593" actId="1036"/>
          <ac:spMkLst>
            <pc:docMk/>
            <pc:sldMk cId="3042148852" sldId="285"/>
            <ac:spMk id="33" creationId="{A6C7191C-286F-21C3-FB97-2BBA18C6477D}"/>
          </ac:spMkLst>
        </pc:spChg>
        <pc:spChg chg="mod">
          <ac:chgData name="西山 正倫" userId="f430b51c-ffe3-4031-a110-3919db342d7c" providerId="ADAL" clId="{4CD24810-D560-4467-B220-B958255F25B4}" dt="2025-12-22T08:00:34.843" v="593" actId="1036"/>
          <ac:spMkLst>
            <pc:docMk/>
            <pc:sldMk cId="3042148852" sldId="285"/>
            <ac:spMk id="34" creationId="{8D008146-CB96-6BC5-8FD3-13F8C0E5E642}"/>
          </ac:spMkLst>
        </pc:spChg>
        <pc:spChg chg="mod">
          <ac:chgData name="西山 正倫" userId="f430b51c-ffe3-4031-a110-3919db342d7c" providerId="ADAL" clId="{4CD24810-D560-4467-B220-B958255F25B4}" dt="2025-12-22T08:00:34.843" v="593" actId="1036"/>
          <ac:spMkLst>
            <pc:docMk/>
            <pc:sldMk cId="3042148852" sldId="285"/>
            <ac:spMk id="35" creationId="{48D0AEFA-C809-5DAC-8FA3-191507DF8BC8}"/>
          </ac:spMkLst>
        </pc:spChg>
        <pc:spChg chg="mod">
          <ac:chgData name="西山 正倫" userId="f430b51c-ffe3-4031-a110-3919db342d7c" providerId="ADAL" clId="{4CD24810-D560-4467-B220-B958255F25B4}" dt="2025-12-22T08:00:34.843" v="593" actId="1036"/>
          <ac:spMkLst>
            <pc:docMk/>
            <pc:sldMk cId="3042148852" sldId="285"/>
            <ac:spMk id="41" creationId="{CE48D890-0F7F-4B16-08F5-0F9425AA32FA}"/>
          </ac:spMkLst>
        </pc:spChg>
        <pc:spChg chg="mod">
          <ac:chgData name="西山 正倫" userId="f430b51c-ffe3-4031-a110-3919db342d7c" providerId="ADAL" clId="{4CD24810-D560-4467-B220-B958255F25B4}" dt="2025-12-22T08:00:34.843" v="593" actId="1036"/>
          <ac:spMkLst>
            <pc:docMk/>
            <pc:sldMk cId="3042148852" sldId="285"/>
            <ac:spMk id="42" creationId="{90F8241B-9F6D-59D8-9958-82B8E9FCB213}"/>
          </ac:spMkLst>
        </pc:spChg>
        <pc:spChg chg="mod">
          <ac:chgData name="西山 正倫" userId="f430b51c-ffe3-4031-a110-3919db342d7c" providerId="ADAL" clId="{4CD24810-D560-4467-B220-B958255F25B4}" dt="2025-12-22T08:00:34.843" v="593" actId="1036"/>
          <ac:spMkLst>
            <pc:docMk/>
            <pc:sldMk cId="3042148852" sldId="285"/>
            <ac:spMk id="43" creationId="{C73C2B02-6E28-9D02-C8F3-EC97D3036979}"/>
          </ac:spMkLst>
        </pc:spChg>
        <pc:spChg chg="mod">
          <ac:chgData name="西山 正倫" userId="f430b51c-ffe3-4031-a110-3919db342d7c" providerId="ADAL" clId="{4CD24810-D560-4467-B220-B958255F25B4}" dt="2025-12-22T08:00:34.843" v="593" actId="1036"/>
          <ac:spMkLst>
            <pc:docMk/>
            <pc:sldMk cId="3042148852" sldId="285"/>
            <ac:spMk id="44" creationId="{26B78162-EA38-FB6F-ED2C-C773057FBC91}"/>
          </ac:spMkLst>
        </pc:spChg>
        <pc:spChg chg="mod">
          <ac:chgData name="西山 正倫" userId="f430b51c-ffe3-4031-a110-3919db342d7c" providerId="ADAL" clId="{4CD24810-D560-4467-B220-B958255F25B4}" dt="2025-12-22T08:00:34.843" v="593" actId="1036"/>
          <ac:spMkLst>
            <pc:docMk/>
            <pc:sldMk cId="3042148852" sldId="285"/>
            <ac:spMk id="45" creationId="{895B3BDB-0D65-C39B-378B-CC2E71F95F0E}"/>
          </ac:spMkLst>
        </pc:spChg>
        <pc:spChg chg="mod">
          <ac:chgData name="西山 正倫" userId="f430b51c-ffe3-4031-a110-3919db342d7c" providerId="ADAL" clId="{4CD24810-D560-4467-B220-B958255F25B4}" dt="2025-12-22T08:00:34.843" v="593" actId="1036"/>
          <ac:spMkLst>
            <pc:docMk/>
            <pc:sldMk cId="3042148852" sldId="285"/>
            <ac:spMk id="48" creationId="{7DC362D0-B079-BC5C-99E9-8FC428B7C9B6}"/>
          </ac:spMkLst>
        </pc:spChg>
        <pc:spChg chg="mod">
          <ac:chgData name="西山 正倫" userId="f430b51c-ffe3-4031-a110-3919db342d7c" providerId="ADAL" clId="{4CD24810-D560-4467-B220-B958255F25B4}" dt="2025-12-22T08:00:34.843" v="593" actId="1036"/>
          <ac:spMkLst>
            <pc:docMk/>
            <pc:sldMk cId="3042148852" sldId="285"/>
            <ac:spMk id="54" creationId="{09B75F56-9CBB-B9CE-5ED8-27F5E44AAF9C}"/>
          </ac:spMkLst>
        </pc:spChg>
        <pc:spChg chg="mod">
          <ac:chgData name="西山 正倫" userId="f430b51c-ffe3-4031-a110-3919db342d7c" providerId="ADAL" clId="{4CD24810-D560-4467-B220-B958255F25B4}" dt="2025-12-22T08:00:34.843" v="593" actId="1036"/>
          <ac:spMkLst>
            <pc:docMk/>
            <pc:sldMk cId="3042148852" sldId="285"/>
            <ac:spMk id="55" creationId="{2BC0B653-ED69-090E-E7F0-F4E5C1C1D38B}"/>
          </ac:spMkLst>
        </pc:spChg>
        <pc:spChg chg="mod">
          <ac:chgData name="西山 正倫" userId="f430b51c-ffe3-4031-a110-3919db342d7c" providerId="ADAL" clId="{4CD24810-D560-4467-B220-B958255F25B4}" dt="2025-12-22T08:00:34.843" v="593" actId="1036"/>
          <ac:spMkLst>
            <pc:docMk/>
            <pc:sldMk cId="3042148852" sldId="285"/>
            <ac:spMk id="56" creationId="{7425439E-F754-FEFA-4609-823881DBAC5B}"/>
          </ac:spMkLst>
        </pc:spChg>
        <pc:spChg chg="mod">
          <ac:chgData name="西山 正倫" userId="f430b51c-ffe3-4031-a110-3919db342d7c" providerId="ADAL" clId="{4CD24810-D560-4467-B220-B958255F25B4}" dt="2025-12-22T08:00:34.843" v="593" actId="1036"/>
          <ac:spMkLst>
            <pc:docMk/>
            <pc:sldMk cId="3042148852" sldId="285"/>
            <ac:spMk id="58" creationId="{590B21F6-8CCC-A97E-208E-A895A718F0E8}"/>
          </ac:spMkLst>
        </pc:spChg>
        <pc:spChg chg="mod">
          <ac:chgData name="西山 正倫" userId="f430b51c-ffe3-4031-a110-3919db342d7c" providerId="ADAL" clId="{4CD24810-D560-4467-B220-B958255F25B4}" dt="2025-12-22T08:00:34.843" v="593" actId="1036"/>
          <ac:spMkLst>
            <pc:docMk/>
            <pc:sldMk cId="3042148852" sldId="285"/>
            <ac:spMk id="1096" creationId="{F1CFF018-C553-FA77-59B9-00F82A4B3F34}"/>
          </ac:spMkLst>
        </pc:spChg>
        <pc:spChg chg="mod">
          <ac:chgData name="西山 正倫" userId="f430b51c-ffe3-4031-a110-3919db342d7c" providerId="ADAL" clId="{4CD24810-D560-4467-B220-B958255F25B4}" dt="2025-12-22T08:00:34.843" v="593" actId="1036"/>
          <ac:spMkLst>
            <pc:docMk/>
            <pc:sldMk cId="3042148852" sldId="285"/>
            <ac:spMk id="1097" creationId="{41E36468-AF46-88C0-A974-BDF79E70FE1E}"/>
          </ac:spMkLst>
        </pc:spChg>
        <pc:spChg chg="mod">
          <ac:chgData name="西山 正倫" userId="f430b51c-ffe3-4031-a110-3919db342d7c" providerId="ADAL" clId="{4CD24810-D560-4467-B220-B958255F25B4}" dt="2025-12-22T08:00:34.843" v="593" actId="1036"/>
          <ac:spMkLst>
            <pc:docMk/>
            <pc:sldMk cId="3042148852" sldId="285"/>
            <ac:spMk id="1106" creationId="{16DB5980-FBC7-A189-E59A-4BF59CEDD910}"/>
          </ac:spMkLst>
        </pc:spChg>
        <pc:spChg chg="mod">
          <ac:chgData name="西山 正倫" userId="f430b51c-ffe3-4031-a110-3919db342d7c" providerId="ADAL" clId="{4CD24810-D560-4467-B220-B958255F25B4}" dt="2025-12-22T08:00:34.843" v="593" actId="1036"/>
          <ac:spMkLst>
            <pc:docMk/>
            <pc:sldMk cId="3042148852" sldId="285"/>
            <ac:spMk id="1115" creationId="{EDEE4B73-04CA-D64F-EBA1-C5EB7F924BB4}"/>
          </ac:spMkLst>
        </pc:spChg>
        <pc:spChg chg="mod">
          <ac:chgData name="西山 正倫" userId="f430b51c-ffe3-4031-a110-3919db342d7c" providerId="ADAL" clId="{4CD24810-D560-4467-B220-B958255F25B4}" dt="2025-12-22T08:00:34.843" v="593" actId="1036"/>
          <ac:spMkLst>
            <pc:docMk/>
            <pc:sldMk cId="3042148852" sldId="285"/>
            <ac:spMk id="1116" creationId="{15F63022-7AC0-C228-DD3B-0F4C3D1CCB66}"/>
          </ac:spMkLst>
        </pc:spChg>
        <pc:spChg chg="mod">
          <ac:chgData name="西山 正倫" userId="f430b51c-ffe3-4031-a110-3919db342d7c" providerId="ADAL" clId="{4CD24810-D560-4467-B220-B958255F25B4}" dt="2025-12-22T08:00:34.843" v="593" actId="1036"/>
          <ac:spMkLst>
            <pc:docMk/>
            <pc:sldMk cId="3042148852" sldId="285"/>
            <ac:spMk id="1117" creationId="{E391C10F-7BAC-AC9E-16DD-77023E3B935F}"/>
          </ac:spMkLst>
        </pc:spChg>
        <pc:spChg chg="mod">
          <ac:chgData name="西山 正倫" userId="f430b51c-ffe3-4031-a110-3919db342d7c" providerId="ADAL" clId="{4CD24810-D560-4467-B220-B958255F25B4}" dt="2025-12-22T08:00:34.843" v="593" actId="1036"/>
          <ac:spMkLst>
            <pc:docMk/>
            <pc:sldMk cId="3042148852" sldId="285"/>
            <ac:spMk id="1118" creationId="{67F71162-6314-9CB0-8B35-056EF379ED9D}"/>
          </ac:spMkLst>
        </pc:spChg>
        <pc:spChg chg="mod">
          <ac:chgData name="西山 正倫" userId="f430b51c-ffe3-4031-a110-3919db342d7c" providerId="ADAL" clId="{4CD24810-D560-4467-B220-B958255F25B4}" dt="2025-12-22T08:00:34.843" v="593" actId="1036"/>
          <ac:spMkLst>
            <pc:docMk/>
            <pc:sldMk cId="3042148852" sldId="285"/>
            <ac:spMk id="1119" creationId="{29579E9C-1A79-19C3-E5B0-7F2283E07A84}"/>
          </ac:spMkLst>
        </pc:spChg>
        <pc:cxnChg chg="mod">
          <ac:chgData name="西山 正倫" userId="f430b51c-ffe3-4031-a110-3919db342d7c" providerId="ADAL" clId="{4CD24810-D560-4467-B220-B958255F25B4}" dt="2025-12-22T08:00:34.843" v="593" actId="1036"/>
          <ac:cxnSpMkLst>
            <pc:docMk/>
            <pc:sldMk cId="3042148852" sldId="285"/>
            <ac:cxnSpMk id="37" creationId="{BC66A748-22E6-60C4-D8A0-8E74A85C2CBA}"/>
          </ac:cxnSpMkLst>
        </pc:cxnChg>
        <pc:cxnChg chg="mod">
          <ac:chgData name="西山 正倫" userId="f430b51c-ffe3-4031-a110-3919db342d7c" providerId="ADAL" clId="{4CD24810-D560-4467-B220-B958255F25B4}" dt="2025-12-22T08:00:34.843" v="593" actId="1036"/>
          <ac:cxnSpMkLst>
            <pc:docMk/>
            <pc:sldMk cId="3042148852" sldId="285"/>
            <ac:cxnSpMk id="38" creationId="{88982058-0F38-B3F2-AF25-F4D8B5ED8ECF}"/>
          </ac:cxnSpMkLst>
        </pc:cxnChg>
        <pc:cxnChg chg="mod">
          <ac:chgData name="西山 正倫" userId="f430b51c-ffe3-4031-a110-3919db342d7c" providerId="ADAL" clId="{4CD24810-D560-4467-B220-B958255F25B4}" dt="2025-12-22T08:00:34.843" v="593" actId="1036"/>
          <ac:cxnSpMkLst>
            <pc:docMk/>
            <pc:sldMk cId="3042148852" sldId="285"/>
            <ac:cxnSpMk id="39" creationId="{8D6F0AFB-71A7-0C70-2133-493198676890}"/>
          </ac:cxnSpMkLst>
        </pc:cxnChg>
        <pc:cxnChg chg="mod">
          <ac:chgData name="西山 正倫" userId="f430b51c-ffe3-4031-a110-3919db342d7c" providerId="ADAL" clId="{4CD24810-D560-4467-B220-B958255F25B4}" dt="2025-12-22T08:00:34.843" v="593" actId="1036"/>
          <ac:cxnSpMkLst>
            <pc:docMk/>
            <pc:sldMk cId="3042148852" sldId="285"/>
            <ac:cxnSpMk id="40" creationId="{929AE063-C07A-B459-968F-3199416A7748}"/>
          </ac:cxnSpMkLst>
        </pc:cxnChg>
        <pc:cxnChg chg="mod">
          <ac:chgData name="西山 正倫" userId="f430b51c-ffe3-4031-a110-3919db342d7c" providerId="ADAL" clId="{4CD24810-D560-4467-B220-B958255F25B4}" dt="2025-12-22T08:00:34.843" v="593" actId="1036"/>
          <ac:cxnSpMkLst>
            <pc:docMk/>
            <pc:sldMk cId="3042148852" sldId="285"/>
            <ac:cxnSpMk id="49" creationId="{CE8AD62A-D6EB-F83F-79A9-8A73FF9262AC}"/>
          </ac:cxnSpMkLst>
        </pc:cxnChg>
        <pc:cxnChg chg="mod">
          <ac:chgData name="西山 正倫" userId="f430b51c-ffe3-4031-a110-3919db342d7c" providerId="ADAL" clId="{4CD24810-D560-4467-B220-B958255F25B4}" dt="2025-12-22T08:00:34.843" v="593" actId="1036"/>
          <ac:cxnSpMkLst>
            <pc:docMk/>
            <pc:sldMk cId="3042148852" sldId="285"/>
            <ac:cxnSpMk id="52" creationId="{D9F04F7A-1EF7-3FC7-76F6-952879CFAC4B}"/>
          </ac:cxnSpMkLst>
        </pc:cxnChg>
        <pc:cxnChg chg="mod">
          <ac:chgData name="西山 正倫" userId="f430b51c-ffe3-4031-a110-3919db342d7c" providerId="ADAL" clId="{4CD24810-D560-4467-B220-B958255F25B4}" dt="2025-12-22T08:00:34.843" v="593" actId="1036"/>
          <ac:cxnSpMkLst>
            <pc:docMk/>
            <pc:sldMk cId="3042148852" sldId="285"/>
            <ac:cxnSpMk id="59" creationId="{FCDA9EC4-54E0-692E-84AB-C0921D9B057D}"/>
          </ac:cxnSpMkLst>
        </pc:cxnChg>
        <pc:cxnChg chg="mod">
          <ac:chgData name="西山 正倫" userId="f430b51c-ffe3-4031-a110-3919db342d7c" providerId="ADAL" clId="{4CD24810-D560-4467-B220-B958255F25B4}" dt="2025-12-22T08:00:34.843" v="593" actId="1036"/>
          <ac:cxnSpMkLst>
            <pc:docMk/>
            <pc:sldMk cId="3042148852" sldId="285"/>
            <ac:cxnSpMk id="1098" creationId="{D04C4831-CF85-ED6E-C541-D54973DCC80C}"/>
          </ac:cxnSpMkLst>
        </pc:cxnChg>
        <pc:cxnChg chg="mod">
          <ac:chgData name="西山 正倫" userId="f430b51c-ffe3-4031-a110-3919db342d7c" providerId="ADAL" clId="{4CD24810-D560-4467-B220-B958255F25B4}" dt="2025-12-22T08:00:34.843" v="593" actId="1036"/>
          <ac:cxnSpMkLst>
            <pc:docMk/>
            <pc:sldMk cId="3042148852" sldId="285"/>
            <ac:cxnSpMk id="1099" creationId="{B92CA0DE-E876-E0D5-6184-B4FE4DE9D138}"/>
          </ac:cxnSpMkLst>
        </pc:cxnChg>
        <pc:cxnChg chg="mod">
          <ac:chgData name="西山 正倫" userId="f430b51c-ffe3-4031-a110-3919db342d7c" providerId="ADAL" clId="{4CD24810-D560-4467-B220-B958255F25B4}" dt="2025-12-22T08:00:34.843" v="593" actId="1036"/>
          <ac:cxnSpMkLst>
            <pc:docMk/>
            <pc:sldMk cId="3042148852" sldId="285"/>
            <ac:cxnSpMk id="1100" creationId="{53603202-674E-73C2-3928-07B74CBC8BFC}"/>
          </ac:cxnSpMkLst>
        </pc:cxnChg>
        <pc:cxnChg chg="mod">
          <ac:chgData name="西山 正倫" userId="f430b51c-ffe3-4031-a110-3919db342d7c" providerId="ADAL" clId="{4CD24810-D560-4467-B220-B958255F25B4}" dt="2025-12-22T08:00:34.843" v="593" actId="1036"/>
          <ac:cxnSpMkLst>
            <pc:docMk/>
            <pc:sldMk cId="3042148852" sldId="285"/>
            <ac:cxnSpMk id="1101" creationId="{3B96A13E-591D-7E50-1D34-095B405FED7A}"/>
          </ac:cxnSpMkLst>
        </pc:cxnChg>
        <pc:cxnChg chg="mod">
          <ac:chgData name="西山 正倫" userId="f430b51c-ffe3-4031-a110-3919db342d7c" providerId="ADAL" clId="{4CD24810-D560-4467-B220-B958255F25B4}" dt="2025-12-22T08:00:34.843" v="593" actId="1036"/>
          <ac:cxnSpMkLst>
            <pc:docMk/>
            <pc:sldMk cId="3042148852" sldId="285"/>
            <ac:cxnSpMk id="1103" creationId="{2E5E6682-0C4B-8463-07D1-ACC78BA10D51}"/>
          </ac:cxnSpMkLst>
        </pc:cxnChg>
        <pc:cxnChg chg="mod">
          <ac:chgData name="西山 正倫" userId="f430b51c-ffe3-4031-a110-3919db342d7c" providerId="ADAL" clId="{4CD24810-D560-4467-B220-B958255F25B4}" dt="2025-12-22T08:00:34.843" v="593" actId="1036"/>
          <ac:cxnSpMkLst>
            <pc:docMk/>
            <pc:sldMk cId="3042148852" sldId="285"/>
            <ac:cxnSpMk id="1104" creationId="{3381FF86-9464-5557-8085-15CD8FB66EA5}"/>
          </ac:cxnSpMkLst>
        </pc:cxnChg>
        <pc:cxnChg chg="mod">
          <ac:chgData name="西山 正倫" userId="f430b51c-ffe3-4031-a110-3919db342d7c" providerId="ADAL" clId="{4CD24810-D560-4467-B220-B958255F25B4}" dt="2025-12-22T08:00:34.843" v="593" actId="1036"/>
          <ac:cxnSpMkLst>
            <pc:docMk/>
            <pc:sldMk cId="3042148852" sldId="285"/>
            <ac:cxnSpMk id="1109" creationId="{29AAFF9C-079E-2BC6-0F02-9DC480625925}"/>
          </ac:cxnSpMkLst>
        </pc:cxnChg>
        <pc:cxnChg chg="mod">
          <ac:chgData name="西山 正倫" userId="f430b51c-ffe3-4031-a110-3919db342d7c" providerId="ADAL" clId="{4CD24810-D560-4467-B220-B958255F25B4}" dt="2025-12-22T08:00:34.843" v="593" actId="1036"/>
          <ac:cxnSpMkLst>
            <pc:docMk/>
            <pc:sldMk cId="3042148852" sldId="285"/>
            <ac:cxnSpMk id="1110" creationId="{A139AA15-F443-CAF5-E1A7-3EB78252DB3B}"/>
          </ac:cxnSpMkLst>
        </pc:cxnChg>
        <pc:cxnChg chg="mod">
          <ac:chgData name="西山 正倫" userId="f430b51c-ffe3-4031-a110-3919db342d7c" providerId="ADAL" clId="{4CD24810-D560-4467-B220-B958255F25B4}" dt="2025-12-22T08:00:34.843" v="593" actId="1036"/>
          <ac:cxnSpMkLst>
            <pc:docMk/>
            <pc:sldMk cId="3042148852" sldId="285"/>
            <ac:cxnSpMk id="1126" creationId="{7250ECBA-BF9F-2BFC-8E29-72B0EE45B7B0}"/>
          </ac:cxnSpMkLst>
        </pc:cxnChg>
        <pc:cxnChg chg="mod">
          <ac:chgData name="西山 正倫" userId="f430b51c-ffe3-4031-a110-3919db342d7c" providerId="ADAL" clId="{4CD24810-D560-4467-B220-B958255F25B4}" dt="2025-12-22T08:00:34.843" v="593" actId="1036"/>
          <ac:cxnSpMkLst>
            <pc:docMk/>
            <pc:sldMk cId="3042148852" sldId="285"/>
            <ac:cxnSpMk id="1127" creationId="{43CA2DDE-8AE7-9C99-7F95-32A35073C9B1}"/>
          </ac:cxnSpMkLst>
        </pc:cxnChg>
      </pc:sldChg>
      <pc:sldChg chg="addSp modSp mod">
        <pc:chgData name="西山 正倫" userId="f430b51c-ffe3-4031-a110-3919db342d7c" providerId="ADAL" clId="{4CD24810-D560-4467-B220-B958255F25B4}" dt="2025-12-19T08:35:01.008" v="427" actId="14100"/>
        <pc:sldMkLst>
          <pc:docMk/>
          <pc:sldMk cId="1989554169" sldId="286"/>
        </pc:sldMkLst>
        <pc:spChg chg="add mod">
          <ac:chgData name="西山 正倫" userId="f430b51c-ffe3-4031-a110-3919db342d7c" providerId="ADAL" clId="{4CD24810-D560-4467-B220-B958255F25B4}" dt="2025-12-19T08:35:01.008" v="427" actId="14100"/>
          <ac:spMkLst>
            <pc:docMk/>
            <pc:sldMk cId="1989554169" sldId="286"/>
            <ac:spMk id="2" creationId="{F42F9F3C-75BD-21D9-60E2-3CB320E4888B}"/>
          </ac:spMkLst>
        </pc:spChg>
      </pc:sldChg>
    </pc:docChg>
  </pc:docChgLst>
  <pc:docChgLst>
    <pc:chgData name="松本 拓海" userId="9666ceeb-44ba-4dad-8449-da044bbfc2e5" providerId="ADAL" clId="{ADD718FC-9B39-447C-B6D0-D6847A70B674}"/>
    <pc:docChg chg="undo custSel addSld delSld modSld sldOrd modSection">
      <pc:chgData name="松本 拓海" userId="9666ceeb-44ba-4dad-8449-da044bbfc2e5" providerId="ADAL" clId="{ADD718FC-9B39-447C-B6D0-D6847A70B674}" dt="2025-12-24T06:39:21.919" v="8499"/>
      <pc:docMkLst>
        <pc:docMk/>
      </pc:docMkLst>
      <pc:sldChg chg="addSp delSp modSp mod">
        <pc:chgData name="松本 拓海" userId="9666ceeb-44ba-4dad-8449-da044bbfc2e5" providerId="ADAL" clId="{ADD718FC-9B39-447C-B6D0-D6847A70B674}" dt="2025-12-22T02:12:46.091" v="7211" actId="1076"/>
        <pc:sldMkLst>
          <pc:docMk/>
          <pc:sldMk cId="852980453" sldId="279"/>
        </pc:sldMkLst>
        <pc:spChg chg="mod">
          <ac:chgData name="松本 拓海" userId="9666ceeb-44ba-4dad-8449-da044bbfc2e5" providerId="ADAL" clId="{ADD718FC-9B39-447C-B6D0-D6847A70B674}" dt="2025-12-22T02:10:39.812" v="7169" actId="6549"/>
          <ac:spMkLst>
            <pc:docMk/>
            <pc:sldMk cId="852980453" sldId="279"/>
            <ac:spMk id="7" creationId="{F487B742-6835-99B2-AAD2-1EDABD9C96F9}"/>
          </ac:spMkLst>
        </pc:spChg>
        <pc:spChg chg="add mod">
          <ac:chgData name="松本 拓海" userId="9666ceeb-44ba-4dad-8449-da044bbfc2e5" providerId="ADAL" clId="{ADD718FC-9B39-447C-B6D0-D6847A70B674}" dt="2025-12-22T02:12:46.091" v="7211" actId="1076"/>
          <ac:spMkLst>
            <pc:docMk/>
            <pc:sldMk cId="852980453" sldId="279"/>
            <ac:spMk id="13" creationId="{2346E02C-87AA-D27B-CF19-D4872BCD2603}"/>
          </ac:spMkLst>
        </pc:spChg>
        <pc:spChg chg="add del">
          <ac:chgData name="松本 拓海" userId="9666ceeb-44ba-4dad-8449-da044bbfc2e5" providerId="ADAL" clId="{ADD718FC-9B39-447C-B6D0-D6847A70B674}" dt="2025-12-19T02:13:47.374" v="7" actId="21"/>
          <ac:spMkLst>
            <pc:docMk/>
            <pc:sldMk cId="852980453" sldId="279"/>
            <ac:spMk id="13" creationId="{5EF0B0DE-BADF-D523-B97D-15297F927CC5}"/>
          </ac:spMkLst>
        </pc:spChg>
        <pc:spChg chg="mod">
          <ac:chgData name="松本 拓海" userId="9666ceeb-44ba-4dad-8449-da044bbfc2e5" providerId="ADAL" clId="{ADD718FC-9B39-447C-B6D0-D6847A70B674}" dt="2025-12-19T02:16:51.040" v="82" actId="207"/>
          <ac:spMkLst>
            <pc:docMk/>
            <pc:sldMk cId="852980453" sldId="279"/>
            <ac:spMk id="37" creationId="{EAF65028-38E2-300E-9A73-75D00D53E57A}"/>
          </ac:spMkLst>
        </pc:spChg>
        <pc:spChg chg="mod">
          <ac:chgData name="松本 拓海" userId="9666ceeb-44ba-4dad-8449-da044bbfc2e5" providerId="ADAL" clId="{ADD718FC-9B39-447C-B6D0-D6847A70B674}" dt="2025-12-22T02:12:14.471" v="7171" actId="1076"/>
          <ac:spMkLst>
            <pc:docMk/>
            <pc:sldMk cId="852980453" sldId="279"/>
            <ac:spMk id="38" creationId="{FA3945B3-B825-4E2B-66C8-8C78885E951C}"/>
          </ac:spMkLst>
        </pc:spChg>
      </pc:sldChg>
      <pc:sldChg chg="addSp delSp modSp mod">
        <pc:chgData name="松本 拓海" userId="9666ceeb-44ba-4dad-8449-da044bbfc2e5" providerId="ADAL" clId="{ADD718FC-9B39-447C-B6D0-D6847A70B674}" dt="2025-12-22T02:14:09.043" v="7243" actId="404"/>
        <pc:sldMkLst>
          <pc:docMk/>
          <pc:sldMk cId="1470085584" sldId="280"/>
        </pc:sldMkLst>
        <pc:spChg chg="mod">
          <ac:chgData name="松本 拓海" userId="9666ceeb-44ba-4dad-8449-da044bbfc2e5" providerId="ADAL" clId="{ADD718FC-9B39-447C-B6D0-D6847A70B674}" dt="2025-12-22T02:10:37.058" v="7164" actId="6549"/>
          <ac:spMkLst>
            <pc:docMk/>
            <pc:sldMk cId="1470085584" sldId="280"/>
            <ac:spMk id="3" creationId="{5D6B9A9C-FF20-D099-3DE8-60012C660DC0}"/>
          </ac:spMkLst>
        </pc:spChg>
        <pc:spChg chg="del">
          <ac:chgData name="松本 拓海" userId="9666ceeb-44ba-4dad-8449-da044bbfc2e5" providerId="ADAL" clId="{ADD718FC-9B39-447C-B6D0-D6847A70B674}" dt="2025-12-19T02:13:31.347" v="0" actId="478"/>
          <ac:spMkLst>
            <pc:docMk/>
            <pc:sldMk cId="1470085584" sldId="280"/>
            <ac:spMk id="19" creationId="{0BB4FE91-DCD2-B9AB-4910-82C5E3D7975A}"/>
          </ac:spMkLst>
        </pc:spChg>
        <pc:spChg chg="del">
          <ac:chgData name="松本 拓海" userId="9666ceeb-44ba-4dad-8449-da044bbfc2e5" providerId="ADAL" clId="{ADD718FC-9B39-447C-B6D0-D6847A70B674}" dt="2025-12-19T02:13:31.347" v="0" actId="478"/>
          <ac:spMkLst>
            <pc:docMk/>
            <pc:sldMk cId="1470085584" sldId="280"/>
            <ac:spMk id="20" creationId="{CF3C8460-55B6-69F3-7644-E5C2580A5FA4}"/>
          </ac:spMkLst>
        </pc:spChg>
        <pc:spChg chg="del">
          <ac:chgData name="松本 拓海" userId="9666ceeb-44ba-4dad-8449-da044bbfc2e5" providerId="ADAL" clId="{ADD718FC-9B39-447C-B6D0-D6847A70B674}" dt="2025-12-19T02:13:31.347" v="0" actId="478"/>
          <ac:spMkLst>
            <pc:docMk/>
            <pc:sldMk cId="1470085584" sldId="280"/>
            <ac:spMk id="21" creationId="{64BECC9D-ACE8-4124-B796-B08419D1361F}"/>
          </ac:spMkLst>
        </pc:spChg>
        <pc:spChg chg="del">
          <ac:chgData name="松本 拓海" userId="9666ceeb-44ba-4dad-8449-da044bbfc2e5" providerId="ADAL" clId="{ADD718FC-9B39-447C-B6D0-D6847A70B674}" dt="2025-12-19T02:13:31.347" v="0" actId="478"/>
          <ac:spMkLst>
            <pc:docMk/>
            <pc:sldMk cId="1470085584" sldId="280"/>
            <ac:spMk id="22" creationId="{7F3598E1-47EA-2382-0A77-55E284F450C0}"/>
          </ac:spMkLst>
        </pc:spChg>
        <pc:spChg chg="del">
          <ac:chgData name="松本 拓海" userId="9666ceeb-44ba-4dad-8449-da044bbfc2e5" providerId="ADAL" clId="{ADD718FC-9B39-447C-B6D0-D6847A70B674}" dt="2025-12-19T02:13:31.347" v="0" actId="478"/>
          <ac:spMkLst>
            <pc:docMk/>
            <pc:sldMk cId="1470085584" sldId="280"/>
            <ac:spMk id="23" creationId="{EF4E5EF4-3738-4120-309C-0B75665FDAD3}"/>
          </ac:spMkLst>
        </pc:spChg>
        <pc:spChg chg="del">
          <ac:chgData name="松本 拓海" userId="9666ceeb-44ba-4dad-8449-da044bbfc2e5" providerId="ADAL" clId="{ADD718FC-9B39-447C-B6D0-D6847A70B674}" dt="2025-12-19T02:13:31.347" v="0" actId="478"/>
          <ac:spMkLst>
            <pc:docMk/>
            <pc:sldMk cId="1470085584" sldId="280"/>
            <ac:spMk id="24" creationId="{DC52E867-D830-E76E-6380-886EDFCAE9F4}"/>
          </ac:spMkLst>
        </pc:spChg>
        <pc:spChg chg="mod">
          <ac:chgData name="松本 拓海" userId="9666ceeb-44ba-4dad-8449-da044bbfc2e5" providerId="ADAL" clId="{ADD718FC-9B39-447C-B6D0-D6847A70B674}" dt="2025-12-22T02:14:09.043" v="7243" actId="404"/>
          <ac:spMkLst>
            <pc:docMk/>
            <pc:sldMk cId="1470085584" sldId="280"/>
            <ac:spMk id="1110" creationId="{00000000-0000-0000-0000-000000000000}"/>
          </ac:spMkLst>
        </pc:spChg>
        <pc:spChg chg="del mod">
          <ac:chgData name="松本 拓海" userId="9666ceeb-44ba-4dad-8449-da044bbfc2e5" providerId="ADAL" clId="{ADD718FC-9B39-447C-B6D0-D6847A70B674}" dt="2025-12-19T02:13:33.300" v="2" actId="478"/>
          <ac:spMkLst>
            <pc:docMk/>
            <pc:sldMk cId="1470085584" sldId="280"/>
            <ac:spMk id="1142" creationId="{00000000-0000-0000-0000-000000000000}"/>
          </ac:spMkLst>
        </pc:spChg>
        <pc:graphicFrameChg chg="add mod">
          <ac:chgData name="松本 拓海" userId="9666ceeb-44ba-4dad-8449-da044bbfc2e5" providerId="ADAL" clId="{ADD718FC-9B39-447C-B6D0-D6847A70B674}" dt="2025-12-19T02:18:19.551" v="84" actId="1076"/>
          <ac:graphicFrameMkLst>
            <pc:docMk/>
            <pc:sldMk cId="1470085584" sldId="280"/>
            <ac:graphicFrameMk id="9" creationId="{15F2F4B6-0C33-2D40-4D72-C77EBA2D6CA6}"/>
          </ac:graphicFrameMkLst>
        </pc:graphicFrameChg>
      </pc:sldChg>
      <pc:sldChg chg="addSp delSp modSp mod">
        <pc:chgData name="松本 拓海" userId="9666ceeb-44ba-4dad-8449-da044bbfc2e5" providerId="ADAL" clId="{ADD718FC-9B39-447C-B6D0-D6847A70B674}" dt="2025-12-19T02:30:29.839" v="185"/>
        <pc:sldMkLst>
          <pc:docMk/>
          <pc:sldMk cId="379168176" sldId="281"/>
        </pc:sldMkLst>
        <pc:spChg chg="mod">
          <ac:chgData name="松本 拓海" userId="9666ceeb-44ba-4dad-8449-da044bbfc2e5" providerId="ADAL" clId="{ADD718FC-9B39-447C-B6D0-D6847A70B674}" dt="2025-12-19T02:30:09.808" v="139" actId="1036"/>
          <ac:spMkLst>
            <pc:docMk/>
            <pc:sldMk cId="379168176" sldId="281"/>
            <ac:spMk id="3" creationId="{E4B765E5-3EE5-42A2-5D42-908DFC51A555}"/>
          </ac:spMkLst>
        </pc:spChg>
        <pc:spChg chg="del">
          <ac:chgData name="松本 拓海" userId="9666ceeb-44ba-4dad-8449-da044bbfc2e5" providerId="ADAL" clId="{ADD718FC-9B39-447C-B6D0-D6847A70B674}" dt="2025-12-19T02:13:38.262" v="5" actId="478"/>
          <ac:spMkLst>
            <pc:docMk/>
            <pc:sldMk cId="379168176" sldId="281"/>
            <ac:spMk id="5" creationId="{6B073092-DC6F-72CB-4BB4-EAB7E58A2C4D}"/>
          </ac:spMkLst>
        </pc:spChg>
        <pc:spChg chg="mod">
          <ac:chgData name="松本 拓海" userId="9666ceeb-44ba-4dad-8449-da044bbfc2e5" providerId="ADAL" clId="{ADD718FC-9B39-447C-B6D0-D6847A70B674}" dt="2025-12-19T02:30:09.808" v="139" actId="1036"/>
          <ac:spMkLst>
            <pc:docMk/>
            <pc:sldMk cId="379168176" sldId="281"/>
            <ac:spMk id="7" creationId="{FD55CFE3-5E77-98AE-EA0E-AE87E0A64BE9}"/>
          </ac:spMkLst>
        </pc:spChg>
        <pc:spChg chg="del">
          <ac:chgData name="松本 拓海" userId="9666ceeb-44ba-4dad-8449-da044bbfc2e5" providerId="ADAL" clId="{ADD718FC-9B39-447C-B6D0-D6847A70B674}" dt="2025-12-19T02:13:38.262" v="5" actId="478"/>
          <ac:spMkLst>
            <pc:docMk/>
            <pc:sldMk cId="379168176" sldId="281"/>
            <ac:spMk id="8" creationId="{00ED96D6-018C-F656-E63E-C6DADD744BD2}"/>
          </ac:spMkLst>
        </pc:spChg>
        <pc:spChg chg="del">
          <ac:chgData name="松本 拓海" userId="9666ceeb-44ba-4dad-8449-da044bbfc2e5" providerId="ADAL" clId="{ADD718FC-9B39-447C-B6D0-D6847A70B674}" dt="2025-12-19T02:13:38.262" v="5" actId="478"/>
          <ac:spMkLst>
            <pc:docMk/>
            <pc:sldMk cId="379168176" sldId="281"/>
            <ac:spMk id="9" creationId="{10196B5E-2B5F-19E4-5C5E-692554676B79}"/>
          </ac:spMkLst>
        </pc:spChg>
        <pc:spChg chg="del">
          <ac:chgData name="松本 拓海" userId="9666ceeb-44ba-4dad-8449-da044bbfc2e5" providerId="ADAL" clId="{ADD718FC-9B39-447C-B6D0-D6847A70B674}" dt="2025-12-19T02:13:38.262" v="5" actId="478"/>
          <ac:spMkLst>
            <pc:docMk/>
            <pc:sldMk cId="379168176" sldId="281"/>
            <ac:spMk id="10" creationId="{58C085F9-7236-C2D2-5704-015F967A2E49}"/>
          </ac:spMkLst>
        </pc:spChg>
        <pc:spChg chg="del">
          <ac:chgData name="松本 拓海" userId="9666ceeb-44ba-4dad-8449-da044bbfc2e5" providerId="ADAL" clId="{ADD718FC-9B39-447C-B6D0-D6847A70B674}" dt="2025-12-19T02:13:38.262" v="5" actId="478"/>
          <ac:spMkLst>
            <pc:docMk/>
            <pc:sldMk cId="379168176" sldId="281"/>
            <ac:spMk id="11" creationId="{AE22A5E2-886A-08C7-3CCE-69C302181FED}"/>
          </ac:spMkLst>
        </pc:spChg>
        <pc:spChg chg="del">
          <ac:chgData name="松本 拓海" userId="9666ceeb-44ba-4dad-8449-da044bbfc2e5" providerId="ADAL" clId="{ADD718FC-9B39-447C-B6D0-D6847A70B674}" dt="2025-12-19T02:13:38.262" v="5" actId="478"/>
          <ac:spMkLst>
            <pc:docMk/>
            <pc:sldMk cId="379168176" sldId="281"/>
            <ac:spMk id="12" creationId="{E9AB96ED-6956-EFB8-7E2D-3E2665EFEA02}"/>
          </ac:spMkLst>
        </pc:spChg>
        <pc:spChg chg="add mod">
          <ac:chgData name="松本 拓海" userId="9666ceeb-44ba-4dad-8449-da044bbfc2e5" providerId="ADAL" clId="{ADD718FC-9B39-447C-B6D0-D6847A70B674}" dt="2025-12-19T02:30:29.839" v="185"/>
          <ac:spMkLst>
            <pc:docMk/>
            <pc:sldMk cId="379168176" sldId="281"/>
            <ac:spMk id="13" creationId="{2A5F06C0-D561-D025-2DAA-8AAFB5F985F8}"/>
          </ac:spMkLst>
        </pc:spChg>
        <pc:spChg chg="mod">
          <ac:chgData name="松本 拓海" userId="9666ceeb-44ba-4dad-8449-da044bbfc2e5" providerId="ADAL" clId="{ADD718FC-9B39-447C-B6D0-D6847A70B674}" dt="2025-12-19T02:29:57.866" v="109" actId="1035"/>
          <ac:spMkLst>
            <pc:docMk/>
            <pc:sldMk cId="379168176" sldId="281"/>
            <ac:spMk id="17" creationId="{114E3EB3-EB9C-709D-26C5-6E04D00EBDFD}"/>
          </ac:spMkLst>
        </pc:spChg>
        <pc:spChg chg="mod">
          <ac:chgData name="松本 拓海" userId="9666ceeb-44ba-4dad-8449-da044bbfc2e5" providerId="ADAL" clId="{ADD718FC-9B39-447C-B6D0-D6847A70B674}" dt="2025-12-19T02:29:57.866" v="109" actId="1035"/>
          <ac:spMkLst>
            <pc:docMk/>
            <pc:sldMk cId="379168176" sldId="281"/>
            <ac:spMk id="25" creationId="{B4D8253C-05C5-DC6C-8D71-B07F20AA8C07}"/>
          </ac:spMkLst>
        </pc:spChg>
        <pc:spChg chg="mod">
          <ac:chgData name="松本 拓海" userId="9666ceeb-44ba-4dad-8449-da044bbfc2e5" providerId="ADAL" clId="{ADD718FC-9B39-447C-B6D0-D6847A70B674}" dt="2025-12-19T02:29:57.866" v="109" actId="1035"/>
          <ac:spMkLst>
            <pc:docMk/>
            <pc:sldMk cId="379168176" sldId="281"/>
            <ac:spMk id="26" creationId="{CDFCD0D9-BFCA-2AC1-3224-CF3E9841CF60}"/>
          </ac:spMkLst>
        </pc:spChg>
        <pc:spChg chg="mod">
          <ac:chgData name="松本 拓海" userId="9666ceeb-44ba-4dad-8449-da044bbfc2e5" providerId="ADAL" clId="{ADD718FC-9B39-447C-B6D0-D6847A70B674}" dt="2025-12-19T02:29:57.866" v="109" actId="1035"/>
          <ac:spMkLst>
            <pc:docMk/>
            <pc:sldMk cId="379168176" sldId="281"/>
            <ac:spMk id="27" creationId="{D5D687B2-0FFD-486A-1C8F-6654D4EE3C4C}"/>
          </ac:spMkLst>
        </pc:spChg>
        <pc:spChg chg="del mod">
          <ac:chgData name="松本 拓海" userId="9666ceeb-44ba-4dad-8449-da044bbfc2e5" providerId="ADAL" clId="{ADD718FC-9B39-447C-B6D0-D6847A70B674}" dt="2025-12-19T02:13:36.671" v="4" actId="478"/>
          <ac:spMkLst>
            <pc:docMk/>
            <pc:sldMk cId="379168176" sldId="281"/>
            <ac:spMk id="1142" creationId="{00000000-0000-0000-0000-000000000000}"/>
          </ac:spMkLst>
        </pc:spChg>
      </pc:sldChg>
      <pc:sldChg chg="addSp delSp modSp mod">
        <pc:chgData name="松本 拓海" userId="9666ceeb-44ba-4dad-8449-da044bbfc2e5" providerId="ADAL" clId="{ADD718FC-9B39-447C-B6D0-D6847A70B674}" dt="2025-12-22T05:45:00.832" v="8420" actId="20577"/>
        <pc:sldMkLst>
          <pc:docMk/>
          <pc:sldMk cId="1144097936" sldId="283"/>
        </pc:sldMkLst>
        <pc:spChg chg="add mod">
          <ac:chgData name="松本 拓海" userId="9666ceeb-44ba-4dad-8449-da044bbfc2e5" providerId="ADAL" clId="{ADD718FC-9B39-447C-B6D0-D6847A70B674}" dt="2025-12-22T02:55:19.213" v="8185" actId="404"/>
          <ac:spMkLst>
            <pc:docMk/>
            <pc:sldMk cId="1144097936" sldId="283"/>
            <ac:spMk id="3" creationId="{6B8C2672-AE20-3672-4165-AA1131A08FB5}"/>
          </ac:spMkLst>
        </pc:spChg>
        <pc:spChg chg="del">
          <ac:chgData name="松本 拓海" userId="9666ceeb-44ba-4dad-8449-da044bbfc2e5" providerId="ADAL" clId="{ADD718FC-9B39-447C-B6D0-D6847A70B674}" dt="2025-12-19T04:35:46.982" v="579" actId="478"/>
          <ac:spMkLst>
            <pc:docMk/>
            <pc:sldMk cId="1144097936" sldId="283"/>
            <ac:spMk id="5" creationId="{6B073092-DC6F-72CB-4BB4-EAB7E58A2C4D}"/>
          </ac:spMkLst>
        </pc:spChg>
        <pc:spChg chg="mod">
          <ac:chgData name="松本 拓海" userId="9666ceeb-44ba-4dad-8449-da044bbfc2e5" providerId="ADAL" clId="{ADD718FC-9B39-447C-B6D0-D6847A70B674}" dt="2025-12-22T05:42:22.308" v="8415" actId="1076"/>
          <ac:spMkLst>
            <pc:docMk/>
            <pc:sldMk cId="1144097936" sldId="283"/>
            <ac:spMk id="7" creationId="{FD55CFE3-5E77-98AE-EA0E-AE87E0A64BE9}"/>
          </ac:spMkLst>
        </pc:spChg>
        <pc:spChg chg="del">
          <ac:chgData name="松本 拓海" userId="9666ceeb-44ba-4dad-8449-da044bbfc2e5" providerId="ADAL" clId="{ADD718FC-9B39-447C-B6D0-D6847A70B674}" dt="2025-12-19T04:35:46.982" v="579" actId="478"/>
          <ac:spMkLst>
            <pc:docMk/>
            <pc:sldMk cId="1144097936" sldId="283"/>
            <ac:spMk id="8" creationId="{00ED96D6-018C-F656-E63E-C6DADD744BD2}"/>
          </ac:spMkLst>
        </pc:spChg>
        <pc:spChg chg="del">
          <ac:chgData name="松本 拓海" userId="9666ceeb-44ba-4dad-8449-da044bbfc2e5" providerId="ADAL" clId="{ADD718FC-9B39-447C-B6D0-D6847A70B674}" dt="2025-12-19T04:35:46.982" v="579" actId="478"/>
          <ac:spMkLst>
            <pc:docMk/>
            <pc:sldMk cId="1144097936" sldId="283"/>
            <ac:spMk id="9" creationId="{10196B5E-2B5F-19E4-5C5E-692554676B79}"/>
          </ac:spMkLst>
        </pc:spChg>
        <pc:spChg chg="del">
          <ac:chgData name="松本 拓海" userId="9666ceeb-44ba-4dad-8449-da044bbfc2e5" providerId="ADAL" clId="{ADD718FC-9B39-447C-B6D0-D6847A70B674}" dt="2025-12-19T04:35:46.982" v="579" actId="478"/>
          <ac:spMkLst>
            <pc:docMk/>
            <pc:sldMk cId="1144097936" sldId="283"/>
            <ac:spMk id="10" creationId="{58C085F9-7236-C2D2-5704-015F967A2E49}"/>
          </ac:spMkLst>
        </pc:spChg>
        <pc:spChg chg="del">
          <ac:chgData name="松本 拓海" userId="9666ceeb-44ba-4dad-8449-da044bbfc2e5" providerId="ADAL" clId="{ADD718FC-9B39-447C-B6D0-D6847A70B674}" dt="2025-12-19T04:35:46.982" v="579" actId="478"/>
          <ac:spMkLst>
            <pc:docMk/>
            <pc:sldMk cId="1144097936" sldId="283"/>
            <ac:spMk id="11" creationId="{AE22A5E2-886A-08C7-3CCE-69C302181FED}"/>
          </ac:spMkLst>
        </pc:spChg>
        <pc:spChg chg="mod">
          <ac:chgData name="松本 拓海" userId="9666ceeb-44ba-4dad-8449-da044bbfc2e5" providerId="ADAL" clId="{ADD718FC-9B39-447C-B6D0-D6847A70B674}" dt="2025-12-19T04:35:44.125" v="578" actId="1076"/>
          <ac:spMkLst>
            <pc:docMk/>
            <pc:sldMk cId="1144097936" sldId="283"/>
            <ac:spMk id="12" creationId="{E9AB96ED-6956-EFB8-7E2D-3E2665EFEA02}"/>
          </ac:spMkLst>
        </pc:spChg>
        <pc:spChg chg="add mod">
          <ac:chgData name="松本 拓海" userId="9666ceeb-44ba-4dad-8449-da044bbfc2e5" providerId="ADAL" clId="{ADD718FC-9B39-447C-B6D0-D6847A70B674}" dt="2025-12-22T04:11:04.736" v="8401" actId="1076"/>
          <ac:spMkLst>
            <pc:docMk/>
            <pc:sldMk cId="1144097936" sldId="283"/>
            <ac:spMk id="13" creationId="{DBBE8B40-5D56-2536-F9E7-CADCC454CC8B}"/>
          </ac:spMkLst>
        </pc:spChg>
        <pc:spChg chg="mod">
          <ac:chgData name="松本 拓海" userId="9666ceeb-44ba-4dad-8449-da044bbfc2e5" providerId="ADAL" clId="{ADD718FC-9B39-447C-B6D0-D6847A70B674}" dt="2025-12-19T06:43:57.225" v="3171"/>
          <ac:spMkLst>
            <pc:docMk/>
            <pc:sldMk cId="1144097936" sldId="283"/>
            <ac:spMk id="16" creationId="{8384BD23-CCD2-4E41-92CF-F2FC1D4342F1}"/>
          </ac:spMkLst>
        </pc:spChg>
        <pc:spChg chg="add mod">
          <ac:chgData name="松本 拓海" userId="9666ceeb-44ba-4dad-8449-da044bbfc2e5" providerId="ADAL" clId="{ADD718FC-9B39-447C-B6D0-D6847A70B674}" dt="2025-12-22T04:02:27.911" v="8354" actId="115"/>
          <ac:spMkLst>
            <pc:docMk/>
            <pc:sldMk cId="1144097936" sldId="283"/>
            <ac:spMk id="17" creationId="{C98C4192-963C-5ADE-EAED-8F2352B85276}"/>
          </ac:spMkLst>
        </pc:spChg>
        <pc:spChg chg="add mod">
          <ac:chgData name="松本 拓海" userId="9666ceeb-44ba-4dad-8449-da044bbfc2e5" providerId="ADAL" clId="{ADD718FC-9B39-447C-B6D0-D6847A70B674}" dt="2025-12-22T05:45:00.832" v="8420" actId="20577"/>
          <ac:spMkLst>
            <pc:docMk/>
            <pc:sldMk cId="1144097936" sldId="283"/>
            <ac:spMk id="18" creationId="{8B3F54AC-EA1D-FE38-1C9A-30443873CDC0}"/>
          </ac:spMkLst>
        </pc:spChg>
        <pc:spChg chg="add mod">
          <ac:chgData name="松本 拓海" userId="9666ceeb-44ba-4dad-8449-da044bbfc2e5" providerId="ADAL" clId="{ADD718FC-9B39-447C-B6D0-D6847A70B674}" dt="2025-12-19T06:14:10.878" v="2734" actId="14100"/>
          <ac:spMkLst>
            <pc:docMk/>
            <pc:sldMk cId="1144097936" sldId="283"/>
            <ac:spMk id="19" creationId="{6667A416-E9E9-5649-3025-A070BDE881D7}"/>
          </ac:spMkLst>
        </pc:spChg>
        <pc:spChg chg="mod">
          <ac:chgData name="松本 拓海" userId="9666ceeb-44ba-4dad-8449-da044bbfc2e5" providerId="ADAL" clId="{ADD718FC-9B39-447C-B6D0-D6847A70B674}" dt="2025-12-22T02:28:32.501" v="7277" actId="403"/>
          <ac:spMkLst>
            <pc:docMk/>
            <pc:sldMk cId="1144097936" sldId="283"/>
            <ac:spMk id="25" creationId="{CE14AAB9-3C92-9978-CD0C-6A03F50442F8}"/>
          </ac:spMkLst>
        </pc:spChg>
        <pc:spChg chg="add mod">
          <ac:chgData name="松本 拓海" userId="9666ceeb-44ba-4dad-8449-da044bbfc2e5" providerId="ADAL" clId="{ADD718FC-9B39-447C-B6D0-D6847A70B674}" dt="2025-12-22T02:28:26.117" v="7276" actId="571"/>
          <ac:spMkLst>
            <pc:docMk/>
            <pc:sldMk cId="1144097936" sldId="283"/>
            <ac:spMk id="26" creationId="{E46890EC-F4CF-EC43-F4DB-DD3951B6C9C6}"/>
          </ac:spMkLst>
        </pc:spChg>
        <pc:spChg chg="add mod">
          <ac:chgData name="松本 拓海" userId="9666ceeb-44ba-4dad-8449-da044bbfc2e5" providerId="ADAL" clId="{ADD718FC-9B39-447C-B6D0-D6847A70B674}" dt="2025-12-22T02:28:26.117" v="7276" actId="571"/>
          <ac:spMkLst>
            <pc:docMk/>
            <pc:sldMk cId="1144097936" sldId="283"/>
            <ac:spMk id="27" creationId="{0B5FAA21-5A5C-8554-2AB7-DE320E1177DE}"/>
          </ac:spMkLst>
        </pc:spChg>
        <pc:spChg chg="mod">
          <ac:chgData name="松本 拓海" userId="9666ceeb-44ba-4dad-8449-da044bbfc2e5" providerId="ADAL" clId="{ADD718FC-9B39-447C-B6D0-D6847A70B674}" dt="2025-12-19T06:06:45.519" v="2419" actId="1035"/>
          <ac:spMkLst>
            <pc:docMk/>
            <pc:sldMk cId="1144097936" sldId="283"/>
            <ac:spMk id="28" creationId="{36C034E4-7133-374E-40F7-7464CC150814}"/>
          </ac:spMkLst>
        </pc:spChg>
        <pc:spChg chg="add mod">
          <ac:chgData name="松本 拓海" userId="9666ceeb-44ba-4dad-8449-da044bbfc2e5" providerId="ADAL" clId="{ADD718FC-9B39-447C-B6D0-D6847A70B674}" dt="2025-12-22T02:28:26.117" v="7276" actId="571"/>
          <ac:spMkLst>
            <pc:docMk/>
            <pc:sldMk cId="1144097936" sldId="283"/>
            <ac:spMk id="29" creationId="{DCC00F95-DDD3-D22E-8757-5190B474E1A1}"/>
          </ac:spMkLst>
        </pc:spChg>
        <pc:spChg chg="add mod">
          <ac:chgData name="松本 拓海" userId="9666ceeb-44ba-4dad-8449-da044bbfc2e5" providerId="ADAL" clId="{ADD718FC-9B39-447C-B6D0-D6847A70B674}" dt="2025-12-22T02:28:26.117" v="7276" actId="571"/>
          <ac:spMkLst>
            <pc:docMk/>
            <pc:sldMk cId="1144097936" sldId="283"/>
            <ac:spMk id="30" creationId="{4A18D82E-F254-B9A4-6BDF-AEF90983759D}"/>
          </ac:spMkLst>
        </pc:spChg>
        <pc:spChg chg="add mod">
          <ac:chgData name="松本 拓海" userId="9666ceeb-44ba-4dad-8449-da044bbfc2e5" providerId="ADAL" clId="{ADD718FC-9B39-447C-B6D0-D6847A70B674}" dt="2025-12-22T02:28:26.117" v="7276" actId="571"/>
          <ac:spMkLst>
            <pc:docMk/>
            <pc:sldMk cId="1144097936" sldId="283"/>
            <ac:spMk id="31" creationId="{D6B5F3A9-2449-15EF-A180-1894AB582957}"/>
          </ac:spMkLst>
        </pc:spChg>
        <pc:spChg chg="add mod">
          <ac:chgData name="松本 拓海" userId="9666ceeb-44ba-4dad-8449-da044bbfc2e5" providerId="ADAL" clId="{ADD718FC-9B39-447C-B6D0-D6847A70B674}" dt="2025-12-22T02:28:26.117" v="7276" actId="571"/>
          <ac:spMkLst>
            <pc:docMk/>
            <pc:sldMk cId="1144097936" sldId="283"/>
            <ac:spMk id="32" creationId="{A64CBE1E-CD96-D2FC-E7F4-FC8CA9BAE566}"/>
          </ac:spMkLst>
        </pc:spChg>
        <pc:spChg chg="add mod">
          <ac:chgData name="松本 拓海" userId="9666ceeb-44ba-4dad-8449-da044bbfc2e5" providerId="ADAL" clId="{ADD718FC-9B39-447C-B6D0-D6847A70B674}" dt="2025-12-22T02:28:26.117" v="7276" actId="571"/>
          <ac:spMkLst>
            <pc:docMk/>
            <pc:sldMk cId="1144097936" sldId="283"/>
            <ac:spMk id="33" creationId="{DFA75F8C-7FDE-3F35-4E8F-BA24DD2E8DDD}"/>
          </ac:spMkLst>
        </pc:spChg>
        <pc:spChg chg="add mod">
          <ac:chgData name="松本 拓海" userId="9666ceeb-44ba-4dad-8449-da044bbfc2e5" providerId="ADAL" clId="{ADD718FC-9B39-447C-B6D0-D6847A70B674}" dt="2025-12-22T02:28:26.117" v="7276" actId="571"/>
          <ac:spMkLst>
            <pc:docMk/>
            <pc:sldMk cId="1144097936" sldId="283"/>
            <ac:spMk id="34" creationId="{5BAEAF6F-74C1-4A97-2ADA-DE7ECEAD6352}"/>
          </ac:spMkLst>
        </pc:spChg>
        <pc:spChg chg="del mod">
          <ac:chgData name="松本 拓海" userId="9666ceeb-44ba-4dad-8449-da044bbfc2e5" providerId="ADAL" clId="{ADD718FC-9B39-447C-B6D0-D6847A70B674}" dt="2025-12-19T06:27:57.424" v="2896" actId="478"/>
          <ac:spMkLst>
            <pc:docMk/>
            <pc:sldMk cId="1144097936" sldId="283"/>
            <ac:spMk id="35" creationId="{09FA9A1F-109F-914E-F001-A4D955C958CD}"/>
          </ac:spMkLst>
        </pc:spChg>
        <pc:spChg chg="add mod">
          <ac:chgData name="松本 拓海" userId="9666ceeb-44ba-4dad-8449-da044bbfc2e5" providerId="ADAL" clId="{ADD718FC-9B39-447C-B6D0-D6847A70B674}" dt="2025-12-22T02:28:26.117" v="7276" actId="571"/>
          <ac:spMkLst>
            <pc:docMk/>
            <pc:sldMk cId="1144097936" sldId="283"/>
            <ac:spMk id="35" creationId="{F56A82C6-4F8A-F8DB-3D5F-5D5157ADEF37}"/>
          </ac:spMkLst>
        </pc:spChg>
        <pc:spChg chg="mod">
          <ac:chgData name="松本 拓海" userId="9666ceeb-44ba-4dad-8449-da044bbfc2e5" providerId="ADAL" clId="{ADD718FC-9B39-447C-B6D0-D6847A70B674}" dt="2025-12-22T02:32:40.494" v="7369" actId="1038"/>
          <ac:spMkLst>
            <pc:docMk/>
            <pc:sldMk cId="1144097936" sldId="283"/>
            <ac:spMk id="37" creationId="{0FD49687-3020-AF6F-123F-19ECDB7773B7}"/>
          </ac:spMkLst>
        </pc:spChg>
        <pc:spChg chg="add mod">
          <ac:chgData name="松本 拓海" userId="9666ceeb-44ba-4dad-8449-da044bbfc2e5" providerId="ADAL" clId="{ADD718FC-9B39-447C-B6D0-D6847A70B674}" dt="2025-12-22T02:28:26.117" v="7276" actId="571"/>
          <ac:spMkLst>
            <pc:docMk/>
            <pc:sldMk cId="1144097936" sldId="283"/>
            <ac:spMk id="38" creationId="{B4309032-B7D4-8613-21D9-B424120177DD}"/>
          </ac:spMkLst>
        </pc:spChg>
        <pc:spChg chg="mod">
          <ac:chgData name="松本 拓海" userId="9666ceeb-44ba-4dad-8449-da044bbfc2e5" providerId="ADAL" clId="{ADD718FC-9B39-447C-B6D0-D6847A70B674}" dt="2025-12-22T02:28:45.360" v="7282" actId="1035"/>
          <ac:spMkLst>
            <pc:docMk/>
            <pc:sldMk cId="1144097936" sldId="283"/>
            <ac:spMk id="42" creationId="{644387CC-7666-3148-B3B1-B57D79FC5F43}"/>
          </ac:spMkLst>
        </pc:spChg>
        <pc:spChg chg="mod">
          <ac:chgData name="松本 拓海" userId="9666ceeb-44ba-4dad-8449-da044bbfc2e5" providerId="ADAL" clId="{ADD718FC-9B39-447C-B6D0-D6847A70B674}" dt="2025-12-22T02:28:32.501" v="7277" actId="403"/>
          <ac:spMkLst>
            <pc:docMk/>
            <pc:sldMk cId="1144097936" sldId="283"/>
            <ac:spMk id="47" creationId="{367584B4-1293-82B0-7E2B-24E987E4149C}"/>
          </ac:spMkLst>
        </pc:spChg>
        <pc:spChg chg="mod">
          <ac:chgData name="松本 拓海" userId="9666ceeb-44ba-4dad-8449-da044bbfc2e5" providerId="ADAL" clId="{ADD718FC-9B39-447C-B6D0-D6847A70B674}" dt="2025-12-22T02:35:17.349" v="7405" actId="1038"/>
          <ac:spMkLst>
            <pc:docMk/>
            <pc:sldMk cId="1144097936" sldId="283"/>
            <ac:spMk id="49" creationId="{BD429825-3CDB-80D5-89BA-B9C48F7CAEEF}"/>
          </ac:spMkLst>
        </pc:spChg>
        <pc:spChg chg="mod">
          <ac:chgData name="松本 拓海" userId="9666ceeb-44ba-4dad-8449-da044bbfc2e5" providerId="ADAL" clId="{ADD718FC-9B39-447C-B6D0-D6847A70B674}" dt="2025-12-22T02:34:13.209" v="7391" actId="1076"/>
          <ac:spMkLst>
            <pc:docMk/>
            <pc:sldMk cId="1144097936" sldId="283"/>
            <ac:spMk id="51" creationId="{B354CB27-7121-68D9-4C95-18C701EA9BB2}"/>
          </ac:spMkLst>
        </pc:spChg>
        <pc:spChg chg="mod">
          <ac:chgData name="松本 拓海" userId="9666ceeb-44ba-4dad-8449-da044bbfc2e5" providerId="ADAL" clId="{ADD718FC-9B39-447C-B6D0-D6847A70B674}" dt="2025-12-22T02:34:19.142" v="7392" actId="1076"/>
          <ac:spMkLst>
            <pc:docMk/>
            <pc:sldMk cId="1144097936" sldId="283"/>
            <ac:spMk id="57" creationId="{4DEE445D-B646-2BBF-D036-A76CF5E6060B}"/>
          </ac:spMkLst>
        </pc:spChg>
        <pc:spChg chg="mod">
          <ac:chgData name="松本 拓海" userId="9666ceeb-44ba-4dad-8449-da044bbfc2e5" providerId="ADAL" clId="{ADD718FC-9B39-447C-B6D0-D6847A70B674}" dt="2025-12-22T02:33:20.737" v="7376" actId="1076"/>
          <ac:spMkLst>
            <pc:docMk/>
            <pc:sldMk cId="1144097936" sldId="283"/>
            <ac:spMk id="59" creationId="{47E30880-92E0-ED6C-99E7-25322DF503B9}"/>
          </ac:spMkLst>
        </pc:spChg>
        <pc:spChg chg="mod">
          <ac:chgData name="松本 拓海" userId="9666ceeb-44ba-4dad-8449-da044bbfc2e5" providerId="ADAL" clId="{ADD718FC-9B39-447C-B6D0-D6847A70B674}" dt="2025-12-22T04:08:22.068" v="8381" actId="1036"/>
          <ac:spMkLst>
            <pc:docMk/>
            <pc:sldMk cId="1144097936" sldId="283"/>
            <ac:spMk id="61" creationId="{C9EDE067-D464-5F48-878A-04E4E348C741}"/>
          </ac:spMkLst>
        </pc:spChg>
        <pc:spChg chg="add mod">
          <ac:chgData name="松本 拓海" userId="9666ceeb-44ba-4dad-8449-da044bbfc2e5" providerId="ADAL" clId="{ADD718FC-9B39-447C-B6D0-D6847A70B674}" dt="2025-12-22T02:35:25.622" v="7411" actId="1037"/>
          <ac:spMkLst>
            <pc:docMk/>
            <pc:sldMk cId="1144097936" sldId="283"/>
            <ac:spMk id="1094" creationId="{76AB9620-5ABA-C730-FA0A-8F7A93EADFE7}"/>
          </ac:spMkLst>
        </pc:spChg>
        <pc:spChg chg="add mod">
          <ac:chgData name="松本 拓海" userId="9666ceeb-44ba-4dad-8449-da044bbfc2e5" providerId="ADAL" clId="{ADD718FC-9B39-447C-B6D0-D6847A70B674}" dt="2025-12-22T02:35:01.503" v="7399" actId="1076"/>
          <ac:spMkLst>
            <pc:docMk/>
            <pc:sldMk cId="1144097936" sldId="283"/>
            <ac:spMk id="1097" creationId="{F5A40BCE-9301-204F-143B-ED53A6A3097B}"/>
          </ac:spMkLst>
        </pc:spChg>
        <pc:spChg chg="mod">
          <ac:chgData name="松本 拓海" userId="9666ceeb-44ba-4dad-8449-da044bbfc2e5" providerId="ADAL" clId="{ADD718FC-9B39-447C-B6D0-D6847A70B674}" dt="2025-12-22T02:35:52.767" v="7413" actId="1076"/>
          <ac:spMkLst>
            <pc:docMk/>
            <pc:sldMk cId="1144097936" sldId="283"/>
            <ac:spMk id="1099" creationId="{87FA0B7B-7795-6CF2-B859-B208484DDEBB}"/>
          </ac:spMkLst>
        </pc:spChg>
        <pc:spChg chg="mod">
          <ac:chgData name="松本 拓海" userId="9666ceeb-44ba-4dad-8449-da044bbfc2e5" providerId="ADAL" clId="{ADD718FC-9B39-447C-B6D0-D6847A70B674}" dt="2025-12-22T02:28:55.939" v="7311" actId="1038"/>
          <ac:spMkLst>
            <pc:docMk/>
            <pc:sldMk cId="1144097936" sldId="283"/>
            <ac:spMk id="1100" creationId="{D3CEF945-E5CE-AB20-CF5C-9705EAC64132}"/>
          </ac:spMkLst>
        </pc:spChg>
        <pc:spChg chg="mod">
          <ac:chgData name="松本 拓海" userId="9666ceeb-44ba-4dad-8449-da044bbfc2e5" providerId="ADAL" clId="{ADD718FC-9B39-447C-B6D0-D6847A70B674}" dt="2025-12-22T02:29:27.210" v="7318" actId="14100"/>
          <ac:spMkLst>
            <pc:docMk/>
            <pc:sldMk cId="1144097936" sldId="283"/>
            <ac:spMk id="1101" creationId="{A431ADCB-D2FA-E573-0242-086F473F06C8}"/>
          </ac:spMkLst>
        </pc:spChg>
        <pc:spChg chg="mod">
          <ac:chgData name="松本 拓海" userId="9666ceeb-44ba-4dad-8449-da044bbfc2e5" providerId="ADAL" clId="{ADD718FC-9B39-447C-B6D0-D6847A70B674}" dt="2025-12-22T02:55:13.900" v="8184" actId="404"/>
          <ac:spMkLst>
            <pc:docMk/>
            <pc:sldMk cId="1144097936" sldId="283"/>
            <ac:spMk id="1110" creationId="{00000000-0000-0000-0000-000000000000}"/>
          </ac:spMkLst>
        </pc:spChg>
        <pc:spChg chg="del">
          <ac:chgData name="松本 拓海" userId="9666ceeb-44ba-4dad-8449-da044bbfc2e5" providerId="ADAL" clId="{ADD718FC-9B39-447C-B6D0-D6847A70B674}" dt="2025-12-19T04:35:40.830" v="577" actId="478"/>
          <ac:spMkLst>
            <pc:docMk/>
            <pc:sldMk cId="1144097936" sldId="283"/>
            <ac:spMk id="1142" creationId="{00000000-0000-0000-0000-000000000000}"/>
          </ac:spMkLst>
        </pc:spChg>
        <pc:graphicFrameChg chg="mod modGraphic">
          <ac:chgData name="松本 拓海" userId="9666ceeb-44ba-4dad-8449-da044bbfc2e5" providerId="ADAL" clId="{ADD718FC-9B39-447C-B6D0-D6847A70B674}" dt="2025-12-19T06:06:45.519" v="2419" actId="1035"/>
          <ac:graphicFrameMkLst>
            <pc:docMk/>
            <pc:sldMk cId="1144097936" sldId="283"/>
            <ac:graphicFrameMk id="23" creationId="{79BD532B-C190-3176-6F08-CC759270161D}"/>
          </ac:graphicFrameMkLst>
        </pc:graphicFrameChg>
        <pc:cxnChg chg="mod">
          <ac:chgData name="松本 拓海" userId="9666ceeb-44ba-4dad-8449-da044bbfc2e5" providerId="ADAL" clId="{ADD718FC-9B39-447C-B6D0-D6847A70B674}" dt="2025-12-22T04:07:44.946" v="8377" actId="14100"/>
          <ac:cxnSpMkLst>
            <pc:docMk/>
            <pc:sldMk cId="1144097936" sldId="283"/>
            <ac:cxnSpMk id="24" creationId="{D17F71B3-B958-A220-943E-AF4EA0D47A8B}"/>
          </ac:cxnSpMkLst>
        </pc:cxnChg>
        <pc:cxnChg chg="mod">
          <ac:chgData name="松本 拓海" userId="9666ceeb-44ba-4dad-8449-da044bbfc2e5" providerId="ADAL" clId="{ADD718FC-9B39-447C-B6D0-D6847A70B674}" dt="2025-12-22T04:07:36.353" v="8375" actId="1035"/>
          <ac:cxnSpMkLst>
            <pc:docMk/>
            <pc:sldMk cId="1144097936" sldId="283"/>
            <ac:cxnSpMk id="36" creationId="{8D97AFE8-C236-BF48-E7CF-6065228D233B}"/>
          </ac:cxnSpMkLst>
        </pc:cxnChg>
        <pc:cxnChg chg="mod">
          <ac:chgData name="松本 拓海" userId="9666ceeb-44ba-4dad-8449-da044bbfc2e5" providerId="ADAL" clId="{ADD718FC-9B39-447C-B6D0-D6847A70B674}" dt="2025-12-22T02:33:28.873" v="7378" actId="14100"/>
          <ac:cxnSpMkLst>
            <pc:docMk/>
            <pc:sldMk cId="1144097936" sldId="283"/>
            <ac:cxnSpMk id="41" creationId="{23849AEC-FBE8-7508-54CF-A3ECCB8CB0F7}"/>
          </ac:cxnSpMkLst>
        </pc:cxnChg>
        <pc:cxnChg chg="add del mod">
          <ac:chgData name="松本 拓海" userId="9666ceeb-44ba-4dad-8449-da044bbfc2e5" providerId="ADAL" clId="{ADD718FC-9B39-447C-B6D0-D6847A70B674}" dt="2025-12-22T04:07:59.618" v="8378" actId="14100"/>
          <ac:cxnSpMkLst>
            <pc:docMk/>
            <pc:sldMk cId="1144097936" sldId="283"/>
            <ac:cxnSpMk id="46" creationId="{9EAE45E0-91D9-8443-A563-67C5E308BB2C}"/>
          </ac:cxnSpMkLst>
        </pc:cxnChg>
        <pc:cxnChg chg="mod">
          <ac:chgData name="松本 拓海" userId="9666ceeb-44ba-4dad-8449-da044bbfc2e5" providerId="ADAL" clId="{ADD718FC-9B39-447C-B6D0-D6847A70B674}" dt="2025-12-22T04:08:22.068" v="8381" actId="1036"/>
          <ac:cxnSpMkLst>
            <pc:docMk/>
            <pc:sldMk cId="1144097936" sldId="283"/>
            <ac:cxnSpMk id="48" creationId="{E0EA3A54-F73F-C3E9-301E-9DB5673AA3A4}"/>
          </ac:cxnSpMkLst>
        </pc:cxnChg>
        <pc:cxnChg chg="mod">
          <ac:chgData name="松本 拓海" userId="9666ceeb-44ba-4dad-8449-da044bbfc2e5" providerId="ADAL" clId="{ADD718FC-9B39-447C-B6D0-D6847A70B674}" dt="2025-12-22T04:08:22.068" v="8381" actId="1036"/>
          <ac:cxnSpMkLst>
            <pc:docMk/>
            <pc:sldMk cId="1144097936" sldId="283"/>
            <ac:cxnSpMk id="50" creationId="{1DF1224C-2B1C-A23B-2C88-49F18EEB8B22}"/>
          </ac:cxnSpMkLst>
        </pc:cxnChg>
        <pc:cxnChg chg="mod">
          <ac:chgData name="松本 拓海" userId="9666ceeb-44ba-4dad-8449-da044bbfc2e5" providerId="ADAL" clId="{ADD718FC-9B39-447C-B6D0-D6847A70B674}" dt="2025-12-22T04:08:22.068" v="8381" actId="1036"/>
          <ac:cxnSpMkLst>
            <pc:docMk/>
            <pc:sldMk cId="1144097936" sldId="283"/>
            <ac:cxnSpMk id="56" creationId="{93DBD604-DF29-F256-539D-3E4891664D26}"/>
          </ac:cxnSpMkLst>
        </pc:cxnChg>
        <pc:cxnChg chg="mod">
          <ac:chgData name="松本 拓海" userId="9666ceeb-44ba-4dad-8449-da044bbfc2e5" providerId="ADAL" clId="{ADD718FC-9B39-447C-B6D0-D6847A70B674}" dt="2025-12-22T04:08:22.068" v="8381" actId="1036"/>
          <ac:cxnSpMkLst>
            <pc:docMk/>
            <pc:sldMk cId="1144097936" sldId="283"/>
            <ac:cxnSpMk id="58" creationId="{580DED11-28E0-CA48-BED2-64280B294403}"/>
          </ac:cxnSpMkLst>
        </pc:cxnChg>
        <pc:cxnChg chg="mod">
          <ac:chgData name="松本 拓海" userId="9666ceeb-44ba-4dad-8449-da044bbfc2e5" providerId="ADAL" clId="{ADD718FC-9B39-447C-B6D0-D6847A70B674}" dt="2025-12-22T04:04:54.061" v="8373" actId="1036"/>
          <ac:cxnSpMkLst>
            <pc:docMk/>
            <pc:sldMk cId="1144097936" sldId="283"/>
            <ac:cxnSpMk id="60" creationId="{F8E3DC2A-E7C2-0E04-5690-4D2FC303B287}"/>
          </ac:cxnSpMkLst>
        </pc:cxnChg>
        <pc:cxnChg chg="add mod">
          <ac:chgData name="松本 拓海" userId="9666ceeb-44ba-4dad-8449-da044bbfc2e5" providerId="ADAL" clId="{ADD718FC-9B39-447C-B6D0-D6847A70B674}" dt="2025-12-22T04:08:22.068" v="8381" actId="1036"/>
          <ac:cxnSpMkLst>
            <pc:docMk/>
            <pc:sldMk cId="1144097936" sldId="283"/>
            <ac:cxnSpMk id="1093" creationId="{4C12AB23-C22F-B468-F948-2D119725286F}"/>
          </ac:cxnSpMkLst>
        </pc:cxnChg>
        <pc:cxnChg chg="add mod">
          <ac:chgData name="松本 拓海" userId="9666ceeb-44ba-4dad-8449-da044bbfc2e5" providerId="ADAL" clId="{ADD718FC-9B39-447C-B6D0-D6847A70B674}" dt="2025-12-22T04:08:22.068" v="8381" actId="1036"/>
          <ac:cxnSpMkLst>
            <pc:docMk/>
            <pc:sldMk cId="1144097936" sldId="283"/>
            <ac:cxnSpMk id="1096" creationId="{EFD8B299-87D7-9832-39BB-17B2C757C222}"/>
          </ac:cxnSpMkLst>
        </pc:cxnChg>
      </pc:sldChg>
      <pc:sldChg chg="addSp delSp modSp mod ord">
        <pc:chgData name="松本 拓海" userId="9666ceeb-44ba-4dad-8449-da044bbfc2e5" providerId="ADAL" clId="{ADD718FC-9B39-447C-B6D0-D6847A70B674}" dt="2025-12-24T05:45:43.236" v="8456" actId="1076"/>
        <pc:sldMkLst>
          <pc:docMk/>
          <pc:sldMk cId="3042148852" sldId="285"/>
        </pc:sldMkLst>
        <pc:spChg chg="mod">
          <ac:chgData name="松本 拓海" userId="9666ceeb-44ba-4dad-8449-da044bbfc2e5" providerId="ADAL" clId="{ADD718FC-9B39-447C-B6D0-D6847A70B674}" dt="2025-12-22T03:02:13.825" v="8322" actId="1038"/>
          <ac:spMkLst>
            <pc:docMk/>
            <pc:sldMk cId="3042148852" sldId="285"/>
            <ac:spMk id="3" creationId="{AE1A32C0-847D-48C2-0FFC-1BB9C075BAF4}"/>
          </ac:spMkLst>
        </pc:spChg>
        <pc:spChg chg="del mod">
          <ac:chgData name="松本 拓海" userId="9666ceeb-44ba-4dad-8449-da044bbfc2e5" providerId="ADAL" clId="{ADD718FC-9B39-447C-B6D0-D6847A70B674}" dt="2025-12-19T04:40:28.090" v="586" actId="478"/>
          <ac:spMkLst>
            <pc:docMk/>
            <pc:sldMk cId="3042148852" sldId="285"/>
            <ac:spMk id="3" creationId="{AF46A92A-2197-C120-033B-F616BAEF1B1D}"/>
          </ac:spMkLst>
        </pc:spChg>
        <pc:spChg chg="del">
          <ac:chgData name="松本 拓海" userId="9666ceeb-44ba-4dad-8449-da044bbfc2e5" providerId="ADAL" clId="{ADD718FC-9B39-447C-B6D0-D6847A70B674}" dt="2025-12-19T04:35:54.288" v="580" actId="478"/>
          <ac:spMkLst>
            <pc:docMk/>
            <pc:sldMk cId="3042148852" sldId="285"/>
            <ac:spMk id="5" creationId="{6B073092-DC6F-72CB-4BB4-EAB7E58A2C4D}"/>
          </ac:spMkLst>
        </pc:spChg>
        <pc:spChg chg="mod">
          <ac:chgData name="松本 拓海" userId="9666ceeb-44ba-4dad-8449-da044bbfc2e5" providerId="ADAL" clId="{ADD718FC-9B39-447C-B6D0-D6847A70B674}" dt="2025-12-22T05:41:08.335" v="8410" actId="13926"/>
          <ac:spMkLst>
            <pc:docMk/>
            <pc:sldMk cId="3042148852" sldId="285"/>
            <ac:spMk id="7" creationId="{6083CA5A-B43C-5282-BDB6-0E4D5F0C03B7}"/>
          </ac:spMkLst>
        </pc:spChg>
        <pc:spChg chg="del">
          <ac:chgData name="松本 拓海" userId="9666ceeb-44ba-4dad-8449-da044bbfc2e5" providerId="ADAL" clId="{ADD718FC-9B39-447C-B6D0-D6847A70B674}" dt="2025-12-19T04:35:54.288" v="580" actId="478"/>
          <ac:spMkLst>
            <pc:docMk/>
            <pc:sldMk cId="3042148852" sldId="285"/>
            <ac:spMk id="8" creationId="{00ED96D6-018C-F656-E63E-C6DADD744BD2}"/>
          </ac:spMkLst>
        </pc:spChg>
        <pc:spChg chg="del">
          <ac:chgData name="松本 拓海" userId="9666ceeb-44ba-4dad-8449-da044bbfc2e5" providerId="ADAL" clId="{ADD718FC-9B39-447C-B6D0-D6847A70B674}" dt="2025-12-19T04:35:54.288" v="580" actId="478"/>
          <ac:spMkLst>
            <pc:docMk/>
            <pc:sldMk cId="3042148852" sldId="285"/>
            <ac:spMk id="9" creationId="{10196B5E-2B5F-19E4-5C5E-692554676B79}"/>
          </ac:spMkLst>
        </pc:spChg>
        <pc:spChg chg="add mod">
          <ac:chgData name="松本 拓海" userId="9666ceeb-44ba-4dad-8449-da044bbfc2e5" providerId="ADAL" clId="{ADD718FC-9B39-447C-B6D0-D6847A70B674}" dt="2025-12-22T02:50:49.954" v="8055" actId="14100"/>
          <ac:spMkLst>
            <pc:docMk/>
            <pc:sldMk cId="3042148852" sldId="285"/>
            <ac:spMk id="10" creationId="{5816554E-2300-BC3A-D084-2684E6473FDF}"/>
          </ac:spMkLst>
        </pc:spChg>
        <pc:spChg chg="del">
          <ac:chgData name="松本 拓海" userId="9666ceeb-44ba-4dad-8449-da044bbfc2e5" providerId="ADAL" clId="{ADD718FC-9B39-447C-B6D0-D6847A70B674}" dt="2025-12-19T04:35:54.288" v="580" actId="478"/>
          <ac:spMkLst>
            <pc:docMk/>
            <pc:sldMk cId="3042148852" sldId="285"/>
            <ac:spMk id="10" creationId="{58C085F9-7236-C2D2-5704-015F967A2E49}"/>
          </ac:spMkLst>
        </pc:spChg>
        <pc:spChg chg="add mod">
          <ac:chgData name="松本 拓海" userId="9666ceeb-44ba-4dad-8449-da044bbfc2e5" providerId="ADAL" clId="{ADD718FC-9B39-447C-B6D0-D6847A70B674}" dt="2025-12-22T02:52:24.851" v="8099" actId="1076"/>
          <ac:spMkLst>
            <pc:docMk/>
            <pc:sldMk cId="3042148852" sldId="285"/>
            <ac:spMk id="11" creationId="{715C7738-4157-8B4B-12A4-79BD23B0F6D7}"/>
          </ac:spMkLst>
        </pc:spChg>
        <pc:spChg chg="del">
          <ac:chgData name="松本 拓海" userId="9666ceeb-44ba-4dad-8449-da044bbfc2e5" providerId="ADAL" clId="{ADD718FC-9B39-447C-B6D0-D6847A70B674}" dt="2025-12-19T04:35:54.288" v="580" actId="478"/>
          <ac:spMkLst>
            <pc:docMk/>
            <pc:sldMk cId="3042148852" sldId="285"/>
            <ac:spMk id="11" creationId="{AE22A5E2-886A-08C7-3CCE-69C302181FED}"/>
          </ac:spMkLst>
        </pc:spChg>
        <pc:spChg chg="mod">
          <ac:chgData name="松本 拓海" userId="9666ceeb-44ba-4dad-8449-da044bbfc2e5" providerId="ADAL" clId="{ADD718FC-9B39-447C-B6D0-D6847A70B674}" dt="2025-12-19T04:35:31.213" v="575" actId="1076"/>
          <ac:spMkLst>
            <pc:docMk/>
            <pc:sldMk cId="3042148852" sldId="285"/>
            <ac:spMk id="12" creationId="{E9AB96ED-6956-EFB8-7E2D-3E2665EFEA02}"/>
          </ac:spMkLst>
        </pc:spChg>
        <pc:spChg chg="mod">
          <ac:chgData name="松本 拓海" userId="9666ceeb-44ba-4dad-8449-da044bbfc2e5" providerId="ADAL" clId="{ADD718FC-9B39-447C-B6D0-D6847A70B674}" dt="2025-12-19T06:12:37.143" v="2663" actId="1036"/>
          <ac:spMkLst>
            <pc:docMk/>
            <pc:sldMk cId="3042148852" sldId="285"/>
            <ac:spMk id="13" creationId="{24F17BB4-B2B1-3EF3-D253-02F2B699A39B}"/>
          </ac:spMkLst>
        </pc:spChg>
        <pc:spChg chg="mod">
          <ac:chgData name="松本 拓海" userId="9666ceeb-44ba-4dad-8449-da044bbfc2e5" providerId="ADAL" clId="{ADD718FC-9B39-447C-B6D0-D6847A70B674}" dt="2025-12-19T06:12:37.143" v="2663" actId="1036"/>
          <ac:spMkLst>
            <pc:docMk/>
            <pc:sldMk cId="3042148852" sldId="285"/>
            <ac:spMk id="15" creationId="{8B118056-9140-D50F-593B-5979EC536AAE}"/>
          </ac:spMkLst>
        </pc:spChg>
        <pc:spChg chg="add del mod">
          <ac:chgData name="松本 拓海" userId="9666ceeb-44ba-4dad-8449-da044bbfc2e5" providerId="ADAL" clId="{ADD718FC-9B39-447C-B6D0-D6847A70B674}" dt="2025-12-19T05:14:20.060" v="1180" actId="478"/>
          <ac:spMkLst>
            <pc:docMk/>
            <pc:sldMk cId="3042148852" sldId="285"/>
            <ac:spMk id="17" creationId="{8919A1AB-723F-621B-5021-2C57CC42C225}"/>
          </ac:spMkLst>
        </pc:spChg>
        <pc:spChg chg="mod">
          <ac:chgData name="松本 拓海" userId="9666ceeb-44ba-4dad-8449-da044bbfc2e5" providerId="ADAL" clId="{ADD718FC-9B39-447C-B6D0-D6847A70B674}" dt="2025-12-22T05:43:12.399" v="8416" actId="403"/>
          <ac:spMkLst>
            <pc:docMk/>
            <pc:sldMk cId="3042148852" sldId="285"/>
            <ac:spMk id="18" creationId="{4C72FD5D-1F6B-DCCD-4938-BBD0EA127DBC}"/>
          </ac:spMkLst>
        </pc:spChg>
        <pc:spChg chg="mod">
          <ac:chgData name="松本 拓海" userId="9666ceeb-44ba-4dad-8449-da044bbfc2e5" providerId="ADAL" clId="{ADD718FC-9B39-447C-B6D0-D6847A70B674}" dt="2025-12-19T06:12:25.754" v="2652" actId="1036"/>
          <ac:spMkLst>
            <pc:docMk/>
            <pc:sldMk cId="3042148852" sldId="285"/>
            <ac:spMk id="19" creationId="{90260F0A-4B96-86C9-9514-D68AB16E7088}"/>
          </ac:spMkLst>
        </pc:spChg>
        <pc:spChg chg="mod">
          <ac:chgData name="松本 拓海" userId="9666ceeb-44ba-4dad-8449-da044bbfc2e5" providerId="ADAL" clId="{ADD718FC-9B39-447C-B6D0-D6847A70B674}" dt="2025-12-19T06:12:37.143" v="2663" actId="1036"/>
          <ac:spMkLst>
            <pc:docMk/>
            <pc:sldMk cId="3042148852" sldId="285"/>
            <ac:spMk id="20" creationId="{56A7CA24-26E2-BEE0-95A4-2D428C630B19}"/>
          </ac:spMkLst>
        </pc:spChg>
        <pc:spChg chg="mod">
          <ac:chgData name="松本 拓海" userId="9666ceeb-44ba-4dad-8449-da044bbfc2e5" providerId="ADAL" clId="{ADD718FC-9B39-447C-B6D0-D6847A70B674}" dt="2025-12-19T08:14:18.632" v="5674" actId="1076"/>
          <ac:spMkLst>
            <pc:docMk/>
            <pc:sldMk cId="3042148852" sldId="285"/>
            <ac:spMk id="21" creationId="{D36B0429-BB4E-E876-D67B-F6964293CBAD}"/>
          </ac:spMkLst>
        </pc:spChg>
        <pc:spChg chg="mod">
          <ac:chgData name="松本 拓海" userId="9666ceeb-44ba-4dad-8449-da044bbfc2e5" providerId="ADAL" clId="{ADD718FC-9B39-447C-B6D0-D6847A70B674}" dt="2025-12-19T06:12:37.143" v="2663" actId="1036"/>
          <ac:spMkLst>
            <pc:docMk/>
            <pc:sldMk cId="3042148852" sldId="285"/>
            <ac:spMk id="22" creationId="{3299E2DE-72CF-4E0A-CC4C-852719DD2D62}"/>
          </ac:spMkLst>
        </pc:spChg>
        <pc:spChg chg="mod">
          <ac:chgData name="松本 拓海" userId="9666ceeb-44ba-4dad-8449-da044bbfc2e5" providerId="ADAL" clId="{ADD718FC-9B39-447C-B6D0-D6847A70B674}" dt="2025-12-19T06:12:37.143" v="2663" actId="1036"/>
          <ac:spMkLst>
            <pc:docMk/>
            <pc:sldMk cId="3042148852" sldId="285"/>
            <ac:spMk id="23" creationId="{8814147D-F785-9CF2-5714-2A1FB0741C8D}"/>
          </ac:spMkLst>
        </pc:spChg>
        <pc:spChg chg="mod">
          <ac:chgData name="松本 拓海" userId="9666ceeb-44ba-4dad-8449-da044bbfc2e5" providerId="ADAL" clId="{ADD718FC-9B39-447C-B6D0-D6847A70B674}" dt="2025-12-19T06:12:37.143" v="2663" actId="1036"/>
          <ac:spMkLst>
            <pc:docMk/>
            <pc:sldMk cId="3042148852" sldId="285"/>
            <ac:spMk id="24" creationId="{2CFF571B-3C0F-FB95-183E-F5AFFC54D360}"/>
          </ac:spMkLst>
        </pc:spChg>
        <pc:spChg chg="mod">
          <ac:chgData name="松本 拓海" userId="9666ceeb-44ba-4dad-8449-da044bbfc2e5" providerId="ADAL" clId="{ADD718FC-9B39-447C-B6D0-D6847A70B674}" dt="2025-12-19T06:12:37.143" v="2663" actId="1036"/>
          <ac:spMkLst>
            <pc:docMk/>
            <pc:sldMk cId="3042148852" sldId="285"/>
            <ac:spMk id="25" creationId="{6591E770-A74D-42A8-2773-E5CA766011D7}"/>
          </ac:spMkLst>
        </pc:spChg>
        <pc:spChg chg="mod">
          <ac:chgData name="松本 拓海" userId="9666ceeb-44ba-4dad-8449-da044bbfc2e5" providerId="ADAL" clId="{ADD718FC-9B39-447C-B6D0-D6847A70B674}" dt="2025-12-19T06:12:37.143" v="2663" actId="1036"/>
          <ac:spMkLst>
            <pc:docMk/>
            <pc:sldMk cId="3042148852" sldId="285"/>
            <ac:spMk id="26" creationId="{F8904D60-7803-31F9-1149-B17A2AD5D9FF}"/>
          </ac:spMkLst>
        </pc:spChg>
        <pc:spChg chg="mod">
          <ac:chgData name="松本 拓海" userId="9666ceeb-44ba-4dad-8449-da044bbfc2e5" providerId="ADAL" clId="{ADD718FC-9B39-447C-B6D0-D6847A70B674}" dt="2025-12-22T01:36:25.279" v="6915"/>
          <ac:spMkLst>
            <pc:docMk/>
            <pc:sldMk cId="3042148852" sldId="285"/>
            <ac:spMk id="27" creationId="{C67ED7A1-886C-6CC6-B12F-52C579137FC2}"/>
          </ac:spMkLst>
        </pc:spChg>
        <pc:spChg chg="mod">
          <ac:chgData name="松本 拓海" userId="9666ceeb-44ba-4dad-8449-da044bbfc2e5" providerId="ADAL" clId="{ADD718FC-9B39-447C-B6D0-D6847A70B674}" dt="2025-12-19T06:12:37.143" v="2663" actId="1036"/>
          <ac:spMkLst>
            <pc:docMk/>
            <pc:sldMk cId="3042148852" sldId="285"/>
            <ac:spMk id="28" creationId="{2D2B8E8A-97F4-83D7-9D11-870070F9A9C7}"/>
          </ac:spMkLst>
        </pc:spChg>
        <pc:spChg chg="mod">
          <ac:chgData name="松本 拓海" userId="9666ceeb-44ba-4dad-8449-da044bbfc2e5" providerId="ADAL" clId="{ADD718FC-9B39-447C-B6D0-D6847A70B674}" dt="2025-12-19T06:12:37.143" v="2663" actId="1036"/>
          <ac:spMkLst>
            <pc:docMk/>
            <pc:sldMk cId="3042148852" sldId="285"/>
            <ac:spMk id="29" creationId="{D23FFE2A-3621-7CBA-F7AB-FE30C17A8E01}"/>
          </ac:spMkLst>
        </pc:spChg>
        <pc:spChg chg="mod">
          <ac:chgData name="松本 拓海" userId="9666ceeb-44ba-4dad-8449-da044bbfc2e5" providerId="ADAL" clId="{ADD718FC-9B39-447C-B6D0-D6847A70B674}" dt="2025-12-19T06:12:37.143" v="2663" actId="1036"/>
          <ac:spMkLst>
            <pc:docMk/>
            <pc:sldMk cId="3042148852" sldId="285"/>
            <ac:spMk id="30" creationId="{AAB3298B-7E63-156C-EDB7-E1A1E23C0B75}"/>
          </ac:spMkLst>
        </pc:spChg>
        <pc:spChg chg="mod">
          <ac:chgData name="松本 拓海" userId="9666ceeb-44ba-4dad-8449-da044bbfc2e5" providerId="ADAL" clId="{ADD718FC-9B39-447C-B6D0-D6847A70B674}" dt="2025-12-19T06:12:37.143" v="2663" actId="1036"/>
          <ac:spMkLst>
            <pc:docMk/>
            <pc:sldMk cId="3042148852" sldId="285"/>
            <ac:spMk id="31" creationId="{C54ADA69-FCB2-C7FF-1945-0ECDDEE3E91B}"/>
          </ac:spMkLst>
        </pc:spChg>
        <pc:spChg chg="mod">
          <ac:chgData name="松本 拓海" userId="9666ceeb-44ba-4dad-8449-da044bbfc2e5" providerId="ADAL" clId="{ADD718FC-9B39-447C-B6D0-D6847A70B674}" dt="2025-12-19T06:12:37.143" v="2663" actId="1036"/>
          <ac:spMkLst>
            <pc:docMk/>
            <pc:sldMk cId="3042148852" sldId="285"/>
            <ac:spMk id="32" creationId="{D7DF1CD4-D4A4-8815-24A7-6B4BC78E5FF8}"/>
          </ac:spMkLst>
        </pc:spChg>
        <pc:spChg chg="mod">
          <ac:chgData name="松本 拓海" userId="9666ceeb-44ba-4dad-8449-da044bbfc2e5" providerId="ADAL" clId="{ADD718FC-9B39-447C-B6D0-D6847A70B674}" dt="2025-12-19T06:12:37.143" v="2663" actId="1036"/>
          <ac:spMkLst>
            <pc:docMk/>
            <pc:sldMk cId="3042148852" sldId="285"/>
            <ac:spMk id="33" creationId="{A6C7191C-286F-21C3-FB97-2BBA18C6477D}"/>
          </ac:spMkLst>
        </pc:spChg>
        <pc:spChg chg="mod">
          <ac:chgData name="松本 拓海" userId="9666ceeb-44ba-4dad-8449-da044bbfc2e5" providerId="ADAL" clId="{ADD718FC-9B39-447C-B6D0-D6847A70B674}" dt="2025-12-19T06:12:37.143" v="2663" actId="1036"/>
          <ac:spMkLst>
            <pc:docMk/>
            <pc:sldMk cId="3042148852" sldId="285"/>
            <ac:spMk id="34" creationId="{8D008146-CB96-6BC5-8FD3-13F8C0E5E642}"/>
          </ac:spMkLst>
        </pc:spChg>
        <pc:spChg chg="mod">
          <ac:chgData name="松本 拓海" userId="9666ceeb-44ba-4dad-8449-da044bbfc2e5" providerId="ADAL" clId="{ADD718FC-9B39-447C-B6D0-D6847A70B674}" dt="2025-12-22T02:45:22.576" v="7824" actId="20577"/>
          <ac:spMkLst>
            <pc:docMk/>
            <pc:sldMk cId="3042148852" sldId="285"/>
            <ac:spMk id="35" creationId="{48D0AEFA-C809-5DAC-8FA3-191507DF8BC8}"/>
          </ac:spMkLst>
        </pc:spChg>
        <pc:spChg chg="mod">
          <ac:chgData name="松本 拓海" userId="9666ceeb-44ba-4dad-8449-da044bbfc2e5" providerId="ADAL" clId="{ADD718FC-9B39-447C-B6D0-D6847A70B674}" dt="2025-12-19T06:12:37.143" v="2663" actId="1036"/>
          <ac:spMkLst>
            <pc:docMk/>
            <pc:sldMk cId="3042148852" sldId="285"/>
            <ac:spMk id="41" creationId="{CE48D890-0F7F-4B16-08F5-0F9425AA32FA}"/>
          </ac:spMkLst>
        </pc:spChg>
        <pc:spChg chg="mod">
          <ac:chgData name="松本 拓海" userId="9666ceeb-44ba-4dad-8449-da044bbfc2e5" providerId="ADAL" clId="{ADD718FC-9B39-447C-B6D0-D6847A70B674}" dt="2025-12-19T06:12:37.143" v="2663" actId="1036"/>
          <ac:spMkLst>
            <pc:docMk/>
            <pc:sldMk cId="3042148852" sldId="285"/>
            <ac:spMk id="42" creationId="{90F8241B-9F6D-59D8-9958-82B8E9FCB213}"/>
          </ac:spMkLst>
        </pc:spChg>
        <pc:spChg chg="mod">
          <ac:chgData name="松本 拓海" userId="9666ceeb-44ba-4dad-8449-da044bbfc2e5" providerId="ADAL" clId="{ADD718FC-9B39-447C-B6D0-D6847A70B674}" dt="2025-12-19T06:12:37.143" v="2663" actId="1036"/>
          <ac:spMkLst>
            <pc:docMk/>
            <pc:sldMk cId="3042148852" sldId="285"/>
            <ac:spMk id="43" creationId="{C73C2B02-6E28-9D02-C8F3-EC97D3036979}"/>
          </ac:spMkLst>
        </pc:spChg>
        <pc:spChg chg="mod">
          <ac:chgData name="松本 拓海" userId="9666ceeb-44ba-4dad-8449-da044bbfc2e5" providerId="ADAL" clId="{ADD718FC-9B39-447C-B6D0-D6847A70B674}" dt="2025-12-19T06:12:37.143" v="2663" actId="1036"/>
          <ac:spMkLst>
            <pc:docMk/>
            <pc:sldMk cId="3042148852" sldId="285"/>
            <ac:spMk id="44" creationId="{26B78162-EA38-FB6F-ED2C-C773057FBC91}"/>
          </ac:spMkLst>
        </pc:spChg>
        <pc:spChg chg="mod">
          <ac:chgData name="松本 拓海" userId="9666ceeb-44ba-4dad-8449-da044bbfc2e5" providerId="ADAL" clId="{ADD718FC-9B39-447C-B6D0-D6847A70B674}" dt="2025-12-19T06:12:37.143" v="2663" actId="1036"/>
          <ac:spMkLst>
            <pc:docMk/>
            <pc:sldMk cId="3042148852" sldId="285"/>
            <ac:spMk id="45" creationId="{895B3BDB-0D65-C39B-378B-CC2E71F95F0E}"/>
          </ac:spMkLst>
        </pc:spChg>
        <pc:spChg chg="mod">
          <ac:chgData name="松本 拓海" userId="9666ceeb-44ba-4dad-8449-da044bbfc2e5" providerId="ADAL" clId="{ADD718FC-9B39-447C-B6D0-D6847A70B674}" dt="2025-12-19T06:12:37.143" v="2663" actId="1036"/>
          <ac:spMkLst>
            <pc:docMk/>
            <pc:sldMk cId="3042148852" sldId="285"/>
            <ac:spMk id="48" creationId="{7DC362D0-B079-BC5C-99E9-8FC428B7C9B6}"/>
          </ac:spMkLst>
        </pc:spChg>
        <pc:spChg chg="mod">
          <ac:chgData name="松本 拓海" userId="9666ceeb-44ba-4dad-8449-da044bbfc2e5" providerId="ADAL" clId="{ADD718FC-9B39-447C-B6D0-D6847A70B674}" dt="2025-12-22T04:09:03.335" v="8399" actId="1035"/>
          <ac:spMkLst>
            <pc:docMk/>
            <pc:sldMk cId="3042148852" sldId="285"/>
            <ac:spMk id="54" creationId="{09B75F56-9CBB-B9CE-5ED8-27F5E44AAF9C}"/>
          </ac:spMkLst>
        </pc:spChg>
        <pc:spChg chg="mod">
          <ac:chgData name="松本 拓海" userId="9666ceeb-44ba-4dad-8449-da044bbfc2e5" providerId="ADAL" clId="{ADD718FC-9B39-447C-B6D0-D6847A70B674}" dt="2025-12-22T04:08:57.869" v="8394" actId="1035"/>
          <ac:spMkLst>
            <pc:docMk/>
            <pc:sldMk cId="3042148852" sldId="285"/>
            <ac:spMk id="55" creationId="{2BC0B653-ED69-090E-E7F0-F4E5C1C1D38B}"/>
          </ac:spMkLst>
        </pc:spChg>
        <pc:spChg chg="add mod">
          <ac:chgData name="松本 拓海" userId="9666ceeb-44ba-4dad-8449-da044bbfc2e5" providerId="ADAL" clId="{ADD718FC-9B39-447C-B6D0-D6847A70B674}" dt="2025-12-22T01:39:33.844" v="7044" actId="1076"/>
          <ac:spMkLst>
            <pc:docMk/>
            <pc:sldMk cId="3042148852" sldId="285"/>
            <ac:spMk id="56" creationId="{7425439E-F754-FEFA-4609-823881DBAC5B}"/>
          </ac:spMkLst>
        </pc:spChg>
        <pc:spChg chg="mod">
          <ac:chgData name="松本 拓海" userId="9666ceeb-44ba-4dad-8449-da044bbfc2e5" providerId="ADAL" clId="{ADD718FC-9B39-447C-B6D0-D6847A70B674}" dt="2025-12-24T05:45:43.236" v="8456" actId="1076"/>
          <ac:spMkLst>
            <pc:docMk/>
            <pc:sldMk cId="3042148852" sldId="285"/>
            <ac:spMk id="58" creationId="{590B21F6-8CCC-A97E-208E-A895A718F0E8}"/>
          </ac:spMkLst>
        </pc:spChg>
        <pc:spChg chg="mod">
          <ac:chgData name="松本 拓海" userId="9666ceeb-44ba-4dad-8449-da044bbfc2e5" providerId="ADAL" clId="{ADD718FC-9B39-447C-B6D0-D6847A70B674}" dt="2025-12-19T06:12:37.143" v="2663" actId="1036"/>
          <ac:spMkLst>
            <pc:docMk/>
            <pc:sldMk cId="3042148852" sldId="285"/>
            <ac:spMk id="1096" creationId="{F1CFF018-C553-FA77-59B9-00F82A4B3F34}"/>
          </ac:spMkLst>
        </pc:spChg>
        <pc:spChg chg="mod">
          <ac:chgData name="松本 拓海" userId="9666ceeb-44ba-4dad-8449-da044bbfc2e5" providerId="ADAL" clId="{ADD718FC-9B39-447C-B6D0-D6847A70B674}" dt="2025-12-19T06:12:37.143" v="2663" actId="1036"/>
          <ac:spMkLst>
            <pc:docMk/>
            <pc:sldMk cId="3042148852" sldId="285"/>
            <ac:spMk id="1097" creationId="{41E36468-AF46-88C0-A974-BDF79E70FE1E}"/>
          </ac:spMkLst>
        </pc:spChg>
        <pc:spChg chg="add mod">
          <ac:chgData name="松本 拓海" userId="9666ceeb-44ba-4dad-8449-da044bbfc2e5" providerId="ADAL" clId="{ADD718FC-9B39-447C-B6D0-D6847A70B674}" dt="2025-12-22T02:43:29.944" v="7740" actId="1035"/>
          <ac:spMkLst>
            <pc:docMk/>
            <pc:sldMk cId="3042148852" sldId="285"/>
            <ac:spMk id="1106" creationId="{16DB5980-FBC7-A189-E59A-4BF59CEDD910}"/>
          </ac:spMkLst>
        </pc:spChg>
        <pc:spChg chg="mod">
          <ac:chgData name="松本 拓海" userId="9666ceeb-44ba-4dad-8449-da044bbfc2e5" providerId="ADAL" clId="{ADD718FC-9B39-447C-B6D0-D6847A70B674}" dt="2025-12-22T02:45:33.851" v="7835" actId="14100"/>
          <ac:spMkLst>
            <pc:docMk/>
            <pc:sldMk cId="3042148852" sldId="285"/>
            <ac:spMk id="1115" creationId="{EDEE4B73-04CA-D64F-EBA1-C5EB7F924BB4}"/>
          </ac:spMkLst>
        </pc:spChg>
        <pc:spChg chg="mod">
          <ac:chgData name="松本 拓海" userId="9666ceeb-44ba-4dad-8449-da044bbfc2e5" providerId="ADAL" clId="{ADD718FC-9B39-447C-B6D0-D6847A70B674}" dt="2025-12-19T06:12:37.143" v="2663" actId="1036"/>
          <ac:spMkLst>
            <pc:docMk/>
            <pc:sldMk cId="3042148852" sldId="285"/>
            <ac:spMk id="1116" creationId="{15F63022-7AC0-C228-DD3B-0F4C3D1CCB66}"/>
          </ac:spMkLst>
        </pc:spChg>
        <pc:spChg chg="mod">
          <ac:chgData name="松本 拓海" userId="9666ceeb-44ba-4dad-8449-da044bbfc2e5" providerId="ADAL" clId="{ADD718FC-9B39-447C-B6D0-D6847A70B674}" dt="2025-12-19T06:12:37.143" v="2663" actId="1036"/>
          <ac:spMkLst>
            <pc:docMk/>
            <pc:sldMk cId="3042148852" sldId="285"/>
            <ac:spMk id="1117" creationId="{E391C10F-7BAC-AC9E-16DD-77023E3B935F}"/>
          </ac:spMkLst>
        </pc:spChg>
        <pc:spChg chg="mod">
          <ac:chgData name="松本 拓海" userId="9666ceeb-44ba-4dad-8449-da044bbfc2e5" providerId="ADAL" clId="{ADD718FC-9B39-447C-B6D0-D6847A70B674}" dt="2025-12-19T06:12:37.143" v="2663" actId="1036"/>
          <ac:spMkLst>
            <pc:docMk/>
            <pc:sldMk cId="3042148852" sldId="285"/>
            <ac:spMk id="1118" creationId="{67F71162-6314-9CB0-8B35-056EF379ED9D}"/>
          </ac:spMkLst>
        </pc:spChg>
        <pc:spChg chg="mod">
          <ac:chgData name="松本 拓海" userId="9666ceeb-44ba-4dad-8449-da044bbfc2e5" providerId="ADAL" clId="{ADD718FC-9B39-447C-B6D0-D6847A70B674}" dt="2025-12-19T06:12:37.143" v="2663" actId="1036"/>
          <ac:spMkLst>
            <pc:docMk/>
            <pc:sldMk cId="3042148852" sldId="285"/>
            <ac:spMk id="1119" creationId="{29579E9C-1A79-19C3-E5B0-7F2283E07A84}"/>
          </ac:spMkLst>
        </pc:spChg>
        <pc:spChg chg="del">
          <ac:chgData name="松本 拓海" userId="9666ceeb-44ba-4dad-8449-da044bbfc2e5" providerId="ADAL" clId="{ADD718FC-9B39-447C-B6D0-D6847A70B674}" dt="2025-12-19T04:35:26.184" v="574" actId="478"/>
          <ac:spMkLst>
            <pc:docMk/>
            <pc:sldMk cId="3042148852" sldId="285"/>
            <ac:spMk id="1142" creationId="{00000000-0000-0000-0000-000000000000}"/>
          </ac:spMkLst>
        </pc:spChg>
        <pc:picChg chg="mod ord">
          <ac:chgData name="松本 拓海" userId="9666ceeb-44ba-4dad-8449-da044bbfc2e5" providerId="ADAL" clId="{ADD718FC-9B39-447C-B6D0-D6847A70B674}" dt="2025-12-22T02:43:45.896" v="7741" actId="1076"/>
          <ac:picMkLst>
            <pc:docMk/>
            <pc:sldMk cId="3042148852" sldId="285"/>
            <ac:picMk id="16" creationId="{DFD946BA-A228-63B9-B242-2E7346124B74}"/>
          </ac:picMkLst>
        </pc:picChg>
        <pc:picChg chg="mod ord">
          <ac:chgData name="松本 拓海" userId="9666ceeb-44ba-4dad-8449-da044bbfc2e5" providerId="ADAL" clId="{ADD718FC-9B39-447C-B6D0-D6847A70B674}" dt="2025-12-22T01:35:33.217" v="6904" actId="1076"/>
          <ac:picMkLst>
            <pc:docMk/>
            <pc:sldMk cId="3042148852" sldId="285"/>
            <ac:picMk id="46" creationId="{EBEEBD18-0613-DA23-837C-60816977395B}"/>
          </ac:picMkLst>
        </pc:picChg>
        <pc:picChg chg="mod">
          <ac:chgData name="松本 拓海" userId="9666ceeb-44ba-4dad-8449-da044bbfc2e5" providerId="ADAL" clId="{ADD718FC-9B39-447C-B6D0-D6847A70B674}" dt="2025-12-19T08:14:07.910" v="5669" actId="14100"/>
          <ac:picMkLst>
            <pc:docMk/>
            <pc:sldMk cId="3042148852" sldId="285"/>
            <ac:picMk id="47" creationId="{4F66E0A4-F91D-CE43-DC2D-7938B8C40C22}"/>
          </ac:picMkLst>
        </pc:picChg>
        <pc:cxnChg chg="mod">
          <ac:chgData name="松本 拓海" userId="9666ceeb-44ba-4dad-8449-da044bbfc2e5" providerId="ADAL" clId="{ADD718FC-9B39-447C-B6D0-D6847A70B674}" dt="2025-12-19T06:12:37.143" v="2663" actId="1036"/>
          <ac:cxnSpMkLst>
            <pc:docMk/>
            <pc:sldMk cId="3042148852" sldId="285"/>
            <ac:cxnSpMk id="37" creationId="{BC66A748-22E6-60C4-D8A0-8E74A85C2CBA}"/>
          </ac:cxnSpMkLst>
        </pc:cxnChg>
        <pc:cxnChg chg="mod">
          <ac:chgData name="松本 拓海" userId="9666ceeb-44ba-4dad-8449-da044bbfc2e5" providerId="ADAL" clId="{ADD718FC-9B39-447C-B6D0-D6847A70B674}" dt="2025-12-19T06:12:37.143" v="2663" actId="1036"/>
          <ac:cxnSpMkLst>
            <pc:docMk/>
            <pc:sldMk cId="3042148852" sldId="285"/>
            <ac:cxnSpMk id="38" creationId="{88982058-0F38-B3F2-AF25-F4D8B5ED8ECF}"/>
          </ac:cxnSpMkLst>
        </pc:cxnChg>
        <pc:cxnChg chg="mod">
          <ac:chgData name="松本 拓海" userId="9666ceeb-44ba-4dad-8449-da044bbfc2e5" providerId="ADAL" clId="{ADD718FC-9B39-447C-B6D0-D6847A70B674}" dt="2025-12-19T06:12:37.143" v="2663" actId="1036"/>
          <ac:cxnSpMkLst>
            <pc:docMk/>
            <pc:sldMk cId="3042148852" sldId="285"/>
            <ac:cxnSpMk id="39" creationId="{8D6F0AFB-71A7-0C70-2133-493198676890}"/>
          </ac:cxnSpMkLst>
        </pc:cxnChg>
        <pc:cxnChg chg="mod">
          <ac:chgData name="松本 拓海" userId="9666ceeb-44ba-4dad-8449-da044bbfc2e5" providerId="ADAL" clId="{ADD718FC-9B39-447C-B6D0-D6847A70B674}" dt="2025-12-19T06:12:37.143" v="2663" actId="1036"/>
          <ac:cxnSpMkLst>
            <pc:docMk/>
            <pc:sldMk cId="3042148852" sldId="285"/>
            <ac:cxnSpMk id="40" creationId="{929AE063-C07A-B459-968F-3199416A7748}"/>
          </ac:cxnSpMkLst>
        </pc:cxnChg>
        <pc:cxnChg chg="mod">
          <ac:chgData name="松本 拓海" userId="9666ceeb-44ba-4dad-8449-da044bbfc2e5" providerId="ADAL" clId="{ADD718FC-9B39-447C-B6D0-D6847A70B674}" dt="2025-12-19T06:12:37.143" v="2663" actId="1036"/>
          <ac:cxnSpMkLst>
            <pc:docMk/>
            <pc:sldMk cId="3042148852" sldId="285"/>
            <ac:cxnSpMk id="49" creationId="{CE8AD62A-D6EB-F83F-79A9-8A73FF9262AC}"/>
          </ac:cxnSpMkLst>
        </pc:cxnChg>
        <pc:cxnChg chg="mod">
          <ac:chgData name="松本 拓海" userId="9666ceeb-44ba-4dad-8449-da044bbfc2e5" providerId="ADAL" clId="{ADD718FC-9B39-447C-B6D0-D6847A70B674}" dt="2025-12-19T06:12:37.143" v="2663" actId="1036"/>
          <ac:cxnSpMkLst>
            <pc:docMk/>
            <pc:sldMk cId="3042148852" sldId="285"/>
            <ac:cxnSpMk id="52" creationId="{D9F04F7A-1EF7-3FC7-76F6-952879CFAC4B}"/>
          </ac:cxnSpMkLst>
        </pc:cxnChg>
        <pc:cxnChg chg="add mod">
          <ac:chgData name="松本 拓海" userId="9666ceeb-44ba-4dad-8449-da044bbfc2e5" providerId="ADAL" clId="{ADD718FC-9B39-447C-B6D0-D6847A70B674}" dt="2025-12-22T01:39:33.844" v="7044" actId="1076"/>
          <ac:cxnSpMkLst>
            <pc:docMk/>
            <pc:sldMk cId="3042148852" sldId="285"/>
            <ac:cxnSpMk id="59" creationId="{FCDA9EC4-54E0-692E-84AB-C0921D9B057D}"/>
          </ac:cxnSpMkLst>
        </pc:cxnChg>
        <pc:cxnChg chg="mod">
          <ac:chgData name="松本 拓海" userId="9666ceeb-44ba-4dad-8449-da044bbfc2e5" providerId="ADAL" clId="{ADD718FC-9B39-447C-B6D0-D6847A70B674}" dt="2025-12-19T06:12:37.143" v="2663" actId="1036"/>
          <ac:cxnSpMkLst>
            <pc:docMk/>
            <pc:sldMk cId="3042148852" sldId="285"/>
            <ac:cxnSpMk id="1098" creationId="{D04C4831-CF85-ED6E-C541-D54973DCC80C}"/>
          </ac:cxnSpMkLst>
        </pc:cxnChg>
        <pc:cxnChg chg="mod">
          <ac:chgData name="松本 拓海" userId="9666ceeb-44ba-4dad-8449-da044bbfc2e5" providerId="ADAL" clId="{ADD718FC-9B39-447C-B6D0-D6847A70B674}" dt="2025-12-19T06:12:37.143" v="2663" actId="1036"/>
          <ac:cxnSpMkLst>
            <pc:docMk/>
            <pc:sldMk cId="3042148852" sldId="285"/>
            <ac:cxnSpMk id="1099" creationId="{B92CA0DE-E876-E0D5-6184-B4FE4DE9D138}"/>
          </ac:cxnSpMkLst>
        </pc:cxnChg>
        <pc:cxnChg chg="mod">
          <ac:chgData name="松本 拓海" userId="9666ceeb-44ba-4dad-8449-da044bbfc2e5" providerId="ADAL" clId="{ADD718FC-9B39-447C-B6D0-D6847A70B674}" dt="2025-12-19T06:12:37.143" v="2663" actId="1036"/>
          <ac:cxnSpMkLst>
            <pc:docMk/>
            <pc:sldMk cId="3042148852" sldId="285"/>
            <ac:cxnSpMk id="1100" creationId="{53603202-674E-73C2-3928-07B74CBC8BFC}"/>
          </ac:cxnSpMkLst>
        </pc:cxnChg>
        <pc:cxnChg chg="mod">
          <ac:chgData name="松本 拓海" userId="9666ceeb-44ba-4dad-8449-da044bbfc2e5" providerId="ADAL" clId="{ADD718FC-9B39-447C-B6D0-D6847A70B674}" dt="2025-12-19T06:12:37.143" v="2663" actId="1036"/>
          <ac:cxnSpMkLst>
            <pc:docMk/>
            <pc:sldMk cId="3042148852" sldId="285"/>
            <ac:cxnSpMk id="1101" creationId="{3B96A13E-591D-7E50-1D34-095B405FED7A}"/>
          </ac:cxnSpMkLst>
        </pc:cxnChg>
        <pc:cxnChg chg="mod">
          <ac:chgData name="松本 拓海" userId="9666ceeb-44ba-4dad-8449-da044bbfc2e5" providerId="ADAL" clId="{ADD718FC-9B39-447C-B6D0-D6847A70B674}" dt="2025-12-19T06:12:37.143" v="2663" actId="1036"/>
          <ac:cxnSpMkLst>
            <pc:docMk/>
            <pc:sldMk cId="3042148852" sldId="285"/>
            <ac:cxnSpMk id="1103" creationId="{2E5E6682-0C4B-8463-07D1-ACC78BA10D51}"/>
          </ac:cxnSpMkLst>
        </pc:cxnChg>
        <pc:cxnChg chg="mod">
          <ac:chgData name="松本 拓海" userId="9666ceeb-44ba-4dad-8449-da044bbfc2e5" providerId="ADAL" clId="{ADD718FC-9B39-447C-B6D0-D6847A70B674}" dt="2025-12-19T06:12:37.143" v="2663" actId="1036"/>
          <ac:cxnSpMkLst>
            <pc:docMk/>
            <pc:sldMk cId="3042148852" sldId="285"/>
            <ac:cxnSpMk id="1104" creationId="{3381FF86-9464-5557-8085-15CD8FB66EA5}"/>
          </ac:cxnSpMkLst>
        </pc:cxnChg>
        <pc:cxnChg chg="mod">
          <ac:chgData name="松本 拓海" userId="9666ceeb-44ba-4dad-8449-da044bbfc2e5" providerId="ADAL" clId="{ADD718FC-9B39-447C-B6D0-D6847A70B674}" dt="2025-12-19T06:12:37.143" v="2663" actId="1036"/>
          <ac:cxnSpMkLst>
            <pc:docMk/>
            <pc:sldMk cId="3042148852" sldId="285"/>
            <ac:cxnSpMk id="1109" creationId="{29AAFF9C-079E-2BC6-0F02-9DC480625925}"/>
          </ac:cxnSpMkLst>
        </pc:cxnChg>
        <pc:cxnChg chg="mod">
          <ac:chgData name="松本 拓海" userId="9666ceeb-44ba-4dad-8449-da044bbfc2e5" providerId="ADAL" clId="{ADD718FC-9B39-447C-B6D0-D6847A70B674}" dt="2025-12-19T06:12:37.143" v="2663" actId="1036"/>
          <ac:cxnSpMkLst>
            <pc:docMk/>
            <pc:sldMk cId="3042148852" sldId="285"/>
            <ac:cxnSpMk id="1110" creationId="{A139AA15-F443-CAF5-E1A7-3EB78252DB3B}"/>
          </ac:cxnSpMkLst>
        </pc:cxnChg>
        <pc:cxnChg chg="mod">
          <ac:chgData name="松本 拓海" userId="9666ceeb-44ba-4dad-8449-da044bbfc2e5" providerId="ADAL" clId="{ADD718FC-9B39-447C-B6D0-D6847A70B674}" dt="2025-12-19T06:12:37.143" v="2663" actId="1036"/>
          <ac:cxnSpMkLst>
            <pc:docMk/>
            <pc:sldMk cId="3042148852" sldId="285"/>
            <ac:cxnSpMk id="1126" creationId="{7250ECBA-BF9F-2BFC-8E29-72B0EE45B7B0}"/>
          </ac:cxnSpMkLst>
        </pc:cxnChg>
        <pc:cxnChg chg="mod">
          <ac:chgData name="松本 拓海" userId="9666ceeb-44ba-4dad-8449-da044bbfc2e5" providerId="ADAL" clId="{ADD718FC-9B39-447C-B6D0-D6847A70B674}" dt="2025-12-19T06:12:37.143" v="2663" actId="1036"/>
          <ac:cxnSpMkLst>
            <pc:docMk/>
            <pc:sldMk cId="3042148852" sldId="285"/>
            <ac:cxnSpMk id="1127" creationId="{43CA2DDE-8AE7-9C99-7F95-32A35073C9B1}"/>
          </ac:cxnSpMkLst>
        </pc:cxnChg>
      </pc:sldChg>
      <pc:sldChg chg="delSp modSp new mod">
        <pc:chgData name="松本 拓海" userId="9666ceeb-44ba-4dad-8449-da044bbfc2e5" providerId="ADAL" clId="{ADD718FC-9B39-447C-B6D0-D6847A70B674}" dt="2025-12-24T06:39:21.919" v="8499"/>
        <pc:sldMkLst>
          <pc:docMk/>
          <pc:sldMk cId="1989554169" sldId="286"/>
        </pc:sldMkLst>
        <pc:spChg chg="del">
          <ac:chgData name="松本 拓海" userId="9666ceeb-44ba-4dad-8449-da044bbfc2e5" providerId="ADAL" clId="{ADD718FC-9B39-447C-B6D0-D6847A70B674}" dt="2025-12-22T02:26:21.704" v="7246" actId="478"/>
          <ac:spMkLst>
            <pc:docMk/>
            <pc:sldMk cId="1989554169" sldId="286"/>
            <ac:spMk id="6" creationId="{ADF6F9D6-ECD2-43A8-D9F8-768F8B7162B8}"/>
          </ac:spMkLst>
        </pc:spChg>
        <pc:spChg chg="mod">
          <ac:chgData name="松本 拓海" userId="9666ceeb-44ba-4dad-8449-da044bbfc2e5" providerId="ADAL" clId="{ADD718FC-9B39-447C-B6D0-D6847A70B674}" dt="2025-12-24T06:39:21.919" v="8499"/>
          <ac:spMkLst>
            <pc:docMk/>
            <pc:sldMk cId="1989554169" sldId="286"/>
            <ac:spMk id="7" creationId="{6ADFA692-04E5-1973-1B39-8D654F6D319E}"/>
          </ac:spMkLst>
        </pc:spChg>
        <pc:spChg chg="mod">
          <ac:chgData name="松本 拓海" userId="9666ceeb-44ba-4dad-8449-da044bbfc2e5" providerId="ADAL" clId="{ADD718FC-9B39-447C-B6D0-D6847A70B674}" dt="2025-12-24T05:38:02.648" v="8455"/>
          <ac:spMkLst>
            <pc:docMk/>
            <pc:sldMk cId="1989554169" sldId="286"/>
            <ac:spMk id="8" creationId="{018A5470-F37C-C9F2-3D01-89BB6C3D69B5}"/>
          </ac:spMkLst>
        </pc:spChg>
        <pc:spChg chg="mod">
          <ac:chgData name="松本 拓海" userId="9666ceeb-44ba-4dad-8449-da044bbfc2e5" providerId="ADAL" clId="{ADD718FC-9B39-447C-B6D0-D6847A70B674}" dt="2025-12-24T05:37:44.032" v="8427"/>
          <ac:spMkLst>
            <pc:docMk/>
            <pc:sldMk cId="1989554169" sldId="286"/>
            <ac:spMk id="60" creationId="{00000000-0000-0000-0000-000000000000}"/>
          </ac:spMkLst>
        </pc:spChg>
        <pc:spChg chg="mod">
          <ac:chgData name="松本 拓海" userId="9666ceeb-44ba-4dad-8449-da044bbfc2e5" providerId="ADAL" clId="{ADD718FC-9B39-447C-B6D0-D6847A70B674}" dt="2025-12-24T05:37:48.235" v="8434"/>
          <ac:spMkLst>
            <pc:docMk/>
            <pc:sldMk cId="1989554169" sldId="286"/>
            <ac:spMk id="62" creationId="{00000000-0000-0000-0000-000000000000}"/>
          </ac:spMkLst>
        </pc:spChg>
        <pc:spChg chg="mod">
          <ac:chgData name="松本 拓海" userId="9666ceeb-44ba-4dad-8449-da044bbfc2e5" providerId="ADAL" clId="{ADD718FC-9B39-447C-B6D0-D6847A70B674}" dt="2025-12-24T05:37:53.390" v="8441"/>
          <ac:spMkLst>
            <pc:docMk/>
            <pc:sldMk cId="1989554169" sldId="286"/>
            <ac:spMk id="63" creationId="{00000000-0000-0000-0000-000000000000}"/>
          </ac:spMkLst>
        </pc:spChg>
        <pc:spChg chg="mod">
          <ac:chgData name="松本 拓海" userId="9666ceeb-44ba-4dad-8449-da044bbfc2e5" providerId="ADAL" clId="{ADD718FC-9B39-447C-B6D0-D6847A70B674}" dt="2025-12-24T05:37:56.281" v="8448"/>
          <ac:spMkLst>
            <pc:docMk/>
            <pc:sldMk cId="1989554169" sldId="286"/>
            <ac:spMk id="66" creationId="{00000000-0000-0000-0000-000000000000}"/>
          </ac:spMkLst>
        </pc:spChg>
      </pc:sldChg>
      <pc:sldChg chg="new del">
        <pc:chgData name="松本 拓海" userId="9666ceeb-44ba-4dad-8449-da044bbfc2e5" providerId="ADAL" clId="{ADD718FC-9B39-447C-B6D0-D6847A70B674}" dt="2025-12-22T02:26:34.119" v="7249" actId="47"/>
        <pc:sldMkLst>
          <pc:docMk/>
          <pc:sldMk cId="479470796" sldId="287"/>
        </pc:sldMkLst>
      </pc:sldChg>
      <pc:sldChg chg="new del">
        <pc:chgData name="松本 拓海" userId="9666ceeb-44ba-4dad-8449-da044bbfc2e5" providerId="ADAL" clId="{ADD718FC-9B39-447C-B6D0-D6847A70B674}" dt="2025-12-22T02:26:15.966" v="7245" actId="47"/>
        <pc:sldMkLst>
          <pc:docMk/>
          <pc:sldMk cId="3911713577" sldId="287"/>
        </pc:sldMkLst>
      </pc:sldChg>
      <pc:sldChg chg="new del">
        <pc:chgData name="松本 拓海" userId="9666ceeb-44ba-4dad-8449-da044bbfc2e5" providerId="ADAL" clId="{ADD718FC-9B39-447C-B6D0-D6847A70B674}" dt="2025-12-22T02:26:37.423" v="7250" actId="47"/>
        <pc:sldMkLst>
          <pc:docMk/>
          <pc:sldMk cId="3537169522" sldId="2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1"/>
            <a:ext cx="2919413" cy="495300"/>
          </a:xfrm>
          <a:prstGeom prst="rect">
            <a:avLst/>
          </a:prstGeom>
        </p:spPr>
        <p:txBody>
          <a:bodyPr vert="horz" lIns="91427" tIns="45713" rIns="91427" bIns="45713" rtlCol="0"/>
          <a:lstStyle>
            <a:lvl1pPr algn="l">
              <a:defRPr sz="1200"/>
            </a:lvl1pPr>
          </a:lstStyle>
          <a:p>
            <a:endParaRPr kumimoji="1" lang="ja-JP" altLang="en-US"/>
          </a:p>
        </p:txBody>
      </p:sp>
      <p:sp>
        <p:nvSpPr>
          <p:cNvPr id="1103" name="日付プレースホルダー 2"/>
          <p:cNvSpPr>
            <a:spLocks noGrp="1"/>
          </p:cNvSpPr>
          <p:nvPr>
            <p:ph type="dt" sz="quarter" idx="1"/>
          </p:nvPr>
        </p:nvSpPr>
        <p:spPr>
          <a:xfrm>
            <a:off x="3814763" y="1"/>
            <a:ext cx="2919412" cy="495300"/>
          </a:xfrm>
          <a:prstGeom prst="rect">
            <a:avLst/>
          </a:prstGeom>
        </p:spPr>
        <p:txBody>
          <a:bodyPr vert="horz" lIns="91427" tIns="45713" rIns="91427" bIns="45713" rtlCol="0"/>
          <a:lstStyle>
            <a:lvl1pPr algn="r">
              <a:defRPr sz="1200"/>
            </a:lvl1pPr>
          </a:lstStyle>
          <a:p>
            <a:fld id="{8A4FAE83-6876-449D-BCCE-496EC707688A}" type="datetimeFigureOut">
              <a:rPr kumimoji="1" lang="ja-JP" altLang="en-US" smtClean="0"/>
              <a:t>2025/12/24</a:t>
            </a:fld>
            <a:endParaRPr kumimoji="1" lang="ja-JP" altLang="en-US"/>
          </a:p>
        </p:txBody>
      </p:sp>
      <p:sp>
        <p:nvSpPr>
          <p:cNvPr id="1104" name="フッター プレースホルダー 3"/>
          <p:cNvSpPr>
            <a:spLocks noGrp="1"/>
          </p:cNvSpPr>
          <p:nvPr>
            <p:ph type="ftr" sz="quarter" idx="2"/>
          </p:nvPr>
        </p:nvSpPr>
        <p:spPr>
          <a:xfrm>
            <a:off x="1" y="9371013"/>
            <a:ext cx="2919413" cy="495300"/>
          </a:xfrm>
          <a:prstGeom prst="rect">
            <a:avLst/>
          </a:prstGeom>
        </p:spPr>
        <p:txBody>
          <a:bodyPr vert="horz" lIns="91427" tIns="45713" rIns="91427" bIns="45713" rtlCol="0" anchor="b"/>
          <a:lstStyle>
            <a:lvl1pPr algn="l">
              <a:defRPr sz="1200"/>
            </a:lvl1pPr>
          </a:lstStyle>
          <a:p>
            <a:endParaRPr kumimoji="1" lang="ja-JP" altLang="en-US"/>
          </a:p>
        </p:txBody>
      </p:sp>
      <p:sp>
        <p:nvSpPr>
          <p:cNvPr id="1105" name="スライド番号プレースホルダー 4"/>
          <p:cNvSpPr>
            <a:spLocks noGrp="1"/>
          </p:cNvSpPr>
          <p:nvPr>
            <p:ph type="sldNum" sz="quarter" idx="3"/>
          </p:nvPr>
        </p:nvSpPr>
        <p:spPr>
          <a:xfrm>
            <a:off x="3814763" y="9371013"/>
            <a:ext cx="2919412" cy="495300"/>
          </a:xfrm>
          <a:prstGeom prst="rect">
            <a:avLst/>
          </a:prstGeom>
        </p:spPr>
        <p:txBody>
          <a:bodyPr vert="horz" lIns="91427" tIns="45713" rIns="91427" bIns="45713"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5" name="ヘッダー プレースホルダー 1"/>
          <p:cNvSpPr>
            <a:spLocks noGrp="1"/>
          </p:cNvSpPr>
          <p:nvPr>
            <p:ph type="hdr" sz="quarter"/>
          </p:nvPr>
        </p:nvSpPr>
        <p:spPr>
          <a:xfrm>
            <a:off x="1" y="1"/>
            <a:ext cx="2919413" cy="495300"/>
          </a:xfrm>
          <a:prstGeom prst="rect">
            <a:avLst/>
          </a:prstGeom>
        </p:spPr>
        <p:txBody>
          <a:bodyPr vert="horz" lIns="91427" tIns="45713" rIns="91427" bIns="45713" rtlCol="0"/>
          <a:lstStyle>
            <a:lvl1pPr algn="l">
              <a:defRPr sz="1200"/>
            </a:lvl1pPr>
          </a:lstStyle>
          <a:p>
            <a:endParaRPr kumimoji="1" lang="ja-JP" altLang="en-US"/>
          </a:p>
        </p:txBody>
      </p:sp>
      <p:sp>
        <p:nvSpPr>
          <p:cNvPr id="1096" name="日付プレースホルダー 2"/>
          <p:cNvSpPr>
            <a:spLocks noGrp="1"/>
          </p:cNvSpPr>
          <p:nvPr>
            <p:ph type="dt" idx="1"/>
          </p:nvPr>
        </p:nvSpPr>
        <p:spPr>
          <a:xfrm>
            <a:off x="3814763" y="1"/>
            <a:ext cx="2919412" cy="495300"/>
          </a:xfrm>
          <a:prstGeom prst="rect">
            <a:avLst/>
          </a:prstGeom>
        </p:spPr>
        <p:txBody>
          <a:bodyPr vert="horz" lIns="91427" tIns="45713" rIns="91427" bIns="45713" rtlCol="0"/>
          <a:lstStyle>
            <a:lvl1pPr algn="r">
              <a:defRPr sz="1200"/>
            </a:lvl1pPr>
          </a:lstStyle>
          <a:p>
            <a:fld id="{0AC30D34-39EC-4333-89A4-48E429B38CE2}" type="datetimeFigureOut">
              <a:rPr kumimoji="1" lang="ja-JP" altLang="en-US" smtClean="0"/>
              <a:t>2025/12/24</a:t>
            </a:fld>
            <a:endParaRPr kumimoji="1" lang="ja-JP" altLang="en-US"/>
          </a:p>
        </p:txBody>
      </p:sp>
      <p:sp>
        <p:nvSpPr>
          <p:cNvPr id="1097"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27" tIns="45713" rIns="91427" bIns="45713" rtlCol="0" anchor="ctr"/>
          <a:lstStyle/>
          <a:p>
            <a:endParaRPr lang="ja-JP" altLang="en-US"/>
          </a:p>
        </p:txBody>
      </p:sp>
      <p:sp>
        <p:nvSpPr>
          <p:cNvPr id="1098" name="ノート プレースホルダー 4"/>
          <p:cNvSpPr>
            <a:spLocks noGrp="1"/>
          </p:cNvSpPr>
          <p:nvPr>
            <p:ph type="body" sz="quarter" idx="3"/>
          </p:nvPr>
        </p:nvSpPr>
        <p:spPr>
          <a:xfrm>
            <a:off x="673101" y="4748214"/>
            <a:ext cx="5389563" cy="3884612"/>
          </a:xfrm>
          <a:prstGeom prst="rect">
            <a:avLst/>
          </a:prstGeom>
        </p:spPr>
        <p:txBody>
          <a:bodyPr vert="horz" lIns="91427" tIns="45713" rIns="91427"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9" name="フッター プレースホルダー 5"/>
          <p:cNvSpPr>
            <a:spLocks noGrp="1"/>
          </p:cNvSpPr>
          <p:nvPr>
            <p:ph type="ftr" sz="quarter" idx="4"/>
          </p:nvPr>
        </p:nvSpPr>
        <p:spPr>
          <a:xfrm>
            <a:off x="1" y="9371013"/>
            <a:ext cx="2919413" cy="495300"/>
          </a:xfrm>
          <a:prstGeom prst="rect">
            <a:avLst/>
          </a:prstGeom>
        </p:spPr>
        <p:txBody>
          <a:bodyPr vert="horz" lIns="91427" tIns="45713" rIns="91427" bIns="45713" rtlCol="0" anchor="b"/>
          <a:lstStyle>
            <a:lvl1pPr algn="l">
              <a:defRPr sz="1200"/>
            </a:lvl1pPr>
          </a:lstStyle>
          <a:p>
            <a:endParaRPr kumimoji="1" lang="ja-JP" altLang="en-US"/>
          </a:p>
        </p:txBody>
      </p:sp>
      <p:sp>
        <p:nvSpPr>
          <p:cNvPr id="1100" name="スライド番号プレースホルダー 6"/>
          <p:cNvSpPr>
            <a:spLocks noGrp="1"/>
          </p:cNvSpPr>
          <p:nvPr>
            <p:ph type="sldNum" sz="quarter" idx="5"/>
          </p:nvPr>
        </p:nvSpPr>
        <p:spPr>
          <a:xfrm>
            <a:off x="3814763" y="9371013"/>
            <a:ext cx="2919412" cy="495300"/>
          </a:xfrm>
          <a:prstGeom prst="rect">
            <a:avLst/>
          </a:prstGeom>
        </p:spPr>
        <p:txBody>
          <a:bodyPr vert="horz" lIns="91427" tIns="45713" rIns="91427" bIns="45713"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2</a:t>
            </a:fld>
            <a:endParaRPr kumimoji="1" lang="ja-JP" altLang="en-US"/>
          </a:p>
        </p:txBody>
      </p:sp>
    </p:spTree>
    <p:extLst>
      <p:ext uri="{BB962C8B-B14F-4D97-AF65-F5344CB8AC3E}">
        <p14:creationId xmlns:p14="http://schemas.microsoft.com/office/powerpoint/2010/main" val="3897749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4</a:t>
            </a:fld>
            <a:endParaRPr kumimoji="1" lang="ja-JP" altLang="en-US"/>
          </a:p>
        </p:txBody>
      </p:sp>
    </p:spTree>
    <p:extLst>
      <p:ext uri="{BB962C8B-B14F-4D97-AF65-F5344CB8AC3E}">
        <p14:creationId xmlns:p14="http://schemas.microsoft.com/office/powerpoint/2010/main" val="595528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5</a:t>
            </a:fld>
            <a:endParaRPr kumimoji="1" lang="ja-JP" altLang="en-US"/>
          </a:p>
        </p:txBody>
      </p:sp>
    </p:spTree>
    <p:extLst>
      <p:ext uri="{BB962C8B-B14F-4D97-AF65-F5344CB8AC3E}">
        <p14:creationId xmlns:p14="http://schemas.microsoft.com/office/powerpoint/2010/main" val="39089120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29" name="Picture 7" descr="mlit_top"/>
          <p:cNvPicPr>
            <a:picLocks noChangeAspect="1" noChangeArrowheads="1"/>
          </p:cNvPicPr>
          <p:nvPr userDrawn="1"/>
        </p:nvPicPr>
        <p:blipFill>
          <a:blip r:embed="rId2"/>
          <a:srcRect t="62230"/>
          <a:stretch>
            <a:fillRect/>
          </a:stretch>
        </p:blipFill>
        <p:spPr>
          <a:xfrm>
            <a:off x="0" y="6524625"/>
            <a:ext cx="9144000" cy="333375"/>
          </a:xfrm>
          <a:prstGeom prst="rect">
            <a:avLst/>
          </a:prstGeom>
          <a:noFill/>
          <a:ln>
            <a:noFill/>
          </a:ln>
        </p:spPr>
      </p:pic>
      <p:sp>
        <p:nvSpPr>
          <p:cNvPr id="1030" name="Rectangle 9"/>
          <p:cNvSpPr>
            <a:spLocks noChangeArrowheads="1"/>
          </p:cNvSpPr>
          <p:nvPr userDrawn="1"/>
        </p:nvSpPr>
        <p:spPr>
          <a:xfrm>
            <a:off x="1692275" y="3284538"/>
            <a:ext cx="7451725"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1031" name="Picture 11"/>
          <p:cNvPicPr>
            <a:picLocks noChangeAspect="1" noChangeArrowheads="1"/>
          </p:cNvPicPr>
          <p:nvPr userDrawn="1"/>
        </p:nvPicPr>
        <p:blipFill>
          <a:blip r:embed="rId3"/>
          <a:stretch>
            <a:fillRect/>
          </a:stretch>
        </p:blipFill>
        <p:spPr>
          <a:xfrm>
            <a:off x="0" y="6051550"/>
            <a:ext cx="2124075" cy="473075"/>
          </a:xfrm>
          <a:prstGeom prst="rect">
            <a:avLst/>
          </a:prstGeom>
          <a:noFill/>
          <a:ln>
            <a:noFill/>
          </a:ln>
        </p:spPr>
      </p:pic>
      <p:sp>
        <p:nvSpPr>
          <p:cNvPr id="1032" name="Text Box 12"/>
          <p:cNvSpPr txBox="1">
            <a:spLocks noChangeArrowheads="1"/>
          </p:cNvSpPr>
          <p:nvPr userDrawn="1"/>
        </p:nvSpPr>
        <p:spPr>
          <a:xfrm>
            <a:off x="0" y="6524625"/>
            <a:ext cx="3636963" cy="274638"/>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1033" name="Rectangle 2"/>
          <p:cNvSpPr>
            <a:spLocks noGrp="1" noChangeArrowheads="1"/>
          </p:cNvSpPr>
          <p:nvPr>
            <p:ph type="ctrTitle"/>
          </p:nvPr>
        </p:nvSpPr>
        <p:spPr>
          <a:xfrm>
            <a:off x="1619250" y="2133600"/>
            <a:ext cx="7524750" cy="1470025"/>
          </a:xfrm>
          <a:prstGeom prst="rect">
            <a:avLst/>
          </a:prstGeom>
        </p:spPr>
        <p:txBody>
          <a:bodyPr/>
          <a:lstStyle>
            <a:lvl1pPr>
              <a:defRPr sz="4000"/>
            </a:lvl1pPr>
          </a:lstStyle>
          <a:p>
            <a:r>
              <a:rPr lang="ja-JP" altLang="en-US"/>
              <a:t>マスター タイトルの書式設定</a:t>
            </a:r>
          </a:p>
        </p:txBody>
      </p:sp>
      <p:sp>
        <p:nvSpPr>
          <p:cNvPr id="1034"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035" name="Rectangle 5"/>
          <p:cNvSpPr>
            <a:spLocks noGrp="1" noChangeArrowheads="1"/>
          </p:cNvSpPr>
          <p:nvPr>
            <p:ph type="ftr" sz="quarter" idx="11"/>
          </p:nvPr>
        </p:nvSpPr>
        <p:spPr/>
        <p:txBody>
          <a:bodyPr/>
          <a:lstStyle>
            <a:lvl1pPr>
              <a:defRPr/>
            </a:lvl1pPr>
          </a:lstStyle>
          <a:p>
            <a:pPr>
              <a:defRPr/>
            </a:pPr>
            <a:endParaRPr lang="en-US" altLang="ja-JP"/>
          </a:p>
        </p:txBody>
      </p:sp>
      <p:sp>
        <p:nvSpPr>
          <p:cNvPr id="103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grpSp>
        <p:nvGrpSpPr>
          <p:cNvPr id="1037" name="グループ化 1"/>
          <p:cNvGrpSpPr/>
          <p:nvPr userDrawn="1"/>
        </p:nvGrpSpPr>
        <p:grpSpPr>
          <a:xfrm>
            <a:off x="179512" y="44624"/>
            <a:ext cx="9065294" cy="580664"/>
            <a:chOff x="179512" y="116632"/>
            <a:chExt cx="9065294" cy="580664"/>
          </a:xfrm>
        </p:grpSpPr>
        <p:sp>
          <p:nvSpPr>
            <p:cNvPr id="1038" name="テキスト ボックス 18"/>
            <p:cNvSpPr txBox="1">
              <a:spLocks noChangeArrowheads="1"/>
            </p:cNvSpPr>
            <p:nvPr userDrawn="1"/>
          </p:nvSpPr>
          <p:spPr>
            <a:xfrm>
              <a:off x="8128794" y="116632"/>
              <a:ext cx="1116012" cy="246221"/>
            </a:xfrm>
            <a:prstGeom prst="rect">
              <a:avLst/>
            </a:prstGeom>
            <a:noFill/>
            <a:ln w="19050">
              <a:noFill/>
              <a:miter lim="800000"/>
              <a:headEnd/>
              <a:tailEnd/>
            </a:ln>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a:latin typeface="+mn-ea"/>
                  <a:ea typeface="+mn-ea"/>
                </a:rPr>
                <a:t>【</a:t>
              </a:r>
              <a:r>
                <a:rPr lang="ja-JP" altLang="en-US" sz="1000" b="1">
                  <a:latin typeface="+mn-ea"/>
                  <a:ea typeface="+mn-ea"/>
                </a:rPr>
                <a:t>機密性２</a:t>
              </a:r>
              <a:r>
                <a:rPr lang="en-US" altLang="ja-JP" sz="1000" b="1">
                  <a:latin typeface="+mn-ea"/>
                  <a:ea typeface="+mn-ea"/>
                </a:rPr>
                <a:t>】</a:t>
              </a:r>
            </a:p>
          </p:txBody>
        </p:sp>
        <p:sp>
          <p:nvSpPr>
            <p:cNvPr id="1039"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1000" b="1" err="1">
                  <a:solidFill>
                    <a:schemeClr val="tx1"/>
                  </a:solidFill>
                  <a:latin typeface="+mn-ea"/>
                  <a:ea typeface="+mn-ea"/>
                </a:rPr>
                <a:t>作成日_作成担当課_用途_保存期間</a:t>
              </a:r>
              <a:endParaRPr sz="1000" b="1">
                <a:solidFill>
                  <a:schemeClr val="tx1"/>
                </a:solidFill>
                <a:latin typeface="+mn-ea"/>
                <a:ea typeface="+mn-ea"/>
              </a:endParaRPr>
            </a:p>
          </p:txBody>
        </p:sp>
        <p:sp>
          <p:nvSpPr>
            <p:cNvPr id="1040"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1000" b="1" err="1">
                  <a:solidFill>
                    <a:schemeClr val="tx1"/>
                  </a:solidFill>
                  <a:latin typeface="+mn-ea"/>
                  <a:ea typeface="+mn-ea"/>
                </a:rPr>
                <a:t>発出元</a:t>
              </a:r>
              <a:r>
                <a:rPr sz="1000" b="1">
                  <a:solidFill>
                    <a:schemeClr val="tx1"/>
                  </a:solidFill>
                  <a:latin typeface="+mn-ea"/>
                  <a:ea typeface="+mn-ea"/>
                </a:rPr>
                <a:t> → </a:t>
              </a:r>
              <a:r>
                <a:rPr sz="1000" b="1" err="1">
                  <a:solidFill>
                    <a:schemeClr val="tx1"/>
                  </a:solidFill>
                  <a:latin typeface="+mn-ea"/>
                  <a:ea typeface="+mn-ea"/>
                </a:rPr>
                <a:t>発出先</a:t>
              </a:r>
              <a:endParaRPr sz="1000" b="1">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5"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86"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8"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0" name="縦書きタイトル 1"/>
          <p:cNvSpPr>
            <a:spLocks noGrp="1"/>
          </p:cNvSpPr>
          <p:nvPr>
            <p:ph type="title" orient="vert"/>
          </p:nvPr>
        </p:nvSpPr>
        <p:spPr>
          <a:xfrm>
            <a:off x="6515100" y="0"/>
            <a:ext cx="2171700" cy="6126163"/>
          </a:xfrm>
          <a:prstGeom prst="rect">
            <a:avLst/>
          </a:prstGeom>
        </p:spPr>
        <p:txBody>
          <a:bodyPr vert="eaVert"/>
          <a:lstStyle/>
          <a:p>
            <a:r>
              <a:rPr lang="ja-JP" altLang="en-US"/>
              <a:t>マスター タイトルの書式設定</a:t>
            </a:r>
          </a:p>
        </p:txBody>
      </p:sp>
      <p:sp>
        <p:nvSpPr>
          <p:cNvPr id="1091"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3"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2"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4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5"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7"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ja-JP" altLang="en-US"/>
              <a:t>マスター タイトルの書式設定</a:t>
            </a:r>
          </a:p>
        </p:txBody>
      </p:sp>
      <p:sp>
        <p:nvSpPr>
          <p:cNvPr id="1048"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4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0"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2"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5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6"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8"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a:t>マスター タイトルの書式設定</a:t>
            </a:r>
          </a:p>
        </p:txBody>
      </p:sp>
      <p:sp>
        <p:nvSpPr>
          <p:cNvPr id="1059"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2"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4"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6"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3"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lang="ja-JP" altLang="en-US"/>
              <a:t>マスター タイトルの書式設定</a:t>
            </a:r>
          </a:p>
        </p:txBody>
      </p:sp>
      <p:sp>
        <p:nvSpPr>
          <p:cNvPr id="1074"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5"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7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79"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lang="ja-JP" altLang="en-US"/>
              <a:t>マスター タイトルの書式設定</a:t>
            </a:r>
          </a:p>
        </p:txBody>
      </p:sp>
      <p:sp>
        <p:nvSpPr>
          <p:cNvPr id="1080"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81"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3"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27"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lit.go.jp/toshi/file/useful/%E3%82%A8%E3%83%AA%E3%82%A2%E3%83%9E%E3%83%8D%E3%82%B8%E3%83%A1%E3%83%B3%E3%83%88%E3%81%AE%E8%A9%95%E4%BE%A1%E3%82%AC%E3%82%A4%E3%83%89%E3%83%A9%E3%82%A4%E3%83%B3.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4">
            <a:extLst>
              <a:ext uri="{FF2B5EF4-FFF2-40B4-BE49-F238E27FC236}">
                <a16:creationId xmlns:a16="http://schemas.microsoft.com/office/drawing/2014/main" id="{13DAE831-F82D-A84B-859D-E5507D8094FC}"/>
              </a:ext>
            </a:extLst>
          </p:cNvPr>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5" name="タイトル 1">
            <a:extLst>
              <a:ext uri="{FF2B5EF4-FFF2-40B4-BE49-F238E27FC236}">
                <a16:creationId xmlns:a16="http://schemas.microsoft.com/office/drawing/2014/main" id="{A3D9F63C-4216-455C-C00F-D0B740A11B50}"/>
              </a:ext>
            </a:extLst>
          </p:cNvPr>
          <p:cNvSpPr txBox="1"/>
          <p:nvPr/>
        </p:nvSpPr>
        <p:spPr>
          <a:xfrm>
            <a:off x="-1" y="121201"/>
            <a:ext cx="9285317"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◎様式記載にあたっての留意事項</a:t>
            </a:r>
            <a:r>
              <a:rPr lang="ja-JP" altLang="en-US" sz="1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noProof="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必ずお読みの上、資料作成をお願いいたします。</a:t>
            </a:r>
            <a:r>
              <a:rPr lang="ja-JP" altLang="en-US" sz="1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a:extLst>
              <a:ext uri="{FF2B5EF4-FFF2-40B4-BE49-F238E27FC236}">
                <a16:creationId xmlns:a16="http://schemas.microsoft.com/office/drawing/2014/main" id="{6ADFA692-04E5-1973-1B39-8D654F6D319E}"/>
              </a:ext>
            </a:extLst>
          </p:cNvPr>
          <p:cNvSpPr txBox="1"/>
          <p:nvPr/>
        </p:nvSpPr>
        <p:spPr>
          <a:xfrm>
            <a:off x="102053" y="787892"/>
            <a:ext cx="8939894" cy="5293757"/>
          </a:xfrm>
          <a:prstGeom prst="rect">
            <a:avLst/>
          </a:prstGeom>
          <a:noFill/>
        </p:spPr>
        <p:txBody>
          <a:bodyPr wrap="square">
            <a:spAutoFit/>
          </a:bodyPr>
          <a:lstStyle/>
          <a:p>
            <a:pPr>
              <a:defRPr/>
            </a:pP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１．共通事項</a:t>
            </a:r>
            <a:endPar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b="1" u="sng">
                <a:latin typeface="ＭＳ Ｐゴシック" panose="020B0600070205080204" pitchFamily="50" charset="-128"/>
                <a:ea typeface="ＭＳ Ｐゴシック" panose="020B0600070205080204" pitchFamily="50" charset="-128"/>
                <a:cs typeface="メイリオ" panose="020B0604030504040204" pitchFamily="50" charset="-128"/>
              </a:rPr>
              <a:t>黒字</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」で記載してください。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・令和８年度　募集要領</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Ⅱ</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3</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．選定基準の「</a:t>
            </a:r>
            <a:r>
              <a:rPr lang="ja-JP" altLang="en-US" sz="1200" b="1" u="sng">
                <a:latin typeface="ＭＳ Ｐゴシック" panose="020B0600070205080204" pitchFamily="50" charset="-128"/>
                <a:ea typeface="ＭＳ Ｐゴシック" panose="020B0600070205080204" pitchFamily="50" charset="-128"/>
                <a:cs typeface="メイリオ" panose="020B0604030504040204" pitchFamily="50" charset="-128"/>
              </a:rPr>
              <a:t>重点審査項目</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」を考慮し、記載してください。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２．申請様式（全メニュー対象）　</a:t>
            </a:r>
            <a:r>
              <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１～</a:t>
            </a:r>
            <a:r>
              <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３</a:t>
            </a:r>
            <a:endPar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a:latin typeface="ＭＳ Ｐゴシック" panose="020B0600070205080204" pitchFamily="50" charset="-128"/>
                <a:ea typeface="ＭＳ Ｐゴシック" panose="020B0600070205080204" pitchFamily="50" charset="-128"/>
                <a:cs typeface="メイリオ" panose="020B0604030504040204" pitchFamily="50" charset="-128"/>
              </a:rPr>
              <a:t>１ページ目は、具体的かつ簡潔に記載してください。（こちらの資料はエリアの事を大まかに把握することが目的です。）</a:t>
            </a:r>
            <a:endParaRPr lang="en-US" altLang="ja-JP" sz="1200" u="sng">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・１ページの右上には、下記より該当する支援メニューをコピーして貼り付けてください。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7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7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・１ページ目、「</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６年度までの取組」「</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７年度の取組」について</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A</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６年度末までに未来ビジョンが未策定の場合</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官まち補助活用前からの地域の自主的な取組等を記載してください。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官まち補助活用前の事業費については、事業費：○○千円（国費：活用なし）と記載してください。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B</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６年度末までに未来ビジョンが策定済みの場合</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官まち補助活用以降の動きを記載してください。</a:t>
            </a:r>
            <a:b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b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過年度活用した補助メニューは表外右側の項目から選定し、記載してください。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a:latin typeface="ＭＳ Ｐゴシック" panose="020B0600070205080204" pitchFamily="50" charset="-128"/>
                <a:ea typeface="ＭＳ Ｐゴシック" panose="020B0600070205080204" pitchFamily="50" charset="-128"/>
                <a:cs typeface="メイリオ" panose="020B0604030504040204" pitchFamily="50" charset="-128"/>
              </a:rPr>
              <a:t>２、３ページ目は、具体的かつ詳細に記載してください。（こちらの資料は重点審査項目の内容を把握することが目的です。）</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記載いただきたい視点は各々の項目に記載しています。</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３．申請様式（成果連動プログラム型社会実験のみ対象）　</a:t>
            </a:r>
            <a:r>
              <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４～</a:t>
            </a:r>
            <a:r>
              <a:rPr lang="en-US" altLang="ja-JP" sz="1200" b="1">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a:latin typeface="ＭＳ Ｐゴシック" panose="020B0600070205080204" pitchFamily="50" charset="-128"/>
                <a:ea typeface="ＭＳ Ｐゴシック" panose="020B0600070205080204" pitchFamily="50" charset="-128"/>
                <a:cs typeface="メイリオ" panose="020B0604030504040204" pitchFamily="50" charset="-128"/>
              </a:rPr>
              <a:t>５</a:t>
            </a:r>
            <a:endParaRPr lang="en-US" altLang="ja-JP" sz="1200" b="1">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・成果連動プログラム型社会実験を応募される場合は、「２．申請様式（全メニュー対象）」と併せてこちらの様式も提出してください。</a:t>
            </a:r>
            <a:endParaRPr lang="en-US" altLang="ja-JP" sz="120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a:latin typeface="ＭＳ Ｐゴシック" panose="020B0600070205080204" pitchFamily="50" charset="-128"/>
                <a:ea typeface="ＭＳ Ｐゴシック" panose="020B0600070205080204" pitchFamily="50" charset="-128"/>
                <a:cs typeface="メイリオ" panose="020B0604030504040204" pitchFamily="50" charset="-128"/>
              </a:rPr>
              <a:t>４、５ページ目は応募要件及び重点審査項目の内容を把握することが目的です。</a:t>
            </a:r>
            <a:endParaRPr lang="en-US" altLang="ja-JP" sz="1200" u="sng">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8" name="テキスト ボックス 19"/>
          <p:cNvSpPr txBox="1"/>
          <p:nvPr/>
        </p:nvSpPr>
        <p:spPr>
          <a:xfrm>
            <a:off x="714780" y="2227567"/>
            <a:ext cx="2340000" cy="276999"/>
          </a:xfrm>
          <a:prstGeom prst="rect">
            <a:avLst/>
          </a:prstGeom>
          <a:noFill/>
          <a:ln>
            <a:solidFill>
              <a:schemeClr val="tx1"/>
            </a:solidFill>
          </a:ln>
        </p:spPr>
        <p:txBody>
          <a:bodyPr wrap="square" rtlCol="0">
            <a:spAutoFit/>
          </a:bodyPr>
          <a:lstStyle/>
          <a:p>
            <a:pPr algn="ctr"/>
            <a:r>
              <a:rPr kumimoji="1" lang="ja-JP" altLang="en-US" sz="1200"/>
              <a:t>エリアプラットフォームの構築</a:t>
            </a:r>
          </a:p>
        </p:txBody>
      </p:sp>
      <p:sp>
        <p:nvSpPr>
          <p:cNvPr id="60" name="テキスト ボックス 19"/>
          <p:cNvSpPr txBox="1"/>
          <p:nvPr/>
        </p:nvSpPr>
        <p:spPr>
          <a:xfrm>
            <a:off x="3408499" y="2221690"/>
            <a:ext cx="2340000" cy="276999"/>
          </a:xfrm>
          <a:prstGeom prst="rect">
            <a:avLst/>
          </a:prstGeom>
          <a:noFill/>
          <a:ln>
            <a:solidFill>
              <a:schemeClr val="tx1"/>
            </a:solidFill>
          </a:ln>
        </p:spPr>
        <p:txBody>
          <a:bodyPr wrap="square" rtlCol="0">
            <a:spAutoFit/>
          </a:bodyPr>
          <a:lstStyle/>
          <a:p>
            <a:pPr algn="ctr"/>
            <a:r>
              <a:rPr kumimoji="1" lang="ja-JP" altLang="en-US" sz="1200" dirty="0"/>
              <a:t>未来ビジョンの新規策定</a:t>
            </a:r>
          </a:p>
        </p:txBody>
      </p:sp>
      <p:sp>
        <p:nvSpPr>
          <p:cNvPr id="62" name="テキスト ボックス 19"/>
          <p:cNvSpPr txBox="1"/>
          <p:nvPr/>
        </p:nvSpPr>
        <p:spPr>
          <a:xfrm>
            <a:off x="6102218" y="2228137"/>
            <a:ext cx="2340000" cy="276999"/>
          </a:xfrm>
          <a:prstGeom prst="rect">
            <a:avLst/>
          </a:prstGeom>
          <a:noFill/>
          <a:ln>
            <a:solidFill>
              <a:schemeClr val="tx1"/>
            </a:solidFill>
          </a:ln>
        </p:spPr>
        <p:txBody>
          <a:bodyPr wrap="square" rtlCol="0">
            <a:spAutoFit/>
          </a:bodyPr>
          <a:lstStyle/>
          <a:p>
            <a:pPr algn="ctr"/>
            <a:r>
              <a:rPr kumimoji="1" lang="ja-JP" altLang="en-US" sz="1200"/>
              <a:t>エリプラ構築・未来ビジョン等策定</a:t>
            </a:r>
          </a:p>
        </p:txBody>
      </p:sp>
      <p:sp>
        <p:nvSpPr>
          <p:cNvPr id="63" name="テキスト ボックス 19"/>
          <p:cNvSpPr txBox="1"/>
          <p:nvPr/>
        </p:nvSpPr>
        <p:spPr>
          <a:xfrm>
            <a:off x="714780" y="2543096"/>
            <a:ext cx="2340000" cy="276999"/>
          </a:xfrm>
          <a:prstGeom prst="rect">
            <a:avLst/>
          </a:prstGeom>
          <a:noFill/>
          <a:ln>
            <a:solidFill>
              <a:schemeClr val="tx1"/>
            </a:solidFill>
          </a:ln>
        </p:spPr>
        <p:txBody>
          <a:bodyPr wrap="square" rtlCol="0">
            <a:spAutoFit/>
          </a:bodyPr>
          <a:lstStyle/>
          <a:p>
            <a:pPr algn="ctr"/>
            <a:r>
              <a:rPr kumimoji="1" lang="ja-JP" altLang="en-US" sz="1200" dirty="0"/>
              <a:t>未来ビジョンの改定</a:t>
            </a:r>
          </a:p>
        </p:txBody>
      </p:sp>
      <p:sp>
        <p:nvSpPr>
          <p:cNvPr id="66" name="テキスト ボックス 19"/>
          <p:cNvSpPr txBox="1"/>
          <p:nvPr/>
        </p:nvSpPr>
        <p:spPr>
          <a:xfrm>
            <a:off x="3408499" y="2546200"/>
            <a:ext cx="2340000" cy="276999"/>
          </a:xfrm>
          <a:prstGeom prst="rect">
            <a:avLst/>
          </a:prstGeom>
          <a:noFill/>
          <a:ln>
            <a:solidFill>
              <a:schemeClr val="tx1"/>
            </a:solidFill>
          </a:ln>
        </p:spPr>
        <p:txBody>
          <a:bodyPr wrap="square" rtlCol="0">
            <a:spAutoFit/>
          </a:bodyPr>
          <a:lstStyle/>
          <a:p>
            <a:pPr algn="ctr"/>
            <a:r>
              <a:rPr lang="ja-JP" altLang="en-US" sz="1200" dirty="0"/>
              <a:t>連携ビジョンの新規策定</a:t>
            </a:r>
            <a:endParaRPr kumimoji="1" lang="ja-JP" altLang="en-US" sz="1200" dirty="0"/>
          </a:p>
        </p:txBody>
      </p:sp>
      <p:sp>
        <p:nvSpPr>
          <p:cNvPr id="72" name="テキスト ボックス 19"/>
          <p:cNvSpPr txBox="1"/>
          <p:nvPr/>
        </p:nvSpPr>
        <p:spPr>
          <a:xfrm>
            <a:off x="714780" y="2858625"/>
            <a:ext cx="2340000" cy="276999"/>
          </a:xfrm>
          <a:prstGeom prst="rect">
            <a:avLst/>
          </a:prstGeom>
          <a:noFill/>
          <a:ln>
            <a:solidFill>
              <a:schemeClr val="tx1"/>
            </a:solidFill>
          </a:ln>
        </p:spPr>
        <p:txBody>
          <a:bodyPr wrap="square" rtlCol="0">
            <a:spAutoFit/>
          </a:bodyPr>
          <a:lstStyle/>
          <a:p>
            <a:pPr algn="ctr"/>
            <a:r>
              <a:rPr lang="ja-JP" altLang="en-US" sz="1200"/>
              <a:t>成果連動プログラム型社会実験</a:t>
            </a:r>
            <a:endParaRPr kumimoji="1" lang="ja-JP" altLang="en-US" sz="1200"/>
          </a:p>
        </p:txBody>
      </p:sp>
      <p:sp>
        <p:nvSpPr>
          <p:cNvPr id="8" name="テキスト ボックス 19">
            <a:extLst>
              <a:ext uri="{FF2B5EF4-FFF2-40B4-BE49-F238E27FC236}">
                <a16:creationId xmlns:a16="http://schemas.microsoft.com/office/drawing/2014/main" id="{018A5470-F37C-C9F2-3D01-89BB6C3D69B5}"/>
              </a:ext>
            </a:extLst>
          </p:cNvPr>
          <p:cNvSpPr txBox="1"/>
          <p:nvPr/>
        </p:nvSpPr>
        <p:spPr>
          <a:xfrm>
            <a:off x="6102218" y="2546200"/>
            <a:ext cx="2340000" cy="276999"/>
          </a:xfrm>
          <a:prstGeom prst="rect">
            <a:avLst/>
          </a:prstGeom>
          <a:noFill/>
          <a:ln>
            <a:solidFill>
              <a:schemeClr val="tx1"/>
            </a:solidFill>
          </a:ln>
        </p:spPr>
        <p:txBody>
          <a:bodyPr wrap="square" rtlCol="0">
            <a:spAutoFit/>
          </a:bodyPr>
          <a:lstStyle/>
          <a:p>
            <a:pPr algn="ctr"/>
            <a:r>
              <a:rPr lang="ja-JP" altLang="en-US" sz="1200"/>
              <a:t>連携ビジョンの改定</a:t>
            </a:r>
            <a:endParaRPr kumimoji="1" lang="ja-JP" altLang="en-US" sz="1200"/>
          </a:p>
        </p:txBody>
      </p:sp>
    </p:spTree>
    <p:extLst>
      <p:ext uri="{BB962C8B-B14F-4D97-AF65-F5344CB8AC3E}">
        <p14:creationId xmlns:p14="http://schemas.microsoft.com/office/powerpoint/2010/main" val="198955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900636" y="152463"/>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市○○区：地域名</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テキスト ボックス 13"/>
          <p:cNvSpPr txBox="1"/>
          <p:nvPr/>
        </p:nvSpPr>
        <p:spPr>
          <a:xfrm>
            <a:off x="59416" y="1400355"/>
            <a:ext cx="5652000"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a:t>
            </a:r>
            <a:r>
              <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概要</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1" name="角丸四角形 17"/>
          <p:cNvSpPr/>
          <p:nvPr/>
        </p:nvSpPr>
        <p:spPr>
          <a:xfrm>
            <a:off x="47648" y="4869741"/>
            <a:ext cx="2888722" cy="237472"/>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■基本情報</a:t>
            </a:r>
            <a:endParaRPr kumimoji="0" lang="ja-JP" altLang="en-US" sz="11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2" name="角丸四角形 18"/>
          <p:cNvSpPr/>
          <p:nvPr/>
        </p:nvSpPr>
        <p:spPr>
          <a:xfrm>
            <a:off x="-59325" y="1673281"/>
            <a:ext cx="1224000" cy="288000"/>
          </a:xfrm>
          <a:prstGeom prst="roundRect">
            <a:avLst/>
          </a:prstGeom>
          <a:noFill/>
          <a:ln w="1905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a:ln>
                  <a:noFill/>
                </a:ln>
                <a:solidFill>
                  <a:sysClr val="windowText" lastClr="00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対象エリア</a:t>
            </a:r>
          </a:p>
        </p:txBody>
      </p:sp>
      <p:cxnSp>
        <p:nvCxnSpPr>
          <p:cNvPr id="1115" name="直線コネクタ 9"/>
          <p:cNvCxnSpPr/>
          <p:nvPr/>
        </p:nvCxnSpPr>
        <p:spPr>
          <a:xfrm>
            <a:off x="88235" y="1908553"/>
            <a:ext cx="972000"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16" name="直線コネクタ 51"/>
          <p:cNvCxnSpPr/>
          <p:nvPr/>
        </p:nvCxnSpPr>
        <p:spPr>
          <a:xfrm>
            <a:off x="142129" y="5070473"/>
            <a:ext cx="2671990"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117" name="テキスト ボックス 59"/>
          <p:cNvSpPr txBox="1"/>
          <p:nvPr/>
        </p:nvSpPr>
        <p:spPr>
          <a:xfrm>
            <a:off x="5795549" y="1410076"/>
            <a:ext cx="3096000" cy="292388"/>
          </a:xfrm>
          <a:prstGeom prst="rect">
            <a:avLst/>
          </a:prstGeom>
          <a:solidFill>
            <a:srgbClr val="002882"/>
          </a:solidFill>
        </p:spPr>
        <p:txBody>
          <a:bodyPr wrap="square" rtlCol="0" anchor="ctr" anchorCtr="0">
            <a:spAutoFit/>
          </a:bodyPr>
          <a:lstStyle/>
          <a:p>
            <a:pPr lvl="0">
              <a:defRPr/>
            </a:pP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年度までの取組</a:t>
            </a:r>
          </a:p>
        </p:txBody>
      </p:sp>
      <p:sp>
        <p:nvSpPr>
          <p:cNvPr id="1142" name="テキスト ボックス 19"/>
          <p:cNvSpPr txBox="1"/>
          <p:nvPr/>
        </p:nvSpPr>
        <p:spPr>
          <a:xfrm>
            <a:off x="6044172" y="167336"/>
            <a:ext cx="2955761" cy="276999"/>
          </a:xfrm>
          <a:prstGeom prst="rect">
            <a:avLst/>
          </a:prstGeom>
          <a:noFill/>
          <a:ln>
            <a:solidFill>
              <a:schemeClr val="tx1"/>
            </a:solidFill>
          </a:ln>
        </p:spPr>
        <p:txBody>
          <a:bodyPr wrap="square" rtlCol="0">
            <a:spAutoFit/>
          </a:bodyPr>
          <a:lstStyle/>
          <a:p>
            <a:pPr algn="ctr"/>
            <a:r>
              <a:rPr lang="ja-JP" altLang="en-US" sz="1200"/>
              <a:t>留意事項に記載の項目をこちらに貼り付け</a:t>
            </a:r>
            <a:endParaRPr lang="en-US" altLang="ja-JP" sz="1200"/>
          </a:p>
        </p:txBody>
      </p:sp>
      <p:sp>
        <p:nvSpPr>
          <p:cNvPr id="69" name="テキスト ボックス 87"/>
          <p:cNvSpPr txBox="1"/>
          <p:nvPr/>
        </p:nvSpPr>
        <p:spPr>
          <a:xfrm>
            <a:off x="5795181" y="1680582"/>
            <a:ext cx="3204752" cy="1492716"/>
          </a:xfrm>
          <a:prstGeom prst="rect">
            <a:avLst/>
          </a:prstGeom>
          <a:noFill/>
        </p:spPr>
        <p:txBody>
          <a:bodyPr wrap="square" lIns="91440" tIns="45720" rIns="91440" bIns="45720" rtlCol="0" anchor="t">
            <a:spAutoFit/>
          </a:bodyPr>
          <a:lstStyle/>
          <a:p>
            <a:pPr lvl="0">
              <a:defRPr/>
            </a:pP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５　 官民の関係者にて地域まちづくりの勉強会を</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○回実施</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事業費：○○千円（国費：０千円）</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3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６　エリアプラットフォーム 構築を目指し、官民の</a:t>
            </a: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関係者にて会議を○回実施し、「○○協議会」</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を設立。</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支援メニュー：</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欄外右側の項目から選択</a:t>
            </a:r>
            <a:endPar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事業費：○○千円（国費：○○千円）</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82" name="テキスト ボックス 3"/>
          <p:cNvSpPr txBox="1"/>
          <p:nvPr/>
        </p:nvSpPr>
        <p:spPr>
          <a:xfrm>
            <a:off x="5691276" y="5613445"/>
            <a:ext cx="3340032" cy="938719"/>
          </a:xfrm>
          <a:prstGeom prst="rect">
            <a:avLst/>
          </a:prstGeom>
          <a:noFill/>
        </p:spPr>
        <p:txBody>
          <a:bodyPr wrap="square" rtlCol="0">
            <a:spAutoFit/>
          </a:bodyPr>
          <a:lstStyle/>
          <a:p>
            <a:r>
              <a:rPr lang="ja-JP" altLang="en-US" sz="1100">
                <a:solidFill>
                  <a:srgbClr val="FF0000"/>
                </a:solidFill>
                <a:latin typeface="+mn-ea"/>
                <a:ea typeface="+mn-ea"/>
              </a:rPr>
              <a:t>○○通りを活用した歩行空間の改善に向けた社会実験を</a:t>
            </a:r>
            <a:r>
              <a:rPr kumimoji="1" lang="ja-JP" altLang="en-US" sz="1100">
                <a:solidFill>
                  <a:srgbClr val="FF0000"/>
                </a:solidFill>
                <a:latin typeface="+mn-ea"/>
                <a:ea typeface="+mn-ea"/>
              </a:rPr>
              <a:t>○○○○実施（</a:t>
            </a:r>
            <a:r>
              <a:rPr kumimoji="1" lang="en-US" altLang="ja-JP" sz="1100">
                <a:solidFill>
                  <a:srgbClr val="FF0000"/>
                </a:solidFill>
                <a:latin typeface="+mn-ea"/>
                <a:ea typeface="+mn-ea"/>
              </a:rPr>
              <a:t>R8.8</a:t>
            </a:r>
            <a:r>
              <a:rPr kumimoji="1" lang="ja-JP" altLang="en-US" sz="1100">
                <a:solidFill>
                  <a:srgbClr val="FF0000"/>
                </a:solidFill>
                <a:latin typeface="+mn-ea"/>
                <a:ea typeface="+mn-ea"/>
              </a:rPr>
              <a:t>～</a:t>
            </a:r>
            <a:r>
              <a:rPr kumimoji="1" lang="en-US" altLang="ja-JP" sz="1100">
                <a:solidFill>
                  <a:srgbClr val="FF0000"/>
                </a:solidFill>
                <a:latin typeface="+mn-ea"/>
                <a:ea typeface="+mn-ea"/>
              </a:rPr>
              <a:t>R8.10</a:t>
            </a:r>
            <a:r>
              <a:rPr kumimoji="1" lang="ja-JP" altLang="en-US" sz="1000">
                <a:solidFill>
                  <a:srgbClr val="FF0000"/>
                </a:solidFill>
                <a:latin typeface="+mn-ea"/>
                <a:ea typeface="+mn-ea"/>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○○に具体的な内容を記載</a:t>
            </a:r>
            <a:endParaRPr kumimoji="1" lang="en-US" altLang="ja-JP" sz="1100">
              <a:solidFill>
                <a:srgbClr val="FF0000"/>
              </a:solidFill>
              <a:latin typeface="+mn-ea"/>
              <a:ea typeface="+mn-ea"/>
            </a:endParaRPr>
          </a:p>
          <a:p>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支援メニュー：</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欄外右側の項目から選択</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r>
              <a:rPr kumimoji="1" lang="ja-JP" altLang="en-US" sz="1100">
                <a:solidFill>
                  <a:srgbClr val="FF0000"/>
                </a:solidFill>
                <a:latin typeface="+mn-ea"/>
                <a:ea typeface="+mn-ea"/>
              </a:rPr>
              <a:t>事業費：○○千円（国費：○○千円）</a:t>
            </a:r>
            <a:endParaRPr kumimoji="1" lang="en-US" altLang="ja-JP" sz="1100">
              <a:solidFill>
                <a:srgbClr val="FF0000"/>
              </a:solidFill>
              <a:latin typeface="+mn-ea"/>
              <a:ea typeface="+mn-ea"/>
            </a:endParaRPr>
          </a:p>
        </p:txBody>
      </p:sp>
      <p:sp>
        <p:nvSpPr>
          <p:cNvPr id="90" name="テキスト ボックス 59"/>
          <p:cNvSpPr txBox="1"/>
          <p:nvPr/>
        </p:nvSpPr>
        <p:spPr>
          <a:xfrm>
            <a:off x="5795181" y="5306897"/>
            <a:ext cx="3096000" cy="292388"/>
          </a:xfrm>
          <a:prstGeom prst="rect">
            <a:avLst/>
          </a:prstGeom>
          <a:solidFill>
            <a:srgbClr val="002882"/>
          </a:solidFill>
        </p:spPr>
        <p:txBody>
          <a:bodyPr wrap="square" rtlCol="0" anchor="ctr" anchorCtr="0">
            <a:spAutoFit/>
          </a:bodyPr>
          <a:lstStyle/>
          <a:p>
            <a:pPr lvl="0">
              <a:defRPr/>
            </a:pP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300" b="1">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８</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年度の取組（概要）</a:t>
            </a:r>
          </a:p>
        </p:txBody>
      </p:sp>
      <p:sp>
        <p:nvSpPr>
          <p:cNvPr id="3" name="正方形/長方形 2"/>
          <p:cNvSpPr/>
          <p:nvPr/>
        </p:nvSpPr>
        <p:spPr>
          <a:xfrm>
            <a:off x="5983778" y="3145480"/>
            <a:ext cx="1093004" cy="746486"/>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写真①</a:t>
            </a:r>
          </a:p>
        </p:txBody>
      </p:sp>
      <p:sp>
        <p:nvSpPr>
          <p:cNvPr id="96" name="角丸四角形 18"/>
          <p:cNvSpPr/>
          <p:nvPr/>
        </p:nvSpPr>
        <p:spPr>
          <a:xfrm>
            <a:off x="2885416" y="4828847"/>
            <a:ext cx="2338434" cy="287794"/>
          </a:xfrm>
          <a:prstGeom prst="roundRect">
            <a:avLst/>
          </a:prstGeom>
          <a:noFill/>
          <a:ln w="19050" cap="flat" cmpd="sng" algn="ctr">
            <a:noFill/>
            <a:prstDash val="solid"/>
          </a:ln>
          <a:effectLst/>
        </p:spPr>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a:ln>
                  <a:solidFill>
                    <a:sysClr val="windowText" lastClr="000000"/>
                  </a:solidFill>
                </a:ln>
                <a:solidFill>
                  <a:sysClr val="windowText" lastClr="00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未来ビジョンの概要</a:t>
            </a:r>
          </a:p>
        </p:txBody>
      </p:sp>
      <p:cxnSp>
        <p:nvCxnSpPr>
          <p:cNvPr id="97" name="直線コネクタ 9"/>
          <p:cNvCxnSpPr/>
          <p:nvPr/>
        </p:nvCxnSpPr>
        <p:spPr>
          <a:xfrm>
            <a:off x="2961577" y="5070473"/>
            <a:ext cx="2592000"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20" name="正方形/長方形 119"/>
          <p:cNvSpPr/>
          <p:nvPr/>
        </p:nvSpPr>
        <p:spPr>
          <a:xfrm>
            <a:off x="185416" y="1961544"/>
            <a:ext cx="5400000" cy="2880000"/>
          </a:xfrm>
          <a:prstGeom prst="rect">
            <a:avLst/>
          </a:prstGeom>
          <a:solidFill>
            <a:schemeClr val="accent6">
              <a:lumMod val="20000"/>
              <a:lumOff val="80000"/>
            </a:schemeClr>
          </a:solidFill>
          <a:ln>
            <a:solidFill>
              <a:schemeClr val="accent6"/>
            </a:solidFill>
          </a:ln>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pPr algn="ctr"/>
            <a:endParaRPr kumimoji="1" lang="en-US" altLang="ja-JP">
              <a:solidFill>
                <a:schemeClr val="tx1"/>
              </a:solidFill>
            </a:endParaRPr>
          </a:p>
          <a:p>
            <a:pPr algn="ctr"/>
            <a:endParaRPr lang="en-US" altLang="ja-JP">
              <a:solidFill>
                <a:schemeClr val="tx1"/>
              </a:solidFill>
            </a:endParaRPr>
          </a:p>
          <a:p>
            <a:pPr algn="ctr"/>
            <a:r>
              <a:rPr kumimoji="1" lang="ja-JP" altLang="en-US">
                <a:solidFill>
                  <a:schemeClr val="tx1"/>
                </a:solidFill>
              </a:rPr>
              <a:t>エリア図</a:t>
            </a:r>
          </a:p>
        </p:txBody>
      </p:sp>
      <p:sp>
        <p:nvSpPr>
          <p:cNvPr id="121" name="テキスト ボックス 87"/>
          <p:cNvSpPr txBox="1"/>
          <p:nvPr/>
        </p:nvSpPr>
        <p:spPr>
          <a:xfrm>
            <a:off x="5923644" y="3904842"/>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22" name="テキスト ボックス 87"/>
          <p:cNvSpPr txBox="1"/>
          <p:nvPr/>
        </p:nvSpPr>
        <p:spPr>
          <a:xfrm>
            <a:off x="7476030" y="3888240"/>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5" name="テキスト ボックス 19"/>
          <p:cNvSpPr txBox="1"/>
          <p:nvPr/>
        </p:nvSpPr>
        <p:spPr>
          <a:xfrm>
            <a:off x="37936" y="33055"/>
            <a:ext cx="864000" cy="430887"/>
          </a:xfrm>
          <a:prstGeom prst="rect">
            <a:avLst/>
          </a:prstGeom>
          <a:noFill/>
          <a:ln>
            <a:solidFill>
              <a:schemeClr val="tx1"/>
            </a:solidFill>
          </a:ln>
        </p:spPr>
        <p:txBody>
          <a:bodyPr wrap="square" lIns="0" tIns="0" rIns="0" bIns="0" rtlCol="0">
            <a:spAutoFit/>
          </a:bodyPr>
          <a:lstStyle/>
          <a:p>
            <a:pPr algn="ctr"/>
            <a:r>
              <a:rPr lang="ja-JP" altLang="en-US" sz="1400" b="1">
                <a:latin typeface="+mn-ea"/>
                <a:ea typeface="+mn-ea"/>
              </a:rPr>
              <a:t>様式</a:t>
            </a:r>
            <a:r>
              <a:rPr lang="en-US" altLang="ja-JP" sz="1400" b="1">
                <a:latin typeface="+mn-ea"/>
                <a:ea typeface="+mn-ea"/>
              </a:rPr>
              <a:t>A-2</a:t>
            </a:r>
          </a:p>
          <a:p>
            <a:pPr algn="ctr"/>
            <a:r>
              <a:rPr lang="ja-JP" altLang="en-US" sz="1400" b="1">
                <a:latin typeface="+mn-ea"/>
                <a:ea typeface="+mn-ea"/>
              </a:rPr>
              <a:t>①概要</a:t>
            </a:r>
            <a:endParaRPr lang="en-US" altLang="ja-JP" sz="1400" b="1">
              <a:latin typeface="+mn-ea"/>
              <a:ea typeface="+mn-ea"/>
            </a:endParaRPr>
          </a:p>
        </p:txBody>
      </p:sp>
      <p:sp>
        <p:nvSpPr>
          <p:cNvPr id="59" name="正方形/長方形 101"/>
          <p:cNvSpPr/>
          <p:nvPr/>
        </p:nvSpPr>
        <p:spPr>
          <a:xfrm>
            <a:off x="65745" y="625919"/>
            <a:ext cx="9012509" cy="72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p"/>
            </a:pPr>
            <a:r>
              <a:rPr lang="ja-JP" altLang="en-US" sz="1100">
                <a:solidFill>
                  <a:srgbClr val="FF0000"/>
                </a:solidFill>
              </a:rPr>
              <a:t>エリアの課題と事業の必要性、方向性（</a:t>
            </a:r>
            <a:r>
              <a:rPr lang="en-US" altLang="ja-JP" sz="1100">
                <a:solidFill>
                  <a:srgbClr val="FF0000"/>
                </a:solidFill>
              </a:rPr>
              <a:t>100</a:t>
            </a:r>
            <a:r>
              <a:rPr lang="ja-JP" altLang="en-US" sz="1100">
                <a:solidFill>
                  <a:srgbClr val="FF0000"/>
                </a:solidFill>
              </a:rPr>
              <a:t>文字程度で端的に表現、フォント等変更禁止）○○○ ○○○ ○○○ ○○○ ○○○ ○○○ ○○○ ○○○ ○○○ ○○○ ○○○ ○○○ ○○○</a:t>
            </a:r>
            <a:endParaRPr lang="en-US" altLang="ja-JP" sz="1100">
              <a:solidFill>
                <a:srgbClr val="FF0000"/>
              </a:solidFill>
            </a:endParaRPr>
          </a:p>
          <a:p>
            <a:pPr marL="285750" indent="-285750">
              <a:buFont typeface="Wingdings" panose="05000000000000000000" pitchFamily="2" charset="2"/>
              <a:buChar char="p"/>
            </a:pPr>
            <a:r>
              <a:rPr lang="ja-JP" altLang="en-US" sz="1100">
                <a:solidFill>
                  <a:srgbClr val="FF0000"/>
                </a:solidFill>
              </a:rPr>
              <a:t>令和８年度の取組内容（</a:t>
            </a:r>
            <a:r>
              <a:rPr lang="en-US" altLang="ja-JP" sz="1100">
                <a:solidFill>
                  <a:srgbClr val="FF0000"/>
                </a:solidFill>
              </a:rPr>
              <a:t>100</a:t>
            </a:r>
            <a:r>
              <a:rPr lang="ja-JP" altLang="en-US" sz="1100">
                <a:solidFill>
                  <a:srgbClr val="FF0000"/>
                </a:solidFill>
              </a:rPr>
              <a:t>文字程度で端的に表現、フォント等変更禁止） ○○○ ○○○ ○○○ ○○○ ○○○ ○○○ ○○○ ○○○ ○○○ ○○○ ○○○ ○○○ ○○○ ○○○ ○○○</a:t>
            </a:r>
            <a:endParaRPr lang="en-US" altLang="ja-JP" sz="1100">
              <a:solidFill>
                <a:srgbClr val="FF0000"/>
              </a:solidFill>
            </a:endParaRPr>
          </a:p>
        </p:txBody>
      </p:sp>
      <p:sp>
        <p:nvSpPr>
          <p:cNvPr id="2" name="テキスト ボックス 87">
            <a:extLst>
              <a:ext uri="{FF2B5EF4-FFF2-40B4-BE49-F238E27FC236}">
                <a16:creationId xmlns:a16="http://schemas.microsoft.com/office/drawing/2014/main" id="{B31C276D-D08F-366C-B473-02F1F055C4A1}"/>
              </a:ext>
            </a:extLst>
          </p:cNvPr>
          <p:cNvSpPr txBox="1"/>
          <p:nvPr/>
        </p:nvSpPr>
        <p:spPr>
          <a:xfrm>
            <a:off x="2093189" y="-28896"/>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87">
            <a:extLst>
              <a:ext uri="{FF2B5EF4-FFF2-40B4-BE49-F238E27FC236}">
                <a16:creationId xmlns:a16="http://schemas.microsoft.com/office/drawing/2014/main" id="{8B39DC88-275E-BBA7-9217-978E1D32437F}"/>
              </a:ext>
            </a:extLst>
          </p:cNvPr>
          <p:cNvSpPr txBox="1"/>
          <p:nvPr/>
        </p:nvSpPr>
        <p:spPr>
          <a:xfrm>
            <a:off x="4110507" y="-42751"/>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 name="角丸四角形 31">
            <a:extLst>
              <a:ext uri="{FF2B5EF4-FFF2-40B4-BE49-F238E27FC236}">
                <a16:creationId xmlns:a16="http://schemas.microsoft.com/office/drawing/2014/main" id="{5DC9D1BE-736D-BF88-BDFB-5B9599184857}"/>
              </a:ext>
            </a:extLst>
          </p:cNvPr>
          <p:cNvSpPr/>
          <p:nvPr/>
        </p:nvSpPr>
        <p:spPr>
          <a:xfrm>
            <a:off x="78396" y="5033370"/>
            <a:ext cx="3027489" cy="1799888"/>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t" anchorCtr="0"/>
          <a:lstStyle/>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・エリアプラットフォーム名（構築時期）</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構築前の場合は事業主体となる地方公共団</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体名を記載し、構築予定時期を記載</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・エリアプラットフォームの構成員・団体</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構築前の場合は、予定を記載してください</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数が多い場合は、都再法人等の主要なも　</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のを記載してください</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構成員の中で都市再生推進法人の団体</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（指定予定の場合は指定予定の団体）が</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わかるように記載してください。</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6" name="テキスト ボックス 87">
            <a:extLst>
              <a:ext uri="{FF2B5EF4-FFF2-40B4-BE49-F238E27FC236}">
                <a16:creationId xmlns:a16="http://schemas.microsoft.com/office/drawing/2014/main" id="{C9F16E9D-59EA-4572-4E45-3DB70A448931}"/>
              </a:ext>
            </a:extLst>
          </p:cNvPr>
          <p:cNvSpPr txBox="1"/>
          <p:nvPr/>
        </p:nvSpPr>
        <p:spPr>
          <a:xfrm>
            <a:off x="2928932" y="5087744"/>
            <a:ext cx="2782484" cy="892552"/>
          </a:xfrm>
          <a:prstGeom prst="rect">
            <a:avLst/>
          </a:prstGeom>
          <a:noFill/>
        </p:spPr>
        <p:txBody>
          <a:bodyPr wrap="square" rtlCol="0">
            <a:spAutoFit/>
          </a:bodyPr>
          <a:lstStyle/>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・未来ビジョンのタイトル（策定時期）</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・課題解決に向けた取組概要　等</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未策定の場合、策定予定時期、検討方針</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を記載</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改定した場合は、改定時期も記載</a:t>
            </a:r>
          </a:p>
        </p:txBody>
      </p:sp>
      <p:sp>
        <p:nvSpPr>
          <p:cNvPr id="8" name="テキスト ボックス 87">
            <a:extLst>
              <a:ext uri="{FF2B5EF4-FFF2-40B4-BE49-F238E27FC236}">
                <a16:creationId xmlns:a16="http://schemas.microsoft.com/office/drawing/2014/main" id="{9815DC5F-BF7E-339A-3C5E-A87C0320BF4F}"/>
              </a:ext>
            </a:extLst>
          </p:cNvPr>
          <p:cNvSpPr txBox="1"/>
          <p:nvPr/>
        </p:nvSpPr>
        <p:spPr>
          <a:xfrm>
            <a:off x="409527" y="2953694"/>
            <a:ext cx="5175003" cy="1785104"/>
          </a:xfrm>
          <a:prstGeom prst="rect">
            <a:avLst/>
          </a:prstGeom>
          <a:noFill/>
        </p:spPr>
        <p:txBody>
          <a:bodyPr wrap="square" rtlCol="0">
            <a:spAutoFit/>
          </a:bodyPr>
          <a:lstStyle/>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（注）</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・明瞭な図面を添付してください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・以下について、明確に記載してください。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✓官民連携まちなか再生推進事業の事業エリア（赤線などで囲ってください）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例：エリアプラットフォーム、未来ビジョンの対象エリア、社会実験の実施エリア</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✓立地適正化計画策定、都市再生緊急整備地域、滞在快適性等向上区域など</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の設定状況（有無や官まちの事業エリアとの重複が分かるように記載してくだ</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✓通り・広場・建築物等の活用対象（名称、写真等）</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✓駅や河川等の目標物</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 name="正方形/長方形 10">
            <a:extLst>
              <a:ext uri="{FF2B5EF4-FFF2-40B4-BE49-F238E27FC236}">
                <a16:creationId xmlns:a16="http://schemas.microsoft.com/office/drawing/2014/main" id="{7B5249C5-689D-FE65-7E6A-4452062D3BBE}"/>
              </a:ext>
            </a:extLst>
          </p:cNvPr>
          <p:cNvSpPr/>
          <p:nvPr/>
        </p:nvSpPr>
        <p:spPr>
          <a:xfrm>
            <a:off x="7534075" y="3145480"/>
            <a:ext cx="1093004" cy="746486"/>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写真②</a:t>
            </a:r>
          </a:p>
        </p:txBody>
      </p:sp>
      <p:sp>
        <p:nvSpPr>
          <p:cNvPr id="9" name="テキスト ボックス 59">
            <a:extLst>
              <a:ext uri="{FF2B5EF4-FFF2-40B4-BE49-F238E27FC236}">
                <a16:creationId xmlns:a16="http://schemas.microsoft.com/office/drawing/2014/main" id="{DF0BF640-35DF-7248-7ACE-48A4E75B2ED1}"/>
              </a:ext>
            </a:extLst>
          </p:cNvPr>
          <p:cNvSpPr txBox="1"/>
          <p:nvPr/>
        </p:nvSpPr>
        <p:spPr>
          <a:xfrm>
            <a:off x="5795549" y="4107856"/>
            <a:ext cx="3096000" cy="292388"/>
          </a:xfrm>
          <a:prstGeom prst="rect">
            <a:avLst/>
          </a:prstGeom>
          <a:solidFill>
            <a:srgbClr val="002882"/>
          </a:solidFill>
        </p:spPr>
        <p:txBody>
          <a:bodyPr wrap="square" rtlCol="0" anchor="ctr" anchorCtr="0">
            <a:spAutoFit/>
          </a:bodyPr>
          <a:lstStyle/>
          <a:p>
            <a:pPr lvl="0">
              <a:defRPr/>
            </a:pP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年度の取組</a:t>
            </a:r>
          </a:p>
        </p:txBody>
      </p:sp>
      <p:sp>
        <p:nvSpPr>
          <p:cNvPr id="10" name="テキスト ボックス 87">
            <a:extLst>
              <a:ext uri="{FF2B5EF4-FFF2-40B4-BE49-F238E27FC236}">
                <a16:creationId xmlns:a16="http://schemas.microsoft.com/office/drawing/2014/main" id="{962FE459-0DFD-B343-21D2-790DC9338594}"/>
              </a:ext>
            </a:extLst>
          </p:cNvPr>
          <p:cNvSpPr txBox="1"/>
          <p:nvPr/>
        </p:nvSpPr>
        <p:spPr>
          <a:xfrm>
            <a:off x="5754932" y="4372339"/>
            <a:ext cx="3389068" cy="938719"/>
          </a:xfrm>
          <a:prstGeom prst="rect">
            <a:avLst/>
          </a:prstGeom>
          <a:noFill/>
        </p:spPr>
        <p:txBody>
          <a:bodyPr wrap="square" lIns="91440" tIns="45720" rIns="91440" bIns="45720" rtlCol="0" anchor="t">
            <a:spAutoFit/>
          </a:bodyPr>
          <a:lstStyle/>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ビジョン策定のための○○の社会実験実施（</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en-US" altLang="ja-JP" sz="1100">
                <a:solidFill>
                  <a:srgbClr val="0070C0"/>
                </a:solidFill>
                <a:latin typeface="ＭＳ Ｐゴシック" panose="020B0600070205080204" pitchFamily="50" charset="-128"/>
                <a:ea typeface="ＭＳ Ｐゴシック" panose="020B0600070205080204" pitchFamily="50" charset="-128"/>
                <a:cs typeface="メイリオ" panose="020B0604030504040204" pitchFamily="50" charset="-128"/>
              </a:rPr>
              <a:t>7</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.8</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月）・ワークショップ開催（</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R7.9</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月</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,11</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月） 、未来ビジョンを策定予定（</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R8.2</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月）　</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○○に具体的な内容を記載</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支援メニュー：</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欄外右側の項目から選択</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事業費：○○千円（国費：○○千円）</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2" name="角丸四角形 31">
            <a:extLst>
              <a:ext uri="{FF2B5EF4-FFF2-40B4-BE49-F238E27FC236}">
                <a16:creationId xmlns:a16="http://schemas.microsoft.com/office/drawing/2014/main" id="{DED29950-AA72-36B4-D910-80F93B8F4F7E}"/>
              </a:ext>
            </a:extLst>
          </p:cNvPr>
          <p:cNvSpPr/>
          <p:nvPr/>
        </p:nvSpPr>
        <p:spPr>
          <a:xfrm>
            <a:off x="997973" y="1659717"/>
            <a:ext cx="951506" cy="276999"/>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t" anchorCtr="0"/>
          <a:lstStyle/>
          <a:p>
            <a:pPr lvl="0">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（約○○</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ha</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pic>
        <p:nvPicPr>
          <p:cNvPr id="18" name="図 17">
            <a:extLst>
              <a:ext uri="{FF2B5EF4-FFF2-40B4-BE49-F238E27FC236}">
                <a16:creationId xmlns:a16="http://schemas.microsoft.com/office/drawing/2014/main" id="{F0CE3CC3-CF96-9113-3BF5-069CC9DA76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11838" y="9842352"/>
            <a:ext cx="3977291" cy="1216869"/>
          </a:xfrm>
          <a:prstGeom prst="rect">
            <a:avLst/>
          </a:prstGeom>
          <a:noFill/>
          <a:extLst>
            <a:ext uri="{909E8E84-426E-40DD-AFC4-6F175D3DCCD1}">
              <a14:hiddenFill xmlns:a14="http://schemas.microsoft.com/office/drawing/2010/main">
                <a:solidFill>
                  <a:srgbClr val="FFFFFF"/>
                </a:solidFill>
              </a14:hiddenFill>
            </a:ext>
          </a:extLst>
        </p:spPr>
      </p:pic>
      <p:sp>
        <p:nvSpPr>
          <p:cNvPr id="38" name="テキスト ボックス 37">
            <a:extLst>
              <a:ext uri="{FF2B5EF4-FFF2-40B4-BE49-F238E27FC236}">
                <a16:creationId xmlns:a16="http://schemas.microsoft.com/office/drawing/2014/main" id="{FA3945B3-B825-4E2B-66C8-8C78885E951C}"/>
              </a:ext>
            </a:extLst>
          </p:cNvPr>
          <p:cNvSpPr txBox="1"/>
          <p:nvPr/>
        </p:nvSpPr>
        <p:spPr>
          <a:xfrm>
            <a:off x="9096352" y="2840975"/>
            <a:ext cx="5360127" cy="3139321"/>
          </a:xfrm>
          <a:prstGeom prst="rect">
            <a:avLst/>
          </a:prstGeom>
          <a:noFill/>
        </p:spPr>
        <p:txBody>
          <a:bodyPr wrap="square" rtlCol="0">
            <a:spAutoFit/>
          </a:bodyPr>
          <a:lstStyle/>
          <a:p>
            <a:r>
              <a:rPr kumimoji="1" lang="ja-JP" altLang="en-US" sz="1100"/>
              <a:t>エリアプラットフォームの構築</a:t>
            </a:r>
            <a:endParaRPr kumimoji="1" lang="en-US" altLang="ja-JP" sz="1100"/>
          </a:p>
          <a:p>
            <a:r>
              <a:rPr kumimoji="1" lang="ja-JP" altLang="en-US" sz="1100"/>
              <a:t>未来ビジョン等の新規策定</a:t>
            </a:r>
          </a:p>
          <a:p>
            <a:r>
              <a:rPr kumimoji="1" lang="ja-JP" altLang="en-US" sz="1100"/>
              <a:t>エリプラ構築・未来ビジョン策定</a:t>
            </a:r>
          </a:p>
          <a:p>
            <a:r>
              <a:rPr kumimoji="1" lang="ja-JP" altLang="en-US" sz="1100"/>
              <a:t>未来ビジョン等の改定</a:t>
            </a:r>
          </a:p>
          <a:p>
            <a:r>
              <a:rPr lang="ja-JP" altLang="en-US" sz="1100"/>
              <a:t>シティプロモーション・情報発信</a:t>
            </a:r>
            <a:endParaRPr kumimoji="1" lang="ja-JP" altLang="en-US" sz="1100"/>
          </a:p>
          <a:p>
            <a:r>
              <a:rPr lang="ja-JP" altLang="en-US" sz="1100"/>
              <a:t>社会実験・データ活用</a:t>
            </a:r>
            <a:endParaRPr kumimoji="1" lang="ja-JP" altLang="en-US" sz="1100"/>
          </a:p>
          <a:p>
            <a:r>
              <a:rPr lang="zh-TW" altLang="en-US" sz="1100"/>
              <a:t>地域交流創造施設整備</a:t>
            </a:r>
            <a:endParaRPr kumimoji="1" lang="ja-JP" altLang="en-US" sz="1100"/>
          </a:p>
          <a:p>
            <a:r>
              <a:rPr lang="zh-TW" altLang="en-US" sz="1100"/>
              <a:t>国際交流創造施設整備</a:t>
            </a:r>
            <a:endParaRPr kumimoji="1" lang="ja-JP" altLang="en-US" sz="1100"/>
          </a:p>
          <a:p>
            <a:r>
              <a:rPr lang="ja-JP" altLang="en-US" sz="1100"/>
              <a:t>国際競争力強化拠点形成</a:t>
            </a:r>
            <a:r>
              <a:rPr lang="en-US" altLang="ja-JP" sz="1100"/>
              <a:t>ⅰ</a:t>
            </a:r>
            <a:r>
              <a:rPr lang="ja-JP" altLang="en-US" sz="1100"/>
              <a:t>）連携ビジョン等の策定</a:t>
            </a:r>
            <a:endParaRPr kumimoji="1" lang="ja-JP" altLang="en-US" sz="1100"/>
          </a:p>
          <a:p>
            <a:r>
              <a:rPr lang="ja-JP" altLang="en-US" sz="1100"/>
              <a:t>国際競争力強化拠点形成</a:t>
            </a:r>
            <a:r>
              <a:rPr lang="en-US" altLang="ja-JP" sz="1100"/>
              <a:t>ⅱ</a:t>
            </a:r>
            <a:r>
              <a:rPr lang="ja-JP" altLang="en-US" sz="1100"/>
              <a:t>）シティプロモーション・情報発信</a:t>
            </a:r>
            <a:endParaRPr kumimoji="1" lang="ja-JP" altLang="en-US" sz="1100"/>
          </a:p>
          <a:p>
            <a:r>
              <a:rPr lang="ja-JP" altLang="en-US" sz="1100"/>
              <a:t>国際競争力強化拠点形成</a:t>
            </a:r>
            <a:r>
              <a:rPr lang="en-US" altLang="ja-JP" sz="1100"/>
              <a:t>ⅲ</a:t>
            </a:r>
            <a:r>
              <a:rPr lang="ja-JP" altLang="en-US" sz="1100"/>
              <a:t>）社会実験・データ活用</a:t>
            </a:r>
            <a:endParaRPr kumimoji="1" lang="ja-JP" altLang="en-US" sz="1100"/>
          </a:p>
          <a:p>
            <a:r>
              <a:rPr lang="ja-JP" altLang="en-US" sz="1100"/>
              <a:t>国際競争力強化拠点形成</a:t>
            </a:r>
            <a:r>
              <a:rPr lang="en-US" altLang="ja-JP" sz="1100"/>
              <a:t>ⅳ</a:t>
            </a:r>
            <a:r>
              <a:rPr lang="ja-JP" altLang="en-US" sz="1100"/>
              <a:t>）企業支援・人材育成</a:t>
            </a:r>
            <a:endParaRPr kumimoji="1" lang="ja-JP" altLang="en-US" sz="1100"/>
          </a:p>
          <a:p>
            <a:r>
              <a:rPr lang="ja-JP" altLang="en-US" sz="1100"/>
              <a:t>国際競争力強化拠点形成</a:t>
            </a:r>
            <a:r>
              <a:rPr lang="en-US" altLang="ja-JP" sz="1100"/>
              <a:t>ⅴ</a:t>
            </a:r>
            <a:r>
              <a:rPr lang="ja-JP" altLang="en-US" sz="1100"/>
              <a:t>）他都市との連携に資する</a:t>
            </a:r>
            <a:r>
              <a:rPr lang="en-US" altLang="ja-JP" sz="1100"/>
              <a:t>ⅱ</a:t>
            </a:r>
            <a:r>
              <a:rPr lang="ja-JP" altLang="en-US" sz="1100"/>
              <a:t>）から</a:t>
            </a:r>
            <a:r>
              <a:rPr lang="en-US" altLang="ja-JP" sz="1100"/>
              <a:t>ⅳ</a:t>
            </a:r>
            <a:r>
              <a:rPr lang="ja-JP" altLang="en-US" sz="1100"/>
              <a:t>）までの取組</a:t>
            </a:r>
            <a:endParaRPr kumimoji="1" lang="ja-JP" altLang="en-US" sz="1100"/>
          </a:p>
          <a:p>
            <a:r>
              <a:rPr lang="ja-JP" altLang="en-US" sz="1100"/>
              <a:t>地方都市イノベーション拠点形成</a:t>
            </a:r>
            <a:r>
              <a:rPr lang="en-US" altLang="ja-JP" sz="1100"/>
              <a:t>ⅰ</a:t>
            </a:r>
            <a:r>
              <a:rPr lang="ja-JP" altLang="en-US" sz="1100"/>
              <a:t>）連携ビジョン等の策定</a:t>
            </a:r>
            <a:endParaRPr kumimoji="1" lang="ja-JP" altLang="en-US" sz="1100"/>
          </a:p>
          <a:p>
            <a:r>
              <a:rPr lang="ja-JP" altLang="en-US" sz="1100"/>
              <a:t>地方都市イノベーション拠点形成</a:t>
            </a:r>
            <a:r>
              <a:rPr lang="en-US" altLang="ja-JP" sz="1100"/>
              <a:t>ⅱ</a:t>
            </a:r>
            <a:r>
              <a:rPr lang="ja-JP" altLang="en-US" sz="1100"/>
              <a:t>）シティプロモーション・情報発信</a:t>
            </a:r>
            <a:endParaRPr kumimoji="1" lang="ja-JP" altLang="en-US" sz="1100"/>
          </a:p>
          <a:p>
            <a:r>
              <a:rPr lang="ja-JP" altLang="en-US" sz="1100"/>
              <a:t>地方都市イノベーション拠点形成</a:t>
            </a:r>
            <a:r>
              <a:rPr lang="en-US" altLang="ja-JP" sz="1100"/>
              <a:t>ⅲ</a:t>
            </a:r>
            <a:r>
              <a:rPr lang="ja-JP" altLang="en-US" sz="1100"/>
              <a:t>）社会実験・データ活用</a:t>
            </a:r>
            <a:endParaRPr kumimoji="1" lang="ja-JP" altLang="en-US" sz="1100"/>
          </a:p>
          <a:p>
            <a:r>
              <a:rPr lang="ja-JP" altLang="en-US" sz="1100"/>
              <a:t>地方都市イノベーション拠点形成</a:t>
            </a:r>
            <a:r>
              <a:rPr lang="en-US" altLang="ja-JP" sz="1100"/>
              <a:t>ⅳ</a:t>
            </a:r>
            <a:r>
              <a:rPr lang="ja-JP" altLang="en-US" sz="1100"/>
              <a:t>）企業支援・人材育成</a:t>
            </a:r>
            <a:endParaRPr kumimoji="1" lang="ja-JP" altLang="en-US" sz="1100"/>
          </a:p>
          <a:p>
            <a:r>
              <a:rPr lang="ja-JP" altLang="en-US" sz="1100"/>
              <a:t>地方都市イノベーション拠点形成</a:t>
            </a:r>
            <a:r>
              <a:rPr lang="en-US" altLang="ja-JP" sz="1100"/>
              <a:t>ⅴ</a:t>
            </a:r>
            <a:r>
              <a:rPr lang="ja-JP" altLang="en-US" sz="1100"/>
              <a:t>）他都市との連携に資する</a:t>
            </a:r>
            <a:r>
              <a:rPr lang="en-US" altLang="ja-JP" sz="1100"/>
              <a:t>ⅱ</a:t>
            </a:r>
            <a:r>
              <a:rPr lang="ja-JP" altLang="en-US" sz="1100"/>
              <a:t>）から</a:t>
            </a:r>
            <a:r>
              <a:rPr lang="en-US" altLang="ja-JP" sz="1100"/>
              <a:t>ⅳ</a:t>
            </a:r>
            <a:r>
              <a:rPr lang="ja-JP" altLang="en-US" sz="1100"/>
              <a:t>）までの取組</a:t>
            </a:r>
            <a:endParaRPr kumimoji="1" lang="ja-JP" altLang="en-US" sz="1100"/>
          </a:p>
        </p:txBody>
      </p:sp>
      <p:sp>
        <p:nvSpPr>
          <p:cNvPr id="13" name="テキスト ボックス 12">
            <a:extLst>
              <a:ext uri="{FF2B5EF4-FFF2-40B4-BE49-F238E27FC236}">
                <a16:creationId xmlns:a16="http://schemas.microsoft.com/office/drawing/2014/main" id="{2346E02C-87AA-D27B-CF19-D4872BCD2603}"/>
              </a:ext>
            </a:extLst>
          </p:cNvPr>
          <p:cNvSpPr txBox="1"/>
          <p:nvPr/>
        </p:nvSpPr>
        <p:spPr>
          <a:xfrm>
            <a:off x="9096352" y="2644639"/>
            <a:ext cx="1920240" cy="261842"/>
          </a:xfrm>
          <a:prstGeom prst="rect">
            <a:avLst/>
          </a:prstGeom>
          <a:noFill/>
        </p:spPr>
        <p:txBody>
          <a:bodyPr wrap="square" rtlCol="0">
            <a:spAutoFit/>
          </a:bodyPr>
          <a:lstStyle/>
          <a:p>
            <a:r>
              <a:rPr lang="ja-JP" altLang="en-US" sz="1100" b="1" u="sng"/>
              <a:t>過年度までの支援メニュー</a:t>
            </a:r>
            <a:endParaRPr kumimoji="1" lang="ja-JP" altLang="en-US" sz="1100" b="1" u="sng"/>
          </a:p>
        </p:txBody>
      </p:sp>
      <p:sp>
        <p:nvSpPr>
          <p:cNvPr id="15" name="スライド番号プレースホルダー 14">
            <a:extLst>
              <a:ext uri="{FF2B5EF4-FFF2-40B4-BE49-F238E27FC236}">
                <a16:creationId xmlns:a16="http://schemas.microsoft.com/office/drawing/2014/main" id="{DC276570-2EFC-E4EF-E858-A1AA3A3F954E}"/>
              </a:ext>
            </a:extLst>
          </p:cNvPr>
          <p:cNvSpPr>
            <a:spLocks noGrp="1"/>
          </p:cNvSpPr>
          <p:nvPr>
            <p:ph type="sldNum" sz="quarter" idx="12"/>
          </p:nvPr>
        </p:nvSpPr>
        <p:spPr/>
        <p:txBody>
          <a:bodyPr/>
          <a:lstStyle/>
          <a:p>
            <a:pPr>
              <a:defRPr/>
            </a:pPr>
            <a:fld id="{651FC12D-27C1-4F31-90C9-A93D49E44687}" type="slidenum">
              <a:rPr lang="en-US" altLang="ja-JP" smtClean="0"/>
              <a:pPr>
                <a:defRPr/>
              </a:pPr>
              <a:t>1</a:t>
            </a:fld>
            <a:endParaRPr lang="en-US" altLang="ja-JP"/>
          </a:p>
        </p:txBody>
      </p:sp>
      <p:sp>
        <p:nvSpPr>
          <p:cNvPr id="16" name="吹き出し: 四角形 15">
            <a:extLst>
              <a:ext uri="{FF2B5EF4-FFF2-40B4-BE49-F238E27FC236}">
                <a16:creationId xmlns:a16="http://schemas.microsoft.com/office/drawing/2014/main" id="{64A684B7-F12C-B83D-0AF9-BC02B87E6E32}"/>
              </a:ext>
            </a:extLst>
          </p:cNvPr>
          <p:cNvSpPr/>
          <p:nvPr/>
        </p:nvSpPr>
        <p:spPr>
          <a:xfrm>
            <a:off x="3788532" y="6274051"/>
            <a:ext cx="1566933" cy="402723"/>
          </a:xfrm>
          <a:prstGeom prst="wedgeRectCallout">
            <a:avLst>
              <a:gd name="adj1" fmla="val -7062"/>
              <a:gd name="adj2" fmla="val 44096"/>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85298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900636" y="152463"/>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市○○区：地域名</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テキスト ボックス 13"/>
          <p:cNvSpPr txBox="1"/>
          <p:nvPr/>
        </p:nvSpPr>
        <p:spPr>
          <a:xfrm>
            <a:off x="68268" y="649658"/>
            <a:ext cx="4083803" cy="276999"/>
          </a:xfrm>
          <a:prstGeom prst="rect">
            <a:avLst/>
          </a:prstGeom>
          <a:solidFill>
            <a:srgbClr val="002882"/>
          </a:solidFill>
        </p:spPr>
        <p:txBody>
          <a:bodyPr wrap="square" rtlCol="0" anchor="ctr" anchorCtr="0">
            <a:spAutoFit/>
          </a:bodyPr>
          <a:lstStyle/>
          <a:p>
            <a:pPr>
              <a:defRPr/>
            </a:pPr>
            <a:r>
              <a:rPr lang="ja-JP" altLang="en-US" sz="12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エリアの課題と取組の必要性、方向性</a:t>
            </a:r>
            <a:r>
              <a:rPr lang="ja-JP" altLang="en-US" sz="1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（重点審査項目①）</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19"/>
          <p:cNvSpPr txBox="1"/>
          <p:nvPr/>
        </p:nvSpPr>
        <p:spPr>
          <a:xfrm>
            <a:off x="24489" y="46502"/>
            <a:ext cx="864000" cy="430887"/>
          </a:xfrm>
          <a:prstGeom prst="rect">
            <a:avLst/>
          </a:prstGeom>
          <a:noFill/>
          <a:ln>
            <a:solidFill>
              <a:schemeClr val="tx1"/>
            </a:solidFill>
          </a:ln>
        </p:spPr>
        <p:txBody>
          <a:bodyPr wrap="square" lIns="0" tIns="0" rIns="0" bIns="0" rtlCol="0">
            <a:spAutoFit/>
          </a:bodyPr>
          <a:lstStyle/>
          <a:p>
            <a:pPr algn="ctr"/>
            <a:r>
              <a:rPr lang="ja-JP" altLang="en-US" sz="1400" b="1">
                <a:latin typeface="+mn-ea"/>
                <a:ea typeface="+mn-ea"/>
              </a:rPr>
              <a:t>様式</a:t>
            </a:r>
            <a:r>
              <a:rPr lang="en-US" altLang="ja-JP" sz="1400" b="1">
                <a:latin typeface="+mn-ea"/>
                <a:ea typeface="+mn-ea"/>
              </a:rPr>
              <a:t>A-2</a:t>
            </a:r>
          </a:p>
          <a:p>
            <a:pPr algn="ctr"/>
            <a:r>
              <a:rPr lang="ja-JP" altLang="en-US" sz="1400" b="1">
                <a:latin typeface="+mn-ea"/>
                <a:ea typeface="+mn-ea"/>
              </a:rPr>
              <a:t>②詳細</a:t>
            </a:r>
            <a:endParaRPr lang="en-US" altLang="ja-JP" sz="1400" b="1">
              <a:latin typeface="+mn-ea"/>
              <a:ea typeface="+mn-ea"/>
            </a:endParaRPr>
          </a:p>
        </p:txBody>
      </p:sp>
      <p:sp>
        <p:nvSpPr>
          <p:cNvPr id="2" name="テキスト ボックス 87">
            <a:extLst>
              <a:ext uri="{FF2B5EF4-FFF2-40B4-BE49-F238E27FC236}">
                <a16:creationId xmlns:a16="http://schemas.microsoft.com/office/drawing/2014/main" id="{B31C276D-D08F-366C-B473-02F1F055C4A1}"/>
              </a:ext>
            </a:extLst>
          </p:cNvPr>
          <p:cNvSpPr txBox="1"/>
          <p:nvPr/>
        </p:nvSpPr>
        <p:spPr>
          <a:xfrm>
            <a:off x="2093189" y="-28896"/>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87">
            <a:extLst>
              <a:ext uri="{FF2B5EF4-FFF2-40B4-BE49-F238E27FC236}">
                <a16:creationId xmlns:a16="http://schemas.microsoft.com/office/drawing/2014/main" id="{8B39DC88-275E-BBA7-9217-978E1D32437F}"/>
              </a:ext>
            </a:extLst>
          </p:cNvPr>
          <p:cNvSpPr txBox="1"/>
          <p:nvPr/>
        </p:nvSpPr>
        <p:spPr>
          <a:xfrm>
            <a:off x="4110507" y="-42751"/>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 name="正方形/長方形 14">
            <a:extLst>
              <a:ext uri="{FF2B5EF4-FFF2-40B4-BE49-F238E27FC236}">
                <a16:creationId xmlns:a16="http://schemas.microsoft.com/office/drawing/2014/main" id="{DA2379E1-91F9-7FBC-669C-66286585595E}"/>
              </a:ext>
            </a:extLst>
          </p:cNvPr>
          <p:cNvSpPr/>
          <p:nvPr/>
        </p:nvSpPr>
        <p:spPr>
          <a:xfrm>
            <a:off x="28045" y="952999"/>
            <a:ext cx="4124026" cy="1577735"/>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latin typeface="+mn-ea"/>
                <a:cs typeface="メイリオ" panose="020B0604030504040204" pitchFamily="50" charset="-128"/>
              </a:rPr>
              <a:t>「エリアプラットフォームの構築」「未来ビジョン等の策定」の場合には下記のような内容について記載すること</a:t>
            </a:r>
            <a:endParaRPr lang="en-US" altLang="ja-JP" sz="1200">
              <a:solidFill>
                <a:srgbClr val="FF0000"/>
              </a:solidFill>
              <a:latin typeface="+mn-ea"/>
              <a:cs typeface="メイリオ" panose="020B0604030504040204" pitchFamily="50" charset="-128"/>
            </a:endParaRPr>
          </a:p>
          <a:p>
            <a:r>
              <a:rPr lang="ja-JP" altLang="en-US" sz="1200">
                <a:solidFill>
                  <a:srgbClr val="FF0000"/>
                </a:solidFill>
                <a:latin typeface="+mn-ea"/>
                <a:cs typeface="メイリオ" panose="020B0604030504040204" pitchFamily="50" charset="-128"/>
              </a:rPr>
              <a:t>　・エリアの現状や強み弱み、課題などの分析</a:t>
            </a:r>
            <a:endParaRPr lang="en-US" altLang="ja-JP" sz="1200">
              <a:solidFill>
                <a:srgbClr val="FF0000"/>
              </a:solidFill>
              <a:latin typeface="+mn-ea"/>
              <a:cs typeface="メイリオ" panose="020B0604030504040204" pitchFamily="50" charset="-128"/>
            </a:endParaRPr>
          </a:p>
          <a:p>
            <a:r>
              <a:rPr lang="ja-JP" altLang="en-US" sz="1200">
                <a:solidFill>
                  <a:srgbClr val="FF0000"/>
                </a:solidFill>
                <a:latin typeface="+mn-ea"/>
                <a:cs typeface="メイリオ" panose="020B0604030504040204" pitchFamily="50" charset="-128"/>
              </a:rPr>
              <a:t>　・未来ビジョンの策定方針や検討プロセス</a:t>
            </a:r>
            <a:endParaRPr lang="en-US" altLang="ja-JP" sz="1200">
              <a:solidFill>
                <a:srgbClr val="FF0000"/>
              </a:solidFill>
              <a:latin typeface="+mn-ea"/>
              <a:cs typeface="メイリオ" panose="020B0604030504040204" pitchFamily="50" charset="-128"/>
            </a:endParaRPr>
          </a:p>
          <a:p>
            <a:r>
              <a:rPr lang="ja-JP" altLang="en-US" sz="1200">
                <a:solidFill>
                  <a:srgbClr val="FF0000"/>
                </a:solidFill>
                <a:latin typeface="+mn-ea"/>
                <a:cs typeface="メイリオ" panose="020B0604030504040204" pitchFamily="50" charset="-128"/>
              </a:rPr>
              <a:t>「成果連動プログラム型社会実験」の場合には下記のような内容について記載すること</a:t>
            </a:r>
            <a:endParaRPr lang="en-US" altLang="ja-JP" sz="1200">
              <a:solidFill>
                <a:srgbClr val="FF0000"/>
              </a:solidFill>
              <a:latin typeface="+mn-ea"/>
              <a:cs typeface="メイリオ" panose="020B0604030504040204" pitchFamily="50" charset="-128"/>
            </a:endParaRPr>
          </a:p>
          <a:p>
            <a:r>
              <a:rPr lang="ja-JP" altLang="en-US" sz="1200">
                <a:solidFill>
                  <a:srgbClr val="FF0000"/>
                </a:solidFill>
                <a:latin typeface="+mn-ea"/>
                <a:cs typeface="メイリオ" panose="020B0604030504040204" pitchFamily="50" charset="-128"/>
              </a:rPr>
              <a:t>　・地域のまちづくりの課題及びその課題に沿った事業の目的や事業の取組方針</a:t>
            </a:r>
            <a:endParaRPr lang="en-US" altLang="ja-JP" sz="1200">
              <a:solidFill>
                <a:srgbClr val="FF0000"/>
              </a:solidFill>
              <a:latin typeface="+mn-ea"/>
              <a:cs typeface="メイリオ" panose="020B0604030504040204" pitchFamily="50" charset="-128"/>
            </a:endParaRPr>
          </a:p>
        </p:txBody>
      </p:sp>
      <p:sp>
        <p:nvSpPr>
          <p:cNvPr id="26" name="テキスト ボックス 13">
            <a:extLst>
              <a:ext uri="{FF2B5EF4-FFF2-40B4-BE49-F238E27FC236}">
                <a16:creationId xmlns:a16="http://schemas.microsoft.com/office/drawing/2014/main" id="{CDFCD0D9-BFCA-2AC1-3224-CF3E9841CF60}"/>
              </a:ext>
            </a:extLst>
          </p:cNvPr>
          <p:cNvSpPr txBox="1"/>
          <p:nvPr/>
        </p:nvSpPr>
        <p:spPr>
          <a:xfrm>
            <a:off x="68267" y="3476845"/>
            <a:ext cx="8967667"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年度の取組予定</a:t>
            </a:r>
            <a:r>
              <a:rPr lang="ja-JP" altLang="en-US" sz="1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（重点審査項目③④）</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a:extLst>
              <a:ext uri="{FF2B5EF4-FFF2-40B4-BE49-F238E27FC236}">
                <a16:creationId xmlns:a16="http://schemas.microsoft.com/office/drawing/2014/main" id="{D5D687B2-0FFD-486A-1C8F-6654D4EE3C4C}"/>
              </a:ext>
            </a:extLst>
          </p:cNvPr>
          <p:cNvSpPr/>
          <p:nvPr/>
        </p:nvSpPr>
        <p:spPr>
          <a:xfrm>
            <a:off x="68267" y="3851504"/>
            <a:ext cx="8967666" cy="1727679"/>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・令和８年度のエリアプラットフォームとしての事業活動、取組予定を具体的かつ詳細に記載すること（補助対象外の事業活動、取組予定も記載）</a:t>
            </a:r>
          </a:p>
          <a:p>
            <a:r>
              <a:rPr lang="ja-JP" altLang="en-US" sz="1200">
                <a:solidFill>
                  <a:srgbClr val="FF0000"/>
                </a:solidFill>
              </a:rPr>
              <a:t>・なお、官民連携まちづくりに関する各種制度の活用予定がある場合には、道路、公園等の公共空間の名称と制度名を記載すること（都市再生整備計画に基づく各種制度（事業、協定、税制等）、歩行者利便増進道路制度、河川占用、都市公園リノベーション協定制度等）</a:t>
            </a:r>
          </a:p>
        </p:txBody>
      </p:sp>
      <p:sp>
        <p:nvSpPr>
          <p:cNvPr id="28" name="テキスト ボックス 13">
            <a:extLst>
              <a:ext uri="{FF2B5EF4-FFF2-40B4-BE49-F238E27FC236}">
                <a16:creationId xmlns:a16="http://schemas.microsoft.com/office/drawing/2014/main" id="{7C456DF6-D299-EA45-37F7-400059E91F5B}"/>
              </a:ext>
            </a:extLst>
          </p:cNvPr>
          <p:cNvSpPr txBox="1"/>
          <p:nvPr/>
        </p:nvSpPr>
        <p:spPr>
          <a:xfrm>
            <a:off x="4301168" y="652468"/>
            <a:ext cx="4734767"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年度までの取組</a:t>
            </a:r>
          </a:p>
        </p:txBody>
      </p:sp>
      <p:sp>
        <p:nvSpPr>
          <p:cNvPr id="29" name="正方形/長方形 28">
            <a:extLst>
              <a:ext uri="{FF2B5EF4-FFF2-40B4-BE49-F238E27FC236}">
                <a16:creationId xmlns:a16="http://schemas.microsoft.com/office/drawing/2014/main" id="{6AE829AE-0302-DBBC-A2C2-C283D57EBE2C}"/>
              </a:ext>
            </a:extLst>
          </p:cNvPr>
          <p:cNvSpPr/>
          <p:nvPr/>
        </p:nvSpPr>
        <p:spPr>
          <a:xfrm>
            <a:off x="4246970" y="952051"/>
            <a:ext cx="4897030" cy="2495710"/>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・令和７年度までのエリアプラットフォームとしての事業活動、取組を記載すること（補助対象外の事業活動、取組も記載すること）</a:t>
            </a:r>
          </a:p>
          <a:p>
            <a:r>
              <a:rPr lang="ja-JP" altLang="en-US" sz="1200">
                <a:solidFill>
                  <a:srgbClr val="FF0000"/>
                </a:solidFill>
              </a:rPr>
              <a:t>・なお、官民連携まちづくりに関する各種制度を活用した場合には、道路、公園等の公共空間の名称と制度名を記載すること（都市再生整備計画に基づく各種制度（事業、協定、税制等）、歩行者利便増進道路制度、河川占用、都市公園リノベーション協定制度等</a:t>
            </a:r>
          </a:p>
        </p:txBody>
      </p:sp>
      <p:sp>
        <p:nvSpPr>
          <p:cNvPr id="6" name="テキスト ボックス 3">
            <a:extLst>
              <a:ext uri="{FF2B5EF4-FFF2-40B4-BE49-F238E27FC236}">
                <a16:creationId xmlns:a16="http://schemas.microsoft.com/office/drawing/2014/main" id="{9F0A3245-5B0A-C145-BB5B-B00F0609DDC1}"/>
              </a:ext>
            </a:extLst>
          </p:cNvPr>
          <p:cNvSpPr txBox="1"/>
          <p:nvPr/>
        </p:nvSpPr>
        <p:spPr>
          <a:xfrm>
            <a:off x="132321" y="5904306"/>
            <a:ext cx="4273216" cy="261610"/>
          </a:xfrm>
          <a:prstGeom prst="rect">
            <a:avLst/>
          </a:prstGeom>
          <a:noFill/>
        </p:spPr>
        <p:txBody>
          <a:bodyPr wrap="square" rtlCol="0">
            <a:spAutoFit/>
          </a:bodyPr>
          <a:lstStyle/>
          <a:p>
            <a:r>
              <a:rPr lang="en-US" altLang="ja-JP" sz="1100">
                <a:solidFill>
                  <a:srgbClr val="FF0000"/>
                </a:solidFill>
                <a:latin typeface="+mn-ea"/>
                <a:ea typeface="+mn-ea"/>
              </a:rPr>
              <a:t>※</a:t>
            </a:r>
            <a:r>
              <a:rPr lang="ja-JP" altLang="en-US" sz="1100">
                <a:solidFill>
                  <a:srgbClr val="FF0000"/>
                </a:solidFill>
                <a:latin typeface="+mn-ea"/>
                <a:ea typeface="+mn-ea"/>
              </a:rPr>
              <a:t>取組予定に関連するものがある場合は「○」を記載してください。</a:t>
            </a:r>
            <a:endParaRPr kumimoji="1" lang="en-US" altLang="ja-JP" sz="1100">
              <a:solidFill>
                <a:srgbClr val="FF0000"/>
              </a:solidFill>
              <a:latin typeface="+mn-ea"/>
              <a:ea typeface="+mn-ea"/>
            </a:endParaRPr>
          </a:p>
        </p:txBody>
      </p:sp>
      <p:graphicFrame>
        <p:nvGraphicFramePr>
          <p:cNvPr id="9" name="表 8">
            <a:extLst>
              <a:ext uri="{FF2B5EF4-FFF2-40B4-BE49-F238E27FC236}">
                <a16:creationId xmlns:a16="http://schemas.microsoft.com/office/drawing/2014/main" id="{15F2F4B6-0C33-2D40-4D72-C77EBA2D6CA6}"/>
              </a:ext>
            </a:extLst>
          </p:cNvPr>
          <p:cNvGraphicFramePr>
            <a:graphicFrameLocks noGrp="1"/>
          </p:cNvGraphicFramePr>
          <p:nvPr>
            <p:extLst>
              <p:ext uri="{D42A27DB-BD31-4B8C-83A1-F6EECF244321}">
                <p14:modId xmlns:p14="http://schemas.microsoft.com/office/powerpoint/2010/main" val="216859103"/>
              </p:ext>
            </p:extLst>
          </p:nvPr>
        </p:nvGraphicFramePr>
        <p:xfrm>
          <a:off x="197634" y="6165916"/>
          <a:ext cx="4852098" cy="564454"/>
        </p:xfrm>
        <a:graphic>
          <a:graphicData uri="http://schemas.openxmlformats.org/drawingml/2006/table">
            <a:tbl>
              <a:tblPr/>
              <a:tblGrid>
                <a:gridCol w="808683">
                  <a:extLst>
                    <a:ext uri="{9D8B030D-6E8A-4147-A177-3AD203B41FA5}">
                      <a16:colId xmlns:a16="http://schemas.microsoft.com/office/drawing/2014/main" val="4136084492"/>
                    </a:ext>
                  </a:extLst>
                </a:gridCol>
                <a:gridCol w="808683">
                  <a:extLst>
                    <a:ext uri="{9D8B030D-6E8A-4147-A177-3AD203B41FA5}">
                      <a16:colId xmlns:a16="http://schemas.microsoft.com/office/drawing/2014/main" val="1994456423"/>
                    </a:ext>
                  </a:extLst>
                </a:gridCol>
                <a:gridCol w="808683">
                  <a:extLst>
                    <a:ext uri="{9D8B030D-6E8A-4147-A177-3AD203B41FA5}">
                      <a16:colId xmlns:a16="http://schemas.microsoft.com/office/drawing/2014/main" val="3161053433"/>
                    </a:ext>
                  </a:extLst>
                </a:gridCol>
                <a:gridCol w="808683">
                  <a:extLst>
                    <a:ext uri="{9D8B030D-6E8A-4147-A177-3AD203B41FA5}">
                      <a16:colId xmlns:a16="http://schemas.microsoft.com/office/drawing/2014/main" val="137636569"/>
                    </a:ext>
                  </a:extLst>
                </a:gridCol>
                <a:gridCol w="808683">
                  <a:extLst>
                    <a:ext uri="{9D8B030D-6E8A-4147-A177-3AD203B41FA5}">
                      <a16:colId xmlns:a16="http://schemas.microsoft.com/office/drawing/2014/main" val="130062512"/>
                    </a:ext>
                  </a:extLst>
                </a:gridCol>
                <a:gridCol w="808683">
                  <a:extLst>
                    <a:ext uri="{9D8B030D-6E8A-4147-A177-3AD203B41FA5}">
                      <a16:colId xmlns:a16="http://schemas.microsoft.com/office/drawing/2014/main" val="277505186"/>
                    </a:ext>
                  </a:extLst>
                </a:gridCol>
              </a:tblGrid>
              <a:tr h="341594">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環境・カーボンニュートラル</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防災・レジリエンス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ウェルビーイング・健康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イノベーション、デジタル・</a:t>
                      </a:r>
                      <a:r>
                        <a:rPr lang="en-US" altLang="ja-JP" sz="900" b="0" i="0" u="none" strike="noStrike" baseline="0">
                          <a:solidFill>
                            <a:schemeClr val="tx1"/>
                          </a:solidFill>
                          <a:effectLst/>
                          <a:latin typeface="ＭＳ Ｐゴシック" panose="020B0600070205080204" pitchFamily="50" charset="-128"/>
                          <a:ea typeface="ＭＳ Ｐゴシック" panose="020B0600070205080204" pitchFamily="50" charset="-128"/>
                        </a:rPr>
                        <a:t>AI</a:t>
                      </a:r>
                      <a:endPar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地域経済循環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ja-JP" altLang="en-US" sz="900" b="0" i="0" u="none" strike="noStrike" baseline="0">
                          <a:solidFill>
                            <a:schemeClr val="tx1"/>
                          </a:solidFill>
                          <a:effectLst/>
                          <a:latin typeface="ＭＳ Ｐゴシック" panose="020B0600070205080204" pitchFamily="50" charset="-128"/>
                          <a:ea typeface="ＭＳ Ｐゴシック" panose="020B0600070205080204" pitchFamily="50" charset="-128"/>
                        </a:rPr>
                        <a:t>歴史・景観・文化</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0743336"/>
                  </a:ext>
                </a:extLst>
              </a:tr>
              <a:tr h="222860">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endParaRPr lang="ja-JP" altLang="en-US" sz="1000" b="0" i="0" u="none" strike="noStrike" baseline="0">
                        <a:solidFill>
                          <a:schemeClr val="tx1"/>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7334309"/>
                  </a:ext>
                </a:extLst>
              </a:tr>
            </a:tbl>
          </a:graphicData>
        </a:graphic>
      </p:graphicFrame>
      <p:sp>
        <p:nvSpPr>
          <p:cNvPr id="17" name="吹き出し: 四角形 16">
            <a:extLst>
              <a:ext uri="{FF2B5EF4-FFF2-40B4-BE49-F238E27FC236}">
                <a16:creationId xmlns:a16="http://schemas.microsoft.com/office/drawing/2014/main" id="{98B6E7DE-0D2B-1EAB-1123-736D7301EB83}"/>
              </a:ext>
            </a:extLst>
          </p:cNvPr>
          <p:cNvSpPr/>
          <p:nvPr/>
        </p:nvSpPr>
        <p:spPr>
          <a:xfrm>
            <a:off x="2036686" y="2874024"/>
            <a:ext cx="5417307" cy="462946"/>
          </a:xfrm>
          <a:prstGeom prst="wedgeRectCallout">
            <a:avLst>
              <a:gd name="adj1" fmla="val -7062"/>
              <a:gd name="adj2" fmla="val 44096"/>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募集要領</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Ⅱ</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3</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．選定基準（１）（２）の重点審査項目の選定視点を考慮し、記載してください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531F52BA-74C8-2C66-DB9E-CAE2C9548C61}"/>
              </a:ext>
            </a:extLst>
          </p:cNvPr>
          <p:cNvSpPr>
            <a:spLocks noGrp="1"/>
          </p:cNvSpPr>
          <p:nvPr>
            <p:ph type="sldNum" sz="quarter" idx="12"/>
          </p:nvPr>
        </p:nvSpPr>
        <p:spPr/>
        <p:txBody>
          <a:bodyPr/>
          <a:lstStyle/>
          <a:p>
            <a:pPr>
              <a:defRPr/>
            </a:pPr>
            <a:fld id="{651FC12D-27C1-4F31-90C9-A93D49E44687}" type="slidenum">
              <a:rPr lang="en-US" altLang="ja-JP" smtClean="0"/>
              <a:pPr>
                <a:defRPr/>
              </a:pPr>
              <a:t>2</a:t>
            </a:fld>
            <a:endParaRPr lang="en-US" altLang="ja-JP"/>
          </a:p>
        </p:txBody>
      </p:sp>
    </p:spTree>
    <p:extLst>
      <p:ext uri="{BB962C8B-B14F-4D97-AF65-F5344CB8AC3E}">
        <p14:creationId xmlns:p14="http://schemas.microsoft.com/office/powerpoint/2010/main" val="147008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E4B765E5-3EE5-42A2-5D42-908DFC51A555}"/>
              </a:ext>
            </a:extLst>
          </p:cNvPr>
          <p:cNvSpPr/>
          <p:nvPr/>
        </p:nvSpPr>
        <p:spPr>
          <a:xfrm>
            <a:off x="2185055" y="2679038"/>
            <a:ext cx="2264809" cy="1670645"/>
          </a:xfrm>
          <a:prstGeom prst="rect">
            <a:avLst/>
          </a:prstGeom>
          <a:solidFill>
            <a:schemeClr val="accent6">
              <a:lumMod val="20000"/>
              <a:lumOff val="80000"/>
            </a:schemeClr>
          </a:solidFill>
          <a:ln w="9525">
            <a:solidFill>
              <a:schemeClr val="tx1"/>
            </a:solidFill>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実施体制図</a:t>
            </a:r>
          </a:p>
        </p:txBody>
      </p:sp>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900636" y="152463"/>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市○○区：地域名</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テキスト ボックス 13"/>
          <p:cNvSpPr txBox="1"/>
          <p:nvPr/>
        </p:nvSpPr>
        <p:spPr>
          <a:xfrm>
            <a:off x="46108" y="669417"/>
            <a:ext cx="4428000" cy="292388"/>
          </a:xfrm>
          <a:prstGeom prst="rect">
            <a:avLst/>
          </a:prstGeom>
          <a:solidFill>
            <a:srgbClr val="002882"/>
          </a:solidFill>
        </p:spPr>
        <p:txBody>
          <a:bodyPr wrap="square" rtlCol="0" anchor="ctr" anchorCtr="0">
            <a:spAutoFit/>
          </a:bodyPr>
          <a:lstStyle/>
          <a:p>
            <a:pPr>
              <a:defRPr/>
            </a:pPr>
            <a:r>
              <a:rPr lang="zh-TW"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事業実施体制</a:t>
            </a:r>
            <a:r>
              <a:rPr lang="ja-JP" altLang="en-US" sz="1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（重点審査項目②）</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87">
            <a:extLst>
              <a:ext uri="{FF2B5EF4-FFF2-40B4-BE49-F238E27FC236}">
                <a16:creationId xmlns:a16="http://schemas.microsoft.com/office/drawing/2014/main" id="{B31C276D-D08F-366C-B473-02F1F055C4A1}"/>
              </a:ext>
            </a:extLst>
          </p:cNvPr>
          <p:cNvSpPr txBox="1"/>
          <p:nvPr/>
        </p:nvSpPr>
        <p:spPr>
          <a:xfrm>
            <a:off x="2093189" y="-28896"/>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87">
            <a:extLst>
              <a:ext uri="{FF2B5EF4-FFF2-40B4-BE49-F238E27FC236}">
                <a16:creationId xmlns:a16="http://schemas.microsoft.com/office/drawing/2014/main" id="{8B39DC88-275E-BBA7-9217-978E1D32437F}"/>
              </a:ext>
            </a:extLst>
          </p:cNvPr>
          <p:cNvSpPr txBox="1"/>
          <p:nvPr/>
        </p:nvSpPr>
        <p:spPr>
          <a:xfrm>
            <a:off x="4110507" y="-42751"/>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 name="正方形/長方形 14">
            <a:extLst>
              <a:ext uri="{FF2B5EF4-FFF2-40B4-BE49-F238E27FC236}">
                <a16:creationId xmlns:a16="http://schemas.microsoft.com/office/drawing/2014/main" id="{DA2379E1-91F9-7FBC-669C-66286585595E}"/>
              </a:ext>
            </a:extLst>
          </p:cNvPr>
          <p:cNvSpPr/>
          <p:nvPr/>
        </p:nvSpPr>
        <p:spPr>
          <a:xfrm>
            <a:off x="24489" y="913657"/>
            <a:ext cx="4268111" cy="2520825"/>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・エリアプラットフォームの構成員、専門人材等の関係性がわかるように作成すること</a:t>
            </a:r>
            <a:endParaRPr lang="en-US" altLang="ja-JP" sz="1200">
              <a:solidFill>
                <a:srgbClr val="FF0000"/>
              </a:solidFill>
              <a:highlight>
                <a:srgbClr val="FFFF00"/>
              </a:highlight>
              <a:latin typeface="+mn-ea"/>
            </a:endParaRPr>
          </a:p>
          <a:p>
            <a:r>
              <a:rPr lang="ja-JP" altLang="en-US" sz="12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・構成員の中で都市再生推進法人の団体（指定予定の場合は指定予定の団体）がわかるように記載すること</a:t>
            </a:r>
            <a:endParaRPr lang="en-US" altLang="ja-JP" sz="1200">
              <a:solidFill>
                <a:srgbClr val="FF0000"/>
              </a:solidFill>
            </a:endParaRPr>
          </a:p>
          <a:p>
            <a:r>
              <a:rPr lang="en-US" altLang="ja-JP" sz="1200">
                <a:solidFill>
                  <a:srgbClr val="FF0000"/>
                </a:solidFill>
              </a:rPr>
              <a:t>※</a:t>
            </a:r>
            <a:r>
              <a:rPr lang="ja-JP" altLang="en-US" sz="1200">
                <a:solidFill>
                  <a:srgbClr val="FF0000"/>
                </a:solidFill>
              </a:rPr>
              <a:t>構成員・専門人材等を記載するエリアプラットフォーム構成員等名簿は別途添付すること</a:t>
            </a:r>
            <a:endParaRPr lang="en-US" altLang="ja-JP" sz="1200">
              <a:solidFill>
                <a:srgbClr val="FF0000"/>
              </a:solidFill>
            </a:endParaRPr>
          </a:p>
          <a:p>
            <a:r>
              <a:rPr lang="en-US" altLang="ja-JP" sz="1200">
                <a:solidFill>
                  <a:srgbClr val="FF0000"/>
                </a:solidFill>
              </a:rPr>
              <a:t>※</a:t>
            </a:r>
            <a:r>
              <a:rPr lang="ja-JP" altLang="en-US" sz="1200">
                <a:solidFill>
                  <a:srgbClr val="FF0000"/>
                </a:solidFill>
                <a:latin typeface="+mn-ea"/>
                <a:cs typeface="メイリオ" panose="020B0604030504040204" pitchFamily="50" charset="-128"/>
              </a:rPr>
              <a:t>「エリアプラットフォームの構築」「未来ビジョン等の策定」の場合には下記を意識されたい</a:t>
            </a:r>
            <a:endParaRPr lang="en-US" altLang="ja-JP" sz="1200">
              <a:solidFill>
                <a:srgbClr val="FF0000"/>
              </a:solidFill>
              <a:latin typeface="+mn-ea"/>
              <a:cs typeface="メイリオ" panose="020B0604030504040204" pitchFamily="50" charset="-128"/>
            </a:endParaRPr>
          </a:p>
          <a:p>
            <a:r>
              <a:rPr lang="ja-JP"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ジェンダー平等を意識するなど多様なまちづくりの担い手や関係者の参画・連携が見込まれる</a:t>
            </a:r>
            <a:r>
              <a:rPr lang="ja-JP" altLang="en-US"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等</a:t>
            </a:r>
            <a:endParaRPr lang="en-US"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r>
              <a:rPr lang="en-US"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200">
                <a:solidFill>
                  <a:srgbClr val="FF0000"/>
                </a:solidFill>
                <a:latin typeface="+mn-ea"/>
                <a:cs typeface="メイリオ" panose="020B0604030504040204" pitchFamily="50" charset="-128"/>
              </a:rPr>
              <a:t> 「成果連動プログラム型社会実験」の場合には下記を意識されたい</a:t>
            </a:r>
            <a:endParaRPr lang="en-US" altLang="ja-JP" sz="1200">
              <a:solidFill>
                <a:srgbClr val="FF0000"/>
              </a:solidFill>
              <a:latin typeface="+mn-ea"/>
              <a:cs typeface="メイリオ" panose="020B0604030504040204" pitchFamily="50" charset="-128"/>
            </a:endParaRPr>
          </a:p>
          <a:p>
            <a:r>
              <a:rPr lang="ja-JP"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構成員や参画・支援する専門人材・関係者が取組の方向性と合致</a:t>
            </a:r>
            <a:r>
              <a:rPr lang="ja-JP" altLang="en-US"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する等</a:t>
            </a:r>
            <a:endParaRPr lang="en-US"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テキスト ボックス 13">
            <a:extLst>
              <a:ext uri="{FF2B5EF4-FFF2-40B4-BE49-F238E27FC236}">
                <a16:creationId xmlns:a16="http://schemas.microsoft.com/office/drawing/2014/main" id="{114E3EB3-EB9C-709D-26C5-6E04D00EBDFD}"/>
              </a:ext>
            </a:extLst>
          </p:cNvPr>
          <p:cNvSpPr txBox="1"/>
          <p:nvPr/>
        </p:nvSpPr>
        <p:spPr>
          <a:xfrm>
            <a:off x="51434" y="4455489"/>
            <a:ext cx="4428000"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専門人材</a:t>
            </a:r>
            <a:r>
              <a:rPr lang="ja-JP" altLang="en-US" sz="1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（重点審査項目②）</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a:extLst>
              <a:ext uri="{FF2B5EF4-FFF2-40B4-BE49-F238E27FC236}">
                <a16:creationId xmlns:a16="http://schemas.microsoft.com/office/drawing/2014/main" id="{B4D8253C-05C5-DC6C-8D71-B07F20AA8C07}"/>
              </a:ext>
            </a:extLst>
          </p:cNvPr>
          <p:cNvSpPr/>
          <p:nvPr/>
        </p:nvSpPr>
        <p:spPr>
          <a:xfrm>
            <a:off x="24488" y="4727683"/>
            <a:ext cx="4427999" cy="537348"/>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専門人材等の専門分野やこれまでの実績を簡潔に記載すること</a:t>
            </a:r>
          </a:p>
        </p:txBody>
      </p:sp>
      <p:sp>
        <p:nvSpPr>
          <p:cNvPr id="26" name="テキスト ボックス 13">
            <a:extLst>
              <a:ext uri="{FF2B5EF4-FFF2-40B4-BE49-F238E27FC236}">
                <a16:creationId xmlns:a16="http://schemas.microsoft.com/office/drawing/2014/main" id="{CDFCD0D9-BFCA-2AC1-3224-CF3E9841CF60}"/>
              </a:ext>
            </a:extLst>
          </p:cNvPr>
          <p:cNvSpPr txBox="1"/>
          <p:nvPr/>
        </p:nvSpPr>
        <p:spPr>
          <a:xfrm>
            <a:off x="4645529" y="4455489"/>
            <a:ext cx="4428000"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資金計画</a:t>
            </a:r>
            <a:r>
              <a:rPr lang="ja-JP" altLang="en-US" sz="10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（重点審査項目④⑤）</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a:extLst>
              <a:ext uri="{FF2B5EF4-FFF2-40B4-BE49-F238E27FC236}">
                <a16:creationId xmlns:a16="http://schemas.microsoft.com/office/drawing/2014/main" id="{D5D687B2-0FFD-486A-1C8F-6654D4EE3C4C}"/>
              </a:ext>
            </a:extLst>
          </p:cNvPr>
          <p:cNvSpPr/>
          <p:nvPr/>
        </p:nvSpPr>
        <p:spPr>
          <a:xfrm>
            <a:off x="4645528" y="4727683"/>
            <a:ext cx="4473979" cy="1012394"/>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安定的な財政確保の方策の他、以下について記載すること</a:t>
            </a:r>
          </a:p>
          <a:p>
            <a:r>
              <a:rPr lang="ja-JP" altLang="en-US" sz="1200">
                <a:solidFill>
                  <a:srgbClr val="FF0000"/>
                </a:solidFill>
              </a:rPr>
              <a:t>・不測の資金需要への対応</a:t>
            </a:r>
          </a:p>
          <a:p>
            <a:r>
              <a:rPr lang="ja-JP" altLang="en-US" sz="1200">
                <a:solidFill>
                  <a:srgbClr val="FF0000"/>
                </a:solidFill>
              </a:rPr>
              <a:t>・概算払が必要な場合はその理由（不要の場合は不要と記載すること）</a:t>
            </a:r>
          </a:p>
        </p:txBody>
      </p:sp>
      <p:sp>
        <p:nvSpPr>
          <p:cNvPr id="28" name="テキスト ボックス 13">
            <a:extLst>
              <a:ext uri="{FF2B5EF4-FFF2-40B4-BE49-F238E27FC236}">
                <a16:creationId xmlns:a16="http://schemas.microsoft.com/office/drawing/2014/main" id="{7C456DF6-D299-EA45-37F7-400059E91F5B}"/>
              </a:ext>
            </a:extLst>
          </p:cNvPr>
          <p:cNvSpPr txBox="1"/>
          <p:nvPr/>
        </p:nvSpPr>
        <p:spPr>
          <a:xfrm>
            <a:off x="4629607" y="673387"/>
            <a:ext cx="4428000"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事業実施スケジュール</a:t>
            </a:r>
            <a:r>
              <a:rPr lang="ja-JP" altLang="en-US" sz="105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（重点審査項目③）</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正方形/長方形 28">
            <a:extLst>
              <a:ext uri="{FF2B5EF4-FFF2-40B4-BE49-F238E27FC236}">
                <a16:creationId xmlns:a16="http://schemas.microsoft.com/office/drawing/2014/main" id="{6AE829AE-0302-DBBC-A2C2-C283D57EBE2C}"/>
              </a:ext>
            </a:extLst>
          </p:cNvPr>
          <p:cNvSpPr/>
          <p:nvPr/>
        </p:nvSpPr>
        <p:spPr>
          <a:xfrm>
            <a:off x="4583489" y="907496"/>
            <a:ext cx="4536021" cy="2495710"/>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a:solidFill>
                  <a:srgbClr val="FF0000"/>
                </a:solidFill>
              </a:rPr>
              <a:t>・令和８年度の年度計画及び長期的なスケジュール（３年から５年程度）がわかるように記載すること</a:t>
            </a:r>
            <a:endParaRPr lang="en-US" altLang="ja-JP" sz="1200">
              <a:solidFill>
                <a:srgbClr val="FF0000"/>
              </a:solidFill>
            </a:endParaRPr>
          </a:p>
          <a:p>
            <a:r>
              <a:rPr lang="en-US" altLang="ja-JP" sz="1200">
                <a:solidFill>
                  <a:srgbClr val="FF0000"/>
                </a:solidFill>
              </a:rPr>
              <a:t>※</a:t>
            </a:r>
            <a:r>
              <a:rPr lang="ja-JP" altLang="en-US" sz="1200">
                <a:solidFill>
                  <a:srgbClr val="FF0000"/>
                </a:solidFill>
                <a:latin typeface="+mn-ea"/>
                <a:cs typeface="メイリオ" panose="020B0604030504040204" pitchFamily="50" charset="-128"/>
              </a:rPr>
              <a:t>「エリアプラットフォームの構築」「未来ビジョン等の策定」の場合には下記を意識して記載されたい</a:t>
            </a:r>
            <a:endParaRPr lang="en-US" altLang="ja-JP" sz="1200">
              <a:solidFill>
                <a:srgbClr val="FF0000"/>
              </a:solidFill>
              <a:latin typeface="+mn-ea"/>
              <a:cs typeface="メイリオ" panose="020B0604030504040204" pitchFamily="50" charset="-128"/>
            </a:endParaRPr>
          </a:p>
          <a:p>
            <a:r>
              <a:rPr lang="ja-JP"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人材確保・組織体制の構築に向けた取組の方向性や未来ビジョン等の公表など事業に関する情報発信の方針</a:t>
            </a:r>
            <a:endParaRPr lang="en-US"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r>
              <a:rPr lang="en-US" altLang="ja-JP" sz="1200">
                <a:solidFill>
                  <a:srgbClr val="FF0000"/>
                </a:solidFill>
              </a:rPr>
              <a:t>※</a:t>
            </a:r>
            <a:r>
              <a:rPr lang="ja-JP" altLang="en-US" sz="1200">
                <a:solidFill>
                  <a:srgbClr val="FF0000"/>
                </a:solidFill>
                <a:latin typeface="+mn-ea"/>
                <a:cs typeface="メイリオ" panose="020B0604030504040204" pitchFamily="50" charset="-128"/>
              </a:rPr>
              <a:t> 「成果連動プログラム型社会実験」の場合には下記を意識して記載されたい</a:t>
            </a:r>
            <a:endParaRPr lang="en-US" altLang="ja-JP" sz="1200">
              <a:solidFill>
                <a:srgbClr val="FF0000"/>
              </a:solidFill>
              <a:latin typeface="+mn-ea"/>
              <a:cs typeface="メイリオ" panose="020B0604030504040204" pitchFamily="50" charset="-128"/>
            </a:endParaRPr>
          </a:p>
          <a:p>
            <a:r>
              <a:rPr lang="ja-JP" altLang="ja-JP" sz="1200" kern="10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事業実施後の実施結果の公表方針 、評価結果の活用方針</a:t>
            </a:r>
            <a:endParaRPr lang="ja-JP" altLang="en-US" sz="1200">
              <a:solidFill>
                <a:srgbClr val="FF0000"/>
              </a:solidFill>
            </a:endParaRPr>
          </a:p>
        </p:txBody>
      </p:sp>
      <p:sp>
        <p:nvSpPr>
          <p:cNvPr id="6" name="テキスト ボックス 19">
            <a:extLst>
              <a:ext uri="{FF2B5EF4-FFF2-40B4-BE49-F238E27FC236}">
                <a16:creationId xmlns:a16="http://schemas.microsoft.com/office/drawing/2014/main" id="{CEFB265A-3EFD-0FAA-07B0-3D25F98FBAE7}"/>
              </a:ext>
            </a:extLst>
          </p:cNvPr>
          <p:cNvSpPr txBox="1"/>
          <p:nvPr/>
        </p:nvSpPr>
        <p:spPr>
          <a:xfrm>
            <a:off x="24489" y="46502"/>
            <a:ext cx="864000" cy="430887"/>
          </a:xfrm>
          <a:prstGeom prst="rect">
            <a:avLst/>
          </a:prstGeom>
          <a:noFill/>
          <a:ln>
            <a:solidFill>
              <a:schemeClr val="tx1"/>
            </a:solidFill>
          </a:ln>
        </p:spPr>
        <p:txBody>
          <a:bodyPr wrap="square" lIns="0" tIns="0" rIns="0" bIns="0" rtlCol="0">
            <a:spAutoFit/>
          </a:bodyPr>
          <a:lstStyle/>
          <a:p>
            <a:pPr algn="ctr"/>
            <a:r>
              <a:rPr lang="ja-JP" altLang="en-US" sz="1400" b="1">
                <a:latin typeface="+mn-ea"/>
                <a:ea typeface="+mn-ea"/>
              </a:rPr>
              <a:t>様式</a:t>
            </a:r>
            <a:r>
              <a:rPr lang="en-US" altLang="ja-JP" sz="1400" b="1">
                <a:latin typeface="+mn-ea"/>
                <a:ea typeface="+mn-ea"/>
              </a:rPr>
              <a:t>A-2</a:t>
            </a:r>
          </a:p>
          <a:p>
            <a:pPr algn="ctr"/>
            <a:r>
              <a:rPr lang="ja-JP" altLang="en-US" sz="1400" b="1">
                <a:latin typeface="+mn-ea"/>
                <a:ea typeface="+mn-ea"/>
              </a:rPr>
              <a:t>②詳細</a:t>
            </a:r>
            <a:endParaRPr lang="en-US" altLang="ja-JP" sz="1400" b="1">
              <a:latin typeface="+mn-ea"/>
              <a:ea typeface="+mn-ea"/>
            </a:endParaRPr>
          </a:p>
        </p:txBody>
      </p:sp>
      <p:sp>
        <p:nvSpPr>
          <p:cNvPr id="9" name="スライド番号プレースホルダー 8">
            <a:extLst>
              <a:ext uri="{FF2B5EF4-FFF2-40B4-BE49-F238E27FC236}">
                <a16:creationId xmlns:a16="http://schemas.microsoft.com/office/drawing/2014/main" id="{3D7F2E22-22CE-7886-67AD-7477581DD992}"/>
              </a:ext>
            </a:extLst>
          </p:cNvPr>
          <p:cNvSpPr>
            <a:spLocks noGrp="1"/>
          </p:cNvSpPr>
          <p:nvPr>
            <p:ph type="sldNum" sz="quarter" idx="12"/>
          </p:nvPr>
        </p:nvSpPr>
        <p:spPr/>
        <p:txBody>
          <a:bodyPr/>
          <a:lstStyle/>
          <a:p>
            <a:pPr>
              <a:defRPr/>
            </a:pPr>
            <a:fld id="{651FC12D-27C1-4F31-90C9-A93D49E44687}" type="slidenum">
              <a:rPr lang="en-US" altLang="ja-JP" smtClean="0"/>
              <a:pPr>
                <a:defRPr/>
              </a:pPr>
              <a:t>3</a:t>
            </a:fld>
            <a:endParaRPr lang="en-US" altLang="ja-JP"/>
          </a:p>
        </p:txBody>
      </p:sp>
      <p:sp>
        <p:nvSpPr>
          <p:cNvPr id="11" name="吹き出し: 四角形 10">
            <a:extLst>
              <a:ext uri="{FF2B5EF4-FFF2-40B4-BE49-F238E27FC236}">
                <a16:creationId xmlns:a16="http://schemas.microsoft.com/office/drawing/2014/main" id="{F5A47CAE-9BF5-D1D9-B117-F3DDF51C113D}"/>
              </a:ext>
            </a:extLst>
          </p:cNvPr>
          <p:cNvSpPr/>
          <p:nvPr/>
        </p:nvSpPr>
        <p:spPr>
          <a:xfrm>
            <a:off x="1874835" y="3870276"/>
            <a:ext cx="5417307" cy="462946"/>
          </a:xfrm>
          <a:prstGeom prst="wedgeRectCallout">
            <a:avLst>
              <a:gd name="adj1" fmla="val -7062"/>
              <a:gd name="adj2" fmla="val 44096"/>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募集要領</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Ⅱ</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3</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．選定基準（１）（２）の重点審査項目の選定視点を考慮し、記載してください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37916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900636" y="152463"/>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市○○区：地域名</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87">
            <a:extLst>
              <a:ext uri="{FF2B5EF4-FFF2-40B4-BE49-F238E27FC236}">
                <a16:creationId xmlns:a16="http://schemas.microsoft.com/office/drawing/2014/main" id="{B31C276D-D08F-366C-B473-02F1F055C4A1}"/>
              </a:ext>
            </a:extLst>
          </p:cNvPr>
          <p:cNvSpPr txBox="1"/>
          <p:nvPr/>
        </p:nvSpPr>
        <p:spPr>
          <a:xfrm>
            <a:off x="2093189" y="-28896"/>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87">
            <a:extLst>
              <a:ext uri="{FF2B5EF4-FFF2-40B4-BE49-F238E27FC236}">
                <a16:creationId xmlns:a16="http://schemas.microsoft.com/office/drawing/2014/main" id="{8B39DC88-275E-BBA7-9217-978E1D32437F}"/>
              </a:ext>
            </a:extLst>
          </p:cNvPr>
          <p:cNvSpPr txBox="1"/>
          <p:nvPr/>
        </p:nvSpPr>
        <p:spPr>
          <a:xfrm>
            <a:off x="4110507" y="-42751"/>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6" name="テキスト ボックス 19">
            <a:extLst>
              <a:ext uri="{FF2B5EF4-FFF2-40B4-BE49-F238E27FC236}">
                <a16:creationId xmlns:a16="http://schemas.microsoft.com/office/drawing/2014/main" id="{CEFB265A-3EFD-0FAA-07B0-3D25F98FBAE7}"/>
              </a:ext>
            </a:extLst>
          </p:cNvPr>
          <p:cNvSpPr txBox="1"/>
          <p:nvPr/>
        </p:nvSpPr>
        <p:spPr>
          <a:xfrm>
            <a:off x="24489" y="46502"/>
            <a:ext cx="864000" cy="430887"/>
          </a:xfrm>
          <a:prstGeom prst="rect">
            <a:avLst/>
          </a:prstGeom>
          <a:noFill/>
          <a:ln>
            <a:solidFill>
              <a:schemeClr val="tx1"/>
            </a:solidFill>
          </a:ln>
        </p:spPr>
        <p:txBody>
          <a:bodyPr wrap="square" lIns="0" tIns="0" rIns="0" bIns="0" rtlCol="0">
            <a:spAutoFit/>
          </a:bodyPr>
          <a:lstStyle/>
          <a:p>
            <a:pPr algn="ctr"/>
            <a:r>
              <a:rPr lang="ja-JP" altLang="en-US" sz="1400" b="1">
                <a:latin typeface="+mn-ea"/>
                <a:ea typeface="+mn-ea"/>
              </a:rPr>
              <a:t>様式</a:t>
            </a:r>
            <a:r>
              <a:rPr lang="en-US" altLang="ja-JP" sz="1400" b="1">
                <a:latin typeface="+mn-ea"/>
                <a:ea typeface="+mn-ea"/>
              </a:rPr>
              <a:t>A-2</a:t>
            </a:r>
          </a:p>
          <a:p>
            <a:pPr algn="ctr"/>
            <a:r>
              <a:rPr lang="ja-JP" altLang="en-US" sz="1400" b="1">
                <a:latin typeface="+mn-ea"/>
                <a:ea typeface="+mn-ea"/>
              </a:rPr>
              <a:t>②詳細</a:t>
            </a:r>
            <a:endParaRPr lang="en-US" altLang="ja-JP" sz="1400" b="1">
              <a:latin typeface="+mn-ea"/>
              <a:ea typeface="+mn-ea"/>
            </a:endParaRPr>
          </a:p>
        </p:txBody>
      </p:sp>
      <p:sp>
        <p:nvSpPr>
          <p:cNvPr id="12" name="テキスト ボックス 19">
            <a:extLst>
              <a:ext uri="{FF2B5EF4-FFF2-40B4-BE49-F238E27FC236}">
                <a16:creationId xmlns:a16="http://schemas.microsoft.com/office/drawing/2014/main" id="{E9AB96ED-6956-EFB8-7E2D-3E2665EFEA02}"/>
              </a:ext>
            </a:extLst>
          </p:cNvPr>
          <p:cNvSpPr txBox="1"/>
          <p:nvPr/>
        </p:nvSpPr>
        <p:spPr>
          <a:xfrm>
            <a:off x="6595690" y="157168"/>
            <a:ext cx="2340000" cy="276999"/>
          </a:xfrm>
          <a:prstGeom prst="rect">
            <a:avLst/>
          </a:prstGeom>
          <a:noFill/>
          <a:ln>
            <a:solidFill>
              <a:schemeClr val="tx1"/>
            </a:solidFill>
          </a:ln>
        </p:spPr>
        <p:txBody>
          <a:bodyPr wrap="square" rtlCol="0">
            <a:spAutoFit/>
          </a:bodyPr>
          <a:lstStyle/>
          <a:p>
            <a:pPr algn="ctr"/>
            <a:r>
              <a:rPr lang="ja-JP" altLang="en-US" sz="1200"/>
              <a:t>成果連動プログラム型社会実験</a:t>
            </a:r>
            <a:endParaRPr kumimoji="1" lang="ja-JP" altLang="en-US" sz="1200"/>
          </a:p>
        </p:txBody>
      </p:sp>
      <p:sp>
        <p:nvSpPr>
          <p:cNvPr id="18" name="テキスト ボックス 13">
            <a:extLst>
              <a:ext uri="{FF2B5EF4-FFF2-40B4-BE49-F238E27FC236}">
                <a16:creationId xmlns:a16="http://schemas.microsoft.com/office/drawing/2014/main" id="{4C72FD5D-1F6B-DCCD-4938-BBD0EA127DBC}"/>
              </a:ext>
            </a:extLst>
          </p:cNvPr>
          <p:cNvSpPr txBox="1"/>
          <p:nvPr/>
        </p:nvSpPr>
        <p:spPr>
          <a:xfrm>
            <a:off x="93312" y="643329"/>
            <a:ext cx="8718914" cy="292388"/>
          </a:xfrm>
          <a:prstGeom prst="rect">
            <a:avLst/>
          </a:prstGeom>
          <a:solidFill>
            <a:srgbClr val="002882"/>
          </a:solidFill>
        </p:spPr>
        <p:txBody>
          <a:bodyPr wrap="square" rtlCol="0" anchor="ctr" anchorCtr="0">
            <a:spAutoFit/>
          </a:bodyPr>
          <a:lstStyle/>
          <a:p>
            <a:pPr>
              <a:defRPr/>
            </a:pP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目標設定及び実施結果の評価方針</a:t>
            </a:r>
            <a:r>
              <a:rPr lang="ja-JP" altLang="en-US" sz="1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（応募要件②）</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90260F0A-4B96-86C9-9514-D68AB16E7088}"/>
              </a:ext>
            </a:extLst>
          </p:cNvPr>
          <p:cNvSpPr/>
          <p:nvPr/>
        </p:nvSpPr>
        <p:spPr>
          <a:xfrm>
            <a:off x="46657" y="889798"/>
            <a:ext cx="8762037" cy="1258854"/>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en-US" altLang="ja-JP" sz="1100">
                <a:solidFill>
                  <a:srgbClr val="FF0000"/>
                </a:solidFill>
              </a:rPr>
              <a:t>【</a:t>
            </a:r>
            <a:r>
              <a:rPr lang="ja-JP" altLang="en-US" sz="1100">
                <a:solidFill>
                  <a:srgbClr val="FF0000"/>
                </a:solidFill>
              </a:rPr>
              <a:t>記載上の留意点</a:t>
            </a:r>
            <a:r>
              <a:rPr lang="en-US" altLang="ja-JP" sz="1100">
                <a:solidFill>
                  <a:srgbClr val="FF0000"/>
                </a:solidFill>
              </a:rPr>
              <a:t>】</a:t>
            </a:r>
          </a:p>
          <a:p>
            <a:r>
              <a:rPr lang="ja-JP" altLang="en-US" sz="1100">
                <a:solidFill>
                  <a:srgbClr val="FF0000"/>
                </a:solidFill>
              </a:rPr>
              <a:t>・エリアマネジメントの評価ガイドライン（</a:t>
            </a:r>
            <a:r>
              <a:rPr lang="en-US" altLang="ja-JP" sz="1100">
                <a:solidFill>
                  <a:srgbClr val="FF0000"/>
                </a:solidFill>
              </a:rPr>
              <a:t>R6.4</a:t>
            </a:r>
            <a:r>
              <a:rPr lang="ja-JP" altLang="en-US" sz="1100">
                <a:solidFill>
                  <a:srgbClr val="FF0000"/>
                </a:solidFill>
              </a:rPr>
              <a:t>月 国土交通省）を参考にして、エリアマネジメント活動（未来ビジョン等に基づく、都市の魅力や国際競争力を向上するための施策）について、目標設定と評価を行うためのロジックモデルを構築すること</a:t>
            </a:r>
            <a:endParaRPr lang="en-US" altLang="ja-JP" sz="1100">
              <a:solidFill>
                <a:srgbClr val="FF0000"/>
              </a:solidFill>
            </a:endParaRPr>
          </a:p>
          <a:p>
            <a:r>
              <a:rPr lang="ja-JP" altLang="en-US" sz="1100">
                <a:solidFill>
                  <a:srgbClr val="FF0000"/>
                </a:solidFill>
              </a:rPr>
              <a:t>・ロジックモデルには主要な関係主体に関わる主要な活動、結果、効果、評価指標を掲載すること（</a:t>
            </a:r>
            <a:r>
              <a:rPr lang="ja-JP" altLang="en-US" sz="1100" u="sng">
                <a:solidFill>
                  <a:srgbClr val="FF0000"/>
                </a:solidFill>
              </a:rPr>
              <a:t>未来ビジョン等に基づく全ての活動を網羅的に記載する必要はありません</a:t>
            </a:r>
            <a:r>
              <a:rPr lang="ja-JP" altLang="en-US" sz="1100">
                <a:solidFill>
                  <a:srgbClr val="FF0000"/>
                </a:solidFill>
              </a:rPr>
              <a:t>）</a:t>
            </a:r>
          </a:p>
          <a:p>
            <a:r>
              <a:rPr lang="ja-JP" altLang="en-US" sz="1100">
                <a:solidFill>
                  <a:srgbClr val="FF0000"/>
                </a:solidFill>
              </a:rPr>
              <a:t>・官まち事業の対象とする社会実験に関する活動、結果、効果、評価指標は基本的に掲載すること</a:t>
            </a:r>
            <a:endParaRPr lang="en-US" altLang="ja-JP" sz="1100">
              <a:solidFill>
                <a:srgbClr val="FF0000"/>
              </a:solidFill>
            </a:endParaRPr>
          </a:p>
          <a:p>
            <a:r>
              <a:rPr lang="en-US" altLang="ja-JP" sz="1100">
                <a:solidFill>
                  <a:srgbClr val="FF0000"/>
                </a:solidFill>
              </a:rPr>
              <a:t>※</a:t>
            </a:r>
            <a:r>
              <a:rPr lang="ja-JP" altLang="en-US" sz="1100">
                <a:solidFill>
                  <a:srgbClr val="FF0000"/>
                </a:solidFill>
              </a:rPr>
              <a:t>短期アウトカムまでの効果、評価指標は必ず記載し、中期・長期アウトカムについては可能な範囲で記載すること</a:t>
            </a:r>
            <a:endParaRPr lang="en-US" altLang="ja-JP" sz="1100">
              <a:solidFill>
                <a:srgbClr val="FF0000"/>
              </a:solidFill>
            </a:endParaRPr>
          </a:p>
          <a:p>
            <a:r>
              <a:rPr lang="en-US" altLang="ja-JP" sz="1100">
                <a:solidFill>
                  <a:srgbClr val="FF0000"/>
                </a:solidFill>
              </a:rPr>
              <a:t>※</a:t>
            </a:r>
            <a:r>
              <a:rPr lang="ja-JP" altLang="en-US" sz="1100">
                <a:solidFill>
                  <a:srgbClr val="FF0000"/>
                </a:solidFill>
              </a:rPr>
              <a:t>社会実験に関連する項目についてはマーカーを引くなど目立つようにしてください</a:t>
            </a:r>
            <a:endParaRPr lang="en-US" altLang="ja-JP" sz="1100">
              <a:solidFill>
                <a:srgbClr val="FF0000"/>
              </a:solidFill>
              <a:highlight>
                <a:srgbClr val="FFFF00"/>
              </a:highlight>
            </a:endParaRPr>
          </a:p>
          <a:p>
            <a:r>
              <a:rPr lang="en-US" altLang="ja-JP" sz="1100">
                <a:solidFill>
                  <a:srgbClr val="FF0000"/>
                </a:solidFill>
              </a:rPr>
              <a:t>※</a:t>
            </a:r>
            <a:r>
              <a:rPr lang="ja-JP" altLang="en-US" sz="1100">
                <a:solidFill>
                  <a:srgbClr val="FF0000"/>
                </a:solidFill>
              </a:rPr>
              <a:t>以下はあくまで記載例のため、項目数や枠・文字のサイズ等適宜変更して記載してください</a:t>
            </a:r>
            <a:endParaRPr lang="en-US" altLang="ja-JP" sz="1100">
              <a:solidFill>
                <a:srgbClr val="FF0000"/>
              </a:solidFill>
            </a:endParaRPr>
          </a:p>
        </p:txBody>
      </p:sp>
      <p:sp>
        <p:nvSpPr>
          <p:cNvPr id="21" name="吹き出し: 四角形 20">
            <a:extLst>
              <a:ext uri="{FF2B5EF4-FFF2-40B4-BE49-F238E27FC236}">
                <a16:creationId xmlns:a16="http://schemas.microsoft.com/office/drawing/2014/main" id="{D36B0429-BB4E-E876-D67B-F6964293CBAD}"/>
              </a:ext>
            </a:extLst>
          </p:cNvPr>
          <p:cNvSpPr/>
          <p:nvPr/>
        </p:nvSpPr>
        <p:spPr>
          <a:xfrm>
            <a:off x="9223297" y="-15015"/>
            <a:ext cx="4481350" cy="293611"/>
          </a:xfrm>
          <a:prstGeom prst="wedgeRectCallout">
            <a:avLst>
              <a:gd name="adj1" fmla="val -7062"/>
              <a:gd name="adj2" fmla="val 44096"/>
            </a:avLst>
          </a:prstGeom>
          <a:noFill/>
          <a:ln w="6350">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参考</a:t>
            </a:r>
            <a:r>
              <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ロジックモデルの例（</a:t>
            </a:r>
            <a:r>
              <a:rPr lang="ja-JP" altLang="en-US" sz="1000">
                <a:hlinkClick r:id="rId3"/>
              </a:rPr>
              <a:t>エリアマネジメントの評価ガイドライン</a:t>
            </a:r>
            <a:r>
              <a:rPr lang="en-US" altLang="ja-JP" sz="1000">
                <a:hlinkClick r:id="rId3"/>
              </a:rPr>
              <a:t>.pdf</a:t>
            </a:r>
            <a:r>
              <a:rPr lang="ja-JP" altLang="en-US" sz="1000">
                <a:solidFill>
                  <a:srgbClr val="FF0000"/>
                </a:solidFill>
              </a:rPr>
              <a:t>より抜粋</a:t>
            </a:r>
            <a:r>
              <a:rPr lang="ja-JP" altLang="en-US"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0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2" name="テキスト ボックス 21">
            <a:extLst>
              <a:ext uri="{FF2B5EF4-FFF2-40B4-BE49-F238E27FC236}">
                <a16:creationId xmlns:a16="http://schemas.microsoft.com/office/drawing/2014/main" id="{3299E2DE-72CF-4E0A-CC4C-852719DD2D62}"/>
              </a:ext>
            </a:extLst>
          </p:cNvPr>
          <p:cNvSpPr txBox="1"/>
          <p:nvPr/>
        </p:nvSpPr>
        <p:spPr>
          <a:xfrm>
            <a:off x="257107" y="2790409"/>
            <a:ext cx="1400831" cy="261610"/>
          </a:xfrm>
          <a:prstGeom prst="rect">
            <a:avLst/>
          </a:prstGeom>
          <a:solidFill>
            <a:schemeClr val="bg1">
              <a:lumMod val="85000"/>
            </a:schemeClr>
          </a:solidFill>
        </p:spPr>
        <p:txBody>
          <a:bodyPr wrap="square" rtlCol="0">
            <a:spAutoFit/>
          </a:bodyPr>
          <a:lstStyle/>
          <a:p>
            <a:r>
              <a:rPr kumimoji="1" lang="ja-JP" altLang="en-US" sz="1100" b="1">
                <a:latin typeface="+mn-ea"/>
                <a:ea typeface="+mn-ea"/>
              </a:rPr>
              <a:t>活動（アクティビティ）</a:t>
            </a:r>
          </a:p>
        </p:txBody>
      </p:sp>
      <p:sp>
        <p:nvSpPr>
          <p:cNvPr id="23" name="テキスト ボックス 22">
            <a:extLst>
              <a:ext uri="{FF2B5EF4-FFF2-40B4-BE49-F238E27FC236}">
                <a16:creationId xmlns:a16="http://schemas.microsoft.com/office/drawing/2014/main" id="{8814147D-F785-9CF2-5714-2A1FB0741C8D}"/>
              </a:ext>
            </a:extLst>
          </p:cNvPr>
          <p:cNvSpPr txBox="1"/>
          <p:nvPr/>
        </p:nvSpPr>
        <p:spPr>
          <a:xfrm>
            <a:off x="1817000" y="2786641"/>
            <a:ext cx="1400831" cy="261610"/>
          </a:xfrm>
          <a:prstGeom prst="rect">
            <a:avLst/>
          </a:prstGeom>
          <a:solidFill>
            <a:schemeClr val="bg1">
              <a:lumMod val="85000"/>
            </a:schemeClr>
          </a:solidFill>
        </p:spPr>
        <p:txBody>
          <a:bodyPr wrap="square" rtlCol="0">
            <a:spAutoFit/>
          </a:bodyPr>
          <a:lstStyle/>
          <a:p>
            <a:r>
              <a:rPr kumimoji="1" lang="ja-JP" altLang="en-US" sz="1100" b="1">
                <a:latin typeface="+mn-ea"/>
                <a:ea typeface="+mn-ea"/>
              </a:rPr>
              <a:t>結果（アウトプット）</a:t>
            </a:r>
          </a:p>
        </p:txBody>
      </p:sp>
      <p:sp>
        <p:nvSpPr>
          <p:cNvPr id="24" name="テキスト ボックス 23">
            <a:extLst>
              <a:ext uri="{FF2B5EF4-FFF2-40B4-BE49-F238E27FC236}">
                <a16:creationId xmlns:a16="http://schemas.microsoft.com/office/drawing/2014/main" id="{2CFF571B-3C0F-FB95-183E-F5AFFC54D360}"/>
              </a:ext>
            </a:extLst>
          </p:cNvPr>
          <p:cNvSpPr txBox="1"/>
          <p:nvPr/>
        </p:nvSpPr>
        <p:spPr>
          <a:xfrm>
            <a:off x="3447788" y="2786265"/>
            <a:ext cx="5491751" cy="261610"/>
          </a:xfrm>
          <a:prstGeom prst="rect">
            <a:avLst/>
          </a:prstGeom>
          <a:solidFill>
            <a:schemeClr val="bg1">
              <a:lumMod val="85000"/>
            </a:schemeClr>
          </a:solidFill>
        </p:spPr>
        <p:txBody>
          <a:bodyPr wrap="square" rtlCol="0">
            <a:spAutoFit/>
          </a:bodyPr>
          <a:lstStyle/>
          <a:p>
            <a:pPr algn="ctr"/>
            <a:r>
              <a:rPr kumimoji="1" lang="ja-JP" altLang="en-US" sz="1100" b="1">
                <a:latin typeface="+mn-ea"/>
                <a:ea typeface="+mn-ea"/>
              </a:rPr>
              <a:t>効果（アウトカム）</a:t>
            </a:r>
          </a:p>
        </p:txBody>
      </p:sp>
      <p:sp>
        <p:nvSpPr>
          <p:cNvPr id="26" name="テキスト ボックス 25">
            <a:extLst>
              <a:ext uri="{FF2B5EF4-FFF2-40B4-BE49-F238E27FC236}">
                <a16:creationId xmlns:a16="http://schemas.microsoft.com/office/drawing/2014/main" id="{F8904D60-7803-31F9-1149-B17A2AD5D9FF}"/>
              </a:ext>
            </a:extLst>
          </p:cNvPr>
          <p:cNvSpPr txBox="1"/>
          <p:nvPr/>
        </p:nvSpPr>
        <p:spPr>
          <a:xfrm>
            <a:off x="257106" y="3303712"/>
            <a:ext cx="1400831" cy="400110"/>
          </a:xfrm>
          <a:prstGeom prst="rect">
            <a:avLst/>
          </a:prstGeom>
          <a:solidFill>
            <a:srgbClr val="24FCAF"/>
          </a:solidFill>
          <a:ln>
            <a:solidFill>
              <a:schemeClr val="tx1"/>
            </a:solidFill>
          </a:ln>
        </p:spPr>
        <p:txBody>
          <a:bodyPr wrap="square" rtlCol="0" anchor="ctr" anchorCtr="0">
            <a:noAutofit/>
          </a:bodyPr>
          <a:lstStyle/>
          <a:p>
            <a:r>
              <a:rPr kumimoji="1" lang="ja-JP" altLang="en-US" sz="1000" b="1">
                <a:latin typeface="+mn-ea"/>
                <a:ea typeface="+mn-ea"/>
              </a:rPr>
              <a:t>・○○未来ビジョン</a:t>
            </a:r>
            <a:endParaRPr kumimoji="1" lang="en-US" altLang="ja-JP" sz="1000" b="1">
              <a:latin typeface="+mn-ea"/>
              <a:ea typeface="+mn-ea"/>
            </a:endParaRPr>
          </a:p>
        </p:txBody>
      </p:sp>
      <p:sp>
        <p:nvSpPr>
          <p:cNvPr id="13" name="テキスト ボックス 12">
            <a:extLst>
              <a:ext uri="{FF2B5EF4-FFF2-40B4-BE49-F238E27FC236}">
                <a16:creationId xmlns:a16="http://schemas.microsoft.com/office/drawing/2014/main" id="{24F17BB4-B2B1-3EF3-D253-02F2B699A39B}"/>
              </a:ext>
            </a:extLst>
          </p:cNvPr>
          <p:cNvSpPr txBox="1"/>
          <p:nvPr/>
        </p:nvSpPr>
        <p:spPr>
          <a:xfrm>
            <a:off x="243004" y="4135588"/>
            <a:ext cx="1400831" cy="400110"/>
          </a:xfrm>
          <a:prstGeom prst="rect">
            <a:avLst/>
          </a:prstGeom>
          <a:solidFill>
            <a:srgbClr val="24FCAF"/>
          </a:solidFill>
          <a:ln>
            <a:solidFill>
              <a:schemeClr val="tx1"/>
            </a:solidFill>
          </a:ln>
        </p:spPr>
        <p:txBody>
          <a:bodyPr wrap="square" rtlCol="0" anchor="ctr" anchorCtr="0">
            <a:noAutofit/>
          </a:bodyPr>
          <a:lstStyle/>
          <a:p>
            <a:r>
              <a:rPr kumimoji="1" lang="ja-JP" altLang="en-US" sz="1000" b="1">
                <a:latin typeface="+mn-ea"/>
                <a:ea typeface="+mn-ea"/>
              </a:rPr>
              <a:t>・○○による情報発信</a:t>
            </a:r>
            <a:endParaRPr kumimoji="1" lang="en-US" altLang="ja-JP" sz="1000" b="1">
              <a:latin typeface="+mn-ea"/>
              <a:ea typeface="+mn-ea"/>
            </a:endParaRPr>
          </a:p>
        </p:txBody>
      </p:sp>
      <p:sp>
        <p:nvSpPr>
          <p:cNvPr id="15" name="テキスト ボックス 14">
            <a:extLst>
              <a:ext uri="{FF2B5EF4-FFF2-40B4-BE49-F238E27FC236}">
                <a16:creationId xmlns:a16="http://schemas.microsoft.com/office/drawing/2014/main" id="{8B118056-9140-D50F-593B-5979EC536AAE}"/>
              </a:ext>
            </a:extLst>
          </p:cNvPr>
          <p:cNvSpPr txBox="1"/>
          <p:nvPr/>
        </p:nvSpPr>
        <p:spPr>
          <a:xfrm>
            <a:off x="243003" y="4902299"/>
            <a:ext cx="1400831" cy="400110"/>
          </a:xfrm>
          <a:prstGeom prst="rect">
            <a:avLst/>
          </a:prstGeom>
          <a:solidFill>
            <a:srgbClr val="24FCAF"/>
          </a:solidFill>
          <a:ln>
            <a:solidFill>
              <a:schemeClr val="tx1"/>
            </a:solidFill>
          </a:ln>
        </p:spPr>
        <p:txBody>
          <a:bodyPr wrap="square" rtlCol="0" anchor="ctr" anchorCtr="0">
            <a:noAutofit/>
          </a:bodyPr>
          <a:lstStyle/>
          <a:p>
            <a:r>
              <a:rPr kumimoji="1" lang="ja-JP" altLang="en-US" sz="1000" b="1">
                <a:latin typeface="+mn-ea"/>
                <a:ea typeface="+mn-ea"/>
              </a:rPr>
              <a:t>・○○の清掃活動</a:t>
            </a:r>
            <a:endParaRPr kumimoji="1" lang="en-US" altLang="ja-JP" sz="1000" b="1">
              <a:latin typeface="+mn-ea"/>
              <a:ea typeface="+mn-ea"/>
            </a:endParaRPr>
          </a:p>
        </p:txBody>
      </p:sp>
      <p:sp>
        <p:nvSpPr>
          <p:cNvPr id="20" name="テキスト ボックス 19">
            <a:extLst>
              <a:ext uri="{FF2B5EF4-FFF2-40B4-BE49-F238E27FC236}">
                <a16:creationId xmlns:a16="http://schemas.microsoft.com/office/drawing/2014/main" id="{56A7CA24-26E2-BEE0-95A4-2D428C630B19}"/>
              </a:ext>
            </a:extLst>
          </p:cNvPr>
          <p:cNvSpPr txBox="1"/>
          <p:nvPr/>
        </p:nvSpPr>
        <p:spPr>
          <a:xfrm>
            <a:off x="1816999" y="3303712"/>
            <a:ext cx="1400831" cy="400110"/>
          </a:xfrm>
          <a:prstGeom prst="rect">
            <a:avLst/>
          </a:prstGeom>
          <a:solidFill>
            <a:schemeClr val="accent5"/>
          </a:solidFill>
          <a:ln>
            <a:solidFill>
              <a:schemeClr val="tx1"/>
            </a:solidFill>
          </a:ln>
        </p:spPr>
        <p:txBody>
          <a:bodyPr wrap="square" rtlCol="0" anchor="ctr" anchorCtr="0">
            <a:noAutofit/>
          </a:bodyPr>
          <a:lstStyle/>
          <a:p>
            <a:r>
              <a:rPr kumimoji="1" lang="ja-JP" altLang="en-US" sz="1000" b="1">
                <a:latin typeface="+mn-ea"/>
                <a:ea typeface="+mn-ea"/>
              </a:rPr>
              <a:t>・○○未来ビジョンの策定</a:t>
            </a:r>
            <a:endParaRPr kumimoji="1" lang="en-US" altLang="ja-JP" sz="1000" b="1">
              <a:latin typeface="+mn-ea"/>
              <a:ea typeface="+mn-ea"/>
            </a:endParaRPr>
          </a:p>
        </p:txBody>
      </p:sp>
      <p:sp>
        <p:nvSpPr>
          <p:cNvPr id="25" name="テキスト ボックス 24">
            <a:extLst>
              <a:ext uri="{FF2B5EF4-FFF2-40B4-BE49-F238E27FC236}">
                <a16:creationId xmlns:a16="http://schemas.microsoft.com/office/drawing/2014/main" id="{6591E770-A74D-42A8-2773-E5CA766011D7}"/>
              </a:ext>
            </a:extLst>
          </p:cNvPr>
          <p:cNvSpPr txBox="1"/>
          <p:nvPr/>
        </p:nvSpPr>
        <p:spPr>
          <a:xfrm>
            <a:off x="1816998" y="4139339"/>
            <a:ext cx="1400831" cy="400110"/>
          </a:xfrm>
          <a:prstGeom prst="rect">
            <a:avLst/>
          </a:prstGeom>
          <a:solidFill>
            <a:schemeClr val="accent5"/>
          </a:solidFill>
          <a:ln>
            <a:solidFill>
              <a:schemeClr val="tx1"/>
            </a:solidFill>
          </a:ln>
        </p:spPr>
        <p:txBody>
          <a:bodyPr wrap="square" rtlCol="0" anchor="ctr" anchorCtr="0">
            <a:noAutofit/>
          </a:bodyPr>
          <a:lstStyle/>
          <a:p>
            <a:r>
              <a:rPr kumimoji="1" lang="ja-JP" altLang="en-US" sz="1000" b="1">
                <a:latin typeface="+mn-ea"/>
                <a:ea typeface="+mn-ea"/>
              </a:rPr>
              <a:t>・</a:t>
            </a:r>
            <a:r>
              <a:rPr kumimoji="1" lang="en-US" altLang="ja-JP" sz="1000" b="1">
                <a:latin typeface="+mn-ea"/>
                <a:ea typeface="+mn-ea"/>
              </a:rPr>
              <a:t>web</a:t>
            </a:r>
            <a:r>
              <a:rPr kumimoji="1" lang="ja-JP" altLang="en-US" sz="1000" b="1">
                <a:latin typeface="+mn-ea"/>
                <a:ea typeface="+mn-ea"/>
              </a:rPr>
              <a:t>や</a:t>
            </a:r>
            <a:r>
              <a:rPr kumimoji="1" lang="en-US" altLang="ja-JP" sz="1000" b="1">
                <a:latin typeface="+mn-ea"/>
                <a:ea typeface="+mn-ea"/>
              </a:rPr>
              <a:t>SNS</a:t>
            </a:r>
            <a:r>
              <a:rPr kumimoji="1" lang="ja-JP" altLang="en-US" sz="1000" b="1">
                <a:latin typeface="+mn-ea"/>
                <a:ea typeface="+mn-ea"/>
              </a:rPr>
              <a:t>による情報発信数の増加</a:t>
            </a:r>
            <a:endParaRPr kumimoji="1" lang="en-US" altLang="ja-JP" sz="1000" b="1">
              <a:latin typeface="+mn-ea"/>
              <a:ea typeface="+mn-ea"/>
            </a:endParaRPr>
          </a:p>
        </p:txBody>
      </p:sp>
      <p:sp>
        <p:nvSpPr>
          <p:cNvPr id="27" name="テキスト ボックス 26">
            <a:extLst>
              <a:ext uri="{FF2B5EF4-FFF2-40B4-BE49-F238E27FC236}">
                <a16:creationId xmlns:a16="http://schemas.microsoft.com/office/drawing/2014/main" id="{C67ED7A1-886C-6CC6-B12F-52C579137FC2}"/>
              </a:ext>
            </a:extLst>
          </p:cNvPr>
          <p:cNvSpPr txBox="1"/>
          <p:nvPr/>
        </p:nvSpPr>
        <p:spPr>
          <a:xfrm>
            <a:off x="1808966" y="4884181"/>
            <a:ext cx="1400831" cy="553998"/>
          </a:xfrm>
          <a:prstGeom prst="rect">
            <a:avLst/>
          </a:prstGeom>
          <a:solidFill>
            <a:schemeClr val="accent5"/>
          </a:solidFill>
          <a:ln>
            <a:solidFill>
              <a:schemeClr val="tx1"/>
            </a:solidFill>
          </a:ln>
        </p:spPr>
        <p:txBody>
          <a:bodyPr wrap="square" rtlCol="0" anchor="ctr" anchorCtr="0">
            <a:noAutofit/>
          </a:bodyPr>
          <a:lstStyle/>
          <a:p>
            <a:r>
              <a:rPr kumimoji="1" lang="ja-JP" altLang="en-US" sz="1000" b="1">
                <a:latin typeface="+mn-ea"/>
                <a:ea typeface="+mn-ea"/>
              </a:rPr>
              <a:t>・清掃活動数の増加</a:t>
            </a:r>
            <a:endParaRPr kumimoji="1" lang="en-US" altLang="ja-JP" sz="1000" b="1">
              <a:latin typeface="+mn-ea"/>
              <a:ea typeface="+mn-ea"/>
            </a:endParaRPr>
          </a:p>
          <a:p>
            <a:r>
              <a:rPr kumimoji="1" lang="ja-JP" altLang="en-US" sz="1000" b="1">
                <a:latin typeface="+mn-ea"/>
                <a:ea typeface="+mn-ea"/>
              </a:rPr>
              <a:t>・参加者数の増加</a:t>
            </a:r>
            <a:endParaRPr kumimoji="1" lang="en-US" altLang="ja-JP" sz="1000" b="1">
              <a:latin typeface="+mn-ea"/>
              <a:ea typeface="+mn-ea"/>
            </a:endParaRPr>
          </a:p>
        </p:txBody>
      </p:sp>
      <p:sp>
        <p:nvSpPr>
          <p:cNvPr id="28" name="テキスト ボックス 27">
            <a:extLst>
              <a:ext uri="{FF2B5EF4-FFF2-40B4-BE49-F238E27FC236}">
                <a16:creationId xmlns:a16="http://schemas.microsoft.com/office/drawing/2014/main" id="{2D2B8E8A-97F4-83D7-9D11-870070F9A9C7}"/>
              </a:ext>
            </a:extLst>
          </p:cNvPr>
          <p:cNvSpPr txBox="1"/>
          <p:nvPr/>
        </p:nvSpPr>
        <p:spPr>
          <a:xfrm>
            <a:off x="3470202" y="3380656"/>
            <a:ext cx="1650438" cy="246221"/>
          </a:xfrm>
          <a:prstGeom prst="rect">
            <a:avLst/>
          </a:prstGeom>
          <a:solidFill>
            <a:srgbClr val="FFFFFF"/>
          </a:solidFill>
          <a:ln>
            <a:solidFill>
              <a:schemeClr val="tx1"/>
            </a:solidFill>
          </a:ln>
        </p:spPr>
        <p:txBody>
          <a:bodyPr wrap="square" rtlCol="0" anchor="ctr" anchorCtr="0">
            <a:noAutofit/>
          </a:bodyPr>
          <a:lstStyle/>
          <a:p>
            <a:r>
              <a:rPr kumimoji="1" lang="ja-JP" altLang="en-US" sz="1000" b="1">
                <a:latin typeface="+mn-ea"/>
                <a:ea typeface="+mn-ea"/>
              </a:rPr>
              <a:t>・意識向上</a:t>
            </a:r>
          </a:p>
        </p:txBody>
      </p:sp>
      <p:sp>
        <p:nvSpPr>
          <p:cNvPr id="29" name="テキスト ボックス 28">
            <a:extLst>
              <a:ext uri="{FF2B5EF4-FFF2-40B4-BE49-F238E27FC236}">
                <a16:creationId xmlns:a16="http://schemas.microsoft.com/office/drawing/2014/main" id="{D23FFE2A-3621-7CBA-F7AB-FE30C17A8E01}"/>
              </a:ext>
            </a:extLst>
          </p:cNvPr>
          <p:cNvSpPr txBox="1"/>
          <p:nvPr/>
        </p:nvSpPr>
        <p:spPr>
          <a:xfrm>
            <a:off x="3479533" y="4194275"/>
            <a:ext cx="1650438" cy="246221"/>
          </a:xfrm>
          <a:prstGeom prst="rect">
            <a:avLst/>
          </a:prstGeom>
          <a:solidFill>
            <a:srgbClr val="FFFFFF"/>
          </a:solidFill>
          <a:ln>
            <a:solidFill>
              <a:schemeClr val="tx1"/>
            </a:solidFill>
          </a:ln>
        </p:spPr>
        <p:txBody>
          <a:bodyPr wrap="square" rtlCol="0" anchor="ctr" anchorCtr="0">
            <a:noAutofit/>
          </a:bodyPr>
          <a:lstStyle/>
          <a:p>
            <a:r>
              <a:rPr kumimoji="1" lang="ja-JP" altLang="en-US" sz="1000" b="1">
                <a:latin typeface="+mn-ea"/>
                <a:ea typeface="+mn-ea"/>
              </a:rPr>
              <a:t>知名度の向上</a:t>
            </a:r>
            <a:endParaRPr kumimoji="1" lang="en-US" altLang="ja-JP" sz="1000" b="1">
              <a:latin typeface="+mn-ea"/>
              <a:ea typeface="+mn-ea"/>
            </a:endParaRPr>
          </a:p>
        </p:txBody>
      </p:sp>
      <p:sp>
        <p:nvSpPr>
          <p:cNvPr id="30" name="テキスト ボックス 29">
            <a:extLst>
              <a:ext uri="{FF2B5EF4-FFF2-40B4-BE49-F238E27FC236}">
                <a16:creationId xmlns:a16="http://schemas.microsoft.com/office/drawing/2014/main" id="{AAB3298B-7E63-156C-EDB7-E1A1E23C0B75}"/>
              </a:ext>
            </a:extLst>
          </p:cNvPr>
          <p:cNvSpPr txBox="1"/>
          <p:nvPr/>
        </p:nvSpPr>
        <p:spPr>
          <a:xfrm>
            <a:off x="3496639" y="5032264"/>
            <a:ext cx="1624001" cy="246221"/>
          </a:xfrm>
          <a:prstGeom prst="rect">
            <a:avLst/>
          </a:prstGeom>
          <a:solidFill>
            <a:srgbClr val="FFFFFF"/>
          </a:solidFill>
          <a:ln>
            <a:solidFill>
              <a:schemeClr val="tx1"/>
            </a:solidFill>
          </a:ln>
        </p:spPr>
        <p:txBody>
          <a:bodyPr wrap="square" rtlCol="0" anchor="ctr" anchorCtr="0">
            <a:noAutofit/>
          </a:bodyPr>
          <a:lstStyle/>
          <a:p>
            <a:r>
              <a:rPr kumimoji="1" lang="ja-JP" altLang="en-US" sz="1000" b="1">
                <a:latin typeface="+mn-ea"/>
                <a:ea typeface="+mn-ea"/>
              </a:rPr>
              <a:t>・まちの美化</a:t>
            </a:r>
            <a:endParaRPr kumimoji="1" lang="en-US" altLang="ja-JP" sz="1000" b="1">
              <a:latin typeface="+mn-ea"/>
              <a:ea typeface="+mn-ea"/>
            </a:endParaRPr>
          </a:p>
        </p:txBody>
      </p:sp>
      <p:sp>
        <p:nvSpPr>
          <p:cNvPr id="31" name="テキスト ボックス 30">
            <a:extLst>
              <a:ext uri="{FF2B5EF4-FFF2-40B4-BE49-F238E27FC236}">
                <a16:creationId xmlns:a16="http://schemas.microsoft.com/office/drawing/2014/main" id="{C54ADA69-FCB2-C7FF-1945-0ECDDEE3E91B}"/>
              </a:ext>
            </a:extLst>
          </p:cNvPr>
          <p:cNvSpPr txBox="1"/>
          <p:nvPr/>
        </p:nvSpPr>
        <p:spPr>
          <a:xfrm>
            <a:off x="7313974" y="3370459"/>
            <a:ext cx="1621716" cy="3170098"/>
          </a:xfrm>
          <a:prstGeom prst="rect">
            <a:avLst/>
          </a:prstGeom>
          <a:solidFill>
            <a:srgbClr val="FFFFFF"/>
          </a:solidFill>
          <a:ln>
            <a:solidFill>
              <a:schemeClr val="tx1"/>
            </a:solidFill>
          </a:ln>
        </p:spPr>
        <p:txBody>
          <a:bodyPr wrap="square" rtlCol="0" anchor="ctr" anchorCtr="0">
            <a:noAutofit/>
          </a:bodyPr>
          <a:lstStyle/>
          <a:p>
            <a:pPr algn="just"/>
            <a:r>
              <a:rPr kumimoji="1" lang="ja-JP" altLang="en-US" sz="1000" b="1">
                <a:latin typeface="+mn-ea"/>
                <a:ea typeface="+mn-ea"/>
              </a:rPr>
              <a:t>・生活満足度（居心地の良さ）の向上</a:t>
            </a:r>
            <a:endParaRPr kumimoji="1" lang="en-US" altLang="ja-JP" sz="1000" b="1">
              <a:latin typeface="+mn-ea"/>
              <a:ea typeface="+mn-ea"/>
            </a:endParaRPr>
          </a:p>
        </p:txBody>
      </p:sp>
      <p:sp>
        <p:nvSpPr>
          <p:cNvPr id="32" name="テキスト ボックス 31">
            <a:extLst>
              <a:ext uri="{FF2B5EF4-FFF2-40B4-BE49-F238E27FC236}">
                <a16:creationId xmlns:a16="http://schemas.microsoft.com/office/drawing/2014/main" id="{D7DF1CD4-D4A4-8815-24A7-6B4BC78E5FF8}"/>
              </a:ext>
            </a:extLst>
          </p:cNvPr>
          <p:cNvSpPr txBox="1"/>
          <p:nvPr/>
        </p:nvSpPr>
        <p:spPr>
          <a:xfrm>
            <a:off x="6241891" y="3374387"/>
            <a:ext cx="836109" cy="1477328"/>
          </a:xfrm>
          <a:prstGeom prst="rect">
            <a:avLst/>
          </a:prstGeom>
          <a:solidFill>
            <a:srgbClr val="FFFFFF"/>
          </a:solidFill>
          <a:ln>
            <a:solidFill>
              <a:schemeClr val="tx1"/>
            </a:solidFill>
          </a:ln>
        </p:spPr>
        <p:txBody>
          <a:bodyPr wrap="square" rtlCol="0" anchor="ctr" anchorCtr="0">
            <a:noAutofit/>
          </a:bodyPr>
          <a:lstStyle/>
          <a:p>
            <a:r>
              <a:rPr lang="ja-JP" altLang="en-US" sz="1000" b="1">
                <a:latin typeface="+mn-ea"/>
                <a:ea typeface="+mn-ea"/>
              </a:rPr>
              <a:t>テナントの新規出店・雇用創出</a:t>
            </a:r>
            <a:endParaRPr lang="en-US" altLang="ja-JP" sz="1000" b="1">
              <a:latin typeface="+mn-ea"/>
              <a:ea typeface="+mn-ea"/>
            </a:endParaRPr>
          </a:p>
        </p:txBody>
      </p:sp>
      <p:sp>
        <p:nvSpPr>
          <p:cNvPr id="33" name="テキスト ボックス 32">
            <a:extLst>
              <a:ext uri="{FF2B5EF4-FFF2-40B4-BE49-F238E27FC236}">
                <a16:creationId xmlns:a16="http://schemas.microsoft.com/office/drawing/2014/main" id="{A6C7191C-286F-21C3-FB97-2BBA18C6477D}"/>
              </a:ext>
            </a:extLst>
          </p:cNvPr>
          <p:cNvSpPr txBox="1"/>
          <p:nvPr/>
        </p:nvSpPr>
        <p:spPr>
          <a:xfrm>
            <a:off x="5331311" y="3351796"/>
            <a:ext cx="765375" cy="3170099"/>
          </a:xfrm>
          <a:prstGeom prst="rect">
            <a:avLst/>
          </a:prstGeom>
          <a:solidFill>
            <a:srgbClr val="FFFFFF"/>
          </a:solidFill>
          <a:ln>
            <a:solidFill>
              <a:schemeClr val="tx1"/>
            </a:solidFill>
          </a:ln>
        </p:spPr>
        <p:txBody>
          <a:bodyPr wrap="square" rtlCol="0" anchor="ctr" anchorCtr="0">
            <a:noAutofit/>
          </a:bodyPr>
          <a:lstStyle/>
          <a:p>
            <a:r>
              <a:rPr lang="ja-JP" altLang="en-US" sz="1000" b="1">
                <a:latin typeface="+mn-ea"/>
                <a:ea typeface="+mn-ea"/>
              </a:rPr>
              <a:t>・エリアの来街者の増加</a:t>
            </a:r>
            <a:endParaRPr kumimoji="1" lang="en-US" altLang="ja-JP" sz="1000" b="1">
              <a:latin typeface="+mn-ea"/>
              <a:ea typeface="+mn-ea"/>
            </a:endParaRPr>
          </a:p>
        </p:txBody>
      </p:sp>
      <p:sp>
        <p:nvSpPr>
          <p:cNvPr id="34" name="テキスト ボックス 33">
            <a:extLst>
              <a:ext uri="{FF2B5EF4-FFF2-40B4-BE49-F238E27FC236}">
                <a16:creationId xmlns:a16="http://schemas.microsoft.com/office/drawing/2014/main" id="{8D008146-CB96-6BC5-8FD3-13F8C0E5E642}"/>
              </a:ext>
            </a:extLst>
          </p:cNvPr>
          <p:cNvSpPr txBox="1"/>
          <p:nvPr/>
        </p:nvSpPr>
        <p:spPr>
          <a:xfrm>
            <a:off x="257106" y="5875625"/>
            <a:ext cx="1400831" cy="400110"/>
          </a:xfrm>
          <a:prstGeom prst="rect">
            <a:avLst/>
          </a:prstGeom>
          <a:solidFill>
            <a:srgbClr val="24FCAF"/>
          </a:solidFill>
          <a:ln>
            <a:solidFill>
              <a:schemeClr val="tx1"/>
            </a:solidFill>
          </a:ln>
        </p:spPr>
        <p:txBody>
          <a:bodyPr wrap="square" rtlCol="0" anchor="ctr" anchorCtr="0">
            <a:noAutofit/>
          </a:bodyPr>
          <a:lstStyle/>
          <a:p>
            <a:r>
              <a:rPr kumimoji="1" lang="ja-JP" altLang="en-US" sz="1000" b="1">
                <a:highlight>
                  <a:srgbClr val="FFFF00"/>
                </a:highlight>
                <a:latin typeface="+mn-ea"/>
                <a:ea typeface="+mn-ea"/>
              </a:rPr>
              <a:t>・○○の社会実験</a:t>
            </a:r>
            <a:endParaRPr kumimoji="1" lang="en-US" altLang="ja-JP" sz="1000" b="1">
              <a:highlight>
                <a:srgbClr val="FFFF00"/>
              </a:highlight>
              <a:latin typeface="+mn-ea"/>
              <a:ea typeface="+mn-ea"/>
            </a:endParaRPr>
          </a:p>
        </p:txBody>
      </p:sp>
      <p:sp>
        <p:nvSpPr>
          <p:cNvPr id="35" name="テキスト ボックス 34">
            <a:extLst>
              <a:ext uri="{FF2B5EF4-FFF2-40B4-BE49-F238E27FC236}">
                <a16:creationId xmlns:a16="http://schemas.microsoft.com/office/drawing/2014/main" id="{48D0AEFA-C809-5DAC-8FA3-191507DF8BC8}"/>
              </a:ext>
            </a:extLst>
          </p:cNvPr>
          <p:cNvSpPr txBox="1"/>
          <p:nvPr/>
        </p:nvSpPr>
        <p:spPr>
          <a:xfrm>
            <a:off x="1825973" y="5767165"/>
            <a:ext cx="1400831" cy="707886"/>
          </a:xfrm>
          <a:prstGeom prst="rect">
            <a:avLst/>
          </a:prstGeom>
          <a:solidFill>
            <a:schemeClr val="accent5"/>
          </a:solidFill>
          <a:ln>
            <a:solidFill>
              <a:schemeClr val="tx1"/>
            </a:solidFill>
          </a:ln>
        </p:spPr>
        <p:txBody>
          <a:bodyPr wrap="square" rtlCol="0" anchor="ctr" anchorCtr="0">
            <a:noAutofit/>
          </a:bodyPr>
          <a:lstStyle/>
          <a:p>
            <a:r>
              <a:rPr kumimoji="1" lang="ja-JP" altLang="en-US" sz="1000" b="1">
                <a:highlight>
                  <a:srgbClr val="FFFF00"/>
                </a:highlight>
                <a:latin typeface="+mn-ea"/>
                <a:ea typeface="+mn-ea"/>
              </a:rPr>
              <a:t>・公共空間活用の事前勉強会や社会実験の実施</a:t>
            </a:r>
            <a:endParaRPr kumimoji="1" lang="en-US" altLang="ja-JP" sz="1000" b="1">
              <a:highlight>
                <a:srgbClr val="FFFF00"/>
              </a:highlight>
              <a:latin typeface="+mn-ea"/>
              <a:ea typeface="+mn-ea"/>
            </a:endParaRPr>
          </a:p>
        </p:txBody>
      </p:sp>
      <p:cxnSp>
        <p:nvCxnSpPr>
          <p:cNvPr id="37" name="直線コネクタ 36">
            <a:extLst>
              <a:ext uri="{FF2B5EF4-FFF2-40B4-BE49-F238E27FC236}">
                <a16:creationId xmlns:a16="http://schemas.microsoft.com/office/drawing/2014/main" id="{BC66A748-22E6-60C4-D8A0-8E74A85C2CBA}"/>
              </a:ext>
            </a:extLst>
          </p:cNvPr>
          <p:cNvCxnSpPr>
            <a:stCxn id="26" idx="3"/>
            <a:endCxn id="20" idx="1"/>
          </p:cNvCxnSpPr>
          <p:nvPr/>
        </p:nvCxnSpPr>
        <p:spPr>
          <a:xfrm>
            <a:off x="1657937" y="3503767"/>
            <a:ext cx="159062" cy="0"/>
          </a:xfrm>
          <a:prstGeom prst="line">
            <a:avLst/>
          </a:prstGeom>
        </p:spPr>
        <p:style>
          <a:lnRef idx="2">
            <a:schemeClr val="dk1"/>
          </a:lnRef>
          <a:fillRef idx="0">
            <a:schemeClr val="dk1"/>
          </a:fillRef>
          <a:effectRef idx="1">
            <a:schemeClr val="dk1"/>
          </a:effectRef>
          <a:fontRef idx="minor">
            <a:schemeClr val="tx1"/>
          </a:fontRef>
        </p:style>
      </p:cxnSp>
      <p:cxnSp>
        <p:nvCxnSpPr>
          <p:cNvPr id="38" name="直線コネクタ 37">
            <a:extLst>
              <a:ext uri="{FF2B5EF4-FFF2-40B4-BE49-F238E27FC236}">
                <a16:creationId xmlns:a16="http://schemas.microsoft.com/office/drawing/2014/main" id="{88982058-0F38-B3F2-AF25-F4D8B5ED8ECF}"/>
              </a:ext>
            </a:extLst>
          </p:cNvPr>
          <p:cNvCxnSpPr/>
          <p:nvPr/>
        </p:nvCxnSpPr>
        <p:spPr>
          <a:xfrm>
            <a:off x="1647536" y="4335643"/>
            <a:ext cx="159062" cy="0"/>
          </a:xfrm>
          <a:prstGeom prst="line">
            <a:avLst/>
          </a:prstGeom>
        </p:spPr>
        <p:style>
          <a:lnRef idx="2">
            <a:schemeClr val="dk1"/>
          </a:lnRef>
          <a:fillRef idx="0">
            <a:schemeClr val="dk1"/>
          </a:fillRef>
          <a:effectRef idx="1">
            <a:schemeClr val="dk1"/>
          </a:effectRef>
          <a:fontRef idx="minor">
            <a:schemeClr val="tx1"/>
          </a:fontRef>
        </p:style>
      </p:cxnSp>
      <p:cxnSp>
        <p:nvCxnSpPr>
          <p:cNvPr id="39" name="直線コネクタ 38">
            <a:extLst>
              <a:ext uri="{FF2B5EF4-FFF2-40B4-BE49-F238E27FC236}">
                <a16:creationId xmlns:a16="http://schemas.microsoft.com/office/drawing/2014/main" id="{8D6F0AFB-71A7-0C70-2133-493198676890}"/>
              </a:ext>
            </a:extLst>
          </p:cNvPr>
          <p:cNvCxnSpPr/>
          <p:nvPr/>
        </p:nvCxnSpPr>
        <p:spPr>
          <a:xfrm>
            <a:off x="1666911" y="6075680"/>
            <a:ext cx="159062" cy="0"/>
          </a:xfrm>
          <a:prstGeom prst="line">
            <a:avLst/>
          </a:prstGeom>
        </p:spPr>
        <p:style>
          <a:lnRef idx="2">
            <a:schemeClr val="dk1"/>
          </a:lnRef>
          <a:fillRef idx="0">
            <a:schemeClr val="dk1"/>
          </a:fillRef>
          <a:effectRef idx="1">
            <a:schemeClr val="dk1"/>
          </a:effectRef>
          <a:fontRef idx="minor">
            <a:schemeClr val="tx1"/>
          </a:fontRef>
        </p:style>
      </p:cxnSp>
      <p:cxnSp>
        <p:nvCxnSpPr>
          <p:cNvPr id="40" name="直線コネクタ 39">
            <a:extLst>
              <a:ext uri="{FF2B5EF4-FFF2-40B4-BE49-F238E27FC236}">
                <a16:creationId xmlns:a16="http://schemas.microsoft.com/office/drawing/2014/main" id="{929AE063-C07A-B459-968F-3199416A7748}"/>
              </a:ext>
            </a:extLst>
          </p:cNvPr>
          <p:cNvCxnSpPr/>
          <p:nvPr/>
        </p:nvCxnSpPr>
        <p:spPr>
          <a:xfrm>
            <a:off x="1647536" y="5102354"/>
            <a:ext cx="159062" cy="0"/>
          </a:xfrm>
          <a:prstGeom prst="line">
            <a:avLst/>
          </a:prstGeom>
        </p:spPr>
        <p:style>
          <a:lnRef idx="2">
            <a:schemeClr val="dk1"/>
          </a:lnRef>
          <a:fillRef idx="0">
            <a:schemeClr val="dk1"/>
          </a:fillRef>
          <a:effectRef idx="1">
            <a:schemeClr val="dk1"/>
          </a:effectRef>
          <a:fontRef idx="minor">
            <a:schemeClr val="tx1"/>
          </a:fontRef>
        </p:style>
      </p:cxnSp>
      <p:sp>
        <p:nvSpPr>
          <p:cNvPr id="41" name="テキスト ボックス 40">
            <a:extLst>
              <a:ext uri="{FF2B5EF4-FFF2-40B4-BE49-F238E27FC236}">
                <a16:creationId xmlns:a16="http://schemas.microsoft.com/office/drawing/2014/main" id="{CE48D890-0F7F-4B16-08F5-0F9425AA32FA}"/>
              </a:ext>
            </a:extLst>
          </p:cNvPr>
          <p:cNvSpPr txBox="1"/>
          <p:nvPr/>
        </p:nvSpPr>
        <p:spPr>
          <a:xfrm>
            <a:off x="3451635" y="3088055"/>
            <a:ext cx="1669005" cy="261610"/>
          </a:xfrm>
          <a:prstGeom prst="rect">
            <a:avLst/>
          </a:prstGeom>
          <a:solidFill>
            <a:schemeClr val="bg1">
              <a:lumMod val="85000"/>
            </a:schemeClr>
          </a:solidFill>
        </p:spPr>
        <p:txBody>
          <a:bodyPr wrap="square" rtlCol="0">
            <a:spAutoFit/>
          </a:bodyPr>
          <a:lstStyle/>
          <a:p>
            <a:pPr algn="ctr"/>
            <a:r>
              <a:rPr kumimoji="1" lang="ja-JP" altLang="en-US" sz="1100" b="1">
                <a:latin typeface="+mn-ea"/>
                <a:ea typeface="+mn-ea"/>
              </a:rPr>
              <a:t>短期アウトカム</a:t>
            </a:r>
          </a:p>
        </p:txBody>
      </p:sp>
      <p:sp>
        <p:nvSpPr>
          <p:cNvPr id="42" name="テキスト ボックス 41">
            <a:extLst>
              <a:ext uri="{FF2B5EF4-FFF2-40B4-BE49-F238E27FC236}">
                <a16:creationId xmlns:a16="http://schemas.microsoft.com/office/drawing/2014/main" id="{90F8241B-9F6D-59D8-9958-82B8E9FCB213}"/>
              </a:ext>
            </a:extLst>
          </p:cNvPr>
          <p:cNvSpPr txBox="1"/>
          <p:nvPr/>
        </p:nvSpPr>
        <p:spPr>
          <a:xfrm>
            <a:off x="5346767" y="3088055"/>
            <a:ext cx="1737359" cy="261610"/>
          </a:xfrm>
          <a:prstGeom prst="rect">
            <a:avLst/>
          </a:prstGeom>
          <a:solidFill>
            <a:schemeClr val="bg1">
              <a:lumMod val="85000"/>
            </a:schemeClr>
          </a:solidFill>
        </p:spPr>
        <p:txBody>
          <a:bodyPr wrap="square" rtlCol="0">
            <a:spAutoFit/>
          </a:bodyPr>
          <a:lstStyle/>
          <a:p>
            <a:pPr algn="ctr"/>
            <a:r>
              <a:rPr kumimoji="1" lang="ja-JP" altLang="en-US" sz="1100" b="1">
                <a:latin typeface="+mn-ea"/>
                <a:ea typeface="+mn-ea"/>
              </a:rPr>
              <a:t>中期アウトカム</a:t>
            </a:r>
          </a:p>
        </p:txBody>
      </p:sp>
      <p:sp>
        <p:nvSpPr>
          <p:cNvPr id="43" name="テキスト ボックス 42">
            <a:extLst>
              <a:ext uri="{FF2B5EF4-FFF2-40B4-BE49-F238E27FC236}">
                <a16:creationId xmlns:a16="http://schemas.microsoft.com/office/drawing/2014/main" id="{C73C2B02-6E28-9D02-C8F3-EC97D3036979}"/>
              </a:ext>
            </a:extLst>
          </p:cNvPr>
          <p:cNvSpPr txBox="1"/>
          <p:nvPr/>
        </p:nvSpPr>
        <p:spPr>
          <a:xfrm>
            <a:off x="7310253" y="3088055"/>
            <a:ext cx="1625437" cy="261610"/>
          </a:xfrm>
          <a:prstGeom prst="rect">
            <a:avLst/>
          </a:prstGeom>
          <a:solidFill>
            <a:schemeClr val="bg1">
              <a:lumMod val="85000"/>
            </a:schemeClr>
          </a:solidFill>
        </p:spPr>
        <p:txBody>
          <a:bodyPr wrap="square" rtlCol="0">
            <a:spAutoFit/>
          </a:bodyPr>
          <a:lstStyle/>
          <a:p>
            <a:pPr algn="ctr"/>
            <a:r>
              <a:rPr kumimoji="1" lang="ja-JP" altLang="en-US" sz="1100" b="1">
                <a:latin typeface="+mn-ea"/>
                <a:ea typeface="+mn-ea"/>
              </a:rPr>
              <a:t>長期アウトカム</a:t>
            </a:r>
          </a:p>
        </p:txBody>
      </p:sp>
      <p:sp>
        <p:nvSpPr>
          <p:cNvPr id="44" name="テキスト ボックス 43">
            <a:extLst>
              <a:ext uri="{FF2B5EF4-FFF2-40B4-BE49-F238E27FC236}">
                <a16:creationId xmlns:a16="http://schemas.microsoft.com/office/drawing/2014/main" id="{26B78162-EA38-FB6F-ED2C-C773057FBC91}"/>
              </a:ext>
            </a:extLst>
          </p:cNvPr>
          <p:cNvSpPr txBox="1"/>
          <p:nvPr/>
        </p:nvSpPr>
        <p:spPr>
          <a:xfrm>
            <a:off x="3573057" y="3565469"/>
            <a:ext cx="1650438" cy="400110"/>
          </a:xfrm>
          <a:prstGeom prst="rect">
            <a:avLst/>
          </a:prstGeom>
          <a:noFill/>
          <a:ln>
            <a:noFill/>
          </a:ln>
        </p:spPr>
        <p:txBody>
          <a:bodyPr wrap="square" rtlCol="0" anchor="ctr" anchorCtr="0">
            <a:noAutofit/>
          </a:bodyPr>
          <a:lstStyle/>
          <a:p>
            <a:r>
              <a:rPr lang="ja-JP" altLang="en-US" sz="900" b="1">
                <a:latin typeface="+mn-ea"/>
                <a:ea typeface="+mn-ea"/>
              </a:rPr>
              <a:t>アンケートによる意識調査</a:t>
            </a:r>
            <a:endParaRPr lang="en-US" altLang="ja-JP" sz="900" b="1">
              <a:latin typeface="+mn-ea"/>
              <a:ea typeface="+mn-ea"/>
            </a:endParaRPr>
          </a:p>
          <a:p>
            <a:r>
              <a:rPr kumimoji="1" lang="ja-JP" altLang="en-US" sz="900" b="1">
                <a:latin typeface="+mn-ea"/>
                <a:ea typeface="+mn-ea"/>
              </a:rPr>
              <a:t>　　　〇〇〇と感じる人の割合</a:t>
            </a:r>
          </a:p>
        </p:txBody>
      </p:sp>
      <p:sp>
        <p:nvSpPr>
          <p:cNvPr id="45" name="テキスト ボックス 44">
            <a:extLst>
              <a:ext uri="{FF2B5EF4-FFF2-40B4-BE49-F238E27FC236}">
                <a16:creationId xmlns:a16="http://schemas.microsoft.com/office/drawing/2014/main" id="{895B3BDB-0D65-C39B-378B-CC2E71F95F0E}"/>
              </a:ext>
            </a:extLst>
          </p:cNvPr>
          <p:cNvSpPr txBox="1"/>
          <p:nvPr/>
        </p:nvSpPr>
        <p:spPr>
          <a:xfrm>
            <a:off x="4444092" y="5623550"/>
            <a:ext cx="673018" cy="870349"/>
          </a:xfrm>
          <a:prstGeom prst="rect">
            <a:avLst/>
          </a:prstGeom>
          <a:solidFill>
            <a:srgbClr val="FFFFFF"/>
          </a:solidFill>
          <a:ln>
            <a:solidFill>
              <a:schemeClr val="tx1"/>
            </a:solidFill>
          </a:ln>
        </p:spPr>
        <p:txBody>
          <a:bodyPr wrap="square" rtlCol="0" anchor="ctr" anchorCtr="0">
            <a:noAutofit/>
          </a:bodyPr>
          <a:lstStyle/>
          <a:p>
            <a:r>
              <a:rPr kumimoji="1" lang="ja-JP" altLang="en-US" sz="1000" b="1">
                <a:latin typeface="+mn-ea"/>
                <a:ea typeface="+mn-ea"/>
              </a:rPr>
              <a:t>・</a:t>
            </a:r>
            <a:r>
              <a:rPr kumimoji="1" lang="ja-JP" altLang="en-US" sz="1000" b="1">
                <a:highlight>
                  <a:srgbClr val="FFFF00"/>
                </a:highlight>
                <a:latin typeface="+mn-ea"/>
                <a:ea typeface="+mn-ea"/>
              </a:rPr>
              <a:t>コミュニティ形成</a:t>
            </a:r>
            <a:endParaRPr kumimoji="1" lang="en-US" altLang="ja-JP" sz="1000" b="1">
              <a:highlight>
                <a:srgbClr val="FFFF00"/>
              </a:highlight>
              <a:latin typeface="+mn-ea"/>
              <a:ea typeface="+mn-ea"/>
            </a:endParaRPr>
          </a:p>
        </p:txBody>
      </p:sp>
      <p:pic>
        <p:nvPicPr>
          <p:cNvPr id="46" name="図 45">
            <a:extLst>
              <a:ext uri="{FF2B5EF4-FFF2-40B4-BE49-F238E27FC236}">
                <a16:creationId xmlns:a16="http://schemas.microsoft.com/office/drawing/2014/main" id="{EBEEBD18-0613-DA23-837C-60816977395B}"/>
              </a:ext>
            </a:extLst>
          </p:cNvPr>
          <p:cNvPicPr>
            <a:picLocks noChangeAspect="1"/>
          </p:cNvPicPr>
          <p:nvPr/>
        </p:nvPicPr>
        <p:blipFill>
          <a:blip r:embed="rId4"/>
          <a:stretch>
            <a:fillRect/>
          </a:stretch>
        </p:blipFill>
        <p:spPr>
          <a:xfrm>
            <a:off x="9846113" y="2428468"/>
            <a:ext cx="2811137" cy="2041738"/>
          </a:xfrm>
          <a:prstGeom prst="rect">
            <a:avLst/>
          </a:prstGeom>
          <a:ln>
            <a:solidFill>
              <a:schemeClr val="tx1"/>
            </a:solidFill>
          </a:ln>
        </p:spPr>
      </p:pic>
      <p:pic>
        <p:nvPicPr>
          <p:cNvPr id="47" name="図 46">
            <a:extLst>
              <a:ext uri="{FF2B5EF4-FFF2-40B4-BE49-F238E27FC236}">
                <a16:creationId xmlns:a16="http://schemas.microsoft.com/office/drawing/2014/main" id="{4F66E0A4-F91D-CE43-DC2D-7938B8C40C22}"/>
              </a:ext>
            </a:extLst>
          </p:cNvPr>
          <p:cNvPicPr>
            <a:picLocks noChangeAspect="1"/>
          </p:cNvPicPr>
          <p:nvPr/>
        </p:nvPicPr>
        <p:blipFill>
          <a:blip r:embed="rId5"/>
          <a:stretch>
            <a:fillRect/>
          </a:stretch>
        </p:blipFill>
        <p:spPr>
          <a:xfrm>
            <a:off x="9846113" y="4579083"/>
            <a:ext cx="2811137" cy="2025866"/>
          </a:xfrm>
          <a:prstGeom prst="rect">
            <a:avLst/>
          </a:prstGeom>
          <a:ln>
            <a:solidFill>
              <a:schemeClr val="tx1"/>
            </a:solidFill>
          </a:ln>
        </p:spPr>
      </p:pic>
      <p:sp>
        <p:nvSpPr>
          <p:cNvPr id="48" name="テキスト ボックス 47">
            <a:extLst>
              <a:ext uri="{FF2B5EF4-FFF2-40B4-BE49-F238E27FC236}">
                <a16:creationId xmlns:a16="http://schemas.microsoft.com/office/drawing/2014/main" id="{7DC362D0-B079-BC5C-99E9-8FC428B7C9B6}"/>
              </a:ext>
            </a:extLst>
          </p:cNvPr>
          <p:cNvSpPr txBox="1"/>
          <p:nvPr/>
        </p:nvSpPr>
        <p:spPr>
          <a:xfrm>
            <a:off x="6241891" y="5019037"/>
            <a:ext cx="836109" cy="1477328"/>
          </a:xfrm>
          <a:prstGeom prst="rect">
            <a:avLst/>
          </a:prstGeom>
          <a:solidFill>
            <a:srgbClr val="FFFFFF"/>
          </a:solidFill>
          <a:ln>
            <a:solidFill>
              <a:schemeClr val="tx1"/>
            </a:solidFill>
          </a:ln>
        </p:spPr>
        <p:txBody>
          <a:bodyPr wrap="square" rtlCol="0" anchor="ctr" anchorCtr="0">
            <a:noAutofit/>
          </a:bodyPr>
          <a:lstStyle/>
          <a:p>
            <a:r>
              <a:rPr lang="ja-JP" altLang="en-US" sz="1000" b="1">
                <a:latin typeface="+mn-ea"/>
                <a:ea typeface="+mn-ea"/>
              </a:rPr>
              <a:t>・売り上げの増加</a:t>
            </a:r>
            <a:endParaRPr kumimoji="1" lang="en-US" altLang="ja-JP" sz="1000" b="1">
              <a:latin typeface="+mn-ea"/>
              <a:ea typeface="+mn-ea"/>
            </a:endParaRPr>
          </a:p>
        </p:txBody>
      </p:sp>
      <p:cxnSp>
        <p:nvCxnSpPr>
          <p:cNvPr id="49" name="直線コネクタ 48">
            <a:extLst>
              <a:ext uri="{FF2B5EF4-FFF2-40B4-BE49-F238E27FC236}">
                <a16:creationId xmlns:a16="http://schemas.microsoft.com/office/drawing/2014/main" id="{CE8AD62A-D6EB-F83F-79A9-8A73FF9262AC}"/>
              </a:ext>
            </a:extLst>
          </p:cNvPr>
          <p:cNvCxnSpPr>
            <a:cxnSpLocks/>
            <a:stCxn id="20" idx="3"/>
            <a:endCxn id="28" idx="1"/>
          </p:cNvCxnSpPr>
          <p:nvPr/>
        </p:nvCxnSpPr>
        <p:spPr>
          <a:xfrm>
            <a:off x="3217830" y="3503767"/>
            <a:ext cx="252372" cy="0"/>
          </a:xfrm>
          <a:prstGeom prst="line">
            <a:avLst/>
          </a:prstGeom>
        </p:spPr>
        <p:style>
          <a:lnRef idx="2">
            <a:schemeClr val="dk1"/>
          </a:lnRef>
          <a:fillRef idx="0">
            <a:schemeClr val="dk1"/>
          </a:fillRef>
          <a:effectRef idx="1">
            <a:schemeClr val="dk1"/>
          </a:effectRef>
          <a:fontRef idx="minor">
            <a:schemeClr val="tx1"/>
          </a:fontRef>
        </p:style>
      </p:cxnSp>
      <p:cxnSp>
        <p:nvCxnSpPr>
          <p:cNvPr id="52" name="直線コネクタ 51">
            <a:extLst>
              <a:ext uri="{FF2B5EF4-FFF2-40B4-BE49-F238E27FC236}">
                <a16:creationId xmlns:a16="http://schemas.microsoft.com/office/drawing/2014/main" id="{D9F04F7A-1EF7-3FC7-76F6-952879CFAC4B}"/>
              </a:ext>
            </a:extLst>
          </p:cNvPr>
          <p:cNvCxnSpPr>
            <a:cxnSpLocks/>
          </p:cNvCxnSpPr>
          <p:nvPr/>
        </p:nvCxnSpPr>
        <p:spPr>
          <a:xfrm>
            <a:off x="3234780" y="6165296"/>
            <a:ext cx="277238" cy="0"/>
          </a:xfrm>
          <a:prstGeom prst="line">
            <a:avLst/>
          </a:prstGeom>
        </p:spPr>
        <p:style>
          <a:lnRef idx="2">
            <a:schemeClr val="dk1"/>
          </a:lnRef>
          <a:fillRef idx="0">
            <a:schemeClr val="dk1"/>
          </a:fillRef>
          <a:effectRef idx="1">
            <a:schemeClr val="dk1"/>
          </a:effectRef>
          <a:fontRef idx="minor">
            <a:schemeClr val="tx1"/>
          </a:fontRef>
        </p:style>
      </p:cxnSp>
      <p:sp>
        <p:nvSpPr>
          <p:cNvPr id="54" name="テキスト ボックス 53">
            <a:extLst>
              <a:ext uri="{FF2B5EF4-FFF2-40B4-BE49-F238E27FC236}">
                <a16:creationId xmlns:a16="http://schemas.microsoft.com/office/drawing/2014/main" id="{09B75F56-9CBB-B9CE-5ED8-27F5E44AAF9C}"/>
              </a:ext>
            </a:extLst>
          </p:cNvPr>
          <p:cNvSpPr txBox="1"/>
          <p:nvPr/>
        </p:nvSpPr>
        <p:spPr>
          <a:xfrm>
            <a:off x="1785678" y="4440437"/>
            <a:ext cx="1694407" cy="385547"/>
          </a:xfrm>
          <a:prstGeom prst="rect">
            <a:avLst/>
          </a:prstGeom>
          <a:noFill/>
          <a:ln>
            <a:noFill/>
          </a:ln>
        </p:spPr>
        <p:txBody>
          <a:bodyPr wrap="square" rtlCol="0" anchor="ctr" anchorCtr="0">
            <a:noAutofit/>
          </a:bodyPr>
          <a:lstStyle/>
          <a:p>
            <a:r>
              <a:rPr kumimoji="1" lang="en-US" altLang="ja-JP" sz="900" b="1">
                <a:latin typeface="+mn-ea"/>
                <a:ea typeface="+mn-ea"/>
              </a:rPr>
              <a:t>SNS</a:t>
            </a:r>
            <a:r>
              <a:rPr kumimoji="1" lang="ja-JP" altLang="en-US" sz="900" b="1">
                <a:latin typeface="+mn-ea"/>
                <a:ea typeface="+mn-ea"/>
              </a:rPr>
              <a:t>等による情報発信の回数</a:t>
            </a:r>
          </a:p>
        </p:txBody>
      </p:sp>
      <p:sp>
        <p:nvSpPr>
          <p:cNvPr id="55" name="テキスト ボックス 54">
            <a:extLst>
              <a:ext uri="{FF2B5EF4-FFF2-40B4-BE49-F238E27FC236}">
                <a16:creationId xmlns:a16="http://schemas.microsoft.com/office/drawing/2014/main" id="{2BC0B653-ED69-090E-E7F0-F4E5C1C1D38B}"/>
              </a:ext>
            </a:extLst>
          </p:cNvPr>
          <p:cNvSpPr txBox="1"/>
          <p:nvPr/>
        </p:nvSpPr>
        <p:spPr>
          <a:xfrm>
            <a:off x="1879861" y="5321174"/>
            <a:ext cx="1250378" cy="400110"/>
          </a:xfrm>
          <a:prstGeom prst="rect">
            <a:avLst/>
          </a:prstGeom>
          <a:noFill/>
          <a:ln>
            <a:noFill/>
          </a:ln>
        </p:spPr>
        <p:txBody>
          <a:bodyPr wrap="square" rtlCol="0" anchor="ctr" anchorCtr="0">
            <a:noAutofit/>
          </a:bodyPr>
          <a:lstStyle/>
          <a:p>
            <a:r>
              <a:rPr lang="ja-JP" altLang="en-US" sz="900" b="1">
                <a:latin typeface="+mn-ea"/>
                <a:ea typeface="+mn-ea"/>
              </a:rPr>
              <a:t>活動数・参加者数</a:t>
            </a:r>
            <a:endParaRPr kumimoji="1" lang="ja-JP" altLang="en-US" sz="900" b="1">
              <a:latin typeface="+mn-ea"/>
              <a:ea typeface="+mn-ea"/>
            </a:endParaRPr>
          </a:p>
        </p:txBody>
      </p:sp>
      <p:sp>
        <p:nvSpPr>
          <p:cNvPr id="58" name="テキスト ボックス 57">
            <a:extLst>
              <a:ext uri="{FF2B5EF4-FFF2-40B4-BE49-F238E27FC236}">
                <a16:creationId xmlns:a16="http://schemas.microsoft.com/office/drawing/2014/main" id="{590B21F6-8CCC-A97E-208E-A895A718F0E8}"/>
              </a:ext>
            </a:extLst>
          </p:cNvPr>
          <p:cNvSpPr txBox="1"/>
          <p:nvPr/>
        </p:nvSpPr>
        <p:spPr>
          <a:xfrm>
            <a:off x="5410446" y="5475473"/>
            <a:ext cx="721225" cy="330709"/>
          </a:xfrm>
          <a:prstGeom prst="rect">
            <a:avLst/>
          </a:prstGeom>
          <a:noFill/>
          <a:ln>
            <a:noFill/>
          </a:ln>
        </p:spPr>
        <p:txBody>
          <a:bodyPr wrap="square" rtlCol="0" anchor="ctr" anchorCtr="0">
            <a:noAutofit/>
          </a:bodyPr>
          <a:lstStyle/>
          <a:p>
            <a:r>
              <a:rPr lang="ja-JP" altLang="en-US" sz="900" b="1">
                <a:latin typeface="+mn-ea"/>
                <a:ea typeface="+mn-ea"/>
              </a:rPr>
              <a:t>滞在時間</a:t>
            </a:r>
            <a:endParaRPr kumimoji="1" lang="ja-JP" altLang="en-US" sz="900" b="1">
              <a:latin typeface="+mn-ea"/>
              <a:ea typeface="+mn-ea"/>
            </a:endParaRPr>
          </a:p>
        </p:txBody>
      </p:sp>
      <p:sp>
        <p:nvSpPr>
          <p:cNvPr id="1096" name="フリーフォーム: 図形 1095">
            <a:extLst>
              <a:ext uri="{FF2B5EF4-FFF2-40B4-BE49-F238E27FC236}">
                <a16:creationId xmlns:a16="http://schemas.microsoft.com/office/drawing/2014/main" id="{F1CFF018-C553-FA77-59B9-00F82A4B3F34}"/>
              </a:ext>
            </a:extLst>
          </p:cNvPr>
          <p:cNvSpPr/>
          <p:nvPr/>
        </p:nvSpPr>
        <p:spPr>
          <a:xfrm>
            <a:off x="3350837" y="3499557"/>
            <a:ext cx="132941" cy="761803"/>
          </a:xfrm>
          <a:custGeom>
            <a:avLst/>
            <a:gdLst>
              <a:gd name="connsiteX0" fmla="*/ 0 w 83976"/>
              <a:gd name="connsiteY0" fmla="*/ 0 h 709127"/>
              <a:gd name="connsiteX1" fmla="*/ 0 w 83976"/>
              <a:gd name="connsiteY1" fmla="*/ 709127 h 709127"/>
              <a:gd name="connsiteX2" fmla="*/ 83976 w 83976"/>
              <a:gd name="connsiteY2" fmla="*/ 709127 h 709127"/>
            </a:gdLst>
            <a:ahLst/>
            <a:cxnLst>
              <a:cxn ang="0">
                <a:pos x="connsiteX0" y="connsiteY0"/>
              </a:cxn>
              <a:cxn ang="0">
                <a:pos x="connsiteX1" y="connsiteY1"/>
              </a:cxn>
              <a:cxn ang="0">
                <a:pos x="connsiteX2" y="connsiteY2"/>
              </a:cxn>
            </a:cxnLst>
            <a:rect l="l" t="t" r="r" b="b"/>
            <a:pathLst>
              <a:path w="83976" h="709127">
                <a:moveTo>
                  <a:pt x="0" y="0"/>
                </a:moveTo>
                <a:lnTo>
                  <a:pt x="0" y="709127"/>
                </a:lnTo>
                <a:lnTo>
                  <a:pt x="83976" y="709127"/>
                </a:lnTo>
              </a:path>
            </a:pathLst>
          </a:custGeom>
          <a:ln/>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sp>
        <p:nvSpPr>
          <p:cNvPr id="1097" name="フリーフォーム: 図形 1096">
            <a:extLst>
              <a:ext uri="{FF2B5EF4-FFF2-40B4-BE49-F238E27FC236}">
                <a16:creationId xmlns:a16="http://schemas.microsoft.com/office/drawing/2014/main" id="{41E36468-AF46-88C0-A974-BDF79E70FE1E}"/>
              </a:ext>
            </a:extLst>
          </p:cNvPr>
          <p:cNvSpPr/>
          <p:nvPr/>
        </p:nvSpPr>
        <p:spPr>
          <a:xfrm>
            <a:off x="3339066" y="5148641"/>
            <a:ext cx="179221" cy="873664"/>
          </a:xfrm>
          <a:custGeom>
            <a:avLst/>
            <a:gdLst>
              <a:gd name="connsiteX0" fmla="*/ 0 w 83976"/>
              <a:gd name="connsiteY0" fmla="*/ 0 h 709127"/>
              <a:gd name="connsiteX1" fmla="*/ 0 w 83976"/>
              <a:gd name="connsiteY1" fmla="*/ 709127 h 709127"/>
              <a:gd name="connsiteX2" fmla="*/ 83976 w 83976"/>
              <a:gd name="connsiteY2" fmla="*/ 709127 h 709127"/>
            </a:gdLst>
            <a:ahLst/>
            <a:cxnLst>
              <a:cxn ang="0">
                <a:pos x="connsiteX0" y="connsiteY0"/>
              </a:cxn>
              <a:cxn ang="0">
                <a:pos x="connsiteX1" y="connsiteY1"/>
              </a:cxn>
              <a:cxn ang="0">
                <a:pos x="connsiteX2" y="connsiteY2"/>
              </a:cxn>
            </a:cxnLst>
            <a:rect l="l" t="t" r="r" b="b"/>
            <a:pathLst>
              <a:path w="83976" h="709127">
                <a:moveTo>
                  <a:pt x="0" y="0"/>
                </a:moveTo>
                <a:lnTo>
                  <a:pt x="0" y="709127"/>
                </a:lnTo>
                <a:lnTo>
                  <a:pt x="83976" y="709127"/>
                </a:lnTo>
              </a:path>
            </a:pathLst>
          </a:custGeom>
          <a:ln/>
        </p:spPr>
        <p:style>
          <a:lnRef idx="2">
            <a:schemeClr val="dk1"/>
          </a:lnRef>
          <a:fillRef idx="0">
            <a:schemeClr val="dk1"/>
          </a:fillRef>
          <a:effectRef idx="1">
            <a:schemeClr val="dk1"/>
          </a:effectRef>
          <a:fontRef idx="minor">
            <a:schemeClr val="tx1"/>
          </a:fontRef>
        </p:style>
        <p:txBody>
          <a:bodyPr rtlCol="0" anchor="ctr"/>
          <a:lstStyle/>
          <a:p>
            <a:pPr algn="ctr"/>
            <a:endParaRPr kumimoji="1" lang="ja-JP" altLang="en-US"/>
          </a:p>
        </p:txBody>
      </p:sp>
      <p:cxnSp>
        <p:nvCxnSpPr>
          <p:cNvPr id="1098" name="直線コネクタ 1097">
            <a:extLst>
              <a:ext uri="{FF2B5EF4-FFF2-40B4-BE49-F238E27FC236}">
                <a16:creationId xmlns:a16="http://schemas.microsoft.com/office/drawing/2014/main" id="{D04C4831-CF85-ED6E-C541-D54973DCC80C}"/>
              </a:ext>
            </a:extLst>
          </p:cNvPr>
          <p:cNvCxnSpPr/>
          <p:nvPr/>
        </p:nvCxnSpPr>
        <p:spPr>
          <a:xfrm>
            <a:off x="5146608" y="3503767"/>
            <a:ext cx="159062" cy="0"/>
          </a:xfrm>
          <a:prstGeom prst="line">
            <a:avLst/>
          </a:prstGeom>
        </p:spPr>
        <p:style>
          <a:lnRef idx="2">
            <a:schemeClr val="dk1"/>
          </a:lnRef>
          <a:fillRef idx="0">
            <a:schemeClr val="dk1"/>
          </a:fillRef>
          <a:effectRef idx="1">
            <a:schemeClr val="dk1"/>
          </a:effectRef>
          <a:fontRef idx="minor">
            <a:schemeClr val="tx1"/>
          </a:fontRef>
        </p:style>
      </p:cxnSp>
      <p:cxnSp>
        <p:nvCxnSpPr>
          <p:cNvPr id="1099" name="直線コネクタ 1098">
            <a:extLst>
              <a:ext uri="{FF2B5EF4-FFF2-40B4-BE49-F238E27FC236}">
                <a16:creationId xmlns:a16="http://schemas.microsoft.com/office/drawing/2014/main" id="{B92CA0DE-E876-E0D5-6184-B4FE4DE9D138}"/>
              </a:ext>
            </a:extLst>
          </p:cNvPr>
          <p:cNvCxnSpPr>
            <a:cxnSpLocks/>
          </p:cNvCxnSpPr>
          <p:nvPr/>
        </p:nvCxnSpPr>
        <p:spPr>
          <a:xfrm>
            <a:off x="5145538" y="4335643"/>
            <a:ext cx="185772" cy="0"/>
          </a:xfrm>
          <a:prstGeom prst="line">
            <a:avLst/>
          </a:prstGeom>
        </p:spPr>
        <p:style>
          <a:lnRef idx="2">
            <a:schemeClr val="dk1"/>
          </a:lnRef>
          <a:fillRef idx="0">
            <a:schemeClr val="dk1"/>
          </a:fillRef>
          <a:effectRef idx="1">
            <a:schemeClr val="dk1"/>
          </a:effectRef>
          <a:fontRef idx="minor">
            <a:schemeClr val="tx1"/>
          </a:fontRef>
        </p:style>
      </p:cxnSp>
      <p:cxnSp>
        <p:nvCxnSpPr>
          <p:cNvPr id="1100" name="直線コネクタ 1099">
            <a:extLst>
              <a:ext uri="{FF2B5EF4-FFF2-40B4-BE49-F238E27FC236}">
                <a16:creationId xmlns:a16="http://schemas.microsoft.com/office/drawing/2014/main" id="{53603202-674E-73C2-3928-07B74CBC8BFC}"/>
              </a:ext>
            </a:extLst>
          </p:cNvPr>
          <p:cNvCxnSpPr>
            <a:cxnSpLocks/>
          </p:cNvCxnSpPr>
          <p:nvPr/>
        </p:nvCxnSpPr>
        <p:spPr>
          <a:xfrm>
            <a:off x="5126441" y="6057017"/>
            <a:ext cx="197534" cy="0"/>
          </a:xfrm>
          <a:prstGeom prst="line">
            <a:avLst/>
          </a:prstGeom>
        </p:spPr>
        <p:style>
          <a:lnRef idx="2">
            <a:schemeClr val="dk1"/>
          </a:lnRef>
          <a:fillRef idx="0">
            <a:schemeClr val="dk1"/>
          </a:fillRef>
          <a:effectRef idx="1">
            <a:schemeClr val="dk1"/>
          </a:effectRef>
          <a:fontRef idx="minor">
            <a:schemeClr val="tx1"/>
          </a:fontRef>
        </p:style>
      </p:cxnSp>
      <p:cxnSp>
        <p:nvCxnSpPr>
          <p:cNvPr id="1101" name="直線コネクタ 1100">
            <a:extLst>
              <a:ext uri="{FF2B5EF4-FFF2-40B4-BE49-F238E27FC236}">
                <a16:creationId xmlns:a16="http://schemas.microsoft.com/office/drawing/2014/main" id="{3B96A13E-591D-7E50-1D34-095B405FED7A}"/>
              </a:ext>
            </a:extLst>
          </p:cNvPr>
          <p:cNvCxnSpPr>
            <a:cxnSpLocks/>
          </p:cNvCxnSpPr>
          <p:nvPr/>
        </p:nvCxnSpPr>
        <p:spPr>
          <a:xfrm>
            <a:off x="5126441" y="5155375"/>
            <a:ext cx="199255" cy="0"/>
          </a:xfrm>
          <a:prstGeom prst="line">
            <a:avLst/>
          </a:prstGeom>
        </p:spPr>
        <p:style>
          <a:lnRef idx="2">
            <a:schemeClr val="dk1"/>
          </a:lnRef>
          <a:fillRef idx="0">
            <a:schemeClr val="dk1"/>
          </a:fillRef>
          <a:effectRef idx="1">
            <a:schemeClr val="dk1"/>
          </a:effectRef>
          <a:fontRef idx="minor">
            <a:schemeClr val="tx1"/>
          </a:fontRef>
        </p:style>
      </p:cxnSp>
      <p:cxnSp>
        <p:nvCxnSpPr>
          <p:cNvPr id="1103" name="直線コネクタ 1102">
            <a:extLst>
              <a:ext uri="{FF2B5EF4-FFF2-40B4-BE49-F238E27FC236}">
                <a16:creationId xmlns:a16="http://schemas.microsoft.com/office/drawing/2014/main" id="{2E5E6682-0C4B-8463-07D1-ACC78BA10D51}"/>
              </a:ext>
            </a:extLst>
          </p:cNvPr>
          <p:cNvCxnSpPr>
            <a:cxnSpLocks/>
          </p:cNvCxnSpPr>
          <p:nvPr/>
        </p:nvCxnSpPr>
        <p:spPr>
          <a:xfrm>
            <a:off x="6097121" y="4070272"/>
            <a:ext cx="144770" cy="0"/>
          </a:xfrm>
          <a:prstGeom prst="line">
            <a:avLst/>
          </a:prstGeom>
        </p:spPr>
        <p:style>
          <a:lnRef idx="2">
            <a:schemeClr val="dk1"/>
          </a:lnRef>
          <a:fillRef idx="0">
            <a:schemeClr val="dk1"/>
          </a:fillRef>
          <a:effectRef idx="1">
            <a:schemeClr val="dk1"/>
          </a:effectRef>
          <a:fontRef idx="minor">
            <a:schemeClr val="tx1"/>
          </a:fontRef>
        </p:style>
      </p:cxnSp>
      <p:cxnSp>
        <p:nvCxnSpPr>
          <p:cNvPr id="1104" name="直線コネクタ 1103">
            <a:extLst>
              <a:ext uri="{FF2B5EF4-FFF2-40B4-BE49-F238E27FC236}">
                <a16:creationId xmlns:a16="http://schemas.microsoft.com/office/drawing/2014/main" id="{3381FF86-9464-5557-8085-15CD8FB66EA5}"/>
              </a:ext>
            </a:extLst>
          </p:cNvPr>
          <p:cNvCxnSpPr>
            <a:cxnSpLocks/>
          </p:cNvCxnSpPr>
          <p:nvPr/>
        </p:nvCxnSpPr>
        <p:spPr>
          <a:xfrm>
            <a:off x="6096686" y="5875625"/>
            <a:ext cx="150166" cy="0"/>
          </a:xfrm>
          <a:prstGeom prst="line">
            <a:avLst/>
          </a:prstGeom>
        </p:spPr>
        <p:style>
          <a:lnRef idx="2">
            <a:schemeClr val="dk1"/>
          </a:lnRef>
          <a:fillRef idx="0">
            <a:schemeClr val="dk1"/>
          </a:fillRef>
          <a:effectRef idx="1">
            <a:schemeClr val="dk1"/>
          </a:effectRef>
          <a:fontRef idx="minor">
            <a:schemeClr val="tx1"/>
          </a:fontRef>
        </p:style>
      </p:cxnSp>
      <p:cxnSp>
        <p:nvCxnSpPr>
          <p:cNvPr id="1109" name="直線コネクタ 1108">
            <a:extLst>
              <a:ext uri="{FF2B5EF4-FFF2-40B4-BE49-F238E27FC236}">
                <a16:creationId xmlns:a16="http://schemas.microsoft.com/office/drawing/2014/main" id="{29AAFF9C-079E-2BC6-0F02-9DC480625925}"/>
              </a:ext>
            </a:extLst>
          </p:cNvPr>
          <p:cNvCxnSpPr>
            <a:cxnSpLocks/>
          </p:cNvCxnSpPr>
          <p:nvPr/>
        </p:nvCxnSpPr>
        <p:spPr>
          <a:xfrm>
            <a:off x="7068669" y="4049885"/>
            <a:ext cx="241584" cy="0"/>
          </a:xfrm>
          <a:prstGeom prst="line">
            <a:avLst/>
          </a:prstGeom>
        </p:spPr>
        <p:style>
          <a:lnRef idx="2">
            <a:schemeClr val="dk1"/>
          </a:lnRef>
          <a:fillRef idx="0">
            <a:schemeClr val="dk1"/>
          </a:fillRef>
          <a:effectRef idx="1">
            <a:schemeClr val="dk1"/>
          </a:effectRef>
          <a:fontRef idx="minor">
            <a:schemeClr val="tx1"/>
          </a:fontRef>
        </p:style>
      </p:cxnSp>
      <p:cxnSp>
        <p:nvCxnSpPr>
          <p:cNvPr id="1110" name="直線コネクタ 1109">
            <a:extLst>
              <a:ext uri="{FF2B5EF4-FFF2-40B4-BE49-F238E27FC236}">
                <a16:creationId xmlns:a16="http://schemas.microsoft.com/office/drawing/2014/main" id="{A139AA15-F443-CAF5-E1A7-3EB78252DB3B}"/>
              </a:ext>
            </a:extLst>
          </p:cNvPr>
          <p:cNvCxnSpPr>
            <a:cxnSpLocks/>
          </p:cNvCxnSpPr>
          <p:nvPr/>
        </p:nvCxnSpPr>
        <p:spPr>
          <a:xfrm>
            <a:off x="7077565" y="5855238"/>
            <a:ext cx="232688" cy="0"/>
          </a:xfrm>
          <a:prstGeom prst="line">
            <a:avLst/>
          </a:prstGeom>
        </p:spPr>
        <p:style>
          <a:lnRef idx="2">
            <a:schemeClr val="dk1"/>
          </a:lnRef>
          <a:fillRef idx="0">
            <a:schemeClr val="dk1"/>
          </a:fillRef>
          <a:effectRef idx="1">
            <a:schemeClr val="dk1"/>
          </a:effectRef>
          <a:fontRef idx="minor">
            <a:schemeClr val="tx1"/>
          </a:fontRef>
        </p:style>
      </p:cxnSp>
      <p:sp>
        <p:nvSpPr>
          <p:cNvPr id="1115" name="テキスト ボックス 1114">
            <a:extLst>
              <a:ext uri="{FF2B5EF4-FFF2-40B4-BE49-F238E27FC236}">
                <a16:creationId xmlns:a16="http://schemas.microsoft.com/office/drawing/2014/main" id="{EDEE4B73-04CA-D64F-EBA1-C5EB7F924BB4}"/>
              </a:ext>
            </a:extLst>
          </p:cNvPr>
          <p:cNvSpPr txBox="1"/>
          <p:nvPr/>
        </p:nvSpPr>
        <p:spPr>
          <a:xfrm>
            <a:off x="1752519" y="6386129"/>
            <a:ext cx="1940544" cy="400110"/>
          </a:xfrm>
          <a:prstGeom prst="rect">
            <a:avLst/>
          </a:prstGeom>
          <a:noFill/>
          <a:ln>
            <a:noFill/>
          </a:ln>
        </p:spPr>
        <p:txBody>
          <a:bodyPr wrap="square" rtlCol="0" anchor="ctr" anchorCtr="0">
            <a:noAutofit/>
          </a:bodyPr>
          <a:lstStyle/>
          <a:p>
            <a:r>
              <a:rPr kumimoji="1" lang="ja-JP" altLang="en-US" sz="900" b="1">
                <a:highlight>
                  <a:srgbClr val="FFFF00"/>
                </a:highlight>
                <a:latin typeface="+mn-ea"/>
                <a:ea typeface="+mn-ea"/>
              </a:rPr>
              <a:t>事前勉強会・社会実験の実施回数</a:t>
            </a:r>
          </a:p>
        </p:txBody>
      </p:sp>
      <p:sp>
        <p:nvSpPr>
          <p:cNvPr id="1116" name="テキスト ボックス 1115">
            <a:extLst>
              <a:ext uri="{FF2B5EF4-FFF2-40B4-BE49-F238E27FC236}">
                <a16:creationId xmlns:a16="http://schemas.microsoft.com/office/drawing/2014/main" id="{15F63022-7AC0-C228-DD3B-0F4C3D1CCB66}"/>
              </a:ext>
            </a:extLst>
          </p:cNvPr>
          <p:cNvSpPr txBox="1"/>
          <p:nvPr/>
        </p:nvSpPr>
        <p:spPr>
          <a:xfrm>
            <a:off x="3618851" y="4397751"/>
            <a:ext cx="1650438" cy="400110"/>
          </a:xfrm>
          <a:prstGeom prst="rect">
            <a:avLst/>
          </a:prstGeom>
          <a:noFill/>
          <a:ln>
            <a:noFill/>
          </a:ln>
        </p:spPr>
        <p:txBody>
          <a:bodyPr wrap="square" rtlCol="0" anchor="ctr" anchorCtr="0">
            <a:noAutofit/>
          </a:bodyPr>
          <a:lstStyle/>
          <a:p>
            <a:r>
              <a:rPr lang="ja-JP" altLang="en-US" sz="900" b="1">
                <a:latin typeface="+mn-ea"/>
                <a:ea typeface="+mn-ea"/>
              </a:rPr>
              <a:t>アンケートによる意識調査</a:t>
            </a:r>
            <a:endParaRPr lang="en-US" altLang="ja-JP" sz="900" b="1">
              <a:latin typeface="+mn-ea"/>
              <a:ea typeface="+mn-ea"/>
            </a:endParaRPr>
          </a:p>
          <a:p>
            <a:r>
              <a:rPr kumimoji="1" lang="ja-JP" altLang="en-US" sz="900" b="1">
                <a:latin typeface="+mn-ea"/>
                <a:ea typeface="+mn-ea"/>
              </a:rPr>
              <a:t>　　　〇〇〇と感じる人の割合</a:t>
            </a:r>
          </a:p>
        </p:txBody>
      </p:sp>
      <p:sp>
        <p:nvSpPr>
          <p:cNvPr id="1117" name="テキスト ボックス 1116">
            <a:extLst>
              <a:ext uri="{FF2B5EF4-FFF2-40B4-BE49-F238E27FC236}">
                <a16:creationId xmlns:a16="http://schemas.microsoft.com/office/drawing/2014/main" id="{E391C10F-7BAC-AC9E-16DD-77023E3B935F}"/>
              </a:ext>
            </a:extLst>
          </p:cNvPr>
          <p:cNvSpPr txBox="1"/>
          <p:nvPr/>
        </p:nvSpPr>
        <p:spPr>
          <a:xfrm>
            <a:off x="3617634" y="5214109"/>
            <a:ext cx="1650438" cy="400110"/>
          </a:xfrm>
          <a:prstGeom prst="rect">
            <a:avLst/>
          </a:prstGeom>
          <a:noFill/>
          <a:ln>
            <a:noFill/>
          </a:ln>
        </p:spPr>
        <p:txBody>
          <a:bodyPr wrap="square" rtlCol="0" anchor="ctr" anchorCtr="0">
            <a:noAutofit/>
          </a:bodyPr>
          <a:lstStyle/>
          <a:p>
            <a:r>
              <a:rPr lang="ja-JP" altLang="en-US" sz="900" b="1">
                <a:latin typeface="+mn-ea"/>
                <a:ea typeface="+mn-ea"/>
              </a:rPr>
              <a:t>アンケートによる意識調査</a:t>
            </a:r>
            <a:endParaRPr lang="en-US" altLang="ja-JP" sz="900" b="1">
              <a:latin typeface="+mn-ea"/>
              <a:ea typeface="+mn-ea"/>
            </a:endParaRPr>
          </a:p>
          <a:p>
            <a:r>
              <a:rPr kumimoji="1" lang="ja-JP" altLang="en-US" sz="900" b="1">
                <a:latin typeface="+mn-ea"/>
                <a:ea typeface="+mn-ea"/>
              </a:rPr>
              <a:t>　　　〇〇〇と思う人の割合</a:t>
            </a:r>
          </a:p>
        </p:txBody>
      </p:sp>
      <p:sp>
        <p:nvSpPr>
          <p:cNvPr id="1118" name="テキスト ボックス 1117">
            <a:extLst>
              <a:ext uri="{FF2B5EF4-FFF2-40B4-BE49-F238E27FC236}">
                <a16:creationId xmlns:a16="http://schemas.microsoft.com/office/drawing/2014/main" id="{67F71162-6314-9CB0-8B35-056EF379ED9D}"/>
              </a:ext>
            </a:extLst>
          </p:cNvPr>
          <p:cNvSpPr txBox="1"/>
          <p:nvPr/>
        </p:nvSpPr>
        <p:spPr>
          <a:xfrm>
            <a:off x="4381327" y="6435154"/>
            <a:ext cx="1737358" cy="400110"/>
          </a:xfrm>
          <a:prstGeom prst="rect">
            <a:avLst/>
          </a:prstGeom>
          <a:noFill/>
          <a:ln>
            <a:noFill/>
          </a:ln>
        </p:spPr>
        <p:txBody>
          <a:bodyPr wrap="square" rtlCol="0" anchor="ctr" anchorCtr="0">
            <a:noAutofit/>
          </a:bodyPr>
          <a:lstStyle/>
          <a:p>
            <a:r>
              <a:rPr lang="ja-JP" altLang="en-US" sz="900" b="1">
                <a:highlight>
                  <a:srgbClr val="FFFF00"/>
                </a:highlight>
                <a:latin typeface="+mn-ea"/>
                <a:ea typeface="+mn-ea"/>
              </a:rPr>
              <a:t>アンケートによる意識調査</a:t>
            </a:r>
            <a:endParaRPr lang="en-US" altLang="ja-JP" sz="900" b="1">
              <a:highlight>
                <a:srgbClr val="FFFF00"/>
              </a:highlight>
              <a:latin typeface="+mn-ea"/>
              <a:ea typeface="+mn-ea"/>
            </a:endParaRPr>
          </a:p>
          <a:p>
            <a:r>
              <a:rPr kumimoji="1" lang="ja-JP" altLang="en-US" sz="900" b="1">
                <a:highlight>
                  <a:srgbClr val="FFFF00"/>
                </a:highlight>
                <a:latin typeface="+mn-ea"/>
                <a:ea typeface="+mn-ea"/>
              </a:rPr>
              <a:t>　　　コミュニケーション量の変化</a:t>
            </a:r>
          </a:p>
        </p:txBody>
      </p:sp>
      <p:sp>
        <p:nvSpPr>
          <p:cNvPr id="1119" name="テキスト ボックス 1118">
            <a:extLst>
              <a:ext uri="{FF2B5EF4-FFF2-40B4-BE49-F238E27FC236}">
                <a16:creationId xmlns:a16="http://schemas.microsoft.com/office/drawing/2014/main" id="{29579E9C-1A79-19C3-E5B0-7F2283E07A84}"/>
              </a:ext>
            </a:extLst>
          </p:cNvPr>
          <p:cNvSpPr txBox="1"/>
          <p:nvPr/>
        </p:nvSpPr>
        <p:spPr>
          <a:xfrm>
            <a:off x="5410446" y="5336028"/>
            <a:ext cx="702097" cy="258323"/>
          </a:xfrm>
          <a:prstGeom prst="rect">
            <a:avLst/>
          </a:prstGeom>
          <a:noFill/>
          <a:ln>
            <a:noFill/>
          </a:ln>
        </p:spPr>
        <p:txBody>
          <a:bodyPr wrap="square" rtlCol="0" anchor="ctr" anchorCtr="0">
            <a:noAutofit/>
          </a:bodyPr>
          <a:lstStyle/>
          <a:p>
            <a:r>
              <a:rPr lang="ja-JP" altLang="en-US" sz="900" b="1">
                <a:latin typeface="+mn-ea"/>
                <a:ea typeface="+mn-ea"/>
              </a:rPr>
              <a:t>来街者数</a:t>
            </a:r>
            <a:endParaRPr lang="en-US" altLang="ja-JP" sz="900" b="1">
              <a:latin typeface="+mn-ea"/>
              <a:ea typeface="+mn-ea"/>
            </a:endParaRPr>
          </a:p>
        </p:txBody>
      </p:sp>
      <p:cxnSp>
        <p:nvCxnSpPr>
          <p:cNvPr id="1126" name="直線コネクタ 1125">
            <a:extLst>
              <a:ext uri="{FF2B5EF4-FFF2-40B4-BE49-F238E27FC236}">
                <a16:creationId xmlns:a16="http://schemas.microsoft.com/office/drawing/2014/main" id="{7250ECBA-BF9F-2BFC-8E29-72B0EE45B7B0}"/>
              </a:ext>
            </a:extLst>
          </p:cNvPr>
          <p:cNvCxnSpPr>
            <a:cxnSpLocks/>
            <a:stCxn id="27" idx="3"/>
            <a:endCxn id="30" idx="1"/>
          </p:cNvCxnSpPr>
          <p:nvPr/>
        </p:nvCxnSpPr>
        <p:spPr>
          <a:xfrm flipV="1">
            <a:off x="3209797" y="5155375"/>
            <a:ext cx="286842" cy="5805"/>
          </a:xfrm>
          <a:prstGeom prst="line">
            <a:avLst/>
          </a:prstGeom>
        </p:spPr>
        <p:style>
          <a:lnRef idx="2">
            <a:schemeClr val="dk1"/>
          </a:lnRef>
          <a:fillRef idx="0">
            <a:schemeClr val="dk1"/>
          </a:fillRef>
          <a:effectRef idx="1">
            <a:schemeClr val="dk1"/>
          </a:effectRef>
          <a:fontRef idx="minor">
            <a:schemeClr val="tx1"/>
          </a:fontRef>
        </p:style>
      </p:cxnSp>
      <p:cxnSp>
        <p:nvCxnSpPr>
          <p:cNvPr id="1127" name="直線コネクタ 1126">
            <a:extLst>
              <a:ext uri="{FF2B5EF4-FFF2-40B4-BE49-F238E27FC236}">
                <a16:creationId xmlns:a16="http://schemas.microsoft.com/office/drawing/2014/main" id="{43CA2DDE-8AE7-9C99-7F95-32A35073C9B1}"/>
              </a:ext>
            </a:extLst>
          </p:cNvPr>
          <p:cNvCxnSpPr>
            <a:cxnSpLocks/>
          </p:cNvCxnSpPr>
          <p:nvPr/>
        </p:nvCxnSpPr>
        <p:spPr>
          <a:xfrm>
            <a:off x="3212866" y="4353328"/>
            <a:ext cx="268832" cy="0"/>
          </a:xfrm>
          <a:prstGeom prst="line">
            <a:avLst/>
          </a:prstGeom>
        </p:spPr>
        <p:style>
          <a:lnRef idx="2">
            <a:schemeClr val="dk1"/>
          </a:lnRef>
          <a:fillRef idx="0">
            <a:schemeClr val="dk1"/>
          </a:fillRef>
          <a:effectRef idx="1">
            <a:schemeClr val="dk1"/>
          </a:effectRef>
          <a:fontRef idx="minor">
            <a:schemeClr val="tx1"/>
          </a:fontRef>
        </p:style>
      </p:cxnSp>
      <p:sp>
        <p:nvSpPr>
          <p:cNvPr id="56" name="テキスト ボックス 55">
            <a:extLst>
              <a:ext uri="{FF2B5EF4-FFF2-40B4-BE49-F238E27FC236}">
                <a16:creationId xmlns:a16="http://schemas.microsoft.com/office/drawing/2014/main" id="{7425439E-F754-FEFA-4609-823881DBAC5B}"/>
              </a:ext>
            </a:extLst>
          </p:cNvPr>
          <p:cNvSpPr txBox="1"/>
          <p:nvPr/>
        </p:nvSpPr>
        <p:spPr>
          <a:xfrm>
            <a:off x="3512018" y="5624298"/>
            <a:ext cx="711432" cy="870349"/>
          </a:xfrm>
          <a:prstGeom prst="rect">
            <a:avLst/>
          </a:prstGeom>
          <a:solidFill>
            <a:srgbClr val="FFFFFF"/>
          </a:solidFill>
          <a:ln>
            <a:solidFill>
              <a:schemeClr val="tx1"/>
            </a:solidFill>
          </a:ln>
        </p:spPr>
        <p:txBody>
          <a:bodyPr wrap="square" rtlCol="0" anchor="ctr" anchorCtr="0">
            <a:noAutofit/>
          </a:bodyPr>
          <a:lstStyle/>
          <a:p>
            <a:r>
              <a:rPr kumimoji="1" lang="ja-JP" altLang="en-US" sz="1000" b="1">
                <a:highlight>
                  <a:srgbClr val="FFFF00"/>
                </a:highlight>
                <a:latin typeface="+mn-ea"/>
                <a:ea typeface="+mn-ea"/>
              </a:rPr>
              <a:t>活動の場の創出</a:t>
            </a:r>
            <a:endParaRPr kumimoji="1" lang="en-US" altLang="ja-JP" sz="1000" b="1">
              <a:highlight>
                <a:srgbClr val="FFFF00"/>
              </a:highlight>
              <a:latin typeface="+mn-ea"/>
              <a:ea typeface="+mn-ea"/>
            </a:endParaRPr>
          </a:p>
        </p:txBody>
      </p:sp>
      <p:cxnSp>
        <p:nvCxnSpPr>
          <p:cNvPr id="59" name="直線コネクタ 58">
            <a:extLst>
              <a:ext uri="{FF2B5EF4-FFF2-40B4-BE49-F238E27FC236}">
                <a16:creationId xmlns:a16="http://schemas.microsoft.com/office/drawing/2014/main" id="{FCDA9EC4-54E0-692E-84AB-C0921D9B057D}"/>
              </a:ext>
            </a:extLst>
          </p:cNvPr>
          <p:cNvCxnSpPr>
            <a:cxnSpLocks/>
            <a:stCxn id="56" idx="3"/>
            <a:endCxn id="45" idx="1"/>
          </p:cNvCxnSpPr>
          <p:nvPr/>
        </p:nvCxnSpPr>
        <p:spPr>
          <a:xfrm flipV="1">
            <a:off x="4223450" y="6058725"/>
            <a:ext cx="220642" cy="748"/>
          </a:xfrm>
          <a:prstGeom prst="line">
            <a:avLst/>
          </a:prstGeom>
        </p:spPr>
        <p:style>
          <a:lnRef idx="2">
            <a:schemeClr val="dk1"/>
          </a:lnRef>
          <a:fillRef idx="0">
            <a:schemeClr val="dk1"/>
          </a:fillRef>
          <a:effectRef idx="1">
            <a:schemeClr val="dk1"/>
          </a:effectRef>
          <a:fontRef idx="minor">
            <a:schemeClr val="tx1"/>
          </a:fontRef>
        </p:style>
      </p:cxnSp>
      <p:sp>
        <p:nvSpPr>
          <p:cNvPr id="1106" name="テキスト ボックス 60">
            <a:extLst>
              <a:ext uri="{FF2B5EF4-FFF2-40B4-BE49-F238E27FC236}">
                <a16:creationId xmlns:a16="http://schemas.microsoft.com/office/drawing/2014/main" id="{16DB5980-FBC7-A189-E59A-4BF59CEDD910}"/>
              </a:ext>
            </a:extLst>
          </p:cNvPr>
          <p:cNvSpPr txBox="1"/>
          <p:nvPr/>
        </p:nvSpPr>
        <p:spPr>
          <a:xfrm>
            <a:off x="181243" y="2500020"/>
            <a:ext cx="608614" cy="260717"/>
          </a:xfrm>
          <a:prstGeom prst="rect">
            <a:avLst/>
          </a:prstGeom>
          <a:solidFill>
            <a:schemeClr val="bg1"/>
          </a:solidFill>
          <a:ln>
            <a:solidFill>
              <a:srgbClr val="FF0000"/>
            </a:solidFill>
          </a:ln>
        </p:spPr>
        <p:txBody>
          <a:bodyPr wrap="square" rtlCol="0">
            <a:spAutoFit/>
          </a:bodyPr>
          <a:lstStyle/>
          <a:p>
            <a:r>
              <a:rPr lang="ja-JP" altLang="en-US" sz="1050">
                <a:solidFill>
                  <a:srgbClr val="FF0000"/>
                </a:solidFill>
              </a:rPr>
              <a:t>記載例</a:t>
            </a:r>
            <a:endParaRPr lang="en-US" altLang="ja-JP" sz="1050">
              <a:solidFill>
                <a:srgbClr val="FF0000"/>
              </a:solidFill>
            </a:endParaRPr>
          </a:p>
        </p:txBody>
      </p:sp>
      <p:pic>
        <p:nvPicPr>
          <p:cNvPr id="16" name="図 15" descr="カレンダー&#10;&#10;AI によって生成されたコンテンツは間違っている可能性があります。">
            <a:extLst>
              <a:ext uri="{FF2B5EF4-FFF2-40B4-BE49-F238E27FC236}">
                <a16:creationId xmlns:a16="http://schemas.microsoft.com/office/drawing/2014/main" id="{DFD946BA-A228-63B9-B242-2E7346124B7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46112" y="261945"/>
            <a:ext cx="2811137" cy="2026490"/>
          </a:xfrm>
          <a:prstGeom prst="rect">
            <a:avLst/>
          </a:prstGeom>
          <a:ln>
            <a:solidFill>
              <a:schemeClr val="tx1"/>
            </a:solidFill>
          </a:ln>
        </p:spPr>
      </p:pic>
      <p:sp>
        <p:nvSpPr>
          <p:cNvPr id="9" name="スライド番号プレースホルダー 8">
            <a:extLst>
              <a:ext uri="{FF2B5EF4-FFF2-40B4-BE49-F238E27FC236}">
                <a16:creationId xmlns:a16="http://schemas.microsoft.com/office/drawing/2014/main" id="{A98B36CE-2C6F-E538-D6BE-0E84D9C00A97}"/>
              </a:ext>
            </a:extLst>
          </p:cNvPr>
          <p:cNvSpPr>
            <a:spLocks noGrp="1"/>
          </p:cNvSpPr>
          <p:nvPr>
            <p:ph type="sldNum" sz="quarter" idx="12"/>
          </p:nvPr>
        </p:nvSpPr>
        <p:spPr/>
        <p:txBody>
          <a:bodyPr/>
          <a:lstStyle/>
          <a:p>
            <a:pPr>
              <a:defRPr/>
            </a:pPr>
            <a:fld id="{651FC12D-27C1-4F31-90C9-A93D49E44687}" type="slidenum">
              <a:rPr lang="en-US" altLang="ja-JP" smtClean="0"/>
              <a:pPr>
                <a:defRPr/>
              </a:pPr>
              <a:t>4</a:t>
            </a:fld>
            <a:endParaRPr lang="en-US" altLang="ja-JP"/>
          </a:p>
        </p:txBody>
      </p:sp>
      <p:sp>
        <p:nvSpPr>
          <p:cNvPr id="10" name="テキスト ボックス 9">
            <a:extLst>
              <a:ext uri="{FF2B5EF4-FFF2-40B4-BE49-F238E27FC236}">
                <a16:creationId xmlns:a16="http://schemas.microsoft.com/office/drawing/2014/main" id="{5816554E-2300-BC3A-D084-2684E6473FDF}"/>
              </a:ext>
            </a:extLst>
          </p:cNvPr>
          <p:cNvSpPr txBox="1"/>
          <p:nvPr/>
        </p:nvSpPr>
        <p:spPr>
          <a:xfrm>
            <a:off x="1719210" y="3010143"/>
            <a:ext cx="1760324" cy="215444"/>
          </a:xfrm>
          <a:prstGeom prst="rect">
            <a:avLst/>
          </a:prstGeom>
          <a:noFill/>
          <a:ln>
            <a:noFill/>
          </a:ln>
        </p:spPr>
        <p:txBody>
          <a:bodyPr wrap="square" rtlCol="0">
            <a:spAutoFit/>
          </a:bodyPr>
          <a:lstStyle/>
          <a:p>
            <a:r>
              <a:rPr lang="en-US" altLang="ja-JP" sz="800"/>
              <a:t>※</a:t>
            </a:r>
            <a:r>
              <a:rPr lang="ja-JP" altLang="en-US" sz="800"/>
              <a:t>実施者側でコントロールできるもの</a:t>
            </a:r>
            <a:endParaRPr lang="en-US" altLang="ja-JP" sz="800"/>
          </a:p>
        </p:txBody>
      </p:sp>
      <p:sp>
        <p:nvSpPr>
          <p:cNvPr id="11" name="テキスト ボックス 10">
            <a:extLst>
              <a:ext uri="{FF2B5EF4-FFF2-40B4-BE49-F238E27FC236}">
                <a16:creationId xmlns:a16="http://schemas.microsoft.com/office/drawing/2014/main" id="{715C7738-4157-8B4B-12A4-79BD23B0F6D7}"/>
              </a:ext>
            </a:extLst>
          </p:cNvPr>
          <p:cNvSpPr txBox="1"/>
          <p:nvPr/>
        </p:nvSpPr>
        <p:spPr>
          <a:xfrm>
            <a:off x="6719958" y="2772880"/>
            <a:ext cx="1963486" cy="338554"/>
          </a:xfrm>
          <a:prstGeom prst="rect">
            <a:avLst/>
          </a:prstGeom>
          <a:noFill/>
          <a:ln>
            <a:noFill/>
          </a:ln>
        </p:spPr>
        <p:txBody>
          <a:bodyPr wrap="square" rtlCol="0">
            <a:spAutoFit/>
          </a:bodyPr>
          <a:lstStyle/>
          <a:p>
            <a:r>
              <a:rPr lang="en-US" altLang="ja-JP" sz="800"/>
              <a:t>※</a:t>
            </a:r>
            <a:r>
              <a:rPr lang="ja-JP" altLang="en-US" sz="800"/>
              <a:t>実施者側でコントロールできないもの</a:t>
            </a:r>
            <a:endParaRPr lang="en-US" altLang="ja-JP" sz="800"/>
          </a:p>
          <a:p>
            <a:r>
              <a:rPr lang="ja-JP" altLang="en-US" sz="800"/>
              <a:t>　（結果によってもたらされる効果や変化）</a:t>
            </a:r>
            <a:endParaRPr lang="en-US" altLang="ja-JP" sz="800"/>
          </a:p>
        </p:txBody>
      </p:sp>
      <p:sp>
        <p:nvSpPr>
          <p:cNvPr id="7" name="吹き出し: 四角形 6">
            <a:extLst>
              <a:ext uri="{FF2B5EF4-FFF2-40B4-BE49-F238E27FC236}">
                <a16:creationId xmlns:a16="http://schemas.microsoft.com/office/drawing/2014/main" id="{6083CA5A-B43C-5282-BDB6-0E4D5F0C03B7}"/>
              </a:ext>
            </a:extLst>
          </p:cNvPr>
          <p:cNvSpPr/>
          <p:nvPr/>
        </p:nvSpPr>
        <p:spPr>
          <a:xfrm>
            <a:off x="6909100" y="1676392"/>
            <a:ext cx="2124597" cy="1105738"/>
          </a:xfrm>
          <a:prstGeom prst="wedgeRectCallout">
            <a:avLst>
              <a:gd name="adj1" fmla="val -7062"/>
              <a:gd name="adj2" fmla="val 44096"/>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r>
              <a:rPr kumimoji="1" lang="en-US" altLang="ja-JP" sz="1000"/>
              <a:t>※</a:t>
            </a:r>
            <a:r>
              <a:rPr kumimoji="1" lang="ja-JP" altLang="en-US" sz="1000"/>
              <a:t>ロジックモデルによる評価を応募要件としますが、</a:t>
            </a:r>
            <a:r>
              <a:rPr kumimoji="1" lang="ja-JP" altLang="en-US" sz="1000" u="sng"/>
              <a:t>内容の優劣により重点化を図るものではありません</a:t>
            </a:r>
            <a:r>
              <a:rPr kumimoji="1" lang="ja-JP" altLang="en-US" sz="1000"/>
              <a:t>。</a:t>
            </a:r>
            <a:endParaRPr kumimoji="1" lang="en-US" altLang="ja-JP" sz="1000"/>
          </a:p>
          <a:p>
            <a:r>
              <a:rPr lang="en-US" altLang="ja-JP" sz="1000"/>
              <a:t>※</a:t>
            </a:r>
            <a:r>
              <a:rPr lang="ja-JP" altLang="en-US" sz="1000"/>
              <a:t>今後、事業を進めていくなかで内容を適宜変更していただいて構いません。</a:t>
            </a:r>
            <a:endParaRPr lang="en-US" altLang="ja-JP" sz="1000"/>
          </a:p>
        </p:txBody>
      </p:sp>
    </p:spTree>
    <p:extLst>
      <p:ext uri="{BB962C8B-B14F-4D97-AF65-F5344CB8AC3E}">
        <p14:creationId xmlns:p14="http://schemas.microsoft.com/office/powerpoint/2010/main" val="3042148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900636" y="152463"/>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市○○区：地域名</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テキスト ボックス 13"/>
          <p:cNvSpPr txBox="1"/>
          <p:nvPr/>
        </p:nvSpPr>
        <p:spPr>
          <a:xfrm>
            <a:off x="46107" y="669417"/>
            <a:ext cx="8766119" cy="292388"/>
          </a:xfrm>
          <a:prstGeom prst="rect">
            <a:avLst/>
          </a:prstGeom>
          <a:solidFill>
            <a:srgbClr val="002882"/>
          </a:solidFill>
        </p:spPr>
        <p:txBody>
          <a:bodyPr wrap="square" rtlCol="0" anchor="ctr" anchorCtr="0">
            <a:spAutoFit/>
          </a:bodyPr>
          <a:lstStyle/>
          <a:p>
            <a:pPr>
              <a:defRPr/>
            </a:pP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実施スケジュール</a:t>
            </a:r>
            <a:r>
              <a:rPr lang="ja-JP" altLang="en-US" sz="9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（重点審査項目③・④）</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87">
            <a:extLst>
              <a:ext uri="{FF2B5EF4-FFF2-40B4-BE49-F238E27FC236}">
                <a16:creationId xmlns:a16="http://schemas.microsoft.com/office/drawing/2014/main" id="{B31C276D-D08F-366C-B473-02F1F055C4A1}"/>
              </a:ext>
            </a:extLst>
          </p:cNvPr>
          <p:cNvSpPr txBox="1"/>
          <p:nvPr/>
        </p:nvSpPr>
        <p:spPr>
          <a:xfrm>
            <a:off x="2093189" y="-28896"/>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87">
            <a:extLst>
              <a:ext uri="{FF2B5EF4-FFF2-40B4-BE49-F238E27FC236}">
                <a16:creationId xmlns:a16="http://schemas.microsoft.com/office/drawing/2014/main" id="{8B39DC88-275E-BBA7-9217-978E1D32437F}"/>
              </a:ext>
            </a:extLst>
          </p:cNvPr>
          <p:cNvSpPr txBox="1"/>
          <p:nvPr/>
        </p:nvSpPr>
        <p:spPr>
          <a:xfrm>
            <a:off x="4110507" y="-42751"/>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 name="正方形/長方形 14">
            <a:extLst>
              <a:ext uri="{FF2B5EF4-FFF2-40B4-BE49-F238E27FC236}">
                <a16:creationId xmlns:a16="http://schemas.microsoft.com/office/drawing/2014/main" id="{DA2379E1-91F9-7FBC-669C-66286585595E}"/>
              </a:ext>
            </a:extLst>
          </p:cNvPr>
          <p:cNvSpPr/>
          <p:nvPr/>
        </p:nvSpPr>
        <p:spPr>
          <a:xfrm>
            <a:off x="24489" y="913657"/>
            <a:ext cx="4428000" cy="2520825"/>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endParaRPr lang="en-US" altLang="ja-JP" sz="1200">
              <a:solidFill>
                <a:srgbClr val="FF0000"/>
              </a:solidFill>
            </a:endParaRPr>
          </a:p>
        </p:txBody>
      </p:sp>
      <p:sp>
        <p:nvSpPr>
          <p:cNvPr id="6" name="テキスト ボックス 19">
            <a:extLst>
              <a:ext uri="{FF2B5EF4-FFF2-40B4-BE49-F238E27FC236}">
                <a16:creationId xmlns:a16="http://schemas.microsoft.com/office/drawing/2014/main" id="{CEFB265A-3EFD-0FAA-07B0-3D25F98FBAE7}"/>
              </a:ext>
            </a:extLst>
          </p:cNvPr>
          <p:cNvSpPr txBox="1"/>
          <p:nvPr/>
        </p:nvSpPr>
        <p:spPr>
          <a:xfrm>
            <a:off x="24489" y="46502"/>
            <a:ext cx="864000" cy="430887"/>
          </a:xfrm>
          <a:prstGeom prst="rect">
            <a:avLst/>
          </a:prstGeom>
          <a:noFill/>
          <a:ln>
            <a:solidFill>
              <a:schemeClr val="tx1"/>
            </a:solidFill>
          </a:ln>
        </p:spPr>
        <p:txBody>
          <a:bodyPr wrap="square" lIns="0" tIns="0" rIns="0" bIns="0" rtlCol="0">
            <a:spAutoFit/>
          </a:bodyPr>
          <a:lstStyle/>
          <a:p>
            <a:pPr algn="ctr"/>
            <a:r>
              <a:rPr lang="ja-JP" altLang="en-US" sz="1400" b="1">
                <a:latin typeface="+mn-ea"/>
                <a:ea typeface="+mn-ea"/>
              </a:rPr>
              <a:t>様式</a:t>
            </a:r>
            <a:r>
              <a:rPr lang="en-US" altLang="ja-JP" sz="1400" b="1">
                <a:latin typeface="+mn-ea"/>
                <a:ea typeface="+mn-ea"/>
              </a:rPr>
              <a:t>A-2</a:t>
            </a:r>
          </a:p>
          <a:p>
            <a:pPr algn="ctr"/>
            <a:r>
              <a:rPr lang="ja-JP" altLang="en-US" sz="1400" b="1">
                <a:latin typeface="+mn-ea"/>
                <a:ea typeface="+mn-ea"/>
              </a:rPr>
              <a:t>②詳細</a:t>
            </a:r>
            <a:endParaRPr lang="en-US" altLang="ja-JP" sz="1400" b="1">
              <a:latin typeface="+mn-ea"/>
              <a:ea typeface="+mn-ea"/>
            </a:endParaRPr>
          </a:p>
        </p:txBody>
      </p:sp>
      <p:sp>
        <p:nvSpPr>
          <p:cNvPr id="7" name="吹き出し: 四角形 6">
            <a:extLst>
              <a:ext uri="{FF2B5EF4-FFF2-40B4-BE49-F238E27FC236}">
                <a16:creationId xmlns:a16="http://schemas.microsoft.com/office/drawing/2014/main" id="{FD55CFE3-5E77-98AE-EA0E-AE87E0A64BE9}"/>
              </a:ext>
            </a:extLst>
          </p:cNvPr>
          <p:cNvSpPr/>
          <p:nvPr/>
        </p:nvSpPr>
        <p:spPr>
          <a:xfrm>
            <a:off x="3101859" y="3325318"/>
            <a:ext cx="5176728" cy="462946"/>
          </a:xfrm>
          <a:prstGeom prst="wedgeRectCallout">
            <a:avLst>
              <a:gd name="adj1" fmla="val -7062"/>
              <a:gd name="adj2" fmla="val 44096"/>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募集要領</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Ⅱ</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3</a:t>
            </a:r>
            <a:r>
              <a:rPr lang="ja-JP" altLang="en-US"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rPr>
              <a:t>．選定基準（２）の重点審査項目の選定視点を考慮し、記載してください</a:t>
            </a:r>
            <a:endParaRPr lang="en-US" altLang="ja-JP" sz="1100">
              <a:solidFill>
                <a:srgbClr val="FF0000"/>
              </a:solidFill>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2" name="テキスト ボックス 19">
            <a:extLst>
              <a:ext uri="{FF2B5EF4-FFF2-40B4-BE49-F238E27FC236}">
                <a16:creationId xmlns:a16="http://schemas.microsoft.com/office/drawing/2014/main" id="{E9AB96ED-6956-EFB8-7E2D-3E2665EFEA02}"/>
              </a:ext>
            </a:extLst>
          </p:cNvPr>
          <p:cNvSpPr txBox="1"/>
          <p:nvPr/>
        </p:nvSpPr>
        <p:spPr>
          <a:xfrm>
            <a:off x="6566401" y="169914"/>
            <a:ext cx="2340000" cy="276999"/>
          </a:xfrm>
          <a:prstGeom prst="rect">
            <a:avLst/>
          </a:prstGeom>
          <a:noFill/>
          <a:ln>
            <a:solidFill>
              <a:schemeClr val="tx1"/>
            </a:solidFill>
          </a:ln>
        </p:spPr>
        <p:txBody>
          <a:bodyPr wrap="square" rtlCol="0">
            <a:spAutoFit/>
          </a:bodyPr>
          <a:lstStyle/>
          <a:p>
            <a:pPr algn="ctr"/>
            <a:r>
              <a:rPr lang="ja-JP" altLang="en-US" sz="1200"/>
              <a:t>成果連動プログラム型社会実験</a:t>
            </a:r>
            <a:endParaRPr kumimoji="1" lang="ja-JP" altLang="en-US" sz="1200"/>
          </a:p>
        </p:txBody>
      </p:sp>
      <p:sp>
        <p:nvSpPr>
          <p:cNvPr id="16" name="正方形/長方形 15">
            <a:extLst>
              <a:ext uri="{FF2B5EF4-FFF2-40B4-BE49-F238E27FC236}">
                <a16:creationId xmlns:a16="http://schemas.microsoft.com/office/drawing/2014/main" id="{8384BD23-CCD2-4E41-92CF-F2FC1D4342F1}"/>
              </a:ext>
            </a:extLst>
          </p:cNvPr>
          <p:cNvSpPr/>
          <p:nvPr/>
        </p:nvSpPr>
        <p:spPr>
          <a:xfrm>
            <a:off x="71693" y="930274"/>
            <a:ext cx="8631732" cy="899445"/>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100">
                <a:solidFill>
                  <a:srgbClr val="FF0000"/>
                </a:solidFill>
              </a:rPr>
              <a:t>・成果連動プログラム型社会実験について、令和８年度と令和９年度以降の実施スケジュールがわかるように記載すること</a:t>
            </a:r>
            <a:endParaRPr lang="en-US" altLang="ja-JP" sz="1100">
              <a:solidFill>
                <a:srgbClr val="FF0000"/>
              </a:solidFill>
            </a:endParaRPr>
          </a:p>
          <a:p>
            <a:r>
              <a:rPr lang="ja-JP" altLang="en-US" sz="1100">
                <a:solidFill>
                  <a:srgbClr val="FF0000"/>
                </a:solidFill>
              </a:rPr>
              <a:t>（過年度の社会実験からの継続の場合は過年度から記載すること）</a:t>
            </a:r>
            <a:endParaRPr lang="en-US" altLang="ja-JP" sz="1100">
              <a:solidFill>
                <a:srgbClr val="FF0000"/>
              </a:solidFill>
            </a:endParaRPr>
          </a:p>
          <a:p>
            <a:r>
              <a:rPr lang="en-US" altLang="ja-JP" sz="1100">
                <a:solidFill>
                  <a:srgbClr val="FF0000"/>
                </a:solidFill>
              </a:rPr>
              <a:t>※</a:t>
            </a:r>
            <a:r>
              <a:rPr lang="ja-JP" altLang="en-US" sz="1100">
                <a:solidFill>
                  <a:srgbClr val="FF0000"/>
                </a:solidFill>
              </a:rPr>
              <a:t>可能な限り詳細に記載いただき、適宜文章で補足してください　</a:t>
            </a:r>
            <a:endParaRPr lang="en-US" altLang="ja-JP" sz="1100">
              <a:solidFill>
                <a:srgbClr val="FF0000"/>
              </a:solidFill>
            </a:endParaRPr>
          </a:p>
          <a:p>
            <a:r>
              <a:rPr lang="en-US" altLang="ja-JP" sz="1100">
                <a:solidFill>
                  <a:srgbClr val="FF0000"/>
                </a:solidFill>
              </a:rPr>
              <a:t>※</a:t>
            </a:r>
            <a:r>
              <a:rPr lang="ja-JP" altLang="en-US" sz="1100">
                <a:solidFill>
                  <a:srgbClr val="FF0000"/>
                </a:solidFill>
              </a:rPr>
              <a:t>以下はあくまで記載例のため、適宜変更して記載してください</a:t>
            </a:r>
            <a:endParaRPr lang="en-US" altLang="ja-JP" sz="1100">
              <a:solidFill>
                <a:srgbClr val="FF0000"/>
              </a:solidFill>
            </a:endParaRPr>
          </a:p>
        </p:txBody>
      </p:sp>
      <p:graphicFrame>
        <p:nvGraphicFramePr>
          <p:cNvPr id="23" name="表 1">
            <a:extLst>
              <a:ext uri="{FF2B5EF4-FFF2-40B4-BE49-F238E27FC236}">
                <a16:creationId xmlns:a16="http://schemas.microsoft.com/office/drawing/2014/main" id="{79BD532B-C190-3176-6F08-CC759270161D}"/>
              </a:ext>
            </a:extLst>
          </p:cNvPr>
          <p:cNvGraphicFramePr>
            <a:graphicFrameLocks noGrp="1"/>
          </p:cNvGraphicFramePr>
          <p:nvPr>
            <p:extLst>
              <p:ext uri="{D42A27DB-BD31-4B8C-83A1-F6EECF244321}">
                <p14:modId xmlns:p14="http://schemas.microsoft.com/office/powerpoint/2010/main" val="3866193400"/>
              </p:ext>
            </p:extLst>
          </p:nvPr>
        </p:nvGraphicFramePr>
        <p:xfrm>
          <a:off x="124750" y="2019266"/>
          <a:ext cx="8658000" cy="1215243"/>
        </p:xfrm>
        <a:graphic>
          <a:graphicData uri="http://schemas.openxmlformats.org/drawingml/2006/table">
            <a:tbl>
              <a:tblPr firstRow="1" bandRow="1">
                <a:tableStyleId>{5C22544A-7EE6-4342-B048-85BDC9FD1C3A}</a:tableStyleId>
              </a:tblPr>
              <a:tblGrid>
                <a:gridCol w="234000">
                  <a:extLst>
                    <a:ext uri="{9D8B030D-6E8A-4147-A177-3AD203B41FA5}">
                      <a16:colId xmlns:a16="http://schemas.microsoft.com/office/drawing/2014/main" val="20000"/>
                    </a:ext>
                  </a:extLst>
                </a:gridCol>
                <a:gridCol w="234000">
                  <a:extLst>
                    <a:ext uri="{9D8B030D-6E8A-4147-A177-3AD203B41FA5}">
                      <a16:colId xmlns:a16="http://schemas.microsoft.com/office/drawing/2014/main" val="1560791454"/>
                    </a:ext>
                  </a:extLst>
                </a:gridCol>
                <a:gridCol w="234000">
                  <a:extLst>
                    <a:ext uri="{9D8B030D-6E8A-4147-A177-3AD203B41FA5}">
                      <a16:colId xmlns:a16="http://schemas.microsoft.com/office/drawing/2014/main" val="20001"/>
                    </a:ext>
                  </a:extLst>
                </a:gridCol>
                <a:gridCol w="234000">
                  <a:extLst>
                    <a:ext uri="{9D8B030D-6E8A-4147-A177-3AD203B41FA5}">
                      <a16:colId xmlns:a16="http://schemas.microsoft.com/office/drawing/2014/main" val="20002"/>
                    </a:ext>
                  </a:extLst>
                </a:gridCol>
                <a:gridCol w="234000">
                  <a:extLst>
                    <a:ext uri="{9D8B030D-6E8A-4147-A177-3AD203B41FA5}">
                      <a16:colId xmlns:a16="http://schemas.microsoft.com/office/drawing/2014/main" val="20003"/>
                    </a:ext>
                  </a:extLst>
                </a:gridCol>
                <a:gridCol w="234000">
                  <a:extLst>
                    <a:ext uri="{9D8B030D-6E8A-4147-A177-3AD203B41FA5}">
                      <a16:colId xmlns:a16="http://schemas.microsoft.com/office/drawing/2014/main" val="20004"/>
                    </a:ext>
                  </a:extLst>
                </a:gridCol>
                <a:gridCol w="234000">
                  <a:extLst>
                    <a:ext uri="{9D8B030D-6E8A-4147-A177-3AD203B41FA5}">
                      <a16:colId xmlns:a16="http://schemas.microsoft.com/office/drawing/2014/main" val="20005"/>
                    </a:ext>
                  </a:extLst>
                </a:gridCol>
                <a:gridCol w="234000">
                  <a:extLst>
                    <a:ext uri="{9D8B030D-6E8A-4147-A177-3AD203B41FA5}">
                      <a16:colId xmlns:a16="http://schemas.microsoft.com/office/drawing/2014/main" val="20006"/>
                    </a:ext>
                  </a:extLst>
                </a:gridCol>
                <a:gridCol w="234000">
                  <a:extLst>
                    <a:ext uri="{9D8B030D-6E8A-4147-A177-3AD203B41FA5}">
                      <a16:colId xmlns:a16="http://schemas.microsoft.com/office/drawing/2014/main" val="20007"/>
                    </a:ext>
                  </a:extLst>
                </a:gridCol>
                <a:gridCol w="234000">
                  <a:extLst>
                    <a:ext uri="{9D8B030D-6E8A-4147-A177-3AD203B41FA5}">
                      <a16:colId xmlns:a16="http://schemas.microsoft.com/office/drawing/2014/main" val="20008"/>
                    </a:ext>
                  </a:extLst>
                </a:gridCol>
                <a:gridCol w="234000">
                  <a:extLst>
                    <a:ext uri="{9D8B030D-6E8A-4147-A177-3AD203B41FA5}">
                      <a16:colId xmlns:a16="http://schemas.microsoft.com/office/drawing/2014/main" val="20009"/>
                    </a:ext>
                  </a:extLst>
                </a:gridCol>
                <a:gridCol w="234000">
                  <a:extLst>
                    <a:ext uri="{9D8B030D-6E8A-4147-A177-3AD203B41FA5}">
                      <a16:colId xmlns:a16="http://schemas.microsoft.com/office/drawing/2014/main" val="20010"/>
                    </a:ext>
                  </a:extLst>
                </a:gridCol>
                <a:gridCol w="234000">
                  <a:extLst>
                    <a:ext uri="{9D8B030D-6E8A-4147-A177-3AD203B41FA5}">
                      <a16:colId xmlns:a16="http://schemas.microsoft.com/office/drawing/2014/main" val="20011"/>
                    </a:ext>
                  </a:extLst>
                </a:gridCol>
                <a:gridCol w="234000">
                  <a:extLst>
                    <a:ext uri="{9D8B030D-6E8A-4147-A177-3AD203B41FA5}">
                      <a16:colId xmlns:a16="http://schemas.microsoft.com/office/drawing/2014/main" val="1025856851"/>
                    </a:ext>
                  </a:extLst>
                </a:gridCol>
                <a:gridCol w="234000">
                  <a:extLst>
                    <a:ext uri="{9D8B030D-6E8A-4147-A177-3AD203B41FA5}">
                      <a16:colId xmlns:a16="http://schemas.microsoft.com/office/drawing/2014/main" val="870023167"/>
                    </a:ext>
                  </a:extLst>
                </a:gridCol>
                <a:gridCol w="234000">
                  <a:extLst>
                    <a:ext uri="{9D8B030D-6E8A-4147-A177-3AD203B41FA5}">
                      <a16:colId xmlns:a16="http://schemas.microsoft.com/office/drawing/2014/main" val="2051275053"/>
                    </a:ext>
                  </a:extLst>
                </a:gridCol>
                <a:gridCol w="234000">
                  <a:extLst>
                    <a:ext uri="{9D8B030D-6E8A-4147-A177-3AD203B41FA5}">
                      <a16:colId xmlns:a16="http://schemas.microsoft.com/office/drawing/2014/main" val="952404253"/>
                    </a:ext>
                  </a:extLst>
                </a:gridCol>
                <a:gridCol w="234000">
                  <a:extLst>
                    <a:ext uri="{9D8B030D-6E8A-4147-A177-3AD203B41FA5}">
                      <a16:colId xmlns:a16="http://schemas.microsoft.com/office/drawing/2014/main" val="2174552028"/>
                    </a:ext>
                  </a:extLst>
                </a:gridCol>
                <a:gridCol w="234000">
                  <a:extLst>
                    <a:ext uri="{9D8B030D-6E8A-4147-A177-3AD203B41FA5}">
                      <a16:colId xmlns:a16="http://schemas.microsoft.com/office/drawing/2014/main" val="3404886556"/>
                    </a:ext>
                  </a:extLst>
                </a:gridCol>
                <a:gridCol w="234000">
                  <a:extLst>
                    <a:ext uri="{9D8B030D-6E8A-4147-A177-3AD203B41FA5}">
                      <a16:colId xmlns:a16="http://schemas.microsoft.com/office/drawing/2014/main" val="947924238"/>
                    </a:ext>
                  </a:extLst>
                </a:gridCol>
                <a:gridCol w="234000">
                  <a:extLst>
                    <a:ext uri="{9D8B030D-6E8A-4147-A177-3AD203B41FA5}">
                      <a16:colId xmlns:a16="http://schemas.microsoft.com/office/drawing/2014/main" val="3663913033"/>
                    </a:ext>
                  </a:extLst>
                </a:gridCol>
                <a:gridCol w="234000">
                  <a:extLst>
                    <a:ext uri="{9D8B030D-6E8A-4147-A177-3AD203B41FA5}">
                      <a16:colId xmlns:a16="http://schemas.microsoft.com/office/drawing/2014/main" val="2222281116"/>
                    </a:ext>
                  </a:extLst>
                </a:gridCol>
                <a:gridCol w="234000">
                  <a:extLst>
                    <a:ext uri="{9D8B030D-6E8A-4147-A177-3AD203B41FA5}">
                      <a16:colId xmlns:a16="http://schemas.microsoft.com/office/drawing/2014/main" val="3063947465"/>
                    </a:ext>
                  </a:extLst>
                </a:gridCol>
                <a:gridCol w="234000">
                  <a:extLst>
                    <a:ext uri="{9D8B030D-6E8A-4147-A177-3AD203B41FA5}">
                      <a16:colId xmlns:a16="http://schemas.microsoft.com/office/drawing/2014/main" val="1919072925"/>
                    </a:ext>
                  </a:extLst>
                </a:gridCol>
                <a:gridCol w="234000">
                  <a:extLst>
                    <a:ext uri="{9D8B030D-6E8A-4147-A177-3AD203B41FA5}">
                      <a16:colId xmlns:a16="http://schemas.microsoft.com/office/drawing/2014/main" val="1032891603"/>
                    </a:ext>
                  </a:extLst>
                </a:gridCol>
                <a:gridCol w="234000">
                  <a:extLst>
                    <a:ext uri="{9D8B030D-6E8A-4147-A177-3AD203B41FA5}">
                      <a16:colId xmlns:a16="http://schemas.microsoft.com/office/drawing/2014/main" val="99710252"/>
                    </a:ext>
                  </a:extLst>
                </a:gridCol>
                <a:gridCol w="234000">
                  <a:extLst>
                    <a:ext uri="{9D8B030D-6E8A-4147-A177-3AD203B41FA5}">
                      <a16:colId xmlns:a16="http://schemas.microsoft.com/office/drawing/2014/main" val="2785005318"/>
                    </a:ext>
                  </a:extLst>
                </a:gridCol>
                <a:gridCol w="234000">
                  <a:extLst>
                    <a:ext uri="{9D8B030D-6E8A-4147-A177-3AD203B41FA5}">
                      <a16:colId xmlns:a16="http://schemas.microsoft.com/office/drawing/2014/main" val="3499060377"/>
                    </a:ext>
                  </a:extLst>
                </a:gridCol>
                <a:gridCol w="234000">
                  <a:extLst>
                    <a:ext uri="{9D8B030D-6E8A-4147-A177-3AD203B41FA5}">
                      <a16:colId xmlns:a16="http://schemas.microsoft.com/office/drawing/2014/main" val="3764273402"/>
                    </a:ext>
                  </a:extLst>
                </a:gridCol>
                <a:gridCol w="234000">
                  <a:extLst>
                    <a:ext uri="{9D8B030D-6E8A-4147-A177-3AD203B41FA5}">
                      <a16:colId xmlns:a16="http://schemas.microsoft.com/office/drawing/2014/main" val="4199995332"/>
                    </a:ext>
                  </a:extLst>
                </a:gridCol>
                <a:gridCol w="234000">
                  <a:extLst>
                    <a:ext uri="{9D8B030D-6E8A-4147-A177-3AD203B41FA5}">
                      <a16:colId xmlns:a16="http://schemas.microsoft.com/office/drawing/2014/main" val="2968669772"/>
                    </a:ext>
                  </a:extLst>
                </a:gridCol>
                <a:gridCol w="234000">
                  <a:extLst>
                    <a:ext uri="{9D8B030D-6E8A-4147-A177-3AD203B41FA5}">
                      <a16:colId xmlns:a16="http://schemas.microsoft.com/office/drawing/2014/main" val="297499038"/>
                    </a:ext>
                  </a:extLst>
                </a:gridCol>
                <a:gridCol w="234000">
                  <a:extLst>
                    <a:ext uri="{9D8B030D-6E8A-4147-A177-3AD203B41FA5}">
                      <a16:colId xmlns:a16="http://schemas.microsoft.com/office/drawing/2014/main" val="903174070"/>
                    </a:ext>
                  </a:extLst>
                </a:gridCol>
                <a:gridCol w="234000">
                  <a:extLst>
                    <a:ext uri="{9D8B030D-6E8A-4147-A177-3AD203B41FA5}">
                      <a16:colId xmlns:a16="http://schemas.microsoft.com/office/drawing/2014/main" val="2978154432"/>
                    </a:ext>
                  </a:extLst>
                </a:gridCol>
                <a:gridCol w="234000">
                  <a:extLst>
                    <a:ext uri="{9D8B030D-6E8A-4147-A177-3AD203B41FA5}">
                      <a16:colId xmlns:a16="http://schemas.microsoft.com/office/drawing/2014/main" val="843167483"/>
                    </a:ext>
                  </a:extLst>
                </a:gridCol>
                <a:gridCol w="234000">
                  <a:extLst>
                    <a:ext uri="{9D8B030D-6E8A-4147-A177-3AD203B41FA5}">
                      <a16:colId xmlns:a16="http://schemas.microsoft.com/office/drawing/2014/main" val="4256477234"/>
                    </a:ext>
                  </a:extLst>
                </a:gridCol>
                <a:gridCol w="234000">
                  <a:extLst>
                    <a:ext uri="{9D8B030D-6E8A-4147-A177-3AD203B41FA5}">
                      <a16:colId xmlns:a16="http://schemas.microsoft.com/office/drawing/2014/main" val="2211994224"/>
                    </a:ext>
                  </a:extLst>
                </a:gridCol>
              </a:tblGrid>
              <a:tr h="223624">
                <a:tc>
                  <a:txBody>
                    <a:bodyPr/>
                    <a:lstStyle/>
                    <a:p>
                      <a:endParaRPr kumimoji="1" lang="en-US" altLang="ja-JP" sz="600" b="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pPr algn="ctr"/>
                      <a:r>
                        <a:rPr kumimoji="1" lang="ja-JP" altLang="en-US" sz="800" b="0">
                          <a:solidFill>
                            <a:schemeClr val="tx1"/>
                          </a:solidFill>
                          <a:latin typeface="+mn-ea"/>
                          <a:ea typeface="+mn-ea"/>
                        </a:rPr>
                        <a:t>令和○年度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a:p>
                  </a:txBody>
                  <a:tcPr anchor="ctr">
                    <a:lnL w="317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a:solidFill>
                          <a:schemeClr val="bg2"/>
                        </a:solidFill>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a:solidFill>
                          <a:schemeClr val="bg2"/>
                        </a:solidFill>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a:solidFill>
                          <a:schemeClr val="bg2"/>
                        </a:solidFill>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600" b="1" i="0" u="none" strike="noStrike" kern="1200" cap="none" spc="0" normalizeH="0" baseline="0" noProof="0">
                        <a:ln>
                          <a:noFill/>
                        </a:ln>
                        <a:solidFill>
                          <a:srgbClr val="808080"/>
                        </a:solidFill>
                        <a:effectLst/>
                        <a:uLnTx/>
                        <a:uFillTx/>
                        <a:latin typeface="Arial"/>
                        <a:ea typeface="ＭＳ Ｐゴシック"/>
                        <a:cs typeface="+mn-cs"/>
                      </a:endParaRPr>
                    </a:p>
                  </a:txBody>
                  <a:tcPr anchor="ctr">
                    <a:lnL w="317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pPr algn="ctr"/>
                      <a:r>
                        <a:rPr kumimoji="1" lang="ja-JP" altLang="en-US" sz="800" b="0">
                          <a:solidFill>
                            <a:schemeClr val="tx1"/>
                          </a:solidFill>
                          <a:latin typeface="+mn-ea"/>
                          <a:ea typeface="+mn-ea"/>
                        </a:rPr>
                        <a:t>令和○年度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12">
                  <a:txBody>
                    <a:bodyPr/>
                    <a:lstStyle/>
                    <a:p>
                      <a:pPr algn="ctr"/>
                      <a:r>
                        <a:rPr kumimoji="1" lang="ja-JP" altLang="en-US" sz="800" b="0">
                          <a:solidFill>
                            <a:schemeClr val="tx1"/>
                          </a:solidFill>
                          <a:latin typeface="+mn-ea"/>
                          <a:ea typeface="+mn-ea"/>
                        </a:rPr>
                        <a:t>令和○年度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700">
                        <a:solidFill>
                          <a:schemeClr val="bg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05752646"/>
                  </a:ext>
                </a:extLst>
              </a:tr>
              <a:tr h="237644">
                <a:tc>
                  <a:txBody>
                    <a:bodyPr/>
                    <a:lstStyle/>
                    <a:p>
                      <a:pPr algn="ctr"/>
                      <a:r>
                        <a:rPr kumimoji="1" lang="ja-JP" altLang="en-US" sz="800" b="0">
                          <a:solidFill>
                            <a:schemeClr val="tx1"/>
                          </a:solidFill>
                          <a:latin typeface="+mn-ea"/>
                          <a:ea typeface="+mn-ea"/>
                        </a:rPr>
                        <a:t>月</a:t>
                      </a:r>
                      <a:endParaRPr kumimoji="1" lang="en-US" altLang="ja-JP" sz="800" b="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600" b="0">
                          <a:solidFill>
                            <a:schemeClr val="tx1"/>
                          </a:solidFill>
                          <a:latin typeface="+mn-ea"/>
                          <a:ea typeface="+mn-ea"/>
                        </a:rPr>
                        <a:t>４</a:t>
                      </a:r>
                    </a:p>
                  </a:txBody>
                  <a:tcPr anchor="ctr">
                    <a:lnL w="1270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600" b="0">
                          <a:solidFill>
                            <a:schemeClr val="tx1"/>
                          </a:solidFill>
                          <a:latin typeface="+mn-ea"/>
                          <a:ea typeface="+mn-ea"/>
                        </a:rPr>
                        <a:t>5</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6</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7</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8</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9</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10</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3</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600" b="0">
                          <a:solidFill>
                            <a:schemeClr val="tx1"/>
                          </a:solidFill>
                          <a:latin typeface="+mn-ea"/>
                          <a:ea typeface="+mn-ea"/>
                        </a:rPr>
                        <a:t>４</a:t>
                      </a: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600" b="0">
                          <a:solidFill>
                            <a:schemeClr val="tx1"/>
                          </a:solidFill>
                          <a:latin typeface="+mn-ea"/>
                          <a:ea typeface="+mn-ea"/>
                        </a:rPr>
                        <a:t>5</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6</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7</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8</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9</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10</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3</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600" b="0">
                          <a:solidFill>
                            <a:schemeClr val="tx1"/>
                          </a:solidFill>
                          <a:latin typeface="+mn-ea"/>
                          <a:ea typeface="+mn-ea"/>
                        </a:rPr>
                        <a:t>４</a:t>
                      </a: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600" b="0">
                          <a:solidFill>
                            <a:schemeClr val="tx1"/>
                          </a:solidFill>
                          <a:latin typeface="+mn-ea"/>
                          <a:ea typeface="+mn-ea"/>
                        </a:rPr>
                        <a:t>5</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6</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7</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a:solidFill>
                            <a:schemeClr val="tx1"/>
                          </a:solidFill>
                          <a:latin typeface="+mn-ea"/>
                          <a:ea typeface="+mn-ea"/>
                        </a:rPr>
                        <a:t>8</a:t>
                      </a: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9</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10</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1</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2</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chemeClr val="tx1"/>
                          </a:solidFill>
                          <a:effectLst/>
                          <a:uLnTx/>
                          <a:uFillTx/>
                          <a:latin typeface="+mn-ea"/>
                          <a:ea typeface="+mn-ea"/>
                          <a:cs typeface="+mn-cs"/>
                        </a:rPr>
                        <a:t>3</a:t>
                      </a:r>
                      <a:endParaRPr kumimoji="1" lang="ja-JP" altLang="en-US" sz="600" b="0" i="0" u="none" strike="noStrike" kern="1200" cap="none" spc="0" normalizeH="0" baseline="0" noProof="0">
                        <a:ln>
                          <a:noFill/>
                        </a:ln>
                        <a:solidFill>
                          <a:schemeClr val="tx1"/>
                        </a:solidFill>
                        <a:effectLst/>
                        <a:uLnTx/>
                        <a:uFillTx/>
                        <a:latin typeface="+mn-ea"/>
                        <a:ea typeface="+mn-ea"/>
                        <a:cs typeface="+mn-cs"/>
                      </a:endParaRPr>
                    </a:p>
                  </a:txBody>
                  <a:tcPr anchor="ctr">
                    <a:lnL w="317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17299">
                <a:tc>
                  <a:txBody>
                    <a:bodyPr/>
                    <a:lstStyle/>
                    <a:p>
                      <a:pPr algn="ctr"/>
                      <a:r>
                        <a:rPr kumimoji="1" lang="ja-JP" altLang="en-US" sz="800" b="0">
                          <a:solidFill>
                            <a:schemeClr val="tx1"/>
                          </a:solidFill>
                          <a:latin typeface="+mn-ea"/>
                          <a:ea typeface="+mn-ea"/>
                        </a:rPr>
                        <a:t>スケジュール</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600" b="0">
                        <a:solidFill>
                          <a:schemeClr val="tx1"/>
                        </a:solidFill>
                        <a:latin typeface="+mn-ea"/>
                        <a:ea typeface="+mn-ea"/>
                      </a:endParaRPr>
                    </a:p>
                  </a:txBody>
                  <a:tcPr anchor="ctr">
                    <a:lnL w="3175"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cxnSp>
        <p:nvCxnSpPr>
          <p:cNvPr id="24" name="直線矢印コネクタ 6">
            <a:extLst>
              <a:ext uri="{FF2B5EF4-FFF2-40B4-BE49-F238E27FC236}">
                <a16:creationId xmlns:a16="http://schemas.microsoft.com/office/drawing/2014/main" id="{D17F71B3-B958-A220-943E-AF4EA0D47A8B}"/>
              </a:ext>
            </a:extLst>
          </p:cNvPr>
          <p:cNvCxnSpPr>
            <a:cxnSpLocks/>
          </p:cNvCxnSpPr>
          <p:nvPr/>
        </p:nvCxnSpPr>
        <p:spPr>
          <a:xfrm>
            <a:off x="381000" y="2916716"/>
            <a:ext cx="1368528"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3">
            <a:extLst>
              <a:ext uri="{FF2B5EF4-FFF2-40B4-BE49-F238E27FC236}">
                <a16:creationId xmlns:a16="http://schemas.microsoft.com/office/drawing/2014/main" id="{CE14AAB9-3C92-9978-CD0C-6A03F50442F8}"/>
              </a:ext>
            </a:extLst>
          </p:cNvPr>
          <p:cNvSpPr txBox="1"/>
          <p:nvPr/>
        </p:nvSpPr>
        <p:spPr>
          <a:xfrm>
            <a:off x="863151" y="2706606"/>
            <a:ext cx="486833" cy="215444"/>
          </a:xfrm>
          <a:prstGeom prst="rect">
            <a:avLst/>
          </a:prstGeom>
          <a:noFill/>
        </p:spPr>
        <p:txBody>
          <a:bodyPr wrap="square" rtlCol="0">
            <a:spAutoFit/>
          </a:bodyPr>
          <a:lstStyle/>
          <a:p>
            <a:r>
              <a:rPr kumimoji="1" lang="ja-JP" altLang="en-US" sz="800"/>
              <a:t>準備</a:t>
            </a:r>
          </a:p>
        </p:txBody>
      </p:sp>
      <p:sp>
        <p:nvSpPr>
          <p:cNvPr id="28" name="テキスト ボックス 60">
            <a:extLst>
              <a:ext uri="{FF2B5EF4-FFF2-40B4-BE49-F238E27FC236}">
                <a16:creationId xmlns:a16="http://schemas.microsoft.com/office/drawing/2014/main" id="{36C034E4-7133-374E-40F7-7464CC150814}"/>
              </a:ext>
            </a:extLst>
          </p:cNvPr>
          <p:cNvSpPr txBox="1"/>
          <p:nvPr/>
        </p:nvSpPr>
        <p:spPr>
          <a:xfrm>
            <a:off x="107889" y="1706490"/>
            <a:ext cx="608614" cy="260717"/>
          </a:xfrm>
          <a:prstGeom prst="rect">
            <a:avLst/>
          </a:prstGeom>
          <a:solidFill>
            <a:schemeClr val="bg1"/>
          </a:solidFill>
          <a:ln>
            <a:solidFill>
              <a:srgbClr val="FF0000"/>
            </a:solidFill>
          </a:ln>
        </p:spPr>
        <p:txBody>
          <a:bodyPr wrap="square" rtlCol="0">
            <a:spAutoFit/>
          </a:bodyPr>
          <a:lstStyle/>
          <a:p>
            <a:r>
              <a:rPr lang="ja-JP" altLang="en-US" sz="1050">
                <a:solidFill>
                  <a:srgbClr val="FF0000"/>
                </a:solidFill>
              </a:rPr>
              <a:t>記載例</a:t>
            </a:r>
            <a:endParaRPr lang="en-US" altLang="ja-JP" sz="1050">
              <a:solidFill>
                <a:srgbClr val="FF0000"/>
              </a:solidFill>
            </a:endParaRPr>
          </a:p>
        </p:txBody>
      </p:sp>
      <p:cxnSp>
        <p:nvCxnSpPr>
          <p:cNvPr id="36" name="直線矢印コネクタ 6">
            <a:extLst>
              <a:ext uri="{FF2B5EF4-FFF2-40B4-BE49-F238E27FC236}">
                <a16:creationId xmlns:a16="http://schemas.microsoft.com/office/drawing/2014/main" id="{8D97AFE8-C236-BF48-E7CF-6065228D233B}"/>
              </a:ext>
            </a:extLst>
          </p:cNvPr>
          <p:cNvCxnSpPr>
            <a:cxnSpLocks/>
          </p:cNvCxnSpPr>
          <p:nvPr/>
        </p:nvCxnSpPr>
        <p:spPr>
          <a:xfrm>
            <a:off x="1749528" y="2917780"/>
            <a:ext cx="246203"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
            <a:extLst>
              <a:ext uri="{FF2B5EF4-FFF2-40B4-BE49-F238E27FC236}">
                <a16:creationId xmlns:a16="http://schemas.microsoft.com/office/drawing/2014/main" id="{0FD49687-3020-AF6F-123F-19ECDB7773B7}"/>
              </a:ext>
            </a:extLst>
          </p:cNvPr>
          <p:cNvSpPr txBox="1"/>
          <p:nvPr/>
        </p:nvSpPr>
        <p:spPr>
          <a:xfrm>
            <a:off x="1610130" y="2563008"/>
            <a:ext cx="618634" cy="338554"/>
          </a:xfrm>
          <a:prstGeom prst="rect">
            <a:avLst/>
          </a:prstGeom>
          <a:noFill/>
        </p:spPr>
        <p:txBody>
          <a:bodyPr wrap="square" rtlCol="0">
            <a:spAutoFit/>
          </a:bodyPr>
          <a:lstStyle/>
          <a:p>
            <a:r>
              <a:rPr kumimoji="1" lang="ja-JP" altLang="en-US" sz="800"/>
              <a:t>社会実験</a:t>
            </a:r>
            <a:endParaRPr kumimoji="1" lang="en-US" altLang="ja-JP" sz="800"/>
          </a:p>
          <a:p>
            <a:r>
              <a:rPr kumimoji="1" lang="ja-JP" altLang="en-US" sz="800"/>
              <a:t>（１年目）</a:t>
            </a:r>
          </a:p>
        </p:txBody>
      </p:sp>
      <p:cxnSp>
        <p:nvCxnSpPr>
          <p:cNvPr id="41" name="直線矢印コネクタ 6">
            <a:extLst>
              <a:ext uri="{FF2B5EF4-FFF2-40B4-BE49-F238E27FC236}">
                <a16:creationId xmlns:a16="http://schemas.microsoft.com/office/drawing/2014/main" id="{23849AEC-FBE8-7508-54CF-A3ECCB8CB0F7}"/>
              </a:ext>
            </a:extLst>
          </p:cNvPr>
          <p:cNvCxnSpPr>
            <a:cxnSpLocks/>
          </p:cNvCxnSpPr>
          <p:nvPr/>
        </p:nvCxnSpPr>
        <p:spPr>
          <a:xfrm>
            <a:off x="1993350" y="2916716"/>
            <a:ext cx="1162600"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3">
            <a:extLst>
              <a:ext uri="{FF2B5EF4-FFF2-40B4-BE49-F238E27FC236}">
                <a16:creationId xmlns:a16="http://schemas.microsoft.com/office/drawing/2014/main" id="{644387CC-7666-3148-B3B1-B57D79FC5F43}"/>
              </a:ext>
            </a:extLst>
          </p:cNvPr>
          <p:cNvSpPr txBox="1"/>
          <p:nvPr/>
        </p:nvSpPr>
        <p:spPr>
          <a:xfrm>
            <a:off x="2206516" y="2691366"/>
            <a:ext cx="870166" cy="215444"/>
          </a:xfrm>
          <a:prstGeom prst="rect">
            <a:avLst/>
          </a:prstGeom>
          <a:noFill/>
        </p:spPr>
        <p:txBody>
          <a:bodyPr wrap="square" rtlCol="0">
            <a:spAutoFit/>
          </a:bodyPr>
          <a:lstStyle/>
          <a:p>
            <a:r>
              <a:rPr kumimoji="1" lang="ja-JP" altLang="en-US" sz="800"/>
              <a:t>結果分析・評価</a:t>
            </a:r>
          </a:p>
        </p:txBody>
      </p:sp>
      <p:cxnSp>
        <p:nvCxnSpPr>
          <p:cNvPr id="46" name="直線矢印コネクタ 6">
            <a:extLst>
              <a:ext uri="{FF2B5EF4-FFF2-40B4-BE49-F238E27FC236}">
                <a16:creationId xmlns:a16="http://schemas.microsoft.com/office/drawing/2014/main" id="{9EAE45E0-91D9-8443-A563-67C5E308BB2C}"/>
              </a:ext>
            </a:extLst>
          </p:cNvPr>
          <p:cNvCxnSpPr>
            <a:cxnSpLocks/>
          </p:cNvCxnSpPr>
          <p:nvPr/>
        </p:nvCxnSpPr>
        <p:spPr>
          <a:xfrm>
            <a:off x="3132738" y="2919035"/>
            <a:ext cx="962242"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3">
            <a:extLst>
              <a:ext uri="{FF2B5EF4-FFF2-40B4-BE49-F238E27FC236}">
                <a16:creationId xmlns:a16="http://schemas.microsoft.com/office/drawing/2014/main" id="{367584B4-1293-82B0-7E2B-24E987E4149C}"/>
              </a:ext>
            </a:extLst>
          </p:cNvPr>
          <p:cNvSpPr txBox="1"/>
          <p:nvPr/>
        </p:nvSpPr>
        <p:spPr>
          <a:xfrm>
            <a:off x="3359667" y="2706606"/>
            <a:ext cx="434799" cy="215444"/>
          </a:xfrm>
          <a:prstGeom prst="rect">
            <a:avLst/>
          </a:prstGeom>
          <a:noFill/>
        </p:spPr>
        <p:txBody>
          <a:bodyPr wrap="square" rtlCol="0">
            <a:spAutoFit/>
          </a:bodyPr>
          <a:lstStyle/>
          <a:p>
            <a:r>
              <a:rPr lang="ja-JP" altLang="en-US" sz="800"/>
              <a:t>準備</a:t>
            </a:r>
            <a:endParaRPr kumimoji="1" lang="ja-JP" altLang="en-US" sz="800"/>
          </a:p>
        </p:txBody>
      </p:sp>
      <p:cxnSp>
        <p:nvCxnSpPr>
          <p:cNvPr id="48" name="直線矢印コネクタ 6">
            <a:extLst>
              <a:ext uri="{FF2B5EF4-FFF2-40B4-BE49-F238E27FC236}">
                <a16:creationId xmlns:a16="http://schemas.microsoft.com/office/drawing/2014/main" id="{E0EA3A54-F73F-C3E9-301E-9DB5673AA3A4}"/>
              </a:ext>
            </a:extLst>
          </p:cNvPr>
          <p:cNvCxnSpPr>
            <a:cxnSpLocks/>
          </p:cNvCxnSpPr>
          <p:nvPr/>
        </p:nvCxnSpPr>
        <p:spPr>
          <a:xfrm>
            <a:off x="4094980" y="2919684"/>
            <a:ext cx="242037"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49" name="テキスト ボックス 3">
            <a:extLst>
              <a:ext uri="{FF2B5EF4-FFF2-40B4-BE49-F238E27FC236}">
                <a16:creationId xmlns:a16="http://schemas.microsoft.com/office/drawing/2014/main" id="{BD429825-3CDB-80D5-89BA-B9C48F7CAEEF}"/>
              </a:ext>
            </a:extLst>
          </p:cNvPr>
          <p:cNvSpPr txBox="1"/>
          <p:nvPr/>
        </p:nvSpPr>
        <p:spPr>
          <a:xfrm>
            <a:off x="3871308" y="2539951"/>
            <a:ext cx="594105" cy="338554"/>
          </a:xfrm>
          <a:prstGeom prst="rect">
            <a:avLst/>
          </a:prstGeom>
          <a:noFill/>
        </p:spPr>
        <p:txBody>
          <a:bodyPr wrap="square" rtlCol="0">
            <a:spAutoFit/>
          </a:bodyPr>
          <a:lstStyle/>
          <a:p>
            <a:r>
              <a:rPr kumimoji="1" lang="ja-JP" altLang="en-US" sz="800"/>
              <a:t>社会実験</a:t>
            </a:r>
            <a:endParaRPr kumimoji="1" lang="en-US" altLang="ja-JP" sz="800"/>
          </a:p>
          <a:p>
            <a:r>
              <a:rPr lang="ja-JP" altLang="en-US" sz="800"/>
              <a:t>（２年目）</a:t>
            </a:r>
            <a:endParaRPr kumimoji="1" lang="ja-JP" altLang="en-US" sz="800"/>
          </a:p>
        </p:txBody>
      </p:sp>
      <p:cxnSp>
        <p:nvCxnSpPr>
          <p:cNvPr id="50" name="直線矢印コネクタ 6">
            <a:extLst>
              <a:ext uri="{FF2B5EF4-FFF2-40B4-BE49-F238E27FC236}">
                <a16:creationId xmlns:a16="http://schemas.microsoft.com/office/drawing/2014/main" id="{1DF1224C-2B1C-A23B-2C88-49F18EEB8B22}"/>
              </a:ext>
            </a:extLst>
          </p:cNvPr>
          <p:cNvCxnSpPr>
            <a:cxnSpLocks/>
          </p:cNvCxnSpPr>
          <p:nvPr/>
        </p:nvCxnSpPr>
        <p:spPr>
          <a:xfrm>
            <a:off x="4792133" y="2920154"/>
            <a:ext cx="1209967"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51" name="テキスト ボックス 3">
            <a:extLst>
              <a:ext uri="{FF2B5EF4-FFF2-40B4-BE49-F238E27FC236}">
                <a16:creationId xmlns:a16="http://schemas.microsoft.com/office/drawing/2014/main" id="{B354CB27-7121-68D9-4C95-18C701EA9BB2}"/>
              </a:ext>
            </a:extLst>
          </p:cNvPr>
          <p:cNvSpPr txBox="1"/>
          <p:nvPr/>
        </p:nvSpPr>
        <p:spPr>
          <a:xfrm>
            <a:off x="4984671" y="2699204"/>
            <a:ext cx="866173" cy="215444"/>
          </a:xfrm>
          <a:prstGeom prst="rect">
            <a:avLst/>
          </a:prstGeom>
          <a:noFill/>
        </p:spPr>
        <p:txBody>
          <a:bodyPr wrap="square" rtlCol="0">
            <a:spAutoFit/>
          </a:bodyPr>
          <a:lstStyle/>
          <a:p>
            <a:r>
              <a:rPr kumimoji="1" lang="ja-JP" altLang="en-US" sz="800"/>
              <a:t>結果分析・評価</a:t>
            </a:r>
          </a:p>
        </p:txBody>
      </p:sp>
      <p:cxnSp>
        <p:nvCxnSpPr>
          <p:cNvPr id="56" name="直線矢印コネクタ 6">
            <a:extLst>
              <a:ext uri="{FF2B5EF4-FFF2-40B4-BE49-F238E27FC236}">
                <a16:creationId xmlns:a16="http://schemas.microsoft.com/office/drawing/2014/main" id="{93DBD604-DF29-F256-539D-3E4891664D26}"/>
              </a:ext>
            </a:extLst>
          </p:cNvPr>
          <p:cNvCxnSpPr>
            <a:cxnSpLocks/>
          </p:cNvCxnSpPr>
          <p:nvPr/>
        </p:nvCxnSpPr>
        <p:spPr>
          <a:xfrm>
            <a:off x="6002100" y="2920117"/>
            <a:ext cx="1366440"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57" name="テキスト ボックス 3">
            <a:extLst>
              <a:ext uri="{FF2B5EF4-FFF2-40B4-BE49-F238E27FC236}">
                <a16:creationId xmlns:a16="http://schemas.microsoft.com/office/drawing/2014/main" id="{4DEE445D-B646-2BBF-D036-A76CF5E6060B}"/>
              </a:ext>
            </a:extLst>
          </p:cNvPr>
          <p:cNvSpPr txBox="1"/>
          <p:nvPr/>
        </p:nvSpPr>
        <p:spPr>
          <a:xfrm>
            <a:off x="6376727" y="2721370"/>
            <a:ext cx="434799" cy="215444"/>
          </a:xfrm>
          <a:prstGeom prst="rect">
            <a:avLst/>
          </a:prstGeom>
          <a:noFill/>
        </p:spPr>
        <p:txBody>
          <a:bodyPr wrap="square" rtlCol="0">
            <a:spAutoFit/>
          </a:bodyPr>
          <a:lstStyle/>
          <a:p>
            <a:r>
              <a:rPr lang="ja-JP" altLang="en-US" sz="800"/>
              <a:t>準備</a:t>
            </a:r>
            <a:endParaRPr kumimoji="1" lang="ja-JP" altLang="en-US" sz="800"/>
          </a:p>
        </p:txBody>
      </p:sp>
      <p:cxnSp>
        <p:nvCxnSpPr>
          <p:cNvPr id="58" name="直線矢印コネクタ 6">
            <a:extLst>
              <a:ext uri="{FF2B5EF4-FFF2-40B4-BE49-F238E27FC236}">
                <a16:creationId xmlns:a16="http://schemas.microsoft.com/office/drawing/2014/main" id="{580DED11-28E0-CA48-BED2-64280B294403}"/>
              </a:ext>
            </a:extLst>
          </p:cNvPr>
          <p:cNvCxnSpPr>
            <a:cxnSpLocks/>
          </p:cNvCxnSpPr>
          <p:nvPr/>
        </p:nvCxnSpPr>
        <p:spPr>
          <a:xfrm>
            <a:off x="7368540" y="2918782"/>
            <a:ext cx="236220"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59" name="テキスト ボックス 3">
            <a:extLst>
              <a:ext uri="{FF2B5EF4-FFF2-40B4-BE49-F238E27FC236}">
                <a16:creationId xmlns:a16="http://schemas.microsoft.com/office/drawing/2014/main" id="{47E30880-92E0-ED6C-99E7-25322DF503B9}"/>
              </a:ext>
            </a:extLst>
          </p:cNvPr>
          <p:cNvSpPr txBox="1"/>
          <p:nvPr/>
        </p:nvSpPr>
        <p:spPr>
          <a:xfrm>
            <a:off x="7157855" y="2538195"/>
            <a:ext cx="618634" cy="338554"/>
          </a:xfrm>
          <a:prstGeom prst="rect">
            <a:avLst/>
          </a:prstGeom>
          <a:noFill/>
        </p:spPr>
        <p:txBody>
          <a:bodyPr wrap="square" rtlCol="0">
            <a:spAutoFit/>
          </a:bodyPr>
          <a:lstStyle/>
          <a:p>
            <a:r>
              <a:rPr kumimoji="1" lang="ja-JP" altLang="en-US" sz="800"/>
              <a:t>社会実験</a:t>
            </a:r>
            <a:endParaRPr kumimoji="1" lang="en-US" altLang="ja-JP" sz="800"/>
          </a:p>
          <a:p>
            <a:r>
              <a:rPr lang="ja-JP" altLang="en-US" sz="800"/>
              <a:t>（３年目）</a:t>
            </a:r>
            <a:endParaRPr kumimoji="1" lang="ja-JP" altLang="en-US" sz="800"/>
          </a:p>
        </p:txBody>
      </p:sp>
      <p:cxnSp>
        <p:nvCxnSpPr>
          <p:cNvPr id="60" name="直線矢印コネクタ 6">
            <a:extLst>
              <a:ext uri="{FF2B5EF4-FFF2-40B4-BE49-F238E27FC236}">
                <a16:creationId xmlns:a16="http://schemas.microsoft.com/office/drawing/2014/main" id="{F8E3DC2A-E7C2-0E04-5690-4D2FC303B287}"/>
              </a:ext>
            </a:extLst>
          </p:cNvPr>
          <p:cNvCxnSpPr>
            <a:cxnSpLocks/>
          </p:cNvCxnSpPr>
          <p:nvPr/>
        </p:nvCxnSpPr>
        <p:spPr>
          <a:xfrm>
            <a:off x="7604760" y="2912361"/>
            <a:ext cx="1188475"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61" name="テキスト ボックス 3">
            <a:extLst>
              <a:ext uri="{FF2B5EF4-FFF2-40B4-BE49-F238E27FC236}">
                <a16:creationId xmlns:a16="http://schemas.microsoft.com/office/drawing/2014/main" id="{C9EDE067-D464-5F48-878A-04E4E348C741}"/>
              </a:ext>
            </a:extLst>
          </p:cNvPr>
          <p:cNvSpPr txBox="1"/>
          <p:nvPr/>
        </p:nvSpPr>
        <p:spPr>
          <a:xfrm>
            <a:off x="7753731" y="2719093"/>
            <a:ext cx="866173" cy="215444"/>
          </a:xfrm>
          <a:prstGeom prst="rect">
            <a:avLst/>
          </a:prstGeom>
          <a:noFill/>
        </p:spPr>
        <p:txBody>
          <a:bodyPr wrap="square" rtlCol="0">
            <a:spAutoFit/>
          </a:bodyPr>
          <a:lstStyle/>
          <a:p>
            <a:r>
              <a:rPr kumimoji="1" lang="ja-JP" altLang="en-US" sz="800"/>
              <a:t>結果分析・評価</a:t>
            </a:r>
          </a:p>
        </p:txBody>
      </p:sp>
      <p:sp>
        <p:nvSpPr>
          <p:cNvPr id="1099" name="テキスト ボックス 3">
            <a:extLst>
              <a:ext uri="{FF2B5EF4-FFF2-40B4-BE49-F238E27FC236}">
                <a16:creationId xmlns:a16="http://schemas.microsoft.com/office/drawing/2014/main" id="{87FA0B7B-7795-6CF2-B859-B208484DDEBB}"/>
              </a:ext>
            </a:extLst>
          </p:cNvPr>
          <p:cNvSpPr txBox="1"/>
          <p:nvPr/>
        </p:nvSpPr>
        <p:spPr>
          <a:xfrm>
            <a:off x="7548465" y="2949755"/>
            <a:ext cx="1301063" cy="215444"/>
          </a:xfrm>
          <a:prstGeom prst="rect">
            <a:avLst/>
          </a:prstGeom>
          <a:noFill/>
        </p:spPr>
        <p:txBody>
          <a:bodyPr wrap="square" rtlCol="0">
            <a:spAutoFit/>
          </a:bodyPr>
          <a:lstStyle/>
          <a:p>
            <a:r>
              <a:rPr kumimoji="1" lang="ja-JP" altLang="en-US" sz="800"/>
              <a:t>自走化に向けた体制構築</a:t>
            </a:r>
          </a:p>
        </p:txBody>
      </p:sp>
      <p:sp>
        <p:nvSpPr>
          <p:cNvPr id="1100" name="テキスト ボックス 3">
            <a:extLst>
              <a:ext uri="{FF2B5EF4-FFF2-40B4-BE49-F238E27FC236}">
                <a16:creationId xmlns:a16="http://schemas.microsoft.com/office/drawing/2014/main" id="{D3CEF945-E5CE-AB20-CF5C-9705EAC64132}"/>
              </a:ext>
            </a:extLst>
          </p:cNvPr>
          <p:cNvSpPr txBox="1"/>
          <p:nvPr/>
        </p:nvSpPr>
        <p:spPr>
          <a:xfrm>
            <a:off x="2500472" y="2927394"/>
            <a:ext cx="1366377" cy="215444"/>
          </a:xfrm>
          <a:prstGeom prst="rect">
            <a:avLst/>
          </a:prstGeom>
          <a:noFill/>
        </p:spPr>
        <p:txBody>
          <a:bodyPr wrap="square" rtlCol="0">
            <a:spAutoFit/>
          </a:bodyPr>
          <a:lstStyle/>
          <a:p>
            <a:r>
              <a:rPr lang="ja-JP" altLang="en-US" sz="800"/>
              <a:t>改善点を反映した再設計</a:t>
            </a:r>
            <a:endParaRPr kumimoji="1" lang="ja-JP" altLang="en-US" sz="800"/>
          </a:p>
        </p:txBody>
      </p:sp>
      <p:sp>
        <p:nvSpPr>
          <p:cNvPr id="1101" name="テキスト ボックス 3">
            <a:extLst>
              <a:ext uri="{FF2B5EF4-FFF2-40B4-BE49-F238E27FC236}">
                <a16:creationId xmlns:a16="http://schemas.microsoft.com/office/drawing/2014/main" id="{A431ADCB-D2FA-E573-0242-086F473F06C8}"/>
              </a:ext>
            </a:extLst>
          </p:cNvPr>
          <p:cNvSpPr txBox="1"/>
          <p:nvPr/>
        </p:nvSpPr>
        <p:spPr>
          <a:xfrm>
            <a:off x="5370831" y="2940677"/>
            <a:ext cx="1301063" cy="215444"/>
          </a:xfrm>
          <a:prstGeom prst="rect">
            <a:avLst/>
          </a:prstGeom>
          <a:noFill/>
        </p:spPr>
        <p:txBody>
          <a:bodyPr wrap="square" rtlCol="0">
            <a:spAutoFit/>
          </a:bodyPr>
          <a:lstStyle/>
          <a:p>
            <a:r>
              <a:rPr lang="ja-JP" altLang="en-US" sz="800"/>
              <a:t>改善点を反映した再設計</a:t>
            </a:r>
            <a:endParaRPr kumimoji="1" lang="ja-JP" altLang="en-US" sz="800"/>
          </a:p>
        </p:txBody>
      </p:sp>
      <p:sp>
        <p:nvSpPr>
          <p:cNvPr id="3" name="テキスト ボックス 13">
            <a:extLst>
              <a:ext uri="{FF2B5EF4-FFF2-40B4-BE49-F238E27FC236}">
                <a16:creationId xmlns:a16="http://schemas.microsoft.com/office/drawing/2014/main" id="{6B8C2672-AE20-3672-4165-AA1131A08FB5}"/>
              </a:ext>
            </a:extLst>
          </p:cNvPr>
          <p:cNvSpPr txBox="1"/>
          <p:nvPr/>
        </p:nvSpPr>
        <p:spPr>
          <a:xfrm>
            <a:off x="107889" y="3846394"/>
            <a:ext cx="4328056" cy="292388"/>
          </a:xfrm>
          <a:prstGeom prst="rect">
            <a:avLst/>
          </a:prstGeom>
          <a:solidFill>
            <a:srgbClr val="002882"/>
          </a:solidFill>
        </p:spPr>
        <p:txBody>
          <a:bodyPr wrap="square" rtlCol="0" anchor="ctr" anchorCtr="0">
            <a:spAutoFit/>
          </a:bodyPr>
          <a:lstStyle/>
          <a:p>
            <a:pPr>
              <a:defRPr/>
            </a:pP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目標設定及び実施結果の評価方針</a:t>
            </a:r>
            <a:r>
              <a:rPr lang="ja-JP" altLang="en-US" sz="9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（重点審査項目③・④）</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3">
            <a:extLst>
              <a:ext uri="{FF2B5EF4-FFF2-40B4-BE49-F238E27FC236}">
                <a16:creationId xmlns:a16="http://schemas.microsoft.com/office/drawing/2014/main" id="{DBBE8B40-5D56-2536-F9E7-CADCC454CC8B}"/>
              </a:ext>
            </a:extLst>
          </p:cNvPr>
          <p:cNvSpPr txBox="1"/>
          <p:nvPr/>
        </p:nvSpPr>
        <p:spPr>
          <a:xfrm>
            <a:off x="4520661" y="3844510"/>
            <a:ext cx="4515450" cy="292388"/>
          </a:xfrm>
          <a:prstGeom prst="rect">
            <a:avLst/>
          </a:prstGeom>
          <a:solidFill>
            <a:srgbClr val="002882"/>
          </a:solidFill>
        </p:spPr>
        <p:txBody>
          <a:bodyPr wrap="square" rtlCol="0" anchor="ctr" anchorCtr="0">
            <a:spAutoFit/>
          </a:bodyPr>
          <a:lstStyle/>
          <a:p>
            <a:pPr>
              <a:defRPr/>
            </a:pPr>
            <a:r>
              <a:rPr lang="ja-JP" altLang="en-US" sz="1300" b="1">
                <a:solidFill>
                  <a:srgbClr val="FFFFFF"/>
                </a:solidFill>
                <a:latin typeface="メイリオ" panose="020B0604030504040204" pitchFamily="50" charset="-128"/>
                <a:ea typeface="メイリオ" panose="020B0604030504040204" pitchFamily="50" charset="-128"/>
              </a:rPr>
              <a:t>実施結果の公表方針 、評価結果の活用方針</a:t>
            </a:r>
            <a:r>
              <a:rPr lang="ja-JP" altLang="en-US" sz="8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（重点審査項目③・④）</a:t>
            </a:r>
            <a:endParaRPr lang="ja-JP" altLang="en-US" sz="1300" b="1">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C98C4192-963C-5ADE-EAED-8F2352B85276}"/>
              </a:ext>
            </a:extLst>
          </p:cNvPr>
          <p:cNvSpPr/>
          <p:nvPr/>
        </p:nvSpPr>
        <p:spPr>
          <a:xfrm>
            <a:off x="71693" y="4117971"/>
            <a:ext cx="4298879" cy="2740029"/>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100">
                <a:solidFill>
                  <a:srgbClr val="FF0000"/>
                </a:solidFill>
              </a:rPr>
              <a:t>目標設定及び実施結果の評価の方針について記載すること</a:t>
            </a:r>
            <a:r>
              <a:rPr lang="en-US" altLang="ja-JP" sz="1100">
                <a:solidFill>
                  <a:srgbClr val="FF0000"/>
                </a:solidFill>
              </a:rPr>
              <a:t>※</a:t>
            </a:r>
          </a:p>
          <a:p>
            <a:endParaRPr lang="en-US" altLang="ja-JP" sz="1050" b="1" u="sng">
              <a:solidFill>
                <a:srgbClr val="FF0000"/>
              </a:solidFill>
            </a:endParaRPr>
          </a:p>
          <a:p>
            <a:r>
              <a:rPr lang="ja-JP" altLang="en-US" sz="1000" b="1" u="sng">
                <a:solidFill>
                  <a:srgbClr val="FF0000"/>
                </a:solidFill>
              </a:rPr>
              <a:t>（記載例①）　</a:t>
            </a:r>
            <a:r>
              <a:rPr lang="ja-JP" altLang="en-US" sz="1000" u="sng">
                <a:solidFill>
                  <a:srgbClr val="FF0000"/>
                </a:solidFill>
              </a:rPr>
              <a:t>人材について</a:t>
            </a:r>
            <a:endParaRPr lang="en-US" altLang="ja-JP" sz="1000" u="sng">
              <a:solidFill>
                <a:srgbClr val="FF0000"/>
              </a:solidFill>
            </a:endParaRPr>
          </a:p>
          <a:p>
            <a:r>
              <a:rPr lang="en-US" altLang="ja-JP" sz="1000">
                <a:solidFill>
                  <a:srgbClr val="FF0000"/>
                </a:solidFill>
              </a:rPr>
              <a:t>【</a:t>
            </a:r>
            <a:r>
              <a:rPr lang="ja-JP" altLang="en-US" sz="1000">
                <a:solidFill>
                  <a:srgbClr val="FF0000"/>
                </a:solidFill>
              </a:rPr>
              <a:t>目標設定</a:t>
            </a:r>
            <a:r>
              <a:rPr lang="en-US" altLang="ja-JP" sz="1000">
                <a:solidFill>
                  <a:srgbClr val="FF0000"/>
                </a:solidFill>
              </a:rPr>
              <a:t>】</a:t>
            </a:r>
          </a:p>
          <a:p>
            <a:r>
              <a:rPr lang="ja-JP" altLang="en-US" sz="1000">
                <a:solidFill>
                  <a:srgbClr val="FF0000"/>
                </a:solidFill>
              </a:rPr>
              <a:t>・年度毎にテーマ（農、住、</a:t>
            </a:r>
            <a:r>
              <a:rPr lang="en-US" altLang="ja-JP" sz="1000">
                <a:solidFill>
                  <a:srgbClr val="FF0000"/>
                </a:solidFill>
              </a:rPr>
              <a:t>AI</a:t>
            </a:r>
            <a:r>
              <a:rPr lang="ja-JP" altLang="en-US" sz="1000">
                <a:solidFill>
                  <a:srgbClr val="FF0000"/>
                </a:solidFill>
              </a:rPr>
              <a:t>など）を変えた社会実験を実施することで、様々な分野のまちづくり人材の発掘を行う。</a:t>
            </a:r>
            <a:endParaRPr lang="en-US" altLang="ja-JP" sz="1000">
              <a:solidFill>
                <a:srgbClr val="FF0000"/>
              </a:solidFill>
            </a:endParaRPr>
          </a:p>
          <a:p>
            <a:r>
              <a:rPr lang="en-US" altLang="ja-JP" sz="1000">
                <a:solidFill>
                  <a:srgbClr val="FF0000"/>
                </a:solidFill>
              </a:rPr>
              <a:t>【</a:t>
            </a:r>
            <a:r>
              <a:rPr lang="ja-JP" altLang="en-US" sz="1000">
                <a:solidFill>
                  <a:srgbClr val="FF0000"/>
                </a:solidFill>
              </a:rPr>
              <a:t>評価方針</a:t>
            </a:r>
            <a:r>
              <a:rPr lang="en-US" altLang="ja-JP" sz="1000">
                <a:solidFill>
                  <a:srgbClr val="FF0000"/>
                </a:solidFill>
              </a:rPr>
              <a:t>】</a:t>
            </a:r>
          </a:p>
          <a:p>
            <a:r>
              <a:rPr lang="ja-JP" altLang="en-US" sz="1000">
                <a:solidFill>
                  <a:srgbClr val="FF0000"/>
                </a:solidFill>
              </a:rPr>
              <a:t>・エリアプラットフォームへの参画があったかどうかで評価を実施する。</a:t>
            </a:r>
            <a:endParaRPr lang="en-US" altLang="ja-JP" sz="1000">
              <a:solidFill>
                <a:srgbClr val="FF0000"/>
              </a:solidFill>
            </a:endParaRPr>
          </a:p>
          <a:p>
            <a:r>
              <a:rPr lang="ja-JP" altLang="en-US" sz="1000">
                <a:solidFill>
                  <a:srgbClr val="FF0000"/>
                </a:solidFill>
              </a:rPr>
              <a:t>・社会実験後のまちづくり活動への参加の有無で評価を実施する。</a:t>
            </a:r>
            <a:endParaRPr lang="en-US" altLang="ja-JP" sz="1000">
              <a:solidFill>
                <a:srgbClr val="FF0000"/>
              </a:solidFill>
            </a:endParaRPr>
          </a:p>
          <a:p>
            <a:r>
              <a:rPr lang="ja-JP" altLang="en-US" sz="1000" b="1" u="sng">
                <a:solidFill>
                  <a:srgbClr val="FF0000"/>
                </a:solidFill>
              </a:rPr>
              <a:t>（記載例②）　</a:t>
            </a:r>
            <a:r>
              <a:rPr lang="ja-JP" altLang="en-US" sz="1000" u="sng">
                <a:solidFill>
                  <a:srgbClr val="FF0000"/>
                </a:solidFill>
              </a:rPr>
              <a:t>財源について</a:t>
            </a:r>
            <a:endParaRPr lang="en-US" altLang="ja-JP" sz="1000" u="sng">
              <a:solidFill>
                <a:srgbClr val="FF0000"/>
              </a:solidFill>
            </a:endParaRPr>
          </a:p>
          <a:p>
            <a:r>
              <a:rPr lang="en-US" altLang="ja-JP" sz="1000">
                <a:solidFill>
                  <a:srgbClr val="FF0000"/>
                </a:solidFill>
              </a:rPr>
              <a:t>【</a:t>
            </a:r>
            <a:r>
              <a:rPr lang="ja-JP" altLang="en-US" sz="1000">
                <a:solidFill>
                  <a:srgbClr val="FF0000"/>
                </a:solidFill>
              </a:rPr>
              <a:t>目標設定</a:t>
            </a:r>
            <a:r>
              <a:rPr lang="en-US" altLang="ja-JP" sz="1000">
                <a:solidFill>
                  <a:srgbClr val="FF0000"/>
                </a:solidFill>
              </a:rPr>
              <a:t>】</a:t>
            </a:r>
          </a:p>
          <a:p>
            <a:r>
              <a:rPr lang="ja-JP" altLang="en-US" sz="1000">
                <a:solidFill>
                  <a:srgbClr val="FF0000"/>
                </a:solidFill>
              </a:rPr>
              <a:t>・公共空間活用時の持続可能な資金サイクルの構築</a:t>
            </a:r>
            <a:endParaRPr lang="en-US" altLang="ja-JP" sz="1000">
              <a:solidFill>
                <a:srgbClr val="FF0000"/>
              </a:solidFill>
            </a:endParaRPr>
          </a:p>
          <a:p>
            <a:r>
              <a:rPr lang="en-US" altLang="ja-JP" sz="1000">
                <a:solidFill>
                  <a:srgbClr val="FF0000"/>
                </a:solidFill>
              </a:rPr>
              <a:t>【</a:t>
            </a:r>
            <a:r>
              <a:rPr lang="ja-JP" altLang="en-US" sz="1000">
                <a:solidFill>
                  <a:srgbClr val="FF0000"/>
                </a:solidFill>
              </a:rPr>
              <a:t>評価方針</a:t>
            </a:r>
            <a:r>
              <a:rPr lang="en-US" altLang="ja-JP" sz="1000">
                <a:solidFill>
                  <a:srgbClr val="FF0000"/>
                </a:solidFill>
              </a:rPr>
              <a:t>】</a:t>
            </a:r>
          </a:p>
          <a:p>
            <a:r>
              <a:rPr lang="ja-JP" altLang="en-US" sz="1000">
                <a:solidFill>
                  <a:srgbClr val="FF0000"/>
                </a:solidFill>
              </a:rPr>
              <a:t>・社会実験の規模感（エリアや日数等）を調整しながら、調達可能な資金（エリアプラットフォーム会員から徴収、地域の企業からの協賛金等）と支出のバランスを見極め、持続性のある（定期的に開催が可能な）公共空間活用の規模感を把握し、持続可能な資金サイクルを検証する。</a:t>
            </a:r>
            <a:endParaRPr lang="en-US" altLang="ja-JP" sz="1000">
              <a:solidFill>
                <a:srgbClr val="FF0000"/>
              </a:solidFill>
            </a:endParaRPr>
          </a:p>
        </p:txBody>
      </p:sp>
      <p:sp>
        <p:nvSpPr>
          <p:cNvPr id="18" name="正方形/長方形 17">
            <a:extLst>
              <a:ext uri="{FF2B5EF4-FFF2-40B4-BE49-F238E27FC236}">
                <a16:creationId xmlns:a16="http://schemas.microsoft.com/office/drawing/2014/main" id="{8B3F54AC-EA1D-FE38-1C9A-30443873CDC0}"/>
              </a:ext>
            </a:extLst>
          </p:cNvPr>
          <p:cNvSpPr/>
          <p:nvPr/>
        </p:nvSpPr>
        <p:spPr>
          <a:xfrm>
            <a:off x="4533344" y="4160236"/>
            <a:ext cx="4515450" cy="2527850"/>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100">
                <a:solidFill>
                  <a:srgbClr val="FF0000"/>
                </a:solidFill>
              </a:rPr>
              <a:t>事業実施後の実施結果の公表方針 、評価結果の活用方針について記載すること</a:t>
            </a:r>
            <a:endParaRPr lang="en-US" altLang="ja-JP" sz="1100">
              <a:solidFill>
                <a:srgbClr val="FF0000"/>
              </a:solidFill>
            </a:endParaRPr>
          </a:p>
          <a:p>
            <a:endParaRPr lang="en-US" altLang="ja-JP" sz="1000">
              <a:solidFill>
                <a:srgbClr val="FF0000"/>
              </a:solidFill>
            </a:endParaRPr>
          </a:p>
          <a:p>
            <a:r>
              <a:rPr lang="ja-JP" altLang="en-US" sz="1000" b="1" u="sng">
                <a:solidFill>
                  <a:srgbClr val="FF0000"/>
                </a:solidFill>
              </a:rPr>
              <a:t>（記載例）</a:t>
            </a:r>
            <a:endParaRPr lang="en-US" altLang="ja-JP" sz="1000" b="1" u="sng">
              <a:solidFill>
                <a:srgbClr val="FF0000"/>
              </a:solidFill>
            </a:endParaRPr>
          </a:p>
          <a:p>
            <a:endParaRPr lang="en-US" altLang="ja-JP" sz="1000" b="1">
              <a:solidFill>
                <a:srgbClr val="FF0000"/>
              </a:solidFill>
            </a:endParaRPr>
          </a:p>
          <a:p>
            <a:r>
              <a:rPr lang="en-US" altLang="ja-JP" sz="1000">
                <a:solidFill>
                  <a:srgbClr val="FF0000"/>
                </a:solidFill>
              </a:rPr>
              <a:t>【</a:t>
            </a:r>
            <a:r>
              <a:rPr lang="ja-JP" altLang="en-US" sz="1000">
                <a:solidFill>
                  <a:srgbClr val="FF0000"/>
                </a:solidFill>
              </a:rPr>
              <a:t>実施結果の公表方針</a:t>
            </a:r>
            <a:r>
              <a:rPr lang="en-US" altLang="ja-JP" sz="1000">
                <a:solidFill>
                  <a:srgbClr val="FF0000"/>
                </a:solidFill>
              </a:rPr>
              <a:t>】</a:t>
            </a:r>
          </a:p>
          <a:p>
            <a:r>
              <a:rPr lang="ja-JP" altLang="en-US" sz="1000">
                <a:solidFill>
                  <a:srgbClr val="FF0000"/>
                </a:solidFill>
              </a:rPr>
              <a:t>・協議会の</a:t>
            </a:r>
            <a:r>
              <a:rPr lang="en-US" altLang="ja-JP" sz="1000">
                <a:solidFill>
                  <a:srgbClr val="FF0000"/>
                </a:solidFill>
              </a:rPr>
              <a:t>HP</a:t>
            </a:r>
            <a:r>
              <a:rPr lang="ja-JP" altLang="en-US" sz="1000">
                <a:solidFill>
                  <a:srgbClr val="FF0000"/>
                </a:solidFill>
              </a:rPr>
              <a:t>に掲載するとともに市の広報誌で周知を実施する。</a:t>
            </a:r>
            <a:endParaRPr lang="en-US" altLang="ja-JP" sz="1000">
              <a:solidFill>
                <a:srgbClr val="FF0000"/>
              </a:solidFill>
            </a:endParaRPr>
          </a:p>
          <a:p>
            <a:endParaRPr lang="en-US" altLang="ja-JP" sz="1000">
              <a:solidFill>
                <a:srgbClr val="FF0000"/>
              </a:solidFill>
            </a:endParaRPr>
          </a:p>
          <a:p>
            <a:r>
              <a:rPr lang="en-US" altLang="ja-JP" sz="1000">
                <a:solidFill>
                  <a:srgbClr val="FF0000"/>
                </a:solidFill>
              </a:rPr>
              <a:t>【</a:t>
            </a:r>
            <a:r>
              <a:rPr lang="ja-JP" altLang="en-US" sz="1000">
                <a:solidFill>
                  <a:srgbClr val="FF0000"/>
                </a:solidFill>
              </a:rPr>
              <a:t>評価結果の活用方針</a:t>
            </a:r>
            <a:r>
              <a:rPr lang="en-US" altLang="ja-JP" sz="1000">
                <a:solidFill>
                  <a:srgbClr val="FF0000"/>
                </a:solidFill>
              </a:rPr>
              <a:t>】</a:t>
            </a:r>
          </a:p>
          <a:p>
            <a:r>
              <a:rPr lang="ja-JP" altLang="en-US" sz="1000">
                <a:solidFill>
                  <a:srgbClr val="FF0000"/>
                </a:solidFill>
              </a:rPr>
              <a:t>・令和</a:t>
            </a:r>
            <a:r>
              <a:rPr lang="en-US" altLang="ja-JP" sz="1000">
                <a:solidFill>
                  <a:srgbClr val="FF0000"/>
                </a:solidFill>
              </a:rPr>
              <a:t>8</a:t>
            </a:r>
            <a:r>
              <a:rPr lang="ja-JP" altLang="en-US" sz="1000">
                <a:solidFill>
                  <a:srgbClr val="FF0000"/>
                </a:solidFill>
              </a:rPr>
              <a:t>年度は○○○○（内容）の社会実験を実施し、令和</a:t>
            </a:r>
            <a:r>
              <a:rPr lang="en-US" altLang="ja-JP" sz="1000">
                <a:solidFill>
                  <a:srgbClr val="FF0000"/>
                </a:solidFill>
              </a:rPr>
              <a:t>9</a:t>
            </a:r>
            <a:r>
              <a:rPr lang="ja-JP" altLang="en-US" sz="1000">
                <a:solidFill>
                  <a:srgbClr val="FF0000"/>
                </a:solidFill>
              </a:rPr>
              <a:t>年度は令和</a:t>
            </a:r>
            <a:r>
              <a:rPr lang="en-US" altLang="ja-JP" sz="1000">
                <a:solidFill>
                  <a:srgbClr val="FF0000"/>
                </a:solidFill>
              </a:rPr>
              <a:t>8</a:t>
            </a:r>
            <a:r>
              <a:rPr lang="ja-JP" altLang="en-US" sz="1000">
                <a:solidFill>
                  <a:srgbClr val="FF0000"/>
                </a:solidFill>
              </a:rPr>
              <a:t>年度の結果を踏まえて、○○○○を改善して社会実験を実施し（改善点）、○○○○の違いによる効果を把握する。</a:t>
            </a:r>
            <a:endParaRPr lang="en-US" altLang="ja-JP" sz="1000">
              <a:solidFill>
                <a:srgbClr val="FF0000"/>
              </a:solidFill>
            </a:endParaRPr>
          </a:p>
          <a:p>
            <a:r>
              <a:rPr lang="ja-JP" altLang="en-US" sz="1000">
                <a:solidFill>
                  <a:srgbClr val="FF0000"/>
                </a:solidFill>
              </a:rPr>
              <a:t>・令和</a:t>
            </a:r>
            <a:r>
              <a:rPr lang="en-US" altLang="ja-JP" sz="1000">
                <a:solidFill>
                  <a:srgbClr val="FF0000"/>
                </a:solidFill>
              </a:rPr>
              <a:t>10</a:t>
            </a:r>
            <a:r>
              <a:rPr lang="ja-JP" altLang="en-US" sz="1000">
                <a:solidFill>
                  <a:srgbClr val="FF0000"/>
                </a:solidFill>
              </a:rPr>
              <a:t>年度は、令和</a:t>
            </a:r>
            <a:r>
              <a:rPr lang="en-US" altLang="ja-JP" sz="1000">
                <a:solidFill>
                  <a:srgbClr val="FF0000"/>
                </a:solidFill>
              </a:rPr>
              <a:t>8</a:t>
            </a:r>
            <a:r>
              <a:rPr lang="ja-JP" altLang="en-US" sz="1000">
                <a:solidFill>
                  <a:srgbClr val="FF0000"/>
                </a:solidFill>
              </a:rPr>
              <a:t>・</a:t>
            </a:r>
            <a:r>
              <a:rPr lang="en-US" altLang="ja-JP" sz="1000">
                <a:solidFill>
                  <a:srgbClr val="FF0000"/>
                </a:solidFill>
              </a:rPr>
              <a:t>9</a:t>
            </a:r>
            <a:r>
              <a:rPr lang="ja-JP" altLang="en-US" sz="1000">
                <a:solidFill>
                  <a:srgbClr val="FF0000"/>
                </a:solidFill>
              </a:rPr>
              <a:t>年度の結果を踏まえて、○○○○を改善して社会実験を実施し（改善点）、持続可能な資金調達方法を確立する（自走化に向けた体制構築）。</a:t>
            </a:r>
            <a:endParaRPr lang="en-US" altLang="ja-JP" sz="1000">
              <a:solidFill>
                <a:srgbClr val="FF0000"/>
              </a:solidFill>
            </a:endParaRPr>
          </a:p>
        </p:txBody>
      </p:sp>
      <p:sp>
        <p:nvSpPr>
          <p:cNvPr id="19" name="正方形/長方形 18">
            <a:extLst>
              <a:ext uri="{FF2B5EF4-FFF2-40B4-BE49-F238E27FC236}">
                <a16:creationId xmlns:a16="http://schemas.microsoft.com/office/drawing/2014/main" id="{6667A416-E9E9-5649-3025-A070BDE881D7}"/>
              </a:ext>
            </a:extLst>
          </p:cNvPr>
          <p:cNvSpPr/>
          <p:nvPr/>
        </p:nvSpPr>
        <p:spPr>
          <a:xfrm>
            <a:off x="82126" y="3277618"/>
            <a:ext cx="8631732" cy="624957"/>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100">
                <a:solidFill>
                  <a:srgbClr val="FF0000"/>
                </a:solidFill>
              </a:rPr>
              <a:t>・令和○年度～令和○年度までの実施を予定</a:t>
            </a:r>
            <a:endParaRPr lang="en-US" altLang="ja-JP" sz="1100">
              <a:solidFill>
                <a:srgbClr val="FF0000"/>
              </a:solidFill>
            </a:endParaRPr>
          </a:p>
          <a:p>
            <a:r>
              <a:rPr lang="ja-JP" altLang="en-US" sz="1100">
                <a:solidFill>
                  <a:srgbClr val="FF0000"/>
                </a:solidFill>
              </a:rPr>
              <a:t>・</a:t>
            </a:r>
            <a:endParaRPr lang="en-US" altLang="ja-JP" sz="1100">
              <a:solidFill>
                <a:srgbClr val="FF0000"/>
              </a:solidFill>
            </a:endParaRPr>
          </a:p>
          <a:p>
            <a:r>
              <a:rPr lang="ja-JP" altLang="en-US" sz="1100">
                <a:solidFill>
                  <a:srgbClr val="FF0000"/>
                </a:solidFill>
              </a:rPr>
              <a:t>・</a:t>
            </a:r>
            <a:endParaRPr lang="en-US" altLang="ja-JP" sz="1100">
              <a:solidFill>
                <a:srgbClr val="FF0000"/>
              </a:solidFill>
            </a:endParaRPr>
          </a:p>
        </p:txBody>
      </p:sp>
      <p:sp>
        <p:nvSpPr>
          <p:cNvPr id="22" name="スライド番号プレースホルダー 21">
            <a:extLst>
              <a:ext uri="{FF2B5EF4-FFF2-40B4-BE49-F238E27FC236}">
                <a16:creationId xmlns:a16="http://schemas.microsoft.com/office/drawing/2014/main" id="{C335534D-9341-14AB-FD30-DE65C886B391}"/>
              </a:ext>
            </a:extLst>
          </p:cNvPr>
          <p:cNvSpPr>
            <a:spLocks noGrp="1"/>
          </p:cNvSpPr>
          <p:nvPr>
            <p:ph type="sldNum" sz="quarter" idx="12"/>
          </p:nvPr>
        </p:nvSpPr>
        <p:spPr/>
        <p:txBody>
          <a:bodyPr/>
          <a:lstStyle/>
          <a:p>
            <a:pPr>
              <a:defRPr/>
            </a:pPr>
            <a:fld id="{651FC12D-27C1-4F31-90C9-A93D49E44687}" type="slidenum">
              <a:rPr lang="en-US" altLang="ja-JP" smtClean="0"/>
              <a:pPr>
                <a:defRPr/>
              </a:pPr>
              <a:t>5</a:t>
            </a:fld>
            <a:endParaRPr lang="en-US" altLang="ja-JP"/>
          </a:p>
        </p:txBody>
      </p:sp>
      <p:cxnSp>
        <p:nvCxnSpPr>
          <p:cNvPr id="1093" name="直線矢印コネクタ 6">
            <a:extLst>
              <a:ext uri="{FF2B5EF4-FFF2-40B4-BE49-F238E27FC236}">
                <a16:creationId xmlns:a16="http://schemas.microsoft.com/office/drawing/2014/main" id="{4C12AB23-C22F-B468-F948-2D119725286F}"/>
              </a:ext>
            </a:extLst>
          </p:cNvPr>
          <p:cNvCxnSpPr>
            <a:cxnSpLocks/>
          </p:cNvCxnSpPr>
          <p:nvPr/>
        </p:nvCxnSpPr>
        <p:spPr>
          <a:xfrm>
            <a:off x="4570772" y="2919297"/>
            <a:ext cx="242037"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1094" name="テキスト ボックス 3">
            <a:extLst>
              <a:ext uri="{FF2B5EF4-FFF2-40B4-BE49-F238E27FC236}">
                <a16:creationId xmlns:a16="http://schemas.microsoft.com/office/drawing/2014/main" id="{76AB9620-5ABA-C730-FA0A-8F7A93EADFE7}"/>
              </a:ext>
            </a:extLst>
          </p:cNvPr>
          <p:cNvSpPr txBox="1"/>
          <p:nvPr/>
        </p:nvSpPr>
        <p:spPr>
          <a:xfrm>
            <a:off x="4427313" y="2540148"/>
            <a:ext cx="618634" cy="338554"/>
          </a:xfrm>
          <a:prstGeom prst="rect">
            <a:avLst/>
          </a:prstGeom>
          <a:noFill/>
        </p:spPr>
        <p:txBody>
          <a:bodyPr wrap="square" rtlCol="0">
            <a:spAutoFit/>
          </a:bodyPr>
          <a:lstStyle/>
          <a:p>
            <a:r>
              <a:rPr kumimoji="1" lang="ja-JP" altLang="en-US" sz="800"/>
              <a:t>社会実験</a:t>
            </a:r>
            <a:endParaRPr kumimoji="1" lang="en-US" altLang="ja-JP" sz="800"/>
          </a:p>
          <a:p>
            <a:r>
              <a:rPr lang="ja-JP" altLang="en-US" sz="800"/>
              <a:t>（２年目）</a:t>
            </a:r>
            <a:endParaRPr kumimoji="1" lang="ja-JP" altLang="en-US" sz="800"/>
          </a:p>
        </p:txBody>
      </p:sp>
      <p:cxnSp>
        <p:nvCxnSpPr>
          <p:cNvPr id="1096" name="直線矢印コネクタ 6">
            <a:extLst>
              <a:ext uri="{FF2B5EF4-FFF2-40B4-BE49-F238E27FC236}">
                <a16:creationId xmlns:a16="http://schemas.microsoft.com/office/drawing/2014/main" id="{EFD8B299-87D7-9832-39BB-17B2C757C222}"/>
              </a:ext>
            </a:extLst>
          </p:cNvPr>
          <p:cNvCxnSpPr>
            <a:cxnSpLocks/>
          </p:cNvCxnSpPr>
          <p:nvPr/>
        </p:nvCxnSpPr>
        <p:spPr>
          <a:xfrm>
            <a:off x="4335212" y="2918968"/>
            <a:ext cx="240329" cy="0"/>
          </a:xfrm>
          <a:prstGeom prst="straightConnector1">
            <a:avLst/>
          </a:prstGeom>
          <a:ln>
            <a:solidFill>
              <a:srgbClr val="292989"/>
            </a:solidFill>
            <a:tailEnd type="triangle"/>
          </a:ln>
        </p:spPr>
        <p:style>
          <a:lnRef idx="1">
            <a:schemeClr val="accent1"/>
          </a:lnRef>
          <a:fillRef idx="0">
            <a:schemeClr val="accent1"/>
          </a:fillRef>
          <a:effectRef idx="0">
            <a:schemeClr val="accent1"/>
          </a:effectRef>
          <a:fontRef idx="minor">
            <a:schemeClr val="tx1"/>
          </a:fontRef>
        </p:style>
      </p:cxnSp>
      <p:sp>
        <p:nvSpPr>
          <p:cNvPr id="1097" name="テキスト ボックス 3">
            <a:extLst>
              <a:ext uri="{FF2B5EF4-FFF2-40B4-BE49-F238E27FC236}">
                <a16:creationId xmlns:a16="http://schemas.microsoft.com/office/drawing/2014/main" id="{F5A40BCE-9301-204F-143B-ED53A6A3097B}"/>
              </a:ext>
            </a:extLst>
          </p:cNvPr>
          <p:cNvSpPr txBox="1"/>
          <p:nvPr/>
        </p:nvSpPr>
        <p:spPr>
          <a:xfrm>
            <a:off x="4250756" y="2966864"/>
            <a:ext cx="434799" cy="215444"/>
          </a:xfrm>
          <a:prstGeom prst="rect">
            <a:avLst/>
          </a:prstGeom>
          <a:noFill/>
        </p:spPr>
        <p:txBody>
          <a:bodyPr wrap="square" rtlCol="0">
            <a:spAutoFit/>
          </a:bodyPr>
          <a:lstStyle/>
          <a:p>
            <a:r>
              <a:rPr lang="ja-JP" altLang="en-US" sz="800"/>
              <a:t>準備</a:t>
            </a:r>
            <a:endParaRPr kumimoji="1" lang="ja-JP" altLang="en-US" sz="800"/>
          </a:p>
        </p:txBody>
      </p:sp>
      <p:sp>
        <p:nvSpPr>
          <p:cNvPr id="5" name="テキスト ボックス 4">
            <a:extLst>
              <a:ext uri="{FF2B5EF4-FFF2-40B4-BE49-F238E27FC236}">
                <a16:creationId xmlns:a16="http://schemas.microsoft.com/office/drawing/2014/main" id="{D8422AC3-7CDB-CA46-8456-CD8FEA8044FB}"/>
              </a:ext>
            </a:extLst>
          </p:cNvPr>
          <p:cNvSpPr txBox="1"/>
          <p:nvPr/>
        </p:nvSpPr>
        <p:spPr>
          <a:xfrm>
            <a:off x="-3080346" y="4023777"/>
            <a:ext cx="3001950" cy="2800767"/>
          </a:xfrm>
          <a:prstGeom prst="rect">
            <a:avLst/>
          </a:prstGeom>
          <a:noFill/>
          <a:ln w="19050">
            <a:solidFill>
              <a:schemeClr val="tx1"/>
            </a:solidFill>
            <a:prstDash val="dash"/>
          </a:ln>
        </p:spPr>
        <p:txBody>
          <a:bodyPr wrap="square">
            <a:spAutoFit/>
          </a:bodyPr>
          <a:lstStyle/>
          <a:p>
            <a:r>
              <a:rPr lang="ja-JP" altLang="en-US" sz="1100"/>
              <a:t>（ご参考）</a:t>
            </a:r>
            <a:endParaRPr lang="en-US" altLang="ja-JP" sz="1100"/>
          </a:p>
          <a:p>
            <a:r>
              <a:rPr lang="en-US" altLang="ja-JP" sz="1100"/>
              <a:t>※</a:t>
            </a:r>
            <a:r>
              <a:rPr lang="ja-JP" altLang="en-US" sz="1100"/>
              <a:t>可能な範囲で結構ですが、目標設定及び実施結果の評価の方針については、以下のような記載をすることが望ましいと考えています。</a:t>
            </a:r>
          </a:p>
          <a:p>
            <a:r>
              <a:rPr lang="ja-JP" altLang="en-US" sz="1100"/>
              <a:t>・社会実験の目標設定について、その根拠や妥当性を示す。</a:t>
            </a:r>
            <a:endParaRPr lang="en-US" altLang="ja-JP" sz="1100"/>
          </a:p>
          <a:p>
            <a:r>
              <a:rPr lang="ja-JP" altLang="en-US" sz="1100"/>
              <a:t>・量的な評価と質的な評価を行う。</a:t>
            </a:r>
          </a:p>
          <a:p>
            <a:r>
              <a:rPr lang="ja-JP" altLang="en-US" sz="1100"/>
              <a:t>・評価指標に用いるデータの詳細を示す。（例：エリマネ団体自らが保有するデータ、行政等の統計データ、地域の民間事業者が保有するデータ、居心地の良さなど関係主体の主観等の変化に関するデータ）</a:t>
            </a:r>
          </a:p>
          <a:p>
            <a:r>
              <a:rPr lang="ja-JP" altLang="en-US" sz="1100"/>
              <a:t>・多様なプレイヤーを巻き込むために、参加者数のような人材に関する指標を設定する。</a:t>
            </a:r>
          </a:p>
          <a:p>
            <a:r>
              <a:rPr lang="ja-JP" altLang="en-US" sz="1100"/>
              <a:t>・財源確保のために、事業収益のような財源に関する指標を設定する。</a:t>
            </a:r>
          </a:p>
        </p:txBody>
      </p:sp>
    </p:spTree>
    <p:extLst>
      <p:ext uri="{BB962C8B-B14F-4D97-AF65-F5344CB8AC3E}">
        <p14:creationId xmlns:p14="http://schemas.microsoft.com/office/powerpoint/2010/main" val="1144097936"/>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spPr>
      <a:bodyPr vertOverflow="overflow" horzOverflow="overflow" rtlCol="0" anchor="ctr"/>
      <a:lstStyle>
        <a:defPPr algn="ctr">
          <a:defRPr kumimoji="1">
            <a:solidFill>
              <a:schemeClr val="tx1"/>
            </a:solidFill>
          </a:defRPr>
        </a:defPPr>
      </a:lstStyle>
      <a:style>
        <a:lnRef idx="1">
          <a:schemeClr val="accent6"/>
        </a:lnRef>
        <a:fillRef idx="2">
          <a:schemeClr val="accent6"/>
        </a:fillRef>
        <a:effectRef idx="1">
          <a:schemeClr val="accent6"/>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3308</Words>
  <Application>Microsoft Office PowerPoint</Application>
  <PresentationFormat>画面に合わせる (4:3)</PresentationFormat>
  <Paragraphs>357</Paragraphs>
  <Slides>6</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HGP創英角ｺﾞｼｯｸUB</vt:lpstr>
      <vt:lpstr>ＭＳ Ｐゴシック</vt:lpstr>
      <vt:lpstr>メイリオ</vt:lpstr>
      <vt:lpstr>Arial</vt:lpstr>
      <vt:lpstr>Calibri</vt:lpstr>
      <vt:lpstr>Century</vt:lpstr>
      <vt:lpstr>Times New Roman</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なし</dc:creator>
  <cp:lastModifiedBy>加藤 千絵子</cp:lastModifiedBy>
  <cp:revision>2</cp:revision>
  <cp:lastPrinted>2025-12-22T10:24:13Z</cp:lastPrinted>
  <dcterms:created xsi:type="dcterms:W3CDTF">2019-10-08T01:20:11Z</dcterms:created>
  <dcterms:modified xsi:type="dcterms:W3CDTF">2025-12-24T12:10:59Z</dcterms:modified>
</cp:coreProperties>
</file>