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handoutMasterIdLst>
    <p:handoutMasterId r:id="rId4"/>
  </p:handoutMasterIdLst>
  <p:sldIdLst>
    <p:sldId id="277" r:id="rId2"/>
  </p:sldIdLst>
  <p:sldSz cx="9144000" cy="6858000" type="screen4x3"/>
  <p:notesSz cx="6735763" cy="9866313"/>
  <p:defaultTex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292989"/>
    <a:srgbClr val="404040"/>
    <a:srgbClr val="4A4A4A"/>
    <a:srgbClr val="FF3300"/>
    <a:srgbClr val="FF9C85"/>
    <a:srgbClr val="FDEADA"/>
    <a:srgbClr val="FF66FF"/>
    <a:srgbClr val="0070C0"/>
    <a:srgbClr val="FFDD7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66D3B2D-9370-48C4-958E-DA401D21A8BD}" v="5" dt="2023-11-29T08:49:44.840"/>
    <p1510:client id="{BEA08D29-EFA8-436C-B296-1D6E20355D38}" v="63" dt="2023-11-29T08:52:43.706"/>
  </p1510:revLst>
</p1510:revInfo>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853" autoAdjust="0"/>
    <p:restoredTop sz="94645" autoAdjust="0"/>
  </p:normalViewPr>
  <p:slideViewPr>
    <p:cSldViewPr snapToGrid="0">
      <p:cViewPr varScale="1">
        <p:scale>
          <a:sx n="60" d="100"/>
          <a:sy n="60" d="100"/>
        </p:scale>
        <p:origin x="1716" y="6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15" Type="http://schemas.microsoft.com/office/2015/10/relationships/revisionInfo" Target="revisionInfo.xml"/><Relationship Id="rId4" Type="http://schemas.openxmlformats.org/officeDocument/2006/relationships/handoutMaster" Target="handoutMasters/handoutMaster1.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大門 正明" userId="S::daimon-m2ba@mlit.go.jp::9513f80b-8702-44f3-a330-4c864564b1e1" providerId="AD" clId="Web-{066D3B2D-9370-48C4-958E-DA401D21A8BD}"/>
    <pc:docChg chg="modSld">
      <pc:chgData name="大門 正明" userId="S::daimon-m2ba@mlit.go.jp::9513f80b-8702-44f3-a330-4c864564b1e1" providerId="AD" clId="Web-{066D3B2D-9370-48C4-958E-DA401D21A8BD}" dt="2023-11-29T08:49:44.840" v="4" actId="20577"/>
      <pc:docMkLst>
        <pc:docMk/>
      </pc:docMkLst>
      <pc:sldChg chg="modSp">
        <pc:chgData name="大門 正明" userId="S::daimon-m2ba@mlit.go.jp::9513f80b-8702-44f3-a330-4c864564b1e1" providerId="AD" clId="Web-{066D3B2D-9370-48C4-958E-DA401D21A8BD}" dt="2023-11-29T08:49:44.840" v="4" actId="20577"/>
        <pc:sldMkLst>
          <pc:docMk/>
          <pc:sldMk cId="2697684240" sldId="275"/>
        </pc:sldMkLst>
        <pc:spChg chg="mod">
          <ac:chgData name="大門 正明" userId="S::daimon-m2ba@mlit.go.jp::9513f80b-8702-44f3-a330-4c864564b1e1" providerId="AD" clId="Web-{066D3B2D-9370-48C4-958E-DA401D21A8BD}" dt="2023-11-29T08:49:44.840" v="4" actId="20577"/>
          <ac:spMkLst>
            <pc:docMk/>
            <pc:sldMk cId="2697684240" sldId="275"/>
            <ac:spMk id="73" creationId="{00000000-0000-0000-0000-000000000000}"/>
          </ac:spMkLst>
        </pc:spChg>
      </pc:sldChg>
    </pc:docChg>
  </pc:docChgLst>
  <pc:docChgLst>
    <pc:chgData clId="Web-{BEA08D29-EFA8-436C-B296-1D6E20355D38}"/>
    <pc:docChg chg="modSld">
      <pc:chgData name="" userId="" providerId="" clId="Web-{BEA08D29-EFA8-436C-B296-1D6E20355D38}" dt="2023-11-29T08:50:59.810" v="2" actId="1076"/>
      <pc:docMkLst>
        <pc:docMk/>
      </pc:docMkLst>
      <pc:sldChg chg="modSp">
        <pc:chgData name="" userId="" providerId="" clId="Web-{BEA08D29-EFA8-436C-B296-1D6E20355D38}" dt="2023-11-29T08:50:59.810" v="2" actId="1076"/>
        <pc:sldMkLst>
          <pc:docMk/>
          <pc:sldMk cId="2697684240" sldId="275"/>
        </pc:sldMkLst>
        <pc:spChg chg="mod">
          <ac:chgData name="" userId="" providerId="" clId="Web-{BEA08D29-EFA8-436C-B296-1D6E20355D38}" dt="2023-11-29T08:50:52.622" v="1" actId="20577"/>
          <ac:spMkLst>
            <pc:docMk/>
            <pc:sldMk cId="2697684240" sldId="275"/>
            <ac:spMk id="69" creationId="{00000000-0000-0000-0000-000000000000}"/>
          </ac:spMkLst>
        </pc:spChg>
        <pc:spChg chg="mod">
          <ac:chgData name="" userId="" providerId="" clId="Web-{BEA08D29-EFA8-436C-B296-1D6E20355D38}" dt="2023-11-29T08:50:59.810" v="2" actId="1076"/>
          <ac:spMkLst>
            <pc:docMk/>
            <pc:sldMk cId="2697684240" sldId="275"/>
            <ac:spMk id="73" creationId="{00000000-0000-0000-0000-000000000000}"/>
          </ac:spMkLst>
        </pc:spChg>
      </pc:sldChg>
    </pc:docChg>
  </pc:docChgLst>
  <pc:docChgLst>
    <pc:chgData name="大門 正明" userId="S::daimon-m2ba@mlit.go.jp::9513f80b-8702-44f3-a330-4c864564b1e1" providerId="AD" clId="Web-{BEA08D29-EFA8-436C-B296-1D6E20355D38}"/>
    <pc:docChg chg="modSld">
      <pc:chgData name="大門 正明" userId="S::daimon-m2ba@mlit.go.jp::9513f80b-8702-44f3-a330-4c864564b1e1" providerId="AD" clId="Web-{BEA08D29-EFA8-436C-B296-1D6E20355D38}" dt="2023-11-29T08:52:43.706" v="26" actId="1076"/>
      <pc:docMkLst>
        <pc:docMk/>
      </pc:docMkLst>
      <pc:sldChg chg="modSp">
        <pc:chgData name="大門 正明" userId="S::daimon-m2ba@mlit.go.jp::9513f80b-8702-44f3-a330-4c864564b1e1" providerId="AD" clId="Web-{BEA08D29-EFA8-436C-B296-1D6E20355D38}" dt="2023-11-29T08:52:43.706" v="26" actId="1076"/>
        <pc:sldMkLst>
          <pc:docMk/>
          <pc:sldMk cId="2697684240" sldId="275"/>
        </pc:sldMkLst>
        <pc:spChg chg="mod">
          <ac:chgData name="大門 正明" userId="S::daimon-m2ba@mlit.go.jp::9513f80b-8702-44f3-a330-4c864564b1e1" providerId="AD" clId="Web-{BEA08D29-EFA8-436C-B296-1D6E20355D38}" dt="2023-11-29T08:52:43.706" v="26" actId="1076"/>
          <ac:spMkLst>
            <pc:docMk/>
            <pc:sldMk cId="2697684240" sldId="275"/>
            <ac:spMk id="73" creationId="{00000000-0000-0000-0000-000000000000}"/>
          </ac:spMkLst>
        </pc:spChg>
        <pc:spChg chg="mod">
          <ac:chgData name="大門 正明" userId="S::daimon-m2ba@mlit.go.jp::9513f80b-8702-44f3-a330-4c864564b1e1" providerId="AD" clId="Web-{BEA08D29-EFA8-436C-B296-1D6E20355D38}" dt="2023-11-29T08:52:28.267" v="23" actId="20577"/>
          <ac:spMkLst>
            <pc:docMk/>
            <pc:sldMk cId="2697684240" sldId="275"/>
            <ac:spMk id="81"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02" name="ヘッダー プレースホルダー 1"/>
          <p:cNvSpPr>
            <a:spLocks noGrp="1"/>
          </p:cNvSpPr>
          <p:nvPr>
            <p:ph type="hdr" sz="quarter"/>
          </p:nvPr>
        </p:nvSpPr>
        <p:spPr>
          <a:xfrm>
            <a:off x="1" y="1"/>
            <a:ext cx="2919413" cy="495300"/>
          </a:xfrm>
          <a:prstGeom prst="rect">
            <a:avLst/>
          </a:prstGeom>
        </p:spPr>
        <p:txBody>
          <a:bodyPr vert="horz" lIns="91427" tIns="45713" rIns="91427" bIns="45713" rtlCol="0"/>
          <a:lstStyle>
            <a:lvl1pPr algn="l">
              <a:defRPr sz="1200"/>
            </a:lvl1pPr>
          </a:lstStyle>
          <a:p>
            <a:endParaRPr kumimoji="1" lang="ja-JP" altLang="en-US"/>
          </a:p>
        </p:txBody>
      </p:sp>
      <p:sp>
        <p:nvSpPr>
          <p:cNvPr id="1103" name="日付プレースホルダー 2"/>
          <p:cNvSpPr>
            <a:spLocks noGrp="1"/>
          </p:cNvSpPr>
          <p:nvPr>
            <p:ph type="dt" sz="quarter" idx="1"/>
          </p:nvPr>
        </p:nvSpPr>
        <p:spPr>
          <a:xfrm>
            <a:off x="3814763" y="1"/>
            <a:ext cx="2919412" cy="495300"/>
          </a:xfrm>
          <a:prstGeom prst="rect">
            <a:avLst/>
          </a:prstGeom>
        </p:spPr>
        <p:txBody>
          <a:bodyPr vert="horz" lIns="91427" tIns="45713" rIns="91427" bIns="45713" rtlCol="0"/>
          <a:lstStyle>
            <a:lvl1pPr algn="r">
              <a:defRPr sz="1200"/>
            </a:lvl1pPr>
          </a:lstStyle>
          <a:p>
            <a:fld id="{8A4FAE83-6876-449D-BCCE-496EC707688A}" type="datetimeFigureOut">
              <a:rPr kumimoji="1" lang="ja-JP" altLang="en-US" smtClean="0"/>
              <a:t>2023/12/18</a:t>
            </a:fld>
            <a:endParaRPr kumimoji="1" lang="ja-JP" altLang="en-US"/>
          </a:p>
        </p:txBody>
      </p:sp>
      <p:sp>
        <p:nvSpPr>
          <p:cNvPr id="1104" name="フッター プレースホルダー 3"/>
          <p:cNvSpPr>
            <a:spLocks noGrp="1"/>
          </p:cNvSpPr>
          <p:nvPr>
            <p:ph type="ftr" sz="quarter" idx="2"/>
          </p:nvPr>
        </p:nvSpPr>
        <p:spPr>
          <a:xfrm>
            <a:off x="1" y="9371013"/>
            <a:ext cx="2919413" cy="495300"/>
          </a:xfrm>
          <a:prstGeom prst="rect">
            <a:avLst/>
          </a:prstGeom>
        </p:spPr>
        <p:txBody>
          <a:bodyPr vert="horz" lIns="91427" tIns="45713" rIns="91427" bIns="45713" rtlCol="0" anchor="b"/>
          <a:lstStyle>
            <a:lvl1pPr algn="l">
              <a:defRPr sz="1200"/>
            </a:lvl1pPr>
          </a:lstStyle>
          <a:p>
            <a:endParaRPr kumimoji="1" lang="ja-JP" altLang="en-US"/>
          </a:p>
        </p:txBody>
      </p:sp>
      <p:sp>
        <p:nvSpPr>
          <p:cNvPr id="1105" name="スライド番号プレースホルダー 4"/>
          <p:cNvSpPr>
            <a:spLocks noGrp="1"/>
          </p:cNvSpPr>
          <p:nvPr>
            <p:ph type="sldNum" sz="quarter" idx="3"/>
          </p:nvPr>
        </p:nvSpPr>
        <p:spPr>
          <a:xfrm>
            <a:off x="3814763" y="9371013"/>
            <a:ext cx="2919412" cy="495300"/>
          </a:xfrm>
          <a:prstGeom prst="rect">
            <a:avLst/>
          </a:prstGeom>
        </p:spPr>
        <p:txBody>
          <a:bodyPr vert="horz" lIns="91427" tIns="45713" rIns="91427" bIns="45713" rtlCol="0" anchor="b"/>
          <a:lstStyle>
            <a:lvl1pPr algn="r">
              <a:defRPr sz="1200"/>
            </a:lvl1pPr>
          </a:lstStyle>
          <a:p>
            <a:fld id="{68D39ECE-9559-4BF9-A72E-0A6C08851105}" type="slidenum">
              <a:rPr kumimoji="1" lang="ja-JP" altLang="en-US" smtClean="0"/>
              <a:t>‹#›</a:t>
            </a:fld>
            <a:endParaRPr kumimoji="1" lang="ja-JP" altLang="en-US"/>
          </a:p>
        </p:txBody>
      </p:sp>
    </p:spTree>
    <p:extLst>
      <p:ext uri="{BB962C8B-B14F-4D97-AF65-F5344CB8AC3E}">
        <p14:creationId xmlns:p14="http://schemas.microsoft.com/office/powerpoint/2010/main" val="334308505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95" name="ヘッダー プレースホルダー 1"/>
          <p:cNvSpPr>
            <a:spLocks noGrp="1"/>
          </p:cNvSpPr>
          <p:nvPr>
            <p:ph type="hdr" sz="quarter"/>
          </p:nvPr>
        </p:nvSpPr>
        <p:spPr>
          <a:xfrm>
            <a:off x="1" y="1"/>
            <a:ext cx="2919413" cy="495300"/>
          </a:xfrm>
          <a:prstGeom prst="rect">
            <a:avLst/>
          </a:prstGeom>
        </p:spPr>
        <p:txBody>
          <a:bodyPr vert="horz" lIns="91427" tIns="45713" rIns="91427" bIns="45713" rtlCol="0"/>
          <a:lstStyle>
            <a:lvl1pPr algn="l">
              <a:defRPr sz="1200"/>
            </a:lvl1pPr>
          </a:lstStyle>
          <a:p>
            <a:endParaRPr kumimoji="1" lang="ja-JP" altLang="en-US"/>
          </a:p>
        </p:txBody>
      </p:sp>
      <p:sp>
        <p:nvSpPr>
          <p:cNvPr id="1096" name="日付プレースホルダー 2"/>
          <p:cNvSpPr>
            <a:spLocks noGrp="1"/>
          </p:cNvSpPr>
          <p:nvPr>
            <p:ph type="dt" idx="1"/>
          </p:nvPr>
        </p:nvSpPr>
        <p:spPr>
          <a:xfrm>
            <a:off x="3814763" y="1"/>
            <a:ext cx="2919412" cy="495300"/>
          </a:xfrm>
          <a:prstGeom prst="rect">
            <a:avLst/>
          </a:prstGeom>
        </p:spPr>
        <p:txBody>
          <a:bodyPr vert="horz" lIns="91427" tIns="45713" rIns="91427" bIns="45713" rtlCol="0"/>
          <a:lstStyle>
            <a:lvl1pPr algn="r">
              <a:defRPr sz="1200"/>
            </a:lvl1pPr>
          </a:lstStyle>
          <a:p>
            <a:fld id="{0AC30D34-39EC-4333-89A4-48E429B38CE2}" type="datetimeFigureOut">
              <a:rPr kumimoji="1" lang="ja-JP" altLang="en-US" smtClean="0"/>
              <a:t>2023/12/18</a:t>
            </a:fld>
            <a:endParaRPr kumimoji="1" lang="ja-JP" altLang="en-US"/>
          </a:p>
        </p:txBody>
      </p:sp>
      <p:sp>
        <p:nvSpPr>
          <p:cNvPr id="1097" name="スライド イメージ プレースホルダー 3"/>
          <p:cNvSpPr>
            <a:spLocks noGrp="1" noRot="1" noChangeAspect="1"/>
          </p:cNvSpPr>
          <p:nvPr>
            <p:ph type="sldImg" idx="2"/>
          </p:nvPr>
        </p:nvSpPr>
        <p:spPr>
          <a:xfrm>
            <a:off x="1149350" y="1233488"/>
            <a:ext cx="4437063" cy="3328987"/>
          </a:xfrm>
          <a:prstGeom prst="rect">
            <a:avLst/>
          </a:prstGeom>
          <a:noFill/>
          <a:ln w="12700">
            <a:solidFill>
              <a:prstClr val="black"/>
            </a:solidFill>
          </a:ln>
        </p:spPr>
        <p:txBody>
          <a:bodyPr vert="horz" lIns="91427" tIns="45713" rIns="91427" bIns="45713" rtlCol="0" anchor="ctr"/>
          <a:lstStyle/>
          <a:p>
            <a:endParaRPr lang="ja-JP" altLang="en-US"/>
          </a:p>
        </p:txBody>
      </p:sp>
      <p:sp>
        <p:nvSpPr>
          <p:cNvPr id="1098" name="ノート プレースホルダー 4"/>
          <p:cNvSpPr>
            <a:spLocks noGrp="1"/>
          </p:cNvSpPr>
          <p:nvPr>
            <p:ph type="body" sz="quarter" idx="3"/>
          </p:nvPr>
        </p:nvSpPr>
        <p:spPr>
          <a:xfrm>
            <a:off x="673101" y="4748214"/>
            <a:ext cx="5389563" cy="3884612"/>
          </a:xfrm>
          <a:prstGeom prst="rect">
            <a:avLst/>
          </a:prstGeom>
        </p:spPr>
        <p:txBody>
          <a:bodyPr vert="horz" lIns="91427" tIns="45713" rIns="91427" bIns="45713"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1099" name="フッター プレースホルダー 5"/>
          <p:cNvSpPr>
            <a:spLocks noGrp="1"/>
          </p:cNvSpPr>
          <p:nvPr>
            <p:ph type="ftr" sz="quarter" idx="4"/>
          </p:nvPr>
        </p:nvSpPr>
        <p:spPr>
          <a:xfrm>
            <a:off x="1" y="9371013"/>
            <a:ext cx="2919413" cy="495300"/>
          </a:xfrm>
          <a:prstGeom prst="rect">
            <a:avLst/>
          </a:prstGeom>
        </p:spPr>
        <p:txBody>
          <a:bodyPr vert="horz" lIns="91427" tIns="45713" rIns="91427" bIns="45713" rtlCol="0" anchor="b"/>
          <a:lstStyle>
            <a:lvl1pPr algn="l">
              <a:defRPr sz="1200"/>
            </a:lvl1pPr>
          </a:lstStyle>
          <a:p>
            <a:endParaRPr kumimoji="1" lang="ja-JP" altLang="en-US"/>
          </a:p>
        </p:txBody>
      </p:sp>
      <p:sp>
        <p:nvSpPr>
          <p:cNvPr id="1100" name="スライド番号プレースホルダー 6"/>
          <p:cNvSpPr>
            <a:spLocks noGrp="1"/>
          </p:cNvSpPr>
          <p:nvPr>
            <p:ph type="sldNum" sz="quarter" idx="5"/>
          </p:nvPr>
        </p:nvSpPr>
        <p:spPr>
          <a:xfrm>
            <a:off x="3814763" y="9371013"/>
            <a:ext cx="2919412" cy="495300"/>
          </a:xfrm>
          <a:prstGeom prst="rect">
            <a:avLst/>
          </a:prstGeom>
        </p:spPr>
        <p:txBody>
          <a:bodyPr vert="horz" lIns="91427" tIns="45713" rIns="91427" bIns="45713" rtlCol="0" anchor="b"/>
          <a:lstStyle>
            <a:lvl1pPr algn="r">
              <a:defRPr sz="1200"/>
            </a:lvl1pPr>
          </a:lstStyle>
          <a:p>
            <a:fld id="{21C75C97-5DEC-465A-942A-ECFBEE6DB4E1}" type="slidenum">
              <a:rPr kumimoji="1" lang="ja-JP" altLang="en-US" smtClean="0"/>
              <a:t>‹#›</a:t>
            </a:fld>
            <a:endParaRPr kumimoji="1" lang="ja-JP" altLang="en-US"/>
          </a:p>
        </p:txBody>
      </p:sp>
    </p:spTree>
    <p:extLst>
      <p:ext uri="{BB962C8B-B14F-4D97-AF65-F5344CB8AC3E}">
        <p14:creationId xmlns:p14="http://schemas.microsoft.com/office/powerpoint/2010/main" val="185197434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pic>
        <p:nvPicPr>
          <p:cNvPr id="1029" name="Picture 7" descr="mlit_top"/>
          <p:cNvPicPr>
            <a:picLocks noChangeAspect="1" noChangeArrowheads="1"/>
          </p:cNvPicPr>
          <p:nvPr userDrawn="1"/>
        </p:nvPicPr>
        <p:blipFill>
          <a:blip r:embed="rId2"/>
          <a:srcRect t="62230"/>
          <a:stretch>
            <a:fillRect/>
          </a:stretch>
        </p:blipFill>
        <p:spPr>
          <a:xfrm>
            <a:off x="0" y="6524625"/>
            <a:ext cx="9144000" cy="333375"/>
          </a:xfrm>
          <a:prstGeom prst="rect">
            <a:avLst/>
          </a:prstGeom>
          <a:noFill/>
          <a:ln>
            <a:noFill/>
          </a:ln>
        </p:spPr>
      </p:pic>
      <p:sp>
        <p:nvSpPr>
          <p:cNvPr id="1030" name="Rectangle 9"/>
          <p:cNvSpPr>
            <a:spLocks noChangeArrowheads="1"/>
          </p:cNvSpPr>
          <p:nvPr userDrawn="1"/>
        </p:nvSpPr>
        <p:spPr>
          <a:xfrm>
            <a:off x="1692275" y="3284538"/>
            <a:ext cx="7451725" cy="73025"/>
          </a:xfrm>
          <a:prstGeom prst="rect">
            <a:avLst/>
          </a:prstGeom>
          <a:solidFill>
            <a:srgbClr val="0066CC"/>
          </a:solidFill>
          <a:ln>
            <a:noFill/>
          </a:ln>
        </p:spPr>
        <p:txBody>
          <a:bodyPr wrap="none"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endParaRPr lang="ja-JP" altLang="en-US"/>
          </a:p>
        </p:txBody>
      </p:sp>
      <p:pic>
        <p:nvPicPr>
          <p:cNvPr id="1031" name="Picture 11"/>
          <p:cNvPicPr>
            <a:picLocks noChangeAspect="1" noChangeArrowheads="1"/>
          </p:cNvPicPr>
          <p:nvPr userDrawn="1"/>
        </p:nvPicPr>
        <p:blipFill>
          <a:blip r:embed="rId3"/>
          <a:stretch>
            <a:fillRect/>
          </a:stretch>
        </p:blipFill>
        <p:spPr>
          <a:xfrm>
            <a:off x="0" y="6051550"/>
            <a:ext cx="2124075" cy="473075"/>
          </a:xfrm>
          <a:prstGeom prst="rect">
            <a:avLst/>
          </a:prstGeom>
          <a:noFill/>
          <a:ln>
            <a:noFill/>
          </a:ln>
        </p:spPr>
      </p:pic>
      <p:sp>
        <p:nvSpPr>
          <p:cNvPr id="1032" name="Text Box 12"/>
          <p:cNvSpPr txBox="1">
            <a:spLocks noChangeArrowheads="1"/>
          </p:cNvSpPr>
          <p:nvPr userDrawn="1"/>
        </p:nvSpPr>
        <p:spPr>
          <a:xfrm>
            <a:off x="0" y="6524625"/>
            <a:ext cx="3636963" cy="274638"/>
          </a:xfrm>
          <a:prstGeom prst="rect">
            <a:avLst/>
          </a:prstGeom>
          <a:noFill/>
          <a:ln>
            <a:noFill/>
          </a:ln>
        </p:spPr>
        <p:txBody>
          <a:bodyPr wrap="none">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en-US" altLang="ja-JP" sz="1200" i="1">
                <a:solidFill>
                  <a:schemeClr val="bg1"/>
                </a:solidFill>
                <a:latin typeface="Times New Roman" pitchFamily="18" charset="0"/>
              </a:rPr>
              <a:t>Ministry of Land, Infrastructure, Transport and Tourism</a:t>
            </a:r>
          </a:p>
        </p:txBody>
      </p:sp>
      <p:sp>
        <p:nvSpPr>
          <p:cNvPr id="1033" name="Rectangle 2"/>
          <p:cNvSpPr>
            <a:spLocks noGrp="1" noChangeArrowheads="1"/>
          </p:cNvSpPr>
          <p:nvPr>
            <p:ph type="ctrTitle"/>
          </p:nvPr>
        </p:nvSpPr>
        <p:spPr>
          <a:xfrm>
            <a:off x="1619250" y="2133600"/>
            <a:ext cx="7524750" cy="1470025"/>
          </a:xfrm>
          <a:prstGeom prst="rect">
            <a:avLst/>
          </a:prstGeom>
        </p:spPr>
        <p:txBody>
          <a:bodyPr/>
          <a:lstStyle>
            <a:lvl1pPr>
              <a:defRPr sz="4000"/>
            </a:lvl1pPr>
          </a:lstStyle>
          <a:p>
            <a:r>
              <a:rPr lang="ja-JP" altLang="en-US"/>
              <a:t>マスター タイトルの書式設定</a:t>
            </a:r>
          </a:p>
        </p:txBody>
      </p:sp>
      <p:sp>
        <p:nvSpPr>
          <p:cNvPr id="1034"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ja-JP" altLang="en-US"/>
              <a:t>マスター サブタイトルの書式設定</a:t>
            </a:r>
          </a:p>
        </p:txBody>
      </p:sp>
      <p:sp>
        <p:nvSpPr>
          <p:cNvPr id="1035" name="Rectangle 5"/>
          <p:cNvSpPr>
            <a:spLocks noGrp="1" noChangeArrowheads="1"/>
          </p:cNvSpPr>
          <p:nvPr>
            <p:ph type="ftr" sz="quarter" idx="11"/>
          </p:nvPr>
        </p:nvSpPr>
        <p:spPr/>
        <p:txBody>
          <a:bodyPr/>
          <a:lstStyle>
            <a:lvl1pPr>
              <a:defRPr/>
            </a:lvl1pPr>
          </a:lstStyle>
          <a:p>
            <a:pPr>
              <a:defRPr/>
            </a:pPr>
            <a:endParaRPr lang="en-US" altLang="ja-JP"/>
          </a:p>
        </p:txBody>
      </p:sp>
      <p:sp>
        <p:nvSpPr>
          <p:cNvPr id="1036" name="Rectangle 6"/>
          <p:cNvSpPr>
            <a:spLocks noGrp="1" noChangeArrowheads="1"/>
          </p:cNvSpPr>
          <p:nvPr>
            <p:ph type="sldNum" sz="quarter" idx="12"/>
          </p:nvPr>
        </p:nvSpPr>
        <p:spPr>
          <a:xfrm>
            <a:off x="6553200" y="6245225"/>
            <a:ext cx="2133600" cy="476250"/>
          </a:xfrm>
        </p:spPr>
        <p:txBody>
          <a:bodyPr/>
          <a:lstStyle>
            <a:lvl1pPr>
              <a:defRPr/>
            </a:lvl1pPr>
          </a:lstStyle>
          <a:p>
            <a:pPr>
              <a:defRPr/>
            </a:pPr>
            <a:fld id="{35C1E978-A3B9-4673-8199-379729392307}" type="slidenum">
              <a:rPr lang="en-US" altLang="ja-JP"/>
              <a:pPr>
                <a:defRPr/>
              </a:pPr>
              <a:t>‹#›</a:t>
            </a:fld>
            <a:endParaRPr lang="en-US" altLang="ja-JP"/>
          </a:p>
        </p:txBody>
      </p:sp>
      <p:grpSp>
        <p:nvGrpSpPr>
          <p:cNvPr id="1037" name="グループ化 1"/>
          <p:cNvGrpSpPr/>
          <p:nvPr userDrawn="1"/>
        </p:nvGrpSpPr>
        <p:grpSpPr>
          <a:xfrm>
            <a:off x="179512" y="44624"/>
            <a:ext cx="9065294" cy="580664"/>
            <a:chOff x="179512" y="116632"/>
            <a:chExt cx="9065294" cy="580664"/>
          </a:xfrm>
        </p:grpSpPr>
        <p:sp>
          <p:nvSpPr>
            <p:cNvPr id="1038" name="テキスト ボックス 18"/>
            <p:cNvSpPr txBox="1">
              <a:spLocks noChangeArrowheads="1"/>
            </p:cNvSpPr>
            <p:nvPr userDrawn="1"/>
          </p:nvSpPr>
          <p:spPr>
            <a:xfrm>
              <a:off x="8128794" y="116632"/>
              <a:ext cx="1116012" cy="246221"/>
            </a:xfrm>
            <a:prstGeom prst="rect">
              <a:avLst/>
            </a:prstGeom>
            <a:noFill/>
            <a:ln w="19050">
              <a:noFill/>
              <a:miter lim="800000"/>
              <a:headEnd/>
              <a:tailEnd/>
            </a:ln>
          </p:spPr>
          <p:txBody>
            <a:bodyPr>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algn="ctr" eaLnBrk="1" hangingPunct="1"/>
              <a:r>
                <a:rPr lang="en-US" altLang="ja-JP" sz="1000" b="1">
                  <a:latin typeface="+mn-ea"/>
                  <a:ea typeface="+mn-ea"/>
                </a:rPr>
                <a:t>【</a:t>
              </a:r>
              <a:r>
                <a:rPr lang="ja-JP" altLang="en-US" sz="1000" b="1">
                  <a:latin typeface="+mn-ea"/>
                  <a:ea typeface="+mn-ea"/>
                </a:rPr>
                <a:t>機密性２</a:t>
              </a:r>
              <a:r>
                <a:rPr lang="en-US" altLang="ja-JP" sz="1000" b="1">
                  <a:latin typeface="+mn-ea"/>
                  <a:ea typeface="+mn-ea"/>
                </a:rPr>
                <a:t>】</a:t>
              </a:r>
            </a:p>
          </p:txBody>
        </p:sp>
        <p:sp>
          <p:nvSpPr>
            <p:cNvPr id="1039" name="テキスト ボックス 9"/>
            <p:cNvSpPr txBox="1"/>
            <p:nvPr userDrawn="1"/>
          </p:nvSpPr>
          <p:spPr>
            <a:xfrm>
              <a:off x="3361605" y="372599"/>
              <a:ext cx="5746899" cy="324697"/>
            </a:xfrm>
            <a:prstGeom prst="rect">
              <a:avLst/>
            </a:prstGeom>
            <a:noFill/>
            <a:ln w="6350">
              <a:noFill/>
            </a:ln>
            <a:effectLst/>
          </p:spPr>
          <p:txBody>
            <a:bodyPr rot="0" wrap="square" numCol="1" spcCol="0" rtlCol="0" fromWordArt="0" anchor="t" anchorCtr="0" forceAA="0" compatLnSpc="1"/>
            <a:lstStyle/>
            <a:p>
              <a:pPr algn="r"/>
              <a:r>
                <a:rPr sz="1000" b="1" err="1">
                  <a:solidFill>
                    <a:schemeClr val="tx1"/>
                  </a:solidFill>
                  <a:latin typeface="+mn-ea"/>
                  <a:ea typeface="+mn-ea"/>
                </a:rPr>
                <a:t>作成日_作成担当課_用途_保存期間</a:t>
              </a:r>
              <a:endParaRPr sz="1000" b="1">
                <a:solidFill>
                  <a:schemeClr val="tx1"/>
                </a:solidFill>
                <a:latin typeface="+mn-ea"/>
                <a:ea typeface="+mn-ea"/>
              </a:endParaRPr>
            </a:p>
          </p:txBody>
        </p:sp>
        <p:sp>
          <p:nvSpPr>
            <p:cNvPr id="1040" name="テキスト ボックス 8"/>
            <p:cNvSpPr txBox="1"/>
            <p:nvPr userDrawn="1"/>
          </p:nvSpPr>
          <p:spPr>
            <a:xfrm>
              <a:off x="179512" y="372599"/>
              <a:ext cx="3312368" cy="324697"/>
            </a:xfrm>
            <a:prstGeom prst="rect">
              <a:avLst/>
            </a:prstGeom>
            <a:noFill/>
            <a:ln w="6350">
              <a:noFill/>
            </a:ln>
            <a:effectLst/>
          </p:spPr>
          <p:txBody>
            <a:bodyPr rot="0" wrap="square" numCol="1" spcCol="0" rtlCol="0" fromWordArt="0" anchor="t" anchorCtr="0" forceAA="0" compatLnSpc="1"/>
            <a:lstStyle/>
            <a:p>
              <a:r>
                <a:rPr sz="1000" b="1" err="1">
                  <a:solidFill>
                    <a:schemeClr val="tx1"/>
                  </a:solidFill>
                  <a:latin typeface="+mn-ea"/>
                  <a:ea typeface="+mn-ea"/>
                </a:rPr>
                <a:t>発出元</a:t>
              </a:r>
              <a:r>
                <a:rPr sz="1000" b="1">
                  <a:solidFill>
                    <a:schemeClr val="tx1"/>
                  </a:solidFill>
                  <a:latin typeface="+mn-ea"/>
                  <a:ea typeface="+mn-ea"/>
                </a:rPr>
                <a:t> → </a:t>
              </a:r>
              <a:r>
                <a:rPr sz="1000" b="1" err="1">
                  <a:solidFill>
                    <a:schemeClr val="tx1"/>
                  </a:solidFill>
                  <a:latin typeface="+mn-ea"/>
                  <a:ea typeface="+mn-ea"/>
                </a:rPr>
                <a:t>発出先</a:t>
              </a:r>
              <a:endParaRPr sz="1000" b="1">
                <a:solidFill>
                  <a:schemeClr val="tx1"/>
                </a:solidFill>
                <a:latin typeface="+mn-ea"/>
                <a:ea typeface="+mn-ea"/>
              </a:endParaRPr>
            </a:p>
          </p:txBody>
        </p:sp>
      </p:grpSp>
    </p:spTree>
    <p:extLst>
      <p:ext uri="{BB962C8B-B14F-4D97-AF65-F5344CB8AC3E}">
        <p14:creationId xmlns:p14="http://schemas.microsoft.com/office/powerpoint/2010/main" val="18742059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1085" name="タイトル 1"/>
          <p:cNvSpPr>
            <a:spLocks noGrp="1"/>
          </p:cNvSpPr>
          <p:nvPr>
            <p:ph type="title"/>
          </p:nvPr>
        </p:nvSpPr>
        <p:spPr>
          <a:xfrm>
            <a:off x="0" y="0"/>
            <a:ext cx="7740352" cy="476250"/>
          </a:xfrm>
          <a:prstGeom prst="rect">
            <a:avLst/>
          </a:prstGeom>
        </p:spPr>
        <p:txBody>
          <a:bodyPr/>
          <a:lstStyle/>
          <a:p>
            <a:r>
              <a:rPr lang="ja-JP" altLang="en-US"/>
              <a:t>マスター タイトルの書式設定</a:t>
            </a:r>
          </a:p>
        </p:txBody>
      </p:sp>
      <p:sp>
        <p:nvSpPr>
          <p:cNvPr id="1086" name="縦書きテキスト プレースホルダ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87"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1088" name="Rectangle 6"/>
          <p:cNvSpPr>
            <a:spLocks noGrp="1" noChangeArrowheads="1"/>
          </p:cNvSpPr>
          <p:nvPr>
            <p:ph type="sldNum" sz="quarter" idx="12"/>
          </p:nvPr>
        </p:nvSpPr>
        <p:spPr>
          <a:ln/>
        </p:spPr>
        <p:txBody>
          <a:bodyPr/>
          <a:lstStyle>
            <a:lvl1pPr>
              <a:defRPr/>
            </a:lvl1pPr>
          </a:lstStyle>
          <a:p>
            <a:pPr>
              <a:defRPr/>
            </a:pPr>
            <a:fld id="{CDB20612-914C-4BDE-8D4C-FEA4392E99F4}" type="slidenum">
              <a:rPr lang="en-US" altLang="ja-JP"/>
              <a:pPr>
                <a:defRPr/>
              </a:pPr>
              <a:t>‹#›</a:t>
            </a:fld>
            <a:endParaRPr lang="en-US" altLang="ja-JP"/>
          </a:p>
        </p:txBody>
      </p:sp>
    </p:spTree>
    <p:extLst>
      <p:ext uri="{BB962C8B-B14F-4D97-AF65-F5344CB8AC3E}">
        <p14:creationId xmlns:p14="http://schemas.microsoft.com/office/powerpoint/2010/main" val="32264941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1090" name="縦書きタイトル 1"/>
          <p:cNvSpPr>
            <a:spLocks noGrp="1"/>
          </p:cNvSpPr>
          <p:nvPr>
            <p:ph type="title" orient="vert"/>
          </p:nvPr>
        </p:nvSpPr>
        <p:spPr>
          <a:xfrm>
            <a:off x="6515100" y="0"/>
            <a:ext cx="2171700" cy="6126163"/>
          </a:xfrm>
          <a:prstGeom prst="rect">
            <a:avLst/>
          </a:prstGeom>
        </p:spPr>
        <p:txBody>
          <a:bodyPr vert="eaVert"/>
          <a:lstStyle/>
          <a:p>
            <a:r>
              <a:rPr lang="ja-JP" altLang="en-US"/>
              <a:t>マスター タイトルの書式設定</a:t>
            </a:r>
          </a:p>
        </p:txBody>
      </p:sp>
      <p:sp>
        <p:nvSpPr>
          <p:cNvPr id="1091" name="縦書きテキスト プレースホルダ 2"/>
          <p:cNvSpPr>
            <a:spLocks noGrp="1"/>
          </p:cNvSpPr>
          <p:nvPr>
            <p:ph type="body" orient="vert" idx="1"/>
          </p:nvPr>
        </p:nvSpPr>
        <p:spPr>
          <a:xfrm>
            <a:off x="0" y="0"/>
            <a:ext cx="6362700" cy="6126163"/>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92"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1093" name="Rectangle 6"/>
          <p:cNvSpPr>
            <a:spLocks noGrp="1" noChangeArrowheads="1"/>
          </p:cNvSpPr>
          <p:nvPr>
            <p:ph type="sldNum" sz="quarter" idx="12"/>
          </p:nvPr>
        </p:nvSpPr>
        <p:spPr>
          <a:ln/>
        </p:spPr>
        <p:txBody>
          <a:bodyPr/>
          <a:lstStyle>
            <a:lvl1pPr>
              <a:defRPr/>
            </a:lvl1pPr>
          </a:lstStyle>
          <a:p>
            <a:pPr>
              <a:defRPr/>
            </a:pPr>
            <a:fld id="{86FB01F7-FA20-4B15-9970-D297285851AC}" type="slidenum">
              <a:rPr lang="en-US" altLang="ja-JP"/>
              <a:pPr>
                <a:defRPr/>
              </a:pPr>
              <a:t>‹#›</a:t>
            </a:fld>
            <a:endParaRPr lang="en-US" altLang="ja-JP"/>
          </a:p>
        </p:txBody>
      </p:sp>
    </p:spTree>
    <p:extLst>
      <p:ext uri="{BB962C8B-B14F-4D97-AF65-F5344CB8AC3E}">
        <p14:creationId xmlns:p14="http://schemas.microsoft.com/office/powerpoint/2010/main" val="7014314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1042" name="タイトル 1"/>
          <p:cNvSpPr>
            <a:spLocks noGrp="1"/>
          </p:cNvSpPr>
          <p:nvPr>
            <p:ph type="title"/>
          </p:nvPr>
        </p:nvSpPr>
        <p:spPr>
          <a:xfrm>
            <a:off x="0" y="0"/>
            <a:ext cx="7740352" cy="476250"/>
          </a:xfrm>
          <a:prstGeom prst="rect">
            <a:avLst/>
          </a:prstGeom>
        </p:spPr>
        <p:txBody>
          <a:bodyPr/>
          <a:lstStyle/>
          <a:p>
            <a:r>
              <a:rPr lang="ja-JP" altLang="en-US"/>
              <a:t>マスター タイトルの書式設定</a:t>
            </a:r>
          </a:p>
        </p:txBody>
      </p:sp>
      <p:sp>
        <p:nvSpPr>
          <p:cNvPr id="1043" name="コンテンツ プレースホルダ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44"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1045" name="Rectangle 6"/>
          <p:cNvSpPr>
            <a:spLocks noGrp="1" noChangeArrowheads="1"/>
          </p:cNvSpPr>
          <p:nvPr>
            <p:ph type="sldNum" sz="quarter" idx="12"/>
          </p:nvPr>
        </p:nvSpPr>
        <p:spPr>
          <a:ln/>
        </p:spPr>
        <p:txBody>
          <a:bodyPr/>
          <a:lstStyle>
            <a:lvl1pPr>
              <a:defRPr/>
            </a:lvl1pPr>
          </a:lstStyle>
          <a:p>
            <a:pPr>
              <a:defRPr/>
            </a:pPr>
            <a:fld id="{651FC12D-27C1-4F31-90C9-A93D49E44687}" type="slidenum">
              <a:rPr lang="en-US" altLang="ja-JP"/>
              <a:pPr>
                <a:defRPr/>
              </a:pPr>
              <a:t>‹#›</a:t>
            </a:fld>
            <a:endParaRPr lang="en-US" altLang="ja-JP"/>
          </a:p>
        </p:txBody>
      </p:sp>
    </p:spTree>
    <p:extLst>
      <p:ext uri="{BB962C8B-B14F-4D97-AF65-F5344CB8AC3E}">
        <p14:creationId xmlns:p14="http://schemas.microsoft.com/office/powerpoint/2010/main" val="37367066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1047" name="タイトル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ja-JP" altLang="en-US"/>
              <a:t>マスター タイトルの書式設定</a:t>
            </a:r>
          </a:p>
        </p:txBody>
      </p:sp>
      <p:sp>
        <p:nvSpPr>
          <p:cNvPr id="1048"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マスター テキストの書式設定</a:t>
            </a:r>
          </a:p>
        </p:txBody>
      </p:sp>
      <p:sp>
        <p:nvSpPr>
          <p:cNvPr id="1049"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1050" name="Rectangle 6"/>
          <p:cNvSpPr>
            <a:spLocks noGrp="1" noChangeArrowheads="1"/>
          </p:cNvSpPr>
          <p:nvPr>
            <p:ph type="sldNum" sz="quarter" idx="12"/>
          </p:nvPr>
        </p:nvSpPr>
        <p:spPr>
          <a:ln/>
        </p:spPr>
        <p:txBody>
          <a:bodyPr/>
          <a:lstStyle>
            <a:lvl1pPr>
              <a:defRPr/>
            </a:lvl1pPr>
          </a:lstStyle>
          <a:p>
            <a:pPr>
              <a:defRPr/>
            </a:pPr>
            <a:fld id="{A7694BDB-530F-4364-A4B7-5A1182A1D62D}" type="slidenum">
              <a:rPr lang="en-US" altLang="ja-JP"/>
              <a:pPr>
                <a:defRPr/>
              </a:pPr>
              <a:t>‹#›</a:t>
            </a:fld>
            <a:endParaRPr lang="en-US" altLang="ja-JP"/>
          </a:p>
        </p:txBody>
      </p:sp>
    </p:spTree>
    <p:extLst>
      <p:ext uri="{BB962C8B-B14F-4D97-AF65-F5344CB8AC3E}">
        <p14:creationId xmlns:p14="http://schemas.microsoft.com/office/powerpoint/2010/main" val="2540467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1052" name="タイトル 1"/>
          <p:cNvSpPr>
            <a:spLocks noGrp="1"/>
          </p:cNvSpPr>
          <p:nvPr>
            <p:ph type="title"/>
          </p:nvPr>
        </p:nvSpPr>
        <p:spPr>
          <a:xfrm>
            <a:off x="0" y="0"/>
            <a:ext cx="7740352" cy="476250"/>
          </a:xfrm>
          <a:prstGeom prst="rect">
            <a:avLst/>
          </a:prstGeom>
        </p:spPr>
        <p:txBody>
          <a:bodyPr/>
          <a:lstStyle/>
          <a:p>
            <a:r>
              <a:rPr lang="ja-JP" altLang="en-US"/>
              <a:t>マスター タイトルの書式設定</a:t>
            </a:r>
          </a:p>
        </p:txBody>
      </p:sp>
      <p:sp>
        <p:nvSpPr>
          <p:cNvPr id="105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5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5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1056" name="Rectangle 6"/>
          <p:cNvSpPr>
            <a:spLocks noGrp="1" noChangeArrowheads="1"/>
          </p:cNvSpPr>
          <p:nvPr>
            <p:ph type="sldNum" sz="quarter" idx="12"/>
          </p:nvPr>
        </p:nvSpPr>
        <p:spPr>
          <a:ln/>
        </p:spPr>
        <p:txBody>
          <a:bodyPr/>
          <a:lstStyle>
            <a:lvl1pPr>
              <a:defRPr/>
            </a:lvl1pPr>
          </a:lstStyle>
          <a:p>
            <a:pPr>
              <a:defRPr/>
            </a:pPr>
            <a:fld id="{964DE403-68E0-47EB-9A36-3C247B164772}" type="slidenum">
              <a:rPr lang="en-US" altLang="ja-JP"/>
              <a:pPr>
                <a:defRPr/>
              </a:pPr>
              <a:t>‹#›</a:t>
            </a:fld>
            <a:endParaRPr lang="en-US" altLang="ja-JP"/>
          </a:p>
        </p:txBody>
      </p:sp>
    </p:spTree>
    <p:extLst>
      <p:ext uri="{BB962C8B-B14F-4D97-AF65-F5344CB8AC3E}">
        <p14:creationId xmlns:p14="http://schemas.microsoft.com/office/powerpoint/2010/main" val="20966065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58" name="タイトル 1"/>
          <p:cNvSpPr>
            <a:spLocks noGrp="1"/>
          </p:cNvSpPr>
          <p:nvPr>
            <p:ph type="title"/>
          </p:nvPr>
        </p:nvSpPr>
        <p:spPr>
          <a:xfrm>
            <a:off x="457200" y="274638"/>
            <a:ext cx="8229600" cy="1143000"/>
          </a:xfrm>
          <a:prstGeom prst="rect">
            <a:avLst/>
          </a:prstGeom>
        </p:spPr>
        <p:txBody>
          <a:bodyPr/>
          <a:lstStyle>
            <a:lvl1pPr>
              <a:defRPr/>
            </a:lvl1pPr>
          </a:lstStyle>
          <a:p>
            <a:r>
              <a:rPr lang="ja-JP" altLang="en-US"/>
              <a:t>マスター タイトルの書式設定</a:t>
            </a:r>
          </a:p>
        </p:txBody>
      </p:sp>
      <p:sp>
        <p:nvSpPr>
          <p:cNvPr id="1059"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1060"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61"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1062"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63"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1064" name="Rectangle 6"/>
          <p:cNvSpPr>
            <a:spLocks noGrp="1" noChangeArrowheads="1"/>
          </p:cNvSpPr>
          <p:nvPr>
            <p:ph type="sldNum" sz="quarter" idx="12"/>
          </p:nvPr>
        </p:nvSpPr>
        <p:spPr>
          <a:ln/>
        </p:spPr>
        <p:txBody>
          <a:bodyPr/>
          <a:lstStyle>
            <a:lvl1pPr>
              <a:defRPr/>
            </a:lvl1pPr>
          </a:lstStyle>
          <a:p>
            <a:pPr>
              <a:defRPr/>
            </a:pPr>
            <a:fld id="{DB541BEC-AD9E-4104-AF2B-4C626651FF89}" type="slidenum">
              <a:rPr lang="en-US" altLang="ja-JP"/>
              <a:pPr>
                <a:defRPr/>
              </a:pPr>
              <a:t>‹#›</a:t>
            </a:fld>
            <a:endParaRPr lang="en-US" altLang="ja-JP"/>
          </a:p>
        </p:txBody>
      </p:sp>
    </p:spTree>
    <p:extLst>
      <p:ext uri="{BB962C8B-B14F-4D97-AF65-F5344CB8AC3E}">
        <p14:creationId xmlns:p14="http://schemas.microsoft.com/office/powerpoint/2010/main" val="36415656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1066" name="タイトル 1"/>
          <p:cNvSpPr>
            <a:spLocks noGrp="1"/>
          </p:cNvSpPr>
          <p:nvPr>
            <p:ph type="title"/>
          </p:nvPr>
        </p:nvSpPr>
        <p:spPr>
          <a:xfrm>
            <a:off x="0" y="0"/>
            <a:ext cx="7740352" cy="476250"/>
          </a:xfrm>
          <a:prstGeom prst="rect">
            <a:avLst/>
          </a:prstGeom>
        </p:spPr>
        <p:txBody>
          <a:bodyPr/>
          <a:lstStyle/>
          <a:p>
            <a:r>
              <a:rPr lang="ja-JP" altLang="en-US"/>
              <a:t>マスター タイトルの書式設定</a:t>
            </a:r>
          </a:p>
        </p:txBody>
      </p:sp>
      <p:sp>
        <p:nvSpPr>
          <p:cNvPr id="1067"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1068" name="Rectangle 6"/>
          <p:cNvSpPr>
            <a:spLocks noGrp="1" noChangeArrowheads="1"/>
          </p:cNvSpPr>
          <p:nvPr>
            <p:ph type="sldNum" sz="quarter" idx="12"/>
          </p:nvPr>
        </p:nvSpPr>
        <p:spPr>
          <a:ln/>
        </p:spPr>
        <p:txBody>
          <a:bodyPr/>
          <a:lstStyle>
            <a:lvl1pPr>
              <a:defRPr/>
            </a:lvl1pPr>
          </a:lstStyle>
          <a:p>
            <a:pPr>
              <a:defRPr/>
            </a:pPr>
            <a:fld id="{06FFE511-5094-4685-A035-FB392A6605D8}" type="slidenum">
              <a:rPr lang="en-US" altLang="ja-JP"/>
              <a:pPr>
                <a:defRPr/>
              </a:pPr>
              <a:t>‹#›</a:t>
            </a:fld>
            <a:endParaRPr lang="en-US" altLang="ja-JP"/>
          </a:p>
        </p:txBody>
      </p:sp>
    </p:spTree>
    <p:extLst>
      <p:ext uri="{BB962C8B-B14F-4D97-AF65-F5344CB8AC3E}">
        <p14:creationId xmlns:p14="http://schemas.microsoft.com/office/powerpoint/2010/main" val="28809676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1070"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1071" name="Rectangle 6"/>
          <p:cNvSpPr>
            <a:spLocks noGrp="1" noChangeArrowheads="1"/>
          </p:cNvSpPr>
          <p:nvPr>
            <p:ph type="sldNum" sz="quarter" idx="12"/>
          </p:nvPr>
        </p:nvSpPr>
        <p:spPr>
          <a:ln/>
        </p:spPr>
        <p:txBody>
          <a:bodyPr/>
          <a:lstStyle>
            <a:lvl1pPr>
              <a:defRPr/>
            </a:lvl1pPr>
          </a:lstStyle>
          <a:p>
            <a:pPr>
              <a:defRPr/>
            </a:pPr>
            <a:fld id="{DE9C2EA1-6911-4BAC-954D-0A2DD024DDCF}" type="slidenum">
              <a:rPr lang="en-US" altLang="ja-JP"/>
              <a:pPr>
                <a:defRPr/>
              </a:pPr>
              <a:t>‹#›</a:t>
            </a:fld>
            <a:endParaRPr lang="en-US" altLang="ja-JP"/>
          </a:p>
        </p:txBody>
      </p:sp>
    </p:spTree>
    <p:extLst>
      <p:ext uri="{BB962C8B-B14F-4D97-AF65-F5344CB8AC3E}">
        <p14:creationId xmlns:p14="http://schemas.microsoft.com/office/powerpoint/2010/main" val="31166650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1073" name="タイトル 1"/>
          <p:cNvSpPr>
            <a:spLocks noGrp="1"/>
          </p:cNvSpPr>
          <p:nvPr>
            <p:ph type="title"/>
          </p:nvPr>
        </p:nvSpPr>
        <p:spPr>
          <a:xfrm>
            <a:off x="457200" y="273050"/>
            <a:ext cx="3008313" cy="1162050"/>
          </a:xfrm>
          <a:prstGeom prst="rect">
            <a:avLst/>
          </a:prstGeom>
        </p:spPr>
        <p:txBody>
          <a:bodyPr anchor="b"/>
          <a:lstStyle>
            <a:lvl1pPr algn="l">
              <a:defRPr sz="2000" b="1"/>
            </a:lvl1pPr>
          </a:lstStyle>
          <a:p>
            <a:r>
              <a:rPr lang="ja-JP" altLang="en-US"/>
              <a:t>マスター タイトルの書式設定</a:t>
            </a:r>
          </a:p>
        </p:txBody>
      </p:sp>
      <p:sp>
        <p:nvSpPr>
          <p:cNvPr id="1074"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75"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107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1077" name="Rectangle 6"/>
          <p:cNvSpPr>
            <a:spLocks noGrp="1" noChangeArrowheads="1"/>
          </p:cNvSpPr>
          <p:nvPr>
            <p:ph type="sldNum" sz="quarter" idx="12"/>
          </p:nvPr>
        </p:nvSpPr>
        <p:spPr>
          <a:ln/>
        </p:spPr>
        <p:txBody>
          <a:bodyPr/>
          <a:lstStyle>
            <a:lvl1pPr>
              <a:defRPr/>
            </a:lvl1pPr>
          </a:lstStyle>
          <a:p>
            <a:pPr>
              <a:defRPr/>
            </a:pPr>
            <a:fld id="{460176D3-1CBA-4E5C-8891-6A87D7C30D42}" type="slidenum">
              <a:rPr lang="en-US" altLang="ja-JP"/>
              <a:pPr>
                <a:defRPr/>
              </a:pPr>
              <a:t>‹#›</a:t>
            </a:fld>
            <a:endParaRPr lang="en-US" altLang="ja-JP"/>
          </a:p>
        </p:txBody>
      </p:sp>
    </p:spTree>
    <p:extLst>
      <p:ext uri="{BB962C8B-B14F-4D97-AF65-F5344CB8AC3E}">
        <p14:creationId xmlns:p14="http://schemas.microsoft.com/office/powerpoint/2010/main" val="11518914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1079" name="タイトル 1"/>
          <p:cNvSpPr>
            <a:spLocks noGrp="1"/>
          </p:cNvSpPr>
          <p:nvPr>
            <p:ph type="title"/>
          </p:nvPr>
        </p:nvSpPr>
        <p:spPr>
          <a:xfrm>
            <a:off x="1792288" y="4800600"/>
            <a:ext cx="5486400" cy="566738"/>
          </a:xfrm>
          <a:prstGeom prst="rect">
            <a:avLst/>
          </a:prstGeom>
        </p:spPr>
        <p:txBody>
          <a:bodyPr anchor="b"/>
          <a:lstStyle>
            <a:lvl1pPr algn="l">
              <a:defRPr sz="2000" b="1"/>
            </a:lvl1pPr>
          </a:lstStyle>
          <a:p>
            <a:r>
              <a:rPr lang="ja-JP" altLang="en-US"/>
              <a:t>マスター タイトルの書式設定</a:t>
            </a:r>
          </a:p>
        </p:txBody>
      </p:sp>
      <p:sp>
        <p:nvSpPr>
          <p:cNvPr id="1080"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ja-JP" altLang="en-US" noProof="0"/>
              <a:t>図を追加</a:t>
            </a:r>
          </a:p>
        </p:txBody>
      </p:sp>
      <p:sp>
        <p:nvSpPr>
          <p:cNvPr id="1081"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1082"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1083" name="Rectangle 6"/>
          <p:cNvSpPr>
            <a:spLocks noGrp="1" noChangeArrowheads="1"/>
          </p:cNvSpPr>
          <p:nvPr>
            <p:ph type="sldNum" sz="quarter" idx="12"/>
          </p:nvPr>
        </p:nvSpPr>
        <p:spPr>
          <a:ln/>
        </p:spPr>
        <p:txBody>
          <a:bodyPr/>
          <a:lstStyle>
            <a:lvl1pPr>
              <a:defRPr/>
            </a:lvl1pPr>
          </a:lstStyle>
          <a:p>
            <a:pPr>
              <a:defRPr/>
            </a:pPr>
            <a:fld id="{0A3F5529-272E-4A2C-90D7-160EE3AC1005}" type="slidenum">
              <a:rPr lang="en-US" altLang="ja-JP"/>
              <a:pPr>
                <a:defRPr/>
              </a:pPr>
              <a:t>‹#›</a:t>
            </a:fld>
            <a:endParaRPr lang="en-US" altLang="ja-JP"/>
          </a:p>
        </p:txBody>
      </p:sp>
    </p:spTree>
    <p:extLst>
      <p:ext uri="{BB962C8B-B14F-4D97-AF65-F5344CB8AC3E}">
        <p14:creationId xmlns:p14="http://schemas.microsoft.com/office/powerpoint/2010/main" val="41426278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5" name="Rectangle 3"/>
          <p:cNvSpPr>
            <a:spLocks noGrp="1" noChangeArrowheads="1"/>
          </p:cNvSpPr>
          <p:nvPr>
            <p:ph type="body" idx="1"/>
          </p:nvPr>
        </p:nvSpPr>
        <p:spPr>
          <a:xfrm>
            <a:off x="457200" y="1600200"/>
            <a:ext cx="8229600" cy="4525963"/>
          </a:xfrm>
          <a:prstGeom prst="rect">
            <a:avLst/>
          </a:prstGeom>
          <a:noFill/>
          <a:ln>
            <a:noFill/>
          </a:ln>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6" name="Rectangle 5"/>
          <p:cNvSpPr>
            <a:spLocks noGrp="1" noChangeArrowheads="1"/>
          </p:cNvSpPr>
          <p:nvPr>
            <p:ph type="ftr" sz="quarter" idx="3"/>
          </p:nvPr>
        </p:nvSpPr>
        <p:spPr>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ea typeface="ＭＳ Ｐゴシック" pitchFamily="50" charset="-128"/>
              </a:defRPr>
            </a:lvl1pPr>
          </a:lstStyle>
          <a:p>
            <a:pPr>
              <a:defRPr/>
            </a:pPr>
            <a:endParaRPr lang="en-US" altLang="ja-JP"/>
          </a:p>
        </p:txBody>
      </p:sp>
      <p:sp>
        <p:nvSpPr>
          <p:cNvPr id="1027" name="Rectangle 6"/>
          <p:cNvSpPr>
            <a:spLocks noGrp="1" noChangeArrowheads="1"/>
          </p:cNvSpPr>
          <p:nvPr>
            <p:ph type="sldNum" sz="quarter" idx="4"/>
          </p:nvPr>
        </p:nvSpPr>
        <p:spPr>
          <a:xfrm>
            <a:off x="7010400" y="6237288"/>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ea typeface="ＭＳ Ｐゴシック" pitchFamily="50" charset="-128"/>
              </a:defRPr>
            </a:lvl1pPr>
          </a:lstStyle>
          <a:p>
            <a:pPr>
              <a:defRPr/>
            </a:pPr>
            <a:fld id="{FFDCE21E-3BF4-4A13-BE4A-B95BE9787BE2}" type="slidenum">
              <a:rPr lang="en-US" altLang="ja-JP"/>
              <a:pPr>
                <a:defRPr/>
              </a:pPr>
              <a:t>‹#›</a:t>
            </a:fld>
            <a:endParaRPr lang="en-US" altLang="ja-JP"/>
          </a:p>
        </p:txBody>
      </p:sp>
    </p:spTree>
  </p:cSld>
  <p:clrMap bg1="lt1" tx1="dk1" bg2="lt2" tx2="dk2" accent1="accent1" accent2="accent2" accent3="accent3" accent4="accent4" accent5="accent5" accent6="accent6" hlink="hlink" folHlink="folHlink"/>
  <p:sldLayoutIdLst>
    <p:sldLayoutId id="2147483779" r:id="rId1"/>
    <p:sldLayoutId id="2147483769" r:id="rId2"/>
    <p:sldLayoutId id="2147483770" r:id="rId3"/>
    <p:sldLayoutId id="2147483771" r:id="rId4"/>
    <p:sldLayoutId id="2147483772" r:id="rId5"/>
    <p:sldLayoutId id="2147483773" r:id="rId6"/>
    <p:sldLayoutId id="2147483774" r:id="rId7"/>
    <p:sldLayoutId id="2147483775" r:id="rId8"/>
    <p:sldLayoutId id="2147483776" r:id="rId9"/>
    <p:sldLayoutId id="2147483777" r:id="rId10"/>
    <p:sldLayoutId id="2147483778" r:id="rId11"/>
  </p:sldLayoutIdLst>
  <p:txStyles>
    <p:titleStyle>
      <a:lvl1pPr algn="l" rtl="0" eaLnBrk="1" fontAlgn="base" hangingPunct="1">
        <a:spcBef>
          <a:spcPct val="0"/>
        </a:spcBef>
        <a:spcAft>
          <a:spcPct val="0"/>
        </a:spcAft>
        <a:defRPr kumimoji="1" sz="2800">
          <a:solidFill>
            <a:srgbClr val="4087C8"/>
          </a:solidFill>
          <a:latin typeface="+mj-lt"/>
          <a:ea typeface="+mj-ea"/>
          <a:cs typeface="+mj-cs"/>
        </a:defRPr>
      </a:lvl1pPr>
      <a:lvl2pPr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2pPr>
      <a:lvl3pPr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3pPr>
      <a:lvl4pPr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4pPr>
      <a:lvl5pPr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5pPr>
      <a:lvl6pPr marL="457200"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6pPr>
      <a:lvl7pPr marL="914400"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7pPr>
      <a:lvl8pPr marL="1371600"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8pPr>
      <a:lvl9pPr marL="1828800"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ea typeface="+mn-ea"/>
        </a:defRPr>
      </a:lvl2pPr>
      <a:lvl3pPr marL="1143000" indent="-228600" algn="l" rtl="0" eaLnBrk="1" fontAlgn="base" hangingPunct="1">
        <a:spcBef>
          <a:spcPct val="20000"/>
        </a:spcBef>
        <a:spcAft>
          <a:spcPct val="0"/>
        </a:spcAft>
        <a:buChar char="•"/>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7" name="正方形/長方形 4"/>
          <p:cNvSpPr/>
          <p:nvPr/>
        </p:nvSpPr>
        <p:spPr>
          <a:xfrm>
            <a:off x="0" y="527596"/>
            <a:ext cx="9144000" cy="85724"/>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dirty="0">
              <a:ln>
                <a:noFill/>
              </a:ln>
              <a:solidFill>
                <a:srgbClr val="0070C0"/>
              </a:solidFill>
              <a:effectLst/>
              <a:uLnTx/>
              <a:uFillTx/>
              <a:latin typeface="Arial"/>
              <a:ea typeface="ＭＳ Ｐゴシック"/>
              <a:cs typeface="+mn-cs"/>
            </a:endParaRPr>
          </a:p>
        </p:txBody>
      </p:sp>
      <p:sp>
        <p:nvSpPr>
          <p:cNvPr id="1108" name="タイトル 1"/>
          <p:cNvSpPr txBox="1"/>
          <p:nvPr/>
        </p:nvSpPr>
        <p:spPr>
          <a:xfrm>
            <a:off x="846318" y="44063"/>
            <a:ext cx="6801065" cy="476250"/>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marL="0" marR="0" lvl="0" indent="0" algn="l" defTabSz="914400" rtl="0" eaLnBrk="1" fontAlgn="base" latinLnBrk="0" hangingPunct="1">
              <a:lnSpc>
                <a:spcPct val="90000"/>
              </a:lnSpc>
              <a:spcBef>
                <a:spcPct val="0"/>
              </a:spcBef>
              <a:spcAft>
                <a:spcPct val="0"/>
              </a:spcAft>
              <a:buClrTx/>
              <a:buSzTx/>
              <a:buFontTx/>
              <a:buNone/>
              <a:tabLst/>
              <a:defRPr/>
            </a:pPr>
            <a:r>
              <a:rPr lang="ja-JP" altLang="en-US" sz="2400" b="1" noProof="0"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事業主体</a:t>
            </a:r>
            <a:r>
              <a:rPr kumimoji="1" lang="ja-JP" altLang="en-US" sz="2400" b="1" i="0" u="none" strike="noStrike" kern="1200" cap="none" spc="0" normalizeH="0" baseline="0" noProof="0" dirty="0" smtClean="0">
                <a:ln>
                  <a:noFill/>
                </a:ln>
                <a:solidFill>
                  <a:srgbClr val="002060"/>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名</a:t>
            </a:r>
            <a:r>
              <a:rPr kumimoji="1" lang="ja-JP" altLang="en-US" sz="2400" b="1" i="0" u="none" strike="noStrike" kern="1200" cap="none" spc="0" normalizeH="0" baseline="0" noProof="0" dirty="0">
                <a:ln>
                  <a:noFill/>
                </a:ln>
                <a:solidFill>
                  <a:srgbClr val="002060"/>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　</a:t>
            </a:r>
            <a:endParaRPr kumimoji="1" lang="ja-JP" altLang="en-US" sz="1800" b="1" i="0" u="none" strike="noStrike" kern="1200" cap="none" spc="0" normalizeH="0" baseline="0" noProof="0" dirty="0">
              <a:ln>
                <a:noFill/>
              </a:ln>
              <a:solidFill>
                <a:srgbClr val="002060"/>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110" name="テキスト ボックス 13"/>
          <p:cNvSpPr txBox="1"/>
          <p:nvPr/>
        </p:nvSpPr>
        <p:spPr>
          <a:xfrm>
            <a:off x="59416" y="1068834"/>
            <a:ext cx="4416790" cy="292388"/>
          </a:xfrm>
          <a:prstGeom prst="rect">
            <a:avLst/>
          </a:prstGeom>
          <a:solidFill>
            <a:srgbClr val="002882"/>
          </a:solidFill>
        </p:spPr>
        <p:txBody>
          <a:bodyPr wrap="square" rtlCol="0" anchor="ctr" anchorCtr="0">
            <a:spAutoFit/>
          </a:bodyPr>
          <a:lstStyle/>
          <a:p>
            <a:pPr>
              <a:defRPr/>
            </a:pPr>
            <a:r>
              <a:rPr lang="ja-JP" altLang="en-US" sz="1300" b="1" dirty="0" smtClean="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事業主体：株式会社○○</a:t>
            </a:r>
            <a:endParaRPr lang="ja-JP" altLang="en-US" sz="1300" b="1"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118" name="角丸四角形 31"/>
          <p:cNvSpPr/>
          <p:nvPr/>
        </p:nvSpPr>
        <p:spPr>
          <a:xfrm>
            <a:off x="-6181" y="1626950"/>
            <a:ext cx="2628703" cy="1752545"/>
          </a:xfrm>
          <a:prstGeom prst="roundRect">
            <a:avLst>
              <a:gd name="adj" fmla="val 0"/>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rIns="144000" rtlCol="0" anchor="t" anchorCtr="0"/>
          <a:lstStyle/>
          <a:p>
            <a:pPr lvl="0">
              <a:defRPr/>
            </a:pPr>
            <a:r>
              <a:rPr lang="ja-JP" altLang="en-US" sz="1100" dirty="0" smtClean="0">
                <a:solidFill>
                  <a:srgbClr val="FF0000"/>
                </a:solidFill>
                <a:latin typeface="ＭＳ Ｐゴシック" panose="020B0600070205080204" pitchFamily="50" charset="-128"/>
                <a:ea typeface="ＭＳ Ｐゴシック" panose="020B0600070205080204" pitchFamily="50" charset="-128"/>
                <a:cs typeface="メイリオ" panose="020B0604030504040204" pitchFamily="50" charset="-128"/>
              </a:rPr>
              <a:t>・事業主体の組織概要を記載</a:t>
            </a:r>
            <a:endParaRPr lang="en-US" altLang="ja-JP" sz="1100" dirty="0" smtClean="0">
              <a:solidFill>
                <a:srgbClr val="FF0000"/>
              </a:solidFill>
              <a:latin typeface="ＭＳ Ｐゴシック" panose="020B0600070205080204" pitchFamily="50" charset="-128"/>
              <a:ea typeface="ＭＳ Ｐゴシック" panose="020B0600070205080204" pitchFamily="50" charset="-128"/>
              <a:cs typeface="メイリオ" panose="020B0604030504040204" pitchFamily="50" charset="-128"/>
            </a:endParaRPr>
          </a:p>
          <a:p>
            <a:pPr lvl="0">
              <a:defRPr/>
            </a:pPr>
            <a:endParaRPr lang="en-US" altLang="ja-JP" sz="1100" dirty="0" smtClean="0">
              <a:solidFill>
                <a:srgbClr val="FF0000"/>
              </a:solidFill>
              <a:latin typeface="ＭＳ Ｐゴシック" panose="020B0600070205080204" pitchFamily="50" charset="-128"/>
              <a:ea typeface="ＭＳ Ｐゴシック" panose="020B0600070205080204" pitchFamily="50" charset="-128"/>
              <a:cs typeface="メイリオ" panose="020B0604030504040204" pitchFamily="50" charset="-128"/>
            </a:endParaRPr>
          </a:p>
          <a:p>
            <a:pPr lvl="0">
              <a:defRPr/>
            </a:pPr>
            <a:r>
              <a:rPr lang="ja-JP" altLang="en-US" sz="1100" dirty="0" smtClean="0">
                <a:solidFill>
                  <a:srgbClr val="FF0000"/>
                </a:solidFill>
                <a:latin typeface="ＭＳ Ｐゴシック" panose="020B0600070205080204" pitchFamily="50" charset="-128"/>
                <a:ea typeface="ＭＳ Ｐゴシック" panose="020B0600070205080204" pitchFamily="50" charset="-128"/>
                <a:cs typeface="メイリオ" panose="020B0604030504040204" pitchFamily="50" charset="-128"/>
              </a:rPr>
              <a:t>・事業主体以外の団体との関わり</a:t>
            </a:r>
            <a:endParaRPr lang="en-US" altLang="ja-JP" sz="1100" dirty="0" smtClean="0">
              <a:solidFill>
                <a:srgbClr val="FF0000"/>
              </a:solidFill>
              <a:latin typeface="ＭＳ Ｐゴシック" panose="020B0600070205080204" pitchFamily="50" charset="-128"/>
              <a:ea typeface="ＭＳ Ｐゴシック" panose="020B0600070205080204" pitchFamily="50" charset="-128"/>
              <a:cs typeface="メイリオ" panose="020B0604030504040204" pitchFamily="50" charset="-128"/>
            </a:endParaRPr>
          </a:p>
          <a:p>
            <a:pPr lvl="0">
              <a:defRPr/>
            </a:pPr>
            <a:r>
              <a:rPr lang="ja-JP" altLang="en-US" sz="1100" dirty="0" smtClean="0">
                <a:solidFill>
                  <a:srgbClr val="FF0000"/>
                </a:solidFill>
                <a:latin typeface="ＭＳ Ｐゴシック" panose="020B0600070205080204" pitchFamily="50" charset="-128"/>
                <a:ea typeface="ＭＳ Ｐゴシック" panose="020B0600070205080204" pitchFamily="50" charset="-128"/>
                <a:cs typeface="メイリオ" panose="020B0604030504040204" pitchFamily="50" charset="-128"/>
              </a:rPr>
              <a:t>　がある場合、本事業の実施体制</a:t>
            </a:r>
            <a:endParaRPr lang="en-US" altLang="ja-JP" sz="1100" dirty="0" smtClean="0">
              <a:solidFill>
                <a:srgbClr val="FF0000"/>
              </a:solidFill>
              <a:latin typeface="ＭＳ Ｐゴシック" panose="020B0600070205080204" pitchFamily="50" charset="-128"/>
              <a:ea typeface="ＭＳ Ｐゴシック" panose="020B0600070205080204" pitchFamily="50" charset="-128"/>
              <a:cs typeface="メイリオ" panose="020B0604030504040204" pitchFamily="50" charset="-128"/>
            </a:endParaRPr>
          </a:p>
          <a:p>
            <a:pPr lvl="0">
              <a:defRPr/>
            </a:pPr>
            <a:r>
              <a:rPr lang="ja-JP" altLang="en-US" sz="1100" dirty="0" smtClean="0">
                <a:solidFill>
                  <a:srgbClr val="FF0000"/>
                </a:solidFill>
                <a:latin typeface="ＭＳ Ｐゴシック" panose="020B0600070205080204" pitchFamily="50" charset="-128"/>
                <a:ea typeface="ＭＳ Ｐゴシック" panose="020B0600070205080204" pitchFamily="50" charset="-128"/>
                <a:cs typeface="メイリオ" panose="020B0604030504040204" pitchFamily="50" charset="-128"/>
              </a:rPr>
              <a:t>　についても記載</a:t>
            </a:r>
            <a:endParaRPr lang="en-US" altLang="ja-JP" sz="1100" dirty="0" smtClean="0">
              <a:solidFill>
                <a:srgbClr val="FF0000"/>
              </a:solidFill>
              <a:latin typeface="ＭＳ Ｐゴシック" panose="020B0600070205080204" pitchFamily="50" charset="-128"/>
              <a:ea typeface="ＭＳ Ｐゴシック" panose="020B0600070205080204" pitchFamily="50" charset="-128"/>
              <a:cs typeface="メイリオ" panose="020B0604030504040204" pitchFamily="50" charset="-128"/>
            </a:endParaRPr>
          </a:p>
          <a:p>
            <a:pPr lvl="0">
              <a:defRPr/>
            </a:pPr>
            <a:endParaRPr lang="en-US" altLang="ja-JP" sz="1100" dirty="0">
              <a:solidFill>
                <a:srgbClr val="FF0000"/>
              </a:solidFill>
              <a:latin typeface="ＭＳ Ｐゴシック" panose="020B0600070205080204" pitchFamily="50" charset="-128"/>
              <a:ea typeface="ＭＳ Ｐゴシック" panose="020B0600070205080204" pitchFamily="50" charset="-128"/>
              <a:cs typeface="メイリオ" panose="020B0604030504040204" pitchFamily="50" charset="-128"/>
            </a:endParaRPr>
          </a:p>
          <a:p>
            <a:pPr lvl="0">
              <a:defRPr/>
            </a:pPr>
            <a:endParaRPr lang="en-US" altLang="ja-JP" sz="1100" dirty="0" smtClean="0">
              <a:solidFill>
                <a:srgbClr val="FF0000"/>
              </a:solidFill>
              <a:latin typeface="ＭＳ Ｐゴシック" panose="020B0600070205080204" pitchFamily="50" charset="-128"/>
              <a:ea typeface="ＭＳ Ｐゴシック" panose="020B0600070205080204" pitchFamily="50" charset="-128"/>
              <a:cs typeface="メイリオ" panose="020B0604030504040204" pitchFamily="50" charset="-128"/>
            </a:endParaRPr>
          </a:p>
          <a:p>
            <a:pPr lvl="0">
              <a:defRPr/>
            </a:pPr>
            <a:endParaRPr lang="en-US" altLang="ja-JP" sz="1100" dirty="0">
              <a:solidFill>
                <a:srgbClr val="FF0000"/>
              </a:solidFill>
              <a:latin typeface="ＭＳ Ｐゴシック" panose="020B0600070205080204" pitchFamily="50" charset="-128"/>
              <a:ea typeface="ＭＳ Ｐゴシック" panose="020B0600070205080204" pitchFamily="50" charset="-128"/>
              <a:cs typeface="メイリオ" panose="020B0604030504040204" pitchFamily="50" charset="-128"/>
            </a:endParaRPr>
          </a:p>
          <a:p>
            <a:pPr lvl="0">
              <a:defRPr/>
            </a:pPr>
            <a:endParaRPr lang="en-US" altLang="ja-JP" sz="1100" dirty="0">
              <a:solidFill>
                <a:srgbClr val="FF0000"/>
              </a:solidFill>
              <a:latin typeface="ＭＳ Ｐゴシック" panose="020B0600070205080204" pitchFamily="50" charset="-128"/>
              <a:ea typeface="ＭＳ Ｐゴシック" panose="020B0600070205080204" pitchFamily="50" charset="-128"/>
              <a:cs typeface="メイリオ" panose="020B0604030504040204" pitchFamily="50" charset="-128"/>
            </a:endParaRPr>
          </a:p>
        </p:txBody>
      </p:sp>
      <p:sp>
        <p:nvSpPr>
          <p:cNvPr id="1142" name="テキスト ボックス 19"/>
          <p:cNvSpPr txBox="1"/>
          <p:nvPr/>
        </p:nvSpPr>
        <p:spPr>
          <a:xfrm>
            <a:off x="7827458" y="118568"/>
            <a:ext cx="1152000" cy="276999"/>
          </a:xfrm>
          <a:prstGeom prst="rect">
            <a:avLst/>
          </a:prstGeom>
          <a:noFill/>
          <a:ln>
            <a:solidFill>
              <a:schemeClr val="tx1"/>
            </a:solidFill>
          </a:ln>
        </p:spPr>
        <p:txBody>
          <a:bodyPr wrap="square" rtlCol="0">
            <a:spAutoFit/>
          </a:bodyPr>
          <a:lstStyle/>
          <a:p>
            <a:pPr algn="ctr"/>
            <a:r>
              <a:rPr lang="ja-JP" altLang="en-US" sz="1200" dirty="0" smtClean="0"/>
              <a:t>普及啓発事業</a:t>
            </a:r>
            <a:endParaRPr lang="en-US" altLang="ja-JP" sz="1200" dirty="0"/>
          </a:p>
        </p:txBody>
      </p:sp>
      <p:sp>
        <p:nvSpPr>
          <p:cNvPr id="59" name="正方形/長方形 101"/>
          <p:cNvSpPr/>
          <p:nvPr/>
        </p:nvSpPr>
        <p:spPr>
          <a:xfrm>
            <a:off x="59416" y="623001"/>
            <a:ext cx="9012509" cy="393838"/>
          </a:xfrm>
          <a:prstGeom prst="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Wingdings" panose="05000000000000000000" pitchFamily="2" charset="2"/>
              <a:buChar char="p"/>
            </a:pPr>
            <a:r>
              <a:rPr lang="ja-JP" altLang="en-US" sz="1100" dirty="0">
                <a:solidFill>
                  <a:srgbClr val="FF0000"/>
                </a:solidFill>
              </a:rPr>
              <a:t>令和６年度</a:t>
            </a:r>
            <a:r>
              <a:rPr lang="ja-JP" altLang="en-US" sz="1100" dirty="0" smtClean="0">
                <a:solidFill>
                  <a:srgbClr val="FF0000"/>
                </a:solidFill>
              </a:rPr>
              <a:t>の官民連携まちなか再生推進事業の事業概要（総括）を記載（</a:t>
            </a:r>
            <a:r>
              <a:rPr lang="en-US" altLang="ja-JP" sz="1100" dirty="0" smtClean="0">
                <a:solidFill>
                  <a:srgbClr val="FF0000"/>
                </a:solidFill>
              </a:rPr>
              <a:t>100</a:t>
            </a:r>
            <a:r>
              <a:rPr lang="ja-JP" altLang="en-US" sz="1100" dirty="0" smtClean="0">
                <a:solidFill>
                  <a:srgbClr val="FF0000"/>
                </a:solidFill>
              </a:rPr>
              <a:t>文字</a:t>
            </a:r>
            <a:r>
              <a:rPr lang="ja-JP" altLang="en-US" sz="1100" dirty="0">
                <a:solidFill>
                  <a:srgbClr val="FF0000"/>
                </a:solidFill>
              </a:rPr>
              <a:t>程度で端的に表現、フォント等変更禁止</a:t>
            </a:r>
            <a:r>
              <a:rPr lang="ja-JP" altLang="en-US" sz="1100" dirty="0" smtClean="0">
                <a:solidFill>
                  <a:srgbClr val="FF0000"/>
                </a:solidFill>
              </a:rPr>
              <a:t>）○</a:t>
            </a:r>
            <a:r>
              <a:rPr lang="ja-JP" altLang="en-US" sz="1100" dirty="0">
                <a:solidFill>
                  <a:srgbClr val="FF0000"/>
                </a:solidFill>
              </a:rPr>
              <a:t>○○ ○○○ ○○○ ○○○ ○○○ ○○○ ○○○ ○○○ ○○○ ○○○ ○○○ ○○○ ○○○ ○○○ ○○○ ○○○ </a:t>
            </a:r>
            <a:r>
              <a:rPr lang="ja-JP" altLang="en-US" sz="1100" dirty="0" smtClean="0">
                <a:solidFill>
                  <a:srgbClr val="FF0000"/>
                </a:solidFill>
              </a:rPr>
              <a:t>　　</a:t>
            </a:r>
            <a:endParaRPr lang="en-US" altLang="ja-JP" sz="1100" dirty="0" smtClean="0">
              <a:solidFill>
                <a:srgbClr val="FF0000"/>
              </a:solidFill>
            </a:endParaRPr>
          </a:p>
        </p:txBody>
      </p:sp>
      <p:sp>
        <p:nvSpPr>
          <p:cNvPr id="3" name="正方形/長方形 2"/>
          <p:cNvSpPr/>
          <p:nvPr/>
        </p:nvSpPr>
        <p:spPr>
          <a:xfrm>
            <a:off x="7325412" y="2761878"/>
            <a:ext cx="1369232" cy="993472"/>
          </a:xfrm>
          <a:prstGeom prst="rect">
            <a:avLst/>
          </a:prstGeom>
          <a:ln/>
        </p:spPr>
        <p:style>
          <a:lnRef idx="1">
            <a:schemeClr val="accent6"/>
          </a:lnRef>
          <a:fillRef idx="2">
            <a:schemeClr val="accent6"/>
          </a:fillRef>
          <a:effectRef idx="1">
            <a:schemeClr val="accent6"/>
          </a:effectRef>
          <a:fontRef idx="minor">
            <a:schemeClr val="dk1"/>
          </a:fontRef>
        </p:style>
        <p:txBody>
          <a:bodyPr vertOverflow="overflow" horzOverflow="overflow" rtlCol="0" anchor="ctr"/>
          <a:lstStyle/>
          <a:p>
            <a:pPr algn="ctr"/>
            <a:r>
              <a:rPr kumimoji="1" lang="ja-JP" altLang="en-US" dirty="0" smtClean="0">
                <a:solidFill>
                  <a:schemeClr val="tx1"/>
                </a:solidFill>
              </a:rPr>
              <a:t>写真</a:t>
            </a:r>
            <a:endParaRPr kumimoji="1" lang="ja-JP" altLang="en-US" dirty="0">
              <a:solidFill>
                <a:schemeClr val="tx1"/>
              </a:solidFill>
            </a:endParaRPr>
          </a:p>
        </p:txBody>
      </p:sp>
      <p:sp>
        <p:nvSpPr>
          <p:cNvPr id="92" name="正方形/長方形 91"/>
          <p:cNvSpPr/>
          <p:nvPr/>
        </p:nvSpPr>
        <p:spPr>
          <a:xfrm>
            <a:off x="6917677" y="5305737"/>
            <a:ext cx="1859514" cy="1305078"/>
          </a:xfrm>
          <a:prstGeom prst="rect">
            <a:avLst/>
          </a:prstGeom>
          <a:ln/>
        </p:spPr>
        <p:style>
          <a:lnRef idx="1">
            <a:schemeClr val="accent6"/>
          </a:lnRef>
          <a:fillRef idx="2">
            <a:schemeClr val="accent6"/>
          </a:fillRef>
          <a:effectRef idx="1">
            <a:schemeClr val="accent6"/>
          </a:effectRef>
          <a:fontRef idx="minor">
            <a:schemeClr val="dk1"/>
          </a:fontRef>
        </p:style>
        <p:txBody>
          <a:bodyPr vertOverflow="overflow" horzOverflow="overflow" rtlCol="0" anchor="ctr"/>
          <a:lstStyle/>
          <a:p>
            <a:pPr algn="ctr"/>
            <a:endParaRPr kumimoji="1" lang="ja-JP" altLang="en-US" dirty="0">
              <a:solidFill>
                <a:schemeClr val="tx1"/>
              </a:solidFill>
            </a:endParaRPr>
          </a:p>
        </p:txBody>
      </p:sp>
      <p:sp>
        <p:nvSpPr>
          <p:cNvPr id="120" name="正方形/長方形 119"/>
          <p:cNvSpPr/>
          <p:nvPr/>
        </p:nvSpPr>
        <p:spPr>
          <a:xfrm>
            <a:off x="2267811" y="1433525"/>
            <a:ext cx="2157190" cy="2447792"/>
          </a:xfrm>
          <a:prstGeom prst="rect">
            <a:avLst/>
          </a:prstGeom>
          <a:solidFill>
            <a:schemeClr val="accent6">
              <a:lumMod val="20000"/>
              <a:lumOff val="80000"/>
            </a:schemeClr>
          </a:solidFill>
          <a:ln>
            <a:solidFill>
              <a:schemeClr val="accent6"/>
            </a:solidFill>
          </a:ln>
        </p:spPr>
        <p:style>
          <a:lnRef idx="1">
            <a:schemeClr val="accent6"/>
          </a:lnRef>
          <a:fillRef idx="2">
            <a:schemeClr val="accent6"/>
          </a:fillRef>
          <a:effectRef idx="1">
            <a:schemeClr val="accent6"/>
          </a:effectRef>
          <a:fontRef idx="minor">
            <a:schemeClr val="dk1"/>
          </a:fontRef>
        </p:style>
        <p:txBody>
          <a:bodyPr vertOverflow="overflow" horzOverflow="overflow" rtlCol="0" anchor="ctr"/>
          <a:lstStyle/>
          <a:p>
            <a:pPr algn="ctr"/>
            <a:r>
              <a:rPr kumimoji="1" lang="ja-JP" altLang="en-US" dirty="0" smtClean="0">
                <a:solidFill>
                  <a:schemeClr val="tx1"/>
                </a:solidFill>
              </a:rPr>
              <a:t>実施体制図を記載</a:t>
            </a:r>
            <a:endParaRPr kumimoji="1" lang="ja-JP" altLang="en-US" dirty="0">
              <a:solidFill>
                <a:schemeClr val="tx1"/>
              </a:solidFill>
            </a:endParaRPr>
          </a:p>
        </p:txBody>
      </p:sp>
      <p:sp>
        <p:nvSpPr>
          <p:cNvPr id="121" name="テキスト ボックス 87"/>
          <p:cNvSpPr txBox="1"/>
          <p:nvPr/>
        </p:nvSpPr>
        <p:spPr>
          <a:xfrm>
            <a:off x="7267622" y="6598974"/>
            <a:ext cx="1440000" cy="230832"/>
          </a:xfrm>
          <a:prstGeom prst="rect">
            <a:avLst/>
          </a:prstGeom>
          <a:noFill/>
        </p:spPr>
        <p:txBody>
          <a:bodyPr wrap="square" rtlCol="0">
            <a:spAutoFit/>
          </a:bodyPr>
          <a:lstStyle/>
          <a:p>
            <a:pPr lvl="0">
              <a:defRPr/>
            </a:pPr>
            <a:r>
              <a:rPr lang="ja-JP" altLang="en-US" sz="900" dirty="0" smtClean="0">
                <a:solidFill>
                  <a:srgbClr val="FF0000"/>
                </a:solidFill>
                <a:latin typeface="ＭＳ Ｐゴシック" panose="020B0600070205080204" pitchFamily="50" charset="-128"/>
                <a:ea typeface="ＭＳ Ｐゴシック" panose="020B0600070205080204" pitchFamily="50" charset="-128"/>
                <a:cs typeface="メイリオ" panose="020B0604030504040204" pitchFamily="50" charset="-128"/>
              </a:rPr>
              <a:t>○○の様子（</a:t>
            </a:r>
            <a:r>
              <a:rPr lang="en-US" altLang="ja-JP" sz="900" dirty="0" smtClean="0">
                <a:solidFill>
                  <a:srgbClr val="FF0000"/>
                </a:solidFill>
                <a:latin typeface="ＭＳ Ｐゴシック" panose="020B0600070205080204" pitchFamily="50" charset="-128"/>
                <a:ea typeface="ＭＳ Ｐゴシック" panose="020B0600070205080204" pitchFamily="50" charset="-128"/>
                <a:cs typeface="メイリオ" panose="020B0604030504040204" pitchFamily="50" charset="-128"/>
              </a:rPr>
              <a:t>R</a:t>
            </a:r>
            <a:r>
              <a:rPr lang="ja-JP" altLang="en-US" sz="900" dirty="0" smtClean="0">
                <a:solidFill>
                  <a:srgbClr val="FF0000"/>
                </a:solidFill>
                <a:latin typeface="ＭＳ Ｐゴシック" panose="020B0600070205080204" pitchFamily="50" charset="-128"/>
                <a:ea typeface="ＭＳ Ｐゴシック" panose="020B0600070205080204" pitchFamily="50" charset="-128"/>
                <a:cs typeface="メイリオ" panose="020B0604030504040204" pitchFamily="50" charset="-128"/>
              </a:rPr>
              <a:t>○年度）</a:t>
            </a:r>
            <a:endParaRPr lang="en-US" altLang="ja-JP" sz="900" dirty="0">
              <a:solidFill>
                <a:srgbClr val="FF0000"/>
              </a:solidFill>
              <a:latin typeface="ＭＳ Ｐゴシック" panose="020B0600070205080204" pitchFamily="50" charset="-128"/>
              <a:ea typeface="ＭＳ Ｐゴシック" panose="020B0600070205080204" pitchFamily="50" charset="-128"/>
              <a:cs typeface="メイリオ" panose="020B0604030504040204" pitchFamily="50" charset="-128"/>
            </a:endParaRPr>
          </a:p>
        </p:txBody>
      </p:sp>
      <p:sp>
        <p:nvSpPr>
          <p:cNvPr id="45" name="テキスト ボックス 19"/>
          <p:cNvSpPr txBox="1"/>
          <p:nvPr/>
        </p:nvSpPr>
        <p:spPr>
          <a:xfrm>
            <a:off x="24489" y="100290"/>
            <a:ext cx="864000" cy="324000"/>
          </a:xfrm>
          <a:prstGeom prst="rect">
            <a:avLst/>
          </a:prstGeom>
          <a:noFill/>
          <a:ln>
            <a:solidFill>
              <a:schemeClr val="tx1"/>
            </a:solidFill>
          </a:ln>
        </p:spPr>
        <p:txBody>
          <a:bodyPr wrap="square" rtlCol="0">
            <a:spAutoFit/>
          </a:bodyPr>
          <a:lstStyle/>
          <a:p>
            <a:pPr algn="ctr"/>
            <a:r>
              <a:rPr lang="ja-JP" altLang="en-US" sz="1400" b="1" dirty="0" smtClean="0">
                <a:latin typeface="+mn-ea"/>
                <a:ea typeface="+mn-ea"/>
              </a:rPr>
              <a:t>様式</a:t>
            </a:r>
            <a:r>
              <a:rPr lang="en-US" altLang="ja-JP" sz="1400" b="1" dirty="0" smtClean="0">
                <a:latin typeface="+mn-ea"/>
                <a:ea typeface="+mn-ea"/>
              </a:rPr>
              <a:t>B-2</a:t>
            </a:r>
            <a:endParaRPr lang="en-US" altLang="ja-JP" sz="1400" b="1" dirty="0">
              <a:latin typeface="+mn-ea"/>
              <a:ea typeface="+mn-ea"/>
            </a:endParaRPr>
          </a:p>
        </p:txBody>
      </p:sp>
      <p:sp>
        <p:nvSpPr>
          <p:cNvPr id="46" name="テキスト ボックス 13"/>
          <p:cNvSpPr txBox="1"/>
          <p:nvPr/>
        </p:nvSpPr>
        <p:spPr>
          <a:xfrm>
            <a:off x="6961635" y="1073516"/>
            <a:ext cx="2124000" cy="292388"/>
          </a:xfrm>
          <a:prstGeom prst="rect">
            <a:avLst/>
          </a:prstGeom>
          <a:solidFill>
            <a:srgbClr val="002882"/>
          </a:solidFill>
        </p:spPr>
        <p:txBody>
          <a:bodyPr wrap="square" rtlCol="0" anchor="ctr" anchorCtr="0">
            <a:spAutoFit/>
          </a:bodyPr>
          <a:lstStyle/>
          <a:p>
            <a:pPr>
              <a:defRPr/>
            </a:pPr>
            <a:r>
              <a:rPr lang="ja-JP" altLang="en-US" sz="1300" b="1" dirty="0" smtClean="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　   令和５年度の取組</a:t>
            </a:r>
            <a:endParaRPr lang="ja-JP" altLang="en-US" sz="1300" b="1"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7" name="テキスト ボックス 13"/>
          <p:cNvSpPr txBox="1"/>
          <p:nvPr/>
        </p:nvSpPr>
        <p:spPr>
          <a:xfrm>
            <a:off x="4699095" y="1065901"/>
            <a:ext cx="2124000" cy="292388"/>
          </a:xfrm>
          <a:prstGeom prst="rect">
            <a:avLst/>
          </a:prstGeom>
          <a:solidFill>
            <a:srgbClr val="002882"/>
          </a:solidFill>
        </p:spPr>
        <p:txBody>
          <a:bodyPr wrap="square" rtlCol="0" anchor="ctr" anchorCtr="0">
            <a:spAutoFit/>
          </a:bodyPr>
          <a:lstStyle/>
          <a:p>
            <a:pPr lvl="0">
              <a:defRPr/>
            </a:pPr>
            <a:r>
              <a:rPr lang="en-US" altLang="ja-JP" sz="1300" b="1" dirty="0" smtClean="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 R</a:t>
            </a:r>
            <a:r>
              <a:rPr lang="ja-JP" altLang="en-US" sz="1300" b="1"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４年度まで</a:t>
            </a:r>
            <a:r>
              <a:rPr lang="ja-JP" altLang="en-US" sz="1300" b="1" dirty="0" smtClean="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の主な取組</a:t>
            </a:r>
            <a:endParaRPr lang="ja-JP" altLang="en-US" sz="1300" b="1"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8" name="テキスト ボックス 13"/>
          <p:cNvSpPr txBox="1"/>
          <p:nvPr/>
        </p:nvSpPr>
        <p:spPr>
          <a:xfrm>
            <a:off x="59416" y="4024281"/>
            <a:ext cx="9012509" cy="292388"/>
          </a:xfrm>
          <a:prstGeom prst="rect">
            <a:avLst/>
          </a:prstGeom>
          <a:solidFill>
            <a:srgbClr val="002882"/>
          </a:solidFill>
        </p:spPr>
        <p:txBody>
          <a:bodyPr wrap="square" rtlCol="0" anchor="ctr" anchorCtr="0">
            <a:spAutoFit/>
          </a:bodyPr>
          <a:lstStyle/>
          <a:p>
            <a:pPr>
              <a:defRPr/>
            </a:pPr>
            <a:r>
              <a:rPr lang="ja-JP" altLang="en-US" sz="1300" b="1" dirty="0" smtClean="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令和６年度の取組（予定）</a:t>
            </a:r>
            <a:endParaRPr lang="ja-JP" altLang="en-US" sz="1300" b="1"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0" name="テキスト ボックス 87"/>
          <p:cNvSpPr txBox="1"/>
          <p:nvPr/>
        </p:nvSpPr>
        <p:spPr>
          <a:xfrm>
            <a:off x="7417363" y="3737375"/>
            <a:ext cx="1440000" cy="230832"/>
          </a:xfrm>
          <a:prstGeom prst="rect">
            <a:avLst/>
          </a:prstGeom>
          <a:noFill/>
        </p:spPr>
        <p:txBody>
          <a:bodyPr wrap="square" rtlCol="0">
            <a:spAutoFit/>
          </a:bodyPr>
          <a:lstStyle/>
          <a:p>
            <a:pPr lvl="0">
              <a:defRPr/>
            </a:pPr>
            <a:r>
              <a:rPr lang="ja-JP" altLang="en-US" sz="900" dirty="0" smtClean="0">
                <a:solidFill>
                  <a:srgbClr val="FF0000"/>
                </a:solidFill>
                <a:latin typeface="ＭＳ Ｐゴシック" panose="020B0600070205080204" pitchFamily="50" charset="-128"/>
                <a:ea typeface="ＭＳ Ｐゴシック" panose="020B0600070205080204" pitchFamily="50" charset="-128"/>
                <a:cs typeface="メイリオ" panose="020B0604030504040204" pitchFamily="50" charset="-128"/>
              </a:rPr>
              <a:t>○○の様子（</a:t>
            </a:r>
            <a:r>
              <a:rPr lang="en-US" altLang="ja-JP" sz="900" dirty="0" smtClean="0">
                <a:solidFill>
                  <a:srgbClr val="FF0000"/>
                </a:solidFill>
                <a:latin typeface="ＭＳ Ｐゴシック" panose="020B0600070205080204" pitchFamily="50" charset="-128"/>
                <a:ea typeface="ＭＳ Ｐゴシック" panose="020B0600070205080204" pitchFamily="50" charset="-128"/>
                <a:cs typeface="メイリオ" panose="020B0604030504040204" pitchFamily="50" charset="-128"/>
              </a:rPr>
              <a:t>R</a:t>
            </a:r>
            <a:r>
              <a:rPr lang="ja-JP" altLang="en-US" sz="900" dirty="0" smtClean="0">
                <a:solidFill>
                  <a:srgbClr val="FF0000"/>
                </a:solidFill>
                <a:latin typeface="ＭＳ Ｐゴシック" panose="020B0600070205080204" pitchFamily="50" charset="-128"/>
                <a:ea typeface="ＭＳ Ｐゴシック" panose="020B0600070205080204" pitchFamily="50" charset="-128"/>
                <a:cs typeface="メイリオ" panose="020B0604030504040204" pitchFamily="50" charset="-128"/>
              </a:rPr>
              <a:t>○年度）</a:t>
            </a:r>
            <a:endParaRPr lang="en-US" altLang="ja-JP" sz="900" dirty="0">
              <a:solidFill>
                <a:srgbClr val="FF0000"/>
              </a:solidFill>
              <a:latin typeface="ＭＳ Ｐゴシック" panose="020B0600070205080204" pitchFamily="50" charset="-128"/>
              <a:ea typeface="ＭＳ Ｐゴシック" panose="020B0600070205080204" pitchFamily="50" charset="-128"/>
              <a:cs typeface="メイリオ" panose="020B0604030504040204" pitchFamily="50" charset="-128"/>
            </a:endParaRPr>
          </a:p>
        </p:txBody>
      </p:sp>
      <p:sp>
        <p:nvSpPr>
          <p:cNvPr id="51" name="テキスト ボックス 75"/>
          <p:cNvSpPr txBox="1"/>
          <p:nvPr/>
        </p:nvSpPr>
        <p:spPr>
          <a:xfrm>
            <a:off x="4584801" y="1368386"/>
            <a:ext cx="2332876" cy="1277273"/>
          </a:xfrm>
          <a:prstGeom prst="rect">
            <a:avLst/>
          </a:prstGeom>
          <a:noFill/>
        </p:spPr>
        <p:txBody>
          <a:bodyPr wrap="square" rtlCol="0">
            <a:spAutoFit/>
          </a:bodyPr>
          <a:lstStyle/>
          <a:p>
            <a:pPr lvl="0">
              <a:defRPr/>
            </a:pPr>
            <a:r>
              <a:rPr lang="ja-JP" altLang="en-US" sz="1100" dirty="0" smtClean="0">
                <a:solidFill>
                  <a:srgbClr val="FF0000"/>
                </a:solidFill>
                <a:latin typeface="ＭＳ Ｐゴシック" panose="020B0600070205080204" pitchFamily="50" charset="-128"/>
                <a:ea typeface="ＭＳ Ｐゴシック" panose="020B0600070205080204" pitchFamily="50" charset="-128"/>
                <a:cs typeface="メイリオ" panose="020B0604030504040204" pitchFamily="50" charset="-128"/>
              </a:rPr>
              <a:t>官民連携まちなか再生推進事業に</a:t>
            </a:r>
            <a:endParaRPr lang="en-US" altLang="ja-JP" sz="1100" dirty="0" smtClean="0">
              <a:solidFill>
                <a:srgbClr val="FF0000"/>
              </a:solidFill>
              <a:latin typeface="ＭＳ Ｐゴシック" panose="020B0600070205080204" pitchFamily="50" charset="-128"/>
              <a:ea typeface="ＭＳ Ｐゴシック" panose="020B0600070205080204" pitchFamily="50" charset="-128"/>
              <a:cs typeface="メイリオ" panose="020B0604030504040204" pitchFamily="50" charset="-128"/>
            </a:endParaRPr>
          </a:p>
          <a:p>
            <a:pPr lvl="0">
              <a:defRPr/>
            </a:pPr>
            <a:r>
              <a:rPr lang="ja-JP" altLang="en-US" sz="1100" dirty="0" smtClean="0">
                <a:solidFill>
                  <a:srgbClr val="FF0000"/>
                </a:solidFill>
                <a:latin typeface="ＭＳ Ｐゴシック" panose="020B0600070205080204" pitchFamily="50" charset="-128"/>
                <a:ea typeface="ＭＳ Ｐゴシック" panose="020B0600070205080204" pitchFamily="50" charset="-128"/>
                <a:cs typeface="メイリオ" panose="020B0604030504040204" pitchFamily="50" charset="-128"/>
              </a:rPr>
              <a:t>おいて取り組んだ事業の概要を記載</a:t>
            </a:r>
            <a:endParaRPr lang="en-US" altLang="ja-JP" sz="1100" dirty="0" smtClean="0">
              <a:solidFill>
                <a:srgbClr val="FF0000"/>
              </a:solidFill>
              <a:latin typeface="ＭＳ Ｐゴシック" panose="020B0600070205080204" pitchFamily="50" charset="-128"/>
              <a:ea typeface="ＭＳ Ｐゴシック" panose="020B0600070205080204" pitchFamily="50" charset="-128"/>
              <a:cs typeface="メイリオ" panose="020B0604030504040204" pitchFamily="50" charset="-128"/>
            </a:endParaRPr>
          </a:p>
          <a:p>
            <a:pPr lvl="0">
              <a:defRPr/>
            </a:pPr>
            <a:endParaRPr lang="en-US" altLang="ja-JP" sz="1100" dirty="0" smtClean="0">
              <a:solidFill>
                <a:srgbClr val="FF0000"/>
              </a:solidFill>
              <a:latin typeface="ＭＳ Ｐゴシック" panose="020B0600070205080204" pitchFamily="50" charset="-128"/>
              <a:ea typeface="ＭＳ Ｐゴシック" panose="020B0600070205080204" pitchFamily="50" charset="-128"/>
              <a:cs typeface="メイリオ" panose="020B0604030504040204" pitchFamily="50" charset="-128"/>
            </a:endParaRPr>
          </a:p>
          <a:p>
            <a:pPr lvl="0">
              <a:defRPr/>
            </a:pPr>
            <a:r>
              <a:rPr lang="ja-JP" altLang="en-US" sz="1100" dirty="0" smtClean="0">
                <a:solidFill>
                  <a:srgbClr val="FF0000"/>
                </a:solidFill>
                <a:latin typeface="ＭＳ Ｐゴシック" panose="020B0600070205080204" pitchFamily="50" charset="-128"/>
                <a:ea typeface="ＭＳ Ｐゴシック" panose="020B0600070205080204" pitchFamily="50" charset="-128"/>
                <a:cs typeface="メイリオ" panose="020B0604030504040204" pitchFamily="50" charset="-128"/>
              </a:rPr>
              <a:t>・参加対象者（参加者○名）</a:t>
            </a:r>
            <a:endParaRPr lang="en-US" altLang="ja-JP" sz="1100" dirty="0" smtClean="0">
              <a:solidFill>
                <a:srgbClr val="FF0000"/>
              </a:solidFill>
              <a:latin typeface="ＭＳ Ｐゴシック" panose="020B0600070205080204" pitchFamily="50" charset="-128"/>
              <a:ea typeface="ＭＳ Ｐゴシック" panose="020B0600070205080204" pitchFamily="50" charset="-128"/>
              <a:cs typeface="メイリオ" panose="020B0604030504040204" pitchFamily="50" charset="-128"/>
            </a:endParaRPr>
          </a:p>
          <a:p>
            <a:pPr lvl="0">
              <a:defRPr/>
            </a:pPr>
            <a:r>
              <a:rPr lang="ja-JP" altLang="en-US" sz="1100" dirty="0" smtClean="0">
                <a:solidFill>
                  <a:srgbClr val="FF0000"/>
                </a:solidFill>
                <a:latin typeface="ＭＳ Ｐゴシック" panose="020B0600070205080204" pitchFamily="50" charset="-128"/>
                <a:ea typeface="ＭＳ Ｐゴシック" panose="020B0600070205080204" pitchFamily="50" charset="-128"/>
                <a:cs typeface="メイリオ" panose="020B0604030504040204" pitchFamily="50" charset="-128"/>
              </a:rPr>
              <a:t>・実施場所</a:t>
            </a:r>
            <a:endParaRPr lang="en-US" altLang="ja-JP" sz="1100" dirty="0" smtClean="0">
              <a:solidFill>
                <a:srgbClr val="FF0000"/>
              </a:solidFill>
              <a:latin typeface="ＭＳ Ｐゴシック" panose="020B0600070205080204" pitchFamily="50" charset="-128"/>
              <a:ea typeface="ＭＳ Ｐゴシック" panose="020B0600070205080204" pitchFamily="50" charset="-128"/>
              <a:cs typeface="メイリオ" panose="020B0604030504040204" pitchFamily="50" charset="-128"/>
            </a:endParaRPr>
          </a:p>
          <a:p>
            <a:pPr lvl="0">
              <a:defRPr/>
            </a:pPr>
            <a:r>
              <a:rPr lang="ja-JP" altLang="en-US" sz="1100" dirty="0" smtClean="0">
                <a:solidFill>
                  <a:srgbClr val="FF0000"/>
                </a:solidFill>
                <a:latin typeface="ＭＳ Ｐゴシック" panose="020B0600070205080204" pitchFamily="50" charset="-128"/>
                <a:ea typeface="ＭＳ Ｐゴシック" panose="020B0600070205080204" pitchFamily="50" charset="-128"/>
                <a:cs typeface="メイリオ" panose="020B0604030504040204" pitchFamily="50" charset="-128"/>
              </a:rPr>
              <a:t>・実施内容</a:t>
            </a:r>
            <a:endParaRPr lang="en-US" altLang="ja-JP" sz="1100" dirty="0" smtClean="0">
              <a:solidFill>
                <a:srgbClr val="FF0000"/>
              </a:solidFill>
              <a:latin typeface="ＭＳ Ｐゴシック" panose="020B0600070205080204" pitchFamily="50" charset="-128"/>
              <a:ea typeface="ＭＳ Ｐゴシック" panose="020B0600070205080204" pitchFamily="50" charset="-128"/>
              <a:cs typeface="メイリオ" panose="020B0604030504040204" pitchFamily="50" charset="-128"/>
            </a:endParaRPr>
          </a:p>
          <a:p>
            <a:pPr lvl="0">
              <a:defRPr/>
            </a:pPr>
            <a:r>
              <a:rPr lang="ja-JP" altLang="en-US" sz="1100" dirty="0" smtClean="0">
                <a:solidFill>
                  <a:srgbClr val="FF0000"/>
                </a:solidFill>
                <a:latin typeface="ＭＳ Ｐゴシック" panose="020B0600070205080204" pitchFamily="50" charset="-128"/>
                <a:ea typeface="ＭＳ Ｐゴシック" panose="020B0600070205080204" pitchFamily="50" charset="-128"/>
                <a:cs typeface="メイリオ" panose="020B0604030504040204" pitchFamily="50" charset="-128"/>
              </a:rPr>
              <a:t>・期待する効果・成果　等</a:t>
            </a:r>
            <a:endParaRPr lang="en-US" altLang="ja-JP" sz="1100" dirty="0" smtClean="0">
              <a:solidFill>
                <a:srgbClr val="FF0000"/>
              </a:solidFill>
              <a:latin typeface="ＭＳ Ｐゴシック" panose="020B0600070205080204" pitchFamily="50" charset="-128"/>
              <a:ea typeface="ＭＳ Ｐゴシック" panose="020B0600070205080204" pitchFamily="50" charset="-128"/>
              <a:cs typeface="メイリオ" panose="020B0604030504040204" pitchFamily="50" charset="-128"/>
            </a:endParaRPr>
          </a:p>
        </p:txBody>
      </p:sp>
      <p:sp>
        <p:nvSpPr>
          <p:cNvPr id="52" name="テキスト ボックス 75"/>
          <p:cNvSpPr txBox="1"/>
          <p:nvPr/>
        </p:nvSpPr>
        <p:spPr>
          <a:xfrm>
            <a:off x="65475" y="4459633"/>
            <a:ext cx="4404672" cy="1277273"/>
          </a:xfrm>
          <a:prstGeom prst="rect">
            <a:avLst/>
          </a:prstGeom>
          <a:noFill/>
        </p:spPr>
        <p:txBody>
          <a:bodyPr wrap="square" rtlCol="0">
            <a:spAutoFit/>
          </a:bodyPr>
          <a:lstStyle/>
          <a:p>
            <a:pPr lvl="0">
              <a:defRPr/>
            </a:pPr>
            <a:r>
              <a:rPr lang="ja-JP" altLang="en-US" sz="1100" dirty="0" smtClean="0">
                <a:solidFill>
                  <a:srgbClr val="FF0000"/>
                </a:solidFill>
                <a:latin typeface="ＭＳ Ｐゴシック" panose="020B0600070205080204" pitchFamily="50" charset="-128"/>
                <a:ea typeface="ＭＳ Ｐゴシック" panose="020B0600070205080204" pitchFamily="50" charset="-128"/>
                <a:cs typeface="メイリオ" panose="020B0604030504040204" pitchFamily="50" charset="-128"/>
              </a:rPr>
              <a:t>官民連携まちなか再生推進事業において取り組む事業の概要を記載</a:t>
            </a:r>
            <a:endParaRPr lang="en-US" altLang="ja-JP" sz="1100" dirty="0" smtClean="0">
              <a:solidFill>
                <a:srgbClr val="FF0000"/>
              </a:solidFill>
              <a:latin typeface="ＭＳ Ｐゴシック" panose="020B0600070205080204" pitchFamily="50" charset="-128"/>
              <a:ea typeface="ＭＳ Ｐゴシック" panose="020B0600070205080204" pitchFamily="50" charset="-128"/>
              <a:cs typeface="メイリオ" panose="020B0604030504040204" pitchFamily="50" charset="-128"/>
            </a:endParaRPr>
          </a:p>
          <a:p>
            <a:pPr lvl="0">
              <a:defRPr/>
            </a:pPr>
            <a:endParaRPr lang="en-US" altLang="ja-JP" sz="1100" dirty="0" smtClean="0">
              <a:solidFill>
                <a:srgbClr val="FF0000"/>
              </a:solidFill>
              <a:latin typeface="ＭＳ Ｐゴシック" panose="020B0600070205080204" pitchFamily="50" charset="-128"/>
              <a:ea typeface="ＭＳ Ｐゴシック" panose="020B0600070205080204" pitchFamily="50" charset="-128"/>
              <a:cs typeface="メイリオ" panose="020B0604030504040204" pitchFamily="50" charset="-128"/>
            </a:endParaRPr>
          </a:p>
          <a:p>
            <a:pPr lvl="0">
              <a:defRPr/>
            </a:pPr>
            <a:r>
              <a:rPr lang="ja-JP" altLang="en-US" sz="1100" dirty="0" smtClean="0">
                <a:solidFill>
                  <a:srgbClr val="FF0000"/>
                </a:solidFill>
                <a:latin typeface="ＭＳ Ｐゴシック" panose="020B0600070205080204" pitchFamily="50" charset="-128"/>
                <a:ea typeface="ＭＳ Ｐゴシック" panose="020B0600070205080204" pitchFamily="50" charset="-128"/>
                <a:cs typeface="メイリオ" panose="020B0604030504040204" pitchFamily="50" charset="-128"/>
              </a:rPr>
              <a:t>・参加対象者（想定○名）</a:t>
            </a:r>
            <a:endParaRPr lang="en-US" altLang="ja-JP" sz="1100" dirty="0" smtClean="0">
              <a:solidFill>
                <a:srgbClr val="FF0000"/>
              </a:solidFill>
              <a:latin typeface="ＭＳ Ｐゴシック" panose="020B0600070205080204" pitchFamily="50" charset="-128"/>
              <a:ea typeface="ＭＳ Ｐゴシック" panose="020B0600070205080204" pitchFamily="50" charset="-128"/>
              <a:cs typeface="メイリオ" panose="020B0604030504040204" pitchFamily="50" charset="-128"/>
            </a:endParaRPr>
          </a:p>
          <a:p>
            <a:pPr lvl="0">
              <a:defRPr/>
            </a:pPr>
            <a:r>
              <a:rPr lang="ja-JP" altLang="en-US" sz="1100" dirty="0" smtClean="0">
                <a:solidFill>
                  <a:srgbClr val="FF0000"/>
                </a:solidFill>
                <a:latin typeface="ＭＳ Ｐゴシック" panose="020B0600070205080204" pitchFamily="50" charset="-128"/>
                <a:ea typeface="ＭＳ Ｐゴシック" panose="020B0600070205080204" pitchFamily="50" charset="-128"/>
                <a:cs typeface="メイリオ" panose="020B0604030504040204" pitchFamily="50" charset="-128"/>
              </a:rPr>
              <a:t>・実施場所</a:t>
            </a:r>
            <a:endParaRPr lang="en-US" altLang="ja-JP" sz="1100" dirty="0" smtClean="0">
              <a:solidFill>
                <a:srgbClr val="FF0000"/>
              </a:solidFill>
              <a:latin typeface="ＭＳ Ｐゴシック" panose="020B0600070205080204" pitchFamily="50" charset="-128"/>
              <a:ea typeface="ＭＳ Ｐゴシック" panose="020B0600070205080204" pitchFamily="50" charset="-128"/>
              <a:cs typeface="メイリオ" panose="020B0604030504040204" pitchFamily="50" charset="-128"/>
            </a:endParaRPr>
          </a:p>
          <a:p>
            <a:pPr lvl="0">
              <a:defRPr/>
            </a:pPr>
            <a:r>
              <a:rPr lang="ja-JP" altLang="en-US" sz="1100" dirty="0" smtClean="0">
                <a:solidFill>
                  <a:srgbClr val="FF0000"/>
                </a:solidFill>
                <a:latin typeface="ＭＳ Ｐゴシック" panose="020B0600070205080204" pitchFamily="50" charset="-128"/>
                <a:ea typeface="ＭＳ Ｐゴシック" panose="020B0600070205080204" pitchFamily="50" charset="-128"/>
                <a:cs typeface="メイリオ" panose="020B0604030504040204" pitchFamily="50" charset="-128"/>
              </a:rPr>
              <a:t>・実施内容</a:t>
            </a:r>
            <a:endParaRPr lang="en-US" altLang="ja-JP" sz="1100" dirty="0" smtClean="0">
              <a:solidFill>
                <a:srgbClr val="FF0000"/>
              </a:solidFill>
              <a:latin typeface="ＭＳ Ｐゴシック" panose="020B0600070205080204" pitchFamily="50" charset="-128"/>
              <a:ea typeface="ＭＳ Ｐゴシック" panose="020B0600070205080204" pitchFamily="50" charset="-128"/>
              <a:cs typeface="メイリオ" panose="020B0604030504040204" pitchFamily="50" charset="-128"/>
            </a:endParaRPr>
          </a:p>
          <a:p>
            <a:pPr lvl="0">
              <a:defRPr/>
            </a:pPr>
            <a:r>
              <a:rPr lang="ja-JP" altLang="en-US" sz="1100" dirty="0" smtClean="0">
                <a:solidFill>
                  <a:srgbClr val="FF0000"/>
                </a:solidFill>
                <a:latin typeface="ＭＳ Ｐゴシック" panose="020B0600070205080204" pitchFamily="50" charset="-128"/>
                <a:ea typeface="ＭＳ Ｐゴシック" panose="020B0600070205080204" pitchFamily="50" charset="-128"/>
                <a:cs typeface="メイリオ" panose="020B0604030504040204" pitchFamily="50" charset="-128"/>
              </a:rPr>
              <a:t>・実施時期、スケジュール</a:t>
            </a:r>
            <a:endParaRPr lang="en-US" altLang="ja-JP" sz="1100" dirty="0" smtClean="0">
              <a:solidFill>
                <a:srgbClr val="FF0000"/>
              </a:solidFill>
              <a:latin typeface="ＭＳ Ｐゴシック" panose="020B0600070205080204" pitchFamily="50" charset="-128"/>
              <a:ea typeface="ＭＳ Ｐゴシック" panose="020B0600070205080204" pitchFamily="50" charset="-128"/>
              <a:cs typeface="メイリオ" panose="020B0604030504040204" pitchFamily="50" charset="-128"/>
            </a:endParaRPr>
          </a:p>
          <a:p>
            <a:pPr lvl="0">
              <a:defRPr/>
            </a:pPr>
            <a:r>
              <a:rPr lang="ja-JP" altLang="en-US" sz="1100" dirty="0" smtClean="0">
                <a:solidFill>
                  <a:srgbClr val="FF0000"/>
                </a:solidFill>
                <a:latin typeface="ＭＳ Ｐゴシック" panose="020B0600070205080204" pitchFamily="50" charset="-128"/>
                <a:ea typeface="ＭＳ Ｐゴシック" panose="020B0600070205080204" pitchFamily="50" charset="-128"/>
                <a:cs typeface="メイリオ" panose="020B0604030504040204" pitchFamily="50" charset="-128"/>
              </a:rPr>
              <a:t>・期待する効果・成果　等</a:t>
            </a:r>
            <a:endParaRPr lang="en-US" altLang="ja-JP" sz="1100" dirty="0" smtClean="0">
              <a:solidFill>
                <a:srgbClr val="FF0000"/>
              </a:solidFill>
              <a:latin typeface="ＭＳ Ｐゴシック" panose="020B0600070205080204" pitchFamily="50" charset="-128"/>
              <a:ea typeface="ＭＳ Ｐゴシック" panose="020B0600070205080204" pitchFamily="50" charset="-128"/>
              <a:cs typeface="メイリオ" panose="020B0604030504040204" pitchFamily="50" charset="-128"/>
            </a:endParaRPr>
          </a:p>
        </p:txBody>
      </p:sp>
      <p:sp>
        <p:nvSpPr>
          <p:cNvPr id="23" name="テキスト ボックス 75"/>
          <p:cNvSpPr txBox="1"/>
          <p:nvPr/>
        </p:nvSpPr>
        <p:spPr>
          <a:xfrm>
            <a:off x="6857471" y="1365405"/>
            <a:ext cx="2332876" cy="1277273"/>
          </a:xfrm>
          <a:prstGeom prst="rect">
            <a:avLst/>
          </a:prstGeom>
          <a:noFill/>
        </p:spPr>
        <p:txBody>
          <a:bodyPr wrap="square" rtlCol="0">
            <a:spAutoFit/>
          </a:bodyPr>
          <a:lstStyle/>
          <a:p>
            <a:pPr lvl="0">
              <a:defRPr/>
            </a:pPr>
            <a:r>
              <a:rPr lang="ja-JP" altLang="en-US" sz="1100" dirty="0" smtClean="0">
                <a:solidFill>
                  <a:srgbClr val="FF0000"/>
                </a:solidFill>
                <a:latin typeface="ＭＳ Ｐゴシック" panose="020B0600070205080204" pitchFamily="50" charset="-128"/>
                <a:ea typeface="ＭＳ Ｐゴシック" panose="020B0600070205080204" pitchFamily="50" charset="-128"/>
                <a:cs typeface="メイリオ" panose="020B0604030504040204" pitchFamily="50" charset="-128"/>
              </a:rPr>
              <a:t>官民連携まちなか再生推進事業に</a:t>
            </a:r>
            <a:endParaRPr lang="en-US" altLang="ja-JP" sz="1100" dirty="0" smtClean="0">
              <a:solidFill>
                <a:srgbClr val="FF0000"/>
              </a:solidFill>
              <a:latin typeface="ＭＳ Ｐゴシック" panose="020B0600070205080204" pitchFamily="50" charset="-128"/>
              <a:ea typeface="ＭＳ Ｐゴシック" panose="020B0600070205080204" pitchFamily="50" charset="-128"/>
              <a:cs typeface="メイリオ" panose="020B0604030504040204" pitchFamily="50" charset="-128"/>
            </a:endParaRPr>
          </a:p>
          <a:p>
            <a:pPr lvl="0">
              <a:defRPr/>
            </a:pPr>
            <a:r>
              <a:rPr lang="ja-JP" altLang="en-US" sz="1100" dirty="0" smtClean="0">
                <a:solidFill>
                  <a:srgbClr val="FF0000"/>
                </a:solidFill>
                <a:latin typeface="ＭＳ Ｐゴシック" panose="020B0600070205080204" pitchFamily="50" charset="-128"/>
                <a:ea typeface="ＭＳ Ｐゴシック" panose="020B0600070205080204" pitchFamily="50" charset="-128"/>
                <a:cs typeface="メイリオ" panose="020B0604030504040204" pitchFamily="50" charset="-128"/>
              </a:rPr>
              <a:t>おいて取り組んだ事業の概要を記載</a:t>
            </a:r>
            <a:endParaRPr lang="en-US" altLang="ja-JP" sz="1100" dirty="0" smtClean="0">
              <a:solidFill>
                <a:srgbClr val="FF0000"/>
              </a:solidFill>
              <a:latin typeface="ＭＳ Ｐゴシック" panose="020B0600070205080204" pitchFamily="50" charset="-128"/>
              <a:ea typeface="ＭＳ Ｐゴシック" panose="020B0600070205080204" pitchFamily="50" charset="-128"/>
              <a:cs typeface="メイリオ" panose="020B0604030504040204" pitchFamily="50" charset="-128"/>
            </a:endParaRPr>
          </a:p>
          <a:p>
            <a:pPr lvl="0">
              <a:defRPr/>
            </a:pPr>
            <a:endParaRPr lang="en-US" altLang="ja-JP" sz="1100" dirty="0" smtClean="0">
              <a:solidFill>
                <a:srgbClr val="FF0000"/>
              </a:solidFill>
              <a:latin typeface="ＭＳ Ｐゴシック" panose="020B0600070205080204" pitchFamily="50" charset="-128"/>
              <a:ea typeface="ＭＳ Ｐゴシック" panose="020B0600070205080204" pitchFamily="50" charset="-128"/>
              <a:cs typeface="メイリオ" panose="020B0604030504040204" pitchFamily="50" charset="-128"/>
            </a:endParaRPr>
          </a:p>
          <a:p>
            <a:pPr lvl="0">
              <a:defRPr/>
            </a:pPr>
            <a:r>
              <a:rPr lang="ja-JP" altLang="en-US" sz="1100" dirty="0" smtClean="0">
                <a:solidFill>
                  <a:srgbClr val="FF0000"/>
                </a:solidFill>
                <a:latin typeface="ＭＳ Ｐゴシック" panose="020B0600070205080204" pitchFamily="50" charset="-128"/>
                <a:ea typeface="ＭＳ Ｐゴシック" panose="020B0600070205080204" pitchFamily="50" charset="-128"/>
                <a:cs typeface="メイリオ" panose="020B0604030504040204" pitchFamily="50" charset="-128"/>
              </a:rPr>
              <a:t>・参加対象者（参加者○名）</a:t>
            </a:r>
            <a:endParaRPr lang="en-US" altLang="ja-JP" sz="1100" dirty="0" smtClean="0">
              <a:solidFill>
                <a:srgbClr val="FF0000"/>
              </a:solidFill>
              <a:latin typeface="ＭＳ Ｐゴシック" panose="020B0600070205080204" pitchFamily="50" charset="-128"/>
              <a:ea typeface="ＭＳ Ｐゴシック" panose="020B0600070205080204" pitchFamily="50" charset="-128"/>
              <a:cs typeface="メイリオ" panose="020B0604030504040204" pitchFamily="50" charset="-128"/>
            </a:endParaRPr>
          </a:p>
          <a:p>
            <a:pPr lvl="0">
              <a:defRPr/>
            </a:pPr>
            <a:r>
              <a:rPr lang="ja-JP" altLang="en-US" sz="1100" dirty="0" smtClean="0">
                <a:solidFill>
                  <a:srgbClr val="FF0000"/>
                </a:solidFill>
                <a:latin typeface="ＭＳ Ｐゴシック" panose="020B0600070205080204" pitchFamily="50" charset="-128"/>
                <a:ea typeface="ＭＳ Ｐゴシック" panose="020B0600070205080204" pitchFamily="50" charset="-128"/>
                <a:cs typeface="メイリオ" panose="020B0604030504040204" pitchFamily="50" charset="-128"/>
              </a:rPr>
              <a:t>・実施場所</a:t>
            </a:r>
            <a:endParaRPr lang="en-US" altLang="ja-JP" sz="1100" dirty="0" smtClean="0">
              <a:solidFill>
                <a:srgbClr val="FF0000"/>
              </a:solidFill>
              <a:latin typeface="ＭＳ Ｐゴシック" panose="020B0600070205080204" pitchFamily="50" charset="-128"/>
              <a:ea typeface="ＭＳ Ｐゴシック" panose="020B0600070205080204" pitchFamily="50" charset="-128"/>
              <a:cs typeface="メイリオ" panose="020B0604030504040204" pitchFamily="50" charset="-128"/>
            </a:endParaRPr>
          </a:p>
          <a:p>
            <a:pPr lvl="0">
              <a:defRPr/>
            </a:pPr>
            <a:r>
              <a:rPr lang="ja-JP" altLang="en-US" sz="1100" dirty="0" smtClean="0">
                <a:solidFill>
                  <a:srgbClr val="FF0000"/>
                </a:solidFill>
                <a:latin typeface="ＭＳ Ｐゴシック" panose="020B0600070205080204" pitchFamily="50" charset="-128"/>
                <a:ea typeface="ＭＳ Ｐゴシック" panose="020B0600070205080204" pitchFamily="50" charset="-128"/>
                <a:cs typeface="メイリオ" panose="020B0604030504040204" pitchFamily="50" charset="-128"/>
              </a:rPr>
              <a:t>・実施内容</a:t>
            </a:r>
            <a:endParaRPr lang="en-US" altLang="ja-JP" sz="1100" dirty="0" smtClean="0">
              <a:solidFill>
                <a:srgbClr val="FF0000"/>
              </a:solidFill>
              <a:latin typeface="ＭＳ Ｐゴシック" panose="020B0600070205080204" pitchFamily="50" charset="-128"/>
              <a:ea typeface="ＭＳ Ｐゴシック" panose="020B0600070205080204" pitchFamily="50" charset="-128"/>
              <a:cs typeface="メイリオ" panose="020B0604030504040204" pitchFamily="50" charset="-128"/>
            </a:endParaRPr>
          </a:p>
          <a:p>
            <a:pPr lvl="0">
              <a:defRPr/>
            </a:pPr>
            <a:r>
              <a:rPr lang="ja-JP" altLang="en-US" sz="1100" dirty="0" smtClean="0">
                <a:solidFill>
                  <a:srgbClr val="FF0000"/>
                </a:solidFill>
                <a:latin typeface="ＭＳ Ｐゴシック" panose="020B0600070205080204" pitchFamily="50" charset="-128"/>
                <a:ea typeface="ＭＳ Ｐゴシック" panose="020B0600070205080204" pitchFamily="50" charset="-128"/>
                <a:cs typeface="メイリオ" panose="020B0604030504040204" pitchFamily="50" charset="-128"/>
              </a:rPr>
              <a:t>・期待する効果・成果　等</a:t>
            </a:r>
            <a:endParaRPr lang="en-US" altLang="ja-JP" sz="1100" dirty="0" smtClean="0">
              <a:solidFill>
                <a:srgbClr val="FF0000"/>
              </a:solidFill>
              <a:latin typeface="ＭＳ Ｐゴシック" panose="020B0600070205080204" pitchFamily="50" charset="-128"/>
              <a:ea typeface="ＭＳ Ｐゴシック" panose="020B0600070205080204" pitchFamily="50" charset="-128"/>
              <a:cs typeface="メイリオ" panose="020B0604030504040204" pitchFamily="50" charset="-128"/>
            </a:endParaRPr>
          </a:p>
        </p:txBody>
      </p:sp>
      <p:sp>
        <p:nvSpPr>
          <p:cNvPr id="24" name="正方形/長方形 23"/>
          <p:cNvSpPr/>
          <p:nvPr/>
        </p:nvSpPr>
        <p:spPr>
          <a:xfrm>
            <a:off x="5073461" y="2746798"/>
            <a:ext cx="1369232" cy="993472"/>
          </a:xfrm>
          <a:prstGeom prst="rect">
            <a:avLst/>
          </a:prstGeom>
          <a:ln/>
        </p:spPr>
        <p:style>
          <a:lnRef idx="1">
            <a:schemeClr val="accent6"/>
          </a:lnRef>
          <a:fillRef idx="2">
            <a:schemeClr val="accent6"/>
          </a:fillRef>
          <a:effectRef idx="1">
            <a:schemeClr val="accent6"/>
          </a:effectRef>
          <a:fontRef idx="minor">
            <a:schemeClr val="dk1"/>
          </a:fontRef>
        </p:style>
        <p:txBody>
          <a:bodyPr vertOverflow="overflow" horzOverflow="overflow" rtlCol="0" anchor="ctr"/>
          <a:lstStyle/>
          <a:p>
            <a:pPr algn="ctr"/>
            <a:r>
              <a:rPr kumimoji="1" lang="ja-JP" altLang="en-US" dirty="0" smtClean="0">
                <a:solidFill>
                  <a:schemeClr val="tx1"/>
                </a:solidFill>
              </a:rPr>
              <a:t>写真</a:t>
            </a:r>
            <a:endParaRPr kumimoji="1" lang="ja-JP" altLang="en-US" dirty="0">
              <a:solidFill>
                <a:schemeClr val="tx1"/>
              </a:solidFill>
            </a:endParaRPr>
          </a:p>
        </p:txBody>
      </p:sp>
      <p:sp>
        <p:nvSpPr>
          <p:cNvPr id="25" name="テキスト ボックス 87"/>
          <p:cNvSpPr txBox="1"/>
          <p:nvPr/>
        </p:nvSpPr>
        <p:spPr>
          <a:xfrm>
            <a:off x="5165412" y="3722295"/>
            <a:ext cx="1440000" cy="230832"/>
          </a:xfrm>
          <a:prstGeom prst="rect">
            <a:avLst/>
          </a:prstGeom>
          <a:noFill/>
        </p:spPr>
        <p:txBody>
          <a:bodyPr wrap="square" rtlCol="0">
            <a:spAutoFit/>
          </a:bodyPr>
          <a:lstStyle/>
          <a:p>
            <a:pPr lvl="0">
              <a:defRPr/>
            </a:pPr>
            <a:r>
              <a:rPr lang="ja-JP" altLang="en-US" sz="900" dirty="0" smtClean="0">
                <a:solidFill>
                  <a:srgbClr val="FF0000"/>
                </a:solidFill>
                <a:latin typeface="ＭＳ Ｐゴシック" panose="020B0600070205080204" pitchFamily="50" charset="-128"/>
                <a:ea typeface="ＭＳ Ｐゴシック" panose="020B0600070205080204" pitchFamily="50" charset="-128"/>
                <a:cs typeface="メイリオ" panose="020B0604030504040204" pitchFamily="50" charset="-128"/>
              </a:rPr>
              <a:t>○○の様子（</a:t>
            </a:r>
            <a:r>
              <a:rPr lang="en-US" altLang="ja-JP" sz="900" dirty="0" smtClean="0">
                <a:solidFill>
                  <a:srgbClr val="FF0000"/>
                </a:solidFill>
                <a:latin typeface="ＭＳ Ｐゴシック" panose="020B0600070205080204" pitchFamily="50" charset="-128"/>
                <a:ea typeface="ＭＳ Ｐゴシック" panose="020B0600070205080204" pitchFamily="50" charset="-128"/>
                <a:cs typeface="メイリオ" panose="020B0604030504040204" pitchFamily="50" charset="-128"/>
              </a:rPr>
              <a:t>R</a:t>
            </a:r>
            <a:r>
              <a:rPr lang="ja-JP" altLang="en-US" sz="900" dirty="0" smtClean="0">
                <a:solidFill>
                  <a:srgbClr val="FF0000"/>
                </a:solidFill>
                <a:latin typeface="ＭＳ Ｐゴシック" panose="020B0600070205080204" pitchFamily="50" charset="-128"/>
                <a:ea typeface="ＭＳ Ｐゴシック" panose="020B0600070205080204" pitchFamily="50" charset="-128"/>
                <a:cs typeface="メイリオ" panose="020B0604030504040204" pitchFamily="50" charset="-128"/>
              </a:rPr>
              <a:t>○年度）</a:t>
            </a:r>
            <a:endParaRPr lang="en-US" altLang="ja-JP" sz="900" dirty="0">
              <a:solidFill>
                <a:srgbClr val="FF0000"/>
              </a:solidFill>
              <a:latin typeface="ＭＳ Ｐゴシック" panose="020B0600070205080204" pitchFamily="50" charset="-128"/>
              <a:ea typeface="ＭＳ Ｐゴシック" panose="020B0600070205080204" pitchFamily="50" charset="-128"/>
              <a:cs typeface="メイリオ" panose="020B0604030504040204" pitchFamily="50" charset="-128"/>
            </a:endParaRPr>
          </a:p>
        </p:txBody>
      </p:sp>
      <p:sp>
        <p:nvSpPr>
          <p:cNvPr id="22" name="テキスト ボックス 48"/>
          <p:cNvSpPr txBox="1"/>
          <p:nvPr/>
        </p:nvSpPr>
        <p:spPr>
          <a:xfrm>
            <a:off x="7040625" y="5595325"/>
            <a:ext cx="1654019" cy="784830"/>
          </a:xfrm>
          <a:prstGeom prst="rect">
            <a:avLst/>
          </a:prstGeom>
          <a:noFill/>
        </p:spPr>
        <p:txBody>
          <a:bodyPr wrap="square" rtlCol="0">
            <a:spAutoFit/>
          </a:bodyPr>
          <a:lstStyle/>
          <a:p>
            <a:pPr algn="ctr"/>
            <a:r>
              <a:rPr kumimoji="1" lang="ja-JP" altLang="en-US" sz="1200" dirty="0" smtClean="0"/>
              <a:t>事業内容が分かる</a:t>
            </a:r>
            <a:endParaRPr kumimoji="1" lang="en-US" altLang="ja-JP" sz="1200" dirty="0" smtClean="0"/>
          </a:p>
          <a:p>
            <a:pPr algn="ctr"/>
            <a:r>
              <a:rPr kumimoji="1" lang="ja-JP" altLang="en-US" sz="1200" dirty="0" smtClean="0"/>
              <a:t>写真や絵等を添付</a:t>
            </a:r>
            <a:endParaRPr kumimoji="1" lang="en-US" altLang="ja-JP" sz="1200" dirty="0" smtClean="0"/>
          </a:p>
          <a:p>
            <a:pPr algn="ctr"/>
            <a:r>
              <a:rPr kumimoji="1" lang="ja-JP" altLang="en-US" sz="1050" dirty="0" smtClean="0"/>
              <a:t>＊イメージ写真の場合は</a:t>
            </a:r>
            <a:endParaRPr kumimoji="1" lang="en-US" altLang="ja-JP" sz="1050" dirty="0" smtClean="0"/>
          </a:p>
          <a:p>
            <a:pPr algn="ctr"/>
            <a:r>
              <a:rPr kumimoji="1" lang="ja-JP" altLang="en-US" sz="1050" dirty="0" smtClean="0"/>
              <a:t>「イメージ」と記載</a:t>
            </a:r>
            <a:endParaRPr kumimoji="1" lang="ja-JP" altLang="en-US" sz="1050" dirty="0"/>
          </a:p>
        </p:txBody>
      </p:sp>
    </p:spTree>
    <p:extLst>
      <p:ext uri="{BB962C8B-B14F-4D97-AF65-F5344CB8AC3E}">
        <p14:creationId xmlns:p14="http://schemas.microsoft.com/office/powerpoint/2010/main" val="2469225733"/>
      </p:ext>
    </p:extLst>
  </p:cSld>
  <p:clrMapOvr>
    <a:masterClrMapping/>
  </p:clrMapOvr>
  <p:timing>
    <p:tnLst>
      <p:par>
        <p:cTn id="1" dur="indefinite" restart="never" nodeType="tmRoot"/>
      </p:par>
    </p:tnLst>
  </p:timing>
</p:sld>
</file>

<file path=ppt/theme/theme1.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HGP創英角ｺﾞｼｯｸUB"/>
        <a:ea typeface="HGP創英角ｺﾞｼｯｸUB"/>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spDef>
      <a:spPr>
        <a:custGeom>
          <a:avLst/>
          <a:gdLst/>
          <a:ahLst/>
          <a:cxnLst/>
          <a:rect l="l" t="t" r="r" b="b"/>
          <a:pathLst/>
        </a:custGeom>
        <a:ln/>
      </a:spPr>
      <a:bodyPr vertOverflow="overflow" horzOverflow="overflow" rtlCol="0" anchor="ctr"/>
      <a:lstStyle>
        <a:defPPr algn="ctr">
          <a:defRPr kumimoji="1">
            <a:solidFill>
              <a:schemeClr val="tx1"/>
            </a:solidFill>
          </a:defRPr>
        </a:defPPr>
      </a:lstStyle>
      <a:style>
        <a:lnRef idx="1">
          <a:schemeClr val="accent6"/>
        </a:lnRef>
        <a:fillRef idx="2">
          <a:schemeClr val="accent6"/>
        </a:fillRef>
        <a:effectRef idx="1">
          <a:schemeClr val="accent6"/>
        </a:effectRef>
        <a:fontRef idx="minor">
          <a:schemeClr val="dk1"/>
        </a:fontRef>
      </a:style>
    </a:sp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tileRect/>
        </a:gradFill>
        <a:gradFill rotWithShape="1">
          <a:gsLst>
            <a:gs pos="0">
              <a:schemeClr val="phClr">
                <a:satMod val="103000"/>
                <a:lumMod val="102000"/>
                <a:tint val="94000"/>
              </a:schemeClr>
            </a:gs>
            <a:gs pos="50000">
              <a:schemeClr val="phClr">
                <a:satMod val="110000"/>
              </a:schemeClr>
            </a:gs>
            <a:gs pos="100000">
              <a:schemeClr val="phClr">
                <a:lumMod val="99000"/>
                <a:satMod val="120000"/>
                <a:shade val="78000"/>
              </a:schemeClr>
            </a:gs>
          </a:gsLst>
          <a:lin ang="5400000" scaled="0"/>
          <a:tileRect/>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tileRect/>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tileRect/>
        </a:gradFill>
        <a:gradFill rotWithShape="1">
          <a:gsLst>
            <a:gs pos="0">
              <a:schemeClr val="phClr">
                <a:satMod val="103000"/>
                <a:lumMod val="102000"/>
                <a:tint val="94000"/>
              </a:schemeClr>
            </a:gs>
            <a:gs pos="50000">
              <a:schemeClr val="phClr">
                <a:satMod val="110000"/>
              </a:schemeClr>
            </a:gs>
            <a:gs pos="100000">
              <a:schemeClr val="phClr">
                <a:lumMod val="99000"/>
                <a:satMod val="120000"/>
                <a:shade val="78000"/>
              </a:schemeClr>
            </a:gs>
          </a:gsLst>
          <a:lin ang="5400000" scaled="0"/>
          <a:tileRect/>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tileRect/>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blank</Template>
  <TotalTime>3220</TotalTime>
  <Words>310</Words>
  <Application>Microsoft Office PowerPoint</Application>
  <PresentationFormat>画面に合わせる (4:3)</PresentationFormat>
  <Paragraphs>46</Paragraphs>
  <Slides>1</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vt:i4>
      </vt:variant>
    </vt:vector>
  </HeadingPairs>
  <TitlesOfParts>
    <vt:vector size="9" baseType="lpstr">
      <vt:lpstr>HGP創英角ｺﾞｼｯｸUB</vt:lpstr>
      <vt:lpstr>ＭＳ Ｐゴシック</vt:lpstr>
      <vt:lpstr>メイリオ</vt:lpstr>
      <vt:lpstr>Arial</vt:lpstr>
      <vt:lpstr>Calibri</vt:lpstr>
      <vt:lpstr>Times New Roman</vt:lpstr>
      <vt:lpstr>Wingdings</vt:lpstr>
      <vt:lpstr>標準デザイン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なし</dc:creator>
  <cp:lastModifiedBy>大門 正明</cp:lastModifiedBy>
  <cp:revision>50</cp:revision>
  <cp:lastPrinted>2023-11-29T10:19:50Z</cp:lastPrinted>
  <dcterms:created xsi:type="dcterms:W3CDTF">2019-10-08T01:20:11Z</dcterms:created>
  <dcterms:modified xsi:type="dcterms:W3CDTF">2023-12-18T04:18:24Z</dcterms:modified>
</cp:coreProperties>
</file>