
<file path=[Content_Types].xml><?xml version="1.0" encoding="utf-8"?>
<Types xmlns="http://schemas.openxmlformats.org/package/2006/content-types">
  <Default ContentType="image/jpeg" Extension="jpeg"/>
  <Default ContentType="image/png" Extension="png"/>
  <Default ContentType="application/vnd.openxmlformats-package.relationships+xml" Extension="rels"/>
  <Default ContentType="image/x-wmf" Extension="wmf"/>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authors+xml" PartName="/ppt/authors.xml"/>
  <Override ContentType="application/vnd.ms-powerpoint.changesinfo+xml" PartName="/ppt/changesInfos/changesInfo1.xml"/>
  <Override ContentType="application/vnd.openxmlformats-officedocument.presentationml.handoutMaster+xml" PartName="/ppt/handoutMasters/handoutMaster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3.xml"/>
  <Override ContentType="application/vnd.openxmlformats-officedocument.presentationml.slideLayout+xml" PartName="/ppt/slideLayouts/slideLayout14.xml"/>
  <Override ContentType="application/vnd.openxmlformats-officedocument.presentationml.slideLayout+xml" PartName="/ppt/slideLayouts/slideLayout15.xml"/>
  <Override ContentType="application/vnd.openxmlformats-officedocument.presentationml.slideLayout+xml" PartName="/ppt/slideLayouts/slideLayout16.xml"/>
  <Override ContentType="application/vnd.openxmlformats-officedocument.presentationml.slideLayout+xml" PartName="/ppt/slideLayouts/slideLayout17.xml"/>
  <Override ContentType="application/vnd.openxmlformats-officedocument.presentationml.slideLayout+xml" PartName="/ppt/slideLayouts/slideLayout18.xml"/>
  <Override ContentType="application/vnd.openxmlformats-officedocument.presentationml.slideLayout+xml" PartName="/ppt/slideLayouts/slideLayout19.xml"/>
  <Override ContentType="application/vnd.openxmlformats-officedocument.presentationml.slideLayout+xml" PartName="/ppt/slideLayouts/slideLayout20.xml"/>
  <Override ContentType="application/vnd.openxmlformats-officedocument.presentationml.slideLayout+xml" PartName="/ppt/slideLayouts/slideLayout21.xml"/>
  <Override ContentType="application/vnd.openxmlformats-officedocument.presentationml.slideLayout+xml" PartName="/ppt/slideLayouts/slideLayout22.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25.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80" r:id="rId5"/>
  </p:sldMasterIdLst>
  <p:notesMasterIdLst>
    <p:notesMasterId r:id="rId12"/>
  </p:notesMasterIdLst>
  <p:handoutMasterIdLst>
    <p:handoutMasterId r:id="rId13"/>
  </p:handoutMasterIdLst>
  <p:sldIdLst>
    <p:sldId id="2147483282" r:id="rId6"/>
    <p:sldId id="2147483283" r:id="rId7"/>
    <p:sldId id="2147483285" r:id="rId8"/>
    <p:sldId id="2147483286" r:id="rId9"/>
    <p:sldId id="2147483287" r:id="rId10"/>
    <p:sldId id="2147483288" r:id="rId11"/>
  </p:sldIdLst>
  <p:sldSz cx="9906000" cy="6858000" type="A4"/>
  <p:notesSz cx="6735763" cy="9866313"/>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14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3678F0E-56AD-51E5-074D-0562E35032E9}" name="横山 紗英" initials="紗横" userId="S::yokoyama-s86qw@mlit.go.jp::2a7b2b5d-4c68-447c-9cb7-b1dd0309da57" providerId="AD"/>
  <p188:author id="{0699BB14-6445-EA10-A311-AD9A54ABE70A}" name="三國 知(MIKUNI Tomo)" initials="知三" userId="S::tomo_mikuni510@maff.go.jp::2a5354e5-aa31-4fdb-a50a-40c732305b04" providerId="AD"/>
  <p188:author id="{02997CAB-5DEE-C1F7-D50B-10726E60BD68}" name="藤田 真帆" initials="真藤" userId="S::fujita-m249@mlit.go.jp::c8abb13d-dbfa-4fbe-8558-911119786fc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EDE7"/>
    <a:srgbClr val="009D52"/>
    <a:srgbClr val="68CEF2"/>
    <a:srgbClr val="FF99CC"/>
    <a:srgbClr val="5B9BD5"/>
    <a:srgbClr val="FFFFFF"/>
    <a:srgbClr val="385723"/>
    <a:srgbClr val="4133C8"/>
    <a:srgbClr val="B4C7E7"/>
    <a:srgbClr val="3CB9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5C2CD9-6D62-4F04-BDEE-D68F4B14AA2C}" v="1" dt="2026-09-25T04:30:39.546"/>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淡色スタイル 1 - アクセント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27102A9-8310-4765-A935-A1911B00CA55}" styleName="淡色スタイル 1 - アクセント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76" autoAdjust="0"/>
    <p:restoredTop sz="94660"/>
  </p:normalViewPr>
  <p:slideViewPr>
    <p:cSldViewPr snapToGrid="0">
      <p:cViewPr varScale="1">
        <p:scale>
          <a:sx n="101" d="100"/>
          <a:sy n="101" d="100"/>
        </p:scale>
        <p:origin x="1854" y="102"/>
      </p:cViewPr>
      <p:guideLst>
        <p:guide orient="horz" pos="2160"/>
        <p:guide pos="3143"/>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slides/slide5.xml" Type="http://schemas.openxmlformats.org/officeDocument/2006/relationships/slide"/><Relationship Id="rId11" Target="slides/slide6.xml" Type="http://schemas.openxmlformats.org/officeDocument/2006/relationships/slide"/><Relationship Id="rId12" Target="notesMasters/notesMaster1.xml" Type="http://schemas.openxmlformats.org/officeDocument/2006/relationships/notesMaster"/><Relationship Id="rId13" Target="handoutMasters/handoutMaster1.xml" Type="http://schemas.openxmlformats.org/officeDocument/2006/relationships/handoutMaster"/><Relationship Id="rId14" Target="presProps.xml" Type="http://schemas.openxmlformats.org/officeDocument/2006/relationships/presProps"/><Relationship Id="rId15" Target="viewProps.xml" Type="http://schemas.openxmlformats.org/officeDocument/2006/relationships/viewProps"/><Relationship Id="rId16" Target="theme/theme1.xml" Type="http://schemas.openxmlformats.org/officeDocument/2006/relationships/theme"/><Relationship Id="rId17" Target="tableStyles.xml" Type="http://schemas.openxmlformats.org/officeDocument/2006/relationships/tableStyles"/><Relationship Id="rId18" Target="changesInfos/changesInfo1.xml" Type="http://schemas.microsoft.com/office/2016/11/relationships/changesInfo"/><Relationship Id="rId19" Target="revisionInfo.xml" Type="http://schemas.microsoft.com/office/2015/10/relationships/revisionInfo"/><Relationship Id="rId2" Target="../customXml/item2.xml" Type="http://schemas.openxmlformats.org/officeDocument/2006/relationships/customXml"/><Relationship Id="rId20" Target="authors.xml" Type="http://schemas.microsoft.com/office/2018/10/relationships/authors"/><Relationship Id="rId3" Target="../customXml/item3.xml" Type="http://schemas.openxmlformats.org/officeDocument/2006/relationships/customXml"/><Relationship Id="rId4" Target="slideMasters/slideMaster1.xml" Type="http://schemas.openxmlformats.org/officeDocument/2006/relationships/slideMaster"/><Relationship Id="rId5" Target="slideMasters/slideMaster2.xml" Type="http://schemas.openxmlformats.org/officeDocument/2006/relationships/slideMaster"/><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守谷 修" userId="70f95626-6ea7-47a4-a4a1-3bbd74a3a29f" providerId="ADAL" clId="{F2CE231D-C72A-4BEA-9585-068B4EE333E0}"/>
    <pc:docChg chg="modSld">
      <pc:chgData name="守谷 修" userId="70f95626-6ea7-47a4-a4a1-3bbd74a3a29f" providerId="ADAL" clId="{F2CE231D-C72A-4BEA-9585-068B4EE333E0}" dt="2026-08-31T12:16:57.971" v="52" actId="6549"/>
      <pc:docMkLst>
        <pc:docMk/>
      </pc:docMkLst>
      <pc:sldChg chg="modSp mod modCm">
        <pc:chgData name="守谷 修" userId="70f95626-6ea7-47a4-a4a1-3bbd74a3a29f" providerId="ADAL" clId="{F2CE231D-C72A-4BEA-9585-068B4EE333E0}" dt="2026-08-31T12:16:57.971" v="52" actId="6549"/>
        <pc:sldMkLst>
          <pc:docMk/>
          <pc:sldMk cId="2172460691" sldId="2147483282"/>
        </pc:sldMkLst>
        <pc:spChg chg="mod">
          <ac:chgData name="守谷 修" userId="70f95626-6ea7-47a4-a4a1-3bbd74a3a29f" providerId="ADAL" clId="{F2CE231D-C72A-4BEA-9585-068B4EE333E0}" dt="2026-08-31T12:12:17.586" v="46" actId="207"/>
          <ac:spMkLst>
            <pc:docMk/>
            <pc:sldMk cId="2172460691" sldId="2147483282"/>
            <ac:spMk id="52" creationId="{72A1040B-5D2B-B214-91FE-A9FC3E74E430}"/>
          </ac:spMkLst>
        </pc:spChg>
        <pc:spChg chg="mod">
          <ac:chgData name="守谷 修" userId="70f95626-6ea7-47a4-a4a1-3bbd74a3a29f" providerId="ADAL" clId="{F2CE231D-C72A-4BEA-9585-068B4EE333E0}" dt="2026-08-31T12:14:10.693" v="51" actId="20577"/>
          <ac:spMkLst>
            <pc:docMk/>
            <pc:sldMk cId="2172460691" sldId="2147483282"/>
            <ac:spMk id="53" creationId="{C1BCD17E-F60B-0EBF-10FF-6AA4DB507461}"/>
          </ac:spMkLst>
        </pc:spChg>
        <pc:graphicFrameChg chg="modGraphic">
          <ac:chgData name="守谷 修" userId="70f95626-6ea7-47a4-a4a1-3bbd74a3a29f" providerId="ADAL" clId="{F2CE231D-C72A-4BEA-9585-068B4EE333E0}" dt="2026-08-31T12:16:57.971" v="52" actId="6549"/>
          <ac:graphicFrameMkLst>
            <pc:docMk/>
            <pc:sldMk cId="2172460691" sldId="2147483282"/>
            <ac:graphicFrameMk id="24" creationId="{BBC600ED-E1CE-8213-033F-12A3030D645A}"/>
          </ac:graphicFrameMkLst>
        </pc:graphicFrameChg>
        <pc:extLst>
          <p:ext xmlns:p="http://schemas.openxmlformats.org/presentationml/2006/main" uri="{D6D511B9-2390-475A-947B-AFAB55BFBCF1}">
            <pc226:cmChg xmlns:pc226="http://schemas.microsoft.com/office/powerpoint/2022/06/main/command" chg="mod">
              <pc226:chgData name="守谷 修" userId="70f95626-6ea7-47a4-a4a1-3bbd74a3a29f" providerId="ADAL" clId="{F2CE231D-C72A-4BEA-9585-068B4EE333E0}" dt="2026-08-31T12:08:40.019" v="12" actId="20577"/>
              <pc2:cmMkLst xmlns:pc2="http://schemas.microsoft.com/office/powerpoint/2019/9/main/command">
                <pc:docMk/>
                <pc:sldMk cId="2172460691" sldId="2147483282"/>
                <pc2:cmMk id="{F2207153-EA34-4C4D-BEBD-4BDBBBA7B7EC}"/>
              </pc2:cmMkLst>
            </pc226:cmChg>
          </p:ext>
        </pc:extLst>
      </pc:sldChg>
      <pc:sldChg chg="modSp mod">
        <pc:chgData name="守谷 修" userId="70f95626-6ea7-47a4-a4a1-3bbd74a3a29f" providerId="ADAL" clId="{F2CE231D-C72A-4BEA-9585-068B4EE333E0}" dt="2026-08-31T12:12:26.120" v="47" actId="207"/>
        <pc:sldMkLst>
          <pc:docMk/>
          <pc:sldMk cId="938723295" sldId="2147483283"/>
        </pc:sldMkLst>
        <pc:spChg chg="mod">
          <ac:chgData name="守谷 修" userId="70f95626-6ea7-47a4-a4a1-3bbd74a3a29f" providerId="ADAL" clId="{F2CE231D-C72A-4BEA-9585-068B4EE333E0}" dt="2026-08-31T12:12:26.120" v="47" actId="207"/>
          <ac:spMkLst>
            <pc:docMk/>
            <pc:sldMk cId="938723295" sldId="2147483283"/>
            <ac:spMk id="6" creationId="{1D690144-A1F7-ED34-94C0-F51090F6B38E}"/>
          </ac:spMkLst>
        </pc:spChg>
      </pc:sldChg>
      <pc:sldChg chg="modSp mod">
        <pc:chgData name="守谷 修" userId="70f95626-6ea7-47a4-a4a1-3bbd74a3a29f" providerId="ADAL" clId="{F2CE231D-C72A-4BEA-9585-068B4EE333E0}" dt="2026-08-31T12:12:31.275" v="48" actId="207"/>
        <pc:sldMkLst>
          <pc:docMk/>
          <pc:sldMk cId="1048866064" sldId="2147483285"/>
        </pc:sldMkLst>
        <pc:spChg chg="mod">
          <ac:chgData name="守谷 修" userId="70f95626-6ea7-47a4-a4a1-3bbd74a3a29f" providerId="ADAL" clId="{F2CE231D-C72A-4BEA-9585-068B4EE333E0}" dt="2026-08-31T12:12:31.275" v="48" actId="207"/>
          <ac:spMkLst>
            <pc:docMk/>
            <pc:sldMk cId="1048866064" sldId="2147483285"/>
            <ac:spMk id="6" creationId="{BC856C9F-7872-B59B-6824-89F8296999E8}"/>
          </ac:spMkLst>
        </pc:spChg>
      </pc:sldChg>
    </pc:docChg>
  </pc:docChgLst>
  <pc:docChgLst>
    <pc:chgData name="三國 知(MIKUNI Tomo)" userId="2a5354e5-aa31-4fdb-a50a-40c732305b04" providerId="ADAL" clId="{F876F01B-E59F-42B7-983A-D1F74C7123FA}"/>
    <pc:docChg chg="modSld">
      <pc:chgData name="三國 知(MIKUNI Tomo)" userId="2a5354e5-aa31-4fdb-a50a-40c732305b04" providerId="ADAL" clId="{F876F01B-E59F-42B7-983A-D1F74C7123FA}" dt="2026-09-01T06:07:40.082" v="48" actId="6549"/>
      <pc:docMkLst>
        <pc:docMk/>
      </pc:docMkLst>
      <pc:sldChg chg="modSp mod modCm">
        <pc:chgData name="三國 知(MIKUNI Tomo)" userId="2a5354e5-aa31-4fdb-a50a-40c732305b04" providerId="ADAL" clId="{F876F01B-E59F-42B7-983A-D1F74C7123FA}" dt="2026-09-01T06:05:14.479" v="44" actId="13926"/>
        <pc:sldMkLst>
          <pc:docMk/>
          <pc:sldMk cId="2172460691" sldId="2147483282"/>
        </pc:sldMkLst>
        <pc:spChg chg="mod">
          <ac:chgData name="三國 知(MIKUNI Tomo)" userId="2a5354e5-aa31-4fdb-a50a-40c732305b04" providerId="ADAL" clId="{F876F01B-E59F-42B7-983A-D1F74C7123FA}" dt="2026-08-31T01:33:30.480" v="25" actId="947"/>
          <ac:spMkLst>
            <pc:docMk/>
            <pc:sldMk cId="2172460691" sldId="2147483282"/>
            <ac:spMk id="58" creationId="{C7E87FFB-B5A8-295E-53F9-AA01C849E442}"/>
          </ac:spMkLst>
        </pc:spChg>
        <pc:spChg chg="mod">
          <ac:chgData name="三國 知(MIKUNI Tomo)" userId="2a5354e5-aa31-4fdb-a50a-40c732305b04" providerId="ADAL" clId="{F876F01B-E59F-42B7-983A-D1F74C7123FA}" dt="2026-08-31T01:33:59.448" v="26"/>
          <ac:spMkLst>
            <pc:docMk/>
            <pc:sldMk cId="2172460691" sldId="2147483282"/>
            <ac:spMk id="59" creationId="{8CCBF547-EE14-FC90-7324-F4827A733658}"/>
          </ac:spMkLst>
        </pc:spChg>
        <pc:graphicFrameChg chg="mod modGraphic">
          <ac:chgData name="三國 知(MIKUNI Tomo)" userId="2a5354e5-aa31-4fdb-a50a-40c732305b04" providerId="ADAL" clId="{F876F01B-E59F-42B7-983A-D1F74C7123FA}" dt="2026-09-01T06:05:14.479" v="44" actId="13926"/>
          <ac:graphicFrameMkLst>
            <pc:docMk/>
            <pc:sldMk cId="2172460691" sldId="2147483282"/>
            <ac:graphicFrameMk id="24" creationId="{BBC600ED-E1CE-8213-033F-12A3030D645A}"/>
          </ac:graphicFrameMkLst>
        </pc:graphicFrameChg>
        <pc:extLst>
          <p:ext xmlns:p="http://schemas.openxmlformats.org/presentationml/2006/main" uri="{D6D511B9-2390-475A-947B-AFAB55BFBCF1}">
            <pc226:cmChg xmlns:pc226="http://schemas.microsoft.com/office/powerpoint/2022/06/main/command" chg="mod">
              <pc226:chgData name="三國 知(MIKUNI Tomo)" userId="2a5354e5-aa31-4fdb-a50a-40c732305b04" providerId="ADAL" clId="{F876F01B-E59F-42B7-983A-D1F74C7123FA}" dt="2026-08-31T01:33:00.448" v="22" actId="20577"/>
              <pc2:cmMkLst xmlns:pc2="http://schemas.microsoft.com/office/powerpoint/2019/9/main/command">
                <pc:docMk/>
                <pc:sldMk cId="2172460691" sldId="2147483282"/>
                <pc2:cmMk id="{F2207153-EA34-4C4D-BEBD-4BDBBBA7B7EC}"/>
              </pc2:cmMkLst>
            </pc226:cmChg>
          </p:ext>
        </pc:extLst>
      </pc:sldChg>
      <pc:sldChg chg="modSp mod">
        <pc:chgData name="三國 知(MIKUNI Tomo)" userId="2a5354e5-aa31-4fdb-a50a-40c732305b04" providerId="ADAL" clId="{F876F01B-E59F-42B7-983A-D1F74C7123FA}" dt="2026-09-01T06:07:40.082" v="48" actId="6549"/>
        <pc:sldMkLst>
          <pc:docMk/>
          <pc:sldMk cId="938723295" sldId="2147483283"/>
        </pc:sldMkLst>
        <pc:graphicFrameChg chg="mod modGraphic">
          <ac:chgData name="三國 知(MIKUNI Tomo)" userId="2a5354e5-aa31-4fdb-a50a-40c732305b04" providerId="ADAL" clId="{F876F01B-E59F-42B7-983A-D1F74C7123FA}" dt="2026-09-01T06:07:40.082" v="48" actId="6549"/>
          <ac:graphicFrameMkLst>
            <pc:docMk/>
            <pc:sldMk cId="938723295" sldId="2147483283"/>
            <ac:graphicFrameMk id="24" creationId="{1F20D895-C15F-9EF3-64C2-F45B928E1316}"/>
          </ac:graphicFrameMkLst>
        </pc:graphicFrameChg>
      </pc:sldChg>
      <pc:sldChg chg="modSp mod">
        <pc:chgData name="三國 知(MIKUNI Tomo)" userId="2a5354e5-aa31-4fdb-a50a-40c732305b04" providerId="ADAL" clId="{F876F01B-E59F-42B7-983A-D1F74C7123FA}" dt="2026-08-31T01:37:23.163" v="41" actId="20577"/>
        <pc:sldMkLst>
          <pc:docMk/>
          <pc:sldMk cId="1048866064" sldId="2147483285"/>
        </pc:sldMkLst>
        <pc:spChg chg="mod">
          <ac:chgData name="三國 知(MIKUNI Tomo)" userId="2a5354e5-aa31-4fdb-a50a-40c732305b04" providerId="ADAL" clId="{F876F01B-E59F-42B7-983A-D1F74C7123FA}" dt="2026-08-31T01:37:04.782" v="38" actId="13926"/>
          <ac:spMkLst>
            <pc:docMk/>
            <pc:sldMk cId="1048866064" sldId="2147483285"/>
            <ac:spMk id="2" creationId="{EC5EDA12-984F-CD45-B9E9-43EDAF865770}"/>
          </ac:spMkLst>
        </pc:spChg>
        <pc:spChg chg="mod">
          <ac:chgData name="三國 知(MIKUNI Tomo)" userId="2a5354e5-aa31-4fdb-a50a-40c732305b04" providerId="ADAL" clId="{F876F01B-E59F-42B7-983A-D1F74C7123FA}" dt="2026-08-31T01:37:23.163" v="41" actId="20577"/>
          <ac:spMkLst>
            <pc:docMk/>
            <pc:sldMk cId="1048866064" sldId="2147483285"/>
            <ac:spMk id="3" creationId="{6DC2D87A-C66D-30C4-06F3-37A8A95B9881}"/>
          </ac:spMkLst>
        </pc:spChg>
      </pc:sldChg>
    </pc:docChg>
  </pc:docChgLst>
  <pc:docChgLst>
    <pc:chgData name="横山 紗英" userId="2a7b2b5d-4c68-447c-9cb7-b1dd0309da57" providerId="ADAL" clId="{D98365F3-3FD0-40D5-B557-80CB254BB869}"/>
    <pc:docChg chg="undo custSel addSld modSld">
      <pc:chgData name="横山 紗英" userId="2a7b2b5d-4c68-447c-9cb7-b1dd0309da57" providerId="ADAL" clId="{D98365F3-3FD0-40D5-B557-80CB254BB869}" dt="2026-08-31T12:22:00.034" v="133" actId="478"/>
      <pc:docMkLst>
        <pc:docMk/>
      </pc:docMkLst>
      <pc:sldChg chg="modSp mod">
        <pc:chgData name="横山 紗英" userId="2a7b2b5d-4c68-447c-9cb7-b1dd0309da57" providerId="ADAL" clId="{D98365F3-3FD0-40D5-B557-80CB254BB869}" dt="2026-08-31T08:23:27.653" v="7" actId="13926"/>
        <pc:sldMkLst>
          <pc:docMk/>
          <pc:sldMk cId="2172460691" sldId="2147483282"/>
        </pc:sldMkLst>
        <pc:spChg chg="mod">
          <ac:chgData name="横山 紗英" userId="2a7b2b5d-4c68-447c-9cb7-b1dd0309da57" providerId="ADAL" clId="{D98365F3-3FD0-40D5-B557-80CB254BB869}" dt="2026-08-31T08:23:25.835" v="6" actId="13926"/>
          <ac:spMkLst>
            <pc:docMk/>
            <pc:sldMk cId="2172460691" sldId="2147483282"/>
            <ac:spMk id="58" creationId="{C7E87FFB-B5A8-295E-53F9-AA01C849E442}"/>
          </ac:spMkLst>
        </pc:spChg>
        <pc:spChg chg="mod">
          <ac:chgData name="横山 紗英" userId="2a7b2b5d-4c68-447c-9cb7-b1dd0309da57" providerId="ADAL" clId="{D98365F3-3FD0-40D5-B557-80CB254BB869}" dt="2026-08-31T08:23:27.653" v="7" actId="13926"/>
          <ac:spMkLst>
            <pc:docMk/>
            <pc:sldMk cId="2172460691" sldId="2147483282"/>
            <ac:spMk id="59" creationId="{8CCBF547-EE14-FC90-7324-F4827A733658}"/>
          </ac:spMkLst>
        </pc:spChg>
      </pc:sldChg>
      <pc:sldChg chg="modSp mod">
        <pc:chgData name="横山 紗英" userId="2a7b2b5d-4c68-447c-9cb7-b1dd0309da57" providerId="ADAL" clId="{D98365F3-3FD0-40D5-B557-80CB254BB869}" dt="2026-08-31T08:23:41.624" v="11" actId="20577"/>
        <pc:sldMkLst>
          <pc:docMk/>
          <pc:sldMk cId="1048866064" sldId="2147483285"/>
        </pc:sldMkLst>
        <pc:spChg chg="mod">
          <ac:chgData name="横山 紗英" userId="2a7b2b5d-4c68-447c-9cb7-b1dd0309da57" providerId="ADAL" clId="{D98365F3-3FD0-40D5-B557-80CB254BB869}" dt="2026-08-31T08:23:39.958" v="10" actId="20577"/>
          <ac:spMkLst>
            <pc:docMk/>
            <pc:sldMk cId="1048866064" sldId="2147483285"/>
            <ac:spMk id="2" creationId="{EC5EDA12-984F-CD45-B9E9-43EDAF865770}"/>
          </ac:spMkLst>
        </pc:spChg>
        <pc:spChg chg="mod">
          <ac:chgData name="横山 紗英" userId="2a7b2b5d-4c68-447c-9cb7-b1dd0309da57" providerId="ADAL" clId="{D98365F3-3FD0-40D5-B557-80CB254BB869}" dt="2026-08-31T08:23:41.624" v="11" actId="20577"/>
          <ac:spMkLst>
            <pc:docMk/>
            <pc:sldMk cId="1048866064" sldId="2147483285"/>
            <ac:spMk id="3" creationId="{6DC2D87A-C66D-30C4-06F3-37A8A95B9881}"/>
          </ac:spMkLst>
        </pc:spChg>
      </pc:sldChg>
      <pc:sldChg chg="addSp delSp modSp new mod">
        <pc:chgData name="横山 紗英" userId="2a7b2b5d-4c68-447c-9cb7-b1dd0309da57" providerId="ADAL" clId="{D98365F3-3FD0-40D5-B557-80CB254BB869}" dt="2026-08-31T12:22:00.034" v="133" actId="478"/>
        <pc:sldMkLst>
          <pc:docMk/>
          <pc:sldMk cId="992816634" sldId="2147483286"/>
        </pc:sldMkLst>
        <pc:spChg chg="del">
          <ac:chgData name="横山 紗英" userId="2a7b2b5d-4c68-447c-9cb7-b1dd0309da57" providerId="ADAL" clId="{D98365F3-3FD0-40D5-B557-80CB254BB869}" dt="2026-08-31T12:18:39.615" v="55" actId="478"/>
          <ac:spMkLst>
            <pc:docMk/>
            <pc:sldMk cId="992816634" sldId="2147483286"/>
            <ac:spMk id="2" creationId="{06B2EB0E-51F9-54DC-C913-C3211385BD50}"/>
          </ac:spMkLst>
        </pc:spChg>
        <pc:spChg chg="del">
          <ac:chgData name="横山 紗英" userId="2a7b2b5d-4c68-447c-9cb7-b1dd0309da57" providerId="ADAL" clId="{D98365F3-3FD0-40D5-B557-80CB254BB869}" dt="2026-08-31T12:22:00.034" v="133" actId="478"/>
          <ac:spMkLst>
            <pc:docMk/>
            <pc:sldMk cId="992816634" sldId="2147483286"/>
            <ac:spMk id="3" creationId="{81D14164-36C1-665E-A88D-4C52D1CF2C80}"/>
          </ac:spMkLst>
        </pc:spChg>
        <pc:spChg chg="add mod">
          <ac:chgData name="横山 紗英" userId="2a7b2b5d-4c68-447c-9cb7-b1dd0309da57" providerId="ADAL" clId="{D98365F3-3FD0-40D5-B557-80CB254BB869}" dt="2026-08-31T12:21:50.627" v="131" actId="403"/>
          <ac:spMkLst>
            <pc:docMk/>
            <pc:sldMk cId="992816634" sldId="2147483286"/>
            <ac:spMk id="4" creationId="{3357349E-C1A2-0218-98B0-38C6ECE4B7D4}"/>
          </ac:spMkLst>
        </pc:spChg>
        <pc:spChg chg="add mod">
          <ac:chgData name="横山 紗英" userId="2a7b2b5d-4c68-447c-9cb7-b1dd0309da57" providerId="ADAL" clId="{D98365F3-3FD0-40D5-B557-80CB254BB869}" dt="2026-08-31T12:18:39.866" v="56"/>
          <ac:spMkLst>
            <pc:docMk/>
            <pc:sldMk cId="992816634" sldId="2147483286"/>
            <ac:spMk id="5" creationId="{1C5D8AA4-2FEC-48A4-321F-2BEF7544E74A}"/>
          </ac:spMkLst>
        </pc:spChg>
        <pc:spChg chg="add mod">
          <ac:chgData name="横山 紗英" userId="2a7b2b5d-4c68-447c-9cb7-b1dd0309da57" providerId="ADAL" clId="{D98365F3-3FD0-40D5-B557-80CB254BB869}" dt="2026-08-31T12:21:56.005" v="132"/>
          <ac:spMkLst>
            <pc:docMk/>
            <pc:sldMk cId="992816634" sldId="2147483286"/>
            <ac:spMk id="6" creationId="{1C7AACD9-0540-AD98-C08A-8193009A0991}"/>
          </ac:spMkLst>
        </pc:spChg>
      </pc:sldChg>
    </pc:docChg>
  </pc:docChgLst>
  <pc:docChgLst>
    <pc:chgData name="守谷 修" userId="70f95626-6ea7-47a4-a4a1-3bbd74a3a29f" providerId="ADAL" clId="{F75C2CD9-6D62-4F04-BDEE-D68F4B14AA2C}"/>
    <pc:docChg chg="delSld">
      <pc:chgData name="守谷 修" userId="70f95626-6ea7-47a4-a4a1-3bbd74a3a29f" providerId="ADAL" clId="{F75C2CD9-6D62-4F04-BDEE-D68F4B14AA2C}" dt="2026-09-25T04:30:42.447" v="0" actId="47"/>
      <pc:docMkLst>
        <pc:docMk/>
      </pc:docMkLst>
      <pc:sldChg chg="del">
        <pc:chgData name="守谷 修" userId="70f95626-6ea7-47a4-a4a1-3bbd74a3a29f" providerId="ADAL" clId="{F75C2CD9-6D62-4F04-BDEE-D68F4B14AA2C}" dt="2026-09-25T04:30:42.447" v="0" actId="47"/>
        <pc:sldMkLst>
          <pc:docMk/>
          <pc:sldMk cId="2204864447" sldId="2147483289"/>
        </pc:sldMkLst>
      </pc:sldChg>
    </pc:docChg>
  </pc:docChgLst>
</pc:chgInfo>
</file>

<file path=ppt/handoutMasters/_rels/handoutMaster1.xml.rels><?xml version="1.0" encoding="UTF-8" standalone="yes"?><Relationships xmlns="http://schemas.openxmlformats.org/package/2006/relationships"><Relationship Id="rId1" Target="../theme/theme4.xml" Type="http://schemas.openxmlformats.org/officeDocument/2006/relationships/theme"/></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0"/>
            <a:ext cx="2919413" cy="495300"/>
          </a:xfrm>
          <a:prstGeom prst="rect">
            <a:avLst/>
          </a:prstGeom>
        </p:spPr>
        <p:txBody>
          <a:bodyPr vert="horz" lIns="91379" tIns="45690" rIns="91379" bIns="4569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14763" y="0"/>
            <a:ext cx="2919412" cy="495300"/>
          </a:xfrm>
          <a:prstGeom prst="rect">
            <a:avLst/>
          </a:prstGeom>
        </p:spPr>
        <p:txBody>
          <a:bodyPr vert="horz" lIns="91379" tIns="45690" rIns="91379" bIns="45690" rtlCol="0"/>
          <a:lstStyle>
            <a:lvl1pPr algn="r">
              <a:defRPr sz="1200"/>
            </a:lvl1pPr>
          </a:lstStyle>
          <a:p>
            <a:fld id="{8A4FAE83-6876-449D-BCCE-496EC707688A}" type="datetimeFigureOut">
              <a:rPr kumimoji="1" lang="ja-JP" altLang="en-US" smtClean="0"/>
              <a:t>2026/9/25</a:t>
            </a:fld>
            <a:endParaRPr kumimoji="1" lang="ja-JP" altLang="en-US"/>
          </a:p>
        </p:txBody>
      </p:sp>
      <p:sp>
        <p:nvSpPr>
          <p:cNvPr id="4" name="フッター プレースホルダー 3"/>
          <p:cNvSpPr>
            <a:spLocks noGrp="1"/>
          </p:cNvSpPr>
          <p:nvPr>
            <p:ph type="ftr" sz="quarter" idx="2"/>
          </p:nvPr>
        </p:nvSpPr>
        <p:spPr>
          <a:xfrm>
            <a:off x="4" y="9371017"/>
            <a:ext cx="2919413" cy="495300"/>
          </a:xfrm>
          <a:prstGeom prst="rect">
            <a:avLst/>
          </a:prstGeom>
        </p:spPr>
        <p:txBody>
          <a:bodyPr vert="horz" lIns="91379" tIns="45690" rIns="91379" bIns="4569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14763" y="9371017"/>
            <a:ext cx="2919412" cy="495300"/>
          </a:xfrm>
          <a:prstGeom prst="rect">
            <a:avLst/>
          </a:prstGeom>
        </p:spPr>
        <p:txBody>
          <a:bodyPr vert="horz" lIns="91379" tIns="45690" rIns="91379" bIns="45690" rtlCol="0" anchor="b"/>
          <a:lstStyle>
            <a:lvl1pPr algn="r">
              <a:defRPr sz="1200"/>
            </a:lvl1pPr>
          </a:lstStyle>
          <a:p>
            <a:fld id="{68D39ECE-9559-4BF9-A72E-0A6C08851105}" type="slidenum">
              <a:rPr kumimoji="1" lang="ja-JP" altLang="en-US" smtClean="0"/>
              <a:t>‹#›</a:t>
            </a:fld>
            <a:endParaRPr kumimoji="1" lang="ja-JP" altLang="en-US"/>
          </a:p>
        </p:txBody>
      </p:sp>
    </p:spTree>
    <p:extLst>
      <p:ext uri="{BB962C8B-B14F-4D97-AF65-F5344CB8AC3E}">
        <p14:creationId xmlns:p14="http://schemas.microsoft.com/office/powerpoint/2010/main" val="33430850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Relationships xmlns="http://schemas.openxmlformats.org/package/2006/relationships"><Relationship Id="rId1" Target="../theme/theme3.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0"/>
            <a:ext cx="2919413" cy="495300"/>
          </a:xfrm>
          <a:prstGeom prst="rect">
            <a:avLst/>
          </a:prstGeom>
        </p:spPr>
        <p:txBody>
          <a:bodyPr vert="horz" lIns="91379" tIns="45690" rIns="91379" bIns="4569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379" tIns="45690" rIns="91379" bIns="45690" rtlCol="0"/>
          <a:lstStyle>
            <a:lvl1pPr algn="r">
              <a:defRPr sz="1200"/>
            </a:lvl1pPr>
          </a:lstStyle>
          <a:p>
            <a:fld id="{0AC30D34-39EC-4333-89A4-48E429B38CE2}" type="datetimeFigureOut">
              <a:rPr kumimoji="1" lang="ja-JP" altLang="en-US" smtClean="0"/>
              <a:t>2026/9/25</a:t>
            </a:fld>
            <a:endParaRPr kumimoji="1" lang="ja-JP" altLang="en-US"/>
          </a:p>
        </p:txBody>
      </p:sp>
      <p:sp>
        <p:nvSpPr>
          <p:cNvPr id="4" name="スライド イメージ プレースホルダー 3"/>
          <p:cNvSpPr>
            <a:spLocks noGrp="1" noRot="1" noChangeAspect="1"/>
          </p:cNvSpPr>
          <p:nvPr>
            <p:ph type="sldImg" idx="2"/>
          </p:nvPr>
        </p:nvSpPr>
        <p:spPr>
          <a:xfrm>
            <a:off x="963613" y="1233488"/>
            <a:ext cx="4808537" cy="3328987"/>
          </a:xfrm>
          <a:prstGeom prst="rect">
            <a:avLst/>
          </a:prstGeom>
          <a:noFill/>
          <a:ln w="12700">
            <a:solidFill>
              <a:prstClr val="black"/>
            </a:solidFill>
          </a:ln>
        </p:spPr>
        <p:txBody>
          <a:bodyPr vert="horz" lIns="91379" tIns="45690" rIns="91379" bIns="45690" rtlCol="0" anchor="ctr"/>
          <a:lstStyle/>
          <a:p>
            <a:endParaRPr lang="ja-JP" altLang="en-US"/>
          </a:p>
        </p:txBody>
      </p:sp>
      <p:sp>
        <p:nvSpPr>
          <p:cNvPr id="5" name="ノート プレースホルダー 4"/>
          <p:cNvSpPr>
            <a:spLocks noGrp="1"/>
          </p:cNvSpPr>
          <p:nvPr>
            <p:ph type="body" sz="quarter" idx="3"/>
          </p:nvPr>
        </p:nvSpPr>
        <p:spPr>
          <a:xfrm>
            <a:off x="673102" y="4748213"/>
            <a:ext cx="5389563" cy="3884612"/>
          </a:xfrm>
          <a:prstGeom prst="rect">
            <a:avLst/>
          </a:prstGeom>
        </p:spPr>
        <p:txBody>
          <a:bodyPr vert="horz" lIns="91379" tIns="45690" rIns="91379" bIns="4569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4" y="9371017"/>
            <a:ext cx="2919413" cy="495300"/>
          </a:xfrm>
          <a:prstGeom prst="rect">
            <a:avLst/>
          </a:prstGeom>
        </p:spPr>
        <p:txBody>
          <a:bodyPr vert="horz" lIns="91379" tIns="45690" rIns="91379" bIns="4569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1017"/>
            <a:ext cx="2919412" cy="495300"/>
          </a:xfrm>
          <a:prstGeom prst="rect">
            <a:avLst/>
          </a:prstGeom>
        </p:spPr>
        <p:txBody>
          <a:bodyPr vert="horz" lIns="91379" tIns="45690" rIns="91379" bIns="45690" rtlCol="0" anchor="b"/>
          <a:lstStyle>
            <a:lvl1pPr algn="r">
              <a:defRPr sz="1200"/>
            </a:lvl1pPr>
          </a:lstStyle>
          <a:p>
            <a:fld id="{21C75C97-5DEC-465A-942A-ECFBEE6DB4E1}" type="slidenum">
              <a:rPr kumimoji="1" lang="ja-JP" altLang="en-US" smtClean="0"/>
              <a:t>‹#›</a:t>
            </a:fld>
            <a:endParaRPr kumimoji="1" lang="ja-JP" altLang="en-US"/>
          </a:p>
        </p:txBody>
      </p:sp>
    </p:spTree>
    <p:extLst>
      <p:ext uri="{BB962C8B-B14F-4D97-AF65-F5344CB8AC3E}">
        <p14:creationId xmlns:p14="http://schemas.microsoft.com/office/powerpoint/2010/main" val="185197434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4.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5.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6.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7.xml.rels><?xml version="1.0" encoding="UTF-8" standalone="yes"?><Relationships xmlns="http://schemas.openxmlformats.org/package/2006/relationships"><Relationship Id="rId1" Target="../slideMasters/slideMaster2.xml" Type="http://schemas.openxmlformats.org/officeDocument/2006/relationships/slideMaster"/><Relationship Id="rId2" Target="../media/image4.wmf" Type="http://schemas.openxmlformats.org/officeDocument/2006/relationships/image"/></Relationships>
</file>

<file path=ppt/slideLayouts/_rels/slideLayout18.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19.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0.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1.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3.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4.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_rels/slideLayout25.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754187" y="2133601"/>
            <a:ext cx="8151813" cy="1470025"/>
          </a:xfrm>
        </p:spPr>
        <p:txBody>
          <a:bodyPr/>
          <a:lstStyle>
            <a:lvl1pPr>
              <a:defRPr sz="4333"/>
            </a:lvl1pPr>
          </a:lstStyle>
          <a:p>
            <a:r>
              <a:rPr lang="ja-JP" altLang="en-US"/>
              <a:t>マスター タイトルの書式設定</a:t>
            </a:r>
          </a:p>
        </p:txBody>
      </p:sp>
      <p:sp>
        <p:nvSpPr>
          <p:cNvPr id="3075" name="Rectangle 3"/>
          <p:cNvSpPr>
            <a:spLocks noGrp="1" noChangeArrowheads="1"/>
          </p:cNvSpPr>
          <p:nvPr>
            <p:ph type="subTitle" idx="1"/>
          </p:nvPr>
        </p:nvSpPr>
        <p:spPr>
          <a:xfrm>
            <a:off x="1485900" y="3886200"/>
            <a:ext cx="6934200" cy="1752600"/>
          </a:xfrm>
        </p:spPr>
        <p:txBody>
          <a:bodyPr/>
          <a:lstStyle>
            <a:lvl1pPr marL="0" indent="0" algn="ctr">
              <a:buFontTx/>
              <a:buNone/>
              <a:defRPr/>
            </a:lvl1pPr>
          </a:lstStyle>
          <a:p>
            <a:r>
              <a:rPr lang="ja-JP" altLang="en-US"/>
              <a:t>マスター サブタイトルの書式設定</a:t>
            </a:r>
          </a:p>
        </p:txBody>
      </p:sp>
      <p:sp>
        <p:nvSpPr>
          <p:cNvPr id="10" name="Rectangle 5"/>
          <p:cNvSpPr>
            <a:spLocks noGrp="1" noChangeArrowheads="1"/>
          </p:cNvSpPr>
          <p:nvPr>
            <p:ph type="ftr" sz="quarter" idx="11"/>
          </p:nvPr>
        </p:nvSpPr>
        <p:spPr/>
        <p:txBody>
          <a:bodyPr/>
          <a:lstStyle>
            <a:lvl1pPr>
              <a:defRPr/>
            </a:lvl1pPr>
          </a:lstStyle>
          <a:p>
            <a:pPr>
              <a:defRPr/>
            </a:pPr>
            <a:endParaRPr lang="en-US" altLang="ja-JP"/>
          </a:p>
        </p:txBody>
      </p:sp>
      <p:sp>
        <p:nvSpPr>
          <p:cNvPr id="11" name="Rectangle 6"/>
          <p:cNvSpPr>
            <a:spLocks noGrp="1" noChangeArrowheads="1"/>
          </p:cNvSpPr>
          <p:nvPr>
            <p:ph type="sldNum" sz="quarter" idx="12"/>
          </p:nvPr>
        </p:nvSpPr>
        <p:spPr>
          <a:xfrm>
            <a:off x="7609050" y="6527800"/>
            <a:ext cx="2311400" cy="476250"/>
          </a:xfrm>
        </p:spPr>
        <p:txBody>
          <a:bodyPr/>
          <a:lstStyle>
            <a:lvl1pPr>
              <a:defRPr/>
            </a:lvl1pPr>
          </a:lstStyle>
          <a:p>
            <a:pPr>
              <a:defRPr/>
            </a:pPr>
            <a:fld id="{35C1E978-A3B9-4673-8199-379729392307}" type="slidenum">
              <a:rPr lang="en-US" altLang="ja-JP"/>
              <a:pPr>
                <a:defRPr/>
              </a:pPr>
              <a:t>‹#›</a:t>
            </a:fld>
            <a:endParaRPr lang="en-US" altLang="ja-JP"/>
          </a:p>
        </p:txBody>
      </p:sp>
      <p:grpSp>
        <p:nvGrpSpPr>
          <p:cNvPr id="23" name="グループ化 22"/>
          <p:cNvGrpSpPr/>
          <p:nvPr userDrawn="1"/>
        </p:nvGrpSpPr>
        <p:grpSpPr>
          <a:xfrm>
            <a:off x="1568450" y="3454347"/>
            <a:ext cx="8352000" cy="180687"/>
            <a:chOff x="312" y="520011"/>
            <a:chExt cx="9906000" cy="180687"/>
          </a:xfrm>
        </p:grpSpPr>
        <p:cxnSp>
          <p:nvCxnSpPr>
            <p:cNvPr id="24" name="直線コネクタ 23"/>
            <p:cNvCxnSpPr/>
            <p:nvPr userDrawn="1"/>
          </p:nvCxnSpPr>
          <p:spPr>
            <a:xfrm>
              <a:off x="312" y="700698"/>
              <a:ext cx="9906000" cy="0"/>
            </a:xfrm>
            <a:prstGeom prst="line">
              <a:avLst/>
            </a:prstGeom>
            <a:ln w="28575">
              <a:solidFill>
                <a:srgbClr val="85CBBF"/>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userDrawn="1"/>
          </p:nvCxnSpPr>
          <p:spPr>
            <a:xfrm>
              <a:off x="312" y="672123"/>
              <a:ext cx="9906000" cy="0"/>
            </a:xfrm>
            <a:prstGeom prst="line">
              <a:avLst/>
            </a:prstGeom>
            <a:ln w="28575">
              <a:solidFill>
                <a:srgbClr val="009D52"/>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userDrawn="1"/>
          </p:nvCxnSpPr>
          <p:spPr>
            <a:xfrm>
              <a:off x="312" y="645453"/>
              <a:ext cx="9906000" cy="0"/>
            </a:xfrm>
            <a:prstGeom prst="line">
              <a:avLst/>
            </a:prstGeom>
            <a:ln w="28575">
              <a:solidFill>
                <a:srgbClr val="E6E4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userDrawn="1"/>
          </p:nvCxnSpPr>
          <p:spPr>
            <a:xfrm>
              <a:off x="312" y="622305"/>
              <a:ext cx="9906000" cy="0"/>
            </a:xfrm>
            <a:prstGeom prst="line">
              <a:avLst/>
            </a:prstGeom>
            <a:ln w="28575">
              <a:solidFill>
                <a:srgbClr val="47BCC6"/>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userDrawn="1"/>
          </p:nvCxnSpPr>
          <p:spPr>
            <a:xfrm>
              <a:off x="312" y="595779"/>
              <a:ext cx="9906000" cy="0"/>
            </a:xfrm>
            <a:prstGeom prst="line">
              <a:avLst/>
            </a:prstGeom>
            <a:ln w="28575">
              <a:solidFill>
                <a:srgbClr val="E61673"/>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userDrawn="1"/>
          </p:nvCxnSpPr>
          <p:spPr>
            <a:xfrm>
              <a:off x="312" y="570523"/>
              <a:ext cx="9906000" cy="0"/>
            </a:xfrm>
            <a:prstGeom prst="line">
              <a:avLst/>
            </a:prstGeom>
            <a:ln w="28575">
              <a:solidFill>
                <a:srgbClr val="F3A69D"/>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userDrawn="1"/>
          </p:nvCxnSpPr>
          <p:spPr>
            <a:xfrm>
              <a:off x="312" y="520011"/>
              <a:ext cx="9906000" cy="0"/>
            </a:xfrm>
            <a:prstGeom prst="line">
              <a:avLst/>
            </a:prstGeom>
            <a:ln w="28575">
              <a:solidFill>
                <a:srgbClr val="F9D2DC"/>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userDrawn="1"/>
          </p:nvCxnSpPr>
          <p:spPr>
            <a:xfrm>
              <a:off x="312" y="546140"/>
              <a:ext cx="9906000" cy="0"/>
            </a:xfrm>
            <a:prstGeom prst="line">
              <a:avLst/>
            </a:prstGeom>
            <a:ln w="28575">
              <a:solidFill>
                <a:srgbClr val="F092A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4205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754187" y="2133601"/>
            <a:ext cx="8151813" cy="1470025"/>
          </a:xfrm>
        </p:spPr>
        <p:txBody>
          <a:bodyPr/>
          <a:lstStyle>
            <a:lvl1pPr>
              <a:defRPr sz="4333"/>
            </a:lvl1pPr>
          </a:lstStyle>
          <a:p>
            <a:r>
              <a:rPr lang="ja-JP" altLang="en-US"/>
              <a:t>マスター タイトルの書式設定</a:t>
            </a:r>
          </a:p>
        </p:txBody>
      </p:sp>
      <p:sp>
        <p:nvSpPr>
          <p:cNvPr id="3075" name="Rectangle 3"/>
          <p:cNvSpPr>
            <a:spLocks noGrp="1" noChangeArrowheads="1"/>
          </p:cNvSpPr>
          <p:nvPr>
            <p:ph type="subTitle" idx="1"/>
          </p:nvPr>
        </p:nvSpPr>
        <p:spPr>
          <a:xfrm>
            <a:off x="1485900" y="3886200"/>
            <a:ext cx="6934200" cy="1752600"/>
          </a:xfrm>
        </p:spPr>
        <p:txBody>
          <a:bodyPr/>
          <a:lstStyle>
            <a:lvl1pPr marL="0" indent="0" algn="ctr">
              <a:buFontTx/>
              <a:buNone/>
              <a:defRPr/>
            </a:lvl1pPr>
          </a:lstStyle>
          <a:p>
            <a:r>
              <a:rPr lang="ja-JP" altLang="en-US"/>
              <a:t>マスター サブタイトルの書式設定</a:t>
            </a:r>
          </a:p>
        </p:txBody>
      </p:sp>
      <p:sp>
        <p:nvSpPr>
          <p:cNvPr id="10" name="Rectangle 5"/>
          <p:cNvSpPr>
            <a:spLocks noGrp="1" noChangeArrowheads="1"/>
          </p:cNvSpPr>
          <p:nvPr>
            <p:ph type="ftr" sz="quarter" idx="11"/>
          </p:nvPr>
        </p:nvSpPr>
        <p:spPr/>
        <p:txBody>
          <a:bodyPr/>
          <a:lstStyle>
            <a:lvl1pPr>
              <a:defRPr/>
            </a:lvl1pPr>
          </a:lstStyle>
          <a:p>
            <a:pPr>
              <a:defRPr/>
            </a:pPr>
            <a:endParaRPr lang="en-US" altLang="ja-JP"/>
          </a:p>
        </p:txBody>
      </p:sp>
      <p:sp>
        <p:nvSpPr>
          <p:cNvPr id="11" name="Rectangle 6"/>
          <p:cNvSpPr>
            <a:spLocks noGrp="1" noChangeArrowheads="1"/>
          </p:cNvSpPr>
          <p:nvPr>
            <p:ph type="sldNum" sz="quarter" idx="12"/>
          </p:nvPr>
        </p:nvSpPr>
        <p:spPr>
          <a:xfrm>
            <a:off x="7099300" y="6245225"/>
            <a:ext cx="2311400" cy="476250"/>
          </a:xfrm>
        </p:spPr>
        <p:txBody>
          <a:bodyPr/>
          <a:lstStyle>
            <a:lvl1pPr>
              <a:defRPr/>
            </a:lvl1pPr>
          </a:lstStyle>
          <a:p>
            <a:pPr>
              <a:defRPr/>
            </a:pPr>
            <a:fld id="{35C1E978-A3B9-4673-8199-379729392307}" type="slidenum">
              <a:rPr lang="en-US" altLang="ja-JP"/>
              <a:pPr>
                <a:defRPr/>
              </a:pPr>
              <a:t>‹#›</a:t>
            </a:fld>
            <a:endParaRPr lang="en-US" altLang="ja-JP"/>
          </a:p>
        </p:txBody>
      </p:sp>
      <p:grpSp>
        <p:nvGrpSpPr>
          <p:cNvPr id="23" name="グループ化 22"/>
          <p:cNvGrpSpPr/>
          <p:nvPr userDrawn="1"/>
        </p:nvGrpSpPr>
        <p:grpSpPr>
          <a:xfrm>
            <a:off x="1568450" y="3454347"/>
            <a:ext cx="8352000" cy="180687"/>
            <a:chOff x="312" y="520011"/>
            <a:chExt cx="9906000" cy="180687"/>
          </a:xfrm>
        </p:grpSpPr>
        <p:cxnSp>
          <p:nvCxnSpPr>
            <p:cNvPr id="24" name="直線コネクタ 23"/>
            <p:cNvCxnSpPr/>
            <p:nvPr userDrawn="1"/>
          </p:nvCxnSpPr>
          <p:spPr>
            <a:xfrm>
              <a:off x="312" y="700698"/>
              <a:ext cx="9906000" cy="0"/>
            </a:xfrm>
            <a:prstGeom prst="line">
              <a:avLst/>
            </a:prstGeom>
            <a:ln w="28575">
              <a:solidFill>
                <a:srgbClr val="85CBBF"/>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userDrawn="1"/>
          </p:nvCxnSpPr>
          <p:spPr>
            <a:xfrm>
              <a:off x="312" y="672123"/>
              <a:ext cx="9906000" cy="0"/>
            </a:xfrm>
            <a:prstGeom prst="line">
              <a:avLst/>
            </a:prstGeom>
            <a:ln w="28575">
              <a:solidFill>
                <a:srgbClr val="009D52"/>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userDrawn="1"/>
          </p:nvCxnSpPr>
          <p:spPr>
            <a:xfrm>
              <a:off x="312" y="645453"/>
              <a:ext cx="9906000" cy="0"/>
            </a:xfrm>
            <a:prstGeom prst="line">
              <a:avLst/>
            </a:prstGeom>
            <a:ln w="28575">
              <a:solidFill>
                <a:srgbClr val="E6E400"/>
              </a:solidFill>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userDrawn="1"/>
          </p:nvCxnSpPr>
          <p:spPr>
            <a:xfrm>
              <a:off x="312" y="622305"/>
              <a:ext cx="9906000" cy="0"/>
            </a:xfrm>
            <a:prstGeom prst="line">
              <a:avLst/>
            </a:prstGeom>
            <a:ln w="28575">
              <a:solidFill>
                <a:srgbClr val="47BCC6"/>
              </a:solidFill>
            </a:ln>
          </p:spPr>
          <p:style>
            <a:lnRef idx="1">
              <a:schemeClr val="accent1"/>
            </a:lnRef>
            <a:fillRef idx="0">
              <a:schemeClr val="accent1"/>
            </a:fillRef>
            <a:effectRef idx="0">
              <a:schemeClr val="accent1"/>
            </a:effectRef>
            <a:fontRef idx="minor">
              <a:schemeClr val="tx1"/>
            </a:fontRef>
          </p:style>
        </p:cxnSp>
        <p:cxnSp>
          <p:nvCxnSpPr>
            <p:cNvPr id="28" name="直線コネクタ 27"/>
            <p:cNvCxnSpPr/>
            <p:nvPr userDrawn="1"/>
          </p:nvCxnSpPr>
          <p:spPr>
            <a:xfrm>
              <a:off x="312" y="595779"/>
              <a:ext cx="9906000" cy="0"/>
            </a:xfrm>
            <a:prstGeom prst="line">
              <a:avLst/>
            </a:prstGeom>
            <a:ln w="28575">
              <a:solidFill>
                <a:srgbClr val="E61673"/>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userDrawn="1"/>
          </p:nvCxnSpPr>
          <p:spPr>
            <a:xfrm>
              <a:off x="312" y="570523"/>
              <a:ext cx="9906000" cy="0"/>
            </a:xfrm>
            <a:prstGeom prst="line">
              <a:avLst/>
            </a:prstGeom>
            <a:ln w="28575">
              <a:solidFill>
                <a:srgbClr val="F3A69D"/>
              </a:solidFill>
            </a:ln>
          </p:spPr>
          <p:style>
            <a:lnRef idx="1">
              <a:schemeClr val="accent1"/>
            </a:lnRef>
            <a:fillRef idx="0">
              <a:schemeClr val="accent1"/>
            </a:fillRef>
            <a:effectRef idx="0">
              <a:schemeClr val="accent1"/>
            </a:effectRef>
            <a:fontRef idx="minor">
              <a:schemeClr val="tx1"/>
            </a:fontRef>
          </p:style>
        </p:cxnSp>
        <p:cxnSp>
          <p:nvCxnSpPr>
            <p:cNvPr id="30" name="直線コネクタ 29"/>
            <p:cNvCxnSpPr/>
            <p:nvPr userDrawn="1"/>
          </p:nvCxnSpPr>
          <p:spPr>
            <a:xfrm>
              <a:off x="312" y="520011"/>
              <a:ext cx="9906000" cy="0"/>
            </a:xfrm>
            <a:prstGeom prst="line">
              <a:avLst/>
            </a:prstGeom>
            <a:ln w="28575">
              <a:solidFill>
                <a:srgbClr val="F9D2DC"/>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userDrawn="1"/>
          </p:nvCxnSpPr>
          <p:spPr>
            <a:xfrm>
              <a:off x="312" y="546140"/>
              <a:ext cx="9906000" cy="0"/>
            </a:xfrm>
            <a:prstGeom prst="line">
              <a:avLst/>
            </a:prstGeom>
            <a:ln w="28575">
              <a:solidFill>
                <a:srgbClr val="F092AE"/>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74205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651FC12D-27C1-4F31-90C9-A93D49E44687}" type="slidenum">
              <a:rPr lang="en-US" altLang="ja-JP"/>
              <a:pPr>
                <a:defRPr/>
              </a:pPr>
              <a:t>‹#›</a:t>
            </a:fld>
            <a:endParaRPr lang="en-US" altLang="ja-JP"/>
          </a:p>
        </p:txBody>
      </p:sp>
    </p:spTree>
    <p:extLst>
      <p:ext uri="{BB962C8B-B14F-4D97-AF65-F5344CB8AC3E}">
        <p14:creationId xmlns:p14="http://schemas.microsoft.com/office/powerpoint/2010/main" val="37367066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333" b="1" cap="all"/>
            </a:lvl1pPr>
          </a:lstStyle>
          <a:p>
            <a:r>
              <a:rPr lang="ja-JP" altLang="en-US"/>
              <a:t>マスター タイトルの書式設定</a:t>
            </a:r>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167"/>
            </a:lvl1pPr>
            <a:lvl2pPr marL="495285" indent="0">
              <a:buNone/>
              <a:defRPr sz="1950"/>
            </a:lvl2pPr>
            <a:lvl3pPr marL="990570" indent="0">
              <a:buNone/>
              <a:defRPr sz="1733"/>
            </a:lvl3pPr>
            <a:lvl4pPr marL="1485854" indent="0">
              <a:buNone/>
              <a:defRPr sz="1517"/>
            </a:lvl4pPr>
            <a:lvl5pPr marL="1981139" indent="0">
              <a:buNone/>
              <a:defRPr sz="1517"/>
            </a:lvl5pPr>
            <a:lvl6pPr marL="2476424" indent="0">
              <a:buNone/>
              <a:defRPr sz="1517"/>
            </a:lvl6pPr>
            <a:lvl7pPr marL="2971709" indent="0">
              <a:buNone/>
              <a:defRPr sz="1517"/>
            </a:lvl7pPr>
            <a:lvl8pPr marL="3466993" indent="0">
              <a:buNone/>
              <a:defRPr sz="1517"/>
            </a:lvl8pPr>
            <a:lvl9pPr marL="3962278" indent="0">
              <a:buNone/>
              <a:defRPr sz="1517"/>
            </a:lvl9pPr>
          </a:lstStyle>
          <a:p>
            <a:pPr lvl="0"/>
            <a:r>
              <a:rPr lang="ja-JP" altLang="en-US"/>
              <a:t>マスター テキストの書式設定</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7694BDB-530F-4364-A4B7-5A1182A1D62D}" type="slidenum">
              <a:rPr lang="en-US" altLang="ja-JP"/>
              <a:pPr>
                <a:defRPr/>
              </a:pPr>
              <a:t>‹#›</a:t>
            </a:fld>
            <a:endParaRPr lang="en-US" altLang="ja-JP"/>
          </a:p>
        </p:txBody>
      </p:sp>
    </p:spTree>
    <p:extLst>
      <p:ext uri="{BB962C8B-B14F-4D97-AF65-F5344CB8AC3E}">
        <p14:creationId xmlns:p14="http://schemas.microsoft.com/office/powerpoint/2010/main" val="254046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sz="half" idx="1"/>
          </p:nvPr>
        </p:nvSpPr>
        <p:spPr>
          <a:xfrm>
            <a:off x="495300" y="1600201"/>
            <a:ext cx="4375150" cy="4525963"/>
          </a:xfrm>
        </p:spPr>
        <p:txBody>
          <a:bodyPr/>
          <a:lstStyle>
            <a:lvl1pPr>
              <a:defRPr sz="3033"/>
            </a:lvl1pPr>
            <a:lvl2pPr>
              <a:defRPr sz="2600"/>
            </a:lvl2pPr>
            <a:lvl3pPr>
              <a:defRPr sz="2167"/>
            </a:lvl3pPr>
            <a:lvl4pPr>
              <a:defRPr sz="1950"/>
            </a:lvl4pPr>
            <a:lvl5pPr>
              <a:defRPr sz="1950"/>
            </a:lvl5pPr>
            <a:lvl6pPr>
              <a:defRPr sz="1950"/>
            </a:lvl6pPr>
            <a:lvl7pPr>
              <a:defRPr sz="1950"/>
            </a:lvl7pPr>
            <a:lvl8pPr>
              <a:defRPr sz="1950"/>
            </a:lvl8pPr>
            <a:lvl9pPr>
              <a:defRPr sz="19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5035550" y="1600201"/>
            <a:ext cx="4375150" cy="4525963"/>
          </a:xfrm>
        </p:spPr>
        <p:txBody>
          <a:bodyPr/>
          <a:lstStyle>
            <a:lvl1pPr>
              <a:defRPr sz="3033"/>
            </a:lvl1pPr>
            <a:lvl2pPr>
              <a:defRPr sz="2600"/>
            </a:lvl2pPr>
            <a:lvl3pPr>
              <a:defRPr sz="2167"/>
            </a:lvl3pPr>
            <a:lvl4pPr>
              <a:defRPr sz="1950"/>
            </a:lvl4pPr>
            <a:lvl5pPr>
              <a:defRPr sz="1950"/>
            </a:lvl5pPr>
            <a:lvl6pPr>
              <a:defRPr sz="1950"/>
            </a:lvl6pPr>
            <a:lvl7pPr>
              <a:defRPr sz="1950"/>
            </a:lvl7pPr>
            <a:lvl8pPr>
              <a:defRPr sz="1950"/>
            </a:lvl8pPr>
            <a:lvl9pPr>
              <a:defRPr sz="195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964DE403-68E0-47EB-9A36-3C247B164772}" type="slidenum">
              <a:rPr lang="en-US" altLang="ja-JP"/>
              <a:pPr>
                <a:defRPr/>
              </a:pPr>
              <a:t>‹#›</a:t>
            </a:fld>
            <a:endParaRPr lang="en-US" altLang="ja-JP"/>
          </a:p>
        </p:txBody>
      </p:sp>
    </p:spTree>
    <p:extLst>
      <p:ext uri="{BB962C8B-B14F-4D97-AF65-F5344CB8AC3E}">
        <p14:creationId xmlns:p14="http://schemas.microsoft.com/office/powerpoint/2010/main" val="2096606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4638"/>
            <a:ext cx="8915400" cy="1143000"/>
          </a:xfrm>
        </p:spPr>
        <p:txBody>
          <a:bodyPr/>
          <a:lstStyle>
            <a:lvl1pPr>
              <a:defRPr/>
            </a:lvl1pPr>
          </a:lstStyle>
          <a:p>
            <a:r>
              <a:rPr lang="ja-JP" altLang="en-US"/>
              <a:t>マスター タイトルの書式設定</a:t>
            </a:r>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600" b="1"/>
            </a:lvl1pPr>
            <a:lvl2pPr marL="495285" indent="0">
              <a:buNone/>
              <a:defRPr sz="2167" b="1"/>
            </a:lvl2pPr>
            <a:lvl3pPr marL="990570" indent="0">
              <a:buNone/>
              <a:defRPr sz="1950" b="1"/>
            </a:lvl3pPr>
            <a:lvl4pPr marL="1485854" indent="0">
              <a:buNone/>
              <a:defRPr sz="1733" b="1"/>
            </a:lvl4pPr>
            <a:lvl5pPr marL="1981139" indent="0">
              <a:buNone/>
              <a:defRPr sz="1733" b="1"/>
            </a:lvl5pPr>
            <a:lvl6pPr marL="2476424" indent="0">
              <a:buNone/>
              <a:defRPr sz="1733" b="1"/>
            </a:lvl6pPr>
            <a:lvl7pPr marL="2971709" indent="0">
              <a:buNone/>
              <a:defRPr sz="1733" b="1"/>
            </a:lvl7pPr>
            <a:lvl8pPr marL="3466993" indent="0">
              <a:buNone/>
              <a:defRPr sz="1733" b="1"/>
            </a:lvl8pPr>
            <a:lvl9pPr marL="3962278" indent="0">
              <a:buNone/>
              <a:defRPr sz="1733"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600"/>
            </a:lvl1pPr>
            <a:lvl2pPr>
              <a:defRPr sz="2167"/>
            </a:lvl2pPr>
            <a:lvl3pPr>
              <a:defRPr sz="1950"/>
            </a:lvl3pPr>
            <a:lvl4pPr>
              <a:defRPr sz="1733"/>
            </a:lvl4pPr>
            <a:lvl5pPr>
              <a:defRPr sz="1733"/>
            </a:lvl5pPr>
            <a:lvl6pPr>
              <a:defRPr sz="1733"/>
            </a:lvl6pPr>
            <a:lvl7pPr>
              <a:defRPr sz="1733"/>
            </a:lvl7pPr>
            <a:lvl8pPr>
              <a:defRPr sz="1733"/>
            </a:lvl8pPr>
            <a:lvl9pPr>
              <a:defRPr sz="17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5032111" y="1535113"/>
            <a:ext cx="4378590" cy="639762"/>
          </a:xfrm>
        </p:spPr>
        <p:txBody>
          <a:bodyPr anchor="b"/>
          <a:lstStyle>
            <a:lvl1pPr marL="0" indent="0">
              <a:buNone/>
              <a:defRPr sz="2600" b="1"/>
            </a:lvl1pPr>
            <a:lvl2pPr marL="495285" indent="0">
              <a:buNone/>
              <a:defRPr sz="2167" b="1"/>
            </a:lvl2pPr>
            <a:lvl3pPr marL="990570" indent="0">
              <a:buNone/>
              <a:defRPr sz="1950" b="1"/>
            </a:lvl3pPr>
            <a:lvl4pPr marL="1485854" indent="0">
              <a:buNone/>
              <a:defRPr sz="1733" b="1"/>
            </a:lvl4pPr>
            <a:lvl5pPr marL="1981139" indent="0">
              <a:buNone/>
              <a:defRPr sz="1733" b="1"/>
            </a:lvl5pPr>
            <a:lvl6pPr marL="2476424" indent="0">
              <a:buNone/>
              <a:defRPr sz="1733" b="1"/>
            </a:lvl6pPr>
            <a:lvl7pPr marL="2971709" indent="0">
              <a:buNone/>
              <a:defRPr sz="1733" b="1"/>
            </a:lvl7pPr>
            <a:lvl8pPr marL="3466993" indent="0">
              <a:buNone/>
              <a:defRPr sz="1733" b="1"/>
            </a:lvl8pPr>
            <a:lvl9pPr marL="3962278" indent="0">
              <a:buNone/>
              <a:defRPr sz="1733"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5032111" y="2174875"/>
            <a:ext cx="4378590" cy="3951288"/>
          </a:xfrm>
        </p:spPr>
        <p:txBody>
          <a:bodyPr/>
          <a:lstStyle>
            <a:lvl1pPr>
              <a:defRPr sz="2600"/>
            </a:lvl1pPr>
            <a:lvl2pPr>
              <a:defRPr sz="2167"/>
            </a:lvl2pPr>
            <a:lvl3pPr>
              <a:defRPr sz="1950"/>
            </a:lvl3pPr>
            <a:lvl4pPr>
              <a:defRPr sz="1733"/>
            </a:lvl4pPr>
            <a:lvl5pPr>
              <a:defRPr sz="1733"/>
            </a:lvl5pPr>
            <a:lvl6pPr>
              <a:defRPr sz="1733"/>
            </a:lvl6pPr>
            <a:lvl7pPr>
              <a:defRPr sz="1733"/>
            </a:lvl7pPr>
            <a:lvl8pPr>
              <a:defRPr sz="1733"/>
            </a:lvl8pPr>
            <a:lvl9pPr>
              <a:defRPr sz="173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DB541BEC-AD9E-4104-AF2B-4C626651FF89}" type="slidenum">
              <a:rPr lang="en-US" altLang="ja-JP"/>
              <a:pPr>
                <a:defRPr/>
              </a:pPr>
              <a:t>‹#›</a:t>
            </a:fld>
            <a:endParaRPr lang="en-US" altLang="ja-JP"/>
          </a:p>
        </p:txBody>
      </p:sp>
    </p:spTree>
    <p:extLst>
      <p:ext uri="{BB962C8B-B14F-4D97-AF65-F5344CB8AC3E}">
        <p14:creationId xmlns:p14="http://schemas.microsoft.com/office/powerpoint/2010/main" val="3641565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06FFE511-5094-4685-A035-FB392A6605D8}" type="slidenum">
              <a:rPr lang="en-US" altLang="ja-JP"/>
              <a:pPr>
                <a:defRPr/>
              </a:pPr>
              <a:t>‹#›</a:t>
            </a:fld>
            <a:endParaRPr lang="en-US" altLang="ja-JP"/>
          </a:p>
        </p:txBody>
      </p:sp>
    </p:spTree>
    <p:extLst>
      <p:ext uri="{BB962C8B-B14F-4D97-AF65-F5344CB8AC3E}">
        <p14:creationId xmlns:p14="http://schemas.microsoft.com/office/powerpoint/2010/main" val="2880967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DE9C2EA1-6911-4BAC-954D-0A2DD024DDCF}" type="slidenum">
              <a:rPr lang="en-US" altLang="ja-JP"/>
              <a:pPr>
                <a:defRPr/>
              </a:pPr>
              <a:t>‹#›</a:t>
            </a:fld>
            <a:endParaRPr lang="en-US" altLang="ja-JP"/>
          </a:p>
        </p:txBody>
      </p:sp>
    </p:spTree>
    <p:extLst>
      <p:ext uri="{BB962C8B-B14F-4D97-AF65-F5344CB8AC3E}">
        <p14:creationId xmlns:p14="http://schemas.microsoft.com/office/powerpoint/2010/main" val="3116665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167" b="1"/>
            </a:lvl1pPr>
          </a:lstStyle>
          <a:p>
            <a:r>
              <a:rPr lang="ja-JP" altLang="en-US"/>
              <a:t>マスター タイトルの書式設定</a:t>
            </a:r>
          </a:p>
        </p:txBody>
      </p:sp>
      <p:sp>
        <p:nvSpPr>
          <p:cNvPr id="3" name="コンテンツ プレースホルダ 2"/>
          <p:cNvSpPr>
            <a:spLocks noGrp="1"/>
          </p:cNvSpPr>
          <p:nvPr>
            <p:ph idx="1"/>
          </p:nvPr>
        </p:nvSpPr>
        <p:spPr>
          <a:xfrm>
            <a:off x="3872971" y="273051"/>
            <a:ext cx="5537729" cy="5853113"/>
          </a:xfrm>
        </p:spPr>
        <p:txBody>
          <a:bodyPr/>
          <a:lstStyle>
            <a:lvl1pPr>
              <a:defRPr sz="3467"/>
            </a:lvl1pPr>
            <a:lvl2pPr>
              <a:defRPr sz="3033"/>
            </a:lvl2pPr>
            <a:lvl3pPr>
              <a:defRPr sz="2600"/>
            </a:lvl3pPr>
            <a:lvl4pPr>
              <a:defRPr sz="2167"/>
            </a:lvl4pPr>
            <a:lvl5pPr>
              <a:defRPr sz="2167"/>
            </a:lvl5pPr>
            <a:lvl6pPr>
              <a:defRPr sz="2167"/>
            </a:lvl6pPr>
            <a:lvl7pPr>
              <a:defRPr sz="2167"/>
            </a:lvl7pPr>
            <a:lvl8pPr>
              <a:defRPr sz="2167"/>
            </a:lvl8pPr>
            <a:lvl9pPr>
              <a:defRPr sz="2167"/>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95300" y="1435101"/>
            <a:ext cx="3259006" cy="4691063"/>
          </a:xfrm>
        </p:spPr>
        <p:txBody>
          <a:bodyPr/>
          <a:lstStyle>
            <a:lvl1pPr marL="0" indent="0">
              <a:buNone/>
              <a:defRPr sz="1517"/>
            </a:lvl1pPr>
            <a:lvl2pPr marL="495285" indent="0">
              <a:buNone/>
              <a:defRPr sz="1300"/>
            </a:lvl2pPr>
            <a:lvl3pPr marL="990570" indent="0">
              <a:buNone/>
              <a:defRPr sz="1083"/>
            </a:lvl3pPr>
            <a:lvl4pPr marL="1485854" indent="0">
              <a:buNone/>
              <a:defRPr sz="975"/>
            </a:lvl4pPr>
            <a:lvl5pPr marL="1981139" indent="0">
              <a:buNone/>
              <a:defRPr sz="975"/>
            </a:lvl5pPr>
            <a:lvl6pPr marL="2476424" indent="0">
              <a:buNone/>
              <a:defRPr sz="975"/>
            </a:lvl6pPr>
            <a:lvl7pPr marL="2971709" indent="0">
              <a:buNone/>
              <a:defRPr sz="975"/>
            </a:lvl7pPr>
            <a:lvl8pPr marL="3466993" indent="0">
              <a:buNone/>
              <a:defRPr sz="975"/>
            </a:lvl8pPr>
            <a:lvl9pPr marL="3962278" indent="0">
              <a:buNone/>
              <a:defRPr sz="975"/>
            </a:lvl9pPr>
          </a:lstStyle>
          <a:p>
            <a:pPr lvl="0"/>
            <a:r>
              <a:rPr lang="ja-JP" altLang="en-US"/>
              <a:t>マスター テキストの書式設定</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460176D3-1CBA-4E5C-8891-6A87D7C30D42}" type="slidenum">
              <a:rPr lang="en-US" altLang="ja-JP"/>
              <a:pPr>
                <a:defRPr/>
              </a:pPr>
              <a:t>‹#›</a:t>
            </a:fld>
            <a:endParaRPr lang="en-US" altLang="ja-JP"/>
          </a:p>
        </p:txBody>
      </p:sp>
    </p:spTree>
    <p:extLst>
      <p:ext uri="{BB962C8B-B14F-4D97-AF65-F5344CB8AC3E}">
        <p14:creationId xmlns:p14="http://schemas.microsoft.com/office/powerpoint/2010/main" val="1151891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167" b="1"/>
            </a:lvl1pPr>
          </a:lstStyle>
          <a:p>
            <a:r>
              <a:rPr lang="ja-JP" altLang="en-US"/>
              <a:t>マスター タイトルの書式設定</a:t>
            </a:r>
          </a:p>
        </p:txBody>
      </p:sp>
      <p:sp>
        <p:nvSpPr>
          <p:cNvPr id="3" name="図プレースホルダ 2"/>
          <p:cNvSpPr>
            <a:spLocks noGrp="1"/>
          </p:cNvSpPr>
          <p:nvPr>
            <p:ph type="pic" idx="1"/>
          </p:nvPr>
        </p:nvSpPr>
        <p:spPr>
          <a:xfrm>
            <a:off x="1941645" y="612775"/>
            <a:ext cx="5943600" cy="4114800"/>
          </a:xfrm>
        </p:spPr>
        <p:txBody>
          <a:bodyPr/>
          <a:lstStyle>
            <a:lvl1pPr marL="0" indent="0">
              <a:buNone/>
              <a:defRPr sz="3467"/>
            </a:lvl1pPr>
            <a:lvl2pPr marL="495285" indent="0">
              <a:buNone/>
              <a:defRPr sz="3033"/>
            </a:lvl2pPr>
            <a:lvl3pPr marL="990570" indent="0">
              <a:buNone/>
              <a:defRPr sz="2600"/>
            </a:lvl3pPr>
            <a:lvl4pPr marL="1485854" indent="0">
              <a:buNone/>
              <a:defRPr sz="2167"/>
            </a:lvl4pPr>
            <a:lvl5pPr marL="1981139" indent="0">
              <a:buNone/>
              <a:defRPr sz="2167"/>
            </a:lvl5pPr>
            <a:lvl6pPr marL="2476424" indent="0">
              <a:buNone/>
              <a:defRPr sz="2167"/>
            </a:lvl6pPr>
            <a:lvl7pPr marL="2971709" indent="0">
              <a:buNone/>
              <a:defRPr sz="2167"/>
            </a:lvl7pPr>
            <a:lvl8pPr marL="3466993" indent="0">
              <a:buNone/>
              <a:defRPr sz="2167"/>
            </a:lvl8pPr>
            <a:lvl9pPr marL="3962278" indent="0">
              <a:buNone/>
              <a:defRPr sz="2167"/>
            </a:lvl9pPr>
          </a:lstStyle>
          <a:p>
            <a:pPr lvl="0"/>
            <a:r>
              <a:rPr lang="ja-JP" altLang="en-US" noProof="0"/>
              <a:t>図を追加</a:t>
            </a:r>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517"/>
            </a:lvl1pPr>
            <a:lvl2pPr marL="495285" indent="0">
              <a:buNone/>
              <a:defRPr sz="1300"/>
            </a:lvl2pPr>
            <a:lvl3pPr marL="990570" indent="0">
              <a:buNone/>
              <a:defRPr sz="1083"/>
            </a:lvl3pPr>
            <a:lvl4pPr marL="1485854" indent="0">
              <a:buNone/>
              <a:defRPr sz="975"/>
            </a:lvl4pPr>
            <a:lvl5pPr marL="1981139" indent="0">
              <a:buNone/>
              <a:defRPr sz="975"/>
            </a:lvl5pPr>
            <a:lvl6pPr marL="2476424" indent="0">
              <a:buNone/>
              <a:defRPr sz="975"/>
            </a:lvl6pPr>
            <a:lvl7pPr marL="2971709" indent="0">
              <a:buNone/>
              <a:defRPr sz="975"/>
            </a:lvl7pPr>
            <a:lvl8pPr marL="3466993" indent="0">
              <a:buNone/>
              <a:defRPr sz="975"/>
            </a:lvl8pPr>
            <a:lvl9pPr marL="3962278" indent="0">
              <a:buNone/>
              <a:defRPr sz="975"/>
            </a:lvl9pPr>
          </a:lstStyle>
          <a:p>
            <a:pPr lvl="0"/>
            <a:r>
              <a:rPr lang="ja-JP" altLang="en-US"/>
              <a:t>マスター テキストの書式設定</a:t>
            </a: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A3F5529-272E-4A2C-90D7-160EE3AC1005}" type="slidenum">
              <a:rPr lang="en-US" altLang="ja-JP"/>
              <a:pPr>
                <a:defRPr/>
              </a:pPr>
              <a:t>‹#›</a:t>
            </a:fld>
            <a:endParaRPr lang="en-US" altLang="ja-JP"/>
          </a:p>
        </p:txBody>
      </p:sp>
    </p:spTree>
    <p:extLst>
      <p:ext uri="{BB962C8B-B14F-4D97-AF65-F5344CB8AC3E}">
        <p14:creationId xmlns:p14="http://schemas.microsoft.com/office/powerpoint/2010/main" val="41426278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DB20612-914C-4BDE-8D4C-FEA4392E99F4}" type="slidenum">
              <a:rPr lang="en-US" altLang="ja-JP"/>
              <a:pPr>
                <a:defRPr/>
              </a:pPr>
              <a:t>‹#›</a:t>
            </a:fld>
            <a:endParaRPr lang="en-US" altLang="ja-JP"/>
          </a:p>
        </p:txBody>
      </p:sp>
    </p:spTree>
    <p:extLst>
      <p:ext uri="{BB962C8B-B14F-4D97-AF65-F5344CB8AC3E}">
        <p14:creationId xmlns:p14="http://schemas.microsoft.com/office/powerpoint/2010/main" val="3226494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58025" y="1"/>
            <a:ext cx="2352675" cy="6126163"/>
          </a:xfrm>
        </p:spPr>
        <p:txBody>
          <a:bodyPr vert="eaVert"/>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0" y="1"/>
            <a:ext cx="6892925" cy="612616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86FB01F7-FA20-4B15-9970-D297285851AC}" type="slidenum">
              <a:rPr lang="en-US" altLang="ja-JP"/>
              <a:pPr>
                <a:defRPr/>
              </a:pPr>
              <a:t>‹#›</a:t>
            </a:fld>
            <a:endParaRPr lang="en-US" altLang="ja-JP"/>
          </a:p>
        </p:txBody>
      </p:sp>
    </p:spTree>
    <p:extLst>
      <p:ext uri="{BB962C8B-B14F-4D97-AF65-F5344CB8AC3E}">
        <p14:creationId xmlns:p14="http://schemas.microsoft.com/office/powerpoint/2010/main" val="7014314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ユーザー設定レイアウト">
    <p:spTree>
      <p:nvGrpSpPr>
        <p:cNvPr id="1" name=""/>
        <p:cNvGrpSpPr/>
        <p:nvPr/>
      </p:nvGrpSpPr>
      <p:grpSpPr>
        <a:xfrm>
          <a:off x="0" y="0"/>
          <a:ext cx="0" cy="0"/>
          <a:chOff x="0" y="0"/>
          <a:chExt cx="0" cy="0"/>
        </a:xfrm>
      </p:grpSpPr>
      <p:sp>
        <p:nvSpPr>
          <p:cNvPr id="4" name="Rectangle 2"/>
          <p:cNvSpPr>
            <a:spLocks noGrp="1" noChangeArrowheads="1"/>
          </p:cNvSpPr>
          <p:nvPr>
            <p:ph type="ctrTitle"/>
          </p:nvPr>
        </p:nvSpPr>
        <p:spPr>
          <a:xfrm>
            <a:off x="0" y="2808000"/>
            <a:ext cx="9864000" cy="1224136"/>
          </a:xfrm>
          <a:prstGeom prst="rect">
            <a:avLst/>
          </a:prstGeom>
        </p:spPr>
        <p:txBody>
          <a:bodyPr anchor="ctr"/>
          <a:lstStyle>
            <a:lvl1pPr algn="ctr">
              <a:defRPr sz="3200">
                <a:solidFill>
                  <a:srgbClr val="0070C0"/>
                </a:solidFill>
              </a:defRPr>
            </a:lvl1pPr>
          </a:lstStyle>
          <a:p>
            <a:r>
              <a:rPr lang="ja-JP" altLang="en-US"/>
              <a:t>マスター タイトルの書式設定</a:t>
            </a:r>
          </a:p>
        </p:txBody>
      </p:sp>
      <p:sp>
        <p:nvSpPr>
          <p:cNvPr id="5" name="Rectangle 6"/>
          <p:cNvSpPr>
            <a:spLocks noGrp="1" noChangeArrowheads="1"/>
          </p:cNvSpPr>
          <p:nvPr>
            <p:ph type="sldNum" sz="quarter" idx="12"/>
          </p:nvPr>
        </p:nvSpPr>
        <p:spPr>
          <a:xfrm>
            <a:off x="9264724" y="6525344"/>
            <a:ext cx="641276" cy="332656"/>
          </a:xfrm>
          <a:prstGeom prst="rect">
            <a:avLst/>
          </a:prstGeom>
        </p:spPr>
        <p:txBody>
          <a:bodyPr/>
          <a:lstStyle>
            <a:lvl1pPr algn="r">
              <a:defRPr sz="1400">
                <a:latin typeface="Meiryo UI" panose="020B0604030504040204" pitchFamily="50" charset="-128"/>
                <a:ea typeface="Meiryo UI" panose="020B0604030504040204" pitchFamily="50" charset="-128"/>
              </a:defRPr>
            </a:lvl1pPr>
          </a:lstStyle>
          <a:p>
            <a:pPr>
              <a:defRPr/>
            </a:pPr>
            <a:fld id="{35C1E978-A3B9-4673-8199-379729392307}" type="slidenum">
              <a:rPr lang="en-US" altLang="ja-JP" smtClean="0"/>
              <a:pPr>
                <a:defRPr/>
              </a:pPr>
              <a:t>‹#›</a:t>
            </a:fld>
            <a:endParaRPr lang="en-US" altLang="ja-JP"/>
          </a:p>
        </p:txBody>
      </p:sp>
    </p:spTree>
    <p:extLst>
      <p:ext uri="{BB962C8B-B14F-4D97-AF65-F5344CB8AC3E}">
        <p14:creationId xmlns:p14="http://schemas.microsoft.com/office/powerpoint/2010/main" val="561018187"/>
      </p:ext>
    </p:extLst>
  </p:cSld>
  <p:clrMapOvr>
    <a:masterClrMapping/>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タイトル スライド">
    <p:spTree>
      <p:nvGrpSpPr>
        <p:cNvPr id="1" name=""/>
        <p:cNvGrpSpPr/>
        <p:nvPr/>
      </p:nvGrpSpPr>
      <p:grpSpPr>
        <a:xfrm>
          <a:off x="0" y="0"/>
          <a:ext cx="0" cy="0"/>
          <a:chOff x="0" y="0"/>
          <a:chExt cx="0" cy="0"/>
        </a:xfrm>
      </p:grpSpPr>
      <p:sp>
        <p:nvSpPr>
          <p:cNvPr id="1037" name="Rectangle 2"/>
          <p:cNvSpPr>
            <a:spLocks noGrp="1" noChangeArrowheads="1"/>
          </p:cNvSpPr>
          <p:nvPr>
            <p:ph type="ctrTitle"/>
          </p:nvPr>
        </p:nvSpPr>
        <p:spPr>
          <a:xfrm>
            <a:off x="1754471" y="2133610"/>
            <a:ext cx="8151531" cy="1470025"/>
          </a:xfrm>
        </p:spPr>
        <p:txBody>
          <a:bodyPr/>
          <a:lstStyle>
            <a:lvl1pPr>
              <a:defRPr sz="2318"/>
            </a:lvl1pPr>
          </a:lstStyle>
          <a:p>
            <a:r>
              <a:rPr lang="ja-JP" altLang="en-US"/>
              <a:t>マスタ タイトルの書式設定</a:t>
            </a:r>
          </a:p>
        </p:txBody>
      </p:sp>
      <p:sp>
        <p:nvSpPr>
          <p:cNvPr id="3" name="Rectangle 9"/>
          <p:cNvSpPr>
            <a:spLocks noChangeArrowheads="1"/>
          </p:cNvSpPr>
          <p:nvPr userDrawn="1"/>
        </p:nvSpPr>
        <p:spPr>
          <a:xfrm>
            <a:off x="1833301" y="3284542"/>
            <a:ext cx="8072702" cy="73025"/>
          </a:xfrm>
          <a:prstGeom prst="rect">
            <a:avLst/>
          </a:prstGeom>
          <a:solidFill>
            <a:srgbClr val="0066CC"/>
          </a:solidFill>
          <a:ln w="9525">
            <a:noFill/>
            <a:miter lim="800000"/>
            <a:headEnd/>
            <a:tailEnd/>
          </a:ln>
          <a:effectLst/>
        </p:spPr>
        <p:txBody>
          <a:bodyPr wrap="none" anchor="ctr"/>
          <a:lstStyle/>
          <a:p>
            <a:pPr fontAlgn="base">
              <a:spcBef>
                <a:spcPct val="0"/>
              </a:spcBef>
              <a:spcAft>
                <a:spcPct val="0"/>
              </a:spcAft>
              <a:defRPr/>
            </a:pPr>
            <a:endParaRPr lang="ja-JP" altLang="en-US" sz="1715">
              <a:solidFill>
                <a:prstClr val="black"/>
              </a:solidFill>
            </a:endParaRPr>
          </a:p>
        </p:txBody>
      </p:sp>
    </p:spTree>
    <p:extLst>
      <p:ext uri="{BB962C8B-B14F-4D97-AF65-F5344CB8AC3E}">
        <p14:creationId xmlns:p14="http://schemas.microsoft.com/office/powerpoint/2010/main" val="22403350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039" name="タイトル 1"/>
          <p:cNvSpPr>
            <a:spLocks noGrp="1"/>
          </p:cNvSpPr>
          <p:nvPr>
            <p:ph type="title"/>
          </p:nvPr>
        </p:nvSpPr>
        <p:spPr/>
        <p:txBody>
          <a:bodyPr/>
          <a:lstStyle/>
          <a:p>
            <a:r>
              <a:rPr lang="ja-JP" altLang="en-US"/>
              <a:t>マスタ タイトルの書式設定</a:t>
            </a:r>
          </a:p>
        </p:txBody>
      </p:sp>
      <p:sp>
        <p:nvSpPr>
          <p:cNvPr id="1040"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41" name="Rectangle 3"/>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1042" name="Rectangle 4"/>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1043" name="Rectangle 5"/>
          <p:cNvSpPr>
            <a:spLocks noGrp="1" noChangeArrowheads="1"/>
          </p:cNvSpPr>
          <p:nvPr>
            <p:ph type="sldNum" sz="quarter" idx="12"/>
          </p:nvPr>
        </p:nvSpPr>
        <p:spPr>
          <a:ln/>
        </p:spPr>
        <p:txBody>
          <a:bodyPr/>
          <a:lstStyle>
            <a:lvl1pPr>
              <a:defRPr/>
            </a:lvl1pPr>
          </a:lstStyle>
          <a:p>
            <a:pPr>
              <a:defRPr/>
            </a:pPr>
            <a:fld id="{F9FF9615-DBC3-4DA0-9B60-CCFD94E9E75E}"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6627777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1045" name="タイトル 1"/>
          <p:cNvSpPr>
            <a:spLocks noGrp="1"/>
          </p:cNvSpPr>
          <p:nvPr>
            <p:ph type="title"/>
          </p:nvPr>
        </p:nvSpPr>
        <p:spPr/>
        <p:txBody>
          <a:bodyPr/>
          <a:lstStyle/>
          <a:p>
            <a:r>
              <a:rPr lang="ja-JP" altLang="en-US"/>
              <a:t>マスタ タイトルの書式設定</a:t>
            </a:r>
          </a:p>
        </p:txBody>
      </p:sp>
      <p:sp>
        <p:nvSpPr>
          <p:cNvPr id="1046" name="コンテンツ プレースホルダ 2"/>
          <p:cNvSpPr>
            <a:spLocks noGrp="1"/>
          </p:cNvSpPr>
          <p:nvPr>
            <p:ph sz="half" idx="1"/>
          </p:nvPr>
        </p:nvSpPr>
        <p:spPr>
          <a:xfrm>
            <a:off x="495380" y="1600207"/>
            <a:ext cx="4380614" cy="4525963"/>
          </a:xfrm>
        </p:spPr>
        <p:txBody>
          <a:bodyPr/>
          <a:lstStyle>
            <a:lvl1pPr>
              <a:defRPr sz="1622"/>
            </a:lvl1pPr>
            <a:lvl2pPr>
              <a:defRPr sz="1391"/>
            </a:lvl2pPr>
            <a:lvl3pPr>
              <a:defRPr sz="1158"/>
            </a:lvl3pPr>
            <a:lvl4pPr>
              <a:defRPr sz="1043"/>
            </a:lvl4pPr>
            <a:lvl5pPr>
              <a:defRPr sz="1043"/>
            </a:lvl5pPr>
            <a:lvl6pPr>
              <a:defRPr sz="1043"/>
            </a:lvl6pPr>
            <a:lvl7pPr>
              <a:defRPr sz="1043"/>
            </a:lvl7pPr>
            <a:lvl8pPr>
              <a:defRPr sz="1043"/>
            </a:lvl8pPr>
            <a:lvl9pPr>
              <a:defRPr sz="1043"/>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47" name="コンテンツ プレースホルダ 3"/>
          <p:cNvSpPr>
            <a:spLocks noGrp="1"/>
          </p:cNvSpPr>
          <p:nvPr>
            <p:ph sz="half" idx="2"/>
          </p:nvPr>
        </p:nvSpPr>
        <p:spPr>
          <a:xfrm>
            <a:off x="5028422" y="1600207"/>
            <a:ext cx="4382203" cy="4525963"/>
          </a:xfrm>
        </p:spPr>
        <p:txBody>
          <a:bodyPr/>
          <a:lstStyle>
            <a:lvl1pPr>
              <a:defRPr sz="1622"/>
            </a:lvl1pPr>
            <a:lvl2pPr>
              <a:defRPr sz="1391"/>
            </a:lvl2pPr>
            <a:lvl3pPr>
              <a:defRPr sz="1158"/>
            </a:lvl3pPr>
            <a:lvl4pPr>
              <a:defRPr sz="1043"/>
            </a:lvl4pPr>
            <a:lvl5pPr>
              <a:defRPr sz="1043"/>
            </a:lvl5pPr>
            <a:lvl6pPr>
              <a:defRPr sz="1043"/>
            </a:lvl6pPr>
            <a:lvl7pPr>
              <a:defRPr sz="1043"/>
            </a:lvl7pPr>
            <a:lvl8pPr>
              <a:defRPr sz="1043"/>
            </a:lvl8pPr>
            <a:lvl9pPr>
              <a:defRPr sz="1043"/>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48" name="Rectangle 3"/>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1049" name="Rectangle 4"/>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1050" name="Rectangle 5"/>
          <p:cNvSpPr>
            <a:spLocks noGrp="1" noChangeArrowheads="1"/>
          </p:cNvSpPr>
          <p:nvPr>
            <p:ph type="sldNum" sz="quarter" idx="12"/>
          </p:nvPr>
        </p:nvSpPr>
        <p:spPr>
          <a:ln/>
        </p:spPr>
        <p:txBody>
          <a:bodyPr/>
          <a:lstStyle>
            <a:lvl1pPr>
              <a:defRPr/>
            </a:lvl1pPr>
          </a:lstStyle>
          <a:p>
            <a:pPr>
              <a:defRPr/>
            </a:pPr>
            <a:fld id="{B6B3AF48-19FE-4056-83E7-96B9DA67A556}"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712042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1052" name="タイトル 1"/>
          <p:cNvSpPr>
            <a:spLocks noGrp="1"/>
          </p:cNvSpPr>
          <p:nvPr>
            <p:ph type="title"/>
          </p:nvPr>
        </p:nvSpPr>
        <p:spPr/>
        <p:txBody>
          <a:bodyPr/>
          <a:lstStyle/>
          <a:p>
            <a:r>
              <a:rPr lang="ja-JP" altLang="en-US"/>
              <a:t>マスタ タイトルの書式設定</a:t>
            </a:r>
          </a:p>
        </p:txBody>
      </p:sp>
      <p:sp>
        <p:nvSpPr>
          <p:cNvPr id="1053" name="Rectangle 3"/>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1054" name="Rectangle 4"/>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1055" name="Rectangle 5"/>
          <p:cNvSpPr>
            <a:spLocks noGrp="1" noChangeArrowheads="1"/>
          </p:cNvSpPr>
          <p:nvPr>
            <p:ph type="sldNum" sz="quarter" idx="12"/>
          </p:nvPr>
        </p:nvSpPr>
        <p:spPr>
          <a:ln/>
        </p:spPr>
        <p:txBody>
          <a:bodyPr/>
          <a:lstStyle>
            <a:lvl1pPr>
              <a:defRPr/>
            </a:lvl1pPr>
          </a:lstStyle>
          <a:p>
            <a:pPr>
              <a:defRPr/>
            </a:pPr>
            <a:fld id="{5D57092A-0DD2-46DB-991F-20E49DEFB251}" type="slidenum">
              <a:rPr lang="en-US" altLang="ja-JP">
                <a:solidFill>
                  <a:srgbClr val="000000"/>
                </a:solidFill>
              </a:rPr>
              <a:pPr>
                <a:defRPr/>
              </a:pPr>
              <a:t>‹#›</a:t>
            </a:fld>
            <a:endParaRPr lang="en-US" altLang="ja-JP">
              <a:solidFill>
                <a:srgbClr val="000000"/>
              </a:solidFill>
            </a:endParaRPr>
          </a:p>
        </p:txBody>
      </p:sp>
      <p:pic>
        <p:nvPicPr>
          <p:cNvPr id="6" name="Picture 14"/>
          <p:cNvPicPr>
            <a:picLocks noChangeAspect="1" noChangeArrowheads="1"/>
          </p:cNvPicPr>
          <p:nvPr userDrawn="1"/>
        </p:nvPicPr>
        <p:blipFill>
          <a:blip r:embed="rId2" cstate="print">
            <a:extLst>
              <a:ext uri="{28A0092B-C50C-407E-A947-70E740481C1C}">
                <a14:useLocalDpi xmlns:a14="http://schemas.microsoft.com/office/drawing/2010/main"/>
              </a:ext>
            </a:extLst>
          </a:blip>
          <a:srcRect t="3670"/>
          <a:stretch>
            <a:fillRect/>
          </a:stretch>
        </p:blipFill>
        <p:spPr>
          <a:xfrm>
            <a:off x="8210834" y="18642"/>
            <a:ext cx="1612924" cy="319305"/>
          </a:xfrm>
          <a:prstGeom prst="rect">
            <a:avLst/>
          </a:prstGeom>
          <a:noFill/>
          <a:ln>
            <a:noFill/>
          </a:ln>
        </p:spPr>
      </p:pic>
    </p:spTree>
    <p:extLst>
      <p:ext uri="{BB962C8B-B14F-4D97-AF65-F5344CB8AC3E}">
        <p14:creationId xmlns:p14="http://schemas.microsoft.com/office/powerpoint/2010/main" val="10591600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1057" name="Rectangle 3"/>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1058" name="Rectangle 4"/>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1059" name="Rectangle 5"/>
          <p:cNvSpPr>
            <a:spLocks noGrp="1" noChangeArrowheads="1"/>
          </p:cNvSpPr>
          <p:nvPr>
            <p:ph type="sldNum" sz="quarter" idx="12"/>
          </p:nvPr>
        </p:nvSpPr>
        <p:spPr>
          <a:ln/>
        </p:spPr>
        <p:txBody>
          <a:bodyPr/>
          <a:lstStyle>
            <a:lvl1pPr>
              <a:defRPr/>
            </a:lvl1pPr>
          </a:lstStyle>
          <a:p>
            <a:pPr>
              <a:defRPr/>
            </a:pPr>
            <a:fld id="{C24759A8-AE27-4108-B0C9-7C346F51B29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0907924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1061" name="コンテンツ プレースホルダ 1"/>
          <p:cNvSpPr>
            <a:spLocks noGrp="1"/>
          </p:cNvSpPr>
          <p:nvPr>
            <p:ph/>
          </p:nvPr>
        </p:nvSpPr>
        <p:spPr>
          <a:xfrm>
            <a:off x="4" y="7"/>
            <a:ext cx="9410621" cy="6126163"/>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62" name="日付プレースホルダ 2"/>
          <p:cNvSpPr>
            <a:spLocks noGrp="1"/>
          </p:cNvSpPr>
          <p:nvPr>
            <p:ph type="dt" sz="half" idx="10"/>
          </p:nvPr>
        </p:nvSpPr>
        <p:spPr/>
        <p:txBody>
          <a:bodyPr/>
          <a:lstStyle>
            <a:lvl1pPr>
              <a:defRPr/>
            </a:lvl1pPr>
          </a:lstStyle>
          <a:p>
            <a:pPr>
              <a:defRPr/>
            </a:pPr>
            <a:endParaRPr lang="en-US" altLang="ja-JP">
              <a:solidFill>
                <a:srgbClr val="000000"/>
              </a:solidFill>
            </a:endParaRPr>
          </a:p>
        </p:txBody>
      </p:sp>
      <p:sp>
        <p:nvSpPr>
          <p:cNvPr id="1063" name="フッター プレースホルダ 3"/>
          <p:cNvSpPr>
            <a:spLocks noGrp="1"/>
          </p:cNvSpPr>
          <p:nvPr>
            <p:ph type="ftr" sz="quarter" idx="11"/>
          </p:nvPr>
        </p:nvSpPr>
        <p:spPr/>
        <p:txBody>
          <a:bodyPr/>
          <a:lstStyle>
            <a:lvl1pPr>
              <a:defRPr/>
            </a:lvl1pPr>
          </a:lstStyle>
          <a:p>
            <a:pPr>
              <a:defRPr/>
            </a:pPr>
            <a:endParaRPr lang="en-US" altLang="ja-JP">
              <a:solidFill>
                <a:srgbClr val="000000"/>
              </a:solidFill>
            </a:endParaRPr>
          </a:p>
        </p:txBody>
      </p:sp>
      <p:sp>
        <p:nvSpPr>
          <p:cNvPr id="1064" name="スライド番号プレースホルダ 4"/>
          <p:cNvSpPr>
            <a:spLocks noGrp="1"/>
          </p:cNvSpPr>
          <p:nvPr>
            <p:ph type="sldNum" sz="quarter" idx="12"/>
          </p:nvPr>
        </p:nvSpPr>
        <p:spPr>
          <a:xfrm>
            <a:off x="7618049" y="6624639"/>
            <a:ext cx="2311771" cy="476250"/>
          </a:xfrm>
        </p:spPr>
        <p:txBody>
          <a:bodyPr/>
          <a:lstStyle>
            <a:lvl1pPr>
              <a:defRPr/>
            </a:lvl1pPr>
          </a:lstStyle>
          <a:p>
            <a:pPr>
              <a:defRPr/>
            </a:pPr>
            <a:fld id="{EEA7464C-2921-48C0-80B3-22ECBD126D61}"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9560203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1066" name="タイトル 1"/>
          <p:cNvSpPr>
            <a:spLocks noGrp="1"/>
          </p:cNvSpPr>
          <p:nvPr>
            <p:ph type="title" sz="quarter"/>
          </p:nvPr>
        </p:nvSpPr>
        <p:spPr>
          <a:xfrm>
            <a:off x="8" y="1"/>
            <a:ext cx="7605343" cy="476250"/>
          </a:xfrm>
        </p:spPr>
        <p:txBody>
          <a:bodyPr/>
          <a:lstStyle/>
          <a:p>
            <a:r>
              <a:rPr lang="ja-JP" altLang="en-US"/>
              <a:t>マスタ タイトルの書式設定</a:t>
            </a:r>
          </a:p>
        </p:txBody>
      </p:sp>
      <p:sp>
        <p:nvSpPr>
          <p:cNvPr id="1067" name="コンテンツ プレースホルダ 2"/>
          <p:cNvSpPr>
            <a:spLocks noGrp="1"/>
          </p:cNvSpPr>
          <p:nvPr>
            <p:ph sz="quarter" idx="1"/>
          </p:nvPr>
        </p:nvSpPr>
        <p:spPr>
          <a:xfrm>
            <a:off x="495380" y="1600200"/>
            <a:ext cx="4380614" cy="2185988"/>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68" name="コンテンツ プレースホルダ 3"/>
          <p:cNvSpPr>
            <a:spLocks noGrp="1"/>
          </p:cNvSpPr>
          <p:nvPr>
            <p:ph sz="quarter" idx="2"/>
          </p:nvPr>
        </p:nvSpPr>
        <p:spPr>
          <a:xfrm>
            <a:off x="5028422" y="1600200"/>
            <a:ext cx="4382203" cy="2185988"/>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69" name="コンテンツ プレースホルダ 4"/>
          <p:cNvSpPr>
            <a:spLocks noGrp="1"/>
          </p:cNvSpPr>
          <p:nvPr>
            <p:ph sz="quarter" idx="3"/>
          </p:nvPr>
        </p:nvSpPr>
        <p:spPr>
          <a:xfrm>
            <a:off x="495380" y="3938598"/>
            <a:ext cx="4380614" cy="218757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70" name="コンテンツ プレースホルダ 5"/>
          <p:cNvSpPr>
            <a:spLocks noGrp="1"/>
          </p:cNvSpPr>
          <p:nvPr>
            <p:ph sz="quarter" idx="4"/>
          </p:nvPr>
        </p:nvSpPr>
        <p:spPr>
          <a:xfrm>
            <a:off x="5028422" y="3938598"/>
            <a:ext cx="4382203" cy="218757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71" name="Rectangle 3"/>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1072" name="Rectangle 4"/>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1073" name="Rectangle 5"/>
          <p:cNvSpPr>
            <a:spLocks noGrp="1" noChangeArrowheads="1"/>
          </p:cNvSpPr>
          <p:nvPr>
            <p:ph type="sldNum" sz="quarter" idx="12"/>
          </p:nvPr>
        </p:nvSpPr>
        <p:spPr>
          <a:ln/>
        </p:spPr>
        <p:txBody>
          <a:bodyPr/>
          <a:lstStyle>
            <a:lvl1pPr>
              <a:defRPr/>
            </a:lvl1pPr>
          </a:lstStyle>
          <a:p>
            <a:pPr>
              <a:defRPr/>
            </a:pPr>
            <a:fld id="{5CCFBB82-D1D0-48C6-B19B-A067622C5883}"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40056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1075" name="タイトル 1"/>
          <p:cNvSpPr>
            <a:spLocks noGrp="1"/>
          </p:cNvSpPr>
          <p:nvPr>
            <p:ph type="title"/>
          </p:nvPr>
        </p:nvSpPr>
        <p:spPr>
          <a:xfrm>
            <a:off x="8" y="1"/>
            <a:ext cx="7605343" cy="476250"/>
          </a:xfrm>
        </p:spPr>
        <p:txBody>
          <a:bodyPr/>
          <a:lstStyle/>
          <a:p>
            <a:r>
              <a:rPr lang="ja-JP" altLang="en-US"/>
              <a:t>マスタ タイトルの書式設定</a:t>
            </a:r>
          </a:p>
        </p:txBody>
      </p:sp>
      <p:sp>
        <p:nvSpPr>
          <p:cNvPr id="1076" name="表プレースホルダ 2"/>
          <p:cNvSpPr>
            <a:spLocks noGrp="1"/>
          </p:cNvSpPr>
          <p:nvPr>
            <p:ph type="tbl" idx="1"/>
          </p:nvPr>
        </p:nvSpPr>
        <p:spPr>
          <a:xfrm>
            <a:off x="495388" y="1600207"/>
            <a:ext cx="8915241" cy="4525963"/>
          </a:xfrm>
        </p:spPr>
        <p:txBody>
          <a:bodyPr/>
          <a:lstStyle/>
          <a:p>
            <a:pPr lvl="0"/>
            <a:endParaRPr lang="ja-JP" altLang="en-US" noProof="0"/>
          </a:p>
        </p:txBody>
      </p:sp>
      <p:sp>
        <p:nvSpPr>
          <p:cNvPr id="1077" name="Rectangle 3"/>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1078" name="Rectangle 4"/>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1079" name="Rectangle 5"/>
          <p:cNvSpPr>
            <a:spLocks noGrp="1" noChangeArrowheads="1"/>
          </p:cNvSpPr>
          <p:nvPr>
            <p:ph type="sldNum" sz="quarter" idx="12"/>
          </p:nvPr>
        </p:nvSpPr>
        <p:spPr>
          <a:ln/>
        </p:spPr>
        <p:txBody>
          <a:bodyPr/>
          <a:lstStyle>
            <a:lvl1pPr>
              <a:defRPr/>
            </a:lvl1pPr>
          </a:lstStyle>
          <a:p>
            <a:pPr>
              <a:defRPr/>
            </a:pPr>
            <a:fld id="{7FCA11D5-1AF6-40AC-B90B-003948DE01C4}"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9322116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_タイトルとコンテンツ">
    <p:spTree>
      <p:nvGrpSpPr>
        <p:cNvPr id="1" name=""/>
        <p:cNvGrpSpPr/>
        <p:nvPr/>
      </p:nvGrpSpPr>
      <p:grpSpPr>
        <a:xfrm>
          <a:off x="0" y="0"/>
          <a:ext cx="0" cy="0"/>
          <a:chOff x="0" y="0"/>
          <a:chExt cx="0" cy="0"/>
        </a:xfrm>
      </p:grpSpPr>
      <p:sp>
        <p:nvSpPr>
          <p:cNvPr id="1090"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1" name="Rectangle 4"/>
          <p:cNvSpPr>
            <a:spLocks noGrp="1" noChangeArrowheads="1"/>
          </p:cNvSpPr>
          <p:nvPr>
            <p:ph type="dt" sz="half" idx="10"/>
          </p:nvPr>
        </p:nvSpPr>
        <p:spPr>
          <a:ln/>
        </p:spPr>
        <p:txBody>
          <a:bodyPr/>
          <a:lstStyle>
            <a:lvl1pPr>
              <a:defRPr/>
            </a:lvl1pPr>
          </a:lstStyle>
          <a:p>
            <a:pPr defTabSz="844100">
              <a:defRPr/>
            </a:pPr>
            <a:endParaRPr lang="en-US" altLang="ja-JP">
              <a:solidFill>
                <a:prstClr val="black">
                  <a:tint val="75000"/>
                </a:prstClr>
              </a:solidFill>
            </a:endParaRPr>
          </a:p>
        </p:txBody>
      </p:sp>
      <p:sp>
        <p:nvSpPr>
          <p:cNvPr id="1092" name="Rectangle 5"/>
          <p:cNvSpPr>
            <a:spLocks noGrp="1" noChangeArrowheads="1"/>
          </p:cNvSpPr>
          <p:nvPr>
            <p:ph type="ftr" sz="quarter" idx="11"/>
          </p:nvPr>
        </p:nvSpPr>
        <p:spPr>
          <a:ln/>
        </p:spPr>
        <p:txBody>
          <a:bodyPr/>
          <a:lstStyle>
            <a:lvl1pPr>
              <a:defRPr/>
            </a:lvl1pPr>
          </a:lstStyle>
          <a:p>
            <a:pPr defTabSz="844100">
              <a:defRPr/>
            </a:pPr>
            <a:endParaRPr lang="en-US" altLang="ja-JP">
              <a:solidFill>
                <a:prstClr val="black">
                  <a:tint val="75000"/>
                </a:prstClr>
              </a:solidFill>
            </a:endParaRPr>
          </a:p>
        </p:txBody>
      </p:sp>
      <p:sp>
        <p:nvSpPr>
          <p:cNvPr id="1093" name="Rectangle 6"/>
          <p:cNvSpPr>
            <a:spLocks noGrp="1" noChangeArrowheads="1"/>
          </p:cNvSpPr>
          <p:nvPr>
            <p:ph type="sldNum" sz="quarter" idx="12"/>
          </p:nvPr>
        </p:nvSpPr>
        <p:spPr>
          <a:ln/>
        </p:spPr>
        <p:txBody>
          <a:bodyPr/>
          <a:lstStyle>
            <a:lvl1pPr>
              <a:defRPr/>
            </a:lvl1pPr>
          </a:lstStyle>
          <a:p>
            <a:pPr defTabSz="844100">
              <a:defRPr/>
            </a:pPr>
            <a:fld id="{CF9EA3C2-3C1F-4098-9149-EE8FD7BED113}" type="slidenum">
              <a:rPr lang="en-US" altLang="ja-JP" smtClean="0">
                <a:solidFill>
                  <a:prstClr val="black"/>
                </a:solidFill>
              </a:rPr>
              <a:pPr defTabSz="844100">
                <a:defRPr/>
              </a:pPr>
              <a:t>‹#›</a:t>
            </a:fld>
            <a:endParaRPr lang="en-US" altLang="ja-JP">
              <a:solidFill>
                <a:prstClr val="black"/>
              </a:solidFill>
            </a:endParaRPr>
          </a:p>
        </p:txBody>
      </p:sp>
    </p:spTree>
    <p:extLst>
      <p:ext uri="{BB962C8B-B14F-4D97-AF65-F5344CB8AC3E}">
        <p14:creationId xmlns:p14="http://schemas.microsoft.com/office/powerpoint/2010/main" val="21384997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sp>
        <p:nvSpPr>
          <p:cNvPr id="1095"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96" name="Rectangle 4"/>
          <p:cNvSpPr>
            <a:spLocks noGrp="1" noChangeArrowheads="1"/>
          </p:cNvSpPr>
          <p:nvPr>
            <p:ph type="dt" sz="half" idx="10"/>
          </p:nvPr>
        </p:nvSpPr>
        <p:spPr>
          <a:ln/>
        </p:spPr>
        <p:txBody>
          <a:bodyPr/>
          <a:lstStyle>
            <a:lvl1pPr>
              <a:defRPr/>
            </a:lvl1pPr>
          </a:lstStyle>
          <a:p>
            <a:pPr defTabSz="844100">
              <a:defRPr/>
            </a:pPr>
            <a:endParaRPr lang="en-US" altLang="ja-JP">
              <a:solidFill>
                <a:srgbClr val="000000"/>
              </a:solidFill>
            </a:endParaRPr>
          </a:p>
        </p:txBody>
      </p:sp>
      <p:sp>
        <p:nvSpPr>
          <p:cNvPr id="1097" name="Rectangle 5"/>
          <p:cNvSpPr>
            <a:spLocks noGrp="1" noChangeArrowheads="1"/>
          </p:cNvSpPr>
          <p:nvPr>
            <p:ph type="ftr" sz="quarter" idx="11"/>
          </p:nvPr>
        </p:nvSpPr>
        <p:spPr>
          <a:ln/>
        </p:spPr>
        <p:txBody>
          <a:bodyPr/>
          <a:lstStyle>
            <a:lvl1pPr>
              <a:defRPr/>
            </a:lvl1pPr>
          </a:lstStyle>
          <a:p>
            <a:pPr defTabSz="844100">
              <a:defRPr/>
            </a:pPr>
            <a:endParaRPr lang="en-US" altLang="ja-JP">
              <a:solidFill>
                <a:srgbClr val="000000"/>
              </a:solidFill>
            </a:endParaRPr>
          </a:p>
        </p:txBody>
      </p:sp>
      <p:sp>
        <p:nvSpPr>
          <p:cNvPr id="1098" name="Rectangle 6"/>
          <p:cNvSpPr>
            <a:spLocks noGrp="1" noChangeArrowheads="1"/>
          </p:cNvSpPr>
          <p:nvPr>
            <p:ph type="sldNum" sz="quarter" idx="12"/>
          </p:nvPr>
        </p:nvSpPr>
        <p:spPr>
          <a:ln/>
        </p:spPr>
        <p:txBody>
          <a:bodyPr/>
          <a:lstStyle>
            <a:lvl1pPr>
              <a:defRPr/>
            </a:lvl1pPr>
          </a:lstStyle>
          <a:p>
            <a:pPr defTabSz="844100">
              <a:defRPr/>
            </a:pPr>
            <a:fld id="{F64EEF33-579C-495E-B5CB-148835F00184}" type="slidenum">
              <a:rPr lang="en-US" altLang="ja-JP" smtClean="0">
                <a:solidFill>
                  <a:srgbClr val="000000"/>
                </a:solidFill>
              </a:rPr>
              <a:pPr defTabSz="844100">
                <a:defRPr/>
              </a:pPr>
              <a:t>‹#›</a:t>
            </a:fld>
            <a:endParaRPr lang="en-US" altLang="ja-JP">
              <a:solidFill>
                <a:srgbClr val="000000"/>
              </a:solidFill>
            </a:endParaRPr>
          </a:p>
        </p:txBody>
      </p:sp>
    </p:spTree>
    <p:extLst>
      <p:ext uri="{BB962C8B-B14F-4D97-AF65-F5344CB8AC3E}">
        <p14:creationId xmlns:p14="http://schemas.microsoft.com/office/powerpoint/2010/main" val="27952295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タイトルとコンテンツ">
    <p:spTree>
      <p:nvGrpSpPr>
        <p:cNvPr id="1" name=""/>
        <p:cNvGrpSpPr/>
        <p:nvPr/>
      </p:nvGrpSpPr>
      <p:grpSpPr>
        <a:xfrm>
          <a:off x="0" y="0"/>
          <a:ext cx="0" cy="0"/>
          <a:chOff x="0" y="0"/>
          <a:chExt cx="0" cy="0"/>
        </a:xfrm>
      </p:grpSpPr>
      <p:sp>
        <p:nvSpPr>
          <p:cNvPr id="1102"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103" name="Rectangle 4"/>
          <p:cNvSpPr>
            <a:spLocks noGrp="1" noChangeArrowheads="1"/>
          </p:cNvSpPr>
          <p:nvPr>
            <p:ph type="dt" sz="half" idx="10"/>
          </p:nvPr>
        </p:nvSpPr>
        <p:spPr>
          <a:ln/>
        </p:spPr>
        <p:txBody>
          <a:bodyPr/>
          <a:lstStyle>
            <a:lvl1pPr>
              <a:defRPr/>
            </a:lvl1pPr>
          </a:lstStyle>
          <a:p>
            <a:pPr defTabSz="844100">
              <a:defRPr/>
            </a:pPr>
            <a:endParaRPr lang="en-US" altLang="ja-JP">
              <a:solidFill>
                <a:prstClr val="black">
                  <a:tint val="75000"/>
                </a:prstClr>
              </a:solidFill>
            </a:endParaRPr>
          </a:p>
        </p:txBody>
      </p:sp>
      <p:sp>
        <p:nvSpPr>
          <p:cNvPr id="1104" name="Rectangle 5"/>
          <p:cNvSpPr>
            <a:spLocks noGrp="1" noChangeArrowheads="1"/>
          </p:cNvSpPr>
          <p:nvPr>
            <p:ph type="ftr" sz="quarter" idx="11"/>
          </p:nvPr>
        </p:nvSpPr>
        <p:spPr>
          <a:ln/>
        </p:spPr>
        <p:txBody>
          <a:bodyPr/>
          <a:lstStyle>
            <a:lvl1pPr>
              <a:defRPr/>
            </a:lvl1pPr>
          </a:lstStyle>
          <a:p>
            <a:pPr defTabSz="844100">
              <a:defRPr/>
            </a:pPr>
            <a:endParaRPr lang="en-US" altLang="ja-JP">
              <a:solidFill>
                <a:prstClr val="black">
                  <a:tint val="75000"/>
                </a:prstClr>
              </a:solidFill>
            </a:endParaRPr>
          </a:p>
        </p:txBody>
      </p:sp>
      <p:sp>
        <p:nvSpPr>
          <p:cNvPr id="1105" name="Rectangle 6"/>
          <p:cNvSpPr>
            <a:spLocks noGrp="1" noChangeArrowheads="1"/>
          </p:cNvSpPr>
          <p:nvPr>
            <p:ph type="sldNum" sz="quarter" idx="12"/>
          </p:nvPr>
        </p:nvSpPr>
        <p:spPr>
          <a:xfrm>
            <a:off x="7677150" y="6492877"/>
            <a:ext cx="2228850" cy="365125"/>
          </a:xfrm>
          <a:ln/>
        </p:spPr>
        <p:txBody>
          <a:bodyPr/>
          <a:lstStyle>
            <a:lvl1pPr>
              <a:defRPr sz="1846"/>
            </a:lvl1pPr>
          </a:lstStyle>
          <a:p>
            <a:pPr defTabSz="844100">
              <a:defRPr/>
            </a:pPr>
            <a:endParaRPr lang="en-US" altLang="ja-JP">
              <a:solidFill>
                <a:prstClr val="black"/>
              </a:solidFill>
            </a:endParaRPr>
          </a:p>
        </p:txBody>
      </p:sp>
    </p:spTree>
    <p:extLst>
      <p:ext uri="{BB962C8B-B14F-4D97-AF65-F5344CB8AC3E}">
        <p14:creationId xmlns:p14="http://schemas.microsoft.com/office/powerpoint/2010/main" val="37891691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タイトルとコンテンツ">
    <p:spTree>
      <p:nvGrpSpPr>
        <p:cNvPr id="1" name=""/>
        <p:cNvGrpSpPr/>
        <p:nvPr/>
      </p:nvGrpSpPr>
      <p:grpSpPr>
        <a:xfrm>
          <a:off x="0" y="0"/>
          <a:ext cx="0" cy="0"/>
          <a:chOff x="0" y="0"/>
          <a:chExt cx="0" cy="0"/>
        </a:xfrm>
      </p:grpSpPr>
      <p:sp>
        <p:nvSpPr>
          <p:cNvPr id="1107"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108" name="Rectangle 4"/>
          <p:cNvSpPr>
            <a:spLocks noGrp="1" noChangeArrowheads="1"/>
          </p:cNvSpPr>
          <p:nvPr>
            <p:ph type="dt" sz="half" idx="10"/>
          </p:nvPr>
        </p:nvSpPr>
        <p:spPr/>
        <p:txBody>
          <a:bodyPr/>
          <a:lstStyle>
            <a:lvl1pPr fontAlgn="auto">
              <a:spcBef>
                <a:spcPts val="0"/>
              </a:spcBef>
              <a:spcAft>
                <a:spcPts val="0"/>
              </a:spcAft>
              <a:defRPr>
                <a:solidFill>
                  <a:srgbClr val="000000"/>
                </a:solidFill>
                <a:latin typeface="Arial" charset="0"/>
              </a:defRPr>
            </a:lvl1pPr>
          </a:lstStyle>
          <a:p>
            <a:pPr>
              <a:defRPr/>
            </a:pPr>
            <a:endParaRPr lang="en-US" altLang="ja-JP"/>
          </a:p>
        </p:txBody>
      </p:sp>
      <p:sp>
        <p:nvSpPr>
          <p:cNvPr id="1109" name="Rectangle 5"/>
          <p:cNvSpPr>
            <a:spLocks noGrp="1" noChangeArrowheads="1"/>
          </p:cNvSpPr>
          <p:nvPr>
            <p:ph type="ftr" sz="quarter" idx="11"/>
          </p:nvPr>
        </p:nvSpPr>
        <p:spPr/>
        <p:txBody>
          <a:bodyPr/>
          <a:lstStyle>
            <a:lvl1pPr fontAlgn="auto">
              <a:spcBef>
                <a:spcPts val="0"/>
              </a:spcBef>
              <a:spcAft>
                <a:spcPts val="0"/>
              </a:spcAft>
              <a:defRPr>
                <a:solidFill>
                  <a:srgbClr val="000000"/>
                </a:solidFill>
                <a:latin typeface="Arial" charset="0"/>
              </a:defRPr>
            </a:lvl1pPr>
          </a:lstStyle>
          <a:p>
            <a:pPr>
              <a:defRPr/>
            </a:pPr>
            <a:endParaRPr lang="en-US" altLang="ja-JP"/>
          </a:p>
        </p:txBody>
      </p:sp>
    </p:spTree>
    <p:extLst>
      <p:ext uri="{BB962C8B-B14F-4D97-AF65-F5344CB8AC3E}">
        <p14:creationId xmlns:p14="http://schemas.microsoft.com/office/powerpoint/2010/main" val="1727688299"/>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slideLayouts/slideLayout12.xml" Type="http://schemas.openxmlformats.org/officeDocument/2006/relationships/slideLayout"/><Relationship Id="rId13" Target="../slideLayouts/slideLayout13.xml" Type="http://schemas.openxmlformats.org/officeDocument/2006/relationships/slideLayout"/><Relationship Id="rId14"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slideLayouts/slideLayout14.xml" Type="http://schemas.openxmlformats.org/officeDocument/2006/relationships/slideLayout"/><Relationship Id="rId10" Target="../slideLayouts/slideLayout23.xml" Type="http://schemas.openxmlformats.org/officeDocument/2006/relationships/slideLayout"/><Relationship Id="rId11" Target="../slideLayouts/slideLayout24.xml" Type="http://schemas.openxmlformats.org/officeDocument/2006/relationships/slideLayout"/><Relationship Id="rId12" Target="../slideLayouts/slideLayout25.xml" Type="http://schemas.openxmlformats.org/officeDocument/2006/relationships/slideLayout"/><Relationship Id="rId13" Target="../theme/theme2.xml" Type="http://schemas.openxmlformats.org/officeDocument/2006/relationships/theme"/><Relationship Id="rId14" Target="../media/image1.png" Type="http://schemas.openxmlformats.org/officeDocument/2006/relationships/image"/><Relationship Id="rId15" Target="../media/image2.png" Type="http://schemas.openxmlformats.org/officeDocument/2006/relationships/image"/><Relationship Id="rId16" Target="../media/image3.png" Type="http://schemas.openxmlformats.org/officeDocument/2006/relationships/image"/><Relationship Id="rId17" Target="../media/image4.wmf" Type="http://schemas.openxmlformats.org/officeDocument/2006/relationships/image"/><Relationship Id="rId2" Target="../slideLayouts/slideLayout15.xml" Type="http://schemas.openxmlformats.org/officeDocument/2006/relationships/slideLayout"/><Relationship Id="rId3" Target="../slideLayouts/slideLayout16.xml" Type="http://schemas.openxmlformats.org/officeDocument/2006/relationships/slideLayout"/><Relationship Id="rId4" Target="../slideLayouts/slideLayout17.xml" Type="http://schemas.openxmlformats.org/officeDocument/2006/relationships/slideLayout"/><Relationship Id="rId5" Target="../slideLayouts/slideLayout18.xml" Type="http://schemas.openxmlformats.org/officeDocument/2006/relationships/slideLayout"/><Relationship Id="rId6" Target="../slideLayouts/slideLayout19.xml" Type="http://schemas.openxmlformats.org/officeDocument/2006/relationships/slideLayout"/><Relationship Id="rId7" Target="../slideLayouts/slideLayout20.xml" Type="http://schemas.openxmlformats.org/officeDocument/2006/relationships/slideLayout"/><Relationship Id="rId8" Target="../slideLayouts/slideLayout21.xml" Type="http://schemas.openxmlformats.org/officeDocument/2006/relationships/slideLayout"/><Relationship Id="rId9" Target="../slideLayouts/slideLayout22.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88504" y="1556792"/>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9" name="Rectangle 5"/>
          <p:cNvSpPr>
            <a:spLocks noGrp="1" noChangeArrowheads="1"/>
          </p:cNvSpPr>
          <p:nvPr>
            <p:ph type="ftr" sz="quarter" idx="3"/>
          </p:nvPr>
        </p:nvSpPr>
        <p:spPr bwMode="auto">
          <a:xfrm>
            <a:off x="3384550" y="6245225"/>
            <a:ext cx="31369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517">
                <a:ea typeface="ＭＳ Ｐゴシック" pitchFamily="50" charset="-128"/>
              </a:defRPr>
            </a:lvl1pPr>
          </a:lstStyle>
          <a:p>
            <a:pPr>
              <a:defRPr/>
            </a:pPr>
            <a:endParaRPr lang="en-US" altLang="ja-JP"/>
          </a:p>
        </p:txBody>
      </p:sp>
      <p:sp>
        <p:nvSpPr>
          <p:cNvPr id="1030" name="Rectangle 6"/>
          <p:cNvSpPr>
            <a:spLocks noGrp="1" noChangeArrowheads="1"/>
          </p:cNvSpPr>
          <p:nvPr>
            <p:ph type="sldNum" sz="quarter" idx="4"/>
          </p:nvPr>
        </p:nvSpPr>
        <p:spPr bwMode="auto">
          <a:xfrm>
            <a:off x="7594600" y="6237288"/>
            <a:ext cx="23114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517">
                <a:ea typeface="ＭＳ Ｐゴシック" pitchFamily="50" charset="-128"/>
              </a:defRPr>
            </a:lvl1pPr>
          </a:lstStyle>
          <a:p>
            <a:pPr>
              <a:defRPr/>
            </a:pPr>
            <a:fld id="{FFDCE21E-3BF4-4A13-BE4A-B95BE9787BE2}" type="slidenum">
              <a:rPr lang="en-US" altLang="ja-JP"/>
              <a:pPr>
                <a:defRPr/>
              </a:pPr>
              <a:t>‹#›</a:t>
            </a:fld>
            <a:endParaRPr lang="en-US" altLang="ja-JP"/>
          </a:p>
        </p:txBody>
      </p:sp>
      <p:sp>
        <p:nvSpPr>
          <p:cNvPr id="1031" name="Rectangle 2"/>
          <p:cNvSpPr>
            <a:spLocks noGrp="1" noChangeArrowheads="1"/>
          </p:cNvSpPr>
          <p:nvPr>
            <p:ph type="title"/>
          </p:nvPr>
        </p:nvSpPr>
        <p:spPr bwMode="auto">
          <a:xfrm>
            <a:off x="0" y="0"/>
            <a:ext cx="8385381"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grpSp>
        <p:nvGrpSpPr>
          <p:cNvPr id="6" name="グループ化 5"/>
          <p:cNvGrpSpPr/>
          <p:nvPr userDrawn="1"/>
        </p:nvGrpSpPr>
        <p:grpSpPr>
          <a:xfrm>
            <a:off x="312" y="520011"/>
            <a:ext cx="9906000" cy="180687"/>
            <a:chOff x="312" y="520011"/>
            <a:chExt cx="9906000" cy="180687"/>
          </a:xfrm>
        </p:grpSpPr>
        <p:cxnSp>
          <p:nvCxnSpPr>
            <p:cNvPr id="19" name="直線コネクタ 18"/>
            <p:cNvCxnSpPr/>
            <p:nvPr userDrawn="1"/>
          </p:nvCxnSpPr>
          <p:spPr>
            <a:xfrm>
              <a:off x="312" y="700698"/>
              <a:ext cx="9906000" cy="0"/>
            </a:xfrm>
            <a:prstGeom prst="line">
              <a:avLst/>
            </a:prstGeom>
            <a:ln w="28575">
              <a:solidFill>
                <a:srgbClr val="85CBB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userDrawn="1"/>
          </p:nvCxnSpPr>
          <p:spPr>
            <a:xfrm>
              <a:off x="312" y="672123"/>
              <a:ext cx="9906000" cy="0"/>
            </a:xfrm>
            <a:prstGeom prst="line">
              <a:avLst/>
            </a:prstGeom>
            <a:ln w="28575">
              <a:solidFill>
                <a:srgbClr val="009D52"/>
              </a:solidFill>
            </a:ln>
          </p:spPr>
          <p:style>
            <a:lnRef idx="1">
              <a:schemeClr val="accent1"/>
            </a:lnRef>
            <a:fillRef idx="0">
              <a:schemeClr val="accent1"/>
            </a:fillRef>
            <a:effectRef idx="0">
              <a:schemeClr val="accent1"/>
            </a:effectRef>
            <a:fontRef idx="minor">
              <a:schemeClr val="tx1"/>
            </a:fontRef>
          </p:style>
        </p:cxnSp>
        <p:cxnSp>
          <p:nvCxnSpPr>
            <p:cNvPr id="21" name="直線コネクタ 20"/>
            <p:cNvCxnSpPr/>
            <p:nvPr userDrawn="1"/>
          </p:nvCxnSpPr>
          <p:spPr>
            <a:xfrm>
              <a:off x="312" y="645453"/>
              <a:ext cx="9906000" cy="0"/>
            </a:xfrm>
            <a:prstGeom prst="line">
              <a:avLst/>
            </a:prstGeom>
            <a:ln w="28575">
              <a:solidFill>
                <a:srgbClr val="E6E400"/>
              </a:solidFil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userDrawn="1"/>
          </p:nvCxnSpPr>
          <p:spPr>
            <a:xfrm>
              <a:off x="312" y="622305"/>
              <a:ext cx="9906000" cy="0"/>
            </a:xfrm>
            <a:prstGeom prst="line">
              <a:avLst/>
            </a:prstGeom>
            <a:ln w="28575">
              <a:solidFill>
                <a:srgbClr val="47BCC6"/>
              </a:solidFill>
            </a:ln>
          </p:spPr>
          <p:style>
            <a:lnRef idx="1">
              <a:schemeClr val="accent1"/>
            </a:lnRef>
            <a:fillRef idx="0">
              <a:schemeClr val="accent1"/>
            </a:fillRef>
            <a:effectRef idx="0">
              <a:schemeClr val="accent1"/>
            </a:effectRef>
            <a:fontRef idx="minor">
              <a:schemeClr val="tx1"/>
            </a:fontRef>
          </p:style>
        </p:cxnSp>
        <p:cxnSp>
          <p:nvCxnSpPr>
            <p:cNvPr id="23" name="直線コネクタ 22"/>
            <p:cNvCxnSpPr/>
            <p:nvPr userDrawn="1"/>
          </p:nvCxnSpPr>
          <p:spPr>
            <a:xfrm>
              <a:off x="312" y="595779"/>
              <a:ext cx="9906000" cy="0"/>
            </a:xfrm>
            <a:prstGeom prst="line">
              <a:avLst/>
            </a:prstGeom>
            <a:ln w="28575">
              <a:solidFill>
                <a:srgbClr val="E61673"/>
              </a:solidFill>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userDrawn="1"/>
          </p:nvCxnSpPr>
          <p:spPr>
            <a:xfrm>
              <a:off x="312" y="570523"/>
              <a:ext cx="9906000" cy="0"/>
            </a:xfrm>
            <a:prstGeom prst="line">
              <a:avLst/>
            </a:prstGeom>
            <a:ln w="28575">
              <a:solidFill>
                <a:srgbClr val="F3A69D"/>
              </a:solidFill>
            </a:ln>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userDrawn="1"/>
          </p:nvCxnSpPr>
          <p:spPr>
            <a:xfrm>
              <a:off x="312" y="520011"/>
              <a:ext cx="9906000" cy="0"/>
            </a:xfrm>
            <a:prstGeom prst="line">
              <a:avLst/>
            </a:prstGeom>
            <a:ln w="28575">
              <a:solidFill>
                <a:srgbClr val="F9D2DC"/>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userDrawn="1"/>
          </p:nvCxnSpPr>
          <p:spPr>
            <a:xfrm>
              <a:off x="312" y="546140"/>
              <a:ext cx="9906000" cy="0"/>
            </a:xfrm>
            <a:prstGeom prst="line">
              <a:avLst/>
            </a:prstGeom>
            <a:ln w="28575">
              <a:solidFill>
                <a:srgbClr val="F092AE"/>
              </a:solidFill>
            </a:ln>
          </p:spPr>
          <p:style>
            <a:lnRef idx="1">
              <a:schemeClr val="accent1"/>
            </a:lnRef>
            <a:fillRef idx="0">
              <a:schemeClr val="accent1"/>
            </a:fillRef>
            <a:effectRef idx="0">
              <a:schemeClr val="accent1"/>
            </a:effectRef>
            <a:fontRef idx="minor">
              <a:schemeClr val="tx1"/>
            </a:fontRef>
          </p:style>
        </p:cxnSp>
      </p:grpSp>
    </p:spTree>
  </p:cSld>
  <p:clrMap bg1="lt1" tx1="dk1" bg2="lt2" tx2="dk2" accent1="accent1" accent2="accent2" accent3="accent3" accent4="accent4" accent5="accent5" accent6="accent6" hlink="hlink" folHlink="folHlink"/>
  <p:sldLayoutIdLst>
    <p:sldLayoutId id="2147483820" r:id="rId1"/>
    <p:sldLayoutId id="2147483779"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 id="2147483828" r:id="rId13"/>
  </p:sldLayoutIdLst>
  <p:hf hdr="0" ftr="0" dt="0"/>
  <p:txStyles>
    <p:titleStyle>
      <a:lvl1pPr algn="l" rtl="0" eaLnBrk="1" fontAlgn="base" hangingPunct="1">
        <a:spcBef>
          <a:spcPct val="0"/>
        </a:spcBef>
        <a:spcAft>
          <a:spcPct val="0"/>
        </a:spcAft>
        <a:defRPr kumimoji="1" sz="3033">
          <a:solidFill>
            <a:schemeClr val="tx1"/>
          </a:solidFill>
          <a:latin typeface="+mj-lt"/>
          <a:ea typeface="+mj-ea"/>
          <a:cs typeface="+mj-cs"/>
        </a:defRPr>
      </a:lvl1pPr>
      <a:lvl2pPr algn="l" rtl="0" eaLnBrk="1" fontAlgn="base" hangingPunct="1">
        <a:spcBef>
          <a:spcPct val="0"/>
        </a:spcBef>
        <a:spcAft>
          <a:spcPct val="0"/>
        </a:spcAft>
        <a:defRPr kumimoji="1" sz="3033">
          <a:solidFill>
            <a:srgbClr val="4087C8"/>
          </a:solidFill>
          <a:latin typeface="HGP創英角ｺﾞｼｯｸUB" pitchFamily="50" charset="-128"/>
          <a:ea typeface="HGP創英角ｺﾞｼｯｸUB" pitchFamily="50" charset="-128"/>
        </a:defRPr>
      </a:lvl2pPr>
      <a:lvl3pPr algn="l" rtl="0" eaLnBrk="1" fontAlgn="base" hangingPunct="1">
        <a:spcBef>
          <a:spcPct val="0"/>
        </a:spcBef>
        <a:spcAft>
          <a:spcPct val="0"/>
        </a:spcAft>
        <a:defRPr kumimoji="1" sz="3033">
          <a:solidFill>
            <a:srgbClr val="4087C8"/>
          </a:solidFill>
          <a:latin typeface="HGP創英角ｺﾞｼｯｸUB" pitchFamily="50" charset="-128"/>
          <a:ea typeface="HGP創英角ｺﾞｼｯｸUB" pitchFamily="50" charset="-128"/>
        </a:defRPr>
      </a:lvl3pPr>
      <a:lvl4pPr algn="l" rtl="0" eaLnBrk="1" fontAlgn="base" hangingPunct="1">
        <a:spcBef>
          <a:spcPct val="0"/>
        </a:spcBef>
        <a:spcAft>
          <a:spcPct val="0"/>
        </a:spcAft>
        <a:defRPr kumimoji="1" sz="3033">
          <a:solidFill>
            <a:srgbClr val="4087C8"/>
          </a:solidFill>
          <a:latin typeface="HGP創英角ｺﾞｼｯｸUB" pitchFamily="50" charset="-128"/>
          <a:ea typeface="HGP創英角ｺﾞｼｯｸUB" pitchFamily="50" charset="-128"/>
        </a:defRPr>
      </a:lvl4pPr>
      <a:lvl5pPr algn="l" rtl="0" eaLnBrk="1" fontAlgn="base" hangingPunct="1">
        <a:spcBef>
          <a:spcPct val="0"/>
        </a:spcBef>
        <a:spcAft>
          <a:spcPct val="0"/>
        </a:spcAft>
        <a:defRPr kumimoji="1" sz="3033">
          <a:solidFill>
            <a:srgbClr val="4087C8"/>
          </a:solidFill>
          <a:latin typeface="HGP創英角ｺﾞｼｯｸUB" pitchFamily="50" charset="-128"/>
          <a:ea typeface="HGP創英角ｺﾞｼｯｸUB" pitchFamily="50" charset="-128"/>
        </a:defRPr>
      </a:lvl5pPr>
      <a:lvl6pPr marL="495285" algn="l" rtl="0" eaLnBrk="1" fontAlgn="base" hangingPunct="1">
        <a:spcBef>
          <a:spcPct val="0"/>
        </a:spcBef>
        <a:spcAft>
          <a:spcPct val="0"/>
        </a:spcAft>
        <a:defRPr kumimoji="1" sz="3033">
          <a:solidFill>
            <a:srgbClr val="4087C8"/>
          </a:solidFill>
          <a:latin typeface="HGP創英角ｺﾞｼｯｸUB" pitchFamily="50" charset="-128"/>
          <a:ea typeface="HGP創英角ｺﾞｼｯｸUB" pitchFamily="50" charset="-128"/>
        </a:defRPr>
      </a:lvl6pPr>
      <a:lvl7pPr marL="990570" algn="l" rtl="0" eaLnBrk="1" fontAlgn="base" hangingPunct="1">
        <a:spcBef>
          <a:spcPct val="0"/>
        </a:spcBef>
        <a:spcAft>
          <a:spcPct val="0"/>
        </a:spcAft>
        <a:defRPr kumimoji="1" sz="3033">
          <a:solidFill>
            <a:srgbClr val="4087C8"/>
          </a:solidFill>
          <a:latin typeface="HGP創英角ｺﾞｼｯｸUB" pitchFamily="50" charset="-128"/>
          <a:ea typeface="HGP創英角ｺﾞｼｯｸUB" pitchFamily="50" charset="-128"/>
        </a:defRPr>
      </a:lvl7pPr>
      <a:lvl8pPr marL="1485854" algn="l" rtl="0" eaLnBrk="1" fontAlgn="base" hangingPunct="1">
        <a:spcBef>
          <a:spcPct val="0"/>
        </a:spcBef>
        <a:spcAft>
          <a:spcPct val="0"/>
        </a:spcAft>
        <a:defRPr kumimoji="1" sz="3033">
          <a:solidFill>
            <a:srgbClr val="4087C8"/>
          </a:solidFill>
          <a:latin typeface="HGP創英角ｺﾞｼｯｸUB" pitchFamily="50" charset="-128"/>
          <a:ea typeface="HGP創英角ｺﾞｼｯｸUB" pitchFamily="50" charset="-128"/>
        </a:defRPr>
      </a:lvl8pPr>
      <a:lvl9pPr marL="1981139" algn="l" rtl="0" eaLnBrk="1" fontAlgn="base" hangingPunct="1">
        <a:spcBef>
          <a:spcPct val="0"/>
        </a:spcBef>
        <a:spcAft>
          <a:spcPct val="0"/>
        </a:spcAft>
        <a:defRPr kumimoji="1" sz="3033">
          <a:solidFill>
            <a:srgbClr val="4087C8"/>
          </a:solidFill>
          <a:latin typeface="HGP創英角ｺﾞｼｯｸUB" pitchFamily="50" charset="-128"/>
          <a:ea typeface="HGP創英角ｺﾞｼｯｸUB" pitchFamily="50" charset="-128"/>
        </a:defRPr>
      </a:lvl9pPr>
    </p:titleStyle>
    <p:bodyStyle>
      <a:lvl1pPr marL="371464" indent="-371464" algn="l" rtl="0" eaLnBrk="1" fontAlgn="base" hangingPunct="1">
        <a:spcBef>
          <a:spcPct val="20000"/>
        </a:spcBef>
        <a:spcAft>
          <a:spcPct val="0"/>
        </a:spcAft>
        <a:buChar char="•"/>
        <a:defRPr kumimoji="1" sz="3467">
          <a:solidFill>
            <a:schemeClr val="tx1"/>
          </a:solidFill>
          <a:latin typeface="+mn-lt"/>
          <a:ea typeface="+mn-ea"/>
          <a:cs typeface="+mn-cs"/>
        </a:defRPr>
      </a:lvl1pPr>
      <a:lvl2pPr marL="804838" indent="-309553" algn="l" rtl="0" eaLnBrk="1" fontAlgn="base" hangingPunct="1">
        <a:spcBef>
          <a:spcPct val="20000"/>
        </a:spcBef>
        <a:spcAft>
          <a:spcPct val="0"/>
        </a:spcAft>
        <a:buChar char="–"/>
        <a:defRPr kumimoji="1" sz="3033">
          <a:solidFill>
            <a:schemeClr val="tx1"/>
          </a:solidFill>
          <a:latin typeface="+mn-lt"/>
          <a:ea typeface="+mn-ea"/>
        </a:defRPr>
      </a:lvl2pPr>
      <a:lvl3pPr marL="1238212" indent="-247642" algn="l" rtl="0" eaLnBrk="1" fontAlgn="base" hangingPunct="1">
        <a:spcBef>
          <a:spcPct val="20000"/>
        </a:spcBef>
        <a:spcAft>
          <a:spcPct val="0"/>
        </a:spcAft>
        <a:buChar char="•"/>
        <a:defRPr kumimoji="1" sz="2600">
          <a:solidFill>
            <a:schemeClr val="tx1"/>
          </a:solidFill>
          <a:latin typeface="+mn-lt"/>
          <a:ea typeface="+mn-ea"/>
        </a:defRPr>
      </a:lvl3pPr>
      <a:lvl4pPr marL="1733497" indent="-247642" algn="l" rtl="0" eaLnBrk="1" fontAlgn="base" hangingPunct="1">
        <a:spcBef>
          <a:spcPct val="20000"/>
        </a:spcBef>
        <a:spcAft>
          <a:spcPct val="0"/>
        </a:spcAft>
        <a:buChar char="–"/>
        <a:defRPr kumimoji="1" sz="2167">
          <a:solidFill>
            <a:schemeClr val="tx1"/>
          </a:solidFill>
          <a:latin typeface="+mn-lt"/>
          <a:ea typeface="+mn-ea"/>
        </a:defRPr>
      </a:lvl4pPr>
      <a:lvl5pPr marL="2228781" indent="-247642" algn="l" rtl="0" eaLnBrk="1" fontAlgn="base" hangingPunct="1">
        <a:spcBef>
          <a:spcPct val="20000"/>
        </a:spcBef>
        <a:spcAft>
          <a:spcPct val="0"/>
        </a:spcAft>
        <a:buChar char="»"/>
        <a:defRPr kumimoji="1" sz="2167">
          <a:solidFill>
            <a:schemeClr val="tx1"/>
          </a:solidFill>
          <a:latin typeface="+mn-lt"/>
          <a:ea typeface="+mn-ea"/>
        </a:defRPr>
      </a:lvl5pPr>
      <a:lvl6pPr marL="2724066" indent="-247642" algn="l" rtl="0" eaLnBrk="1" fontAlgn="base" hangingPunct="1">
        <a:spcBef>
          <a:spcPct val="20000"/>
        </a:spcBef>
        <a:spcAft>
          <a:spcPct val="0"/>
        </a:spcAft>
        <a:buChar char="»"/>
        <a:defRPr kumimoji="1" sz="2167">
          <a:solidFill>
            <a:schemeClr val="tx1"/>
          </a:solidFill>
          <a:latin typeface="+mn-lt"/>
          <a:ea typeface="+mn-ea"/>
        </a:defRPr>
      </a:lvl6pPr>
      <a:lvl7pPr marL="3219351" indent="-247642" algn="l" rtl="0" eaLnBrk="1" fontAlgn="base" hangingPunct="1">
        <a:spcBef>
          <a:spcPct val="20000"/>
        </a:spcBef>
        <a:spcAft>
          <a:spcPct val="0"/>
        </a:spcAft>
        <a:buChar char="»"/>
        <a:defRPr kumimoji="1" sz="2167">
          <a:solidFill>
            <a:schemeClr val="tx1"/>
          </a:solidFill>
          <a:latin typeface="+mn-lt"/>
          <a:ea typeface="+mn-ea"/>
        </a:defRPr>
      </a:lvl7pPr>
      <a:lvl8pPr marL="3714636" indent="-247642" algn="l" rtl="0" eaLnBrk="1" fontAlgn="base" hangingPunct="1">
        <a:spcBef>
          <a:spcPct val="20000"/>
        </a:spcBef>
        <a:spcAft>
          <a:spcPct val="0"/>
        </a:spcAft>
        <a:buChar char="»"/>
        <a:defRPr kumimoji="1" sz="2167">
          <a:solidFill>
            <a:schemeClr val="tx1"/>
          </a:solidFill>
          <a:latin typeface="+mn-lt"/>
          <a:ea typeface="+mn-ea"/>
        </a:defRPr>
      </a:lvl8pPr>
      <a:lvl9pPr marL="4209920" indent="-247642" algn="l" rtl="0" eaLnBrk="1" fontAlgn="base" hangingPunct="1">
        <a:spcBef>
          <a:spcPct val="20000"/>
        </a:spcBef>
        <a:spcAft>
          <a:spcPct val="0"/>
        </a:spcAft>
        <a:buChar char="»"/>
        <a:defRPr kumimoji="1" sz="2167">
          <a:solidFill>
            <a:schemeClr val="tx1"/>
          </a:solidFill>
          <a:latin typeface="+mn-lt"/>
          <a:ea typeface="+mn-ea"/>
        </a:defRPr>
      </a:lvl9pPr>
    </p:bodyStyle>
    <p:otherStyle>
      <a:defPPr>
        <a:defRPr lang="ja-JP"/>
      </a:defPPr>
      <a:lvl1pPr marL="0" algn="l" defTabSz="990570" rtl="0" eaLnBrk="1" latinLnBrk="0" hangingPunct="1">
        <a:defRPr kumimoji="1" sz="1950" kern="1200">
          <a:solidFill>
            <a:schemeClr val="tx1"/>
          </a:solidFill>
          <a:latin typeface="+mn-lt"/>
          <a:ea typeface="+mn-ea"/>
          <a:cs typeface="+mn-cs"/>
        </a:defRPr>
      </a:lvl1pPr>
      <a:lvl2pPr marL="495285" algn="l" defTabSz="990570" rtl="0" eaLnBrk="1" latinLnBrk="0" hangingPunct="1">
        <a:defRPr kumimoji="1" sz="1950" kern="1200">
          <a:solidFill>
            <a:schemeClr val="tx1"/>
          </a:solidFill>
          <a:latin typeface="+mn-lt"/>
          <a:ea typeface="+mn-ea"/>
          <a:cs typeface="+mn-cs"/>
        </a:defRPr>
      </a:lvl2pPr>
      <a:lvl3pPr marL="990570" algn="l" defTabSz="990570" rtl="0" eaLnBrk="1" latinLnBrk="0" hangingPunct="1">
        <a:defRPr kumimoji="1" sz="1950" kern="1200">
          <a:solidFill>
            <a:schemeClr val="tx1"/>
          </a:solidFill>
          <a:latin typeface="+mn-lt"/>
          <a:ea typeface="+mn-ea"/>
          <a:cs typeface="+mn-cs"/>
        </a:defRPr>
      </a:lvl3pPr>
      <a:lvl4pPr marL="1485854" algn="l" defTabSz="990570" rtl="0" eaLnBrk="1" latinLnBrk="0" hangingPunct="1">
        <a:defRPr kumimoji="1" sz="1950" kern="1200">
          <a:solidFill>
            <a:schemeClr val="tx1"/>
          </a:solidFill>
          <a:latin typeface="+mn-lt"/>
          <a:ea typeface="+mn-ea"/>
          <a:cs typeface="+mn-cs"/>
        </a:defRPr>
      </a:lvl4pPr>
      <a:lvl5pPr marL="1981139" algn="l" defTabSz="990570" rtl="0" eaLnBrk="1" latinLnBrk="0" hangingPunct="1">
        <a:defRPr kumimoji="1" sz="1950" kern="1200">
          <a:solidFill>
            <a:schemeClr val="tx1"/>
          </a:solidFill>
          <a:latin typeface="+mn-lt"/>
          <a:ea typeface="+mn-ea"/>
          <a:cs typeface="+mn-cs"/>
        </a:defRPr>
      </a:lvl5pPr>
      <a:lvl6pPr marL="2476424" algn="l" defTabSz="990570" rtl="0" eaLnBrk="1" latinLnBrk="0" hangingPunct="1">
        <a:defRPr kumimoji="1" sz="1950" kern="1200">
          <a:solidFill>
            <a:schemeClr val="tx1"/>
          </a:solidFill>
          <a:latin typeface="+mn-lt"/>
          <a:ea typeface="+mn-ea"/>
          <a:cs typeface="+mn-cs"/>
        </a:defRPr>
      </a:lvl6pPr>
      <a:lvl7pPr marL="2971709" algn="l" defTabSz="990570" rtl="0" eaLnBrk="1" latinLnBrk="0" hangingPunct="1">
        <a:defRPr kumimoji="1" sz="1950" kern="1200">
          <a:solidFill>
            <a:schemeClr val="tx1"/>
          </a:solidFill>
          <a:latin typeface="+mn-lt"/>
          <a:ea typeface="+mn-ea"/>
          <a:cs typeface="+mn-cs"/>
        </a:defRPr>
      </a:lvl7pPr>
      <a:lvl8pPr marL="3466993" algn="l" defTabSz="990570" rtl="0" eaLnBrk="1" latinLnBrk="0" hangingPunct="1">
        <a:defRPr kumimoji="1" sz="1950" kern="1200">
          <a:solidFill>
            <a:schemeClr val="tx1"/>
          </a:solidFill>
          <a:latin typeface="+mn-lt"/>
          <a:ea typeface="+mn-ea"/>
          <a:cs typeface="+mn-cs"/>
        </a:defRPr>
      </a:lvl8pPr>
      <a:lvl9pPr marL="3962278" algn="l" defTabSz="990570" rtl="0" eaLnBrk="1" latinLnBrk="0" hangingPunct="1">
        <a:defRPr kumimoji="1" sz="19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5" name="Rectangle 2"/>
          <p:cNvSpPr>
            <a:spLocks noGrp="1" noChangeArrowheads="1"/>
          </p:cNvSpPr>
          <p:nvPr>
            <p:ph type="body" idx="1"/>
          </p:nvPr>
        </p:nvSpPr>
        <p:spPr>
          <a:xfrm>
            <a:off x="495388" y="1600207"/>
            <a:ext cx="8915241"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6" name="Rectangle 3"/>
          <p:cNvSpPr>
            <a:spLocks noGrp="1" noChangeArrowheads="1"/>
          </p:cNvSpPr>
          <p:nvPr>
            <p:ph type="dt" sz="half" idx="2"/>
          </p:nvPr>
        </p:nvSpPr>
        <p:spPr>
          <a:xfrm>
            <a:off x="495385" y="6245225"/>
            <a:ext cx="2311771"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11">
                <a:latin typeface="Arial" charset="0"/>
                <a:ea typeface="ＭＳ Ｐゴシック" charset="-128"/>
              </a:defRPr>
            </a:lvl1pPr>
          </a:lstStyle>
          <a:p>
            <a:pPr defTabSz="869811">
              <a:defRPr/>
            </a:pPr>
            <a:endParaRPr lang="en-US" altLang="ja-JP">
              <a:solidFill>
                <a:srgbClr val="000000"/>
              </a:solidFill>
            </a:endParaRPr>
          </a:p>
        </p:txBody>
      </p:sp>
      <p:sp>
        <p:nvSpPr>
          <p:cNvPr id="1027" name="Rectangle 4"/>
          <p:cNvSpPr>
            <a:spLocks noGrp="1" noChangeArrowheads="1"/>
          </p:cNvSpPr>
          <p:nvPr>
            <p:ph type="ftr" sz="quarter" idx="3"/>
          </p:nvPr>
        </p:nvSpPr>
        <p:spPr>
          <a:xfrm>
            <a:off x="3385094" y="6245225"/>
            <a:ext cx="3135816"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11">
                <a:latin typeface="Arial" charset="0"/>
                <a:ea typeface="ＭＳ Ｐゴシック" charset="-128"/>
              </a:defRPr>
            </a:lvl1pPr>
          </a:lstStyle>
          <a:p>
            <a:pPr defTabSz="869811">
              <a:defRPr/>
            </a:pPr>
            <a:endParaRPr lang="en-US" altLang="ja-JP">
              <a:solidFill>
                <a:srgbClr val="000000"/>
              </a:solidFill>
            </a:endParaRPr>
          </a:p>
        </p:txBody>
      </p:sp>
      <p:sp>
        <p:nvSpPr>
          <p:cNvPr id="1028" name="Rectangle 5"/>
          <p:cNvSpPr>
            <a:spLocks noGrp="1" noChangeArrowheads="1"/>
          </p:cNvSpPr>
          <p:nvPr>
            <p:ph type="sldNum" sz="quarter" idx="4"/>
          </p:nvPr>
        </p:nvSpPr>
        <p:spPr>
          <a:xfrm>
            <a:off x="7683151" y="6624639"/>
            <a:ext cx="2311771"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11">
                <a:latin typeface="Arial" charset="0"/>
                <a:ea typeface="ＭＳ Ｐゴシック" charset="-128"/>
              </a:defRPr>
            </a:lvl1pPr>
          </a:lstStyle>
          <a:p>
            <a:pPr defTabSz="869811">
              <a:defRPr/>
            </a:pPr>
            <a:fld id="{D9E746D5-93E6-494C-97DF-253AFA8860DF}" type="slidenum">
              <a:rPr lang="en-US" altLang="ja-JP" smtClean="0">
                <a:solidFill>
                  <a:srgbClr val="000000"/>
                </a:solidFill>
              </a:rPr>
              <a:pPr defTabSz="869811">
                <a:defRPr/>
              </a:pPr>
              <a:t>‹#›</a:t>
            </a:fld>
            <a:endParaRPr lang="en-US" altLang="ja-JP">
              <a:solidFill>
                <a:srgbClr val="000000"/>
              </a:solidFill>
            </a:endParaRPr>
          </a:p>
        </p:txBody>
      </p:sp>
      <p:grpSp>
        <p:nvGrpSpPr>
          <p:cNvPr id="1029" name="Group 6"/>
          <p:cNvGrpSpPr/>
          <p:nvPr/>
        </p:nvGrpSpPr>
        <p:grpSpPr>
          <a:xfrm>
            <a:off x="0" y="38100"/>
            <a:ext cx="9906000" cy="546100"/>
            <a:chOff x="0" y="0"/>
            <a:chExt cx="5760" cy="344"/>
          </a:xfrm>
        </p:grpSpPr>
        <p:pic>
          <p:nvPicPr>
            <p:cNvPr id="1030" name="Picture 7" descr="mlit_top"/>
            <p:cNvPicPr>
              <a:picLocks noChangeAspect="1" noChangeArrowheads="1"/>
            </p:cNvPicPr>
            <p:nvPr userDrawn="1"/>
          </p:nvPicPr>
          <p:blipFill>
            <a:blip r:embed="rId14"/>
            <a:stretch>
              <a:fillRect/>
            </a:stretch>
          </p:blipFill>
          <p:spPr>
            <a:xfrm>
              <a:off x="0" y="300"/>
              <a:ext cx="5760" cy="44"/>
            </a:xfrm>
            <a:prstGeom prst="rect">
              <a:avLst/>
            </a:prstGeom>
            <a:noFill/>
            <a:ln w="9525">
              <a:noFill/>
              <a:miter lim="800000"/>
              <a:headEnd/>
              <a:tailEnd/>
            </a:ln>
          </p:spPr>
        </p:pic>
        <p:grpSp>
          <p:nvGrpSpPr>
            <p:cNvPr id="1031" name="Group 8"/>
            <p:cNvGrpSpPr/>
            <p:nvPr userDrawn="1"/>
          </p:nvGrpSpPr>
          <p:grpSpPr>
            <a:xfrm>
              <a:off x="0" y="0"/>
              <a:ext cx="5760" cy="318"/>
              <a:chOff x="0" y="0"/>
              <a:chExt cx="5760" cy="318"/>
            </a:xfrm>
          </p:grpSpPr>
          <p:pic>
            <p:nvPicPr>
              <p:cNvPr id="1032" name="Picture 9" descr="mlit_top"/>
              <p:cNvPicPr>
                <a:picLocks noChangeAspect="1" noChangeArrowheads="1"/>
              </p:cNvPicPr>
              <p:nvPr userDrawn="1"/>
            </p:nvPicPr>
            <p:blipFill>
              <a:blip r:embed="rId15" cstate="screen">
                <a:extLst>
                  <a:ext uri="{28A0092B-C50C-407E-A947-70E740481C1C}">
                    <a14:useLocalDpi xmlns:a14="http://schemas.microsoft.com/office/drawing/2010/main"/>
                  </a:ext>
                </a:extLst>
              </a:blip>
              <a:srcRect r="66945" b="42805"/>
              <a:stretch>
                <a:fillRect/>
              </a:stretch>
            </p:blipFill>
            <p:spPr>
              <a:xfrm>
                <a:off x="3856" y="0"/>
                <a:ext cx="1904" cy="318"/>
              </a:xfrm>
              <a:prstGeom prst="rect">
                <a:avLst/>
              </a:prstGeom>
              <a:noFill/>
              <a:ln w="9525">
                <a:noFill/>
                <a:miter lim="800000"/>
                <a:headEnd/>
                <a:tailEnd/>
              </a:ln>
            </p:spPr>
          </p:pic>
          <p:pic>
            <p:nvPicPr>
              <p:cNvPr id="1033" name="Picture 10" descr="mlit_top"/>
              <p:cNvPicPr>
                <a:picLocks noChangeAspect="1" noChangeArrowheads="1"/>
              </p:cNvPicPr>
              <p:nvPr userDrawn="1"/>
            </p:nvPicPr>
            <p:blipFill>
              <a:blip r:embed="rId16" cstate="screen">
                <a:extLst>
                  <a:ext uri="{28A0092B-C50C-407E-A947-70E740481C1C}">
                    <a14:useLocalDpi xmlns:a14="http://schemas.microsoft.com/office/drawing/2010/main"/>
                  </a:ext>
                </a:extLst>
              </a:blip>
              <a:srcRect l="50000" b="42805"/>
              <a:stretch>
                <a:fillRect/>
              </a:stretch>
            </p:blipFill>
            <p:spPr>
              <a:xfrm>
                <a:off x="1043" y="0"/>
                <a:ext cx="2880" cy="318"/>
              </a:xfrm>
              <a:prstGeom prst="rect">
                <a:avLst/>
              </a:prstGeom>
              <a:noFill/>
              <a:ln w="9525">
                <a:noFill/>
                <a:miter lim="800000"/>
                <a:headEnd/>
                <a:tailEnd/>
              </a:ln>
            </p:spPr>
          </p:pic>
          <p:pic>
            <p:nvPicPr>
              <p:cNvPr id="1034" name="Picture 11" descr="mlit_top"/>
              <p:cNvPicPr>
                <a:picLocks noChangeAspect="1" noChangeArrowheads="1"/>
              </p:cNvPicPr>
              <p:nvPr userDrawn="1"/>
            </p:nvPicPr>
            <p:blipFill>
              <a:blip r:embed="rId16" cstate="screen">
                <a:extLst>
                  <a:ext uri="{28A0092B-C50C-407E-A947-70E740481C1C}">
                    <a14:useLocalDpi xmlns:a14="http://schemas.microsoft.com/office/drawing/2010/main"/>
                  </a:ext>
                </a:extLst>
              </a:blip>
              <a:srcRect l="68906" b="42805"/>
              <a:stretch>
                <a:fillRect/>
              </a:stretch>
            </p:blipFill>
            <p:spPr>
              <a:xfrm>
                <a:off x="0" y="0"/>
                <a:ext cx="1791" cy="318"/>
              </a:xfrm>
              <a:prstGeom prst="rect">
                <a:avLst/>
              </a:prstGeom>
              <a:noFill/>
              <a:ln w="9525">
                <a:noFill/>
                <a:miter lim="800000"/>
                <a:headEnd/>
                <a:tailEnd/>
              </a:ln>
            </p:spPr>
          </p:pic>
        </p:grpSp>
      </p:grpSp>
      <p:sp>
        <p:nvSpPr>
          <p:cNvPr id="1035" name="Rectangle 12"/>
          <p:cNvSpPr>
            <a:spLocks noGrp="1" noChangeArrowheads="1"/>
          </p:cNvSpPr>
          <p:nvPr>
            <p:ph type="title"/>
          </p:nvPr>
        </p:nvSpPr>
        <p:spPr>
          <a:xfrm>
            <a:off x="8" y="1"/>
            <a:ext cx="7605343" cy="476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pic>
        <p:nvPicPr>
          <p:cNvPr id="14" name="Picture 14"/>
          <p:cNvPicPr>
            <a:picLocks noChangeAspect="1" noChangeArrowheads="1"/>
          </p:cNvPicPr>
          <p:nvPr userDrawn="1"/>
        </p:nvPicPr>
        <p:blipFill>
          <a:blip r:embed="rId17" cstate="print">
            <a:extLst>
              <a:ext uri="{28A0092B-C50C-407E-A947-70E740481C1C}">
                <a14:useLocalDpi xmlns:a14="http://schemas.microsoft.com/office/drawing/2010/main"/>
              </a:ext>
            </a:extLst>
          </a:blip>
          <a:srcRect t="3670"/>
          <a:stretch>
            <a:fillRect/>
          </a:stretch>
        </p:blipFill>
        <p:spPr>
          <a:xfrm>
            <a:off x="8210834" y="18642"/>
            <a:ext cx="1612924" cy="319305"/>
          </a:xfrm>
          <a:prstGeom prst="rect">
            <a:avLst/>
          </a:prstGeom>
          <a:noFill/>
          <a:ln>
            <a:noFill/>
          </a:ln>
        </p:spPr>
      </p:pic>
    </p:spTree>
    <p:extLst>
      <p:ext uri="{BB962C8B-B14F-4D97-AF65-F5344CB8AC3E}">
        <p14:creationId xmlns:p14="http://schemas.microsoft.com/office/powerpoint/2010/main" val="125137211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Lst>
  <p:hf hdr="0" ftr="0" dt="0"/>
  <p:txStyles>
    <p:titleStyle>
      <a:lvl1pPr algn="l" rtl="0" eaLnBrk="0" fontAlgn="base" hangingPunct="0">
        <a:spcBef>
          <a:spcPct val="0"/>
        </a:spcBef>
        <a:spcAft>
          <a:spcPct val="0"/>
        </a:spcAft>
        <a:defRPr kumimoji="1" sz="1622">
          <a:solidFill>
            <a:srgbClr val="4087C8"/>
          </a:solidFill>
          <a:latin typeface="+mj-lt"/>
          <a:ea typeface="+mj-ea"/>
          <a:cs typeface="+mj-cs"/>
        </a:defRPr>
      </a:lvl1pPr>
      <a:lvl2pPr algn="l" rtl="0" eaLnBrk="0" fontAlgn="base" hangingPunct="0">
        <a:spcBef>
          <a:spcPct val="0"/>
        </a:spcBef>
        <a:spcAft>
          <a:spcPct val="0"/>
        </a:spcAft>
        <a:defRPr kumimoji="1" sz="1622">
          <a:solidFill>
            <a:srgbClr val="4087C8"/>
          </a:solidFill>
          <a:latin typeface="HGP創英角ｺﾞｼｯｸUB" pitchFamily="50" charset="-128"/>
          <a:ea typeface="ＭＳ Ｐゴシック" charset="-128"/>
        </a:defRPr>
      </a:lvl2pPr>
      <a:lvl3pPr algn="l" rtl="0" eaLnBrk="0" fontAlgn="base" hangingPunct="0">
        <a:spcBef>
          <a:spcPct val="0"/>
        </a:spcBef>
        <a:spcAft>
          <a:spcPct val="0"/>
        </a:spcAft>
        <a:defRPr kumimoji="1" sz="1622">
          <a:solidFill>
            <a:srgbClr val="4087C8"/>
          </a:solidFill>
          <a:latin typeface="HGP創英角ｺﾞｼｯｸUB" pitchFamily="50" charset="-128"/>
          <a:ea typeface="ＭＳ Ｐゴシック" charset="-128"/>
        </a:defRPr>
      </a:lvl3pPr>
      <a:lvl4pPr algn="l" rtl="0" eaLnBrk="0" fontAlgn="base" hangingPunct="0">
        <a:spcBef>
          <a:spcPct val="0"/>
        </a:spcBef>
        <a:spcAft>
          <a:spcPct val="0"/>
        </a:spcAft>
        <a:defRPr kumimoji="1" sz="1622">
          <a:solidFill>
            <a:srgbClr val="4087C8"/>
          </a:solidFill>
          <a:latin typeface="HGP創英角ｺﾞｼｯｸUB" pitchFamily="50" charset="-128"/>
          <a:ea typeface="ＭＳ Ｐゴシック" charset="-128"/>
        </a:defRPr>
      </a:lvl4pPr>
      <a:lvl5pPr algn="l" rtl="0" eaLnBrk="0" fontAlgn="base" hangingPunct="0">
        <a:spcBef>
          <a:spcPct val="0"/>
        </a:spcBef>
        <a:spcAft>
          <a:spcPct val="0"/>
        </a:spcAft>
        <a:defRPr kumimoji="1" sz="1622">
          <a:solidFill>
            <a:srgbClr val="4087C8"/>
          </a:solidFill>
          <a:latin typeface="HGP創英角ｺﾞｼｯｸUB" pitchFamily="50" charset="-128"/>
          <a:ea typeface="ＭＳ Ｐゴシック" charset="-128"/>
        </a:defRPr>
      </a:lvl5pPr>
      <a:lvl6pPr marL="264947" algn="l" rtl="0" fontAlgn="base">
        <a:spcBef>
          <a:spcPct val="0"/>
        </a:spcBef>
        <a:spcAft>
          <a:spcPct val="0"/>
        </a:spcAft>
        <a:defRPr kumimoji="1" sz="1622">
          <a:solidFill>
            <a:srgbClr val="4087C8"/>
          </a:solidFill>
          <a:latin typeface="HGP創英角ｺﾞｼｯｸUB" pitchFamily="50" charset="-128"/>
          <a:ea typeface="ＭＳ Ｐゴシック" charset="-128"/>
        </a:defRPr>
      </a:lvl6pPr>
      <a:lvl7pPr marL="529894" algn="l" rtl="0" fontAlgn="base">
        <a:spcBef>
          <a:spcPct val="0"/>
        </a:spcBef>
        <a:spcAft>
          <a:spcPct val="0"/>
        </a:spcAft>
        <a:defRPr kumimoji="1" sz="1622">
          <a:solidFill>
            <a:srgbClr val="4087C8"/>
          </a:solidFill>
          <a:latin typeface="HGP創英角ｺﾞｼｯｸUB" pitchFamily="50" charset="-128"/>
          <a:ea typeface="ＭＳ Ｐゴシック" charset="-128"/>
        </a:defRPr>
      </a:lvl7pPr>
      <a:lvl8pPr marL="794844" algn="l" rtl="0" fontAlgn="base">
        <a:spcBef>
          <a:spcPct val="0"/>
        </a:spcBef>
        <a:spcAft>
          <a:spcPct val="0"/>
        </a:spcAft>
        <a:defRPr kumimoji="1" sz="1622">
          <a:solidFill>
            <a:srgbClr val="4087C8"/>
          </a:solidFill>
          <a:latin typeface="HGP創英角ｺﾞｼｯｸUB" pitchFamily="50" charset="-128"/>
          <a:ea typeface="ＭＳ Ｐゴシック" charset="-128"/>
        </a:defRPr>
      </a:lvl8pPr>
      <a:lvl9pPr marL="1059790" algn="l" rtl="0" fontAlgn="base">
        <a:spcBef>
          <a:spcPct val="0"/>
        </a:spcBef>
        <a:spcAft>
          <a:spcPct val="0"/>
        </a:spcAft>
        <a:defRPr kumimoji="1" sz="1622">
          <a:solidFill>
            <a:srgbClr val="4087C8"/>
          </a:solidFill>
          <a:latin typeface="HGP創英角ｺﾞｼｯｸUB" pitchFamily="50" charset="-128"/>
          <a:ea typeface="ＭＳ Ｐゴシック" charset="-128"/>
        </a:defRPr>
      </a:lvl9pPr>
    </p:titleStyle>
    <p:bodyStyle>
      <a:lvl1pPr marL="198710" indent="-198710" algn="l" rtl="0" eaLnBrk="0" fontAlgn="base" hangingPunct="0">
        <a:spcBef>
          <a:spcPct val="20000"/>
        </a:spcBef>
        <a:spcAft>
          <a:spcPct val="0"/>
        </a:spcAft>
        <a:buChar char="•"/>
        <a:defRPr kumimoji="1" sz="1854">
          <a:solidFill>
            <a:schemeClr val="tx1"/>
          </a:solidFill>
          <a:latin typeface="+mn-lt"/>
          <a:ea typeface="+mn-ea"/>
          <a:cs typeface="+mn-cs"/>
        </a:defRPr>
      </a:lvl1pPr>
      <a:lvl2pPr marL="430539" indent="-165591" algn="l" rtl="0" eaLnBrk="0" fontAlgn="base" hangingPunct="0">
        <a:spcBef>
          <a:spcPct val="20000"/>
        </a:spcBef>
        <a:spcAft>
          <a:spcPct val="0"/>
        </a:spcAft>
        <a:buChar char="–"/>
        <a:defRPr kumimoji="1" sz="1622">
          <a:solidFill>
            <a:schemeClr val="tx1"/>
          </a:solidFill>
          <a:latin typeface="+mn-lt"/>
          <a:ea typeface="+mn-ea"/>
        </a:defRPr>
      </a:lvl2pPr>
      <a:lvl3pPr marL="662369" indent="-132472" algn="l" rtl="0" eaLnBrk="0" fontAlgn="base" hangingPunct="0">
        <a:spcBef>
          <a:spcPct val="20000"/>
        </a:spcBef>
        <a:spcAft>
          <a:spcPct val="0"/>
        </a:spcAft>
        <a:buChar char="•"/>
        <a:defRPr kumimoji="1" sz="1391">
          <a:solidFill>
            <a:schemeClr val="tx1"/>
          </a:solidFill>
          <a:latin typeface="+mn-lt"/>
          <a:ea typeface="+mn-ea"/>
        </a:defRPr>
      </a:lvl3pPr>
      <a:lvl4pPr marL="927316" indent="-132472" algn="l" rtl="0" eaLnBrk="0" fontAlgn="base" hangingPunct="0">
        <a:spcBef>
          <a:spcPct val="20000"/>
        </a:spcBef>
        <a:spcAft>
          <a:spcPct val="0"/>
        </a:spcAft>
        <a:buChar char="–"/>
        <a:defRPr kumimoji="1" sz="1158">
          <a:solidFill>
            <a:schemeClr val="tx1"/>
          </a:solidFill>
          <a:latin typeface="+mn-lt"/>
          <a:ea typeface="+mn-ea"/>
        </a:defRPr>
      </a:lvl4pPr>
      <a:lvl5pPr marL="1192264" indent="-132472" algn="l" rtl="0" eaLnBrk="0" fontAlgn="base" hangingPunct="0">
        <a:spcBef>
          <a:spcPct val="20000"/>
        </a:spcBef>
        <a:spcAft>
          <a:spcPct val="0"/>
        </a:spcAft>
        <a:buChar char="»"/>
        <a:defRPr kumimoji="1" sz="1158">
          <a:solidFill>
            <a:schemeClr val="tx1"/>
          </a:solidFill>
          <a:latin typeface="+mn-lt"/>
          <a:ea typeface="+mn-ea"/>
        </a:defRPr>
      </a:lvl5pPr>
      <a:lvl6pPr marL="1457211" indent="-132472" algn="l" rtl="0" fontAlgn="base">
        <a:spcBef>
          <a:spcPct val="20000"/>
        </a:spcBef>
        <a:spcAft>
          <a:spcPct val="0"/>
        </a:spcAft>
        <a:buChar char="»"/>
        <a:defRPr kumimoji="1" sz="1158">
          <a:solidFill>
            <a:schemeClr val="tx1"/>
          </a:solidFill>
          <a:latin typeface="+mn-lt"/>
          <a:ea typeface="+mn-ea"/>
        </a:defRPr>
      </a:lvl6pPr>
      <a:lvl7pPr marL="1722157" indent="-132472" algn="l" rtl="0" fontAlgn="base">
        <a:spcBef>
          <a:spcPct val="20000"/>
        </a:spcBef>
        <a:spcAft>
          <a:spcPct val="0"/>
        </a:spcAft>
        <a:buChar char="»"/>
        <a:defRPr kumimoji="1" sz="1158">
          <a:solidFill>
            <a:schemeClr val="tx1"/>
          </a:solidFill>
          <a:latin typeface="+mn-lt"/>
          <a:ea typeface="+mn-ea"/>
        </a:defRPr>
      </a:lvl7pPr>
      <a:lvl8pPr marL="1987105" indent="-132472" algn="l" rtl="0" fontAlgn="base">
        <a:spcBef>
          <a:spcPct val="20000"/>
        </a:spcBef>
        <a:spcAft>
          <a:spcPct val="0"/>
        </a:spcAft>
        <a:buChar char="»"/>
        <a:defRPr kumimoji="1" sz="1158">
          <a:solidFill>
            <a:schemeClr val="tx1"/>
          </a:solidFill>
          <a:latin typeface="+mn-lt"/>
          <a:ea typeface="+mn-ea"/>
        </a:defRPr>
      </a:lvl8pPr>
      <a:lvl9pPr marL="2252054" indent="-132472" algn="l" rtl="0" fontAlgn="base">
        <a:spcBef>
          <a:spcPct val="20000"/>
        </a:spcBef>
        <a:spcAft>
          <a:spcPct val="0"/>
        </a:spcAft>
        <a:buChar char="»"/>
        <a:defRPr kumimoji="1" sz="1158">
          <a:solidFill>
            <a:schemeClr val="tx1"/>
          </a:solidFill>
          <a:latin typeface="+mn-lt"/>
          <a:ea typeface="+mn-ea"/>
        </a:defRPr>
      </a:lvl9pPr>
    </p:bodyStyle>
    <p:otherStyle>
      <a:defPPr>
        <a:defRPr lang="ja-JP"/>
      </a:defPPr>
      <a:lvl1pPr marL="0" algn="l" defTabSz="529894" rtl="0" eaLnBrk="1" latinLnBrk="0" hangingPunct="1">
        <a:defRPr kumimoji="1" sz="1043" kern="1200">
          <a:solidFill>
            <a:schemeClr val="tx1"/>
          </a:solidFill>
          <a:latin typeface="+mn-lt"/>
          <a:ea typeface="+mn-ea"/>
          <a:cs typeface="+mn-cs"/>
        </a:defRPr>
      </a:lvl1pPr>
      <a:lvl2pPr marL="264947" algn="l" defTabSz="529894" rtl="0" eaLnBrk="1" latinLnBrk="0" hangingPunct="1">
        <a:defRPr kumimoji="1" sz="1043" kern="1200">
          <a:solidFill>
            <a:schemeClr val="tx1"/>
          </a:solidFill>
          <a:latin typeface="+mn-lt"/>
          <a:ea typeface="+mn-ea"/>
          <a:cs typeface="+mn-cs"/>
        </a:defRPr>
      </a:lvl2pPr>
      <a:lvl3pPr marL="529894" algn="l" defTabSz="529894" rtl="0" eaLnBrk="1" latinLnBrk="0" hangingPunct="1">
        <a:defRPr kumimoji="1" sz="1043" kern="1200">
          <a:solidFill>
            <a:schemeClr val="tx1"/>
          </a:solidFill>
          <a:latin typeface="+mn-lt"/>
          <a:ea typeface="+mn-ea"/>
          <a:cs typeface="+mn-cs"/>
        </a:defRPr>
      </a:lvl3pPr>
      <a:lvl4pPr marL="794844" algn="l" defTabSz="529894" rtl="0" eaLnBrk="1" latinLnBrk="0" hangingPunct="1">
        <a:defRPr kumimoji="1" sz="1043" kern="1200">
          <a:solidFill>
            <a:schemeClr val="tx1"/>
          </a:solidFill>
          <a:latin typeface="+mn-lt"/>
          <a:ea typeface="+mn-ea"/>
          <a:cs typeface="+mn-cs"/>
        </a:defRPr>
      </a:lvl4pPr>
      <a:lvl5pPr marL="1059790" algn="l" defTabSz="529894" rtl="0" eaLnBrk="1" latinLnBrk="0" hangingPunct="1">
        <a:defRPr kumimoji="1" sz="1043" kern="1200">
          <a:solidFill>
            <a:schemeClr val="tx1"/>
          </a:solidFill>
          <a:latin typeface="+mn-lt"/>
          <a:ea typeface="+mn-ea"/>
          <a:cs typeface="+mn-cs"/>
        </a:defRPr>
      </a:lvl5pPr>
      <a:lvl6pPr marL="1324738" algn="l" defTabSz="529894" rtl="0" eaLnBrk="1" latinLnBrk="0" hangingPunct="1">
        <a:defRPr kumimoji="1" sz="1043" kern="1200">
          <a:solidFill>
            <a:schemeClr val="tx1"/>
          </a:solidFill>
          <a:latin typeface="+mn-lt"/>
          <a:ea typeface="+mn-ea"/>
          <a:cs typeface="+mn-cs"/>
        </a:defRPr>
      </a:lvl6pPr>
      <a:lvl7pPr marL="1589683" algn="l" defTabSz="529894" rtl="0" eaLnBrk="1" latinLnBrk="0" hangingPunct="1">
        <a:defRPr kumimoji="1" sz="1043" kern="1200">
          <a:solidFill>
            <a:schemeClr val="tx1"/>
          </a:solidFill>
          <a:latin typeface="+mn-lt"/>
          <a:ea typeface="+mn-ea"/>
          <a:cs typeface="+mn-cs"/>
        </a:defRPr>
      </a:lvl7pPr>
      <a:lvl8pPr marL="1854632" algn="l" defTabSz="529894" rtl="0" eaLnBrk="1" latinLnBrk="0" hangingPunct="1">
        <a:defRPr kumimoji="1" sz="1043" kern="1200">
          <a:solidFill>
            <a:schemeClr val="tx1"/>
          </a:solidFill>
          <a:latin typeface="+mn-lt"/>
          <a:ea typeface="+mn-ea"/>
          <a:cs typeface="+mn-cs"/>
        </a:defRPr>
      </a:lvl8pPr>
      <a:lvl9pPr marL="2119580" algn="l" defTabSz="529894" rtl="0" eaLnBrk="1" latinLnBrk="0" hangingPunct="1">
        <a:defRPr kumimoji="1" sz="1043"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8617CC66-5FD6-4273-2AF0-55F3E3F3B61B}"/>
              </a:ext>
            </a:extLst>
          </p:cNvPr>
          <p:cNvSpPr>
            <a:spLocks noGrp="1"/>
          </p:cNvSpPr>
          <p:nvPr>
            <p:ph type="title"/>
          </p:nvPr>
        </p:nvSpPr>
        <p:spPr>
          <a:xfrm>
            <a:off x="0" y="0"/>
            <a:ext cx="9304020" cy="476250"/>
          </a:xfrm>
        </p:spPr>
        <p:txBody>
          <a:bodyPr/>
          <a:lstStyle/>
          <a:p>
            <a:r>
              <a:rPr lang="ja-JP" altLang="en-US" sz="2400" dirty="0"/>
              <a:t>（様式２）</a:t>
            </a:r>
          </a:p>
        </p:txBody>
      </p:sp>
      <p:graphicFrame>
        <p:nvGraphicFramePr>
          <p:cNvPr id="24" name="表 23">
            <a:extLst>
              <a:ext uri="{FF2B5EF4-FFF2-40B4-BE49-F238E27FC236}">
                <a16:creationId xmlns:a16="http://schemas.microsoft.com/office/drawing/2014/main" id="{BBC600ED-E1CE-8213-033F-12A3030D645A}"/>
              </a:ext>
            </a:extLst>
          </p:cNvPr>
          <p:cNvGraphicFramePr>
            <a:graphicFrameLocks noGrp="1"/>
          </p:cNvGraphicFramePr>
          <p:nvPr>
            <p:extLst>
              <p:ext uri="{D42A27DB-BD31-4B8C-83A1-F6EECF244321}">
                <p14:modId xmlns:p14="http://schemas.microsoft.com/office/powerpoint/2010/main" val="2720706401"/>
              </p:ext>
            </p:extLst>
          </p:nvPr>
        </p:nvGraphicFramePr>
        <p:xfrm>
          <a:off x="300989" y="1623471"/>
          <a:ext cx="9304019" cy="4709229"/>
        </p:xfrm>
        <a:graphic>
          <a:graphicData uri="http://schemas.openxmlformats.org/drawingml/2006/table">
            <a:tbl>
              <a:tblPr/>
              <a:tblGrid>
                <a:gridCol w="1619118">
                  <a:extLst>
                    <a:ext uri="{9D8B030D-6E8A-4147-A177-3AD203B41FA5}">
                      <a16:colId xmlns:a16="http://schemas.microsoft.com/office/drawing/2014/main" val="275084740"/>
                    </a:ext>
                  </a:extLst>
                </a:gridCol>
                <a:gridCol w="7684901">
                  <a:extLst>
                    <a:ext uri="{9D8B030D-6E8A-4147-A177-3AD203B41FA5}">
                      <a16:colId xmlns:a16="http://schemas.microsoft.com/office/drawing/2014/main" val="1061597918"/>
                    </a:ext>
                  </a:extLst>
                </a:gridCol>
              </a:tblGrid>
              <a:tr h="429447">
                <a:tc>
                  <a:txBody>
                    <a:bodyPr/>
                    <a:lstStyle/>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（１）技術名称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a:txBody>
                    <a:bodyPr/>
                    <a:lstStyle/>
                    <a:p>
                      <a:pPr algn="l" fontAlgn="ctr">
                        <a:buNone/>
                      </a:pP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917213"/>
                  </a:ext>
                </a:extLst>
              </a:tr>
              <a:tr h="499782">
                <a:tc>
                  <a:txBody>
                    <a:bodyPr/>
                    <a:lstStyle/>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（２）解決を目指す</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　　　　社会課題</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a:txBody>
                    <a:bodyPr/>
                    <a:lstStyle/>
                    <a:p>
                      <a:pPr algn="l" fontAlgn="ctr">
                        <a:buNone/>
                      </a:pPr>
                      <a:r>
                        <a:rPr lang="en-US" altLang="ja-JP" sz="1200" b="0" i="0" u="none" strike="noStrike" dirty="0">
                          <a:solidFill>
                            <a:srgbClr val="757171"/>
                          </a:solidFill>
                          <a:effectLst/>
                          <a:latin typeface="Meiryo UI" panose="020B0604030504040204" pitchFamily="50" charset="-128"/>
                          <a:ea typeface="Meiryo UI" panose="020B0604030504040204" pitchFamily="50" charset="-128"/>
                        </a:rPr>
                        <a:t>※</a:t>
                      </a:r>
                      <a:r>
                        <a:rPr lang="ja-JP" altLang="en-US" sz="1200" b="0" i="0" u="none" strike="noStrike" dirty="0">
                          <a:solidFill>
                            <a:srgbClr val="757171"/>
                          </a:solidFill>
                          <a:effectLst/>
                          <a:latin typeface="Meiryo UI" panose="020B0604030504040204" pitchFamily="50" charset="-128"/>
                          <a:ea typeface="Meiryo UI" panose="020B0604030504040204" pitchFamily="50" charset="-128"/>
                        </a:rPr>
                        <a:t>本技術が解決を目指す社会課題を選択してください。該当する項目は□を■にしてください（複数選択可）。</a:t>
                      </a:r>
                      <a:endParaRPr lang="en-US" altLang="ja-JP" sz="1200" b="0" i="0" u="none" strike="noStrike" dirty="0">
                        <a:solidFill>
                          <a:srgbClr val="757171"/>
                        </a:solidFill>
                        <a:effectLst/>
                        <a:latin typeface="Meiryo UI" panose="020B0604030504040204" pitchFamily="50" charset="-128"/>
                        <a:ea typeface="Meiryo UI" panose="020B0604030504040204" pitchFamily="50" charset="-128"/>
                      </a:endParaRPr>
                    </a:p>
                    <a:p>
                      <a:pPr algn="l" fontAlgn="ctr">
                        <a:buNone/>
                      </a:pPr>
                      <a:endParaRPr lang="en-US" altLang="ja-JP" sz="600" b="0" i="0" u="none" strike="noStrike" dirty="0">
                        <a:solidFill>
                          <a:srgbClr val="757171"/>
                        </a:solidFill>
                        <a:effectLst/>
                        <a:latin typeface="Meiryo UI" panose="020B0604030504040204" pitchFamily="50" charset="-128"/>
                        <a:ea typeface="Meiryo UI" panose="020B0604030504040204" pitchFamily="50" charset="-128"/>
                      </a:endParaRPr>
                    </a:p>
                    <a:p>
                      <a:pPr marL="0" marR="0" lvl="0" indent="0" algn="l" defTabSz="990570" rtl="0" eaLnBrk="1" fontAlgn="ctr" latinLnBrk="0" hangingPunct="1">
                        <a:lnSpc>
                          <a:spcPct val="100000"/>
                        </a:lnSpc>
                        <a:spcBef>
                          <a:spcPts val="0"/>
                        </a:spcBef>
                        <a:spcAft>
                          <a:spcPts val="0"/>
                        </a:spcAft>
                        <a:buClrTx/>
                        <a:buSzTx/>
                        <a:buFontTx/>
                        <a:buNone/>
                        <a:tabLst/>
                        <a:defRPr/>
                      </a:pPr>
                      <a:r>
                        <a:rPr lang="ja-JP" altLang="en-US" sz="1200" b="0" i="0" u="none" strike="noStrike" dirty="0">
                          <a:solidFill>
                            <a:schemeClr val="tx1"/>
                          </a:solidFill>
                          <a:effectLst/>
                          <a:latin typeface="Meiryo UI" panose="020B0604030504040204" pitchFamily="50" charset="-128"/>
                          <a:ea typeface="Meiryo UI" panose="020B0604030504040204" pitchFamily="50" charset="-128"/>
                        </a:rPr>
                        <a:t> □カーボンニュートラル　　　　　□サーキュラーエコノミー　　　　　□ネイチャーポジティブ</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0773262"/>
                  </a:ext>
                </a:extLst>
              </a:tr>
              <a:tr h="1512000">
                <a:tc>
                  <a:txBody>
                    <a:bodyPr/>
                    <a:lstStyle/>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（３）</a:t>
                      </a:r>
                      <a:r>
                        <a:rPr lang="zh-TW" altLang="en-US" sz="1200" b="0" i="0" u="none" strike="noStrike">
                          <a:solidFill>
                            <a:srgbClr val="000000"/>
                          </a:solidFill>
                          <a:effectLst/>
                          <a:latin typeface="Meiryo UI" panose="020B0604030504040204" pitchFamily="50" charset="-128"/>
                          <a:ea typeface="Meiryo UI" panose="020B0604030504040204" pitchFamily="50" charset="-128"/>
                        </a:rPr>
                        <a:t>技術概要</a:t>
                      </a:r>
                      <a:endParaRPr lang="en-US" altLang="zh-TW"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　　　</a:t>
                      </a:r>
                      <a:r>
                        <a:rPr lang="zh-TW" altLang="en-US" sz="1200" b="0" i="0" u="none" strike="noStrike">
                          <a:solidFill>
                            <a:srgbClr val="000000"/>
                          </a:solidFill>
                          <a:effectLst/>
                          <a:latin typeface="Meiryo UI" panose="020B0604030504040204" pitchFamily="50" charset="-128"/>
                          <a:ea typeface="Meiryo UI" panose="020B0604030504040204" pitchFamily="50" charset="-128"/>
                        </a:rPr>
                        <a:t>（</a:t>
                      </a:r>
                      <a:r>
                        <a:rPr lang="en-US" altLang="zh-TW" sz="1200" b="0" i="0" u="none" strike="noStrike">
                          <a:solidFill>
                            <a:srgbClr val="000000"/>
                          </a:solidFill>
                          <a:effectLst/>
                          <a:latin typeface="Meiryo UI" panose="020B0604030504040204" pitchFamily="50" charset="-128"/>
                          <a:ea typeface="Meiryo UI" panose="020B0604030504040204" pitchFamily="50" charset="-128"/>
                        </a:rPr>
                        <a:t>300</a:t>
                      </a:r>
                      <a:r>
                        <a:rPr lang="zh-TW" altLang="en-US" sz="1200" b="0" i="0" u="none" strike="noStrike">
                          <a:solidFill>
                            <a:srgbClr val="000000"/>
                          </a:solidFill>
                          <a:effectLst/>
                          <a:latin typeface="Meiryo UI" panose="020B0604030504040204" pitchFamily="50" charset="-128"/>
                          <a:ea typeface="Meiryo UI" panose="020B0604030504040204" pitchFamily="50" charset="-128"/>
                        </a:rPr>
                        <a:t>字程度）</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a:txBody>
                    <a:bodyPr/>
                    <a:lstStyle/>
                    <a:p>
                      <a:pPr algn="l" fontAlgn="t">
                        <a:buNone/>
                      </a:pPr>
                      <a:r>
                        <a:rPr lang="en-US" altLang="ja-JP" sz="1200" b="0" i="0" u="none" strike="noStrike">
                          <a:solidFill>
                            <a:srgbClr val="757171"/>
                          </a:solidFill>
                          <a:effectLst/>
                          <a:latin typeface="Meiryo UI" panose="020B0604030504040204" pitchFamily="50" charset="-128"/>
                          <a:ea typeface="Meiryo UI" panose="020B0604030504040204" pitchFamily="50" charset="-128"/>
                        </a:rPr>
                        <a:t>※</a:t>
                      </a:r>
                      <a:r>
                        <a:rPr lang="ja-JP" altLang="en-US" sz="1200" b="0" i="0" u="none" strike="noStrike">
                          <a:solidFill>
                            <a:srgbClr val="757171"/>
                          </a:solidFill>
                          <a:effectLst/>
                          <a:latin typeface="Meiryo UI" panose="020B0604030504040204" pitchFamily="50" charset="-128"/>
                          <a:ea typeface="Meiryo UI" panose="020B0604030504040204" pitchFamily="50" charset="-128"/>
                        </a:rPr>
                        <a:t>技術のアピールポイントを分かりやすく記載してください。</a:t>
                      </a:r>
                      <a:br>
                        <a:rPr lang="ja-JP" altLang="en-US" sz="1200" b="0" i="0" u="none" strike="noStrike">
                          <a:solidFill>
                            <a:srgbClr val="000000"/>
                          </a:solidFill>
                          <a:effectLst/>
                          <a:latin typeface="Meiryo UI" panose="020B0604030504040204" pitchFamily="50" charset="-128"/>
                          <a:ea typeface="Meiryo UI" panose="020B0604030504040204" pitchFamily="50" charset="-128"/>
                        </a:rPr>
                      </a:b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70579307"/>
                  </a:ext>
                </a:extLst>
              </a:tr>
              <a:tr h="2268000">
                <a:tc>
                  <a:txBody>
                    <a:bodyPr/>
                    <a:lstStyle/>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（４）技術イメージ</a:t>
                      </a:r>
                    </a:p>
                    <a:p>
                      <a:pPr algn="l" fontAlgn="ctr">
                        <a:buNone/>
                      </a:pPr>
                      <a:endParaRPr lang="zh-TW"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a:txBody>
                    <a:bodyPr/>
                    <a:lstStyle/>
                    <a:p>
                      <a:pPr algn="l" fontAlgn="t">
                        <a:buNone/>
                      </a:pPr>
                      <a:endParaRPr lang="ja-JP" altLang="en-US" sz="12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70711232"/>
                  </a:ext>
                </a:extLst>
              </a:tr>
            </a:tbl>
          </a:graphicData>
        </a:graphic>
      </p:graphicFrame>
      <p:sp>
        <p:nvSpPr>
          <p:cNvPr id="52" name="テキスト ボックス 51">
            <a:extLst>
              <a:ext uri="{FF2B5EF4-FFF2-40B4-BE49-F238E27FC236}">
                <a16:creationId xmlns:a16="http://schemas.microsoft.com/office/drawing/2014/main" id="{72A1040B-5D2B-B214-91FE-A9FC3E74E430}"/>
              </a:ext>
            </a:extLst>
          </p:cNvPr>
          <p:cNvSpPr txBox="1"/>
          <p:nvPr/>
        </p:nvSpPr>
        <p:spPr>
          <a:xfrm>
            <a:off x="5386047" y="54110"/>
            <a:ext cx="4565673" cy="461665"/>
          </a:xfrm>
          <a:prstGeom prst="rect">
            <a:avLst/>
          </a:prstGeom>
          <a:noFill/>
        </p:spPr>
        <p:txBody>
          <a:bodyPr wrap="none" rtlCol="0">
            <a:spAutoFit/>
          </a:bodyPr>
          <a:lstStyle/>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グレー文字は記載例・注意事項です。提出時には削除してください。</a:t>
            </a:r>
            <a:endParaRPr lang="en-US" altLang="ja-JP" sz="1200" dirty="0">
              <a:solidFill>
                <a:schemeClr val="bg2">
                  <a:lumMod val="50000"/>
                </a:schemeClr>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合計６ページ以内に収まるように作成してください。</a:t>
            </a:r>
            <a:endParaRPr kumimoji="1" lang="ja-JP" altLang="en-US" sz="1200" dirty="0">
              <a:solidFill>
                <a:schemeClr val="bg2">
                  <a:lumMod val="50000"/>
                </a:schemeClr>
              </a:solidFill>
              <a:latin typeface="Meiryo UI" panose="020B0604030504040204" pitchFamily="50" charset="-128"/>
              <a:ea typeface="Meiryo UI" panose="020B0604030504040204" pitchFamily="50" charset="-128"/>
            </a:endParaRPr>
          </a:p>
        </p:txBody>
      </p:sp>
      <p:sp>
        <p:nvSpPr>
          <p:cNvPr id="53" name="テキスト ボックス 52">
            <a:extLst>
              <a:ext uri="{FF2B5EF4-FFF2-40B4-BE49-F238E27FC236}">
                <a16:creationId xmlns:a16="http://schemas.microsoft.com/office/drawing/2014/main" id="{C1BCD17E-F60B-0EBF-10FF-6AA4DB507461}"/>
              </a:ext>
            </a:extLst>
          </p:cNvPr>
          <p:cNvSpPr txBox="1"/>
          <p:nvPr/>
        </p:nvSpPr>
        <p:spPr>
          <a:xfrm>
            <a:off x="154759" y="800100"/>
            <a:ext cx="9596480" cy="738664"/>
          </a:xfrm>
          <a:prstGeom prst="rect">
            <a:avLst/>
          </a:prstGeom>
          <a:noFill/>
        </p:spPr>
        <p:txBody>
          <a:bodyPr wrap="square" rtlCol="0">
            <a:spAutoFit/>
          </a:bodyPr>
          <a:lstStyle/>
          <a:p>
            <a:r>
              <a:rPr kumimoji="1" lang="en-US" altLang="ja-JP" sz="1400">
                <a:solidFill>
                  <a:schemeClr val="bg2">
                    <a:lumMod val="50000"/>
                  </a:schemeClr>
                </a:solidFill>
                <a:latin typeface="Meiryo UI" panose="020B0604030504040204" pitchFamily="50" charset="-128"/>
                <a:ea typeface="Meiryo UI" panose="020B0604030504040204" pitchFamily="50" charset="-128"/>
              </a:rPr>
              <a:t>※</a:t>
            </a:r>
            <a:r>
              <a:rPr kumimoji="1" lang="ja-JP" altLang="en-US" sz="1400">
                <a:solidFill>
                  <a:schemeClr val="bg2">
                    <a:lumMod val="50000"/>
                  </a:schemeClr>
                </a:solidFill>
                <a:latin typeface="Meiryo UI" panose="020B0604030504040204" pitchFamily="50" charset="-128"/>
                <a:ea typeface="Meiryo UI" panose="020B0604030504040204" pitchFamily="50" charset="-128"/>
              </a:rPr>
              <a:t>１つの展示ブースで、関連する複数</a:t>
            </a:r>
            <a:r>
              <a:rPr lang="ja-JP" altLang="en-US" sz="1400">
                <a:solidFill>
                  <a:schemeClr val="bg2">
                    <a:lumMod val="50000"/>
                  </a:schemeClr>
                </a:solidFill>
                <a:latin typeface="Meiryo UI" panose="020B0604030504040204" pitchFamily="50" charset="-128"/>
                <a:ea typeface="Meiryo UI" panose="020B0604030504040204" pitchFamily="50" charset="-128"/>
              </a:rPr>
              <a:t>の技術、製品、サービスその他の取組を</a:t>
            </a:r>
            <a:r>
              <a:rPr kumimoji="1" lang="ja-JP" altLang="en-US" sz="1400">
                <a:solidFill>
                  <a:schemeClr val="bg2">
                    <a:lumMod val="50000"/>
                  </a:schemeClr>
                </a:solidFill>
                <a:latin typeface="Meiryo UI" panose="020B0604030504040204" pitchFamily="50" charset="-128"/>
                <a:ea typeface="Meiryo UI" panose="020B0604030504040204" pitchFamily="50" charset="-128"/>
              </a:rPr>
              <a:t>展示することは可能です。</a:t>
            </a:r>
            <a:endParaRPr kumimoji="1" lang="en-US" altLang="ja-JP" sz="1400">
              <a:solidFill>
                <a:schemeClr val="bg2">
                  <a:lumMod val="50000"/>
                </a:schemeClr>
              </a:solidFill>
              <a:latin typeface="Meiryo UI" panose="020B0604030504040204" pitchFamily="50" charset="-128"/>
              <a:ea typeface="Meiryo UI" panose="020B0604030504040204" pitchFamily="50" charset="-128"/>
            </a:endParaRPr>
          </a:p>
          <a:p>
            <a:pPr marL="180975"/>
            <a:r>
              <a:rPr kumimoji="1" lang="ja-JP" altLang="en-US" sz="1400">
                <a:solidFill>
                  <a:schemeClr val="bg2">
                    <a:lumMod val="50000"/>
                  </a:schemeClr>
                </a:solidFill>
                <a:latin typeface="Meiryo UI" panose="020B0604030504040204" pitchFamily="50" charset="-128"/>
                <a:ea typeface="Meiryo UI" panose="020B0604030504040204" pitchFamily="50" charset="-128"/>
              </a:rPr>
              <a:t>（１）～（５）については、代表となる技術、製品、サービスその他の取組１件を選定の上、その内容を記載してください。</a:t>
            </a:r>
            <a:endParaRPr kumimoji="1" lang="en-US" altLang="ja-JP" sz="1400">
              <a:solidFill>
                <a:schemeClr val="bg2">
                  <a:lumMod val="50000"/>
                </a:schemeClr>
              </a:solidFill>
              <a:latin typeface="Meiryo UI" panose="020B0604030504040204" pitchFamily="50" charset="-128"/>
              <a:ea typeface="Meiryo UI" panose="020B0604030504040204" pitchFamily="50" charset="-128"/>
            </a:endParaRPr>
          </a:p>
          <a:p>
            <a:pPr marL="180975"/>
            <a:r>
              <a:rPr kumimoji="1" lang="ja-JP" altLang="en-US" sz="1400">
                <a:solidFill>
                  <a:schemeClr val="bg2">
                    <a:lumMod val="50000"/>
                  </a:schemeClr>
                </a:solidFill>
                <a:latin typeface="Meiryo UI" panose="020B0604030504040204" pitchFamily="50" charset="-128"/>
                <a:ea typeface="Meiryo UI" panose="020B0604030504040204" pitchFamily="50" charset="-128"/>
              </a:rPr>
              <a:t>なお、（６）～（８）については、展示ブース全体</a:t>
            </a:r>
            <a:r>
              <a:rPr lang="ja-JP" altLang="en-US" sz="1400">
                <a:solidFill>
                  <a:schemeClr val="bg2">
                    <a:lumMod val="50000"/>
                  </a:schemeClr>
                </a:solidFill>
                <a:latin typeface="Meiryo UI" panose="020B0604030504040204" pitchFamily="50" charset="-128"/>
                <a:ea typeface="Meiryo UI" panose="020B0604030504040204" pitchFamily="50" charset="-128"/>
              </a:rPr>
              <a:t>に関する</a:t>
            </a:r>
            <a:r>
              <a:rPr kumimoji="1" lang="ja-JP" altLang="en-US" sz="1400">
                <a:solidFill>
                  <a:schemeClr val="bg2">
                    <a:lumMod val="50000"/>
                  </a:schemeClr>
                </a:solidFill>
                <a:latin typeface="Meiryo UI" panose="020B0604030504040204" pitchFamily="50" charset="-128"/>
                <a:ea typeface="Meiryo UI" panose="020B0604030504040204" pitchFamily="50" charset="-128"/>
              </a:rPr>
              <a:t>内容</a:t>
            </a:r>
            <a:r>
              <a:rPr lang="ja-JP" altLang="en-US" sz="1400">
                <a:solidFill>
                  <a:schemeClr val="bg2">
                    <a:lumMod val="50000"/>
                  </a:schemeClr>
                </a:solidFill>
                <a:latin typeface="Meiryo UI" panose="020B0604030504040204" pitchFamily="50" charset="-128"/>
                <a:ea typeface="Meiryo UI" panose="020B0604030504040204" pitchFamily="50" charset="-128"/>
              </a:rPr>
              <a:t>を</a:t>
            </a:r>
            <a:r>
              <a:rPr kumimoji="1" lang="ja-JP" altLang="en-US" sz="1400">
                <a:solidFill>
                  <a:schemeClr val="bg2">
                    <a:lumMod val="50000"/>
                  </a:schemeClr>
                </a:solidFill>
                <a:latin typeface="Meiryo UI" panose="020B0604030504040204" pitchFamily="50" charset="-128"/>
                <a:ea typeface="Meiryo UI" panose="020B0604030504040204" pitchFamily="50" charset="-128"/>
              </a:rPr>
              <a:t>記載してください。</a:t>
            </a:r>
          </a:p>
        </p:txBody>
      </p:sp>
      <p:sp>
        <p:nvSpPr>
          <p:cNvPr id="58" name="正方形/長方形 57">
            <a:extLst>
              <a:ext uri="{FF2B5EF4-FFF2-40B4-BE49-F238E27FC236}">
                <a16:creationId xmlns:a16="http://schemas.microsoft.com/office/drawing/2014/main" id="{C7E87FFB-B5A8-295E-53F9-AA01C849E442}"/>
              </a:ext>
            </a:extLst>
          </p:cNvPr>
          <p:cNvSpPr/>
          <p:nvPr/>
        </p:nvSpPr>
        <p:spPr>
          <a:xfrm>
            <a:off x="2049520" y="4187944"/>
            <a:ext cx="3587466" cy="1943542"/>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400" b="1"/>
              <a:t>技術内容イメージ画像、図等</a:t>
            </a:r>
            <a:endParaRPr lang="en-US" altLang="ja-JP" sz="1400" b="1"/>
          </a:p>
        </p:txBody>
      </p:sp>
      <p:sp>
        <p:nvSpPr>
          <p:cNvPr id="59" name="正方形/長方形 58">
            <a:extLst>
              <a:ext uri="{FF2B5EF4-FFF2-40B4-BE49-F238E27FC236}">
                <a16:creationId xmlns:a16="http://schemas.microsoft.com/office/drawing/2014/main" id="{8CCBF547-EE14-FC90-7324-F4827A733658}"/>
              </a:ext>
            </a:extLst>
          </p:cNvPr>
          <p:cNvSpPr/>
          <p:nvPr/>
        </p:nvSpPr>
        <p:spPr>
          <a:xfrm>
            <a:off x="5808214" y="4187944"/>
            <a:ext cx="3587466" cy="1943542"/>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400" b="1"/>
              <a:t>技術内容イメージ画像、図等</a:t>
            </a:r>
          </a:p>
        </p:txBody>
      </p:sp>
    </p:spTree>
    <p:extLst>
      <p:ext uri="{BB962C8B-B14F-4D97-AF65-F5344CB8AC3E}">
        <p14:creationId xmlns:p14="http://schemas.microsoft.com/office/powerpoint/2010/main" val="2172460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01E38-2B3C-B4DE-B50E-26C74980C2A4}"/>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5747BBAB-7344-B84C-0437-D2ECECA17784}"/>
              </a:ext>
            </a:extLst>
          </p:cNvPr>
          <p:cNvSpPr>
            <a:spLocks noGrp="1"/>
          </p:cNvSpPr>
          <p:nvPr>
            <p:ph type="title"/>
          </p:nvPr>
        </p:nvSpPr>
        <p:spPr>
          <a:xfrm>
            <a:off x="0" y="0"/>
            <a:ext cx="9304020" cy="476250"/>
          </a:xfrm>
        </p:spPr>
        <p:txBody>
          <a:bodyPr/>
          <a:lstStyle/>
          <a:p>
            <a:r>
              <a:rPr lang="ja-JP" altLang="en-US" sz="2400" dirty="0"/>
              <a:t>（様式２）</a:t>
            </a:r>
          </a:p>
        </p:txBody>
      </p:sp>
      <p:graphicFrame>
        <p:nvGraphicFramePr>
          <p:cNvPr id="24" name="表 23">
            <a:extLst>
              <a:ext uri="{FF2B5EF4-FFF2-40B4-BE49-F238E27FC236}">
                <a16:creationId xmlns:a16="http://schemas.microsoft.com/office/drawing/2014/main" id="{1F20D895-C15F-9EF3-64C2-F45B928E1316}"/>
              </a:ext>
            </a:extLst>
          </p:cNvPr>
          <p:cNvGraphicFramePr>
            <a:graphicFrameLocks noGrp="1"/>
          </p:cNvGraphicFramePr>
          <p:nvPr>
            <p:extLst>
              <p:ext uri="{D42A27DB-BD31-4B8C-83A1-F6EECF244321}">
                <p14:modId xmlns:p14="http://schemas.microsoft.com/office/powerpoint/2010/main" val="3201164378"/>
              </p:ext>
            </p:extLst>
          </p:nvPr>
        </p:nvGraphicFramePr>
        <p:xfrm>
          <a:off x="204788" y="880355"/>
          <a:ext cx="9304019" cy="5730589"/>
        </p:xfrm>
        <a:graphic>
          <a:graphicData uri="http://schemas.openxmlformats.org/drawingml/2006/table">
            <a:tbl>
              <a:tblPr/>
              <a:tblGrid>
                <a:gridCol w="489565">
                  <a:extLst>
                    <a:ext uri="{9D8B030D-6E8A-4147-A177-3AD203B41FA5}">
                      <a16:colId xmlns:a16="http://schemas.microsoft.com/office/drawing/2014/main" val="275084740"/>
                    </a:ext>
                  </a:extLst>
                </a:gridCol>
                <a:gridCol w="1373208">
                  <a:extLst>
                    <a:ext uri="{9D8B030D-6E8A-4147-A177-3AD203B41FA5}">
                      <a16:colId xmlns:a16="http://schemas.microsoft.com/office/drawing/2014/main" val="995807408"/>
                    </a:ext>
                  </a:extLst>
                </a:gridCol>
                <a:gridCol w="1875789">
                  <a:extLst>
                    <a:ext uri="{9D8B030D-6E8A-4147-A177-3AD203B41FA5}">
                      <a16:colId xmlns:a16="http://schemas.microsoft.com/office/drawing/2014/main" val="1061597918"/>
                    </a:ext>
                  </a:extLst>
                </a:gridCol>
                <a:gridCol w="5565457">
                  <a:extLst>
                    <a:ext uri="{9D8B030D-6E8A-4147-A177-3AD203B41FA5}">
                      <a16:colId xmlns:a16="http://schemas.microsoft.com/office/drawing/2014/main" val="3580475186"/>
                    </a:ext>
                  </a:extLst>
                </a:gridCol>
              </a:tblGrid>
              <a:tr h="574882">
                <a:tc rowSpan="15">
                  <a:txBody>
                    <a:bodyPr/>
                    <a:lstStyle/>
                    <a:p>
                      <a:pPr algn="ctr"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（５）</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ctr"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技術の</a:t>
                      </a:r>
                      <a:br>
                        <a:rPr lang="ja-JP" altLang="en-US" sz="1200" b="0" i="0" u="none" strike="noStrike">
                          <a:solidFill>
                            <a:srgbClr val="000000"/>
                          </a:solidFill>
                          <a:effectLst/>
                          <a:latin typeface="Meiryo UI" panose="020B0604030504040204" pitchFamily="50" charset="-128"/>
                          <a:ea typeface="Meiryo UI" panose="020B0604030504040204" pitchFamily="50" charset="-128"/>
                        </a:rPr>
                      </a:br>
                      <a:r>
                        <a:rPr lang="ja-JP" altLang="en-US" sz="1200" b="0" i="0" u="none" strike="noStrike">
                          <a:solidFill>
                            <a:srgbClr val="000000"/>
                          </a:solidFill>
                          <a:effectLst/>
                          <a:latin typeface="Meiryo UI" panose="020B0604030504040204" pitchFamily="50" charset="-128"/>
                          <a:ea typeface="Meiryo UI" panose="020B0604030504040204" pitchFamily="50" charset="-128"/>
                        </a:rPr>
                        <a:t>詳細</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ctr"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説明</a:t>
                      </a:r>
                      <a:endParaRPr lang="ja-JP" altLang="en-US" sz="1100" b="0" i="0" u="none" strike="noStrike">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a:txBody>
                    <a:bodyPr/>
                    <a:lstStyle/>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① 先進性・新規性</a:t>
                      </a:r>
                      <a:br>
                        <a:rPr lang="ja-JP" altLang="en-US" sz="1100" b="0" i="0" u="none" strike="noStrike">
                          <a:solidFill>
                            <a:srgbClr val="000000"/>
                          </a:solidFill>
                          <a:effectLst/>
                          <a:latin typeface="Meiryo UI" panose="020B0604030504040204" pitchFamily="50" charset="-128"/>
                          <a:ea typeface="Meiryo UI" panose="020B0604030504040204" pitchFamily="50" charset="-128"/>
                        </a:rPr>
                      </a:b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en-US" altLang="ja-JP" sz="1100" b="0" i="0" u="none" strike="noStrike">
                          <a:solidFill>
                            <a:srgbClr val="000000"/>
                          </a:solidFill>
                          <a:effectLst/>
                          <a:latin typeface="Meiryo UI" panose="020B0604030504040204" pitchFamily="50" charset="-128"/>
                          <a:ea typeface="Meiryo UI" panose="020B0604030504040204" pitchFamily="50" charset="-128"/>
                        </a:rPr>
                        <a:t>100</a:t>
                      </a:r>
                      <a:r>
                        <a:rPr lang="ja-JP" altLang="en-US" sz="1100" b="0" i="0" u="none" strike="noStrike">
                          <a:solidFill>
                            <a:srgbClr val="000000"/>
                          </a:solidFill>
                          <a:effectLst/>
                          <a:latin typeface="Meiryo UI" panose="020B0604030504040204" pitchFamily="50" charset="-128"/>
                          <a:ea typeface="Meiryo UI" panose="020B0604030504040204" pitchFamily="50" charset="-128"/>
                        </a:rPr>
                        <a:t>字程度）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gridSpan="2">
                  <a:txBody>
                    <a:bodyPr/>
                    <a:lstStyle/>
                    <a:p>
                      <a:pPr algn="l" fontAlgn="t">
                        <a:buNone/>
                      </a:pPr>
                      <a:r>
                        <a:rPr lang="en-US" altLang="ja-JP" sz="1100" b="0" i="0" u="none" strike="noStrike">
                          <a:solidFill>
                            <a:srgbClr val="757171"/>
                          </a:solidFill>
                          <a:effectLst/>
                          <a:latin typeface="Meiryo UI" panose="020B0604030504040204" pitchFamily="50" charset="-128"/>
                          <a:ea typeface="Meiryo UI" panose="020B0604030504040204" pitchFamily="50" charset="-128"/>
                        </a:rPr>
                        <a:t>※</a:t>
                      </a:r>
                      <a:r>
                        <a:rPr lang="ja-JP" altLang="en-US" sz="1100" b="0" i="0" u="none" strike="noStrike">
                          <a:solidFill>
                            <a:srgbClr val="757171"/>
                          </a:solidFill>
                          <a:effectLst/>
                          <a:latin typeface="Meiryo UI" panose="020B0604030504040204" pitchFamily="50" charset="-128"/>
                          <a:ea typeface="Meiryo UI" panose="020B0604030504040204" pitchFamily="50" charset="-128"/>
                        </a:rPr>
                        <a:t>既存技術と比較した際の優位性、独自性等を記載してください。</a:t>
                      </a:r>
                      <a:br>
                        <a:rPr lang="ja-JP" altLang="en-US" sz="1100" b="0" i="0" u="none" strike="noStrike">
                          <a:solidFill>
                            <a:srgbClr val="000000"/>
                          </a:solidFill>
                          <a:effectLst/>
                          <a:latin typeface="Meiryo UI" panose="020B0604030504040204" pitchFamily="50" charset="-128"/>
                          <a:ea typeface="Meiryo UI" panose="020B0604030504040204" pitchFamily="50" charset="-128"/>
                        </a:rPr>
                      </a:br>
                      <a:endParaRPr lang="ja-JP" altLang="en-US" sz="1100" b="0" i="0" u="none" strike="noStrike">
                        <a:solidFill>
                          <a:srgbClr val="000000"/>
                        </a:solidFill>
                        <a:effectLst/>
                        <a:latin typeface="Meiryo UI" panose="020B0604030504040204" pitchFamily="50" charset="-128"/>
                        <a:ea typeface="Meiryo UI" panose="020B0604030504040204" pitchFamily="50" charset="-128"/>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extLst>
                  <a:ext uri="{0D108BD9-81ED-4DB2-BD59-A6C34878D82A}">
                    <a16:rowId xmlns:a16="http://schemas.microsoft.com/office/drawing/2014/main" val="3783097566"/>
                  </a:ext>
                </a:extLst>
              </a:tr>
              <a:tr h="574882">
                <a:tc vMerge="1">
                  <a:txBody>
                    <a:bodyPr/>
                    <a:lstStyle/>
                    <a:p>
                      <a:endParaRPr kumimoji="1" lang="ja-JP" altLang="en-US"/>
                    </a:p>
                  </a:txBody>
                  <a:tcPr/>
                </a:tc>
                <a:tc>
                  <a:txBody>
                    <a:bodyPr/>
                    <a:lstStyle/>
                    <a:p>
                      <a:pPr algn="l" fontAlgn="ctr">
                        <a:buNone/>
                      </a:pPr>
                      <a:r>
                        <a:rPr lang="zh-TW" altLang="en-US" sz="1100" b="0" i="0" u="none" strike="noStrike">
                          <a:solidFill>
                            <a:srgbClr val="000000"/>
                          </a:solidFill>
                          <a:effectLst/>
                          <a:latin typeface="Meiryo UI" panose="020B0604030504040204" pitchFamily="50" charset="-128"/>
                          <a:ea typeface="Meiryo UI" panose="020B0604030504040204" pitchFamily="50" charset="-128"/>
                        </a:rPr>
                        <a:t>② 技術的実現可能性</a:t>
                      </a:r>
                      <a:endParaRPr lang="en-US" altLang="zh-TW" sz="11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zh-TW" altLang="en-US" sz="1100" b="0" i="0" u="none" strike="noStrike">
                          <a:solidFill>
                            <a:srgbClr val="000000"/>
                          </a:solidFill>
                          <a:effectLst/>
                          <a:latin typeface="Meiryo UI" panose="020B0604030504040204" pitchFamily="50" charset="-128"/>
                          <a:ea typeface="Meiryo UI" panose="020B0604030504040204" pitchFamily="50" charset="-128"/>
                        </a:rPr>
                        <a:t>（</a:t>
                      </a:r>
                      <a:r>
                        <a:rPr lang="en-US" altLang="zh-TW" sz="1100" b="0" i="0" u="none" strike="noStrike">
                          <a:solidFill>
                            <a:srgbClr val="000000"/>
                          </a:solidFill>
                          <a:effectLst/>
                          <a:latin typeface="Meiryo UI" panose="020B0604030504040204" pitchFamily="50" charset="-128"/>
                          <a:ea typeface="Meiryo UI" panose="020B0604030504040204" pitchFamily="50" charset="-128"/>
                        </a:rPr>
                        <a:t>100</a:t>
                      </a:r>
                      <a:r>
                        <a:rPr lang="zh-TW" altLang="en-US" sz="1100" b="0" i="0" u="none" strike="noStrike">
                          <a:solidFill>
                            <a:srgbClr val="000000"/>
                          </a:solidFill>
                          <a:effectLst/>
                          <a:latin typeface="Meiryo UI" panose="020B0604030504040204" pitchFamily="50" charset="-128"/>
                          <a:ea typeface="Meiryo UI" panose="020B0604030504040204" pitchFamily="50" charset="-128"/>
                        </a:rPr>
                        <a:t>字程度）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gridSpan="2">
                  <a:txBody>
                    <a:bodyPr/>
                    <a:lstStyle/>
                    <a:p>
                      <a:pPr algn="l" fontAlgn="t">
                        <a:buNone/>
                      </a:pPr>
                      <a:r>
                        <a:rPr lang="en-US" altLang="ja-JP" sz="1100" b="0" i="0" u="none" strike="noStrike">
                          <a:solidFill>
                            <a:srgbClr val="757171"/>
                          </a:solidFill>
                          <a:effectLst/>
                          <a:latin typeface="Meiryo UI" panose="020B0604030504040204" pitchFamily="50" charset="-128"/>
                          <a:ea typeface="Meiryo UI" panose="020B0604030504040204" pitchFamily="50" charset="-128"/>
                        </a:rPr>
                        <a:t>※</a:t>
                      </a:r>
                      <a:r>
                        <a:rPr lang="ja-JP" altLang="en-US" sz="1100" b="0" i="0" u="none" strike="noStrike">
                          <a:solidFill>
                            <a:srgbClr val="757171"/>
                          </a:solidFill>
                          <a:effectLst/>
                          <a:latin typeface="Meiryo UI" panose="020B0604030504040204" pitchFamily="50" charset="-128"/>
                          <a:ea typeface="Meiryo UI" panose="020B0604030504040204" pitchFamily="50" charset="-128"/>
                        </a:rPr>
                        <a:t>実証実績、実用化の見通し等を記載してください。 </a:t>
                      </a:r>
                      <a:br>
                        <a:rPr lang="ja-JP" altLang="en-US" sz="1100" b="0" i="0" u="none" strike="noStrike">
                          <a:solidFill>
                            <a:srgbClr val="000000"/>
                          </a:solidFill>
                          <a:effectLst/>
                          <a:latin typeface="Meiryo UI" panose="020B0604030504040204" pitchFamily="50" charset="-128"/>
                          <a:ea typeface="Meiryo UI" panose="020B0604030504040204" pitchFamily="50" charset="-128"/>
                        </a:rPr>
                      </a:br>
                      <a:endParaRPr lang="ja-JP" altLang="en-US" sz="1100" b="0" i="0" u="none" strike="noStrike">
                        <a:solidFill>
                          <a:srgbClr val="000000"/>
                        </a:solidFill>
                        <a:effectLst/>
                        <a:latin typeface="Meiryo UI" panose="020B0604030504040204" pitchFamily="50" charset="-128"/>
                        <a:ea typeface="Meiryo UI" panose="020B0604030504040204" pitchFamily="50" charset="-128"/>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extLst>
                  <a:ext uri="{0D108BD9-81ED-4DB2-BD59-A6C34878D82A}">
                    <a16:rowId xmlns:a16="http://schemas.microsoft.com/office/drawing/2014/main" val="1329991549"/>
                  </a:ext>
                </a:extLst>
              </a:tr>
              <a:tr h="574882">
                <a:tc vMerge="1">
                  <a:txBody>
                    <a:bodyPr/>
                    <a:lstStyle/>
                    <a:p>
                      <a:endParaRPr kumimoji="1" lang="ja-JP" altLang="en-US"/>
                    </a:p>
                  </a:txBody>
                  <a:tcPr/>
                </a:tc>
                <a:tc>
                  <a:txBody>
                    <a:bodyPr/>
                    <a:lstStyle/>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③ 社会課題解決への</a:t>
                      </a:r>
                      <a:endParaRPr lang="en-US" altLang="ja-JP" sz="11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　　貢献性</a:t>
                      </a:r>
                      <a:endParaRPr lang="en-US" altLang="ja-JP" sz="11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en-US" altLang="ja-JP" sz="1100" b="0" i="0" u="none" strike="noStrike">
                          <a:solidFill>
                            <a:srgbClr val="000000"/>
                          </a:solidFill>
                          <a:effectLst/>
                          <a:latin typeface="Meiryo UI" panose="020B0604030504040204" pitchFamily="50" charset="-128"/>
                          <a:ea typeface="Meiryo UI" panose="020B0604030504040204" pitchFamily="50" charset="-128"/>
                        </a:rPr>
                        <a:t>100</a:t>
                      </a:r>
                      <a:r>
                        <a:rPr lang="ja-JP" altLang="en-US" sz="1100" b="0" i="0" u="none" strike="noStrike">
                          <a:solidFill>
                            <a:srgbClr val="000000"/>
                          </a:solidFill>
                          <a:effectLst/>
                          <a:latin typeface="Meiryo UI" panose="020B0604030504040204" pitchFamily="50" charset="-128"/>
                          <a:ea typeface="Meiryo UI" panose="020B0604030504040204" pitchFamily="50" charset="-128"/>
                        </a:rPr>
                        <a:t>字程度）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gridSpan="2">
                  <a:txBody>
                    <a:bodyPr/>
                    <a:lstStyle/>
                    <a:p>
                      <a:pPr algn="l" fontAlgn="t">
                        <a:buNone/>
                      </a:pPr>
                      <a:r>
                        <a:rPr lang="en-US" altLang="ja-JP" sz="1100" b="0" i="0" u="none" strike="noStrike" dirty="0">
                          <a:solidFill>
                            <a:srgbClr val="757171"/>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757171"/>
                          </a:solidFill>
                          <a:effectLst/>
                          <a:latin typeface="Meiryo UI" panose="020B0604030504040204" pitchFamily="50" charset="-128"/>
                          <a:ea typeface="Meiryo UI" panose="020B0604030504040204" pitchFamily="50" charset="-128"/>
                        </a:rPr>
                        <a:t>どのような社会課題に対し、どのように貢献するか記載してください。</a:t>
                      </a:r>
                      <a:endParaRPr lang="ja-JP" altLang="en-US" sz="1100" b="0" i="0" u="none" strike="noStrike" dirty="0">
                        <a:solidFill>
                          <a:schemeClr val="tx1"/>
                        </a:solidFill>
                        <a:effectLst/>
                        <a:latin typeface="Meiryo UI" panose="020B0604030504040204" pitchFamily="50" charset="-128"/>
                        <a:ea typeface="Meiryo UI" panose="020B0604030504040204" pitchFamily="50" charset="-128"/>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extLst>
                  <a:ext uri="{0D108BD9-81ED-4DB2-BD59-A6C34878D82A}">
                    <a16:rowId xmlns:a16="http://schemas.microsoft.com/office/drawing/2014/main" val="895510405"/>
                  </a:ext>
                </a:extLst>
              </a:tr>
              <a:tr h="574882">
                <a:tc vMerge="1">
                  <a:txBody>
                    <a:bodyPr/>
                    <a:lstStyle/>
                    <a:p>
                      <a:endParaRPr kumimoji="1" lang="ja-JP" altLang="en-US"/>
                    </a:p>
                  </a:txBody>
                  <a:tcPr/>
                </a:tc>
                <a:tc>
                  <a:txBody>
                    <a:bodyPr/>
                    <a:lstStyle/>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④ 社会実装の展望　　　</a:t>
                      </a:r>
                      <a:endParaRPr lang="en-US" altLang="ja-JP" sz="11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en-US" altLang="ja-JP" sz="1100" b="0" i="0" u="none" strike="noStrike">
                          <a:solidFill>
                            <a:srgbClr val="000000"/>
                          </a:solidFill>
                          <a:effectLst/>
                          <a:latin typeface="Meiryo UI" panose="020B0604030504040204" pitchFamily="50" charset="-128"/>
                          <a:ea typeface="Meiryo UI" panose="020B0604030504040204" pitchFamily="50" charset="-128"/>
                        </a:rPr>
                        <a:t>100</a:t>
                      </a:r>
                      <a:r>
                        <a:rPr lang="ja-JP" altLang="en-US" sz="1100" b="0" i="0" u="none" strike="noStrike">
                          <a:solidFill>
                            <a:srgbClr val="000000"/>
                          </a:solidFill>
                          <a:effectLst/>
                          <a:latin typeface="Meiryo UI" panose="020B0604030504040204" pitchFamily="50" charset="-128"/>
                          <a:ea typeface="Meiryo UI" panose="020B0604030504040204" pitchFamily="50" charset="-128"/>
                        </a:rPr>
                        <a:t>字程度）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gridSpan="2">
                  <a:txBody>
                    <a:bodyPr/>
                    <a:lstStyle/>
                    <a:p>
                      <a:pPr algn="l" fontAlgn="t">
                        <a:buNone/>
                      </a:pPr>
                      <a:r>
                        <a:rPr lang="en-US" altLang="ja-JP" sz="1100" b="0" i="0" u="none" strike="noStrike" dirty="0">
                          <a:solidFill>
                            <a:srgbClr val="757171"/>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757171"/>
                          </a:solidFill>
                          <a:effectLst/>
                          <a:latin typeface="Meiryo UI" panose="020B0604030504040204" pitchFamily="50" charset="-128"/>
                          <a:ea typeface="Meiryo UI" panose="020B0604030504040204" pitchFamily="50" charset="-128"/>
                        </a:rPr>
                        <a:t>技術フェーズ（実証段階から社会実装初期段階）、今後想定される導入先・用途など社会実装の見通しや、</a:t>
                      </a:r>
                      <a:r>
                        <a:rPr lang="en-US" altLang="ja-JP" sz="1100" b="0" i="0" u="none" strike="noStrike" dirty="0">
                          <a:solidFill>
                            <a:srgbClr val="757171"/>
                          </a:solidFill>
                          <a:effectLst/>
                          <a:latin typeface="Meiryo UI" panose="020B0604030504040204" pitchFamily="50" charset="-128"/>
                          <a:ea typeface="Meiryo UI" panose="020B0604030504040204" pitchFamily="50" charset="-128"/>
                        </a:rPr>
                        <a:t>2030</a:t>
                      </a:r>
                      <a:r>
                        <a:rPr lang="ja-JP" altLang="en-US" sz="1100" b="0" i="0" u="none" strike="noStrike" dirty="0">
                          <a:solidFill>
                            <a:srgbClr val="757171"/>
                          </a:solidFill>
                          <a:effectLst/>
                          <a:latin typeface="Meiryo UI" panose="020B0604030504040204" pitchFamily="50" charset="-128"/>
                          <a:ea typeface="Meiryo UI" panose="020B0604030504040204" pitchFamily="50" charset="-128"/>
                        </a:rPr>
                        <a:t>年・</a:t>
                      </a:r>
                      <a:r>
                        <a:rPr lang="en-US" altLang="ja-JP" sz="1100" b="0" i="0" u="none" strike="noStrike" dirty="0">
                          <a:solidFill>
                            <a:srgbClr val="757171"/>
                          </a:solidFill>
                          <a:effectLst/>
                          <a:latin typeface="Meiryo UI" panose="020B0604030504040204" pitchFamily="50" charset="-128"/>
                          <a:ea typeface="Meiryo UI" panose="020B0604030504040204" pitchFamily="50" charset="-128"/>
                        </a:rPr>
                        <a:t>2040</a:t>
                      </a:r>
                      <a:r>
                        <a:rPr lang="ja-JP" altLang="en-US" sz="1100" b="0" i="0" u="none" strike="noStrike" dirty="0">
                          <a:solidFill>
                            <a:srgbClr val="757171"/>
                          </a:solidFill>
                          <a:effectLst/>
                          <a:latin typeface="Meiryo UI" panose="020B0604030504040204" pitchFamily="50" charset="-128"/>
                          <a:ea typeface="Meiryo UI" panose="020B0604030504040204" pitchFamily="50" charset="-128"/>
                        </a:rPr>
                        <a:t>年における想定される市場規模（ドル建ての場合は</a:t>
                      </a:r>
                      <a:r>
                        <a:rPr lang="en-US" altLang="ja-JP" sz="1100" b="0" i="0" u="none" strike="noStrike" dirty="0">
                          <a:solidFill>
                            <a:srgbClr val="757171"/>
                          </a:solidFill>
                          <a:effectLst/>
                          <a:latin typeface="Meiryo UI" panose="020B0604030504040204" pitchFamily="50" charset="-128"/>
                          <a:ea typeface="Meiryo UI" panose="020B0604030504040204" pitchFamily="50" charset="-128"/>
                        </a:rPr>
                        <a:t>1</a:t>
                      </a:r>
                      <a:r>
                        <a:rPr lang="ja-JP" altLang="en-US" sz="1100" b="0" i="0" u="none" strike="noStrike" dirty="0">
                          <a:solidFill>
                            <a:srgbClr val="757171"/>
                          </a:solidFill>
                          <a:effectLst/>
                          <a:latin typeface="Meiryo UI" panose="020B0604030504040204" pitchFamily="50" charset="-128"/>
                          <a:ea typeface="Meiryo UI" panose="020B0604030504040204" pitchFamily="50" charset="-128"/>
                        </a:rPr>
                        <a:t>ドル＝</a:t>
                      </a:r>
                      <a:r>
                        <a:rPr lang="en-US" altLang="ja-JP" sz="1100" b="0" i="0" u="none" strike="noStrike" dirty="0">
                          <a:solidFill>
                            <a:srgbClr val="757171"/>
                          </a:solidFill>
                          <a:effectLst/>
                          <a:latin typeface="Meiryo UI" panose="020B0604030504040204" pitchFamily="50" charset="-128"/>
                          <a:ea typeface="Meiryo UI" panose="020B0604030504040204" pitchFamily="50" charset="-128"/>
                        </a:rPr>
                        <a:t>150</a:t>
                      </a:r>
                      <a:r>
                        <a:rPr lang="ja-JP" altLang="en-US" sz="1100" b="0" i="0" u="none" strike="noStrike" dirty="0">
                          <a:solidFill>
                            <a:srgbClr val="757171"/>
                          </a:solidFill>
                          <a:effectLst/>
                          <a:latin typeface="Meiryo UI" panose="020B0604030504040204" pitchFamily="50" charset="-128"/>
                          <a:ea typeface="Meiryo UI" panose="020B0604030504040204" pitchFamily="50" charset="-128"/>
                        </a:rPr>
                        <a:t>円で換算円換算）について記載してください。</a:t>
                      </a:r>
                      <a:br>
                        <a:rPr lang="ja-JP" altLang="en-US" sz="1100" b="0" i="0" u="none" strike="noStrike" dirty="0">
                          <a:solidFill>
                            <a:srgbClr val="757171"/>
                          </a:solidFill>
                          <a:effectLst/>
                          <a:latin typeface="Meiryo UI" panose="020B0604030504040204" pitchFamily="50" charset="-128"/>
                          <a:ea typeface="Meiryo UI" panose="020B0604030504040204" pitchFamily="50" charset="-128"/>
                        </a:rPr>
                      </a:br>
                      <a:endParaRPr lang="ja-JP" altLang="en-US" sz="1100" b="0" i="0" u="none" strike="noStrike" dirty="0">
                        <a:solidFill>
                          <a:srgbClr val="757171"/>
                        </a:solidFill>
                        <a:effectLst/>
                        <a:latin typeface="Meiryo UI" panose="020B0604030504040204" pitchFamily="50" charset="-128"/>
                        <a:ea typeface="Meiryo UI" panose="020B0604030504040204" pitchFamily="50" charset="-128"/>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894723219"/>
                  </a:ext>
                </a:extLst>
              </a:tr>
              <a:tr h="574882">
                <a:tc vMerge="1">
                  <a:txBody>
                    <a:bodyPr/>
                    <a:lstStyle/>
                    <a:p>
                      <a:endParaRPr kumimoji="1" lang="ja-JP" altLang="en-US"/>
                    </a:p>
                  </a:txBody>
                  <a:tcPr/>
                </a:tc>
                <a:tc>
                  <a:txBody>
                    <a:bodyPr/>
                    <a:lstStyle/>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⑤ テーマとの整合性 </a:t>
                      </a:r>
                      <a:endParaRPr lang="en-US" altLang="ja-JP" sz="11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en-US" altLang="ja-JP" sz="1100" b="0" i="0" u="none" strike="noStrike">
                          <a:solidFill>
                            <a:srgbClr val="000000"/>
                          </a:solidFill>
                          <a:effectLst/>
                          <a:latin typeface="Meiryo UI" panose="020B0604030504040204" pitchFamily="50" charset="-128"/>
                          <a:ea typeface="Meiryo UI" panose="020B0604030504040204" pitchFamily="50" charset="-128"/>
                        </a:rPr>
                        <a:t>100</a:t>
                      </a:r>
                      <a:r>
                        <a:rPr lang="ja-JP" altLang="en-US" sz="1100" b="0" i="0" u="none" strike="noStrike">
                          <a:solidFill>
                            <a:srgbClr val="000000"/>
                          </a:solidFill>
                          <a:effectLst/>
                          <a:latin typeface="Meiryo UI" panose="020B0604030504040204" pitchFamily="50" charset="-128"/>
                          <a:ea typeface="Meiryo UI" panose="020B0604030504040204" pitchFamily="50" charset="-128"/>
                        </a:rPr>
                        <a:t>字程度）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gridSpan="2">
                  <a:txBody>
                    <a:bodyPr/>
                    <a:lstStyle/>
                    <a:p>
                      <a:pPr algn="l" fontAlgn="t">
                        <a:buNone/>
                      </a:pPr>
                      <a:r>
                        <a:rPr lang="en-US" altLang="ja-JP" sz="1100" b="0" i="0" u="none" strike="noStrike" dirty="0">
                          <a:solidFill>
                            <a:srgbClr val="757171"/>
                          </a:solidFill>
                          <a:effectLst/>
                          <a:latin typeface="Meiryo UI" panose="020B0604030504040204" pitchFamily="50" charset="-128"/>
                          <a:ea typeface="Meiryo UI" panose="020B0604030504040204" pitchFamily="50" charset="-128"/>
                        </a:rPr>
                        <a:t>※GREEN×EXPO 2027</a:t>
                      </a:r>
                      <a:r>
                        <a:rPr lang="ja-JP" altLang="en-US" sz="1100" b="0" i="0" u="none" strike="noStrike" dirty="0">
                          <a:solidFill>
                            <a:srgbClr val="757171"/>
                          </a:solidFill>
                          <a:effectLst/>
                          <a:latin typeface="Meiryo UI" panose="020B0604030504040204" pitchFamily="50" charset="-128"/>
                          <a:ea typeface="Meiryo UI" panose="020B0604030504040204" pitchFamily="50" charset="-128"/>
                        </a:rPr>
                        <a:t>のテーマ「幸せを創る明日の風景」及びサブテーマ「自然との調和」「緑や農による共存」「新産業の創出」「連携による解決」との関係を記載してください。 </a:t>
                      </a:r>
                      <a:br>
                        <a:rPr lang="ja-JP" altLang="en-US" sz="1100" b="0" i="0" u="none" strike="noStrike" dirty="0">
                          <a:solidFill>
                            <a:srgbClr val="757171"/>
                          </a:solidFill>
                          <a:effectLst/>
                          <a:latin typeface="Meiryo UI" panose="020B0604030504040204" pitchFamily="50" charset="-128"/>
                          <a:ea typeface="Meiryo UI" panose="020B0604030504040204" pitchFamily="50" charset="-128"/>
                        </a:rPr>
                      </a:br>
                      <a:r>
                        <a:rPr lang="en-US" altLang="ja-JP" sz="1100" b="0" i="0" u="none" strike="noStrike" dirty="0">
                          <a:solidFill>
                            <a:srgbClr val="757171"/>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757171"/>
                          </a:solidFill>
                          <a:effectLst/>
                          <a:latin typeface="Meiryo UI" panose="020B0604030504040204" pitchFamily="50" charset="-128"/>
                          <a:ea typeface="Meiryo UI" panose="020B0604030504040204" pitchFamily="50" charset="-128"/>
                        </a:rPr>
                        <a:t>参考：</a:t>
                      </a:r>
                      <a:r>
                        <a:rPr lang="en-US" altLang="ja-JP" sz="1100" b="0" i="0" u="none" strike="noStrike" dirty="0">
                          <a:solidFill>
                            <a:srgbClr val="757171"/>
                          </a:solidFill>
                          <a:effectLst/>
                          <a:latin typeface="Meiryo UI" panose="020B0604030504040204" pitchFamily="50" charset="-128"/>
                          <a:ea typeface="Meiryo UI" panose="020B0604030504040204" pitchFamily="50" charset="-128"/>
                        </a:rPr>
                        <a:t>https://expo2027yokohama.or.jp/about/overview/</a:t>
                      </a:r>
                      <a:br>
                        <a:rPr lang="en-US" altLang="ja-JP" sz="1100" b="0" i="0" u="none" strike="noStrike" dirty="0">
                          <a:solidFill>
                            <a:srgbClr val="757171"/>
                          </a:solidFill>
                          <a:effectLst/>
                          <a:latin typeface="Meiryo UI" panose="020B0604030504040204" pitchFamily="50" charset="-128"/>
                          <a:ea typeface="Meiryo UI" panose="020B0604030504040204" pitchFamily="50" charset="-128"/>
                        </a:rPr>
                      </a:br>
                      <a:endParaRPr lang="en-US" altLang="ja-JP" sz="1100" b="0" i="0" u="none" strike="noStrike" dirty="0">
                        <a:solidFill>
                          <a:srgbClr val="757171"/>
                        </a:solidFill>
                        <a:effectLst/>
                        <a:latin typeface="Meiryo UI" panose="020B0604030504040204" pitchFamily="50" charset="-128"/>
                        <a:ea typeface="Meiryo UI" panose="020B0604030504040204" pitchFamily="50" charset="-128"/>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extLst>
                  <a:ext uri="{0D108BD9-81ED-4DB2-BD59-A6C34878D82A}">
                    <a16:rowId xmlns:a16="http://schemas.microsoft.com/office/drawing/2014/main" val="2392664296"/>
                  </a:ext>
                </a:extLst>
              </a:tr>
              <a:tr h="387133">
                <a:tc vMerge="1">
                  <a:txBody>
                    <a:bodyPr/>
                    <a:lstStyle/>
                    <a:p>
                      <a:endParaRPr kumimoji="1" lang="ja-JP" altLang="en-US"/>
                    </a:p>
                  </a:txBody>
                  <a:tcPr/>
                </a:tc>
                <a:tc rowSpan="9">
                  <a:txBody>
                    <a:bodyPr/>
                    <a:lstStyle/>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⑥ </a:t>
                      </a:r>
                      <a:r>
                        <a:rPr lang="en-US" altLang="ja-JP" sz="1100" b="0" i="0" u="none" strike="noStrike">
                          <a:solidFill>
                            <a:srgbClr val="000000"/>
                          </a:solidFill>
                          <a:effectLst/>
                          <a:latin typeface="Meiryo UI" panose="020B0604030504040204" pitchFamily="50" charset="-128"/>
                          <a:ea typeface="Meiryo UI" panose="020B0604030504040204" pitchFamily="50" charset="-128"/>
                        </a:rPr>
                        <a:t>17</a:t>
                      </a:r>
                      <a:r>
                        <a:rPr lang="ja-JP" altLang="en-US" sz="1100" b="0" i="0" u="none" strike="noStrike">
                          <a:solidFill>
                            <a:srgbClr val="000000"/>
                          </a:solidFill>
                          <a:effectLst/>
                          <a:latin typeface="Meiryo UI" panose="020B0604030504040204" pitchFamily="50" charset="-128"/>
                          <a:ea typeface="Meiryo UI" panose="020B0604030504040204" pitchFamily="50" charset="-128"/>
                        </a:rPr>
                        <a:t>の戦略分野との</a:t>
                      </a:r>
                      <a:endParaRPr lang="en-US" altLang="ja-JP" sz="11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　　関連性　　</a:t>
                      </a:r>
                      <a:endParaRPr lang="en-US" altLang="ja-JP" sz="11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　（各</a:t>
                      </a:r>
                      <a:r>
                        <a:rPr lang="en-US" altLang="ja-JP" sz="1100" b="0" i="0" u="none" strike="noStrike">
                          <a:solidFill>
                            <a:srgbClr val="000000"/>
                          </a:solidFill>
                          <a:effectLst/>
                          <a:latin typeface="Meiryo UI" panose="020B0604030504040204" pitchFamily="50" charset="-128"/>
                          <a:ea typeface="Meiryo UI" panose="020B0604030504040204" pitchFamily="50" charset="-128"/>
                        </a:rPr>
                        <a:t>50</a:t>
                      </a:r>
                      <a:r>
                        <a:rPr lang="ja-JP" altLang="en-US" sz="1100" b="0" i="0" u="none" strike="noStrike">
                          <a:solidFill>
                            <a:srgbClr val="000000"/>
                          </a:solidFill>
                          <a:effectLst/>
                          <a:latin typeface="Meiryo UI" panose="020B0604030504040204" pitchFamily="50" charset="-128"/>
                          <a:ea typeface="Meiryo UI" panose="020B0604030504040204" pitchFamily="50" charset="-128"/>
                        </a:rPr>
                        <a:t>字程度）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gridSpan="2">
                  <a:txBody>
                    <a:bodyPr/>
                    <a:lstStyle/>
                    <a:p>
                      <a:pPr algn="l" fontAlgn="t">
                        <a:buNone/>
                      </a:pPr>
                      <a:r>
                        <a:rPr lang="en-US" altLang="ja-JP" sz="1100" b="0" i="0" u="none" strike="noStrike">
                          <a:solidFill>
                            <a:srgbClr val="757171"/>
                          </a:solidFill>
                          <a:effectLst/>
                          <a:latin typeface="Meiryo UI" panose="020B0604030504040204" pitchFamily="50" charset="-128"/>
                          <a:ea typeface="Meiryo UI" panose="020B0604030504040204" pitchFamily="50" charset="-128"/>
                        </a:rPr>
                        <a:t>※</a:t>
                      </a:r>
                      <a:r>
                        <a:rPr lang="ja-JP" altLang="en-US" sz="1100" b="0" i="0" u="none" strike="noStrike">
                          <a:solidFill>
                            <a:srgbClr val="757171"/>
                          </a:solidFill>
                          <a:effectLst/>
                          <a:latin typeface="Meiryo UI" panose="020B0604030504040204" pitchFamily="50" charset="-128"/>
                          <a:ea typeface="Meiryo UI" panose="020B0604030504040204" pitchFamily="50" charset="-128"/>
                        </a:rPr>
                        <a:t>関連する戦略分野の□を■にし、当該分野との関連性について記載してください（複数選択可）。</a:t>
                      </a:r>
                      <a:br>
                        <a:rPr lang="ja-JP" altLang="en-US" sz="1100" b="0" i="0" u="none" strike="noStrike">
                          <a:solidFill>
                            <a:srgbClr val="757171"/>
                          </a:solidFill>
                          <a:effectLst/>
                          <a:latin typeface="Meiryo UI" panose="020B0604030504040204" pitchFamily="50" charset="-128"/>
                          <a:ea typeface="Meiryo UI" panose="020B0604030504040204" pitchFamily="50" charset="-128"/>
                        </a:rPr>
                      </a:br>
                      <a:r>
                        <a:rPr lang="en-US" altLang="ja-JP" sz="1100" b="0" i="0" u="none" strike="noStrike">
                          <a:solidFill>
                            <a:srgbClr val="757171"/>
                          </a:solidFill>
                          <a:effectLst/>
                          <a:latin typeface="Meiryo UI" panose="020B0604030504040204" pitchFamily="50" charset="-128"/>
                          <a:ea typeface="Meiryo UI" panose="020B0604030504040204" pitchFamily="50" charset="-128"/>
                        </a:rPr>
                        <a:t>※</a:t>
                      </a:r>
                      <a:r>
                        <a:rPr lang="ja-JP" altLang="en-US" sz="1100" b="0" i="0" u="none" strike="noStrike">
                          <a:solidFill>
                            <a:srgbClr val="757171"/>
                          </a:solidFill>
                          <a:effectLst/>
                          <a:latin typeface="Meiryo UI" panose="020B0604030504040204" pitchFamily="50" charset="-128"/>
                          <a:ea typeface="Meiryo UI" panose="020B0604030504040204" pitchFamily="50" charset="-128"/>
                        </a:rPr>
                        <a:t>参考：</a:t>
                      </a:r>
                      <a:r>
                        <a:rPr lang="en-US" altLang="ja-JP" sz="1100" b="0" i="0" u="none" strike="noStrike">
                          <a:solidFill>
                            <a:srgbClr val="757171"/>
                          </a:solidFill>
                          <a:effectLst/>
                          <a:latin typeface="Meiryo UI" panose="020B0604030504040204" pitchFamily="50" charset="-128"/>
                          <a:ea typeface="Meiryo UI" panose="020B0604030504040204" pitchFamily="50" charset="-128"/>
                        </a:rPr>
                        <a:t>https://www.cas.go.jp/jp/seisaku/nipponseichosenryaku/index.html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endParaRPr kumimoji="1" lang="ja-JP" altLang="en-US"/>
                    </a:p>
                  </a:txBody>
                  <a:tcPr/>
                </a:tc>
                <a:extLst>
                  <a:ext uri="{0D108BD9-81ED-4DB2-BD59-A6C34878D82A}">
                    <a16:rowId xmlns:a16="http://schemas.microsoft.com/office/drawing/2014/main" val="1678398175"/>
                  </a:ext>
                </a:extLst>
              </a:tr>
              <a:tr h="206671">
                <a:tc vMerge="1">
                  <a:txBody>
                    <a:bodyPr/>
                    <a:lstStyle/>
                    <a:p>
                      <a:endParaRPr kumimoji="1" lang="ja-JP" altLang="en-US"/>
                    </a:p>
                  </a:txBody>
                  <a:tcPr/>
                </a:tc>
                <a:tc vMerge="1">
                  <a:txBody>
                    <a:bodyPr/>
                    <a:lstStyle/>
                    <a:p>
                      <a:endParaRPr kumimoji="1" lang="ja-JP" altLang="en-US"/>
                    </a:p>
                  </a:txBody>
                  <a:tcPr/>
                </a:tc>
                <a:tc>
                  <a:txBody>
                    <a:bodyPr/>
                    <a:lstStyle/>
                    <a:p>
                      <a:pPr algn="l" fontAlgn="ctr">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航空・宇宙</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a:t>
                      </a:r>
                      <a:r>
                        <a:rPr lang="en-US" altLang="ja-JP" sz="1000" b="0" i="0" u="none" strike="noStrike">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a:solidFill>
                            <a:srgbClr val="000000"/>
                          </a:solidFill>
                          <a:effectLst/>
                          <a:latin typeface="Meiryo UI" panose="020B0604030504040204" pitchFamily="50" charset="-128"/>
                          <a:ea typeface="Meiryo UI" panose="020B0604030504040204" pitchFamily="50" charset="-128"/>
                        </a:rPr>
                        <a:t>理由</a:t>
                      </a:r>
                      <a:r>
                        <a:rPr lang="en-US" altLang="ja-JP" sz="1000" b="0" i="0" u="none" strike="noStrike">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791571651"/>
                  </a:ext>
                </a:extLst>
              </a:tr>
              <a:tr h="206671">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マテリアル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a:t>
                      </a:r>
                      <a:r>
                        <a:rPr lang="en-US" altLang="ja-JP" sz="1000" b="0" i="0" u="none" strike="noStrike">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a:solidFill>
                            <a:srgbClr val="000000"/>
                          </a:solidFill>
                          <a:effectLst/>
                          <a:latin typeface="Meiryo UI" panose="020B0604030504040204" pitchFamily="50" charset="-128"/>
                          <a:ea typeface="Meiryo UI" panose="020B0604030504040204" pitchFamily="50" charset="-128"/>
                        </a:rPr>
                        <a:t>理由</a:t>
                      </a:r>
                      <a:r>
                        <a:rPr lang="en-US" altLang="ja-JP" sz="1000" b="0" i="0" u="none" strike="noStrike">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408756349"/>
                  </a:ext>
                </a:extLst>
              </a:tr>
              <a:tr h="206671">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altLang="en-US" sz="1000" b="0" i="0" u="none" strike="noStrike" dirty="0">
                          <a:solidFill>
                            <a:schemeClr val="tx1"/>
                          </a:solidFill>
                          <a:effectLst/>
                          <a:latin typeface="Meiryo UI" panose="020B0604030504040204" pitchFamily="50" charset="-128"/>
                          <a:ea typeface="Meiryo UI" panose="020B0604030504040204" pitchFamily="50" charset="-128"/>
                        </a:rPr>
                        <a:t>□</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合成生物学・バイオ</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a:t>
                      </a:r>
                      <a:r>
                        <a:rPr lang="en-US" altLang="ja-JP" sz="1000" b="0" i="0" u="none" strike="noStrike">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a:solidFill>
                            <a:srgbClr val="000000"/>
                          </a:solidFill>
                          <a:effectLst/>
                          <a:latin typeface="Meiryo UI" panose="020B0604030504040204" pitchFamily="50" charset="-128"/>
                          <a:ea typeface="Meiryo UI" panose="020B0604030504040204" pitchFamily="50" charset="-128"/>
                        </a:rPr>
                        <a:t>理由</a:t>
                      </a:r>
                      <a:r>
                        <a:rPr lang="en-US" altLang="ja-JP" sz="1000" b="0" i="0" u="none" strike="noStrike">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4275782910"/>
                  </a:ext>
                </a:extLst>
              </a:tr>
              <a:tr h="206671">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資源・エネルギー安全保障・</a:t>
                      </a: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GX</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a:t>
                      </a:r>
                      <a:r>
                        <a:rPr lang="en-US" altLang="ja-JP" sz="1000" b="0" i="0" u="none" strike="noStrike">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a:solidFill>
                            <a:srgbClr val="000000"/>
                          </a:solidFill>
                          <a:effectLst/>
                          <a:latin typeface="Meiryo UI" panose="020B0604030504040204" pitchFamily="50" charset="-128"/>
                          <a:ea typeface="Meiryo UI" panose="020B0604030504040204" pitchFamily="50" charset="-128"/>
                        </a:rPr>
                        <a:t>理由</a:t>
                      </a:r>
                      <a:r>
                        <a:rPr lang="en-US" altLang="ja-JP" sz="1000" b="0" i="0" u="none" strike="noStrike">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40324332"/>
                  </a:ext>
                </a:extLst>
              </a:tr>
              <a:tr h="206671">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フュージョンエネルギー</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a:t>
                      </a:r>
                      <a:r>
                        <a:rPr lang="en-US" altLang="ja-JP" sz="1000" b="0" i="0" u="none" strike="noStrike">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a:solidFill>
                            <a:srgbClr val="000000"/>
                          </a:solidFill>
                          <a:effectLst/>
                          <a:latin typeface="Meiryo UI" panose="020B0604030504040204" pitchFamily="50" charset="-128"/>
                          <a:ea typeface="Meiryo UI" panose="020B0604030504040204" pitchFamily="50" charset="-128"/>
                        </a:rPr>
                        <a:t>理由</a:t>
                      </a:r>
                      <a:r>
                        <a:rPr lang="en-US" altLang="ja-JP" sz="1000" b="0" i="0" u="none" strike="noStrike">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549574869"/>
                  </a:ext>
                </a:extLst>
              </a:tr>
              <a:tr h="206671">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防災・国土強靭化</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a:t>
                      </a:r>
                      <a:r>
                        <a:rPr lang="en-US" altLang="ja-JP" sz="1000" b="0" i="0" u="none" strike="noStrike">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a:solidFill>
                            <a:srgbClr val="000000"/>
                          </a:solidFill>
                          <a:effectLst/>
                          <a:latin typeface="Meiryo UI" panose="020B0604030504040204" pitchFamily="50" charset="-128"/>
                          <a:ea typeface="Meiryo UI" panose="020B0604030504040204" pitchFamily="50" charset="-128"/>
                        </a:rPr>
                        <a:t>理由</a:t>
                      </a:r>
                      <a:r>
                        <a:rPr lang="en-US" altLang="ja-JP" sz="1000" b="0" i="0" u="none" strike="noStrike">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3701892947"/>
                  </a:ext>
                </a:extLst>
              </a:tr>
              <a:tr h="206671">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フードテック</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a:t>
                      </a:r>
                      <a:r>
                        <a:rPr lang="en-US" altLang="ja-JP" sz="1000" b="0" i="0" u="none" strike="noStrike">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a:solidFill>
                            <a:srgbClr val="000000"/>
                          </a:solidFill>
                          <a:effectLst/>
                          <a:latin typeface="Meiryo UI" panose="020B0604030504040204" pitchFamily="50" charset="-128"/>
                          <a:ea typeface="Meiryo UI" panose="020B0604030504040204" pitchFamily="50" charset="-128"/>
                        </a:rPr>
                        <a:t>理由</a:t>
                      </a:r>
                      <a:r>
                        <a:rPr lang="en-US" altLang="ja-JP" sz="1000" b="0" i="0" u="none" strike="noStrike">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extLst>
                  <a:ext uri="{0D108BD9-81ED-4DB2-BD59-A6C34878D82A}">
                    <a16:rowId xmlns:a16="http://schemas.microsoft.com/office/drawing/2014/main" val="1427221437"/>
                  </a:ext>
                </a:extLst>
              </a:tr>
              <a:tr h="206671">
                <a:tc vMerge="1">
                  <a:txBody>
                    <a:bodyPr/>
                    <a:lstStyle/>
                    <a:p>
                      <a:endParaRPr kumimoji="1" lang="ja-JP" altLang="en-US"/>
                    </a:p>
                  </a:txBody>
                  <a:tcPr/>
                </a:tc>
                <a:tc vMerge="1">
                  <a:txBody>
                    <a:bodyPr/>
                    <a:lstStyle/>
                    <a:p>
                      <a:endParaRPr kumimoji="1" lang="ja-JP" altLang="en-US"/>
                    </a:p>
                  </a:txBody>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その他（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　</a:t>
                      </a:r>
                      <a:r>
                        <a:rPr lang="en-US" altLang="ja-JP" sz="1000" b="0" i="0" u="none" strike="noStrike">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a:solidFill>
                            <a:srgbClr val="000000"/>
                          </a:solidFill>
                          <a:effectLst/>
                          <a:latin typeface="Meiryo UI" panose="020B0604030504040204" pitchFamily="50" charset="-128"/>
                          <a:ea typeface="Meiryo UI" panose="020B0604030504040204" pitchFamily="50" charset="-128"/>
                        </a:rPr>
                        <a:t>理由</a:t>
                      </a:r>
                      <a:r>
                        <a:rPr lang="en-US" altLang="ja-JP" sz="1000" b="0" i="0" u="none" strike="noStrike">
                          <a:solidFill>
                            <a:srgbClr val="000000"/>
                          </a:solidFill>
                          <a:effectLst/>
                          <a:latin typeface="Meiryo UI" panose="020B0604030504040204" pitchFamily="50" charset="-128"/>
                          <a:ea typeface="Meiryo UI" panose="020B0604030504040204" pitchFamily="50" charset="-128"/>
                        </a:rPr>
                        <a:t>) </a:t>
                      </a:r>
                      <a:r>
                        <a:rPr lang="ja-JP"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67708686"/>
                  </a:ext>
                </a:extLst>
              </a:tr>
              <a:tr h="720000">
                <a:tc vMerge="1">
                  <a:txBody>
                    <a:bodyPr/>
                    <a:lstStyle/>
                    <a:p>
                      <a:endParaRPr kumimoji="1" lang="ja-JP" altLang="en-US"/>
                    </a:p>
                  </a:txBody>
                  <a:tcPr/>
                </a:tc>
                <a:tc>
                  <a:txBody>
                    <a:bodyPr/>
                    <a:lstStyle/>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⑦ 展示内容の魅力・</a:t>
                      </a:r>
                      <a:endParaRPr lang="en-US" altLang="ja-JP" sz="11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100" b="0" i="0" u="none" strike="noStrike">
                          <a:solidFill>
                            <a:srgbClr val="000000"/>
                          </a:solidFill>
                          <a:effectLst/>
                          <a:latin typeface="Meiryo UI" panose="020B0604030504040204" pitchFamily="50" charset="-128"/>
                          <a:ea typeface="Meiryo UI" panose="020B0604030504040204" pitchFamily="50" charset="-128"/>
                        </a:rPr>
                        <a:t>　　発信力 </a:t>
                      </a:r>
                      <a:br>
                        <a:rPr lang="ja-JP" altLang="en-US" sz="1100" b="0" i="0" u="none" strike="noStrike">
                          <a:solidFill>
                            <a:srgbClr val="000000"/>
                          </a:solidFill>
                          <a:effectLst/>
                          <a:latin typeface="Meiryo UI" panose="020B0604030504040204" pitchFamily="50" charset="-128"/>
                          <a:ea typeface="Meiryo UI" panose="020B0604030504040204" pitchFamily="50" charset="-128"/>
                        </a:rPr>
                      </a:br>
                      <a:r>
                        <a:rPr lang="ja-JP" altLang="en-US" sz="1100" b="0" i="0" u="none" strike="noStrike">
                          <a:solidFill>
                            <a:srgbClr val="000000"/>
                          </a:solidFill>
                          <a:effectLst/>
                          <a:latin typeface="Meiryo UI" panose="020B0604030504040204" pitchFamily="50" charset="-128"/>
                          <a:ea typeface="Meiryo UI" panose="020B0604030504040204" pitchFamily="50" charset="-128"/>
                        </a:rPr>
                        <a:t>　（</a:t>
                      </a:r>
                      <a:r>
                        <a:rPr lang="en-US" altLang="ja-JP" sz="1100" b="0" i="0" u="none" strike="noStrike">
                          <a:solidFill>
                            <a:srgbClr val="000000"/>
                          </a:solidFill>
                          <a:effectLst/>
                          <a:latin typeface="Meiryo UI" panose="020B0604030504040204" pitchFamily="50" charset="-128"/>
                          <a:ea typeface="Meiryo UI" panose="020B0604030504040204" pitchFamily="50" charset="-128"/>
                        </a:rPr>
                        <a:t>100</a:t>
                      </a:r>
                      <a:r>
                        <a:rPr lang="ja-JP" altLang="en-US" sz="1100" b="0" i="0" u="none" strike="noStrike">
                          <a:solidFill>
                            <a:srgbClr val="000000"/>
                          </a:solidFill>
                          <a:effectLst/>
                          <a:latin typeface="Meiryo UI" panose="020B0604030504040204" pitchFamily="50" charset="-128"/>
                          <a:ea typeface="Meiryo UI" panose="020B0604030504040204" pitchFamily="50" charset="-128"/>
                        </a:rPr>
                        <a:t>字程度）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5F9E3"/>
                    </a:solidFill>
                  </a:tcPr>
                </a:tc>
                <a:tc gridSpan="2">
                  <a:txBody>
                    <a:bodyPr/>
                    <a:lstStyle/>
                    <a:p>
                      <a:pPr algn="l" fontAlgn="t">
                        <a:buNone/>
                      </a:pPr>
                      <a:r>
                        <a:rPr lang="en-US" altLang="ja-JP" sz="1100" b="0" i="0" u="none" strike="noStrike" dirty="0">
                          <a:solidFill>
                            <a:srgbClr val="757171"/>
                          </a:solidFill>
                          <a:effectLst/>
                          <a:latin typeface="Meiryo UI" panose="020B0604030504040204" pitchFamily="50" charset="-128"/>
                          <a:ea typeface="Meiryo UI" panose="020B0604030504040204" pitchFamily="50" charset="-128"/>
                        </a:rPr>
                        <a:t>※</a:t>
                      </a:r>
                      <a:r>
                        <a:rPr lang="ja-JP" altLang="en-US" sz="1100" b="0" i="0" u="none" strike="noStrike" dirty="0">
                          <a:solidFill>
                            <a:srgbClr val="757171"/>
                          </a:solidFill>
                          <a:effectLst/>
                          <a:latin typeface="Meiryo UI" panose="020B0604030504040204" pitchFamily="50" charset="-128"/>
                          <a:ea typeface="Meiryo UI" panose="020B0604030504040204" pitchFamily="50" charset="-128"/>
                        </a:rPr>
                        <a:t>展示手法、一般来場者にも分かりやすく伝えるための工夫等を記載してください。</a:t>
                      </a:r>
                      <a:br>
                        <a:rPr lang="en-US" sz="1100" b="0" i="0" u="none" strike="noStrike" dirty="0">
                          <a:solidFill>
                            <a:srgbClr val="000000"/>
                          </a:solidFill>
                          <a:effectLst/>
                          <a:latin typeface="Meiryo UI" panose="020B0604030504040204" pitchFamily="50" charset="-128"/>
                          <a:ea typeface="Meiryo UI" panose="020B0604030504040204" pitchFamily="50" charset="-128"/>
                        </a:rPr>
                      </a:br>
                      <a:br>
                        <a:rPr lang="en-US" sz="1100" b="0" i="0" u="none" strike="noStrike" dirty="0">
                          <a:solidFill>
                            <a:srgbClr val="000000"/>
                          </a:solidFill>
                          <a:effectLst/>
                          <a:latin typeface="Meiryo UI" panose="020B0604030504040204" pitchFamily="50" charset="-128"/>
                          <a:ea typeface="Meiryo UI" panose="020B0604030504040204" pitchFamily="50" charset="-128"/>
                        </a:rPr>
                      </a:br>
                      <a:r>
                        <a:rPr lang="en-US" sz="11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kumimoji="1" lang="ja-JP" altLang="en-US"/>
                    </a:p>
                  </a:txBody>
                  <a:tcPr/>
                </a:tc>
                <a:extLst>
                  <a:ext uri="{0D108BD9-81ED-4DB2-BD59-A6C34878D82A}">
                    <a16:rowId xmlns:a16="http://schemas.microsoft.com/office/drawing/2014/main" val="3076997612"/>
                  </a:ext>
                </a:extLst>
              </a:tr>
            </a:tbl>
          </a:graphicData>
        </a:graphic>
      </p:graphicFrame>
      <p:sp>
        <p:nvSpPr>
          <p:cNvPr id="6" name="テキスト ボックス 5">
            <a:extLst>
              <a:ext uri="{FF2B5EF4-FFF2-40B4-BE49-F238E27FC236}">
                <a16:creationId xmlns:a16="http://schemas.microsoft.com/office/drawing/2014/main" id="{1D690144-A1F7-ED34-94C0-F51090F6B38E}"/>
              </a:ext>
            </a:extLst>
          </p:cNvPr>
          <p:cNvSpPr txBox="1"/>
          <p:nvPr/>
        </p:nvSpPr>
        <p:spPr>
          <a:xfrm>
            <a:off x="5386047" y="54110"/>
            <a:ext cx="4565673" cy="461665"/>
          </a:xfrm>
          <a:prstGeom prst="rect">
            <a:avLst/>
          </a:prstGeom>
          <a:noFill/>
        </p:spPr>
        <p:txBody>
          <a:bodyPr wrap="none" rtlCol="0">
            <a:spAutoFit/>
          </a:bodyPr>
          <a:lstStyle/>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グレー文字は記載例・注意事項です。提出時には削除してください。</a:t>
            </a:r>
            <a:endParaRPr lang="en-US" altLang="ja-JP" sz="1200" dirty="0">
              <a:solidFill>
                <a:schemeClr val="bg2">
                  <a:lumMod val="50000"/>
                </a:schemeClr>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合計６ページ以内に収まるように作成してください。</a:t>
            </a:r>
            <a:endParaRPr kumimoji="1" lang="ja-JP" altLang="en-US" sz="1200" dirty="0">
              <a:solidFill>
                <a:schemeClr val="bg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38723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08904-A51B-9786-2355-03A4F3B2DFED}"/>
            </a:ext>
          </a:extLst>
        </p:cNvPr>
        <p:cNvGrpSpPr/>
        <p:nvPr/>
      </p:nvGrpSpPr>
      <p:grpSpPr>
        <a:xfrm>
          <a:off x="0" y="0"/>
          <a:ext cx="0" cy="0"/>
          <a:chOff x="0" y="0"/>
          <a:chExt cx="0" cy="0"/>
        </a:xfrm>
      </p:grpSpPr>
      <p:sp>
        <p:nvSpPr>
          <p:cNvPr id="4" name="タイトル 3">
            <a:extLst>
              <a:ext uri="{FF2B5EF4-FFF2-40B4-BE49-F238E27FC236}">
                <a16:creationId xmlns:a16="http://schemas.microsoft.com/office/drawing/2014/main" id="{FB4CD5C7-D18F-46DB-667C-8266E4AC5DAD}"/>
              </a:ext>
            </a:extLst>
          </p:cNvPr>
          <p:cNvSpPr>
            <a:spLocks noGrp="1"/>
          </p:cNvSpPr>
          <p:nvPr>
            <p:ph type="title"/>
          </p:nvPr>
        </p:nvSpPr>
        <p:spPr>
          <a:xfrm>
            <a:off x="0" y="0"/>
            <a:ext cx="9304020" cy="476250"/>
          </a:xfrm>
        </p:spPr>
        <p:txBody>
          <a:bodyPr/>
          <a:lstStyle/>
          <a:p>
            <a:r>
              <a:rPr lang="ja-JP" altLang="en-US" sz="2400" dirty="0"/>
              <a:t>（様式２）</a:t>
            </a:r>
          </a:p>
        </p:txBody>
      </p:sp>
      <p:graphicFrame>
        <p:nvGraphicFramePr>
          <p:cNvPr id="24" name="表 23">
            <a:extLst>
              <a:ext uri="{FF2B5EF4-FFF2-40B4-BE49-F238E27FC236}">
                <a16:creationId xmlns:a16="http://schemas.microsoft.com/office/drawing/2014/main" id="{BE70234B-9DF8-44DB-638F-1697ACED115B}"/>
              </a:ext>
            </a:extLst>
          </p:cNvPr>
          <p:cNvGraphicFramePr>
            <a:graphicFrameLocks noGrp="1"/>
          </p:cNvGraphicFramePr>
          <p:nvPr>
            <p:extLst>
              <p:ext uri="{D42A27DB-BD31-4B8C-83A1-F6EECF244321}">
                <p14:modId xmlns:p14="http://schemas.microsoft.com/office/powerpoint/2010/main" val="3204591740"/>
              </p:ext>
            </p:extLst>
          </p:nvPr>
        </p:nvGraphicFramePr>
        <p:xfrm>
          <a:off x="300990" y="903470"/>
          <a:ext cx="9304019" cy="5613443"/>
        </p:xfrm>
        <a:graphic>
          <a:graphicData uri="http://schemas.openxmlformats.org/drawingml/2006/table">
            <a:tbl>
              <a:tblPr/>
              <a:tblGrid>
                <a:gridCol w="1619118">
                  <a:extLst>
                    <a:ext uri="{9D8B030D-6E8A-4147-A177-3AD203B41FA5}">
                      <a16:colId xmlns:a16="http://schemas.microsoft.com/office/drawing/2014/main" val="275084740"/>
                    </a:ext>
                  </a:extLst>
                </a:gridCol>
                <a:gridCol w="7684901">
                  <a:extLst>
                    <a:ext uri="{9D8B030D-6E8A-4147-A177-3AD203B41FA5}">
                      <a16:colId xmlns:a16="http://schemas.microsoft.com/office/drawing/2014/main" val="1061597918"/>
                    </a:ext>
                  </a:extLst>
                </a:gridCol>
              </a:tblGrid>
              <a:tr h="729130">
                <a:tc>
                  <a:txBody>
                    <a:bodyPr/>
                    <a:lstStyle/>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（６）展示名称</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EDE7"/>
                    </a:solidFill>
                  </a:tcPr>
                </a:tc>
                <a:tc>
                  <a:txBody>
                    <a:bodyPr/>
                    <a:lstStyle/>
                    <a:p>
                      <a:pPr algn="l" fontAlgn="ctr">
                        <a:buNone/>
                      </a:pP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917213"/>
                  </a:ext>
                </a:extLst>
              </a:tr>
              <a:tr h="1603637">
                <a:tc>
                  <a:txBody>
                    <a:bodyPr/>
                    <a:lstStyle/>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（７）展示内容の概要</a:t>
                      </a:r>
                      <a:endParaRPr lang="en-US" altLang="ja-JP" sz="1200" b="0" i="0" u="none" strike="noStrike">
                        <a:solidFill>
                          <a:srgbClr val="000000"/>
                        </a:solidFill>
                        <a:effectLst/>
                        <a:latin typeface="Meiryo UI" panose="020B0604030504040204" pitchFamily="50" charset="-128"/>
                        <a:ea typeface="Meiryo UI" panose="020B0604030504040204" pitchFamily="50" charset="-128"/>
                      </a:endParaRPr>
                    </a:p>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　　　（</a:t>
                      </a:r>
                      <a:r>
                        <a:rPr lang="en-US" altLang="ja-JP" sz="1200" b="0" i="0" u="none" strike="noStrike">
                          <a:solidFill>
                            <a:srgbClr val="000000"/>
                          </a:solidFill>
                          <a:effectLst/>
                          <a:latin typeface="Meiryo UI" panose="020B0604030504040204" pitchFamily="50" charset="-128"/>
                          <a:ea typeface="Meiryo UI" panose="020B0604030504040204" pitchFamily="50" charset="-128"/>
                        </a:rPr>
                        <a:t>100</a:t>
                      </a:r>
                      <a:r>
                        <a:rPr lang="ja-JP" altLang="en-US" sz="1200" b="0" i="0" u="none" strike="noStrike">
                          <a:solidFill>
                            <a:srgbClr val="000000"/>
                          </a:solidFill>
                          <a:effectLst/>
                          <a:latin typeface="Meiryo UI" panose="020B0604030504040204" pitchFamily="50" charset="-128"/>
                          <a:ea typeface="Meiryo UI" panose="020B0604030504040204" pitchFamily="50" charset="-128"/>
                        </a:rPr>
                        <a:t>字程度）</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EDE7"/>
                    </a:solidFill>
                  </a:tcPr>
                </a:tc>
                <a:tc>
                  <a:txBody>
                    <a:bodyPr/>
                    <a:lstStyle/>
                    <a:p>
                      <a:pPr algn="l" fontAlgn="ctr">
                        <a:buNone/>
                      </a:pPr>
                      <a:r>
                        <a:rPr lang="en-US" altLang="ja-JP" sz="1200" b="0" i="0" u="none" strike="noStrike">
                          <a:solidFill>
                            <a:schemeClr val="bg2">
                              <a:lumMod val="50000"/>
                            </a:schemeClr>
                          </a:solidFill>
                          <a:effectLst/>
                          <a:latin typeface="Meiryo UI" panose="020B0604030504040204" pitchFamily="50" charset="-128"/>
                          <a:ea typeface="Meiryo UI" panose="020B0604030504040204" pitchFamily="50" charset="-128"/>
                        </a:rPr>
                        <a:t>※</a:t>
                      </a:r>
                      <a:r>
                        <a:rPr lang="ja-JP" altLang="en-US" sz="1200" b="0" i="0" u="none" strike="noStrike">
                          <a:solidFill>
                            <a:schemeClr val="bg2">
                              <a:lumMod val="50000"/>
                            </a:schemeClr>
                          </a:solidFill>
                          <a:effectLst/>
                          <a:latin typeface="Meiryo UI" panose="020B0604030504040204" pitchFamily="50" charset="-128"/>
                          <a:ea typeface="Meiryo UI" panose="020B0604030504040204" pitchFamily="50" charset="-128"/>
                        </a:rPr>
                        <a:t>来場者に展示する内容・展示方法（模型、映像等）を記載してください。</a:t>
                      </a: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p>
                      <a:pPr algn="l" fontAlgn="t">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　</a:t>
                      </a:r>
                    </a:p>
                    <a:p>
                      <a:pPr algn="l" fontAlgn="t">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70773262"/>
                  </a:ext>
                </a:extLst>
              </a:tr>
              <a:tr h="3280676">
                <a:tc>
                  <a:txBody>
                    <a:bodyPr/>
                    <a:lstStyle/>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	</a:t>
                      </a:r>
                    </a:p>
                    <a:p>
                      <a:pPr algn="l" fontAlgn="ctr">
                        <a:buNone/>
                      </a:pPr>
                      <a:r>
                        <a:rPr lang="ja-JP" altLang="en-US" sz="1200" b="0" i="0" u="none" strike="noStrike">
                          <a:solidFill>
                            <a:srgbClr val="000000"/>
                          </a:solidFill>
                          <a:effectLst/>
                          <a:latin typeface="Meiryo UI" panose="020B0604030504040204" pitchFamily="50" charset="-128"/>
                          <a:ea typeface="Meiryo UI" panose="020B0604030504040204" pitchFamily="50" charset="-128"/>
                        </a:rPr>
                        <a:t>（８）展示イメージ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5EDE7"/>
                    </a:solidFill>
                  </a:tcPr>
                </a:tc>
                <a:tc>
                  <a:txBody>
                    <a:bodyPr/>
                    <a:lstStyle/>
                    <a:p>
                      <a:pPr algn="l" fontAlgn="t">
                        <a:buNone/>
                      </a:pPr>
                      <a:endParaRPr lang="ja-JP" altLang="en-US" sz="1200" b="0" i="0" u="none" strike="noStrike">
                        <a:solidFill>
                          <a:srgbClr val="000000"/>
                        </a:solidFill>
                        <a:effectLst/>
                        <a:latin typeface="Meiryo UI" panose="020B0604030504040204" pitchFamily="50" charset="-128"/>
                        <a:ea typeface="Meiryo UI" panose="020B0604030504040204" pitchFamily="50" charset="-128"/>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70579307"/>
                  </a:ext>
                </a:extLst>
              </a:tr>
            </a:tbl>
          </a:graphicData>
        </a:graphic>
      </p:graphicFrame>
      <p:sp>
        <p:nvSpPr>
          <p:cNvPr id="2" name="正方形/長方形 1">
            <a:extLst>
              <a:ext uri="{FF2B5EF4-FFF2-40B4-BE49-F238E27FC236}">
                <a16:creationId xmlns:a16="http://schemas.microsoft.com/office/drawing/2014/main" id="{EC5EDA12-984F-CD45-B9E9-43EDAF865770}"/>
              </a:ext>
            </a:extLst>
          </p:cNvPr>
          <p:cNvSpPr/>
          <p:nvPr/>
        </p:nvSpPr>
        <p:spPr>
          <a:xfrm>
            <a:off x="2087620" y="3710191"/>
            <a:ext cx="3587466" cy="2318017"/>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400" b="1"/>
              <a:t>展示内容イメージ画像、図等</a:t>
            </a:r>
            <a:endParaRPr lang="en-US" altLang="ja-JP" sz="1400" b="1"/>
          </a:p>
        </p:txBody>
      </p:sp>
      <p:sp>
        <p:nvSpPr>
          <p:cNvPr id="3" name="正方形/長方形 2">
            <a:extLst>
              <a:ext uri="{FF2B5EF4-FFF2-40B4-BE49-F238E27FC236}">
                <a16:creationId xmlns:a16="http://schemas.microsoft.com/office/drawing/2014/main" id="{6DC2D87A-C66D-30C4-06F3-37A8A95B9881}"/>
              </a:ext>
            </a:extLst>
          </p:cNvPr>
          <p:cNvSpPr/>
          <p:nvPr/>
        </p:nvSpPr>
        <p:spPr>
          <a:xfrm>
            <a:off x="5846314" y="3710191"/>
            <a:ext cx="3587466" cy="2318017"/>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400" b="1"/>
              <a:t>展示内容イメージ画像、図等</a:t>
            </a:r>
            <a:endParaRPr lang="ja-JP" altLang="en-US" sz="1400" b="1">
              <a:highlight>
                <a:srgbClr val="00FF00"/>
              </a:highlight>
            </a:endParaRPr>
          </a:p>
        </p:txBody>
      </p:sp>
      <p:sp>
        <p:nvSpPr>
          <p:cNvPr id="6" name="テキスト ボックス 5">
            <a:extLst>
              <a:ext uri="{FF2B5EF4-FFF2-40B4-BE49-F238E27FC236}">
                <a16:creationId xmlns:a16="http://schemas.microsoft.com/office/drawing/2014/main" id="{BC856C9F-7872-B59B-6824-89F8296999E8}"/>
              </a:ext>
            </a:extLst>
          </p:cNvPr>
          <p:cNvSpPr txBox="1"/>
          <p:nvPr/>
        </p:nvSpPr>
        <p:spPr>
          <a:xfrm>
            <a:off x="5386047" y="54110"/>
            <a:ext cx="4565673" cy="461665"/>
          </a:xfrm>
          <a:prstGeom prst="rect">
            <a:avLst/>
          </a:prstGeom>
          <a:noFill/>
        </p:spPr>
        <p:txBody>
          <a:bodyPr wrap="none" rtlCol="0">
            <a:spAutoFit/>
          </a:bodyPr>
          <a:lstStyle/>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グレー文字は記載例・注意事項です。提出時には削除してください。</a:t>
            </a:r>
            <a:endParaRPr lang="en-US" altLang="ja-JP" sz="1200" dirty="0">
              <a:solidFill>
                <a:schemeClr val="bg2">
                  <a:lumMod val="50000"/>
                </a:schemeClr>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合計６ページ以内に収まるように作成してください。</a:t>
            </a:r>
            <a:endParaRPr kumimoji="1" lang="ja-JP" altLang="en-US" sz="1200" dirty="0">
              <a:solidFill>
                <a:schemeClr val="bg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048866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357349E-C1A2-0218-98B0-38C6ECE4B7D4}"/>
              </a:ext>
            </a:extLst>
          </p:cNvPr>
          <p:cNvSpPr/>
          <p:nvPr/>
        </p:nvSpPr>
        <p:spPr>
          <a:xfrm>
            <a:off x="747993" y="1252741"/>
            <a:ext cx="8410014" cy="4822622"/>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600" b="1" dirty="0"/>
              <a:t>（その他参考情報があれば使用してください。</a:t>
            </a:r>
            <a:endParaRPr lang="en-US" altLang="ja-JP" sz="1600" b="1" dirty="0"/>
          </a:p>
          <a:p>
            <a:pPr algn="ctr"/>
            <a:r>
              <a:rPr lang="ja-JP" altLang="en-US" sz="1600" b="1" dirty="0"/>
              <a:t>その際、文字サイズは</a:t>
            </a:r>
            <a:r>
              <a:rPr lang="en-US" altLang="ja-JP" sz="1600" b="1" dirty="0"/>
              <a:t>11pt</a:t>
            </a:r>
            <a:r>
              <a:rPr lang="ja-JP" altLang="en-US" sz="1600" b="1" dirty="0"/>
              <a:t>以上としてください。）</a:t>
            </a:r>
            <a:endParaRPr lang="en-US" altLang="ja-JP" sz="1600" b="1" dirty="0"/>
          </a:p>
        </p:txBody>
      </p:sp>
      <p:sp>
        <p:nvSpPr>
          <p:cNvPr id="5" name="タイトル 3">
            <a:extLst>
              <a:ext uri="{FF2B5EF4-FFF2-40B4-BE49-F238E27FC236}">
                <a16:creationId xmlns:a16="http://schemas.microsoft.com/office/drawing/2014/main" id="{1C5D8AA4-2FEC-48A4-321F-2BEF7544E74A}"/>
              </a:ext>
            </a:extLst>
          </p:cNvPr>
          <p:cNvSpPr>
            <a:spLocks noGrp="1"/>
          </p:cNvSpPr>
          <p:nvPr>
            <p:ph type="title"/>
          </p:nvPr>
        </p:nvSpPr>
        <p:spPr>
          <a:xfrm>
            <a:off x="0" y="0"/>
            <a:ext cx="9304020" cy="476250"/>
          </a:xfrm>
        </p:spPr>
        <p:txBody>
          <a:bodyPr/>
          <a:lstStyle/>
          <a:p>
            <a:r>
              <a:rPr lang="ja-JP" altLang="en-US" sz="2400" dirty="0"/>
              <a:t>（様式２）</a:t>
            </a:r>
          </a:p>
        </p:txBody>
      </p:sp>
      <p:sp>
        <p:nvSpPr>
          <p:cNvPr id="6" name="テキスト ボックス 5">
            <a:extLst>
              <a:ext uri="{FF2B5EF4-FFF2-40B4-BE49-F238E27FC236}">
                <a16:creationId xmlns:a16="http://schemas.microsoft.com/office/drawing/2014/main" id="{1C7AACD9-0540-AD98-C08A-8193009A0991}"/>
              </a:ext>
            </a:extLst>
          </p:cNvPr>
          <p:cNvSpPr txBox="1"/>
          <p:nvPr/>
        </p:nvSpPr>
        <p:spPr>
          <a:xfrm>
            <a:off x="5386047" y="54110"/>
            <a:ext cx="4565673" cy="461665"/>
          </a:xfrm>
          <a:prstGeom prst="rect">
            <a:avLst/>
          </a:prstGeom>
          <a:noFill/>
        </p:spPr>
        <p:txBody>
          <a:bodyPr wrap="none" rtlCol="0">
            <a:spAutoFit/>
          </a:bodyPr>
          <a:lstStyle/>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グレー文字は記載例・注意事項です。提出時には削除してください。</a:t>
            </a:r>
            <a:endParaRPr lang="en-US" altLang="ja-JP" sz="1200" dirty="0">
              <a:solidFill>
                <a:schemeClr val="bg2">
                  <a:lumMod val="50000"/>
                </a:schemeClr>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合計６ページ以内に収まるように作成してください。</a:t>
            </a:r>
            <a:endParaRPr kumimoji="1" lang="ja-JP" altLang="en-US" sz="1200" dirty="0">
              <a:solidFill>
                <a:schemeClr val="bg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92816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93B93-EF3E-E6DE-6239-C01E03E70154}"/>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9C410E97-97AE-25FF-67A9-CC01D08EC64F}"/>
              </a:ext>
            </a:extLst>
          </p:cNvPr>
          <p:cNvSpPr/>
          <p:nvPr/>
        </p:nvSpPr>
        <p:spPr>
          <a:xfrm>
            <a:off x="747993" y="1252741"/>
            <a:ext cx="8410014" cy="4822622"/>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600" b="1" dirty="0"/>
              <a:t>（その他参考情報があれば使用してください。</a:t>
            </a:r>
            <a:endParaRPr lang="en-US" altLang="ja-JP" sz="1600" b="1" dirty="0"/>
          </a:p>
          <a:p>
            <a:pPr algn="ctr"/>
            <a:r>
              <a:rPr lang="ja-JP" altLang="en-US" sz="1600" b="1" dirty="0"/>
              <a:t>その際、文字サイズは</a:t>
            </a:r>
            <a:r>
              <a:rPr lang="en-US" altLang="ja-JP" sz="1600" b="1" dirty="0"/>
              <a:t>11pt</a:t>
            </a:r>
            <a:r>
              <a:rPr lang="ja-JP" altLang="en-US" sz="1600" b="1" dirty="0"/>
              <a:t>以上としてください。）</a:t>
            </a:r>
            <a:endParaRPr lang="en-US" altLang="ja-JP" sz="1600" b="1" dirty="0"/>
          </a:p>
        </p:txBody>
      </p:sp>
      <p:sp>
        <p:nvSpPr>
          <p:cNvPr id="5" name="タイトル 3">
            <a:extLst>
              <a:ext uri="{FF2B5EF4-FFF2-40B4-BE49-F238E27FC236}">
                <a16:creationId xmlns:a16="http://schemas.microsoft.com/office/drawing/2014/main" id="{C098422F-2C2A-4E73-C207-CA9C1BB89701}"/>
              </a:ext>
            </a:extLst>
          </p:cNvPr>
          <p:cNvSpPr>
            <a:spLocks noGrp="1"/>
          </p:cNvSpPr>
          <p:nvPr>
            <p:ph type="title"/>
          </p:nvPr>
        </p:nvSpPr>
        <p:spPr>
          <a:xfrm>
            <a:off x="0" y="0"/>
            <a:ext cx="9304020" cy="476250"/>
          </a:xfrm>
        </p:spPr>
        <p:txBody>
          <a:bodyPr/>
          <a:lstStyle/>
          <a:p>
            <a:r>
              <a:rPr lang="ja-JP" altLang="en-US" sz="2400" dirty="0"/>
              <a:t>（様式２）</a:t>
            </a:r>
          </a:p>
        </p:txBody>
      </p:sp>
      <p:sp>
        <p:nvSpPr>
          <p:cNvPr id="6" name="テキスト ボックス 5">
            <a:extLst>
              <a:ext uri="{FF2B5EF4-FFF2-40B4-BE49-F238E27FC236}">
                <a16:creationId xmlns:a16="http://schemas.microsoft.com/office/drawing/2014/main" id="{B341B300-E70D-21AA-D071-A5B0CF7CEE8B}"/>
              </a:ext>
            </a:extLst>
          </p:cNvPr>
          <p:cNvSpPr txBox="1"/>
          <p:nvPr/>
        </p:nvSpPr>
        <p:spPr>
          <a:xfrm>
            <a:off x="5386047" y="54110"/>
            <a:ext cx="4565673" cy="461665"/>
          </a:xfrm>
          <a:prstGeom prst="rect">
            <a:avLst/>
          </a:prstGeom>
          <a:noFill/>
        </p:spPr>
        <p:txBody>
          <a:bodyPr wrap="none" rtlCol="0">
            <a:spAutoFit/>
          </a:bodyPr>
          <a:lstStyle/>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グレー文字は記載例・注意事項です。提出時には削除してください。</a:t>
            </a:r>
            <a:endParaRPr lang="en-US" altLang="ja-JP" sz="1200" dirty="0">
              <a:solidFill>
                <a:schemeClr val="bg2">
                  <a:lumMod val="50000"/>
                </a:schemeClr>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合計６ページ以内に収まるように作成してください。</a:t>
            </a:r>
            <a:endParaRPr kumimoji="1" lang="ja-JP" altLang="en-US" sz="1200" dirty="0">
              <a:solidFill>
                <a:schemeClr val="bg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749133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5EE8-F98C-96BC-16AD-7AB83B8FF31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17CDD54-5BC0-0595-6371-FAF7D08108D4}"/>
              </a:ext>
            </a:extLst>
          </p:cNvPr>
          <p:cNvSpPr/>
          <p:nvPr/>
        </p:nvSpPr>
        <p:spPr>
          <a:xfrm>
            <a:off x="747993" y="1252741"/>
            <a:ext cx="8410014" cy="4822622"/>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600" b="1" dirty="0"/>
              <a:t>（その他参考情報があれば使用してください。</a:t>
            </a:r>
            <a:endParaRPr lang="en-US" altLang="ja-JP" sz="1600" b="1" dirty="0"/>
          </a:p>
          <a:p>
            <a:pPr algn="ctr"/>
            <a:r>
              <a:rPr lang="ja-JP" altLang="en-US" sz="1600" b="1" dirty="0"/>
              <a:t>その際、文字サイズは</a:t>
            </a:r>
            <a:r>
              <a:rPr lang="en-US" altLang="ja-JP" sz="1600" b="1" dirty="0"/>
              <a:t>11pt</a:t>
            </a:r>
            <a:r>
              <a:rPr lang="ja-JP" altLang="en-US" sz="1600" b="1" dirty="0"/>
              <a:t>以上としてください。）</a:t>
            </a:r>
            <a:endParaRPr lang="en-US" altLang="ja-JP" sz="1600" b="1" dirty="0"/>
          </a:p>
        </p:txBody>
      </p:sp>
      <p:sp>
        <p:nvSpPr>
          <p:cNvPr id="5" name="タイトル 3">
            <a:extLst>
              <a:ext uri="{FF2B5EF4-FFF2-40B4-BE49-F238E27FC236}">
                <a16:creationId xmlns:a16="http://schemas.microsoft.com/office/drawing/2014/main" id="{D5597B43-7963-1EC1-881A-D5E0C6F83649}"/>
              </a:ext>
            </a:extLst>
          </p:cNvPr>
          <p:cNvSpPr>
            <a:spLocks noGrp="1"/>
          </p:cNvSpPr>
          <p:nvPr>
            <p:ph type="title"/>
          </p:nvPr>
        </p:nvSpPr>
        <p:spPr>
          <a:xfrm>
            <a:off x="0" y="0"/>
            <a:ext cx="9304020" cy="476250"/>
          </a:xfrm>
        </p:spPr>
        <p:txBody>
          <a:bodyPr/>
          <a:lstStyle/>
          <a:p>
            <a:r>
              <a:rPr lang="ja-JP" altLang="en-US" sz="2400" dirty="0"/>
              <a:t>（様式２）</a:t>
            </a:r>
          </a:p>
        </p:txBody>
      </p:sp>
      <p:sp>
        <p:nvSpPr>
          <p:cNvPr id="6" name="テキスト ボックス 5">
            <a:extLst>
              <a:ext uri="{FF2B5EF4-FFF2-40B4-BE49-F238E27FC236}">
                <a16:creationId xmlns:a16="http://schemas.microsoft.com/office/drawing/2014/main" id="{7A443B7A-2FD3-BC81-2EC0-6CC50D56C016}"/>
              </a:ext>
            </a:extLst>
          </p:cNvPr>
          <p:cNvSpPr txBox="1"/>
          <p:nvPr/>
        </p:nvSpPr>
        <p:spPr>
          <a:xfrm>
            <a:off x="5386047" y="54110"/>
            <a:ext cx="4565673" cy="461665"/>
          </a:xfrm>
          <a:prstGeom prst="rect">
            <a:avLst/>
          </a:prstGeom>
          <a:noFill/>
        </p:spPr>
        <p:txBody>
          <a:bodyPr wrap="none" rtlCol="0">
            <a:spAutoFit/>
          </a:bodyPr>
          <a:lstStyle/>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グレー文字は記載例・注意事項です。提出時には削除してください。</a:t>
            </a:r>
            <a:endParaRPr lang="en-US" altLang="ja-JP" sz="1200" dirty="0">
              <a:solidFill>
                <a:schemeClr val="bg2">
                  <a:lumMod val="50000"/>
                </a:schemeClr>
              </a:solidFill>
              <a:latin typeface="Meiryo UI" panose="020B0604030504040204" pitchFamily="50" charset="-128"/>
              <a:ea typeface="Meiryo UI" panose="020B0604030504040204" pitchFamily="50" charset="-128"/>
            </a:endParaRPr>
          </a:p>
          <a:p>
            <a:pPr marL="285750" indent="-285750">
              <a:buFont typeface="Arial" panose="020B0604020202020204" pitchFamily="34" charset="0"/>
              <a:buChar char="•"/>
            </a:pPr>
            <a:r>
              <a:rPr lang="ja-JP" altLang="en-US" sz="1200" dirty="0">
                <a:solidFill>
                  <a:schemeClr val="bg2">
                    <a:lumMod val="50000"/>
                  </a:schemeClr>
                </a:solidFill>
                <a:latin typeface="Meiryo UI" panose="020B0604030504040204" pitchFamily="50" charset="-128"/>
                <a:ea typeface="Meiryo UI" panose="020B0604030504040204" pitchFamily="50" charset="-128"/>
              </a:rPr>
              <a:t>合計６ページ以内に収まるように作成してください。</a:t>
            </a:r>
            <a:endParaRPr kumimoji="1" lang="ja-JP" altLang="en-US" sz="1200" dirty="0">
              <a:solidFill>
                <a:schemeClr val="bg2">
                  <a:lumMod val="50000"/>
                </a:schemeClr>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533391318"/>
      </p:ext>
    </p:extLst>
  </p:cSld>
  <p:clrMapOvr>
    <a:masterClrMapping/>
  </p:clrMapOvr>
</p:sld>
</file>

<file path=ppt/theme/theme1.xml><?xml version="1.0" encoding="utf-8"?>
<a:theme xmlns:a="http://schemas.openxmlformats.org/drawingml/2006/main" name="標準デザイン">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標準デザイン">
      <a:majorFont>
        <a:latin typeface="HGP創英角ｺﾞｼｯｸUB"/>
        <a:ea typeface="HGP創英角ｺﾞｼｯｸUB"/>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プレゼンテーションタイトル.pptx" id="{E7498F8A-E358-466F-AF97-A85145EC8708}" vid="{1396C27A-9803-4462-9F31-16E49278FC2D}"/>
    </a:ext>
  </a:extLst>
</a:theme>
</file>

<file path=ppt/theme/theme2.xml><?xml version="1.0" encoding="utf-8"?>
<a:theme xmlns:a="http://schemas.openxmlformats.org/drawingml/2006/main" name="6_MLIT200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LIT2008">
      <a:majorFont>
        <a:latin typeface="HGP創英角ｺﾞｼｯｸUB"/>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Overflow="overflow" horzOverflow="overflow" wrap="none" numCol="1" anchor="t" anchorCtr="0" compatLnSpc="1"/>
      <a:lstStyle>
        <a:defPPr marL="0" marR="0" indent="0" algn="l" defTabSz="914400" rtl="0" eaLnBrk="1" fontAlgn="base" latinLnBrk="0" hangingPunct="1">
          <a:lnSpc>
            <a:spcPct val="100000"/>
          </a:lnSpc>
          <a:spcBef>
            <a:spcPct val="0"/>
          </a:spcBef>
          <a:spcAft>
            <a:spcPct val="0"/>
          </a:spcAft>
          <a:defRPr kumimoji="1" lang="ja-JP" altLang="en-US" sz="1800" b="0" i="0" u="none" strike="noStrike" cap="none" normalizeH="0" baseline="0" smtClean="0">
            <a:ln>
              <a:noFill/>
            </a:ln>
            <a:solidFill>
              <a:schemeClr val="tx1"/>
            </a:solidFill>
            <a:effectLst/>
            <a:latin typeface="Arial"/>
            <a:ea typeface="ＭＳ Ｐゴシック"/>
          </a:defRPr>
        </a:defPPr>
      </a:lstStyle>
    </a:spDef>
    <a:lnDef>
      <a:spPr>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Overflow="overflow" horzOverflow="overflow" wrap="none" numCol="1" anchor="t" anchorCtr="0" compatLnSpc="1"/>
      <a:lstStyle>
        <a:defPPr marL="0" marR="0" indent="0" algn="l" defTabSz="914400" rtl="0" eaLnBrk="1" fontAlgn="base" latinLnBrk="0" hangingPunct="1">
          <a:lnSpc>
            <a:spcPct val="100000"/>
          </a:lnSpc>
          <a:spcBef>
            <a:spcPct val="0"/>
          </a:spcBef>
          <a:spcAft>
            <a:spcPct val="0"/>
          </a:spcAft>
          <a:defRPr kumimoji="1" lang="ja-JP" altLang="en-US" sz="1800" b="0" i="0" u="none" strike="noStrike" cap="none" normalizeH="0" baseline="0" smtClean="0">
            <a:ln>
              <a:noFill/>
            </a:ln>
            <a:solidFill>
              <a:schemeClr val="tx1"/>
            </a:solidFill>
            <a:effectLst/>
            <a:latin typeface="Arial"/>
            <a:ea typeface="ＭＳ Ｐゴシック"/>
          </a:defRPr>
        </a:defPPr>
      </a:lstStyle>
    </a:ln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2003E31433C69E43837591C5F6A9BBA5" ma:contentTypeVersion="16" ma:contentTypeDescription="新しいドキュメントを作成します。" ma:contentTypeScope="" ma:versionID="a3451d7ce7cf2b06c6ffc38a3a31dc8e">
  <xsd:schema xmlns:xsd="http://www.w3.org/2001/XMLSchema" xmlns:xs="http://www.w3.org/2001/XMLSchema" xmlns:p="http://schemas.microsoft.com/office/2006/metadata/properties" xmlns:ns2="a6440154-5607-4496-b05f-7ab76311a9af" xmlns:ns3="85ec59af-1a16-40a0-b163-384e34c79a5c" targetNamespace="http://schemas.microsoft.com/office/2006/metadata/properties" ma:root="true" ma:fieldsID="08dc7ee705648e84ecee8316eb30b468" ns2:_="" ns3:_="">
    <xsd:import namespace="a6440154-5607-4496-b05f-7ab76311a9af"/>
    <xsd:import namespace="85ec59af-1a16-40a0-b163-384e34c79a5c"/>
    <xsd:element name="properties">
      <xsd:complexType>
        <xsd:sequence>
          <xsd:element name="documentManagement">
            <xsd:complexType>
              <xsd:all>
                <xsd:element ref="ns2:_x4f5c__x6210__x65e5__x6642_" minOccurs="0"/>
                <xsd:element ref="ns2:MediaServiceMetadata" minOccurs="0"/>
                <xsd:element ref="ns2:MediaServiceFastMetadata" minOccurs="0"/>
                <xsd:element ref="ns2:MediaLengthInSeconds" minOccurs="0"/>
                <xsd:element ref="ns2:MediaServiceDateTaken"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440154-5607-4496-b05f-7ab76311a9af" elementFormDefault="qualified">
    <xsd:import namespace="http://schemas.microsoft.com/office/2006/documentManagement/types"/>
    <xsd:import namespace="http://schemas.microsoft.com/office/infopath/2007/PartnerControls"/>
    <xsd:element name="_x4f5c__x6210__x65e5__x6642_" ma:index="8" nillable="true" ma:displayName="作成日時" ma:default="" ma:description="" ma:format="DateTime" ma:internalName="_x4f5c__x6210__x65e5__x6642_">
      <xsd:simpleType>
        <xsd:restriction base="dms:DateTim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Location" ma:index="13" nillable="true" ma:displayName="Location" ma:descrip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0" nillable="true" ma:displayName="承認の状態" ma:internalName="_x627f__x8a8d__x306e__x72b6__x614b_">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ec59af-1a16-40a0-b163-384e34c79a5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5a44814-1539-4a1f-844e-92176d88dda8}" ma:internalName="TaxCatchAll" ma:showField="CatchAllData" ma:web="85ec59af-1a16-40a0-b163-384e34c79a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a6440154-5607-4496-b05f-7ab76311a9af" xsi:nil="true"/>
    <TaxCatchAll xmlns="85ec59af-1a16-40a0-b163-384e34c79a5c" xsi:nil="true"/>
    <_x4f5c__x6210__x65e5__x6642_ xmlns="a6440154-5607-4496-b05f-7ab76311a9af" xsi:nil="true"/>
    <lcf76f155ced4ddcb4097134ff3c332f xmlns="a6440154-5607-4496-b05f-7ab76311a9a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BFC918E-C7C7-4042-8FA3-1ACEA2DD55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440154-5607-4496-b05f-7ab76311a9af"/>
    <ds:schemaRef ds:uri="85ec59af-1a16-40a0-b163-384e34c79a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F673DD-FC09-49E7-BEDD-4E04794A6765}">
  <ds:schemaRefs>
    <ds:schemaRef ds:uri="http://schemas.microsoft.com/sharepoint/v3/contenttype/forms"/>
  </ds:schemaRefs>
</ds:datastoreItem>
</file>

<file path=customXml/itemProps3.xml><?xml version="1.0" encoding="utf-8"?>
<ds:datastoreItem xmlns:ds="http://schemas.openxmlformats.org/officeDocument/2006/customXml" ds:itemID="{33BE5C93-B2D3-431C-B929-19DF91911F34}">
  <ds:schemaRefs>
    <ds:schemaRef ds:uri="http://purl.org/dc/elements/1.1/"/>
    <ds:schemaRef ds:uri="85ec59af-1a16-40a0-b163-384e34c79a5c"/>
    <ds:schemaRef ds:uri="a6440154-5607-4496-b05f-7ab76311a9af"/>
    <ds:schemaRef ds:uri="http://purl.org/dc/terms/"/>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Template>
  <Words>931</Words>
  <PresentationFormat>A4 210 x 297 mm</PresentationFormat>
  <Paragraphs>90</Paragraphs>
  <Slides>6</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6</vt:i4>
      </vt:variant>
    </vt:vector>
  </HeadingPairs>
  <TitlesOfParts>
    <vt:vector size="12" baseType="lpstr">
      <vt:lpstr>HGP創英角ｺﾞｼｯｸUB</vt:lpstr>
      <vt:lpstr>Meiryo UI</vt:lpstr>
      <vt:lpstr>Arial</vt:lpstr>
      <vt:lpstr>Calibri</vt:lpstr>
      <vt:lpstr>標準デザイン</vt:lpstr>
      <vt:lpstr>6_MLIT2008</vt:lpstr>
      <vt:lpstr>（様式２）</vt:lpstr>
      <vt:lpstr>（様式２）</vt:lpstr>
      <vt:lpstr>（様式２）</vt:lpstr>
      <vt:lpstr>（様式２）</vt:lpstr>
      <vt:lpstr>（様式２）</vt:lpstr>
      <vt:lpstr>（様式２）</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0x0101002003E31433C69E43837591C5F6A9BBA5</vt:lpwstr>
  </property>
</Properties>
</file>