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54" r:id="rId1"/>
    <p:sldMasterId id="2147483648" r:id="rId2"/>
    <p:sldMasterId id="2147483840" r:id="rId3"/>
  </p:sldMasterIdLst>
  <p:notesMasterIdLst>
    <p:notesMasterId r:id="rId10"/>
  </p:notesMasterIdLst>
  <p:handoutMasterIdLst>
    <p:handoutMasterId r:id="rId11"/>
  </p:handoutMasterIdLst>
  <p:sldIdLst>
    <p:sldId id="718" r:id="rId4"/>
    <p:sldId id="713" r:id="rId5"/>
    <p:sldId id="714" r:id="rId6"/>
    <p:sldId id="715" r:id="rId7"/>
    <p:sldId id="716" r:id="rId8"/>
    <p:sldId id="717" r:id="rId9"/>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6654"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3302"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69952"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6606"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3255" algn="l" defTabSz="913302" rtl="0" eaLnBrk="1" latinLnBrk="0" hangingPunct="1">
      <a:defRPr kumimoji="1" kern="1200">
        <a:solidFill>
          <a:schemeClr val="tx1"/>
        </a:solidFill>
        <a:latin typeface="Arial" charset="0"/>
        <a:ea typeface="ＭＳ Ｐゴシック" pitchFamily="50" charset="-128"/>
        <a:cs typeface="+mn-cs"/>
      </a:defRPr>
    </a:lvl6pPr>
    <a:lvl7pPr marL="2739906" algn="l" defTabSz="913302" rtl="0" eaLnBrk="1" latinLnBrk="0" hangingPunct="1">
      <a:defRPr kumimoji="1" kern="1200">
        <a:solidFill>
          <a:schemeClr val="tx1"/>
        </a:solidFill>
        <a:latin typeface="Arial" charset="0"/>
        <a:ea typeface="ＭＳ Ｐゴシック" pitchFamily="50" charset="-128"/>
        <a:cs typeface="+mn-cs"/>
      </a:defRPr>
    </a:lvl7pPr>
    <a:lvl8pPr marL="3196557" algn="l" defTabSz="913302" rtl="0" eaLnBrk="1" latinLnBrk="0" hangingPunct="1">
      <a:defRPr kumimoji="1" kern="1200">
        <a:solidFill>
          <a:schemeClr val="tx1"/>
        </a:solidFill>
        <a:latin typeface="Arial" charset="0"/>
        <a:ea typeface="ＭＳ Ｐゴシック" pitchFamily="50" charset="-128"/>
        <a:cs typeface="+mn-cs"/>
      </a:defRPr>
    </a:lvl8pPr>
    <a:lvl9pPr marL="3653207" algn="l" defTabSz="913302"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CC3300"/>
    <a:srgbClr val="800000"/>
    <a:srgbClr val="FFCC66"/>
    <a:srgbClr val="FFFF99"/>
    <a:srgbClr val="009900"/>
    <a:srgbClr val="A7EF31"/>
    <a:srgbClr val="CEF68E"/>
    <a:srgbClr val="3C8C93"/>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0"/>
    <p:restoredTop sz="94424" autoAdjust="0"/>
  </p:normalViewPr>
  <p:slideViewPr>
    <p:cSldViewPr>
      <p:cViewPr varScale="1">
        <p:scale>
          <a:sx n="65" d="100"/>
          <a:sy n="65" d="100"/>
        </p:scale>
        <p:origin x="143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94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7" name="ヘッダー プレースホルダー 1"/>
          <p:cNvSpPr>
            <a:spLocks noGrp="1"/>
          </p:cNvSpPr>
          <p:nvPr>
            <p:ph type="hdr" sz="quarter"/>
          </p:nvPr>
        </p:nvSpPr>
        <p:spPr>
          <a:xfrm>
            <a:off x="2" y="0"/>
            <a:ext cx="2919413" cy="495300"/>
          </a:xfrm>
          <a:prstGeom prst="rect">
            <a:avLst/>
          </a:prstGeom>
        </p:spPr>
        <p:txBody>
          <a:bodyPr vert="horz" lIns="91411" tIns="45705" rIns="91411" bIns="45705" rtlCol="0"/>
          <a:lstStyle>
            <a:lvl1pPr algn="l">
              <a:defRPr sz="1200"/>
            </a:lvl1pPr>
          </a:lstStyle>
          <a:p>
            <a:endParaRPr kumimoji="1" lang="ja-JP" altLang="en-US"/>
          </a:p>
        </p:txBody>
      </p:sp>
      <p:sp>
        <p:nvSpPr>
          <p:cNvPr id="1258" name="日付プレースホルダー 2"/>
          <p:cNvSpPr>
            <a:spLocks noGrp="1"/>
          </p:cNvSpPr>
          <p:nvPr>
            <p:ph type="dt" sz="quarter" idx="1"/>
          </p:nvPr>
        </p:nvSpPr>
        <p:spPr>
          <a:xfrm>
            <a:off x="3814763" y="0"/>
            <a:ext cx="2919412" cy="495300"/>
          </a:xfrm>
          <a:prstGeom prst="rect">
            <a:avLst/>
          </a:prstGeom>
        </p:spPr>
        <p:txBody>
          <a:bodyPr vert="horz" lIns="91411" tIns="45705" rIns="91411" bIns="45705" rtlCol="0"/>
          <a:lstStyle>
            <a:lvl1pPr algn="r">
              <a:defRPr sz="1200"/>
            </a:lvl1pPr>
          </a:lstStyle>
          <a:p>
            <a:fld id="{693A8093-A849-47A6-977C-C87840A719A2}" type="datetimeFigureOut">
              <a:rPr kumimoji="1" lang="ja-JP" altLang="en-US" smtClean="0"/>
              <a:t>2024/3/15</a:t>
            </a:fld>
            <a:endParaRPr kumimoji="1" lang="ja-JP" altLang="en-US"/>
          </a:p>
        </p:txBody>
      </p:sp>
      <p:sp>
        <p:nvSpPr>
          <p:cNvPr id="1259" name="フッター プレースホルダー 3"/>
          <p:cNvSpPr>
            <a:spLocks noGrp="1"/>
          </p:cNvSpPr>
          <p:nvPr>
            <p:ph type="ftr" sz="quarter" idx="2"/>
          </p:nvPr>
        </p:nvSpPr>
        <p:spPr>
          <a:xfrm>
            <a:off x="2" y="9371014"/>
            <a:ext cx="2919413" cy="495300"/>
          </a:xfrm>
          <a:prstGeom prst="rect">
            <a:avLst/>
          </a:prstGeom>
        </p:spPr>
        <p:txBody>
          <a:bodyPr vert="horz" lIns="91411" tIns="45705" rIns="91411" bIns="45705" rtlCol="0" anchor="b"/>
          <a:lstStyle>
            <a:lvl1pPr algn="l">
              <a:defRPr sz="1200"/>
            </a:lvl1pPr>
          </a:lstStyle>
          <a:p>
            <a:endParaRPr kumimoji="1" lang="ja-JP" altLang="en-US"/>
          </a:p>
        </p:txBody>
      </p:sp>
      <p:sp>
        <p:nvSpPr>
          <p:cNvPr id="1260" name="スライド番号プレースホルダー 4"/>
          <p:cNvSpPr>
            <a:spLocks noGrp="1"/>
          </p:cNvSpPr>
          <p:nvPr>
            <p:ph type="sldNum" sz="quarter" idx="3"/>
          </p:nvPr>
        </p:nvSpPr>
        <p:spPr>
          <a:xfrm>
            <a:off x="3814763" y="9371014"/>
            <a:ext cx="2919412" cy="495300"/>
          </a:xfrm>
          <a:prstGeom prst="rect">
            <a:avLst/>
          </a:prstGeom>
        </p:spPr>
        <p:txBody>
          <a:bodyPr vert="horz" lIns="91411" tIns="45705" rIns="91411" bIns="45705" rtlCol="0" anchor="b"/>
          <a:lstStyle>
            <a:lvl1pPr algn="r">
              <a:defRPr sz="1200"/>
            </a:lvl1pPr>
          </a:lstStyle>
          <a:p>
            <a:fld id="{3D393675-89D0-4769-9875-31CDD9805C60}" type="slidenum">
              <a:rPr kumimoji="1" lang="ja-JP" altLang="en-US" smtClean="0"/>
              <a:t>‹#›</a:t>
            </a:fld>
            <a:endParaRPr kumimoji="1" lang="ja-JP" altLang="en-US"/>
          </a:p>
        </p:txBody>
      </p:sp>
    </p:spTree>
    <p:extLst>
      <p:ext uri="{BB962C8B-B14F-4D97-AF65-F5344CB8AC3E}">
        <p14:creationId xmlns:p14="http://schemas.microsoft.com/office/powerpoint/2010/main" val="357740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0" name="ヘッダー プレースホルダ 1"/>
          <p:cNvSpPr>
            <a:spLocks noGrp="1"/>
          </p:cNvSpPr>
          <p:nvPr>
            <p:ph type="hdr" sz="quarter"/>
          </p:nvPr>
        </p:nvSpPr>
        <p:spPr>
          <a:xfrm>
            <a:off x="4" y="4"/>
            <a:ext cx="2919413" cy="493713"/>
          </a:xfrm>
          <a:prstGeom prst="rect">
            <a:avLst/>
          </a:prstGeom>
        </p:spPr>
        <p:txBody>
          <a:bodyPr vert="horz" lIns="91381" tIns="45691" rIns="91381" bIns="45691" rtlCol="0"/>
          <a:lstStyle>
            <a:lvl1pPr algn="l">
              <a:defRPr sz="1200"/>
            </a:lvl1pPr>
          </a:lstStyle>
          <a:p>
            <a:pPr>
              <a:defRPr/>
            </a:pPr>
            <a:endParaRPr lang="ja-JP" altLang="en-US"/>
          </a:p>
        </p:txBody>
      </p:sp>
      <p:sp>
        <p:nvSpPr>
          <p:cNvPr id="1251" name="日付プレースホルダ 2"/>
          <p:cNvSpPr>
            <a:spLocks noGrp="1"/>
          </p:cNvSpPr>
          <p:nvPr>
            <p:ph type="dt" idx="1"/>
          </p:nvPr>
        </p:nvSpPr>
        <p:spPr>
          <a:xfrm>
            <a:off x="3814763" y="4"/>
            <a:ext cx="2919412" cy="493713"/>
          </a:xfrm>
          <a:prstGeom prst="rect">
            <a:avLst/>
          </a:prstGeom>
        </p:spPr>
        <p:txBody>
          <a:bodyPr vert="horz" lIns="91381" tIns="45691" rIns="91381" bIns="45691" rtlCol="0"/>
          <a:lstStyle>
            <a:lvl1pPr algn="r">
              <a:defRPr sz="1200"/>
            </a:lvl1pPr>
          </a:lstStyle>
          <a:p>
            <a:pPr>
              <a:defRPr/>
            </a:pPr>
            <a:fld id="{529519CD-4F25-494A-A022-53F295BC7080}" type="datetimeFigureOut">
              <a:rPr lang="ja-JP" altLang="en-US"/>
              <a:pPr>
                <a:defRPr/>
              </a:pPr>
              <a:t>2024/3/15</a:t>
            </a:fld>
            <a:endParaRPr lang="ja-JP" altLang="en-US"/>
          </a:p>
        </p:txBody>
      </p:sp>
      <p:sp>
        <p:nvSpPr>
          <p:cNvPr id="1252"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381" tIns="45691" rIns="91381" bIns="45691" rtlCol="0" anchor="ctr"/>
          <a:lstStyle/>
          <a:p>
            <a:pPr lvl="0"/>
            <a:endParaRPr lang="ja-JP" altLang="en-US" noProof="0"/>
          </a:p>
        </p:txBody>
      </p:sp>
      <p:sp>
        <p:nvSpPr>
          <p:cNvPr id="1253" name="ノート プレースホルダ 4"/>
          <p:cNvSpPr>
            <a:spLocks noGrp="1"/>
          </p:cNvSpPr>
          <p:nvPr>
            <p:ph type="body" sz="quarter" idx="3"/>
          </p:nvPr>
        </p:nvSpPr>
        <p:spPr>
          <a:xfrm>
            <a:off x="673104" y="4686300"/>
            <a:ext cx="5389563" cy="4440238"/>
          </a:xfrm>
          <a:prstGeom prst="rect">
            <a:avLst/>
          </a:prstGeom>
        </p:spPr>
        <p:txBody>
          <a:bodyPr vert="horz" lIns="91381" tIns="45691" rIns="91381" bIns="45691"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254" name="フッター プレースホルダ 5"/>
          <p:cNvSpPr>
            <a:spLocks noGrp="1"/>
          </p:cNvSpPr>
          <p:nvPr>
            <p:ph type="ftr" sz="quarter" idx="4"/>
          </p:nvPr>
        </p:nvSpPr>
        <p:spPr>
          <a:xfrm>
            <a:off x="4" y="9371013"/>
            <a:ext cx="2919413" cy="493712"/>
          </a:xfrm>
          <a:prstGeom prst="rect">
            <a:avLst/>
          </a:prstGeom>
        </p:spPr>
        <p:txBody>
          <a:bodyPr vert="horz" lIns="91381" tIns="45691" rIns="91381" bIns="45691" rtlCol="0" anchor="b"/>
          <a:lstStyle>
            <a:lvl1pPr algn="l">
              <a:defRPr sz="1200"/>
            </a:lvl1pPr>
          </a:lstStyle>
          <a:p>
            <a:pPr>
              <a:defRPr/>
            </a:pPr>
            <a:endParaRPr lang="ja-JP" altLang="en-US"/>
          </a:p>
        </p:txBody>
      </p:sp>
      <p:sp>
        <p:nvSpPr>
          <p:cNvPr id="1255" name="スライド番号プレースホルダ 6"/>
          <p:cNvSpPr>
            <a:spLocks noGrp="1"/>
          </p:cNvSpPr>
          <p:nvPr>
            <p:ph type="sldNum" sz="quarter" idx="5"/>
          </p:nvPr>
        </p:nvSpPr>
        <p:spPr>
          <a:xfrm>
            <a:off x="3814763" y="9371013"/>
            <a:ext cx="2919412" cy="493712"/>
          </a:xfrm>
          <a:prstGeom prst="rect">
            <a:avLst/>
          </a:prstGeom>
        </p:spPr>
        <p:txBody>
          <a:bodyPr vert="horz" lIns="91381" tIns="45691" rIns="91381" bIns="45691" rtlCol="0" anchor="b"/>
          <a:lstStyle>
            <a:lvl1pPr algn="r">
              <a:defRPr sz="1200"/>
            </a:lvl1pPr>
          </a:lstStyle>
          <a:p>
            <a:pPr>
              <a:defRPr/>
            </a:pPr>
            <a:fld id="{130A7F32-40B5-4BC2-BD10-37A607C07F0C}" type="slidenum">
              <a:rPr lang="ja-JP" altLang="en-US"/>
              <a:pPr>
                <a:defRPr/>
              </a:pPr>
              <a:t>‹#›</a:t>
            </a:fld>
            <a:endParaRPr lang="ja-JP" altLang="en-US"/>
          </a:p>
        </p:txBody>
      </p:sp>
    </p:spTree>
    <p:extLst>
      <p:ext uri="{BB962C8B-B14F-4D97-AF65-F5344CB8AC3E}">
        <p14:creationId xmlns:p14="http://schemas.microsoft.com/office/powerpoint/2010/main" val="29272255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6654" algn="l" rtl="0" eaLnBrk="0" fontAlgn="base" hangingPunct="0">
      <a:spcBef>
        <a:spcPct val="30000"/>
      </a:spcBef>
      <a:spcAft>
        <a:spcPct val="0"/>
      </a:spcAft>
      <a:defRPr kumimoji="1" sz="1200" kern="1200">
        <a:solidFill>
          <a:schemeClr val="tx1"/>
        </a:solidFill>
        <a:latin typeface="+mn-lt"/>
        <a:ea typeface="+mn-ea"/>
        <a:cs typeface="+mn-cs"/>
      </a:defRPr>
    </a:lvl2pPr>
    <a:lvl3pPr marL="913302" algn="l" rtl="0" eaLnBrk="0" fontAlgn="base" hangingPunct="0">
      <a:spcBef>
        <a:spcPct val="30000"/>
      </a:spcBef>
      <a:spcAft>
        <a:spcPct val="0"/>
      </a:spcAft>
      <a:defRPr kumimoji="1" sz="1200" kern="1200">
        <a:solidFill>
          <a:schemeClr val="tx1"/>
        </a:solidFill>
        <a:latin typeface="+mn-lt"/>
        <a:ea typeface="+mn-ea"/>
        <a:cs typeface="+mn-cs"/>
      </a:defRPr>
    </a:lvl3pPr>
    <a:lvl4pPr marL="1369952" algn="l" rtl="0" eaLnBrk="0" fontAlgn="base" hangingPunct="0">
      <a:spcBef>
        <a:spcPct val="30000"/>
      </a:spcBef>
      <a:spcAft>
        <a:spcPct val="0"/>
      </a:spcAft>
      <a:defRPr kumimoji="1" sz="1200" kern="1200">
        <a:solidFill>
          <a:schemeClr val="tx1"/>
        </a:solidFill>
        <a:latin typeface="+mn-lt"/>
        <a:ea typeface="+mn-ea"/>
        <a:cs typeface="+mn-cs"/>
      </a:defRPr>
    </a:lvl4pPr>
    <a:lvl5pPr marL="1826606" algn="l" rtl="0" eaLnBrk="0" fontAlgn="base" hangingPunct="0">
      <a:spcBef>
        <a:spcPct val="30000"/>
      </a:spcBef>
      <a:spcAft>
        <a:spcPct val="0"/>
      </a:spcAft>
      <a:defRPr kumimoji="1" sz="1200" kern="1200">
        <a:solidFill>
          <a:schemeClr val="tx1"/>
        </a:solidFill>
        <a:latin typeface="+mn-lt"/>
        <a:ea typeface="+mn-ea"/>
        <a:cs typeface="+mn-cs"/>
      </a:defRPr>
    </a:lvl5pPr>
    <a:lvl6pPr marL="2283255" algn="l" defTabSz="913302" rtl="0" eaLnBrk="1" latinLnBrk="0" hangingPunct="1">
      <a:defRPr kumimoji="1" sz="1200" kern="1200">
        <a:solidFill>
          <a:schemeClr val="tx1"/>
        </a:solidFill>
        <a:latin typeface="+mn-lt"/>
        <a:ea typeface="+mn-ea"/>
        <a:cs typeface="+mn-cs"/>
      </a:defRPr>
    </a:lvl6pPr>
    <a:lvl7pPr marL="2739906" algn="l" defTabSz="913302" rtl="0" eaLnBrk="1" latinLnBrk="0" hangingPunct="1">
      <a:defRPr kumimoji="1" sz="1200" kern="1200">
        <a:solidFill>
          <a:schemeClr val="tx1"/>
        </a:solidFill>
        <a:latin typeface="+mn-lt"/>
        <a:ea typeface="+mn-ea"/>
        <a:cs typeface="+mn-cs"/>
      </a:defRPr>
    </a:lvl7pPr>
    <a:lvl8pPr marL="3196557" algn="l" defTabSz="913302" rtl="0" eaLnBrk="1" latinLnBrk="0" hangingPunct="1">
      <a:defRPr kumimoji="1" sz="1200" kern="1200">
        <a:solidFill>
          <a:schemeClr val="tx1"/>
        </a:solidFill>
        <a:latin typeface="+mn-lt"/>
        <a:ea typeface="+mn-ea"/>
        <a:cs typeface="+mn-cs"/>
      </a:defRPr>
    </a:lvl8pPr>
    <a:lvl9pPr marL="3653207" algn="l" defTabSz="913302"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8" name="Rectangle 2"/>
          <p:cNvSpPr>
            <a:spLocks noGrp="1" noRot="1" noChangeAspect="1" noChangeArrowheads="1" noTextEdit="1"/>
          </p:cNvSpPr>
          <p:nvPr>
            <p:ph type="sldImg"/>
          </p:nvPr>
        </p:nvSpPr>
        <p:spPr>
          <a:xfrm>
            <a:off x="1008063" y="773113"/>
            <a:ext cx="5156200" cy="3867150"/>
          </a:xfrm>
          <a:ln/>
        </p:spPr>
      </p:sp>
      <p:sp>
        <p:nvSpPr>
          <p:cNvPr id="1319" name="Rectangle 3"/>
          <p:cNvSpPr>
            <a:spLocks noGrp="1" noChangeArrowheads="1"/>
          </p:cNvSpPr>
          <p:nvPr>
            <p:ph type="body" idx="1"/>
          </p:nvPr>
        </p:nvSpPr>
        <p:spPr>
          <a:noFill/>
          <a:ln/>
        </p:spPr>
        <p:txBody>
          <a:bodyPr/>
          <a:lstStyle/>
          <a:p>
            <a:pPr eaLnBrk="1" hangingPunct="1"/>
            <a:endParaRPr lang="en-US" altLang="ja-JP"/>
          </a:p>
        </p:txBody>
      </p:sp>
    </p:spTree>
    <p:extLst>
      <p:ext uri="{BB962C8B-B14F-4D97-AF65-F5344CB8AC3E}">
        <p14:creationId xmlns:p14="http://schemas.microsoft.com/office/powerpoint/2010/main" val="18093730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31" name="タイトル 1"/>
          <p:cNvSpPr>
            <a:spLocks noGrp="1"/>
          </p:cNvSpPr>
          <p:nvPr>
            <p:ph type="ctrTitle"/>
          </p:nvPr>
        </p:nvSpPr>
        <p:spPr>
          <a:xfrm>
            <a:off x="685801" y="2130429"/>
            <a:ext cx="7772400" cy="1470025"/>
          </a:xfrm>
        </p:spPr>
        <p:txBody>
          <a:bodyPr/>
          <a:lstStyle/>
          <a:p>
            <a:r>
              <a:rPr kumimoji="1" lang="ja-JP" altLang="en-US"/>
              <a:t>マスタ タイトルの書式設定</a:t>
            </a:r>
          </a:p>
        </p:txBody>
      </p:sp>
      <p:sp>
        <p:nvSpPr>
          <p:cNvPr id="1032" name="サブタイトル 2"/>
          <p:cNvSpPr>
            <a:spLocks noGrp="1"/>
          </p:cNvSpPr>
          <p:nvPr>
            <p:ph type="subTitle" idx="1"/>
          </p:nvPr>
        </p:nvSpPr>
        <p:spPr>
          <a:xfrm>
            <a:off x="1371601" y="3886199"/>
            <a:ext cx="6400800" cy="1752601"/>
          </a:xfrm>
        </p:spPr>
        <p:txBody>
          <a:bodyPr/>
          <a:lstStyle>
            <a:lvl1pPr marL="0" indent="0" algn="ctr">
              <a:buNone/>
              <a:defRPr>
                <a:solidFill>
                  <a:schemeClr val="tx1"/>
                </a:solidFill>
              </a:defRPr>
            </a:lvl1pPr>
            <a:lvl2pPr marL="386581" indent="0" algn="ctr">
              <a:buNone/>
              <a:defRPr>
                <a:solidFill>
                  <a:schemeClr val="tx1">
                    <a:tint val="75000"/>
                  </a:schemeClr>
                </a:solidFill>
              </a:defRPr>
            </a:lvl2pPr>
            <a:lvl3pPr marL="773165" indent="0" algn="ctr">
              <a:buNone/>
              <a:defRPr>
                <a:solidFill>
                  <a:schemeClr val="tx1">
                    <a:tint val="75000"/>
                  </a:schemeClr>
                </a:solidFill>
              </a:defRPr>
            </a:lvl3pPr>
            <a:lvl4pPr marL="1159746" indent="0" algn="ctr">
              <a:buNone/>
              <a:defRPr>
                <a:solidFill>
                  <a:schemeClr val="tx1">
                    <a:tint val="75000"/>
                  </a:schemeClr>
                </a:solidFill>
              </a:defRPr>
            </a:lvl4pPr>
            <a:lvl5pPr marL="1546329" indent="0" algn="ctr">
              <a:buNone/>
              <a:defRPr>
                <a:solidFill>
                  <a:schemeClr val="tx1">
                    <a:tint val="75000"/>
                  </a:schemeClr>
                </a:solidFill>
              </a:defRPr>
            </a:lvl5pPr>
            <a:lvl6pPr marL="1932911" indent="0" algn="ctr">
              <a:buNone/>
              <a:defRPr>
                <a:solidFill>
                  <a:schemeClr val="tx1">
                    <a:tint val="75000"/>
                  </a:schemeClr>
                </a:solidFill>
              </a:defRPr>
            </a:lvl6pPr>
            <a:lvl7pPr marL="2319493" indent="0" algn="ctr">
              <a:buNone/>
              <a:defRPr>
                <a:solidFill>
                  <a:schemeClr val="tx1">
                    <a:tint val="75000"/>
                  </a:schemeClr>
                </a:solidFill>
              </a:defRPr>
            </a:lvl7pPr>
            <a:lvl8pPr marL="2706075" indent="0" algn="ctr">
              <a:buNone/>
              <a:defRPr>
                <a:solidFill>
                  <a:schemeClr val="tx1">
                    <a:tint val="75000"/>
                  </a:schemeClr>
                </a:solidFill>
              </a:defRPr>
            </a:lvl8pPr>
            <a:lvl9pPr marL="3092658" indent="0" algn="ctr">
              <a:buNone/>
              <a:defRPr>
                <a:solidFill>
                  <a:schemeClr val="tx1">
                    <a:tint val="75000"/>
                  </a:schemeClr>
                </a:solidFill>
              </a:defRPr>
            </a:lvl9pPr>
          </a:lstStyle>
          <a:p>
            <a:r>
              <a:rPr kumimoji="1" lang="ja-JP" altLang="en-US" dirty="0"/>
              <a:t>マスタ サブタイトルの書式設定</a:t>
            </a:r>
          </a:p>
        </p:txBody>
      </p:sp>
      <p:sp>
        <p:nvSpPr>
          <p:cNvPr id="1033" name="日付プレースホルダ 3"/>
          <p:cNvSpPr>
            <a:spLocks noGrp="1"/>
          </p:cNvSpPr>
          <p:nvPr>
            <p:ph type="dt" sz="half" idx="10"/>
          </p:nvPr>
        </p:nvSpPr>
        <p:spPr/>
        <p:txBody>
          <a:bodyPr/>
          <a:lstStyle/>
          <a:p>
            <a:pPr>
              <a:defRPr/>
            </a:pPr>
            <a:fld id="{3E961D8A-4561-4051-BAB4-A265F3A9D801}" type="datetime1">
              <a:rPr lang="ja-JP" altLang="en-US" smtClean="0">
                <a:solidFill>
                  <a:prstClr val="black">
                    <a:tint val="75000"/>
                  </a:prstClr>
                </a:solidFill>
              </a:rPr>
              <a:t>2024/3/15</a:t>
            </a:fld>
            <a:endParaRPr lang="en-US" altLang="ja-JP">
              <a:solidFill>
                <a:prstClr val="black">
                  <a:tint val="75000"/>
                </a:prstClr>
              </a:solidFill>
            </a:endParaRPr>
          </a:p>
        </p:txBody>
      </p:sp>
      <p:sp>
        <p:nvSpPr>
          <p:cNvPr id="1034"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pic>
        <p:nvPicPr>
          <p:cNvPr id="1035" name="Picture 7" descr="mlit_top"/>
          <p:cNvPicPr>
            <a:picLocks noChangeAspect="1" noChangeArrowheads="1"/>
          </p:cNvPicPr>
          <p:nvPr userDrawn="1"/>
        </p:nvPicPr>
        <p:blipFill>
          <a:blip r:embed="rId2"/>
          <a:srcRect t="62230"/>
          <a:stretch>
            <a:fillRect/>
          </a:stretch>
        </p:blipFill>
        <p:spPr>
          <a:xfrm>
            <a:off x="1" y="6524627"/>
            <a:ext cx="9144000" cy="333375"/>
          </a:xfrm>
          <a:prstGeom prst="rect">
            <a:avLst/>
          </a:prstGeom>
          <a:noFill/>
          <a:ln w="9525">
            <a:noFill/>
            <a:miter lim="800000"/>
            <a:headEnd/>
            <a:tailEnd/>
          </a:ln>
        </p:spPr>
      </p:pic>
      <p:sp>
        <p:nvSpPr>
          <p:cNvPr id="1036" name="Rectangle 9"/>
          <p:cNvSpPr>
            <a:spLocks noChangeArrowheads="1"/>
          </p:cNvSpPr>
          <p:nvPr userDrawn="1"/>
        </p:nvSpPr>
        <p:spPr>
          <a:xfrm>
            <a:off x="1692792" y="3284540"/>
            <a:ext cx="7451209" cy="73025"/>
          </a:xfrm>
          <a:prstGeom prst="rect">
            <a:avLst/>
          </a:prstGeom>
          <a:solidFill>
            <a:srgbClr val="0066CC"/>
          </a:solidFill>
          <a:ln w="9525">
            <a:noFill/>
            <a:miter lim="800000"/>
            <a:headEnd/>
            <a:tailEnd/>
          </a:ln>
          <a:effectLst/>
        </p:spPr>
        <p:txBody>
          <a:bodyPr wrap="none" lIns="73790" tIns="36896" rIns="73790" bIns="36896" anchor="ctr"/>
          <a:lstStyle/>
          <a:p>
            <a:pPr>
              <a:defRPr/>
            </a:pPr>
            <a:endParaRPr lang="ja-JP" altLang="en-US" sz="1522">
              <a:solidFill>
                <a:prstClr val="black"/>
              </a:solidFill>
            </a:endParaRPr>
          </a:p>
        </p:txBody>
      </p:sp>
      <p:pic>
        <p:nvPicPr>
          <p:cNvPr id="1037" name="Picture 11"/>
          <p:cNvPicPr>
            <a:picLocks noChangeAspect="1" noChangeArrowheads="1"/>
          </p:cNvPicPr>
          <p:nvPr userDrawn="1"/>
        </p:nvPicPr>
        <p:blipFill>
          <a:blip r:embed="rId3"/>
          <a:stretch>
            <a:fillRect/>
          </a:stretch>
        </p:blipFill>
        <p:spPr>
          <a:xfrm>
            <a:off x="1" y="6051551"/>
            <a:ext cx="2123682" cy="473076"/>
          </a:xfrm>
          <a:prstGeom prst="rect">
            <a:avLst/>
          </a:prstGeom>
          <a:noFill/>
          <a:ln w="9525">
            <a:noFill/>
            <a:miter lim="800000"/>
            <a:headEnd/>
            <a:tailEnd/>
          </a:ln>
        </p:spPr>
      </p:pic>
      <p:sp>
        <p:nvSpPr>
          <p:cNvPr id="1038" name="Text Box 12"/>
          <p:cNvSpPr txBox="1">
            <a:spLocks noChangeArrowheads="1"/>
          </p:cNvSpPr>
          <p:nvPr userDrawn="1"/>
        </p:nvSpPr>
        <p:spPr>
          <a:xfrm>
            <a:off x="2" y="6524625"/>
            <a:ext cx="2856494" cy="217629"/>
          </a:xfrm>
          <a:prstGeom prst="rect">
            <a:avLst/>
          </a:prstGeom>
          <a:noFill/>
          <a:ln w="9525">
            <a:noFill/>
            <a:miter lim="800000"/>
            <a:headEnd/>
            <a:tailEnd/>
          </a:ln>
          <a:effectLst/>
        </p:spPr>
        <p:txBody>
          <a:bodyPr wrap="none" lIns="73790" tIns="36896" rIns="73790" bIns="36896">
            <a:spAutoFit/>
          </a:bodyPr>
          <a:lstStyle/>
          <a:p>
            <a:pPr>
              <a:defRPr/>
            </a:pPr>
            <a:r>
              <a:rPr lang="en-US" altLang="ja-JP" sz="930" i="1">
                <a:solidFill>
                  <a:prstClr val="white"/>
                </a:solidFill>
                <a:latin typeface="Times New Roman" charset="0"/>
              </a:rPr>
              <a:t>Ministry of Land, Infrastructure, Transport and Tourism</a:t>
            </a:r>
          </a:p>
        </p:txBody>
      </p:sp>
      <p:sp>
        <p:nvSpPr>
          <p:cNvPr id="1039" name="スライド番号プレースホルダ 5"/>
          <p:cNvSpPr>
            <a:spLocks noGrp="1"/>
          </p:cNvSpPr>
          <p:nvPr>
            <p:ph type="sldNum" sz="quarter" idx="12"/>
          </p:nvPr>
        </p:nvSpPr>
        <p:spPr>
          <a:xfrm>
            <a:off x="7007020" y="6508751"/>
            <a:ext cx="2133600" cy="365125"/>
          </a:xfrm>
        </p:spPr>
        <p:txBody>
          <a:bodyPr/>
          <a:lstStyle>
            <a:lvl1pPr>
              <a:defRPr sz="1352">
                <a:solidFill>
                  <a:schemeClr val="tx1"/>
                </a:solidFill>
              </a:defRPr>
            </a:lvl1pPr>
          </a:lstStyle>
          <a:p>
            <a:pPr>
              <a:defRPr/>
            </a:pPr>
            <a:fld id="{6E58DE07-F8DE-4B10-8203-191B0A50A009}" type="slidenum">
              <a:rPr lang="en-US" altLang="ja-JP" smtClean="0"/>
              <a:pPr>
                <a:defRPr/>
              </a:pPr>
              <a:t>‹#›</a:t>
            </a:fld>
            <a:endParaRPr lang="en-US" altLang="ja-JP" dirty="0"/>
          </a:p>
        </p:txBody>
      </p:sp>
    </p:spTree>
    <p:extLst>
      <p:ext uri="{BB962C8B-B14F-4D97-AF65-F5344CB8AC3E}">
        <p14:creationId xmlns:p14="http://schemas.microsoft.com/office/powerpoint/2010/main" val="1611325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1092" name="タイトル 1"/>
          <p:cNvSpPr>
            <a:spLocks noGrp="1"/>
          </p:cNvSpPr>
          <p:nvPr>
            <p:ph type="title"/>
          </p:nvPr>
        </p:nvSpPr>
        <p:spPr/>
        <p:txBody>
          <a:bodyPr/>
          <a:lstStyle/>
          <a:p>
            <a:r>
              <a:rPr kumimoji="1" lang="ja-JP" altLang="en-US"/>
              <a:t>マスタ タイトルの書式設定</a:t>
            </a:r>
          </a:p>
        </p:txBody>
      </p:sp>
      <p:sp>
        <p:nvSpPr>
          <p:cNvPr id="109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4" name="日付プレースホルダ 3"/>
          <p:cNvSpPr>
            <a:spLocks noGrp="1"/>
          </p:cNvSpPr>
          <p:nvPr>
            <p:ph type="dt" sz="half" idx="10"/>
          </p:nvPr>
        </p:nvSpPr>
        <p:spPr/>
        <p:txBody>
          <a:bodyPr/>
          <a:lstStyle/>
          <a:p>
            <a:pPr>
              <a:defRPr/>
            </a:pPr>
            <a:fld id="{973E7FEC-26E9-47C1-9FEC-488DD1B43FDE}" type="datetime1">
              <a:rPr lang="ja-JP" altLang="en-US" smtClean="0">
                <a:solidFill>
                  <a:prstClr val="black">
                    <a:tint val="75000"/>
                  </a:prstClr>
                </a:solidFill>
              </a:rPr>
              <a:t>2024/3/15</a:t>
            </a:fld>
            <a:endParaRPr lang="en-US" altLang="ja-JP">
              <a:solidFill>
                <a:prstClr val="black">
                  <a:tint val="75000"/>
                </a:prstClr>
              </a:solidFill>
            </a:endParaRPr>
          </a:p>
        </p:txBody>
      </p:sp>
      <p:sp>
        <p:nvSpPr>
          <p:cNvPr id="1095"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1096" name="スライド番号プレースホルダ 5"/>
          <p:cNvSpPr>
            <a:spLocks noGrp="1"/>
          </p:cNvSpPr>
          <p:nvPr>
            <p:ph type="sldNum" sz="quarter" idx="12"/>
          </p:nvPr>
        </p:nvSpPr>
        <p:spPr/>
        <p:txBody>
          <a:bodyPr/>
          <a:lstStyle/>
          <a:p>
            <a:pPr>
              <a:defRPr/>
            </a:pPr>
            <a:fld id="{71B944D4-748F-4A94-8860-D4052738CEC7}"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045832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1098" name="縦書きタイトル 1"/>
          <p:cNvSpPr>
            <a:spLocks noGrp="1"/>
          </p:cNvSpPr>
          <p:nvPr>
            <p:ph type="title" orient="vert"/>
          </p:nvPr>
        </p:nvSpPr>
        <p:spPr>
          <a:xfrm>
            <a:off x="7181852" y="274641"/>
            <a:ext cx="2227263" cy="5851525"/>
          </a:xfrm>
        </p:spPr>
        <p:txBody>
          <a:bodyPr vert="eaVert"/>
          <a:lstStyle/>
          <a:p>
            <a:r>
              <a:rPr kumimoji="1" lang="ja-JP" altLang="en-US"/>
              <a:t>マスタ タイトルの書式設定</a:t>
            </a:r>
          </a:p>
        </p:txBody>
      </p:sp>
      <p:sp>
        <p:nvSpPr>
          <p:cNvPr id="1099" name="縦書きテキスト プレースホルダ 2"/>
          <p:cNvSpPr>
            <a:spLocks noGrp="1"/>
          </p:cNvSpPr>
          <p:nvPr>
            <p:ph type="body" orient="vert" idx="1"/>
          </p:nvPr>
        </p:nvSpPr>
        <p:spPr>
          <a:xfrm>
            <a:off x="495300" y="274641"/>
            <a:ext cx="6534149"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00" name="日付プレースホルダ 3"/>
          <p:cNvSpPr>
            <a:spLocks noGrp="1"/>
          </p:cNvSpPr>
          <p:nvPr>
            <p:ph type="dt" sz="half" idx="10"/>
          </p:nvPr>
        </p:nvSpPr>
        <p:spPr/>
        <p:txBody>
          <a:bodyPr/>
          <a:lstStyle/>
          <a:p>
            <a:pPr>
              <a:defRPr/>
            </a:pPr>
            <a:fld id="{7DD6EDD3-B8C8-4582-90EE-17A99A5A1F84}" type="datetime1">
              <a:rPr lang="ja-JP" altLang="en-US" smtClean="0">
                <a:solidFill>
                  <a:prstClr val="black">
                    <a:tint val="75000"/>
                  </a:prstClr>
                </a:solidFill>
              </a:rPr>
              <a:t>2024/3/15</a:t>
            </a:fld>
            <a:endParaRPr lang="en-US" altLang="ja-JP">
              <a:solidFill>
                <a:prstClr val="black">
                  <a:tint val="75000"/>
                </a:prstClr>
              </a:solidFill>
            </a:endParaRPr>
          </a:p>
        </p:txBody>
      </p:sp>
      <p:sp>
        <p:nvSpPr>
          <p:cNvPr id="1101"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1102" name="スライド番号プレースホルダ 5"/>
          <p:cNvSpPr>
            <a:spLocks noGrp="1"/>
          </p:cNvSpPr>
          <p:nvPr>
            <p:ph type="sldNum" sz="quarter" idx="12"/>
          </p:nvPr>
        </p:nvSpPr>
        <p:spPr/>
        <p:txBody>
          <a:bodyPr/>
          <a:lstStyle/>
          <a:p>
            <a:pPr>
              <a:defRPr/>
            </a:pPr>
            <a:fld id="{AF88D306-EB47-4AAA-B97C-E3D62DB42D98}"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472230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ユーザー設定レイアウト">
    <p:spTree>
      <p:nvGrpSpPr>
        <p:cNvPr id="1" name=""/>
        <p:cNvGrpSpPr/>
        <p:nvPr/>
      </p:nvGrpSpPr>
      <p:grpSpPr>
        <a:xfrm>
          <a:off x="0" y="0"/>
          <a:ext cx="0" cy="0"/>
          <a:chOff x="0" y="0"/>
          <a:chExt cx="0" cy="0"/>
        </a:xfrm>
      </p:grpSpPr>
      <p:sp>
        <p:nvSpPr>
          <p:cNvPr id="1104" name="タイトル 1"/>
          <p:cNvSpPr>
            <a:spLocks noGrp="1"/>
          </p:cNvSpPr>
          <p:nvPr>
            <p:ph type="title"/>
          </p:nvPr>
        </p:nvSpPr>
        <p:spPr>
          <a:xfrm>
            <a:off x="685801" y="609601"/>
            <a:ext cx="7772400" cy="1143001"/>
          </a:xfrm>
        </p:spPr>
        <p:txBody>
          <a:bodyPr/>
          <a:lstStyle/>
          <a:p>
            <a:r>
              <a:rPr lang="ja-JP" altLang="en-US"/>
              <a:t>マスタ タイトルの書式設定</a:t>
            </a:r>
          </a:p>
        </p:txBody>
      </p:sp>
      <p:sp>
        <p:nvSpPr>
          <p:cNvPr id="1105" name="Rectangle 4"/>
          <p:cNvSpPr>
            <a:spLocks noGrp="1" noChangeArrowheads="1"/>
          </p:cNvSpPr>
          <p:nvPr>
            <p:ph type="dt" sz="half" idx="10"/>
          </p:nvPr>
        </p:nvSpPr>
        <p:spPr>
          <a:ln/>
        </p:spPr>
        <p:txBody>
          <a:bodyPr/>
          <a:lstStyle>
            <a:lvl1pPr>
              <a:defRPr/>
            </a:lvl1pPr>
          </a:lstStyle>
          <a:p>
            <a:pPr>
              <a:defRPr/>
            </a:pPr>
            <a:fld id="{28700C45-85B6-42DC-AF37-6DF36BE36EAB}" type="datetime1">
              <a:rPr lang="ja-JP" altLang="en-US" smtClean="0">
                <a:solidFill>
                  <a:srgbClr val="000000"/>
                </a:solidFill>
              </a:rPr>
              <a:t>2024/3/15</a:t>
            </a:fld>
            <a:endParaRPr lang="en-US" altLang="ja-JP">
              <a:solidFill>
                <a:srgbClr val="000000"/>
              </a:solidFill>
            </a:endParaRPr>
          </a:p>
        </p:txBody>
      </p:sp>
      <p:sp>
        <p:nvSpPr>
          <p:cNvPr id="110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107" name="Rectangle 6"/>
          <p:cNvSpPr>
            <a:spLocks noGrp="1" noChangeArrowheads="1"/>
          </p:cNvSpPr>
          <p:nvPr>
            <p:ph type="sldNum" sz="quarter" idx="12"/>
          </p:nvPr>
        </p:nvSpPr>
        <p:spPr>
          <a:ln/>
        </p:spPr>
        <p:txBody>
          <a:bodyPr/>
          <a:lstStyle>
            <a:lvl1pPr>
              <a:defRPr/>
            </a:lvl1pPr>
          </a:lstStyle>
          <a:p>
            <a:pPr>
              <a:defRPr/>
            </a:pPr>
            <a:fld id="{3E51B115-6B15-46BF-B357-33451BD8323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34841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reserve="1">
  <p:cSld name="コンテンツ">
    <p:spTree>
      <p:nvGrpSpPr>
        <p:cNvPr id="1" name=""/>
        <p:cNvGrpSpPr/>
        <p:nvPr/>
      </p:nvGrpSpPr>
      <p:grpSpPr>
        <a:xfrm>
          <a:off x="0" y="0"/>
          <a:ext cx="0" cy="0"/>
          <a:chOff x="0" y="0"/>
          <a:chExt cx="0" cy="0"/>
        </a:xfrm>
      </p:grpSpPr>
      <p:sp>
        <p:nvSpPr>
          <p:cNvPr id="1109" name="コンテンツ プレースホルダ 1"/>
          <p:cNvSpPr>
            <a:spLocks noGrp="1"/>
          </p:cNvSpPr>
          <p:nvPr>
            <p:ph/>
          </p:nvPr>
        </p:nvSpPr>
        <p:spPr>
          <a:xfrm>
            <a:off x="457201" y="274641"/>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10" name="日付プレースホルダ 2"/>
          <p:cNvSpPr>
            <a:spLocks noGrp="1"/>
          </p:cNvSpPr>
          <p:nvPr>
            <p:ph type="dt" sz="half" idx="10"/>
          </p:nvPr>
        </p:nvSpPr>
        <p:spPr>
          <a:xfrm>
            <a:off x="457200" y="6245225"/>
            <a:ext cx="2133600" cy="476250"/>
          </a:xfrm>
        </p:spPr>
        <p:txBody>
          <a:bodyPr/>
          <a:lstStyle>
            <a:lvl1pPr>
              <a:defRPr/>
            </a:lvl1pPr>
          </a:lstStyle>
          <a:p>
            <a:fld id="{CE58F7EE-996E-41A7-A868-C15A408CBBB9}" type="datetime1">
              <a:rPr lang="ja-JP" altLang="en-US" smtClean="0">
                <a:solidFill>
                  <a:prstClr val="black">
                    <a:tint val="75000"/>
                  </a:prstClr>
                </a:solidFill>
              </a:rPr>
              <a:t>2024/3/15</a:t>
            </a:fld>
            <a:endParaRPr lang="en-US" altLang="ja-JP">
              <a:solidFill>
                <a:prstClr val="black">
                  <a:tint val="75000"/>
                </a:prstClr>
              </a:solidFill>
            </a:endParaRPr>
          </a:p>
        </p:txBody>
      </p:sp>
      <p:sp>
        <p:nvSpPr>
          <p:cNvPr id="1111" name="フッター プレースホルダ 3"/>
          <p:cNvSpPr>
            <a:spLocks noGrp="1"/>
          </p:cNvSpPr>
          <p:nvPr>
            <p:ph type="ftr" sz="quarter" idx="11"/>
          </p:nvPr>
        </p:nvSpPr>
        <p:spPr>
          <a:xfrm>
            <a:off x="3124201" y="6245225"/>
            <a:ext cx="2895600" cy="476250"/>
          </a:xfrm>
        </p:spPr>
        <p:txBody>
          <a:bodyPr/>
          <a:lstStyle>
            <a:lvl1pPr>
              <a:defRPr/>
            </a:lvl1pPr>
          </a:lstStyle>
          <a:p>
            <a:endParaRPr lang="en-US" altLang="ja-JP">
              <a:solidFill>
                <a:prstClr val="black">
                  <a:tint val="75000"/>
                </a:prstClr>
              </a:solidFill>
            </a:endParaRPr>
          </a:p>
        </p:txBody>
      </p:sp>
      <p:sp>
        <p:nvSpPr>
          <p:cNvPr id="1112" name="スライド番号プレースホルダ 4"/>
          <p:cNvSpPr>
            <a:spLocks noGrp="1"/>
          </p:cNvSpPr>
          <p:nvPr>
            <p:ph type="sldNum" sz="quarter" idx="12"/>
          </p:nvPr>
        </p:nvSpPr>
        <p:spPr>
          <a:xfrm>
            <a:off x="6553201" y="6245225"/>
            <a:ext cx="2133600" cy="476250"/>
          </a:xfrm>
        </p:spPr>
        <p:txBody>
          <a:bodyPr/>
          <a:lstStyle>
            <a:lvl1pPr>
              <a:defRPr/>
            </a:lvl1pPr>
          </a:lstStyle>
          <a:p>
            <a:fld id="{1E6F5654-4822-4B79-A2C7-2FDE5796F5D2}" type="slidenum">
              <a:rPr lang="en-US" altLang="ja-JP">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1737295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1126" name="Picture 7" descr="mlit_top"/>
          <p:cNvPicPr>
            <a:picLocks noChangeAspect="1" noChangeArrowheads="1"/>
          </p:cNvPicPr>
          <p:nvPr userDrawn="1"/>
        </p:nvPicPr>
        <p:blipFill>
          <a:blip r:embed="rId2"/>
          <a:srcRect t="62230"/>
          <a:stretch>
            <a:fillRect/>
          </a:stretch>
        </p:blipFill>
        <p:spPr>
          <a:xfrm>
            <a:off x="0" y="6524646"/>
            <a:ext cx="9144000" cy="333375"/>
          </a:xfrm>
          <a:prstGeom prst="rect">
            <a:avLst/>
          </a:prstGeom>
          <a:noFill/>
          <a:ln w="9525">
            <a:noFill/>
            <a:miter lim="800000"/>
            <a:headEnd/>
            <a:tailEnd/>
          </a:ln>
        </p:spPr>
      </p:pic>
      <p:sp>
        <p:nvSpPr>
          <p:cNvPr id="1127" name="Rectangle 9"/>
          <p:cNvSpPr>
            <a:spLocks noChangeArrowheads="1"/>
          </p:cNvSpPr>
          <p:nvPr userDrawn="1"/>
        </p:nvSpPr>
        <p:spPr>
          <a:xfrm>
            <a:off x="1692289" y="3284559"/>
            <a:ext cx="7451725" cy="73025"/>
          </a:xfrm>
          <a:prstGeom prst="rect">
            <a:avLst/>
          </a:prstGeom>
          <a:solidFill>
            <a:srgbClr val="0066CC"/>
          </a:solidFill>
          <a:ln w="9525">
            <a:noFill/>
            <a:miter lim="800000"/>
            <a:headEnd/>
            <a:tailEnd/>
          </a:ln>
          <a:effectLst/>
        </p:spPr>
        <p:txBody>
          <a:bodyPr wrap="none" lIns="91328" tIns="45665" rIns="91328" bIns="45665" anchor="ctr"/>
          <a:lstStyle/>
          <a:p>
            <a:pPr>
              <a:defRPr/>
            </a:pPr>
            <a:endParaRPr lang="ja-JP" altLang="en-US"/>
          </a:p>
        </p:txBody>
      </p:sp>
      <p:pic>
        <p:nvPicPr>
          <p:cNvPr id="1128" name="Picture 11"/>
          <p:cNvPicPr>
            <a:picLocks noChangeAspect="1" noChangeArrowheads="1"/>
          </p:cNvPicPr>
          <p:nvPr userDrawn="1"/>
        </p:nvPicPr>
        <p:blipFill>
          <a:blip r:embed="rId3"/>
          <a:stretch>
            <a:fillRect/>
          </a:stretch>
        </p:blipFill>
        <p:spPr>
          <a:xfrm>
            <a:off x="14" y="6051571"/>
            <a:ext cx="2124075" cy="473075"/>
          </a:xfrm>
          <a:prstGeom prst="rect">
            <a:avLst/>
          </a:prstGeom>
          <a:noFill/>
          <a:ln w="9525">
            <a:noFill/>
            <a:miter lim="800000"/>
            <a:headEnd/>
            <a:tailEnd/>
          </a:ln>
        </p:spPr>
      </p:pic>
      <p:sp>
        <p:nvSpPr>
          <p:cNvPr id="1129" name="Text Box 12"/>
          <p:cNvSpPr txBox="1">
            <a:spLocks noChangeArrowheads="1"/>
          </p:cNvSpPr>
          <p:nvPr userDrawn="1"/>
        </p:nvSpPr>
        <p:spPr>
          <a:xfrm>
            <a:off x="5" y="6524641"/>
            <a:ext cx="3642694" cy="276888"/>
          </a:xfrm>
          <a:prstGeom prst="rect">
            <a:avLst/>
          </a:prstGeom>
          <a:noFill/>
          <a:ln w="9525">
            <a:noFill/>
            <a:miter lim="800000"/>
            <a:headEnd/>
            <a:tailEnd/>
          </a:ln>
          <a:effectLst/>
        </p:spPr>
        <p:txBody>
          <a:bodyPr wrap="none" lIns="91328" tIns="45665" rIns="91328" bIns="45665">
            <a:spAutoFit/>
          </a:bodyPr>
          <a:lstStyle/>
          <a:p>
            <a:pPr>
              <a:defRPr/>
            </a:pPr>
            <a:r>
              <a:rPr lang="en-US" altLang="ja-JP" sz="1200" i="1" dirty="0">
                <a:solidFill>
                  <a:schemeClr val="bg1"/>
                </a:solidFill>
                <a:latin typeface="Times New Roman" pitchFamily="18" charset="0"/>
              </a:rPr>
              <a:t>Ministry of Land, Infrastructure, Transport and Tourism</a:t>
            </a:r>
          </a:p>
        </p:txBody>
      </p:sp>
      <p:sp>
        <p:nvSpPr>
          <p:cNvPr id="1130" name="Rectangle 2"/>
          <p:cNvSpPr>
            <a:spLocks noGrp="1" noChangeArrowheads="1"/>
          </p:cNvSpPr>
          <p:nvPr>
            <p:ph type="ctrTitle"/>
          </p:nvPr>
        </p:nvSpPr>
        <p:spPr>
          <a:xfrm>
            <a:off x="1619250" y="2133621"/>
            <a:ext cx="7524750" cy="1470025"/>
          </a:xfrm>
        </p:spPr>
        <p:txBody>
          <a:bodyPr/>
          <a:lstStyle>
            <a:lvl1pPr>
              <a:defRPr sz="4000"/>
            </a:lvl1pPr>
          </a:lstStyle>
          <a:p>
            <a:r>
              <a:rPr lang="ja-JP" altLang="en-US"/>
              <a:t>マスタ タイトルの書式設定</a:t>
            </a:r>
          </a:p>
        </p:txBody>
      </p:sp>
      <p:sp>
        <p:nvSpPr>
          <p:cNvPr id="1131" name="Rectangle 3"/>
          <p:cNvSpPr>
            <a:spLocks noGrp="1" noChangeArrowheads="1"/>
          </p:cNvSpPr>
          <p:nvPr>
            <p:ph type="subTitle" idx="1"/>
          </p:nvPr>
        </p:nvSpPr>
        <p:spPr>
          <a:xfrm>
            <a:off x="1371601" y="3886200"/>
            <a:ext cx="6400800" cy="1752600"/>
          </a:xfrm>
        </p:spPr>
        <p:txBody>
          <a:bodyPr/>
          <a:lstStyle>
            <a:lvl1pPr marL="0" indent="0" algn="ctr">
              <a:buFontTx/>
              <a:buNone/>
              <a:defRPr/>
            </a:lvl1pPr>
          </a:lstStyle>
          <a:p>
            <a:r>
              <a:rPr lang="ja-JP" altLang="en-US"/>
              <a:t>マスタ サブタイトルの書式設定</a:t>
            </a:r>
          </a:p>
        </p:txBody>
      </p:sp>
      <p:sp>
        <p:nvSpPr>
          <p:cNvPr id="1132" name="Rectangle 4"/>
          <p:cNvSpPr>
            <a:spLocks noGrp="1" noChangeArrowheads="1"/>
          </p:cNvSpPr>
          <p:nvPr>
            <p:ph type="dt" sz="half" idx="10"/>
          </p:nvPr>
        </p:nvSpPr>
        <p:spPr/>
        <p:txBody>
          <a:bodyPr/>
          <a:lstStyle>
            <a:lvl1pPr>
              <a:defRPr/>
            </a:lvl1pPr>
          </a:lstStyle>
          <a:p>
            <a:pPr>
              <a:defRPr/>
            </a:pPr>
            <a:endParaRPr lang="en-US" altLang="ja-JP"/>
          </a:p>
        </p:txBody>
      </p:sp>
      <p:sp>
        <p:nvSpPr>
          <p:cNvPr id="1133" name="Rectangle 5"/>
          <p:cNvSpPr>
            <a:spLocks noGrp="1" noChangeArrowheads="1"/>
          </p:cNvSpPr>
          <p:nvPr>
            <p:ph type="ftr" sz="quarter" idx="11"/>
          </p:nvPr>
        </p:nvSpPr>
        <p:spPr/>
        <p:txBody>
          <a:bodyPr/>
          <a:lstStyle>
            <a:lvl1pPr>
              <a:defRPr/>
            </a:lvl1pPr>
          </a:lstStyle>
          <a:p>
            <a:pPr>
              <a:defRPr/>
            </a:pPr>
            <a:endParaRPr lang="en-US" altLang="ja-JP"/>
          </a:p>
        </p:txBody>
      </p:sp>
      <p:sp>
        <p:nvSpPr>
          <p:cNvPr id="1134"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10580F22-AA83-4753-8814-16D8EDABF40B}" type="slidenum">
              <a:rPr lang="en-US" altLang="ja-JP"/>
              <a:pPr>
                <a:defRPr/>
              </a:pPr>
              <a: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36" name="タイトル 1"/>
          <p:cNvSpPr>
            <a:spLocks noGrp="1"/>
          </p:cNvSpPr>
          <p:nvPr>
            <p:ph type="title"/>
          </p:nvPr>
        </p:nvSpPr>
        <p:spPr/>
        <p:txBody>
          <a:bodyPr/>
          <a:lstStyle/>
          <a:p>
            <a:r>
              <a:rPr lang="ja-JP" altLang="en-US"/>
              <a:t>マスタ タイトルの書式設定</a:t>
            </a:r>
          </a:p>
        </p:txBody>
      </p:sp>
      <p:sp>
        <p:nvSpPr>
          <p:cNvPr id="1137"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38"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39"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40" name="Rectangle 6"/>
          <p:cNvSpPr>
            <a:spLocks noGrp="1" noChangeArrowheads="1"/>
          </p:cNvSpPr>
          <p:nvPr>
            <p:ph type="sldNum" sz="quarter" idx="12"/>
          </p:nvPr>
        </p:nvSpPr>
        <p:spPr>
          <a:ln/>
        </p:spPr>
        <p:txBody>
          <a:bodyPr/>
          <a:lstStyle>
            <a:lvl1pPr>
              <a:defRPr/>
            </a:lvl1pPr>
          </a:lstStyle>
          <a:p>
            <a:pPr>
              <a:defRPr/>
            </a:pPr>
            <a:fld id="{7AF2AB5A-AE0C-4840-A023-945CB68CBADE}" type="slidenum">
              <a:rPr lang="en-US" altLang="ja-JP"/>
              <a:pPr>
                <a:defRPr/>
              </a:pPr>
              <a:t>‹#›</a:t>
            </a:fld>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142" name="タイトル 1"/>
          <p:cNvSpPr>
            <a:spLocks noGrp="1"/>
          </p:cNvSpPr>
          <p:nvPr>
            <p:ph type="title"/>
          </p:nvPr>
        </p:nvSpPr>
        <p:spPr>
          <a:xfrm>
            <a:off x="722313" y="4406921"/>
            <a:ext cx="7772400" cy="1362075"/>
          </a:xfrm>
        </p:spPr>
        <p:txBody>
          <a:bodyPr anchor="t"/>
          <a:lstStyle>
            <a:lvl1pPr algn="l">
              <a:defRPr sz="4000" b="1" cap="all"/>
            </a:lvl1pPr>
          </a:lstStyle>
          <a:p>
            <a:r>
              <a:rPr lang="ja-JP" altLang="en-US"/>
              <a:t>マスタ タイトルの書式設定</a:t>
            </a:r>
          </a:p>
        </p:txBody>
      </p:sp>
      <p:sp>
        <p:nvSpPr>
          <p:cNvPr id="1143" name="テキスト プレースホルダ 2"/>
          <p:cNvSpPr>
            <a:spLocks noGrp="1"/>
          </p:cNvSpPr>
          <p:nvPr>
            <p:ph type="body" idx="1"/>
          </p:nvPr>
        </p:nvSpPr>
        <p:spPr>
          <a:xfrm>
            <a:off x="722313" y="2906720"/>
            <a:ext cx="7772400" cy="1500187"/>
          </a:xfrm>
        </p:spPr>
        <p:txBody>
          <a:bodyPr anchor="b"/>
          <a:lstStyle>
            <a:lvl1pPr marL="0" indent="0">
              <a:buNone/>
              <a:defRPr sz="2000"/>
            </a:lvl1pPr>
            <a:lvl2pPr marL="456654" indent="0">
              <a:buNone/>
              <a:defRPr sz="1800"/>
            </a:lvl2pPr>
            <a:lvl3pPr marL="913302" indent="0">
              <a:buNone/>
              <a:defRPr sz="1600"/>
            </a:lvl3pPr>
            <a:lvl4pPr marL="1369952" indent="0">
              <a:buNone/>
              <a:defRPr sz="1400"/>
            </a:lvl4pPr>
            <a:lvl5pPr marL="1826606" indent="0">
              <a:buNone/>
              <a:defRPr sz="1400"/>
            </a:lvl5pPr>
            <a:lvl6pPr marL="2283255" indent="0">
              <a:buNone/>
              <a:defRPr sz="1400"/>
            </a:lvl6pPr>
            <a:lvl7pPr marL="2739906" indent="0">
              <a:buNone/>
              <a:defRPr sz="1400"/>
            </a:lvl7pPr>
            <a:lvl8pPr marL="3196557" indent="0">
              <a:buNone/>
              <a:defRPr sz="1400"/>
            </a:lvl8pPr>
            <a:lvl9pPr marL="3653207" indent="0">
              <a:buNone/>
              <a:defRPr sz="1400"/>
            </a:lvl9pPr>
          </a:lstStyle>
          <a:p>
            <a:pPr lvl="0"/>
            <a:r>
              <a:rPr lang="ja-JP" altLang="en-US"/>
              <a:t>マスタ テキストの書式設定</a:t>
            </a:r>
          </a:p>
        </p:txBody>
      </p:sp>
      <p:sp>
        <p:nvSpPr>
          <p:cNvPr id="114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4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46" name="Rectangle 6"/>
          <p:cNvSpPr>
            <a:spLocks noGrp="1" noChangeArrowheads="1"/>
          </p:cNvSpPr>
          <p:nvPr>
            <p:ph type="sldNum" sz="quarter" idx="12"/>
          </p:nvPr>
        </p:nvSpPr>
        <p:spPr>
          <a:ln/>
        </p:spPr>
        <p:txBody>
          <a:bodyPr/>
          <a:lstStyle>
            <a:lvl1pPr>
              <a:defRPr/>
            </a:lvl1pPr>
          </a:lstStyle>
          <a:p>
            <a:pPr>
              <a:defRPr/>
            </a:pPr>
            <a:fld id="{E9FC21F6-8B61-4F42-A786-3D5789B476B9}" type="slidenum">
              <a:rPr lang="en-US" altLang="ja-JP"/>
              <a:pPr>
                <a:defRPr/>
              </a:pPr>
              <a:t>‹#›</a:t>
            </a:fld>
            <a:endParaRPr lang="en-US" altLang="ja-JP"/>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148" name="タイトル 1"/>
          <p:cNvSpPr>
            <a:spLocks noGrp="1"/>
          </p:cNvSpPr>
          <p:nvPr>
            <p:ph type="title"/>
          </p:nvPr>
        </p:nvSpPr>
        <p:spPr/>
        <p:txBody>
          <a:bodyPr/>
          <a:lstStyle/>
          <a:p>
            <a:r>
              <a:rPr lang="ja-JP" altLang="en-US"/>
              <a:t>マスタ タイトルの書式設定</a:t>
            </a:r>
          </a:p>
        </p:txBody>
      </p:sp>
      <p:sp>
        <p:nvSpPr>
          <p:cNvPr id="1149" name="コンテンツ プレースホルダ 2"/>
          <p:cNvSpPr>
            <a:spLocks noGrp="1"/>
          </p:cNvSpPr>
          <p:nvPr>
            <p:ph sz="half" idx="1"/>
          </p:nvPr>
        </p:nvSpPr>
        <p:spPr>
          <a:xfrm>
            <a:off x="457201" y="160021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50" name="コンテンツ プレースホルダ 3"/>
          <p:cNvSpPr>
            <a:spLocks noGrp="1"/>
          </p:cNvSpPr>
          <p:nvPr>
            <p:ph sz="half" idx="2"/>
          </p:nvPr>
        </p:nvSpPr>
        <p:spPr>
          <a:xfrm>
            <a:off x="4648200" y="160021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51"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52"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53" name="Rectangle 6"/>
          <p:cNvSpPr>
            <a:spLocks noGrp="1" noChangeArrowheads="1"/>
          </p:cNvSpPr>
          <p:nvPr>
            <p:ph type="sldNum" sz="quarter" idx="12"/>
          </p:nvPr>
        </p:nvSpPr>
        <p:spPr>
          <a:ln/>
        </p:spPr>
        <p:txBody>
          <a:bodyPr/>
          <a:lstStyle>
            <a:lvl1pPr>
              <a:defRPr/>
            </a:lvl1pPr>
          </a:lstStyle>
          <a:p>
            <a:pPr>
              <a:defRPr/>
            </a:pPr>
            <a:fld id="{B8285EFA-ED1C-4937-8C51-026D02D53F60}" type="slidenum">
              <a:rPr lang="en-US" altLang="ja-JP"/>
              <a:pPr>
                <a:defRPr/>
              </a:pPr>
              <a:t>‹#›</a:t>
            </a:fld>
            <a:endParaRPr lang="en-US" altLang="ja-JP"/>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55" name="タイトル 1"/>
          <p:cNvSpPr>
            <a:spLocks noGrp="1"/>
          </p:cNvSpPr>
          <p:nvPr>
            <p:ph type="title"/>
          </p:nvPr>
        </p:nvSpPr>
        <p:spPr>
          <a:xfrm>
            <a:off x="457200" y="274645"/>
            <a:ext cx="8229600" cy="1143000"/>
          </a:xfrm>
        </p:spPr>
        <p:txBody>
          <a:bodyPr/>
          <a:lstStyle>
            <a:lvl1pPr>
              <a:defRPr/>
            </a:lvl1pPr>
          </a:lstStyle>
          <a:p>
            <a:r>
              <a:rPr lang="ja-JP" altLang="en-US"/>
              <a:t>マスタ タイトルの書式設定</a:t>
            </a:r>
          </a:p>
        </p:txBody>
      </p:sp>
      <p:sp>
        <p:nvSpPr>
          <p:cNvPr id="1156"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6654" indent="0">
              <a:buNone/>
              <a:defRPr sz="2000" b="1"/>
            </a:lvl2pPr>
            <a:lvl3pPr marL="913302" indent="0">
              <a:buNone/>
              <a:defRPr sz="1800" b="1"/>
            </a:lvl3pPr>
            <a:lvl4pPr marL="1369952" indent="0">
              <a:buNone/>
              <a:defRPr sz="1600" b="1"/>
            </a:lvl4pPr>
            <a:lvl5pPr marL="1826606" indent="0">
              <a:buNone/>
              <a:defRPr sz="1600" b="1"/>
            </a:lvl5pPr>
            <a:lvl6pPr marL="2283255" indent="0">
              <a:buNone/>
              <a:defRPr sz="1600" b="1"/>
            </a:lvl6pPr>
            <a:lvl7pPr marL="2739906" indent="0">
              <a:buNone/>
              <a:defRPr sz="1600" b="1"/>
            </a:lvl7pPr>
            <a:lvl8pPr marL="3196557" indent="0">
              <a:buNone/>
              <a:defRPr sz="1600" b="1"/>
            </a:lvl8pPr>
            <a:lvl9pPr marL="3653207" indent="0">
              <a:buNone/>
              <a:defRPr sz="1600" b="1"/>
            </a:lvl9pPr>
          </a:lstStyle>
          <a:p>
            <a:pPr lvl="0"/>
            <a:r>
              <a:rPr lang="ja-JP" altLang="en-US"/>
              <a:t>マスタ テキストの書式設定</a:t>
            </a:r>
          </a:p>
        </p:txBody>
      </p:sp>
      <p:sp>
        <p:nvSpPr>
          <p:cNvPr id="1157" name="コンテンツ プレースホルダ 3"/>
          <p:cNvSpPr>
            <a:spLocks noGrp="1"/>
          </p:cNvSpPr>
          <p:nvPr>
            <p:ph sz="half" idx="2"/>
          </p:nvPr>
        </p:nvSpPr>
        <p:spPr>
          <a:xfrm>
            <a:off x="457200" y="217488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58" name="テキスト プレースホルダ 4"/>
          <p:cNvSpPr>
            <a:spLocks noGrp="1"/>
          </p:cNvSpPr>
          <p:nvPr>
            <p:ph type="body" sz="quarter" idx="3"/>
          </p:nvPr>
        </p:nvSpPr>
        <p:spPr>
          <a:xfrm>
            <a:off x="4645034" y="1535113"/>
            <a:ext cx="4041775" cy="639762"/>
          </a:xfrm>
        </p:spPr>
        <p:txBody>
          <a:bodyPr anchor="b"/>
          <a:lstStyle>
            <a:lvl1pPr marL="0" indent="0">
              <a:buNone/>
              <a:defRPr sz="2400" b="1"/>
            </a:lvl1pPr>
            <a:lvl2pPr marL="456654" indent="0">
              <a:buNone/>
              <a:defRPr sz="2000" b="1"/>
            </a:lvl2pPr>
            <a:lvl3pPr marL="913302" indent="0">
              <a:buNone/>
              <a:defRPr sz="1800" b="1"/>
            </a:lvl3pPr>
            <a:lvl4pPr marL="1369952" indent="0">
              <a:buNone/>
              <a:defRPr sz="1600" b="1"/>
            </a:lvl4pPr>
            <a:lvl5pPr marL="1826606" indent="0">
              <a:buNone/>
              <a:defRPr sz="1600" b="1"/>
            </a:lvl5pPr>
            <a:lvl6pPr marL="2283255" indent="0">
              <a:buNone/>
              <a:defRPr sz="1600" b="1"/>
            </a:lvl6pPr>
            <a:lvl7pPr marL="2739906" indent="0">
              <a:buNone/>
              <a:defRPr sz="1600" b="1"/>
            </a:lvl7pPr>
            <a:lvl8pPr marL="3196557" indent="0">
              <a:buNone/>
              <a:defRPr sz="1600" b="1"/>
            </a:lvl8pPr>
            <a:lvl9pPr marL="3653207" indent="0">
              <a:buNone/>
              <a:defRPr sz="1600" b="1"/>
            </a:lvl9pPr>
          </a:lstStyle>
          <a:p>
            <a:pPr lvl="0"/>
            <a:r>
              <a:rPr lang="ja-JP" altLang="en-US"/>
              <a:t>マスタ テキストの書式設定</a:t>
            </a:r>
          </a:p>
        </p:txBody>
      </p:sp>
      <p:sp>
        <p:nvSpPr>
          <p:cNvPr id="1159" name="コンテンツ プレースホルダ 5"/>
          <p:cNvSpPr>
            <a:spLocks noGrp="1"/>
          </p:cNvSpPr>
          <p:nvPr>
            <p:ph sz="quarter" idx="4"/>
          </p:nvPr>
        </p:nvSpPr>
        <p:spPr>
          <a:xfrm>
            <a:off x="4645034" y="217488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60"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61"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62" name="Rectangle 6"/>
          <p:cNvSpPr>
            <a:spLocks noGrp="1" noChangeArrowheads="1"/>
          </p:cNvSpPr>
          <p:nvPr>
            <p:ph type="sldNum" sz="quarter" idx="12"/>
          </p:nvPr>
        </p:nvSpPr>
        <p:spPr>
          <a:ln/>
        </p:spPr>
        <p:txBody>
          <a:bodyPr/>
          <a:lstStyle>
            <a:lvl1pPr>
              <a:defRPr/>
            </a:lvl1pPr>
          </a:lstStyle>
          <a:p>
            <a:pPr>
              <a:defRPr/>
            </a:pPr>
            <a:fld id="{2CC65689-9F8B-494E-A19D-689B096C85B3}" type="slidenum">
              <a:rPr lang="en-US" altLang="ja-JP"/>
              <a:pPr>
                <a:defRPr/>
              </a:pPr>
              <a:t>‹#›</a:t>
            </a:fld>
            <a:endParaRPr lang="en-US" altLang="ja-JP"/>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164" name="タイトル 1"/>
          <p:cNvSpPr>
            <a:spLocks noGrp="1"/>
          </p:cNvSpPr>
          <p:nvPr>
            <p:ph type="title"/>
          </p:nvPr>
        </p:nvSpPr>
        <p:spPr/>
        <p:txBody>
          <a:bodyPr/>
          <a:lstStyle/>
          <a:p>
            <a:r>
              <a:rPr lang="ja-JP" altLang="en-US"/>
              <a:t>マスタ タイトルの書式設定</a:t>
            </a:r>
          </a:p>
        </p:txBody>
      </p:sp>
      <p:sp>
        <p:nvSpPr>
          <p:cNvPr id="116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6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67" name="Rectangle 6"/>
          <p:cNvSpPr>
            <a:spLocks noGrp="1" noChangeArrowheads="1"/>
          </p:cNvSpPr>
          <p:nvPr>
            <p:ph type="sldNum" sz="quarter" idx="12"/>
          </p:nvPr>
        </p:nvSpPr>
        <p:spPr>
          <a:ln/>
        </p:spPr>
        <p:txBody>
          <a:bodyPr/>
          <a:lstStyle>
            <a:lvl1pPr>
              <a:defRPr/>
            </a:lvl1pPr>
          </a:lstStyle>
          <a:p>
            <a:pPr>
              <a:defRPr/>
            </a:pPr>
            <a:fld id="{7BDA3DB1-2AE5-4185-8142-290C07B0AB83}"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1041" name="タイトル 1"/>
          <p:cNvSpPr>
            <a:spLocks noGrp="1"/>
          </p:cNvSpPr>
          <p:nvPr>
            <p:ph type="title"/>
          </p:nvPr>
        </p:nvSpPr>
        <p:spPr/>
        <p:txBody>
          <a:bodyPr/>
          <a:lstStyle/>
          <a:p>
            <a:r>
              <a:rPr kumimoji="1" lang="ja-JP" altLang="en-US"/>
              <a:t>マスタ タイトルの書式設定</a:t>
            </a:r>
          </a:p>
        </p:txBody>
      </p:sp>
      <p:sp>
        <p:nvSpPr>
          <p:cNvPr id="1042"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43" name="日付プレースホルダ 3"/>
          <p:cNvSpPr>
            <a:spLocks noGrp="1"/>
          </p:cNvSpPr>
          <p:nvPr>
            <p:ph type="dt" sz="half" idx="10"/>
          </p:nvPr>
        </p:nvSpPr>
        <p:spPr/>
        <p:txBody>
          <a:bodyPr/>
          <a:lstStyle/>
          <a:p>
            <a:pPr>
              <a:defRPr/>
            </a:pPr>
            <a:fld id="{A1AD0631-8B9D-4C91-AC75-2792EF21451B}" type="datetime1">
              <a:rPr lang="ja-JP" altLang="en-US" smtClean="0">
                <a:solidFill>
                  <a:prstClr val="black">
                    <a:tint val="75000"/>
                  </a:prstClr>
                </a:solidFill>
              </a:rPr>
              <a:t>2024/3/15</a:t>
            </a:fld>
            <a:endParaRPr lang="en-US" altLang="ja-JP">
              <a:solidFill>
                <a:prstClr val="black">
                  <a:tint val="75000"/>
                </a:prstClr>
              </a:solidFill>
            </a:endParaRPr>
          </a:p>
        </p:txBody>
      </p:sp>
      <p:sp>
        <p:nvSpPr>
          <p:cNvPr id="1044"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1045" name="スライド番号プレースホルダ 5"/>
          <p:cNvSpPr>
            <a:spLocks noGrp="1"/>
          </p:cNvSpPr>
          <p:nvPr>
            <p:ph type="sldNum" sz="quarter" idx="12"/>
          </p:nvPr>
        </p:nvSpPr>
        <p:spPr/>
        <p:txBody>
          <a:bodyPr/>
          <a:lstStyle>
            <a:lvl1pPr>
              <a:defRPr sz="1352">
                <a:solidFill>
                  <a:schemeClr val="tx1"/>
                </a:solidFill>
              </a:defRPr>
            </a:lvl1pPr>
          </a:lstStyle>
          <a:p>
            <a:pPr>
              <a:defRPr/>
            </a:pPr>
            <a:fld id="{15B1B617-50A7-4F2C-A396-1FC9CFBEF28E}" type="slidenum">
              <a:rPr lang="en-US" altLang="ja-JP" smtClean="0"/>
              <a:pPr>
                <a:defRPr/>
              </a:pPr>
              <a:t>‹#›</a:t>
            </a:fld>
            <a:endParaRPr lang="en-US" altLang="ja-JP" dirty="0"/>
          </a:p>
        </p:txBody>
      </p:sp>
    </p:spTree>
    <p:extLst>
      <p:ext uri="{BB962C8B-B14F-4D97-AF65-F5344CB8AC3E}">
        <p14:creationId xmlns:p14="http://schemas.microsoft.com/office/powerpoint/2010/main" val="442673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169"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70"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71" name="Rectangle 6"/>
          <p:cNvSpPr>
            <a:spLocks noGrp="1" noChangeArrowheads="1"/>
          </p:cNvSpPr>
          <p:nvPr>
            <p:ph type="sldNum" sz="quarter" idx="12"/>
          </p:nvPr>
        </p:nvSpPr>
        <p:spPr>
          <a:ln/>
        </p:spPr>
        <p:txBody>
          <a:bodyPr/>
          <a:lstStyle>
            <a:lvl1pPr>
              <a:defRPr/>
            </a:lvl1pPr>
          </a:lstStyle>
          <a:p>
            <a:pPr>
              <a:defRPr/>
            </a:pPr>
            <a:fld id="{A3F14181-E8D3-4704-A945-04A4FE0EB31A}" type="slidenum">
              <a:rPr lang="en-US" altLang="ja-JP"/>
              <a:pPr>
                <a:defRPr/>
              </a:pPr>
              <a:t>‹#›</a:t>
            </a:fld>
            <a:endParaRPr lang="en-US" altLang="ja-JP"/>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173" name="タイトル 1"/>
          <p:cNvSpPr>
            <a:spLocks noGrp="1"/>
          </p:cNvSpPr>
          <p:nvPr>
            <p:ph type="title"/>
          </p:nvPr>
        </p:nvSpPr>
        <p:spPr>
          <a:xfrm>
            <a:off x="457202" y="273057"/>
            <a:ext cx="3008313" cy="1162050"/>
          </a:xfrm>
        </p:spPr>
        <p:txBody>
          <a:bodyPr anchor="b"/>
          <a:lstStyle>
            <a:lvl1pPr algn="l">
              <a:defRPr sz="2000" b="1"/>
            </a:lvl1pPr>
          </a:lstStyle>
          <a:p>
            <a:r>
              <a:rPr lang="ja-JP" altLang="en-US"/>
              <a:t>マスタ タイトルの書式設定</a:t>
            </a:r>
          </a:p>
        </p:txBody>
      </p:sp>
      <p:sp>
        <p:nvSpPr>
          <p:cNvPr id="1174" name="コンテンツ プレースホルダ 2"/>
          <p:cNvSpPr>
            <a:spLocks noGrp="1"/>
          </p:cNvSpPr>
          <p:nvPr>
            <p:ph idx="1"/>
          </p:nvPr>
        </p:nvSpPr>
        <p:spPr>
          <a:xfrm>
            <a:off x="3575054"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75" name="テキスト プレースホルダ 3"/>
          <p:cNvSpPr>
            <a:spLocks noGrp="1"/>
          </p:cNvSpPr>
          <p:nvPr>
            <p:ph type="body" sz="half" idx="2"/>
          </p:nvPr>
        </p:nvSpPr>
        <p:spPr>
          <a:xfrm>
            <a:off x="457202" y="1435109"/>
            <a:ext cx="3008313" cy="4691063"/>
          </a:xfrm>
        </p:spPr>
        <p:txBody>
          <a:bodyPr/>
          <a:lstStyle>
            <a:lvl1pPr marL="0" indent="0">
              <a:buNone/>
              <a:defRPr sz="1400"/>
            </a:lvl1pPr>
            <a:lvl2pPr marL="456654" indent="0">
              <a:buNone/>
              <a:defRPr sz="1200"/>
            </a:lvl2pPr>
            <a:lvl3pPr marL="913302" indent="0">
              <a:buNone/>
              <a:defRPr sz="1000"/>
            </a:lvl3pPr>
            <a:lvl4pPr marL="1369952" indent="0">
              <a:buNone/>
              <a:defRPr sz="900"/>
            </a:lvl4pPr>
            <a:lvl5pPr marL="1826606" indent="0">
              <a:buNone/>
              <a:defRPr sz="900"/>
            </a:lvl5pPr>
            <a:lvl6pPr marL="2283255" indent="0">
              <a:buNone/>
              <a:defRPr sz="900"/>
            </a:lvl6pPr>
            <a:lvl7pPr marL="2739906" indent="0">
              <a:buNone/>
              <a:defRPr sz="900"/>
            </a:lvl7pPr>
            <a:lvl8pPr marL="3196557" indent="0">
              <a:buNone/>
              <a:defRPr sz="900"/>
            </a:lvl8pPr>
            <a:lvl9pPr marL="3653207" indent="0">
              <a:buNone/>
              <a:defRPr sz="900"/>
            </a:lvl9pPr>
          </a:lstStyle>
          <a:p>
            <a:pPr lvl="0"/>
            <a:r>
              <a:rPr lang="ja-JP" altLang="en-US"/>
              <a:t>マスタ テキストの書式設定</a:t>
            </a:r>
          </a:p>
        </p:txBody>
      </p:sp>
      <p:sp>
        <p:nvSpPr>
          <p:cNvPr id="117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7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78" name="Rectangle 6"/>
          <p:cNvSpPr>
            <a:spLocks noGrp="1" noChangeArrowheads="1"/>
          </p:cNvSpPr>
          <p:nvPr>
            <p:ph type="sldNum" sz="quarter" idx="12"/>
          </p:nvPr>
        </p:nvSpPr>
        <p:spPr>
          <a:ln/>
        </p:spPr>
        <p:txBody>
          <a:bodyPr/>
          <a:lstStyle>
            <a:lvl1pPr>
              <a:defRPr/>
            </a:lvl1pPr>
          </a:lstStyle>
          <a:p>
            <a:pPr>
              <a:defRPr/>
            </a:pPr>
            <a:fld id="{6407B3CE-897B-42DA-937D-23B0E03900E8}" type="slidenum">
              <a:rPr lang="en-US" altLang="ja-JP"/>
              <a:pPr>
                <a:defRPr/>
              </a:pPr>
              <a:t>‹#›</a:t>
            </a:fld>
            <a:endParaRPr lang="en-US" altLang="ja-JP"/>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180" name="タイトル 1"/>
          <p:cNvSpPr>
            <a:spLocks noGrp="1"/>
          </p:cNvSpPr>
          <p:nvPr>
            <p:ph type="title"/>
          </p:nvPr>
        </p:nvSpPr>
        <p:spPr>
          <a:xfrm>
            <a:off x="1792289" y="4800600"/>
            <a:ext cx="5486400" cy="566738"/>
          </a:xfrm>
        </p:spPr>
        <p:txBody>
          <a:bodyPr anchor="b"/>
          <a:lstStyle>
            <a:lvl1pPr algn="l">
              <a:defRPr sz="2000" b="1"/>
            </a:lvl1pPr>
          </a:lstStyle>
          <a:p>
            <a:r>
              <a:rPr lang="ja-JP" altLang="en-US"/>
              <a:t>マスタ タイトルの書式設定</a:t>
            </a:r>
          </a:p>
        </p:txBody>
      </p:sp>
      <p:sp>
        <p:nvSpPr>
          <p:cNvPr id="1181" name="図プレースホルダ 2"/>
          <p:cNvSpPr>
            <a:spLocks noGrp="1"/>
          </p:cNvSpPr>
          <p:nvPr>
            <p:ph type="pic" idx="1"/>
          </p:nvPr>
        </p:nvSpPr>
        <p:spPr>
          <a:xfrm>
            <a:off x="1792289" y="612775"/>
            <a:ext cx="5486400" cy="4114800"/>
          </a:xfrm>
        </p:spPr>
        <p:txBody>
          <a:bodyPr/>
          <a:lstStyle>
            <a:lvl1pPr marL="0" indent="0">
              <a:buNone/>
              <a:defRPr sz="3200"/>
            </a:lvl1pPr>
            <a:lvl2pPr marL="456654" indent="0">
              <a:buNone/>
              <a:defRPr sz="2800"/>
            </a:lvl2pPr>
            <a:lvl3pPr marL="913302" indent="0">
              <a:buNone/>
              <a:defRPr sz="2400"/>
            </a:lvl3pPr>
            <a:lvl4pPr marL="1369952" indent="0">
              <a:buNone/>
              <a:defRPr sz="2000"/>
            </a:lvl4pPr>
            <a:lvl5pPr marL="1826606" indent="0">
              <a:buNone/>
              <a:defRPr sz="2000"/>
            </a:lvl5pPr>
            <a:lvl6pPr marL="2283255" indent="0">
              <a:buNone/>
              <a:defRPr sz="2000"/>
            </a:lvl6pPr>
            <a:lvl7pPr marL="2739906" indent="0">
              <a:buNone/>
              <a:defRPr sz="2000"/>
            </a:lvl7pPr>
            <a:lvl8pPr marL="3196557" indent="0">
              <a:buNone/>
              <a:defRPr sz="2000"/>
            </a:lvl8pPr>
            <a:lvl9pPr marL="3653207" indent="0">
              <a:buNone/>
              <a:defRPr sz="2000"/>
            </a:lvl9pPr>
          </a:lstStyle>
          <a:p>
            <a:pPr lvl="0"/>
            <a:endParaRPr lang="ja-JP" altLang="en-US" noProof="0"/>
          </a:p>
        </p:txBody>
      </p:sp>
      <p:sp>
        <p:nvSpPr>
          <p:cNvPr id="1182" name="テキスト プレースホルダ 3"/>
          <p:cNvSpPr>
            <a:spLocks noGrp="1"/>
          </p:cNvSpPr>
          <p:nvPr>
            <p:ph type="body" sz="half" idx="2"/>
          </p:nvPr>
        </p:nvSpPr>
        <p:spPr>
          <a:xfrm>
            <a:off x="1792289" y="5367338"/>
            <a:ext cx="5486400" cy="804862"/>
          </a:xfrm>
        </p:spPr>
        <p:txBody>
          <a:bodyPr/>
          <a:lstStyle>
            <a:lvl1pPr marL="0" indent="0">
              <a:buNone/>
              <a:defRPr sz="1400"/>
            </a:lvl1pPr>
            <a:lvl2pPr marL="456654" indent="0">
              <a:buNone/>
              <a:defRPr sz="1200"/>
            </a:lvl2pPr>
            <a:lvl3pPr marL="913302" indent="0">
              <a:buNone/>
              <a:defRPr sz="1000"/>
            </a:lvl3pPr>
            <a:lvl4pPr marL="1369952" indent="0">
              <a:buNone/>
              <a:defRPr sz="900"/>
            </a:lvl4pPr>
            <a:lvl5pPr marL="1826606" indent="0">
              <a:buNone/>
              <a:defRPr sz="900"/>
            </a:lvl5pPr>
            <a:lvl6pPr marL="2283255" indent="0">
              <a:buNone/>
              <a:defRPr sz="900"/>
            </a:lvl6pPr>
            <a:lvl7pPr marL="2739906" indent="0">
              <a:buNone/>
              <a:defRPr sz="900"/>
            </a:lvl7pPr>
            <a:lvl8pPr marL="3196557" indent="0">
              <a:buNone/>
              <a:defRPr sz="900"/>
            </a:lvl8pPr>
            <a:lvl9pPr marL="3653207" indent="0">
              <a:buNone/>
              <a:defRPr sz="900"/>
            </a:lvl9pPr>
          </a:lstStyle>
          <a:p>
            <a:pPr lvl="0"/>
            <a:r>
              <a:rPr lang="ja-JP" altLang="en-US"/>
              <a:t>マスタ テキストの書式設定</a:t>
            </a:r>
          </a:p>
        </p:txBody>
      </p:sp>
      <p:sp>
        <p:nvSpPr>
          <p:cNvPr id="118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8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85" name="Rectangle 6"/>
          <p:cNvSpPr>
            <a:spLocks noGrp="1" noChangeArrowheads="1"/>
          </p:cNvSpPr>
          <p:nvPr>
            <p:ph type="sldNum" sz="quarter" idx="12"/>
          </p:nvPr>
        </p:nvSpPr>
        <p:spPr>
          <a:ln/>
        </p:spPr>
        <p:txBody>
          <a:bodyPr/>
          <a:lstStyle>
            <a:lvl1pPr>
              <a:defRPr/>
            </a:lvl1pPr>
          </a:lstStyle>
          <a:p>
            <a:pPr>
              <a:defRPr/>
            </a:pPr>
            <a:fld id="{E7F6D9F5-2D65-417D-B4CD-091A66800CB7}" type="slidenum">
              <a:rPr lang="en-US" altLang="ja-JP"/>
              <a:pPr>
                <a:defRPr/>
              </a:pPr>
              <a:t>‹#›</a:t>
            </a:fld>
            <a:endParaRPr lang="en-US" altLang="ja-JP"/>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187" name="タイトル 1"/>
          <p:cNvSpPr>
            <a:spLocks noGrp="1"/>
          </p:cNvSpPr>
          <p:nvPr>
            <p:ph type="title"/>
          </p:nvPr>
        </p:nvSpPr>
        <p:spPr/>
        <p:txBody>
          <a:bodyPr/>
          <a:lstStyle/>
          <a:p>
            <a:r>
              <a:rPr lang="ja-JP" altLang="en-US"/>
              <a:t>マスタ タイトルの書式設定</a:t>
            </a:r>
          </a:p>
        </p:txBody>
      </p:sp>
      <p:sp>
        <p:nvSpPr>
          <p:cNvPr id="1188"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89"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90"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91" name="Rectangle 6"/>
          <p:cNvSpPr>
            <a:spLocks noGrp="1" noChangeArrowheads="1"/>
          </p:cNvSpPr>
          <p:nvPr>
            <p:ph type="sldNum" sz="quarter" idx="12"/>
          </p:nvPr>
        </p:nvSpPr>
        <p:spPr>
          <a:ln/>
        </p:spPr>
        <p:txBody>
          <a:bodyPr/>
          <a:lstStyle>
            <a:lvl1pPr>
              <a:defRPr/>
            </a:lvl1pPr>
          </a:lstStyle>
          <a:p>
            <a:pPr>
              <a:defRPr/>
            </a:pPr>
            <a:fld id="{3D198E04-68D4-4050-9133-9378765EB4FD}" type="slidenum">
              <a:rPr lang="en-US" altLang="ja-JP"/>
              <a:pPr>
                <a:defRPr/>
              </a:pPr>
              <a:t>‹#›</a:t>
            </a:fld>
            <a:endParaRPr lang="en-US" altLang="ja-JP"/>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1193" name="縦書きタイトル 1"/>
          <p:cNvSpPr>
            <a:spLocks noGrp="1"/>
          </p:cNvSpPr>
          <p:nvPr>
            <p:ph type="title" orient="vert"/>
          </p:nvPr>
        </p:nvSpPr>
        <p:spPr>
          <a:xfrm>
            <a:off x="6515100" y="7"/>
            <a:ext cx="2171700" cy="6126163"/>
          </a:xfrm>
        </p:spPr>
        <p:txBody>
          <a:bodyPr vert="eaVert"/>
          <a:lstStyle/>
          <a:p>
            <a:r>
              <a:rPr lang="ja-JP" altLang="en-US"/>
              <a:t>マスタ タイトルの書式設定</a:t>
            </a:r>
          </a:p>
        </p:txBody>
      </p:sp>
      <p:sp>
        <p:nvSpPr>
          <p:cNvPr id="1194" name="縦書きテキスト プレースホルダ 2"/>
          <p:cNvSpPr>
            <a:spLocks noGrp="1"/>
          </p:cNvSpPr>
          <p:nvPr>
            <p:ph type="body" orient="vert" idx="1"/>
          </p:nvPr>
        </p:nvSpPr>
        <p:spPr>
          <a:xfrm>
            <a:off x="1" y="7"/>
            <a:ext cx="6362700"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9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19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197" name="Rectangle 6"/>
          <p:cNvSpPr>
            <a:spLocks noGrp="1" noChangeArrowheads="1"/>
          </p:cNvSpPr>
          <p:nvPr>
            <p:ph type="sldNum" sz="quarter" idx="12"/>
          </p:nvPr>
        </p:nvSpPr>
        <p:spPr>
          <a:ln/>
        </p:spPr>
        <p:txBody>
          <a:bodyPr/>
          <a:lstStyle>
            <a:lvl1pPr>
              <a:defRPr/>
            </a:lvl1pPr>
          </a:lstStyle>
          <a:p>
            <a:pPr>
              <a:defRPr/>
            </a:pPr>
            <a:fld id="{5FD13218-9626-463E-A0B5-9351F472A515}" type="slidenum">
              <a:rPr lang="en-US" altLang="ja-JP"/>
              <a:pPr>
                <a:defRPr/>
              </a:pPr>
              <a:t>‹#›</a:t>
            </a:fld>
            <a:endParaRPr lang="en-US" altLang="ja-JP"/>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209" name="タイトル 1"/>
          <p:cNvSpPr>
            <a:spLocks noGrp="1"/>
          </p:cNvSpPr>
          <p:nvPr>
            <p:ph type="ctrTitle"/>
          </p:nvPr>
        </p:nvSpPr>
        <p:spPr>
          <a:xfrm>
            <a:off x="685800" y="2130451"/>
            <a:ext cx="7772400" cy="1470025"/>
          </a:xfrm>
        </p:spPr>
        <p:txBody>
          <a:bodyPr/>
          <a:lstStyle/>
          <a:p>
            <a:r>
              <a:rPr lang="ja-JP" altLang="en-US"/>
              <a:t>マスタ タイトルの書式設定</a:t>
            </a:r>
          </a:p>
        </p:txBody>
      </p:sp>
      <p:sp>
        <p:nvSpPr>
          <p:cNvPr id="1210" name="サブタイトル 2"/>
          <p:cNvSpPr>
            <a:spLocks noGrp="1"/>
          </p:cNvSpPr>
          <p:nvPr>
            <p:ph type="subTitle" idx="1"/>
          </p:nvPr>
        </p:nvSpPr>
        <p:spPr>
          <a:xfrm>
            <a:off x="1371600" y="3886200"/>
            <a:ext cx="6400800" cy="1752600"/>
          </a:xfrm>
        </p:spPr>
        <p:txBody>
          <a:bodyPr/>
          <a:lstStyle>
            <a:lvl1pPr marL="0" indent="0" algn="ctr">
              <a:buNone/>
              <a:defRPr/>
            </a:lvl1pPr>
            <a:lvl2pPr marL="456654" indent="0" algn="ctr">
              <a:buNone/>
              <a:defRPr/>
            </a:lvl2pPr>
            <a:lvl3pPr marL="913302" indent="0" algn="ctr">
              <a:buNone/>
              <a:defRPr/>
            </a:lvl3pPr>
            <a:lvl4pPr marL="1369952" indent="0" algn="ctr">
              <a:buNone/>
              <a:defRPr/>
            </a:lvl4pPr>
            <a:lvl5pPr marL="1826606" indent="0" algn="ctr">
              <a:buNone/>
              <a:defRPr/>
            </a:lvl5pPr>
            <a:lvl6pPr marL="2283255" indent="0" algn="ctr">
              <a:buNone/>
              <a:defRPr/>
            </a:lvl6pPr>
            <a:lvl7pPr marL="2739906" indent="0" algn="ctr">
              <a:buNone/>
              <a:defRPr/>
            </a:lvl7pPr>
            <a:lvl8pPr marL="3196557" indent="0" algn="ctr">
              <a:buNone/>
              <a:defRPr/>
            </a:lvl8pPr>
            <a:lvl9pPr marL="3653207" indent="0" algn="ctr">
              <a:buNone/>
              <a:defRPr/>
            </a:lvl9pPr>
          </a:lstStyle>
          <a:p>
            <a:r>
              <a:rPr lang="ja-JP" altLang="en-US"/>
              <a:t>マスタ サブタイトルの書式設定</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212" name="タイトル 1"/>
          <p:cNvSpPr>
            <a:spLocks noGrp="1"/>
          </p:cNvSpPr>
          <p:nvPr>
            <p:ph type="title"/>
          </p:nvPr>
        </p:nvSpPr>
        <p:spPr/>
        <p:txBody>
          <a:bodyPr/>
          <a:lstStyle/>
          <a:p>
            <a:r>
              <a:rPr lang="ja-JP" altLang="en-US"/>
              <a:t>マスタ タイトルの書式設定</a:t>
            </a:r>
          </a:p>
        </p:txBody>
      </p:sp>
      <p:sp>
        <p:nvSpPr>
          <p:cNvPr id="121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215" name="タイトル 1"/>
          <p:cNvSpPr>
            <a:spLocks noGrp="1"/>
          </p:cNvSpPr>
          <p:nvPr>
            <p:ph type="title"/>
          </p:nvPr>
        </p:nvSpPr>
        <p:spPr>
          <a:xfrm>
            <a:off x="722439" y="4406926"/>
            <a:ext cx="7772400" cy="1362075"/>
          </a:xfrm>
        </p:spPr>
        <p:txBody>
          <a:bodyPr anchor="t"/>
          <a:lstStyle>
            <a:lvl1pPr algn="l">
              <a:defRPr sz="4000" b="1" cap="all"/>
            </a:lvl1pPr>
          </a:lstStyle>
          <a:p>
            <a:r>
              <a:rPr lang="ja-JP" altLang="en-US"/>
              <a:t>マスタ タイトルの書式設定</a:t>
            </a:r>
          </a:p>
        </p:txBody>
      </p:sp>
      <p:sp>
        <p:nvSpPr>
          <p:cNvPr id="1216" name="テキスト プレースホルダ 2"/>
          <p:cNvSpPr>
            <a:spLocks noGrp="1"/>
          </p:cNvSpPr>
          <p:nvPr>
            <p:ph type="body" idx="1"/>
          </p:nvPr>
        </p:nvSpPr>
        <p:spPr>
          <a:xfrm>
            <a:off x="722439" y="2906720"/>
            <a:ext cx="7772400" cy="1500187"/>
          </a:xfrm>
        </p:spPr>
        <p:txBody>
          <a:bodyPr anchor="b"/>
          <a:lstStyle>
            <a:lvl1pPr marL="0" indent="0">
              <a:buNone/>
              <a:defRPr sz="2000"/>
            </a:lvl1pPr>
            <a:lvl2pPr marL="456654" indent="0">
              <a:buNone/>
              <a:defRPr sz="1800"/>
            </a:lvl2pPr>
            <a:lvl3pPr marL="913302" indent="0">
              <a:buNone/>
              <a:defRPr sz="1600"/>
            </a:lvl3pPr>
            <a:lvl4pPr marL="1369952" indent="0">
              <a:buNone/>
              <a:defRPr sz="1400"/>
            </a:lvl4pPr>
            <a:lvl5pPr marL="1826606" indent="0">
              <a:buNone/>
              <a:defRPr sz="1400"/>
            </a:lvl5pPr>
            <a:lvl6pPr marL="2283255" indent="0">
              <a:buNone/>
              <a:defRPr sz="1400"/>
            </a:lvl6pPr>
            <a:lvl7pPr marL="2739906" indent="0">
              <a:buNone/>
              <a:defRPr sz="1400"/>
            </a:lvl7pPr>
            <a:lvl8pPr marL="3196557" indent="0">
              <a:buNone/>
              <a:defRPr sz="1400"/>
            </a:lvl8pPr>
            <a:lvl9pPr marL="3653207" indent="0">
              <a:buNone/>
              <a:defRPr sz="1400"/>
            </a:lvl9pPr>
          </a:lstStyle>
          <a:p>
            <a:pPr lvl="0"/>
            <a:r>
              <a:rPr lang="ja-JP" altLang="en-US"/>
              <a:t>マスタ テキストの書式設定</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218" name="タイトル 1"/>
          <p:cNvSpPr>
            <a:spLocks noGrp="1"/>
          </p:cNvSpPr>
          <p:nvPr>
            <p:ph type="title"/>
          </p:nvPr>
        </p:nvSpPr>
        <p:spPr/>
        <p:txBody>
          <a:bodyPr/>
          <a:lstStyle/>
          <a:p>
            <a:r>
              <a:rPr lang="ja-JP" altLang="en-US"/>
              <a:t>マスタ タイトルの書式設定</a:t>
            </a:r>
          </a:p>
        </p:txBody>
      </p:sp>
      <p:sp>
        <p:nvSpPr>
          <p:cNvPr id="1219" name="コンテンツ プレースホルダ 2"/>
          <p:cNvSpPr>
            <a:spLocks noGrp="1"/>
          </p:cNvSpPr>
          <p:nvPr>
            <p:ph sz="half" idx="1"/>
          </p:nvPr>
        </p:nvSpPr>
        <p:spPr>
          <a:xfrm>
            <a:off x="457203" y="1600211"/>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20" name="コンテンツ プレースホルダ 3"/>
          <p:cNvSpPr>
            <a:spLocks noGrp="1"/>
          </p:cNvSpPr>
          <p:nvPr>
            <p:ph sz="half" idx="2"/>
          </p:nvPr>
        </p:nvSpPr>
        <p:spPr>
          <a:xfrm>
            <a:off x="4642338" y="1600211"/>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222" name="タイトル 1"/>
          <p:cNvSpPr>
            <a:spLocks noGrp="1"/>
          </p:cNvSpPr>
          <p:nvPr>
            <p:ph type="title"/>
          </p:nvPr>
        </p:nvSpPr>
        <p:spPr>
          <a:xfrm>
            <a:off x="457200" y="274645"/>
            <a:ext cx="8229600" cy="1143000"/>
          </a:xfrm>
        </p:spPr>
        <p:txBody>
          <a:bodyPr/>
          <a:lstStyle>
            <a:lvl1pPr>
              <a:defRPr/>
            </a:lvl1pPr>
          </a:lstStyle>
          <a:p>
            <a:r>
              <a:rPr lang="ja-JP" altLang="en-US"/>
              <a:t>マスタ タイトルの書式設定</a:t>
            </a:r>
          </a:p>
        </p:txBody>
      </p:sp>
      <p:sp>
        <p:nvSpPr>
          <p:cNvPr id="122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6654" indent="0">
              <a:buNone/>
              <a:defRPr sz="2000" b="1"/>
            </a:lvl2pPr>
            <a:lvl3pPr marL="913302" indent="0">
              <a:buNone/>
              <a:defRPr sz="1800" b="1"/>
            </a:lvl3pPr>
            <a:lvl4pPr marL="1369952" indent="0">
              <a:buNone/>
              <a:defRPr sz="1600" b="1"/>
            </a:lvl4pPr>
            <a:lvl5pPr marL="1826606" indent="0">
              <a:buNone/>
              <a:defRPr sz="1600" b="1"/>
            </a:lvl5pPr>
            <a:lvl6pPr marL="2283255" indent="0">
              <a:buNone/>
              <a:defRPr sz="1600" b="1"/>
            </a:lvl6pPr>
            <a:lvl7pPr marL="2739906" indent="0">
              <a:buNone/>
              <a:defRPr sz="1600" b="1"/>
            </a:lvl7pPr>
            <a:lvl8pPr marL="3196557" indent="0">
              <a:buNone/>
              <a:defRPr sz="1600" b="1"/>
            </a:lvl8pPr>
            <a:lvl9pPr marL="3653207" indent="0">
              <a:buNone/>
              <a:defRPr sz="1600" b="1"/>
            </a:lvl9pPr>
          </a:lstStyle>
          <a:p>
            <a:pPr lvl="0"/>
            <a:r>
              <a:rPr lang="ja-JP" altLang="en-US"/>
              <a:t>マスタ テキストの書式設定</a:t>
            </a:r>
          </a:p>
        </p:txBody>
      </p:sp>
      <p:sp>
        <p:nvSpPr>
          <p:cNvPr id="1224" name="コンテンツ プレースホルダ 3"/>
          <p:cNvSpPr>
            <a:spLocks noGrp="1"/>
          </p:cNvSpPr>
          <p:nvPr>
            <p:ph sz="half" idx="2"/>
          </p:nvPr>
        </p:nvSpPr>
        <p:spPr>
          <a:xfrm>
            <a:off x="457200" y="2174882"/>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25" name="テキスト プレースホルダ 4"/>
          <p:cNvSpPr>
            <a:spLocks noGrp="1"/>
          </p:cNvSpPr>
          <p:nvPr>
            <p:ph type="body" sz="quarter" idx="3"/>
          </p:nvPr>
        </p:nvSpPr>
        <p:spPr>
          <a:xfrm>
            <a:off x="4645286" y="1535113"/>
            <a:ext cx="4041531" cy="639762"/>
          </a:xfrm>
        </p:spPr>
        <p:txBody>
          <a:bodyPr anchor="b"/>
          <a:lstStyle>
            <a:lvl1pPr marL="0" indent="0">
              <a:buNone/>
              <a:defRPr sz="2400" b="1"/>
            </a:lvl1pPr>
            <a:lvl2pPr marL="456654" indent="0">
              <a:buNone/>
              <a:defRPr sz="2000" b="1"/>
            </a:lvl2pPr>
            <a:lvl3pPr marL="913302" indent="0">
              <a:buNone/>
              <a:defRPr sz="1800" b="1"/>
            </a:lvl3pPr>
            <a:lvl4pPr marL="1369952" indent="0">
              <a:buNone/>
              <a:defRPr sz="1600" b="1"/>
            </a:lvl4pPr>
            <a:lvl5pPr marL="1826606" indent="0">
              <a:buNone/>
              <a:defRPr sz="1600" b="1"/>
            </a:lvl5pPr>
            <a:lvl6pPr marL="2283255" indent="0">
              <a:buNone/>
              <a:defRPr sz="1600" b="1"/>
            </a:lvl6pPr>
            <a:lvl7pPr marL="2739906" indent="0">
              <a:buNone/>
              <a:defRPr sz="1600" b="1"/>
            </a:lvl7pPr>
            <a:lvl8pPr marL="3196557" indent="0">
              <a:buNone/>
              <a:defRPr sz="1600" b="1"/>
            </a:lvl8pPr>
            <a:lvl9pPr marL="3653207" indent="0">
              <a:buNone/>
              <a:defRPr sz="1600" b="1"/>
            </a:lvl9pPr>
          </a:lstStyle>
          <a:p>
            <a:pPr lvl="0"/>
            <a:r>
              <a:rPr lang="ja-JP" altLang="en-US"/>
              <a:t>マスタ テキストの書式設定</a:t>
            </a:r>
          </a:p>
        </p:txBody>
      </p:sp>
      <p:sp>
        <p:nvSpPr>
          <p:cNvPr id="1226" name="コンテンツ プレースホルダ 5"/>
          <p:cNvSpPr>
            <a:spLocks noGrp="1"/>
          </p:cNvSpPr>
          <p:nvPr>
            <p:ph sz="quarter" idx="4"/>
          </p:nvPr>
        </p:nvSpPr>
        <p:spPr>
          <a:xfrm>
            <a:off x="4645286" y="2174882"/>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047" name="タイトル 1"/>
          <p:cNvSpPr>
            <a:spLocks noGrp="1"/>
          </p:cNvSpPr>
          <p:nvPr>
            <p:ph type="title"/>
          </p:nvPr>
        </p:nvSpPr>
        <p:spPr>
          <a:xfrm>
            <a:off x="722314" y="4406905"/>
            <a:ext cx="7772400" cy="1362075"/>
          </a:xfrm>
        </p:spPr>
        <p:txBody>
          <a:bodyPr anchor="t"/>
          <a:lstStyle>
            <a:lvl1pPr algn="l">
              <a:defRPr sz="3383" b="1" cap="all"/>
            </a:lvl1pPr>
          </a:lstStyle>
          <a:p>
            <a:r>
              <a:rPr kumimoji="1" lang="ja-JP" altLang="en-US"/>
              <a:t>マスタ タイトルの書式設定</a:t>
            </a:r>
          </a:p>
        </p:txBody>
      </p:sp>
      <p:sp>
        <p:nvSpPr>
          <p:cNvPr id="1048" name="テキスト プレースホルダ 2"/>
          <p:cNvSpPr>
            <a:spLocks noGrp="1"/>
          </p:cNvSpPr>
          <p:nvPr>
            <p:ph type="body" idx="1"/>
          </p:nvPr>
        </p:nvSpPr>
        <p:spPr>
          <a:xfrm>
            <a:off x="722314" y="2906714"/>
            <a:ext cx="7772400" cy="1500187"/>
          </a:xfrm>
        </p:spPr>
        <p:txBody>
          <a:bodyPr anchor="b"/>
          <a:lstStyle>
            <a:lvl1pPr marL="0" indent="0">
              <a:buNone/>
              <a:defRPr sz="1691">
                <a:solidFill>
                  <a:schemeClr val="tx1">
                    <a:tint val="75000"/>
                  </a:schemeClr>
                </a:solidFill>
              </a:defRPr>
            </a:lvl1pPr>
            <a:lvl2pPr marL="386581" indent="0">
              <a:buNone/>
              <a:defRPr sz="1521">
                <a:solidFill>
                  <a:schemeClr val="tx1">
                    <a:tint val="75000"/>
                  </a:schemeClr>
                </a:solidFill>
              </a:defRPr>
            </a:lvl2pPr>
            <a:lvl3pPr marL="773165" indent="0">
              <a:buNone/>
              <a:defRPr sz="1352">
                <a:solidFill>
                  <a:schemeClr val="tx1">
                    <a:tint val="75000"/>
                  </a:schemeClr>
                </a:solidFill>
              </a:defRPr>
            </a:lvl3pPr>
            <a:lvl4pPr marL="1159746" indent="0">
              <a:buNone/>
              <a:defRPr sz="1183">
                <a:solidFill>
                  <a:schemeClr val="tx1">
                    <a:tint val="75000"/>
                  </a:schemeClr>
                </a:solidFill>
              </a:defRPr>
            </a:lvl4pPr>
            <a:lvl5pPr marL="1546329" indent="0">
              <a:buNone/>
              <a:defRPr sz="1183">
                <a:solidFill>
                  <a:schemeClr val="tx1">
                    <a:tint val="75000"/>
                  </a:schemeClr>
                </a:solidFill>
              </a:defRPr>
            </a:lvl5pPr>
            <a:lvl6pPr marL="1932911" indent="0">
              <a:buNone/>
              <a:defRPr sz="1183">
                <a:solidFill>
                  <a:schemeClr val="tx1">
                    <a:tint val="75000"/>
                  </a:schemeClr>
                </a:solidFill>
              </a:defRPr>
            </a:lvl6pPr>
            <a:lvl7pPr marL="2319493" indent="0">
              <a:buNone/>
              <a:defRPr sz="1183">
                <a:solidFill>
                  <a:schemeClr val="tx1">
                    <a:tint val="75000"/>
                  </a:schemeClr>
                </a:solidFill>
              </a:defRPr>
            </a:lvl7pPr>
            <a:lvl8pPr marL="2706075" indent="0">
              <a:buNone/>
              <a:defRPr sz="1183">
                <a:solidFill>
                  <a:schemeClr val="tx1">
                    <a:tint val="75000"/>
                  </a:schemeClr>
                </a:solidFill>
              </a:defRPr>
            </a:lvl8pPr>
            <a:lvl9pPr marL="3092658" indent="0">
              <a:buNone/>
              <a:defRPr sz="1183">
                <a:solidFill>
                  <a:schemeClr val="tx1">
                    <a:tint val="75000"/>
                  </a:schemeClr>
                </a:solidFill>
              </a:defRPr>
            </a:lvl9pPr>
          </a:lstStyle>
          <a:p>
            <a:pPr lvl="0"/>
            <a:r>
              <a:rPr kumimoji="1" lang="ja-JP" altLang="en-US"/>
              <a:t>マスタ テキストの書式設定</a:t>
            </a:r>
          </a:p>
        </p:txBody>
      </p:sp>
      <p:sp>
        <p:nvSpPr>
          <p:cNvPr id="1049" name="日付プレースホルダ 3"/>
          <p:cNvSpPr>
            <a:spLocks noGrp="1"/>
          </p:cNvSpPr>
          <p:nvPr>
            <p:ph type="dt" sz="half" idx="10"/>
          </p:nvPr>
        </p:nvSpPr>
        <p:spPr/>
        <p:txBody>
          <a:bodyPr/>
          <a:lstStyle/>
          <a:p>
            <a:pPr>
              <a:defRPr/>
            </a:pPr>
            <a:fld id="{21BA83C2-3C12-40E6-B969-D27C2E0F583A}" type="datetime1">
              <a:rPr lang="ja-JP" altLang="en-US" smtClean="0">
                <a:solidFill>
                  <a:prstClr val="black">
                    <a:tint val="75000"/>
                  </a:prstClr>
                </a:solidFill>
              </a:rPr>
              <a:t>2024/3/15</a:t>
            </a:fld>
            <a:endParaRPr lang="en-US" altLang="ja-JP">
              <a:solidFill>
                <a:prstClr val="black">
                  <a:tint val="75000"/>
                </a:prstClr>
              </a:solidFill>
            </a:endParaRPr>
          </a:p>
        </p:txBody>
      </p:sp>
      <p:sp>
        <p:nvSpPr>
          <p:cNvPr id="1050" name="フッター プレースホルダ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1051" name="スライド番号プレースホルダ 5"/>
          <p:cNvSpPr>
            <a:spLocks noGrp="1"/>
          </p:cNvSpPr>
          <p:nvPr>
            <p:ph type="sldNum" sz="quarter" idx="12"/>
          </p:nvPr>
        </p:nvSpPr>
        <p:spPr/>
        <p:txBody>
          <a:bodyPr/>
          <a:lstStyle/>
          <a:p>
            <a:pPr>
              <a:defRPr/>
            </a:pPr>
            <a:fld id="{B98F260A-3F59-4DA7-88EC-1C33D14A58F0}"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5488846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228" name="タイトル 1"/>
          <p:cNvSpPr>
            <a:spLocks noGrp="1"/>
          </p:cNvSpPr>
          <p:nvPr>
            <p:ph type="title"/>
          </p:nvPr>
        </p:nvSpPr>
        <p:spPr/>
        <p:txBody>
          <a:bodyPr/>
          <a:lstStyle/>
          <a:p>
            <a:r>
              <a:rPr lang="ja-JP" altLang="en-US"/>
              <a:t>マスタ タイトルの書式設定</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231" name="タイトル 1"/>
          <p:cNvSpPr>
            <a:spLocks noGrp="1"/>
          </p:cNvSpPr>
          <p:nvPr>
            <p:ph type="title"/>
          </p:nvPr>
        </p:nvSpPr>
        <p:spPr>
          <a:xfrm>
            <a:off x="457214" y="273057"/>
            <a:ext cx="3008435" cy="1162050"/>
          </a:xfrm>
        </p:spPr>
        <p:txBody>
          <a:bodyPr anchor="b"/>
          <a:lstStyle>
            <a:lvl1pPr algn="l">
              <a:defRPr sz="2000" b="1"/>
            </a:lvl1pPr>
          </a:lstStyle>
          <a:p>
            <a:r>
              <a:rPr lang="ja-JP" altLang="en-US"/>
              <a:t>マスタ タイトルの書式設定</a:t>
            </a:r>
          </a:p>
        </p:txBody>
      </p:sp>
      <p:sp>
        <p:nvSpPr>
          <p:cNvPr id="1232" name="コンテンツ プレースホルダ 2"/>
          <p:cNvSpPr>
            <a:spLocks noGrp="1"/>
          </p:cNvSpPr>
          <p:nvPr>
            <p:ph idx="1"/>
          </p:nvPr>
        </p:nvSpPr>
        <p:spPr>
          <a:xfrm>
            <a:off x="3575542" y="27305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33" name="テキスト プレースホルダ 3"/>
          <p:cNvSpPr>
            <a:spLocks noGrp="1"/>
          </p:cNvSpPr>
          <p:nvPr>
            <p:ph type="body" sz="half" idx="2"/>
          </p:nvPr>
        </p:nvSpPr>
        <p:spPr>
          <a:xfrm>
            <a:off x="457214" y="1435109"/>
            <a:ext cx="3008435" cy="4691063"/>
          </a:xfrm>
        </p:spPr>
        <p:txBody>
          <a:bodyPr/>
          <a:lstStyle>
            <a:lvl1pPr marL="0" indent="0">
              <a:buNone/>
              <a:defRPr sz="1400"/>
            </a:lvl1pPr>
            <a:lvl2pPr marL="456654" indent="0">
              <a:buNone/>
              <a:defRPr sz="1200"/>
            </a:lvl2pPr>
            <a:lvl3pPr marL="913302" indent="0">
              <a:buNone/>
              <a:defRPr sz="1000"/>
            </a:lvl3pPr>
            <a:lvl4pPr marL="1369952" indent="0">
              <a:buNone/>
              <a:defRPr sz="900"/>
            </a:lvl4pPr>
            <a:lvl5pPr marL="1826606" indent="0">
              <a:buNone/>
              <a:defRPr sz="900"/>
            </a:lvl5pPr>
            <a:lvl6pPr marL="2283255" indent="0">
              <a:buNone/>
              <a:defRPr sz="900"/>
            </a:lvl6pPr>
            <a:lvl7pPr marL="2739906" indent="0">
              <a:buNone/>
              <a:defRPr sz="900"/>
            </a:lvl7pPr>
            <a:lvl8pPr marL="3196557" indent="0">
              <a:buNone/>
              <a:defRPr sz="900"/>
            </a:lvl8pPr>
            <a:lvl9pPr marL="3653207" indent="0">
              <a:buNone/>
              <a:defRPr sz="900"/>
            </a:lvl9pPr>
          </a:lstStyle>
          <a:p>
            <a:pPr lvl="0"/>
            <a:r>
              <a:rPr lang="ja-JP" altLang="en-US"/>
              <a:t>マスタ テキストの書式設定</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235" name="タイトル 1"/>
          <p:cNvSpPr>
            <a:spLocks noGrp="1"/>
          </p:cNvSpPr>
          <p:nvPr>
            <p:ph type="title"/>
          </p:nvPr>
        </p:nvSpPr>
        <p:spPr>
          <a:xfrm>
            <a:off x="1792170" y="4800600"/>
            <a:ext cx="5486400" cy="566738"/>
          </a:xfrm>
        </p:spPr>
        <p:txBody>
          <a:bodyPr anchor="b"/>
          <a:lstStyle>
            <a:lvl1pPr algn="l">
              <a:defRPr sz="2000" b="1"/>
            </a:lvl1pPr>
          </a:lstStyle>
          <a:p>
            <a:r>
              <a:rPr lang="ja-JP" altLang="en-US"/>
              <a:t>マスタ タイトルの書式設定</a:t>
            </a:r>
          </a:p>
        </p:txBody>
      </p:sp>
      <p:sp>
        <p:nvSpPr>
          <p:cNvPr id="1236" name="図プレースホルダ 2"/>
          <p:cNvSpPr>
            <a:spLocks noGrp="1"/>
          </p:cNvSpPr>
          <p:nvPr>
            <p:ph type="pic" idx="1"/>
          </p:nvPr>
        </p:nvSpPr>
        <p:spPr>
          <a:xfrm>
            <a:off x="1792170" y="612775"/>
            <a:ext cx="5486400" cy="4114800"/>
          </a:xfrm>
        </p:spPr>
        <p:txBody>
          <a:bodyPr/>
          <a:lstStyle>
            <a:lvl1pPr marL="0" indent="0">
              <a:buNone/>
              <a:defRPr sz="3200"/>
            </a:lvl1pPr>
            <a:lvl2pPr marL="456654" indent="0">
              <a:buNone/>
              <a:defRPr sz="2800"/>
            </a:lvl2pPr>
            <a:lvl3pPr marL="913302" indent="0">
              <a:buNone/>
              <a:defRPr sz="2400"/>
            </a:lvl3pPr>
            <a:lvl4pPr marL="1369952" indent="0">
              <a:buNone/>
              <a:defRPr sz="2000"/>
            </a:lvl4pPr>
            <a:lvl5pPr marL="1826606" indent="0">
              <a:buNone/>
              <a:defRPr sz="2000"/>
            </a:lvl5pPr>
            <a:lvl6pPr marL="2283255" indent="0">
              <a:buNone/>
              <a:defRPr sz="2000"/>
            </a:lvl6pPr>
            <a:lvl7pPr marL="2739906" indent="0">
              <a:buNone/>
              <a:defRPr sz="2000"/>
            </a:lvl7pPr>
            <a:lvl8pPr marL="3196557" indent="0">
              <a:buNone/>
              <a:defRPr sz="2000"/>
            </a:lvl8pPr>
            <a:lvl9pPr marL="3653207" indent="0">
              <a:buNone/>
              <a:defRPr sz="2000"/>
            </a:lvl9pPr>
          </a:lstStyle>
          <a:p>
            <a:pPr lvl="0"/>
            <a:r>
              <a:rPr lang="ja-JP" altLang="en-US" noProof="0"/>
              <a:t>アイコンをクリックして図を追加</a:t>
            </a:r>
          </a:p>
        </p:txBody>
      </p:sp>
      <p:sp>
        <p:nvSpPr>
          <p:cNvPr id="1237" name="テキスト プレースホルダ 3"/>
          <p:cNvSpPr>
            <a:spLocks noGrp="1"/>
          </p:cNvSpPr>
          <p:nvPr>
            <p:ph type="body" sz="half" idx="2"/>
          </p:nvPr>
        </p:nvSpPr>
        <p:spPr>
          <a:xfrm>
            <a:off x="1792170" y="5367338"/>
            <a:ext cx="5486400" cy="804862"/>
          </a:xfrm>
        </p:spPr>
        <p:txBody>
          <a:bodyPr/>
          <a:lstStyle>
            <a:lvl1pPr marL="0" indent="0">
              <a:buNone/>
              <a:defRPr sz="1400"/>
            </a:lvl1pPr>
            <a:lvl2pPr marL="456654" indent="0">
              <a:buNone/>
              <a:defRPr sz="1200"/>
            </a:lvl2pPr>
            <a:lvl3pPr marL="913302" indent="0">
              <a:buNone/>
              <a:defRPr sz="1000"/>
            </a:lvl3pPr>
            <a:lvl4pPr marL="1369952" indent="0">
              <a:buNone/>
              <a:defRPr sz="900"/>
            </a:lvl4pPr>
            <a:lvl5pPr marL="1826606" indent="0">
              <a:buNone/>
              <a:defRPr sz="900"/>
            </a:lvl5pPr>
            <a:lvl6pPr marL="2283255" indent="0">
              <a:buNone/>
              <a:defRPr sz="900"/>
            </a:lvl6pPr>
            <a:lvl7pPr marL="2739906" indent="0">
              <a:buNone/>
              <a:defRPr sz="900"/>
            </a:lvl7pPr>
            <a:lvl8pPr marL="3196557" indent="0">
              <a:buNone/>
              <a:defRPr sz="900"/>
            </a:lvl8pPr>
            <a:lvl9pPr marL="3653207" indent="0">
              <a:buNone/>
              <a:defRPr sz="900"/>
            </a:lvl9pPr>
          </a:lstStyle>
          <a:p>
            <a:pPr lvl="0"/>
            <a:r>
              <a:rPr lang="ja-JP" altLang="en-US"/>
              <a:t>マスタ テキストの書式設定</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239" name="タイトル 1"/>
          <p:cNvSpPr>
            <a:spLocks noGrp="1"/>
          </p:cNvSpPr>
          <p:nvPr>
            <p:ph type="title"/>
          </p:nvPr>
        </p:nvSpPr>
        <p:spPr/>
        <p:txBody>
          <a:bodyPr/>
          <a:lstStyle/>
          <a:p>
            <a:r>
              <a:rPr lang="ja-JP" altLang="en-US"/>
              <a:t>マスタ タイトルの書式設定</a:t>
            </a:r>
          </a:p>
        </p:txBody>
      </p:sp>
      <p:sp>
        <p:nvSpPr>
          <p:cNvPr id="1240"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1242" name="縦書きタイトル 1"/>
          <p:cNvSpPr>
            <a:spLocks noGrp="1"/>
          </p:cNvSpPr>
          <p:nvPr>
            <p:ph type="title" orient="vert"/>
          </p:nvPr>
        </p:nvSpPr>
        <p:spPr>
          <a:xfrm>
            <a:off x="6515100" y="9"/>
            <a:ext cx="2171700" cy="6126163"/>
          </a:xfrm>
        </p:spPr>
        <p:txBody>
          <a:bodyPr vert="eaVert"/>
          <a:lstStyle/>
          <a:p>
            <a:r>
              <a:rPr lang="ja-JP" altLang="en-US"/>
              <a:t>マスタ タイトルの書式設定</a:t>
            </a:r>
          </a:p>
        </p:txBody>
      </p:sp>
      <p:sp>
        <p:nvSpPr>
          <p:cNvPr id="1243" name="縦書きテキスト プレースホルダ 2"/>
          <p:cNvSpPr>
            <a:spLocks noGrp="1"/>
          </p:cNvSpPr>
          <p:nvPr>
            <p:ph type="body" orient="vert" idx="1"/>
          </p:nvPr>
        </p:nvSpPr>
        <p:spPr>
          <a:xfrm>
            <a:off x="17" y="9"/>
            <a:ext cx="6374423"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1245" name="コンテンツ プレースホルダ 1"/>
          <p:cNvSpPr>
            <a:spLocks noGrp="1"/>
          </p:cNvSpPr>
          <p:nvPr>
            <p:ph/>
          </p:nvPr>
        </p:nvSpPr>
        <p:spPr>
          <a:xfrm>
            <a:off x="0" y="9"/>
            <a:ext cx="8686800" cy="61261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1247" name="タイトル 1"/>
          <p:cNvSpPr>
            <a:spLocks noGrp="1"/>
          </p:cNvSpPr>
          <p:nvPr>
            <p:ph type="title"/>
          </p:nvPr>
        </p:nvSpPr>
        <p:spPr>
          <a:xfrm>
            <a:off x="1" y="0"/>
            <a:ext cx="7020658" cy="476250"/>
          </a:xfrm>
        </p:spPr>
        <p:txBody>
          <a:bodyPr/>
          <a:lstStyle/>
          <a:p>
            <a:r>
              <a:rPr lang="ja-JP" altLang="en-US"/>
              <a:t>マスタ タイトルの書式設定</a:t>
            </a:r>
          </a:p>
        </p:txBody>
      </p:sp>
      <p:sp>
        <p:nvSpPr>
          <p:cNvPr id="1248" name="表プレースホルダ 2"/>
          <p:cNvSpPr>
            <a:spLocks noGrp="1"/>
          </p:cNvSpPr>
          <p:nvPr>
            <p:ph type="tbl" idx="1"/>
          </p:nvPr>
        </p:nvSpPr>
        <p:spPr>
          <a:xfrm>
            <a:off x="457200" y="1600211"/>
            <a:ext cx="8229600" cy="4525963"/>
          </a:xfrm>
        </p:spPr>
        <p:txBody>
          <a:bodyPr/>
          <a:lstStyle/>
          <a:p>
            <a:pPr lvl="0"/>
            <a:r>
              <a:rPr lang="ja-JP" altLang="en-US" noProof="0"/>
              <a:t>アイコンをクリックして表を追加</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1053" name="タイトル 1"/>
          <p:cNvSpPr>
            <a:spLocks noGrp="1"/>
          </p:cNvSpPr>
          <p:nvPr>
            <p:ph type="title"/>
          </p:nvPr>
        </p:nvSpPr>
        <p:spPr/>
        <p:txBody>
          <a:bodyPr/>
          <a:lstStyle/>
          <a:p>
            <a:r>
              <a:rPr kumimoji="1" lang="ja-JP" altLang="en-US"/>
              <a:t>マスタ タイトルの書式設定</a:t>
            </a:r>
          </a:p>
        </p:txBody>
      </p:sp>
      <p:sp>
        <p:nvSpPr>
          <p:cNvPr id="1054" name="コンテンツ プレースホルダ 2"/>
          <p:cNvSpPr>
            <a:spLocks noGrp="1"/>
          </p:cNvSpPr>
          <p:nvPr>
            <p:ph sz="half" idx="1"/>
          </p:nvPr>
        </p:nvSpPr>
        <p:spPr>
          <a:xfrm>
            <a:off x="495301" y="1600205"/>
            <a:ext cx="4379914" cy="4525963"/>
          </a:xfrm>
        </p:spPr>
        <p:txBody>
          <a:bodyPr/>
          <a:lstStyle>
            <a:lvl1pPr>
              <a:defRPr sz="2367"/>
            </a:lvl1pPr>
            <a:lvl2pPr>
              <a:defRPr sz="2030"/>
            </a:lvl2pPr>
            <a:lvl3pPr>
              <a:defRPr sz="1691"/>
            </a:lvl3pPr>
            <a:lvl4pPr>
              <a:defRPr sz="1521"/>
            </a:lvl4pPr>
            <a:lvl5pPr>
              <a:defRPr sz="1521"/>
            </a:lvl5pPr>
            <a:lvl6pPr>
              <a:defRPr sz="1521"/>
            </a:lvl6pPr>
            <a:lvl7pPr>
              <a:defRPr sz="1521"/>
            </a:lvl7pPr>
            <a:lvl8pPr>
              <a:defRPr sz="1521"/>
            </a:lvl8pPr>
            <a:lvl9pPr>
              <a:defRPr sz="1521"/>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5" name="コンテンツ プレースホルダ 3"/>
          <p:cNvSpPr>
            <a:spLocks noGrp="1"/>
          </p:cNvSpPr>
          <p:nvPr>
            <p:ph sz="half" idx="2"/>
          </p:nvPr>
        </p:nvSpPr>
        <p:spPr>
          <a:xfrm>
            <a:off x="5027614" y="1600205"/>
            <a:ext cx="4381500" cy="4525963"/>
          </a:xfrm>
        </p:spPr>
        <p:txBody>
          <a:bodyPr/>
          <a:lstStyle>
            <a:lvl1pPr>
              <a:defRPr sz="2367"/>
            </a:lvl1pPr>
            <a:lvl2pPr>
              <a:defRPr sz="2030"/>
            </a:lvl2pPr>
            <a:lvl3pPr>
              <a:defRPr sz="1691"/>
            </a:lvl3pPr>
            <a:lvl4pPr>
              <a:defRPr sz="1521"/>
            </a:lvl4pPr>
            <a:lvl5pPr>
              <a:defRPr sz="1521"/>
            </a:lvl5pPr>
            <a:lvl6pPr>
              <a:defRPr sz="1521"/>
            </a:lvl6pPr>
            <a:lvl7pPr>
              <a:defRPr sz="1521"/>
            </a:lvl7pPr>
            <a:lvl8pPr>
              <a:defRPr sz="1521"/>
            </a:lvl8pPr>
            <a:lvl9pPr>
              <a:defRPr sz="1521"/>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6" name="日付プレースホルダ 4"/>
          <p:cNvSpPr>
            <a:spLocks noGrp="1"/>
          </p:cNvSpPr>
          <p:nvPr>
            <p:ph type="dt" sz="half" idx="10"/>
          </p:nvPr>
        </p:nvSpPr>
        <p:spPr/>
        <p:txBody>
          <a:bodyPr/>
          <a:lstStyle/>
          <a:p>
            <a:pPr>
              <a:defRPr/>
            </a:pPr>
            <a:fld id="{31BEB5F9-AE2B-4361-8C05-1D741FBC4A16}" type="datetime1">
              <a:rPr lang="ja-JP" altLang="en-US" smtClean="0">
                <a:solidFill>
                  <a:prstClr val="black">
                    <a:tint val="75000"/>
                  </a:prstClr>
                </a:solidFill>
              </a:rPr>
              <a:t>2024/3/15</a:t>
            </a:fld>
            <a:endParaRPr lang="en-US" altLang="ja-JP">
              <a:solidFill>
                <a:prstClr val="black">
                  <a:tint val="75000"/>
                </a:prstClr>
              </a:solidFill>
            </a:endParaRPr>
          </a:p>
        </p:txBody>
      </p:sp>
      <p:sp>
        <p:nvSpPr>
          <p:cNvPr id="1057"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1058" name="スライド番号プレースホルダ 6"/>
          <p:cNvSpPr>
            <a:spLocks noGrp="1"/>
          </p:cNvSpPr>
          <p:nvPr>
            <p:ph type="sldNum" sz="quarter" idx="12"/>
          </p:nvPr>
        </p:nvSpPr>
        <p:spPr/>
        <p:txBody>
          <a:bodyPr/>
          <a:lstStyle/>
          <a:p>
            <a:pPr>
              <a:defRPr/>
            </a:pPr>
            <a:fld id="{88461793-ECC4-4787-A335-323D98864F27}"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947821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1060" name="タイトル 1"/>
          <p:cNvSpPr>
            <a:spLocks noGrp="1"/>
          </p:cNvSpPr>
          <p:nvPr>
            <p:ph type="title"/>
          </p:nvPr>
        </p:nvSpPr>
        <p:spPr>
          <a:xfrm>
            <a:off x="457201" y="274638"/>
            <a:ext cx="8229600" cy="1143001"/>
          </a:xfrm>
        </p:spPr>
        <p:txBody>
          <a:bodyPr/>
          <a:lstStyle>
            <a:lvl1pPr>
              <a:defRPr/>
            </a:lvl1pPr>
          </a:lstStyle>
          <a:p>
            <a:r>
              <a:rPr kumimoji="1" lang="ja-JP" altLang="en-US"/>
              <a:t>マスタ タイトルの書式設定</a:t>
            </a:r>
          </a:p>
        </p:txBody>
      </p:sp>
      <p:sp>
        <p:nvSpPr>
          <p:cNvPr id="1061" name="テキスト プレースホルダ 2"/>
          <p:cNvSpPr>
            <a:spLocks noGrp="1"/>
          </p:cNvSpPr>
          <p:nvPr>
            <p:ph type="body" idx="1"/>
          </p:nvPr>
        </p:nvSpPr>
        <p:spPr>
          <a:xfrm>
            <a:off x="457203" y="1535113"/>
            <a:ext cx="4040187" cy="639763"/>
          </a:xfrm>
        </p:spPr>
        <p:txBody>
          <a:bodyPr anchor="b"/>
          <a:lstStyle>
            <a:lvl1pPr marL="0" indent="0">
              <a:buNone/>
              <a:defRPr sz="2030" b="1"/>
            </a:lvl1pPr>
            <a:lvl2pPr marL="386581" indent="0">
              <a:buNone/>
              <a:defRPr sz="1691" b="1"/>
            </a:lvl2pPr>
            <a:lvl3pPr marL="773165" indent="0">
              <a:buNone/>
              <a:defRPr sz="1521" b="1"/>
            </a:lvl3pPr>
            <a:lvl4pPr marL="1159746" indent="0">
              <a:buNone/>
              <a:defRPr sz="1352" b="1"/>
            </a:lvl4pPr>
            <a:lvl5pPr marL="1546329" indent="0">
              <a:buNone/>
              <a:defRPr sz="1352" b="1"/>
            </a:lvl5pPr>
            <a:lvl6pPr marL="1932911" indent="0">
              <a:buNone/>
              <a:defRPr sz="1352" b="1"/>
            </a:lvl6pPr>
            <a:lvl7pPr marL="2319493" indent="0">
              <a:buNone/>
              <a:defRPr sz="1352" b="1"/>
            </a:lvl7pPr>
            <a:lvl8pPr marL="2706075" indent="0">
              <a:buNone/>
              <a:defRPr sz="1352" b="1"/>
            </a:lvl8pPr>
            <a:lvl9pPr marL="3092658" indent="0">
              <a:buNone/>
              <a:defRPr sz="1352" b="1"/>
            </a:lvl9pPr>
          </a:lstStyle>
          <a:p>
            <a:pPr lvl="0"/>
            <a:r>
              <a:rPr kumimoji="1" lang="ja-JP" altLang="en-US"/>
              <a:t>マスタ テキストの書式設定</a:t>
            </a:r>
          </a:p>
        </p:txBody>
      </p:sp>
      <p:sp>
        <p:nvSpPr>
          <p:cNvPr id="1062" name="コンテンツ プレースホルダ 3"/>
          <p:cNvSpPr>
            <a:spLocks noGrp="1"/>
          </p:cNvSpPr>
          <p:nvPr>
            <p:ph sz="half" idx="2"/>
          </p:nvPr>
        </p:nvSpPr>
        <p:spPr>
          <a:xfrm>
            <a:off x="457203" y="2174876"/>
            <a:ext cx="4040187" cy="3951288"/>
          </a:xfrm>
        </p:spPr>
        <p:txBody>
          <a:bodyPr/>
          <a:lstStyle>
            <a:lvl1pPr>
              <a:defRPr sz="2030"/>
            </a:lvl1pPr>
            <a:lvl2pPr>
              <a:defRPr sz="1691"/>
            </a:lvl2pPr>
            <a:lvl3pPr>
              <a:defRPr sz="1521"/>
            </a:lvl3pPr>
            <a:lvl4pPr>
              <a:defRPr sz="1352"/>
            </a:lvl4pPr>
            <a:lvl5pPr>
              <a:defRPr sz="1352"/>
            </a:lvl5pPr>
            <a:lvl6pPr>
              <a:defRPr sz="1352"/>
            </a:lvl6pPr>
            <a:lvl7pPr>
              <a:defRPr sz="1352"/>
            </a:lvl7pPr>
            <a:lvl8pPr>
              <a:defRPr sz="1352"/>
            </a:lvl8pPr>
            <a:lvl9pPr>
              <a:defRPr sz="1352"/>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63" name="テキスト プレースホルダ 4"/>
          <p:cNvSpPr>
            <a:spLocks noGrp="1"/>
          </p:cNvSpPr>
          <p:nvPr>
            <p:ph type="body" sz="quarter" idx="3"/>
          </p:nvPr>
        </p:nvSpPr>
        <p:spPr>
          <a:xfrm>
            <a:off x="4645027" y="1535113"/>
            <a:ext cx="4041775" cy="639763"/>
          </a:xfrm>
        </p:spPr>
        <p:txBody>
          <a:bodyPr anchor="b"/>
          <a:lstStyle>
            <a:lvl1pPr marL="0" indent="0">
              <a:buNone/>
              <a:defRPr sz="2030" b="1"/>
            </a:lvl1pPr>
            <a:lvl2pPr marL="386581" indent="0">
              <a:buNone/>
              <a:defRPr sz="1691" b="1"/>
            </a:lvl2pPr>
            <a:lvl3pPr marL="773165" indent="0">
              <a:buNone/>
              <a:defRPr sz="1521" b="1"/>
            </a:lvl3pPr>
            <a:lvl4pPr marL="1159746" indent="0">
              <a:buNone/>
              <a:defRPr sz="1352" b="1"/>
            </a:lvl4pPr>
            <a:lvl5pPr marL="1546329" indent="0">
              <a:buNone/>
              <a:defRPr sz="1352" b="1"/>
            </a:lvl5pPr>
            <a:lvl6pPr marL="1932911" indent="0">
              <a:buNone/>
              <a:defRPr sz="1352" b="1"/>
            </a:lvl6pPr>
            <a:lvl7pPr marL="2319493" indent="0">
              <a:buNone/>
              <a:defRPr sz="1352" b="1"/>
            </a:lvl7pPr>
            <a:lvl8pPr marL="2706075" indent="0">
              <a:buNone/>
              <a:defRPr sz="1352" b="1"/>
            </a:lvl8pPr>
            <a:lvl9pPr marL="3092658" indent="0">
              <a:buNone/>
              <a:defRPr sz="1352" b="1"/>
            </a:lvl9pPr>
          </a:lstStyle>
          <a:p>
            <a:pPr lvl="0"/>
            <a:r>
              <a:rPr kumimoji="1" lang="ja-JP" altLang="en-US"/>
              <a:t>マスタ テキストの書式設定</a:t>
            </a:r>
          </a:p>
        </p:txBody>
      </p:sp>
      <p:sp>
        <p:nvSpPr>
          <p:cNvPr id="1064" name="コンテンツ プレースホルダ 5"/>
          <p:cNvSpPr>
            <a:spLocks noGrp="1"/>
          </p:cNvSpPr>
          <p:nvPr>
            <p:ph sz="quarter" idx="4"/>
          </p:nvPr>
        </p:nvSpPr>
        <p:spPr>
          <a:xfrm>
            <a:off x="4645027" y="2174876"/>
            <a:ext cx="4041775" cy="3951288"/>
          </a:xfrm>
        </p:spPr>
        <p:txBody>
          <a:bodyPr/>
          <a:lstStyle>
            <a:lvl1pPr>
              <a:defRPr sz="2030"/>
            </a:lvl1pPr>
            <a:lvl2pPr>
              <a:defRPr sz="1691"/>
            </a:lvl2pPr>
            <a:lvl3pPr>
              <a:defRPr sz="1521"/>
            </a:lvl3pPr>
            <a:lvl4pPr>
              <a:defRPr sz="1352"/>
            </a:lvl4pPr>
            <a:lvl5pPr>
              <a:defRPr sz="1352"/>
            </a:lvl5pPr>
            <a:lvl6pPr>
              <a:defRPr sz="1352"/>
            </a:lvl6pPr>
            <a:lvl7pPr>
              <a:defRPr sz="1352"/>
            </a:lvl7pPr>
            <a:lvl8pPr>
              <a:defRPr sz="1352"/>
            </a:lvl8pPr>
            <a:lvl9pPr>
              <a:defRPr sz="1352"/>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65" name="日付プレースホルダ 6"/>
          <p:cNvSpPr>
            <a:spLocks noGrp="1"/>
          </p:cNvSpPr>
          <p:nvPr>
            <p:ph type="dt" sz="half" idx="10"/>
          </p:nvPr>
        </p:nvSpPr>
        <p:spPr/>
        <p:txBody>
          <a:bodyPr/>
          <a:lstStyle/>
          <a:p>
            <a:pPr>
              <a:defRPr/>
            </a:pPr>
            <a:fld id="{9CB00B62-8404-4A18-87F3-99645E8D036D}" type="datetime1">
              <a:rPr lang="ja-JP" altLang="en-US" smtClean="0">
                <a:solidFill>
                  <a:prstClr val="black">
                    <a:tint val="75000"/>
                  </a:prstClr>
                </a:solidFill>
              </a:rPr>
              <a:t>2024/3/15</a:t>
            </a:fld>
            <a:endParaRPr lang="en-US" altLang="ja-JP">
              <a:solidFill>
                <a:prstClr val="black">
                  <a:tint val="75000"/>
                </a:prstClr>
              </a:solidFill>
            </a:endParaRPr>
          </a:p>
        </p:txBody>
      </p:sp>
      <p:sp>
        <p:nvSpPr>
          <p:cNvPr id="1066" name="フッター プレースホルダ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1067" name="スライド番号プレースホルダ 8"/>
          <p:cNvSpPr>
            <a:spLocks noGrp="1"/>
          </p:cNvSpPr>
          <p:nvPr>
            <p:ph type="sldNum" sz="quarter" idx="12"/>
          </p:nvPr>
        </p:nvSpPr>
        <p:spPr/>
        <p:txBody>
          <a:bodyPr/>
          <a:lstStyle/>
          <a:p>
            <a:pPr>
              <a:defRPr/>
            </a:pPr>
            <a:fld id="{B9CABB1E-BCBD-4F31-B726-1573E7163F27}"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074830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1069" name="タイトル 1"/>
          <p:cNvSpPr>
            <a:spLocks noGrp="1"/>
          </p:cNvSpPr>
          <p:nvPr>
            <p:ph type="title"/>
          </p:nvPr>
        </p:nvSpPr>
        <p:spPr/>
        <p:txBody>
          <a:bodyPr/>
          <a:lstStyle/>
          <a:p>
            <a:r>
              <a:rPr kumimoji="1" lang="ja-JP" altLang="en-US"/>
              <a:t>マスタ タイトルの書式設定</a:t>
            </a:r>
          </a:p>
        </p:txBody>
      </p:sp>
      <p:sp>
        <p:nvSpPr>
          <p:cNvPr id="1070" name="日付プレースホルダ 2"/>
          <p:cNvSpPr>
            <a:spLocks noGrp="1"/>
          </p:cNvSpPr>
          <p:nvPr>
            <p:ph type="dt" sz="half" idx="10"/>
          </p:nvPr>
        </p:nvSpPr>
        <p:spPr/>
        <p:txBody>
          <a:bodyPr/>
          <a:lstStyle/>
          <a:p>
            <a:pPr>
              <a:defRPr/>
            </a:pPr>
            <a:fld id="{C484E6EF-7EB3-49E1-9529-F79266B0C544}" type="datetime1">
              <a:rPr lang="ja-JP" altLang="en-US" smtClean="0">
                <a:solidFill>
                  <a:prstClr val="black">
                    <a:tint val="75000"/>
                  </a:prstClr>
                </a:solidFill>
              </a:rPr>
              <a:t>2024/3/15</a:t>
            </a:fld>
            <a:endParaRPr lang="en-US" altLang="ja-JP">
              <a:solidFill>
                <a:prstClr val="black">
                  <a:tint val="75000"/>
                </a:prstClr>
              </a:solidFill>
            </a:endParaRPr>
          </a:p>
        </p:txBody>
      </p:sp>
      <p:sp>
        <p:nvSpPr>
          <p:cNvPr id="1071" name="フッター プレースホルダ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1072" name="スライド番号プレースホルダ 4"/>
          <p:cNvSpPr>
            <a:spLocks noGrp="1"/>
          </p:cNvSpPr>
          <p:nvPr>
            <p:ph type="sldNum" sz="quarter" idx="12"/>
          </p:nvPr>
        </p:nvSpPr>
        <p:spPr/>
        <p:txBody>
          <a:bodyPr/>
          <a:lstStyle/>
          <a:p>
            <a:pPr>
              <a:defRPr/>
            </a:pPr>
            <a:fld id="{20CACE3C-0C5C-4F58-AD2C-39B571D711E8}"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703298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074" name="日付プレースホルダ 1"/>
          <p:cNvSpPr>
            <a:spLocks noGrp="1"/>
          </p:cNvSpPr>
          <p:nvPr>
            <p:ph type="dt" sz="half" idx="10"/>
          </p:nvPr>
        </p:nvSpPr>
        <p:spPr/>
        <p:txBody>
          <a:bodyPr/>
          <a:lstStyle/>
          <a:p>
            <a:pPr>
              <a:defRPr/>
            </a:pPr>
            <a:fld id="{6D1BF07C-6486-448B-B5E7-9A2876F27733}" type="datetime1">
              <a:rPr lang="ja-JP" altLang="en-US" smtClean="0">
                <a:solidFill>
                  <a:prstClr val="black">
                    <a:tint val="75000"/>
                  </a:prstClr>
                </a:solidFill>
              </a:rPr>
              <a:t>2024/3/15</a:t>
            </a:fld>
            <a:endParaRPr lang="en-US" altLang="ja-JP">
              <a:solidFill>
                <a:prstClr val="black">
                  <a:tint val="75000"/>
                </a:prstClr>
              </a:solidFill>
            </a:endParaRPr>
          </a:p>
        </p:txBody>
      </p:sp>
      <p:sp>
        <p:nvSpPr>
          <p:cNvPr id="1075" name="フッター プレースホルダ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1076" name="スライド番号プレースホルダ 3"/>
          <p:cNvSpPr>
            <a:spLocks noGrp="1"/>
          </p:cNvSpPr>
          <p:nvPr>
            <p:ph type="sldNum" sz="quarter" idx="12"/>
          </p:nvPr>
        </p:nvSpPr>
        <p:spPr/>
        <p:txBody>
          <a:bodyPr/>
          <a:lstStyle/>
          <a:p>
            <a:pPr>
              <a:defRPr/>
            </a:pPr>
            <a:fld id="{490DF1FD-3B80-4A72-847A-3CF2F7B0ABB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668481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1078" name="タイトル 1"/>
          <p:cNvSpPr>
            <a:spLocks noGrp="1"/>
          </p:cNvSpPr>
          <p:nvPr>
            <p:ph type="title"/>
          </p:nvPr>
        </p:nvSpPr>
        <p:spPr>
          <a:xfrm>
            <a:off x="457201" y="273051"/>
            <a:ext cx="3008313" cy="1162050"/>
          </a:xfrm>
        </p:spPr>
        <p:txBody>
          <a:bodyPr anchor="b"/>
          <a:lstStyle>
            <a:lvl1pPr algn="l">
              <a:defRPr sz="1691" b="1"/>
            </a:lvl1pPr>
          </a:lstStyle>
          <a:p>
            <a:r>
              <a:rPr kumimoji="1" lang="ja-JP" altLang="en-US"/>
              <a:t>マスタ タイトルの書式設定</a:t>
            </a:r>
          </a:p>
        </p:txBody>
      </p:sp>
      <p:sp>
        <p:nvSpPr>
          <p:cNvPr id="1079" name="コンテンツ プレースホルダ 2"/>
          <p:cNvSpPr>
            <a:spLocks noGrp="1"/>
          </p:cNvSpPr>
          <p:nvPr>
            <p:ph idx="1"/>
          </p:nvPr>
        </p:nvSpPr>
        <p:spPr>
          <a:xfrm>
            <a:off x="3575051" y="273054"/>
            <a:ext cx="5111750" cy="5853112"/>
          </a:xfrm>
        </p:spPr>
        <p:txBody>
          <a:bodyPr/>
          <a:lstStyle>
            <a:lvl1pPr>
              <a:defRPr sz="2706"/>
            </a:lvl1pPr>
            <a:lvl2pPr>
              <a:defRPr sz="2367"/>
            </a:lvl2pPr>
            <a:lvl3pPr>
              <a:defRPr sz="2030"/>
            </a:lvl3pPr>
            <a:lvl4pPr>
              <a:defRPr sz="1691"/>
            </a:lvl4pPr>
            <a:lvl5pPr>
              <a:defRPr sz="1691"/>
            </a:lvl5pPr>
            <a:lvl6pPr>
              <a:defRPr sz="1691"/>
            </a:lvl6pPr>
            <a:lvl7pPr>
              <a:defRPr sz="1691"/>
            </a:lvl7pPr>
            <a:lvl8pPr>
              <a:defRPr sz="1691"/>
            </a:lvl8pPr>
            <a:lvl9pPr>
              <a:defRPr sz="1691"/>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80" name="テキスト プレースホルダ 3"/>
          <p:cNvSpPr>
            <a:spLocks noGrp="1"/>
          </p:cNvSpPr>
          <p:nvPr>
            <p:ph type="body" sz="half" idx="2"/>
          </p:nvPr>
        </p:nvSpPr>
        <p:spPr>
          <a:xfrm>
            <a:off x="457201" y="1435105"/>
            <a:ext cx="3008313" cy="4691063"/>
          </a:xfrm>
        </p:spPr>
        <p:txBody>
          <a:bodyPr/>
          <a:lstStyle>
            <a:lvl1pPr marL="0" indent="0">
              <a:buNone/>
              <a:defRPr sz="1183"/>
            </a:lvl1pPr>
            <a:lvl2pPr marL="386581" indent="0">
              <a:buNone/>
              <a:defRPr sz="1014"/>
            </a:lvl2pPr>
            <a:lvl3pPr marL="773165" indent="0">
              <a:buNone/>
              <a:defRPr sz="845"/>
            </a:lvl3pPr>
            <a:lvl4pPr marL="1159746" indent="0">
              <a:buNone/>
              <a:defRPr sz="761"/>
            </a:lvl4pPr>
            <a:lvl5pPr marL="1546329" indent="0">
              <a:buNone/>
              <a:defRPr sz="761"/>
            </a:lvl5pPr>
            <a:lvl6pPr marL="1932911" indent="0">
              <a:buNone/>
              <a:defRPr sz="761"/>
            </a:lvl6pPr>
            <a:lvl7pPr marL="2319493" indent="0">
              <a:buNone/>
              <a:defRPr sz="761"/>
            </a:lvl7pPr>
            <a:lvl8pPr marL="2706075" indent="0">
              <a:buNone/>
              <a:defRPr sz="761"/>
            </a:lvl8pPr>
            <a:lvl9pPr marL="3092658" indent="0">
              <a:buNone/>
              <a:defRPr sz="761"/>
            </a:lvl9pPr>
          </a:lstStyle>
          <a:p>
            <a:pPr lvl="0"/>
            <a:r>
              <a:rPr kumimoji="1" lang="ja-JP" altLang="en-US"/>
              <a:t>マスタ テキストの書式設定</a:t>
            </a:r>
          </a:p>
        </p:txBody>
      </p:sp>
      <p:sp>
        <p:nvSpPr>
          <p:cNvPr id="1081" name="日付プレースホルダ 4"/>
          <p:cNvSpPr>
            <a:spLocks noGrp="1"/>
          </p:cNvSpPr>
          <p:nvPr>
            <p:ph type="dt" sz="half" idx="10"/>
          </p:nvPr>
        </p:nvSpPr>
        <p:spPr/>
        <p:txBody>
          <a:bodyPr/>
          <a:lstStyle/>
          <a:p>
            <a:pPr>
              <a:defRPr/>
            </a:pPr>
            <a:fld id="{A44E4EA1-DE23-4110-8052-053E8AC95722}" type="datetime1">
              <a:rPr lang="ja-JP" altLang="en-US" smtClean="0">
                <a:solidFill>
                  <a:prstClr val="black">
                    <a:tint val="75000"/>
                  </a:prstClr>
                </a:solidFill>
              </a:rPr>
              <a:t>2024/3/15</a:t>
            </a:fld>
            <a:endParaRPr lang="en-US" altLang="ja-JP">
              <a:solidFill>
                <a:prstClr val="black">
                  <a:tint val="75000"/>
                </a:prstClr>
              </a:solidFill>
            </a:endParaRPr>
          </a:p>
        </p:txBody>
      </p:sp>
      <p:sp>
        <p:nvSpPr>
          <p:cNvPr id="1082"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1083" name="スライド番号プレースホルダ 6"/>
          <p:cNvSpPr>
            <a:spLocks noGrp="1"/>
          </p:cNvSpPr>
          <p:nvPr>
            <p:ph type="sldNum" sz="quarter" idx="12"/>
          </p:nvPr>
        </p:nvSpPr>
        <p:spPr/>
        <p:txBody>
          <a:bodyPr/>
          <a:lstStyle/>
          <a:p>
            <a:pPr>
              <a:defRPr/>
            </a:pPr>
            <a:fld id="{39B8A139-1B1C-49CE-A75B-3A8B44AA5FA2}"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807941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085" name="タイトル 1"/>
          <p:cNvSpPr>
            <a:spLocks noGrp="1"/>
          </p:cNvSpPr>
          <p:nvPr>
            <p:ph type="title"/>
          </p:nvPr>
        </p:nvSpPr>
        <p:spPr>
          <a:xfrm>
            <a:off x="1792288" y="4800601"/>
            <a:ext cx="5486400" cy="566738"/>
          </a:xfrm>
        </p:spPr>
        <p:txBody>
          <a:bodyPr anchor="b"/>
          <a:lstStyle>
            <a:lvl1pPr algn="l">
              <a:defRPr sz="1691" b="1"/>
            </a:lvl1pPr>
          </a:lstStyle>
          <a:p>
            <a:r>
              <a:rPr kumimoji="1" lang="ja-JP" altLang="en-US"/>
              <a:t>マスタ タイトルの書式設定</a:t>
            </a:r>
          </a:p>
        </p:txBody>
      </p:sp>
      <p:sp>
        <p:nvSpPr>
          <p:cNvPr id="1086" name="図プレースホルダ 2"/>
          <p:cNvSpPr>
            <a:spLocks noGrp="1"/>
          </p:cNvSpPr>
          <p:nvPr>
            <p:ph type="pic" idx="1"/>
          </p:nvPr>
        </p:nvSpPr>
        <p:spPr>
          <a:xfrm>
            <a:off x="1792288" y="612775"/>
            <a:ext cx="5486400" cy="4114800"/>
          </a:xfrm>
        </p:spPr>
        <p:txBody>
          <a:bodyPr/>
          <a:lstStyle>
            <a:lvl1pPr marL="0" indent="0">
              <a:buNone/>
              <a:defRPr sz="2706"/>
            </a:lvl1pPr>
            <a:lvl2pPr marL="386581" indent="0">
              <a:buNone/>
              <a:defRPr sz="2367"/>
            </a:lvl2pPr>
            <a:lvl3pPr marL="773165" indent="0">
              <a:buNone/>
              <a:defRPr sz="2030"/>
            </a:lvl3pPr>
            <a:lvl4pPr marL="1159746" indent="0">
              <a:buNone/>
              <a:defRPr sz="1691"/>
            </a:lvl4pPr>
            <a:lvl5pPr marL="1546329" indent="0">
              <a:buNone/>
              <a:defRPr sz="1691"/>
            </a:lvl5pPr>
            <a:lvl6pPr marL="1932911" indent="0">
              <a:buNone/>
              <a:defRPr sz="1691"/>
            </a:lvl6pPr>
            <a:lvl7pPr marL="2319493" indent="0">
              <a:buNone/>
              <a:defRPr sz="1691"/>
            </a:lvl7pPr>
            <a:lvl8pPr marL="2706075" indent="0">
              <a:buNone/>
              <a:defRPr sz="1691"/>
            </a:lvl8pPr>
            <a:lvl9pPr marL="3092658" indent="0">
              <a:buNone/>
              <a:defRPr sz="1691"/>
            </a:lvl9pPr>
          </a:lstStyle>
          <a:p>
            <a:endParaRPr kumimoji="1" lang="ja-JP" altLang="en-US"/>
          </a:p>
        </p:txBody>
      </p:sp>
      <p:sp>
        <p:nvSpPr>
          <p:cNvPr id="1087" name="テキスト プレースホルダ 3"/>
          <p:cNvSpPr>
            <a:spLocks noGrp="1"/>
          </p:cNvSpPr>
          <p:nvPr>
            <p:ph type="body" sz="half" idx="2"/>
          </p:nvPr>
        </p:nvSpPr>
        <p:spPr>
          <a:xfrm>
            <a:off x="1792288" y="5367339"/>
            <a:ext cx="5486400" cy="804862"/>
          </a:xfrm>
        </p:spPr>
        <p:txBody>
          <a:bodyPr/>
          <a:lstStyle>
            <a:lvl1pPr marL="0" indent="0">
              <a:buNone/>
              <a:defRPr sz="1183"/>
            </a:lvl1pPr>
            <a:lvl2pPr marL="386581" indent="0">
              <a:buNone/>
              <a:defRPr sz="1014"/>
            </a:lvl2pPr>
            <a:lvl3pPr marL="773165" indent="0">
              <a:buNone/>
              <a:defRPr sz="845"/>
            </a:lvl3pPr>
            <a:lvl4pPr marL="1159746" indent="0">
              <a:buNone/>
              <a:defRPr sz="761"/>
            </a:lvl4pPr>
            <a:lvl5pPr marL="1546329" indent="0">
              <a:buNone/>
              <a:defRPr sz="761"/>
            </a:lvl5pPr>
            <a:lvl6pPr marL="1932911" indent="0">
              <a:buNone/>
              <a:defRPr sz="761"/>
            </a:lvl6pPr>
            <a:lvl7pPr marL="2319493" indent="0">
              <a:buNone/>
              <a:defRPr sz="761"/>
            </a:lvl7pPr>
            <a:lvl8pPr marL="2706075" indent="0">
              <a:buNone/>
              <a:defRPr sz="761"/>
            </a:lvl8pPr>
            <a:lvl9pPr marL="3092658" indent="0">
              <a:buNone/>
              <a:defRPr sz="761"/>
            </a:lvl9pPr>
          </a:lstStyle>
          <a:p>
            <a:pPr lvl="0"/>
            <a:r>
              <a:rPr kumimoji="1" lang="ja-JP" altLang="en-US"/>
              <a:t>マスタ テキストの書式設定</a:t>
            </a:r>
          </a:p>
        </p:txBody>
      </p:sp>
      <p:sp>
        <p:nvSpPr>
          <p:cNvPr id="1088" name="日付プレースホルダ 4"/>
          <p:cNvSpPr>
            <a:spLocks noGrp="1"/>
          </p:cNvSpPr>
          <p:nvPr>
            <p:ph type="dt" sz="half" idx="10"/>
          </p:nvPr>
        </p:nvSpPr>
        <p:spPr/>
        <p:txBody>
          <a:bodyPr/>
          <a:lstStyle/>
          <a:p>
            <a:pPr>
              <a:defRPr/>
            </a:pPr>
            <a:fld id="{826D1579-8CE5-4FF2-8B42-8532E2FC0FB3}" type="datetime1">
              <a:rPr lang="ja-JP" altLang="en-US" smtClean="0">
                <a:solidFill>
                  <a:prstClr val="black">
                    <a:tint val="75000"/>
                  </a:prstClr>
                </a:solidFill>
              </a:rPr>
              <a:t>2024/3/15</a:t>
            </a:fld>
            <a:endParaRPr lang="en-US" altLang="ja-JP">
              <a:solidFill>
                <a:prstClr val="black">
                  <a:tint val="75000"/>
                </a:prstClr>
              </a:solidFill>
            </a:endParaRPr>
          </a:p>
        </p:txBody>
      </p:sp>
      <p:sp>
        <p:nvSpPr>
          <p:cNvPr id="1089" name="フッター プレースホルダ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1090" name="スライド番号プレースホルダ 6"/>
          <p:cNvSpPr>
            <a:spLocks noGrp="1"/>
          </p:cNvSpPr>
          <p:nvPr>
            <p:ph type="sldNum" sz="quarter" idx="12"/>
          </p:nvPr>
        </p:nvSpPr>
        <p:spPr/>
        <p:txBody>
          <a:bodyPr/>
          <a:lstStyle/>
          <a:p>
            <a:pPr>
              <a:defRPr/>
            </a:pPr>
            <a:fld id="{12158FE0-898B-4AC2-881C-E4091CE858A6}"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083659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4.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2.w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4.png"/><Relationship Id="rId2" Type="http://schemas.openxmlformats.org/officeDocument/2006/relationships/slideLayout" Target="../slideLayouts/slideLayout26.xml"/><Relationship Id="rId16"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5" name="タイトル プレースホルダ 1"/>
          <p:cNvSpPr>
            <a:spLocks noGrp="1"/>
          </p:cNvSpPr>
          <p:nvPr>
            <p:ph type="title"/>
          </p:nvPr>
        </p:nvSpPr>
        <p:spPr>
          <a:xfrm>
            <a:off x="457201" y="274638"/>
            <a:ext cx="8229600" cy="1143001"/>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1026" name="テキスト プレースホルダ 2"/>
          <p:cNvSpPr>
            <a:spLocks noGrp="1"/>
          </p:cNvSpPr>
          <p:nvPr>
            <p:ph type="body" idx="1"/>
          </p:nvPr>
        </p:nvSpPr>
        <p:spPr>
          <a:xfrm>
            <a:off x="457201" y="1600205"/>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27" name="日付プレースホルダ 3"/>
          <p:cNvSpPr>
            <a:spLocks noGrp="1"/>
          </p:cNvSpPr>
          <p:nvPr>
            <p:ph type="dt" sz="half" idx="2"/>
          </p:nvPr>
        </p:nvSpPr>
        <p:spPr>
          <a:xfrm>
            <a:off x="457199" y="6356355"/>
            <a:ext cx="2133600" cy="365125"/>
          </a:xfrm>
          <a:prstGeom prst="rect">
            <a:avLst/>
          </a:prstGeom>
        </p:spPr>
        <p:txBody>
          <a:bodyPr vert="horz" lIns="91440" tIns="45720" rIns="91440" bIns="45720" rtlCol="0" anchor="ctr"/>
          <a:lstStyle>
            <a:lvl1pPr algn="l">
              <a:defRPr sz="1014">
                <a:solidFill>
                  <a:schemeClr val="tx1">
                    <a:tint val="75000"/>
                  </a:schemeClr>
                </a:solidFill>
              </a:defRPr>
            </a:lvl1pPr>
          </a:lstStyle>
          <a:p>
            <a:pPr>
              <a:defRPr/>
            </a:pPr>
            <a:fld id="{E6D6A938-406A-49BC-81AE-495C75B77901}" type="datetime1">
              <a:rPr lang="ja-JP" altLang="en-US" smtClean="0">
                <a:solidFill>
                  <a:prstClr val="black">
                    <a:tint val="75000"/>
                  </a:prstClr>
                </a:solidFill>
              </a:rPr>
              <a:t>2024/3/15</a:t>
            </a:fld>
            <a:endParaRPr lang="en-US" altLang="ja-JP">
              <a:solidFill>
                <a:prstClr val="black">
                  <a:tint val="75000"/>
                </a:prstClr>
              </a:solidFill>
            </a:endParaRPr>
          </a:p>
        </p:txBody>
      </p:sp>
      <p:sp>
        <p:nvSpPr>
          <p:cNvPr id="1028" name="フッター プレースホルダ 4"/>
          <p:cNvSpPr>
            <a:spLocks noGrp="1"/>
          </p:cNvSpPr>
          <p:nvPr>
            <p:ph type="ftr" sz="quarter" idx="3"/>
          </p:nvPr>
        </p:nvSpPr>
        <p:spPr>
          <a:xfrm>
            <a:off x="3124201" y="6356355"/>
            <a:ext cx="2895600" cy="365125"/>
          </a:xfrm>
          <a:prstGeom prst="rect">
            <a:avLst/>
          </a:prstGeom>
        </p:spPr>
        <p:txBody>
          <a:bodyPr vert="horz" lIns="91440" tIns="45720" rIns="91440" bIns="45720" rtlCol="0" anchor="ctr"/>
          <a:lstStyle>
            <a:lvl1pPr algn="ctr">
              <a:defRPr sz="1014">
                <a:solidFill>
                  <a:schemeClr val="tx1">
                    <a:tint val="75000"/>
                  </a:schemeClr>
                </a:solidFill>
              </a:defRPr>
            </a:lvl1pPr>
          </a:lstStyle>
          <a:p>
            <a:pPr>
              <a:defRPr/>
            </a:pPr>
            <a:endParaRPr lang="en-US" altLang="ja-JP">
              <a:solidFill>
                <a:prstClr val="black">
                  <a:tint val="75000"/>
                </a:prstClr>
              </a:solidFill>
            </a:endParaRPr>
          </a:p>
        </p:txBody>
      </p:sp>
      <p:sp>
        <p:nvSpPr>
          <p:cNvPr id="1029" name="スライド番号プレースホルダ 5"/>
          <p:cNvSpPr>
            <a:spLocks noGrp="1"/>
          </p:cNvSpPr>
          <p:nvPr>
            <p:ph type="sldNum" sz="quarter" idx="4"/>
          </p:nvPr>
        </p:nvSpPr>
        <p:spPr>
          <a:xfrm>
            <a:off x="7010400" y="6492876"/>
            <a:ext cx="2133600" cy="365125"/>
          </a:xfrm>
          <a:prstGeom prst="rect">
            <a:avLst/>
          </a:prstGeom>
        </p:spPr>
        <p:txBody>
          <a:bodyPr vert="horz" lIns="91440" tIns="45720" rIns="91440" bIns="45720" rtlCol="0" anchor="ctr"/>
          <a:lstStyle>
            <a:lvl1pPr algn="r">
              <a:defRPr sz="1352">
                <a:solidFill>
                  <a:schemeClr val="tx1"/>
                </a:solidFill>
              </a:defRPr>
            </a:lvl1pPr>
          </a:lstStyle>
          <a:p>
            <a:pPr>
              <a:defRPr/>
            </a:pPr>
            <a:fld id="{E786FA0B-B174-4657-9347-2E94F3558E59}" type="slidenum">
              <a:rPr lang="en-US" altLang="ja-JP" smtClean="0"/>
              <a:pPr>
                <a:defRPr/>
              </a:pPr>
              <a:t>‹#›</a:t>
            </a:fld>
            <a:endParaRPr lang="en-US" altLang="ja-JP" dirty="0"/>
          </a:p>
        </p:txBody>
      </p:sp>
    </p:spTree>
    <p:extLst>
      <p:ext uri="{BB962C8B-B14F-4D97-AF65-F5344CB8AC3E}">
        <p14:creationId xmlns:p14="http://schemas.microsoft.com/office/powerpoint/2010/main" val="2140881704"/>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Lst>
  <p:hf hdr="0" ftr="0" dt="0"/>
  <p:txStyles>
    <p:titleStyle>
      <a:lvl1pPr algn="ctr" defTabSz="773165" rtl="0" eaLnBrk="1" latinLnBrk="0" hangingPunct="1">
        <a:spcBef>
          <a:spcPct val="0"/>
        </a:spcBef>
        <a:buNone/>
        <a:defRPr kumimoji="1" sz="3721" kern="1200">
          <a:solidFill>
            <a:schemeClr val="tx1"/>
          </a:solidFill>
          <a:latin typeface="+mj-lt"/>
          <a:ea typeface="+mj-ea"/>
          <a:cs typeface="+mj-cs"/>
        </a:defRPr>
      </a:lvl1pPr>
    </p:titleStyle>
    <p:bodyStyle>
      <a:lvl1pPr marL="289936" indent="-289936" algn="l" defTabSz="773165" rtl="0" eaLnBrk="1" latinLnBrk="0" hangingPunct="1">
        <a:spcBef>
          <a:spcPct val="20000"/>
        </a:spcBef>
        <a:buFont typeface="Arial" pitchFamily="34" charset="0"/>
        <a:buChar char="•"/>
        <a:defRPr kumimoji="1" sz="2706" kern="1200">
          <a:solidFill>
            <a:schemeClr val="tx1"/>
          </a:solidFill>
          <a:latin typeface="+mn-lt"/>
          <a:ea typeface="+mn-ea"/>
          <a:cs typeface="+mn-cs"/>
        </a:defRPr>
      </a:lvl1pPr>
      <a:lvl2pPr marL="628196" indent="-241614" algn="l" defTabSz="773165" rtl="0" eaLnBrk="1" latinLnBrk="0" hangingPunct="1">
        <a:spcBef>
          <a:spcPct val="20000"/>
        </a:spcBef>
        <a:buFont typeface="Arial" pitchFamily="34" charset="0"/>
        <a:buChar char="–"/>
        <a:defRPr kumimoji="1" sz="2367" kern="1200">
          <a:solidFill>
            <a:schemeClr val="tx1"/>
          </a:solidFill>
          <a:latin typeface="+mn-lt"/>
          <a:ea typeface="+mn-ea"/>
          <a:cs typeface="+mn-cs"/>
        </a:defRPr>
      </a:lvl2pPr>
      <a:lvl3pPr marL="966456" indent="-193292" algn="l" defTabSz="773165" rtl="0" eaLnBrk="1" latinLnBrk="0" hangingPunct="1">
        <a:spcBef>
          <a:spcPct val="20000"/>
        </a:spcBef>
        <a:buFont typeface="Arial" pitchFamily="34" charset="0"/>
        <a:buChar char="•"/>
        <a:defRPr kumimoji="1" sz="2030" kern="1200">
          <a:solidFill>
            <a:schemeClr val="tx1"/>
          </a:solidFill>
          <a:latin typeface="+mn-lt"/>
          <a:ea typeface="+mn-ea"/>
          <a:cs typeface="+mn-cs"/>
        </a:defRPr>
      </a:lvl3pPr>
      <a:lvl4pPr marL="1353038" indent="-193292" algn="l" defTabSz="773165" rtl="0" eaLnBrk="1" latinLnBrk="0" hangingPunct="1">
        <a:spcBef>
          <a:spcPct val="20000"/>
        </a:spcBef>
        <a:buFont typeface="Arial" pitchFamily="34" charset="0"/>
        <a:buChar char="–"/>
        <a:defRPr kumimoji="1" sz="1691" kern="1200">
          <a:solidFill>
            <a:schemeClr val="tx1"/>
          </a:solidFill>
          <a:latin typeface="+mn-lt"/>
          <a:ea typeface="+mn-ea"/>
          <a:cs typeface="+mn-cs"/>
        </a:defRPr>
      </a:lvl4pPr>
      <a:lvl5pPr marL="1739620" indent="-193292" algn="l" defTabSz="773165" rtl="0" eaLnBrk="1" latinLnBrk="0" hangingPunct="1">
        <a:spcBef>
          <a:spcPct val="20000"/>
        </a:spcBef>
        <a:buFont typeface="Arial" pitchFamily="34" charset="0"/>
        <a:buChar char="»"/>
        <a:defRPr kumimoji="1" sz="1691" kern="1200">
          <a:solidFill>
            <a:schemeClr val="tx1"/>
          </a:solidFill>
          <a:latin typeface="+mn-lt"/>
          <a:ea typeface="+mn-ea"/>
          <a:cs typeface="+mn-cs"/>
        </a:defRPr>
      </a:lvl5pPr>
      <a:lvl6pPr marL="2126202" indent="-193292" algn="l" defTabSz="773165" rtl="0" eaLnBrk="1" latinLnBrk="0" hangingPunct="1">
        <a:spcBef>
          <a:spcPct val="20000"/>
        </a:spcBef>
        <a:buFont typeface="Arial" pitchFamily="34" charset="0"/>
        <a:buChar char="•"/>
        <a:defRPr kumimoji="1" sz="1691" kern="1200">
          <a:solidFill>
            <a:schemeClr val="tx1"/>
          </a:solidFill>
          <a:latin typeface="+mn-lt"/>
          <a:ea typeface="+mn-ea"/>
          <a:cs typeface="+mn-cs"/>
        </a:defRPr>
      </a:lvl6pPr>
      <a:lvl7pPr marL="2512785" indent="-193292" algn="l" defTabSz="773165" rtl="0" eaLnBrk="1" latinLnBrk="0" hangingPunct="1">
        <a:spcBef>
          <a:spcPct val="20000"/>
        </a:spcBef>
        <a:buFont typeface="Arial" pitchFamily="34" charset="0"/>
        <a:buChar char="•"/>
        <a:defRPr kumimoji="1" sz="1691" kern="1200">
          <a:solidFill>
            <a:schemeClr val="tx1"/>
          </a:solidFill>
          <a:latin typeface="+mn-lt"/>
          <a:ea typeface="+mn-ea"/>
          <a:cs typeface="+mn-cs"/>
        </a:defRPr>
      </a:lvl7pPr>
      <a:lvl8pPr marL="2899367" indent="-193292" algn="l" defTabSz="773165" rtl="0" eaLnBrk="1" latinLnBrk="0" hangingPunct="1">
        <a:spcBef>
          <a:spcPct val="20000"/>
        </a:spcBef>
        <a:buFont typeface="Arial" pitchFamily="34" charset="0"/>
        <a:buChar char="•"/>
        <a:defRPr kumimoji="1" sz="1691" kern="1200">
          <a:solidFill>
            <a:schemeClr val="tx1"/>
          </a:solidFill>
          <a:latin typeface="+mn-lt"/>
          <a:ea typeface="+mn-ea"/>
          <a:cs typeface="+mn-cs"/>
        </a:defRPr>
      </a:lvl8pPr>
      <a:lvl9pPr marL="3285948" indent="-193292" algn="l" defTabSz="773165" rtl="0" eaLnBrk="1" latinLnBrk="0" hangingPunct="1">
        <a:spcBef>
          <a:spcPct val="20000"/>
        </a:spcBef>
        <a:buFont typeface="Arial" pitchFamily="34" charset="0"/>
        <a:buChar char="•"/>
        <a:defRPr kumimoji="1" sz="1691" kern="1200">
          <a:solidFill>
            <a:schemeClr val="tx1"/>
          </a:solidFill>
          <a:latin typeface="+mn-lt"/>
          <a:ea typeface="+mn-ea"/>
          <a:cs typeface="+mn-cs"/>
        </a:defRPr>
      </a:lvl9pPr>
    </p:bodyStyle>
    <p:otherStyle>
      <a:defPPr>
        <a:defRPr lang="ja-JP"/>
      </a:defPPr>
      <a:lvl1pPr marL="0" algn="l" defTabSz="773165" rtl="0" eaLnBrk="1" latinLnBrk="0" hangingPunct="1">
        <a:defRPr kumimoji="1" sz="1521" kern="1200">
          <a:solidFill>
            <a:schemeClr val="tx1"/>
          </a:solidFill>
          <a:latin typeface="+mn-lt"/>
          <a:ea typeface="+mn-ea"/>
          <a:cs typeface="+mn-cs"/>
        </a:defRPr>
      </a:lvl1pPr>
      <a:lvl2pPr marL="386581" algn="l" defTabSz="773165" rtl="0" eaLnBrk="1" latinLnBrk="0" hangingPunct="1">
        <a:defRPr kumimoji="1" sz="1521" kern="1200">
          <a:solidFill>
            <a:schemeClr val="tx1"/>
          </a:solidFill>
          <a:latin typeface="+mn-lt"/>
          <a:ea typeface="+mn-ea"/>
          <a:cs typeface="+mn-cs"/>
        </a:defRPr>
      </a:lvl2pPr>
      <a:lvl3pPr marL="773165" algn="l" defTabSz="773165" rtl="0" eaLnBrk="1" latinLnBrk="0" hangingPunct="1">
        <a:defRPr kumimoji="1" sz="1521" kern="1200">
          <a:solidFill>
            <a:schemeClr val="tx1"/>
          </a:solidFill>
          <a:latin typeface="+mn-lt"/>
          <a:ea typeface="+mn-ea"/>
          <a:cs typeface="+mn-cs"/>
        </a:defRPr>
      </a:lvl3pPr>
      <a:lvl4pPr marL="1159746" algn="l" defTabSz="773165" rtl="0" eaLnBrk="1" latinLnBrk="0" hangingPunct="1">
        <a:defRPr kumimoji="1" sz="1521" kern="1200">
          <a:solidFill>
            <a:schemeClr val="tx1"/>
          </a:solidFill>
          <a:latin typeface="+mn-lt"/>
          <a:ea typeface="+mn-ea"/>
          <a:cs typeface="+mn-cs"/>
        </a:defRPr>
      </a:lvl4pPr>
      <a:lvl5pPr marL="1546329" algn="l" defTabSz="773165" rtl="0" eaLnBrk="1" latinLnBrk="0" hangingPunct="1">
        <a:defRPr kumimoji="1" sz="1521" kern="1200">
          <a:solidFill>
            <a:schemeClr val="tx1"/>
          </a:solidFill>
          <a:latin typeface="+mn-lt"/>
          <a:ea typeface="+mn-ea"/>
          <a:cs typeface="+mn-cs"/>
        </a:defRPr>
      </a:lvl5pPr>
      <a:lvl6pPr marL="1932911" algn="l" defTabSz="773165" rtl="0" eaLnBrk="1" latinLnBrk="0" hangingPunct="1">
        <a:defRPr kumimoji="1" sz="1521" kern="1200">
          <a:solidFill>
            <a:schemeClr val="tx1"/>
          </a:solidFill>
          <a:latin typeface="+mn-lt"/>
          <a:ea typeface="+mn-ea"/>
          <a:cs typeface="+mn-cs"/>
        </a:defRPr>
      </a:lvl6pPr>
      <a:lvl7pPr marL="2319493" algn="l" defTabSz="773165" rtl="0" eaLnBrk="1" latinLnBrk="0" hangingPunct="1">
        <a:defRPr kumimoji="1" sz="1521" kern="1200">
          <a:solidFill>
            <a:schemeClr val="tx1"/>
          </a:solidFill>
          <a:latin typeface="+mn-lt"/>
          <a:ea typeface="+mn-ea"/>
          <a:cs typeface="+mn-cs"/>
        </a:defRPr>
      </a:lvl7pPr>
      <a:lvl8pPr marL="2706075" algn="l" defTabSz="773165" rtl="0" eaLnBrk="1" latinLnBrk="0" hangingPunct="1">
        <a:defRPr kumimoji="1" sz="1521" kern="1200">
          <a:solidFill>
            <a:schemeClr val="tx1"/>
          </a:solidFill>
          <a:latin typeface="+mn-lt"/>
          <a:ea typeface="+mn-ea"/>
          <a:cs typeface="+mn-cs"/>
        </a:defRPr>
      </a:lvl8pPr>
      <a:lvl9pPr marL="3092658" algn="l" defTabSz="773165" rtl="0" eaLnBrk="1" latinLnBrk="0" hangingPunct="1">
        <a:defRPr kumimoji="1" sz="152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4" name="Rectangle 3"/>
          <p:cNvSpPr>
            <a:spLocks noGrp="1" noChangeArrowheads="1"/>
          </p:cNvSpPr>
          <p:nvPr>
            <p:ph type="body" idx="1"/>
          </p:nvPr>
        </p:nvSpPr>
        <p:spPr>
          <a:xfrm>
            <a:off x="457200" y="1600211"/>
            <a:ext cx="8229600" cy="4525963"/>
          </a:xfrm>
          <a:prstGeom prst="rect">
            <a:avLst/>
          </a:prstGeom>
          <a:noFill/>
          <a:ln w="9525">
            <a:noFill/>
            <a:miter lim="800000"/>
            <a:headEnd/>
            <a:tailEnd/>
          </a:ln>
        </p:spPr>
        <p:txBody>
          <a:bodyPr vert="horz" wrap="square" lIns="91328" tIns="45665" rIns="91328" bIns="4566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15" name="Rectangle 4"/>
          <p:cNvSpPr>
            <a:spLocks noGrp="1" noChangeArrowheads="1"/>
          </p:cNvSpPr>
          <p:nvPr>
            <p:ph type="dt" sz="half" idx="2"/>
          </p:nvPr>
        </p:nvSpPr>
        <p:spPr>
          <a:xfrm>
            <a:off x="457201" y="6245225"/>
            <a:ext cx="2133600" cy="476250"/>
          </a:xfrm>
          <a:prstGeom prst="rect">
            <a:avLst/>
          </a:prstGeom>
          <a:noFill/>
          <a:ln w="9525">
            <a:noFill/>
            <a:miter lim="800000"/>
            <a:headEnd/>
            <a:tailEnd/>
          </a:ln>
          <a:effectLst/>
        </p:spPr>
        <p:txBody>
          <a:bodyPr vert="horz" wrap="square" lIns="91328" tIns="45665" rIns="91328" bIns="45665" numCol="1" anchor="t" anchorCtr="0" compatLnSpc="1">
            <a:prstTxWarp prst="textNoShape">
              <a:avLst/>
            </a:prstTxWarp>
          </a:bodyPr>
          <a:lstStyle>
            <a:lvl1pPr>
              <a:defRPr sz="1400"/>
            </a:lvl1pPr>
          </a:lstStyle>
          <a:p>
            <a:pPr>
              <a:defRPr/>
            </a:pPr>
            <a:endParaRPr lang="en-US" altLang="ja-JP"/>
          </a:p>
        </p:txBody>
      </p:sp>
      <p:sp>
        <p:nvSpPr>
          <p:cNvPr id="1116" name="Rectangle 5"/>
          <p:cNvSpPr>
            <a:spLocks noGrp="1" noChangeArrowheads="1"/>
          </p:cNvSpPr>
          <p:nvPr>
            <p:ph type="ftr" sz="quarter" idx="3"/>
          </p:nvPr>
        </p:nvSpPr>
        <p:spPr>
          <a:xfrm>
            <a:off x="3124200" y="6245225"/>
            <a:ext cx="2895600" cy="476250"/>
          </a:xfrm>
          <a:prstGeom prst="rect">
            <a:avLst/>
          </a:prstGeom>
          <a:noFill/>
          <a:ln w="9525">
            <a:noFill/>
            <a:miter lim="800000"/>
            <a:headEnd/>
            <a:tailEnd/>
          </a:ln>
          <a:effectLst/>
        </p:spPr>
        <p:txBody>
          <a:bodyPr vert="horz" wrap="square" lIns="91328" tIns="45665" rIns="91328" bIns="45665" numCol="1" anchor="t" anchorCtr="0" compatLnSpc="1">
            <a:prstTxWarp prst="textNoShape">
              <a:avLst/>
            </a:prstTxWarp>
          </a:bodyPr>
          <a:lstStyle>
            <a:lvl1pPr algn="ctr">
              <a:defRPr sz="1400"/>
            </a:lvl1pPr>
          </a:lstStyle>
          <a:p>
            <a:pPr>
              <a:defRPr/>
            </a:pPr>
            <a:endParaRPr lang="en-US" altLang="ja-JP"/>
          </a:p>
        </p:txBody>
      </p:sp>
      <p:sp>
        <p:nvSpPr>
          <p:cNvPr id="1117" name="Rectangle 6"/>
          <p:cNvSpPr>
            <a:spLocks noGrp="1" noChangeArrowheads="1"/>
          </p:cNvSpPr>
          <p:nvPr>
            <p:ph type="sldNum" sz="quarter" idx="4"/>
          </p:nvPr>
        </p:nvSpPr>
        <p:spPr>
          <a:xfrm>
            <a:off x="7010400" y="6237288"/>
            <a:ext cx="2133600" cy="476250"/>
          </a:xfrm>
          <a:prstGeom prst="rect">
            <a:avLst/>
          </a:prstGeom>
          <a:noFill/>
          <a:ln w="9525">
            <a:noFill/>
            <a:miter lim="800000"/>
            <a:headEnd/>
            <a:tailEnd/>
          </a:ln>
          <a:effectLst/>
        </p:spPr>
        <p:txBody>
          <a:bodyPr vert="horz" wrap="square" lIns="91328" tIns="45665" rIns="91328" bIns="45665" numCol="1" anchor="t" anchorCtr="0" compatLnSpc="1">
            <a:prstTxWarp prst="textNoShape">
              <a:avLst/>
            </a:prstTxWarp>
          </a:bodyPr>
          <a:lstStyle>
            <a:lvl1pPr algn="r">
              <a:defRPr sz="1400"/>
            </a:lvl1pPr>
          </a:lstStyle>
          <a:p>
            <a:pPr>
              <a:defRPr/>
            </a:pPr>
            <a:fld id="{37C70E95-EF2B-4841-999E-8FEC296153CA}" type="slidenum">
              <a:rPr lang="en-US" altLang="ja-JP"/>
              <a:pPr>
                <a:defRPr/>
              </a:pPr>
              <a:t>‹#›</a:t>
            </a:fld>
            <a:endParaRPr lang="en-US" altLang="ja-JP"/>
          </a:p>
        </p:txBody>
      </p:sp>
      <p:grpSp>
        <p:nvGrpSpPr>
          <p:cNvPr id="1118" name="Group 18"/>
          <p:cNvGrpSpPr/>
          <p:nvPr userDrawn="1"/>
        </p:nvGrpSpPr>
        <p:grpSpPr>
          <a:xfrm>
            <a:off x="0" y="0"/>
            <a:ext cx="9144000" cy="546100"/>
            <a:chOff x="0" y="0"/>
            <a:chExt cx="5760" cy="344"/>
          </a:xfrm>
        </p:grpSpPr>
        <p:pic>
          <p:nvPicPr>
            <p:cNvPr id="1119" name="Picture 9" descr="mlit_top"/>
            <p:cNvPicPr>
              <a:picLocks noChangeAspect="1" noChangeArrowheads="1"/>
            </p:cNvPicPr>
            <p:nvPr userDrawn="1"/>
          </p:nvPicPr>
          <p:blipFill>
            <a:blip r:embed="rId13"/>
            <a:srcRect t="26801" b="65286"/>
            <a:stretch>
              <a:fillRect/>
            </a:stretch>
          </p:blipFill>
          <p:spPr>
            <a:xfrm>
              <a:off x="0" y="300"/>
              <a:ext cx="5760" cy="44"/>
            </a:xfrm>
            <a:prstGeom prst="rect">
              <a:avLst/>
            </a:prstGeom>
            <a:noFill/>
            <a:ln w="9525">
              <a:noFill/>
              <a:miter lim="800000"/>
              <a:headEnd/>
              <a:tailEnd/>
            </a:ln>
          </p:spPr>
        </p:pic>
        <p:grpSp>
          <p:nvGrpSpPr>
            <p:cNvPr id="1120" name="Group 17"/>
            <p:cNvGrpSpPr/>
            <p:nvPr userDrawn="1"/>
          </p:nvGrpSpPr>
          <p:grpSpPr>
            <a:xfrm>
              <a:off x="0" y="0"/>
              <a:ext cx="5760" cy="318"/>
              <a:chOff x="0" y="0"/>
              <a:chExt cx="5760" cy="318"/>
            </a:xfrm>
          </p:grpSpPr>
          <p:pic>
            <p:nvPicPr>
              <p:cNvPr id="1121" name="Picture 11" descr="mlit_top"/>
              <p:cNvPicPr>
                <a:picLocks noChangeAspect="1" noChangeArrowheads="1"/>
              </p:cNvPicPr>
              <p:nvPr userDrawn="1"/>
            </p:nvPicPr>
            <p:blipFill>
              <a:blip r:embed="rId14"/>
              <a:srcRect r="66945" b="42805"/>
              <a:stretch>
                <a:fillRect/>
              </a:stretch>
            </p:blipFill>
            <p:spPr>
              <a:xfrm>
                <a:off x="3856" y="0"/>
                <a:ext cx="1904" cy="318"/>
              </a:xfrm>
              <a:prstGeom prst="rect">
                <a:avLst/>
              </a:prstGeom>
              <a:noFill/>
              <a:ln w="9525">
                <a:noFill/>
                <a:miter lim="800000"/>
                <a:headEnd/>
                <a:tailEnd/>
              </a:ln>
            </p:spPr>
          </p:pic>
          <p:pic>
            <p:nvPicPr>
              <p:cNvPr id="1122" name="Picture 16" descr="mlit_top"/>
              <p:cNvPicPr>
                <a:picLocks noChangeAspect="1" noChangeArrowheads="1"/>
              </p:cNvPicPr>
              <p:nvPr userDrawn="1"/>
            </p:nvPicPr>
            <p:blipFill>
              <a:blip r:embed="rId15"/>
              <a:srcRect l="50000" b="42805"/>
              <a:stretch>
                <a:fillRect/>
              </a:stretch>
            </p:blipFill>
            <p:spPr>
              <a:xfrm>
                <a:off x="1043" y="0"/>
                <a:ext cx="2880" cy="318"/>
              </a:xfrm>
              <a:prstGeom prst="rect">
                <a:avLst/>
              </a:prstGeom>
              <a:noFill/>
              <a:ln w="9525">
                <a:noFill/>
                <a:miter lim="800000"/>
                <a:headEnd/>
                <a:tailEnd/>
              </a:ln>
            </p:spPr>
          </p:pic>
          <p:pic>
            <p:nvPicPr>
              <p:cNvPr id="1123" name="Picture 10" descr="mlit_top"/>
              <p:cNvPicPr>
                <a:picLocks noChangeAspect="1" noChangeArrowheads="1"/>
              </p:cNvPicPr>
              <p:nvPr userDrawn="1"/>
            </p:nvPicPr>
            <p:blipFill>
              <a:blip r:embed="rId15"/>
              <a:srcRect l="68906" b="42805"/>
              <a:stretch>
                <a:fillRect/>
              </a:stretch>
            </p:blipFill>
            <p:spPr>
              <a:xfrm>
                <a:off x="0" y="0"/>
                <a:ext cx="1791" cy="318"/>
              </a:xfrm>
              <a:prstGeom prst="rect">
                <a:avLst/>
              </a:prstGeom>
              <a:noFill/>
              <a:ln w="9525">
                <a:noFill/>
                <a:miter lim="800000"/>
                <a:headEnd/>
                <a:tailEnd/>
              </a:ln>
            </p:spPr>
          </p:pic>
        </p:grpSp>
      </p:grpSp>
      <p:sp>
        <p:nvSpPr>
          <p:cNvPr id="1124" name="Rectangle 2"/>
          <p:cNvSpPr>
            <a:spLocks noGrp="1" noChangeArrowheads="1"/>
          </p:cNvSpPr>
          <p:nvPr>
            <p:ph type="title"/>
          </p:nvPr>
        </p:nvSpPr>
        <p:spPr>
          <a:xfrm>
            <a:off x="7" y="0"/>
            <a:ext cx="7019925" cy="476250"/>
          </a:xfrm>
          <a:prstGeom prst="rect">
            <a:avLst/>
          </a:prstGeom>
          <a:noFill/>
          <a:ln w="9525">
            <a:noFill/>
            <a:miter lim="800000"/>
            <a:headEnd/>
            <a:tailEnd/>
          </a:ln>
        </p:spPr>
        <p:txBody>
          <a:bodyPr vert="horz" wrap="square" lIns="91328" tIns="45665" rIns="91328" bIns="45665" numCol="1" anchor="ctr" anchorCtr="0" compatLnSpc="1">
            <a:prstTxWarp prst="textNoShape">
              <a:avLst/>
            </a:prstTxWarp>
          </a:bodyPr>
          <a:lstStyle/>
          <a:p>
            <a:pPr lvl="0"/>
            <a:r>
              <a:rPr lang="ja-JP" altLang="en-US"/>
              <a:t>マスタ タイトルの書式設定</a:t>
            </a:r>
          </a:p>
        </p:txBody>
      </p:sp>
    </p:spTree>
  </p:cSld>
  <p:clrMap bg1="lt1" tx1="dk1" bg2="lt2" tx2="dk2" accent1="accent1" accent2="accent2" accent3="accent3" accent4="accent4" accent5="accent5" accent6="accent6" hlink="hlink" folHlink="folHlink"/>
  <p:sldLayoutIdLst>
    <p:sldLayoutId id="2147483839"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hf hdr="0" ftr="0" dt="0"/>
  <p:txStyles>
    <p:title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6654"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3302"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69952"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6606"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488" indent="-342488" algn="l" rtl="0" eaLnBrk="0" fontAlgn="base" hangingPunct="0">
        <a:spcBef>
          <a:spcPct val="20000"/>
        </a:spcBef>
        <a:spcAft>
          <a:spcPct val="0"/>
        </a:spcAft>
        <a:buChar char="•"/>
        <a:defRPr kumimoji="1" sz="3200">
          <a:solidFill>
            <a:schemeClr val="tx1"/>
          </a:solidFill>
          <a:latin typeface="+mn-lt"/>
          <a:ea typeface="+mn-ea"/>
          <a:cs typeface="+mn-cs"/>
        </a:defRPr>
      </a:lvl1pPr>
      <a:lvl2pPr marL="742058" indent="-285407" algn="l" rtl="0" eaLnBrk="0" fontAlgn="base" hangingPunct="0">
        <a:spcBef>
          <a:spcPct val="20000"/>
        </a:spcBef>
        <a:spcAft>
          <a:spcPct val="0"/>
        </a:spcAft>
        <a:buChar char="–"/>
        <a:defRPr kumimoji="1" sz="2800">
          <a:solidFill>
            <a:schemeClr val="tx1"/>
          </a:solidFill>
          <a:latin typeface="+mn-lt"/>
          <a:ea typeface="+mn-ea"/>
        </a:defRPr>
      </a:lvl2pPr>
      <a:lvl3pPr marL="1141628" indent="-228327" algn="l" rtl="0" eaLnBrk="0" fontAlgn="base" hangingPunct="0">
        <a:spcBef>
          <a:spcPct val="20000"/>
        </a:spcBef>
        <a:spcAft>
          <a:spcPct val="0"/>
        </a:spcAft>
        <a:buChar char="•"/>
        <a:defRPr kumimoji="1" sz="2400">
          <a:solidFill>
            <a:schemeClr val="tx1"/>
          </a:solidFill>
          <a:latin typeface="+mn-lt"/>
          <a:ea typeface="+mn-ea"/>
        </a:defRPr>
      </a:lvl3pPr>
      <a:lvl4pPr marL="1598278" indent="-228327" algn="l" rtl="0" eaLnBrk="0" fontAlgn="base" hangingPunct="0">
        <a:spcBef>
          <a:spcPct val="20000"/>
        </a:spcBef>
        <a:spcAft>
          <a:spcPct val="0"/>
        </a:spcAft>
        <a:buChar char="–"/>
        <a:defRPr kumimoji="1" sz="2000">
          <a:solidFill>
            <a:schemeClr val="tx1"/>
          </a:solidFill>
          <a:latin typeface="+mn-lt"/>
          <a:ea typeface="+mn-ea"/>
        </a:defRPr>
      </a:lvl4pPr>
      <a:lvl5pPr marL="2054930" indent="-228327" algn="l" rtl="0" eaLnBrk="0" fontAlgn="base" hangingPunct="0">
        <a:spcBef>
          <a:spcPct val="20000"/>
        </a:spcBef>
        <a:spcAft>
          <a:spcPct val="0"/>
        </a:spcAft>
        <a:buChar char="»"/>
        <a:defRPr kumimoji="1" sz="2000">
          <a:solidFill>
            <a:schemeClr val="tx1"/>
          </a:solidFill>
          <a:latin typeface="+mn-lt"/>
          <a:ea typeface="+mn-ea"/>
        </a:defRPr>
      </a:lvl5pPr>
      <a:lvl6pPr marL="2511581" indent="-228327" algn="l" rtl="0" fontAlgn="base">
        <a:spcBef>
          <a:spcPct val="20000"/>
        </a:spcBef>
        <a:spcAft>
          <a:spcPct val="0"/>
        </a:spcAft>
        <a:buChar char="»"/>
        <a:defRPr kumimoji="1" sz="2000">
          <a:solidFill>
            <a:schemeClr val="tx1"/>
          </a:solidFill>
          <a:latin typeface="+mn-lt"/>
          <a:ea typeface="+mn-ea"/>
        </a:defRPr>
      </a:lvl6pPr>
      <a:lvl7pPr marL="2968231" indent="-228327" algn="l" rtl="0" fontAlgn="base">
        <a:spcBef>
          <a:spcPct val="20000"/>
        </a:spcBef>
        <a:spcAft>
          <a:spcPct val="0"/>
        </a:spcAft>
        <a:buChar char="»"/>
        <a:defRPr kumimoji="1" sz="2000">
          <a:solidFill>
            <a:schemeClr val="tx1"/>
          </a:solidFill>
          <a:latin typeface="+mn-lt"/>
          <a:ea typeface="+mn-ea"/>
        </a:defRPr>
      </a:lvl7pPr>
      <a:lvl8pPr marL="3424882" indent="-228327" algn="l" rtl="0" fontAlgn="base">
        <a:spcBef>
          <a:spcPct val="20000"/>
        </a:spcBef>
        <a:spcAft>
          <a:spcPct val="0"/>
        </a:spcAft>
        <a:buChar char="»"/>
        <a:defRPr kumimoji="1" sz="2000">
          <a:solidFill>
            <a:schemeClr val="tx1"/>
          </a:solidFill>
          <a:latin typeface="+mn-lt"/>
          <a:ea typeface="+mn-ea"/>
        </a:defRPr>
      </a:lvl8pPr>
      <a:lvl9pPr marL="3881533" indent="-228327"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3302" rtl="0" eaLnBrk="1" latinLnBrk="0" hangingPunct="1">
        <a:defRPr kumimoji="1" sz="1800" kern="1200">
          <a:solidFill>
            <a:schemeClr val="tx1"/>
          </a:solidFill>
          <a:latin typeface="+mn-lt"/>
          <a:ea typeface="+mn-ea"/>
          <a:cs typeface="+mn-cs"/>
        </a:defRPr>
      </a:lvl1pPr>
      <a:lvl2pPr marL="456654" algn="l" defTabSz="913302" rtl="0" eaLnBrk="1" latinLnBrk="0" hangingPunct="1">
        <a:defRPr kumimoji="1" sz="1800" kern="1200">
          <a:solidFill>
            <a:schemeClr val="tx1"/>
          </a:solidFill>
          <a:latin typeface="+mn-lt"/>
          <a:ea typeface="+mn-ea"/>
          <a:cs typeface="+mn-cs"/>
        </a:defRPr>
      </a:lvl2pPr>
      <a:lvl3pPr marL="913302" algn="l" defTabSz="913302" rtl="0" eaLnBrk="1" latinLnBrk="0" hangingPunct="1">
        <a:defRPr kumimoji="1" sz="1800" kern="1200">
          <a:solidFill>
            <a:schemeClr val="tx1"/>
          </a:solidFill>
          <a:latin typeface="+mn-lt"/>
          <a:ea typeface="+mn-ea"/>
          <a:cs typeface="+mn-cs"/>
        </a:defRPr>
      </a:lvl3pPr>
      <a:lvl4pPr marL="1369952" algn="l" defTabSz="913302" rtl="0" eaLnBrk="1" latinLnBrk="0" hangingPunct="1">
        <a:defRPr kumimoji="1" sz="1800" kern="1200">
          <a:solidFill>
            <a:schemeClr val="tx1"/>
          </a:solidFill>
          <a:latin typeface="+mn-lt"/>
          <a:ea typeface="+mn-ea"/>
          <a:cs typeface="+mn-cs"/>
        </a:defRPr>
      </a:lvl4pPr>
      <a:lvl5pPr marL="1826606" algn="l" defTabSz="913302" rtl="0" eaLnBrk="1" latinLnBrk="0" hangingPunct="1">
        <a:defRPr kumimoji="1" sz="1800" kern="1200">
          <a:solidFill>
            <a:schemeClr val="tx1"/>
          </a:solidFill>
          <a:latin typeface="+mn-lt"/>
          <a:ea typeface="+mn-ea"/>
          <a:cs typeface="+mn-cs"/>
        </a:defRPr>
      </a:lvl5pPr>
      <a:lvl6pPr marL="2283255" algn="l" defTabSz="913302" rtl="0" eaLnBrk="1" latinLnBrk="0" hangingPunct="1">
        <a:defRPr kumimoji="1" sz="1800" kern="1200">
          <a:solidFill>
            <a:schemeClr val="tx1"/>
          </a:solidFill>
          <a:latin typeface="+mn-lt"/>
          <a:ea typeface="+mn-ea"/>
          <a:cs typeface="+mn-cs"/>
        </a:defRPr>
      </a:lvl6pPr>
      <a:lvl7pPr marL="2739906" algn="l" defTabSz="913302" rtl="0" eaLnBrk="1" latinLnBrk="0" hangingPunct="1">
        <a:defRPr kumimoji="1" sz="1800" kern="1200">
          <a:solidFill>
            <a:schemeClr val="tx1"/>
          </a:solidFill>
          <a:latin typeface="+mn-lt"/>
          <a:ea typeface="+mn-ea"/>
          <a:cs typeface="+mn-cs"/>
        </a:defRPr>
      </a:lvl7pPr>
      <a:lvl8pPr marL="3196557" algn="l" defTabSz="913302" rtl="0" eaLnBrk="1" latinLnBrk="0" hangingPunct="1">
        <a:defRPr kumimoji="1" sz="1800" kern="1200">
          <a:solidFill>
            <a:schemeClr val="tx1"/>
          </a:solidFill>
          <a:latin typeface="+mn-lt"/>
          <a:ea typeface="+mn-ea"/>
          <a:cs typeface="+mn-cs"/>
        </a:defRPr>
      </a:lvl8pPr>
      <a:lvl9pPr marL="3653207" algn="l" defTabSz="913302"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99" name="Rectangle 3"/>
          <p:cNvSpPr>
            <a:spLocks noGrp="1" noChangeArrowheads="1"/>
          </p:cNvSpPr>
          <p:nvPr>
            <p:ph type="body" idx="1"/>
          </p:nvPr>
        </p:nvSpPr>
        <p:spPr>
          <a:xfrm>
            <a:off x="457200" y="1600211"/>
            <a:ext cx="8229600" cy="4525963"/>
          </a:xfrm>
          <a:prstGeom prst="rect">
            <a:avLst/>
          </a:prstGeom>
          <a:noFill/>
          <a:ln w="9525">
            <a:noFill/>
            <a:miter lim="800000"/>
            <a:headEnd/>
            <a:tailEnd/>
          </a:ln>
        </p:spPr>
        <p:txBody>
          <a:bodyPr vert="horz" wrap="square" lIns="91328" tIns="45665" rIns="91328" bIns="4566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grpSp>
        <p:nvGrpSpPr>
          <p:cNvPr id="1200" name="Group 18"/>
          <p:cNvGrpSpPr/>
          <p:nvPr/>
        </p:nvGrpSpPr>
        <p:grpSpPr>
          <a:xfrm>
            <a:off x="0" y="0"/>
            <a:ext cx="9144000" cy="546100"/>
            <a:chOff x="0" y="0"/>
            <a:chExt cx="5760" cy="344"/>
          </a:xfrm>
        </p:grpSpPr>
        <p:pic>
          <p:nvPicPr>
            <p:cNvPr id="1201" name="Picture 9" descr="mlit_top"/>
            <p:cNvPicPr>
              <a:picLocks noChangeAspect="1" noChangeArrowheads="1"/>
            </p:cNvPicPr>
            <p:nvPr userDrawn="1"/>
          </p:nvPicPr>
          <p:blipFill>
            <a:blip r:embed="rId15"/>
            <a:srcRect t="26801" b="65286"/>
            <a:stretch>
              <a:fillRect/>
            </a:stretch>
          </p:blipFill>
          <p:spPr>
            <a:xfrm>
              <a:off x="0" y="300"/>
              <a:ext cx="5760" cy="44"/>
            </a:xfrm>
            <a:prstGeom prst="rect">
              <a:avLst/>
            </a:prstGeom>
            <a:noFill/>
            <a:ln w="9525">
              <a:noFill/>
              <a:miter lim="800000"/>
              <a:headEnd/>
              <a:tailEnd/>
            </a:ln>
          </p:spPr>
        </p:pic>
        <p:grpSp>
          <p:nvGrpSpPr>
            <p:cNvPr id="1202" name="Group 17"/>
            <p:cNvGrpSpPr/>
            <p:nvPr userDrawn="1"/>
          </p:nvGrpSpPr>
          <p:grpSpPr>
            <a:xfrm>
              <a:off x="0" y="0"/>
              <a:ext cx="5760" cy="318"/>
              <a:chOff x="0" y="0"/>
              <a:chExt cx="5760" cy="318"/>
            </a:xfrm>
          </p:grpSpPr>
          <p:pic>
            <p:nvPicPr>
              <p:cNvPr id="1203" name="Picture 11" descr="mlit_top"/>
              <p:cNvPicPr>
                <a:picLocks noChangeAspect="1" noChangeArrowheads="1"/>
              </p:cNvPicPr>
              <p:nvPr userDrawn="1"/>
            </p:nvPicPr>
            <p:blipFill>
              <a:blip r:embed="rId16"/>
              <a:srcRect r="66945" b="42805"/>
              <a:stretch>
                <a:fillRect/>
              </a:stretch>
            </p:blipFill>
            <p:spPr>
              <a:xfrm>
                <a:off x="3856" y="0"/>
                <a:ext cx="1904" cy="318"/>
              </a:xfrm>
              <a:prstGeom prst="rect">
                <a:avLst/>
              </a:prstGeom>
              <a:noFill/>
              <a:ln w="9525">
                <a:noFill/>
                <a:miter lim="800000"/>
                <a:headEnd/>
                <a:tailEnd/>
              </a:ln>
            </p:spPr>
          </p:pic>
          <p:pic>
            <p:nvPicPr>
              <p:cNvPr id="1204" name="Picture 16" descr="mlit_top"/>
              <p:cNvPicPr>
                <a:picLocks noChangeAspect="1" noChangeArrowheads="1"/>
              </p:cNvPicPr>
              <p:nvPr userDrawn="1"/>
            </p:nvPicPr>
            <p:blipFill>
              <a:blip r:embed="rId17"/>
              <a:srcRect l="50000" b="42805"/>
              <a:stretch>
                <a:fillRect/>
              </a:stretch>
            </p:blipFill>
            <p:spPr>
              <a:xfrm>
                <a:off x="1043" y="0"/>
                <a:ext cx="2880" cy="318"/>
              </a:xfrm>
              <a:prstGeom prst="rect">
                <a:avLst/>
              </a:prstGeom>
              <a:noFill/>
              <a:ln w="9525">
                <a:noFill/>
                <a:miter lim="800000"/>
                <a:headEnd/>
                <a:tailEnd/>
              </a:ln>
            </p:spPr>
          </p:pic>
          <p:pic>
            <p:nvPicPr>
              <p:cNvPr id="1205" name="Picture 10" descr="mlit_top"/>
              <p:cNvPicPr>
                <a:picLocks noChangeAspect="1" noChangeArrowheads="1"/>
              </p:cNvPicPr>
              <p:nvPr userDrawn="1"/>
            </p:nvPicPr>
            <p:blipFill>
              <a:blip r:embed="rId17"/>
              <a:srcRect l="68906" b="42805"/>
              <a:stretch>
                <a:fillRect/>
              </a:stretch>
            </p:blipFill>
            <p:spPr>
              <a:xfrm>
                <a:off x="0" y="0"/>
                <a:ext cx="1791" cy="318"/>
              </a:xfrm>
              <a:prstGeom prst="rect">
                <a:avLst/>
              </a:prstGeom>
              <a:noFill/>
              <a:ln w="9525">
                <a:noFill/>
                <a:miter lim="800000"/>
                <a:headEnd/>
                <a:tailEnd/>
              </a:ln>
            </p:spPr>
          </p:pic>
        </p:grpSp>
      </p:grpSp>
      <p:sp>
        <p:nvSpPr>
          <p:cNvPr id="1206" name="Rectangle 2"/>
          <p:cNvSpPr>
            <a:spLocks noGrp="1" noChangeArrowheads="1"/>
          </p:cNvSpPr>
          <p:nvPr>
            <p:ph type="title"/>
          </p:nvPr>
        </p:nvSpPr>
        <p:spPr>
          <a:xfrm>
            <a:off x="1" y="0"/>
            <a:ext cx="7020658" cy="476250"/>
          </a:xfrm>
          <a:prstGeom prst="rect">
            <a:avLst/>
          </a:prstGeom>
          <a:noFill/>
          <a:ln w="9525">
            <a:noFill/>
            <a:miter lim="800000"/>
            <a:headEnd/>
            <a:tailEnd/>
          </a:ln>
        </p:spPr>
        <p:txBody>
          <a:bodyPr vert="horz" wrap="square" lIns="91328" tIns="45665" rIns="91328" bIns="45665" numCol="1" anchor="ctr" anchorCtr="0" compatLnSpc="1">
            <a:prstTxWarp prst="textNoShape">
              <a:avLst/>
            </a:prstTxWarp>
          </a:bodyPr>
          <a:lstStyle/>
          <a:p>
            <a:pPr lvl="0"/>
            <a:r>
              <a:rPr lang="ja-JP" altLang="en-US"/>
              <a:t>マスタ タイトルの書式設定</a:t>
            </a:r>
          </a:p>
        </p:txBody>
      </p:sp>
      <p:pic>
        <p:nvPicPr>
          <p:cNvPr id="1207" name="Picture 14"/>
          <p:cNvPicPr>
            <a:picLocks noChangeAspect="1" noChangeArrowheads="1"/>
          </p:cNvPicPr>
          <p:nvPr/>
        </p:nvPicPr>
        <p:blipFill>
          <a:blip r:embed="rId18"/>
          <a:srcRect t="3670"/>
          <a:stretch>
            <a:fillRect/>
          </a:stretch>
        </p:blipFill>
        <p:spPr>
          <a:xfrm>
            <a:off x="7593640" y="2"/>
            <a:ext cx="1550377"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Lst>
  <p:hf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6654"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3302"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69952"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6606"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488" indent="-342488" algn="l" rtl="0" eaLnBrk="1" fontAlgn="base" hangingPunct="1">
        <a:spcBef>
          <a:spcPct val="20000"/>
        </a:spcBef>
        <a:spcAft>
          <a:spcPct val="0"/>
        </a:spcAft>
        <a:buChar char="•"/>
        <a:defRPr kumimoji="1" sz="3200">
          <a:solidFill>
            <a:schemeClr val="tx1"/>
          </a:solidFill>
          <a:latin typeface="+mn-lt"/>
          <a:ea typeface="+mn-ea"/>
          <a:cs typeface="+mn-cs"/>
        </a:defRPr>
      </a:lvl1pPr>
      <a:lvl2pPr marL="742058" indent="-285407" algn="l" rtl="0" eaLnBrk="1" fontAlgn="base" hangingPunct="1">
        <a:spcBef>
          <a:spcPct val="20000"/>
        </a:spcBef>
        <a:spcAft>
          <a:spcPct val="0"/>
        </a:spcAft>
        <a:buChar char="–"/>
        <a:defRPr kumimoji="1" sz="2800">
          <a:solidFill>
            <a:schemeClr val="tx1"/>
          </a:solidFill>
          <a:latin typeface="+mn-lt"/>
          <a:ea typeface="+mn-ea"/>
        </a:defRPr>
      </a:lvl2pPr>
      <a:lvl3pPr marL="1141628" indent="-228327" algn="l" rtl="0" eaLnBrk="1" fontAlgn="base" hangingPunct="1">
        <a:spcBef>
          <a:spcPct val="20000"/>
        </a:spcBef>
        <a:spcAft>
          <a:spcPct val="0"/>
        </a:spcAft>
        <a:buChar char="•"/>
        <a:defRPr kumimoji="1" sz="2400">
          <a:solidFill>
            <a:schemeClr val="tx1"/>
          </a:solidFill>
          <a:latin typeface="+mn-lt"/>
          <a:ea typeface="+mn-ea"/>
        </a:defRPr>
      </a:lvl3pPr>
      <a:lvl4pPr marL="1598278" indent="-228327" algn="l" rtl="0" eaLnBrk="1" fontAlgn="base" hangingPunct="1">
        <a:spcBef>
          <a:spcPct val="20000"/>
        </a:spcBef>
        <a:spcAft>
          <a:spcPct val="0"/>
        </a:spcAft>
        <a:buChar char="–"/>
        <a:defRPr kumimoji="1" sz="2000">
          <a:solidFill>
            <a:schemeClr val="tx1"/>
          </a:solidFill>
          <a:latin typeface="+mn-lt"/>
          <a:ea typeface="+mn-ea"/>
        </a:defRPr>
      </a:lvl4pPr>
      <a:lvl5pPr marL="2054930" indent="-228327" algn="l" rtl="0" eaLnBrk="1" fontAlgn="base" hangingPunct="1">
        <a:spcBef>
          <a:spcPct val="20000"/>
        </a:spcBef>
        <a:spcAft>
          <a:spcPct val="0"/>
        </a:spcAft>
        <a:buChar char="»"/>
        <a:defRPr kumimoji="1" sz="2000">
          <a:solidFill>
            <a:schemeClr val="tx1"/>
          </a:solidFill>
          <a:latin typeface="+mn-lt"/>
          <a:ea typeface="+mn-ea"/>
        </a:defRPr>
      </a:lvl5pPr>
      <a:lvl6pPr marL="2511581" indent="-228327" algn="l" rtl="0" eaLnBrk="1" fontAlgn="base" hangingPunct="1">
        <a:spcBef>
          <a:spcPct val="20000"/>
        </a:spcBef>
        <a:spcAft>
          <a:spcPct val="0"/>
        </a:spcAft>
        <a:buChar char="»"/>
        <a:defRPr kumimoji="1" sz="2000">
          <a:solidFill>
            <a:schemeClr val="tx1"/>
          </a:solidFill>
          <a:latin typeface="+mn-lt"/>
          <a:ea typeface="+mn-ea"/>
        </a:defRPr>
      </a:lvl6pPr>
      <a:lvl7pPr marL="2968231" indent="-228327" algn="l" rtl="0" eaLnBrk="1" fontAlgn="base" hangingPunct="1">
        <a:spcBef>
          <a:spcPct val="20000"/>
        </a:spcBef>
        <a:spcAft>
          <a:spcPct val="0"/>
        </a:spcAft>
        <a:buChar char="»"/>
        <a:defRPr kumimoji="1" sz="2000">
          <a:solidFill>
            <a:schemeClr val="tx1"/>
          </a:solidFill>
          <a:latin typeface="+mn-lt"/>
          <a:ea typeface="+mn-ea"/>
        </a:defRPr>
      </a:lvl7pPr>
      <a:lvl8pPr marL="3424882" indent="-228327" algn="l" rtl="0" eaLnBrk="1" fontAlgn="base" hangingPunct="1">
        <a:spcBef>
          <a:spcPct val="20000"/>
        </a:spcBef>
        <a:spcAft>
          <a:spcPct val="0"/>
        </a:spcAft>
        <a:buChar char="»"/>
        <a:defRPr kumimoji="1" sz="2000">
          <a:solidFill>
            <a:schemeClr val="tx1"/>
          </a:solidFill>
          <a:latin typeface="+mn-lt"/>
          <a:ea typeface="+mn-ea"/>
        </a:defRPr>
      </a:lvl8pPr>
      <a:lvl9pPr marL="3881533" indent="-228327"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3302" rtl="0" eaLnBrk="1" latinLnBrk="0" hangingPunct="1">
        <a:defRPr kumimoji="1" sz="1800" kern="1200">
          <a:solidFill>
            <a:schemeClr val="tx1"/>
          </a:solidFill>
          <a:latin typeface="+mn-lt"/>
          <a:ea typeface="+mn-ea"/>
          <a:cs typeface="+mn-cs"/>
        </a:defRPr>
      </a:lvl1pPr>
      <a:lvl2pPr marL="456654" algn="l" defTabSz="913302" rtl="0" eaLnBrk="1" latinLnBrk="0" hangingPunct="1">
        <a:defRPr kumimoji="1" sz="1800" kern="1200">
          <a:solidFill>
            <a:schemeClr val="tx1"/>
          </a:solidFill>
          <a:latin typeface="+mn-lt"/>
          <a:ea typeface="+mn-ea"/>
          <a:cs typeface="+mn-cs"/>
        </a:defRPr>
      </a:lvl2pPr>
      <a:lvl3pPr marL="913302" algn="l" defTabSz="913302" rtl="0" eaLnBrk="1" latinLnBrk="0" hangingPunct="1">
        <a:defRPr kumimoji="1" sz="1800" kern="1200">
          <a:solidFill>
            <a:schemeClr val="tx1"/>
          </a:solidFill>
          <a:latin typeface="+mn-lt"/>
          <a:ea typeface="+mn-ea"/>
          <a:cs typeface="+mn-cs"/>
        </a:defRPr>
      </a:lvl3pPr>
      <a:lvl4pPr marL="1369952" algn="l" defTabSz="913302" rtl="0" eaLnBrk="1" latinLnBrk="0" hangingPunct="1">
        <a:defRPr kumimoji="1" sz="1800" kern="1200">
          <a:solidFill>
            <a:schemeClr val="tx1"/>
          </a:solidFill>
          <a:latin typeface="+mn-lt"/>
          <a:ea typeface="+mn-ea"/>
          <a:cs typeface="+mn-cs"/>
        </a:defRPr>
      </a:lvl4pPr>
      <a:lvl5pPr marL="1826606" algn="l" defTabSz="913302" rtl="0" eaLnBrk="1" latinLnBrk="0" hangingPunct="1">
        <a:defRPr kumimoji="1" sz="1800" kern="1200">
          <a:solidFill>
            <a:schemeClr val="tx1"/>
          </a:solidFill>
          <a:latin typeface="+mn-lt"/>
          <a:ea typeface="+mn-ea"/>
          <a:cs typeface="+mn-cs"/>
        </a:defRPr>
      </a:lvl5pPr>
      <a:lvl6pPr marL="2283255" algn="l" defTabSz="913302" rtl="0" eaLnBrk="1" latinLnBrk="0" hangingPunct="1">
        <a:defRPr kumimoji="1" sz="1800" kern="1200">
          <a:solidFill>
            <a:schemeClr val="tx1"/>
          </a:solidFill>
          <a:latin typeface="+mn-lt"/>
          <a:ea typeface="+mn-ea"/>
          <a:cs typeface="+mn-cs"/>
        </a:defRPr>
      </a:lvl6pPr>
      <a:lvl7pPr marL="2739906" algn="l" defTabSz="913302" rtl="0" eaLnBrk="1" latinLnBrk="0" hangingPunct="1">
        <a:defRPr kumimoji="1" sz="1800" kern="1200">
          <a:solidFill>
            <a:schemeClr val="tx1"/>
          </a:solidFill>
          <a:latin typeface="+mn-lt"/>
          <a:ea typeface="+mn-ea"/>
          <a:cs typeface="+mn-cs"/>
        </a:defRPr>
      </a:lvl7pPr>
      <a:lvl8pPr marL="3196557" algn="l" defTabSz="913302" rtl="0" eaLnBrk="1" latinLnBrk="0" hangingPunct="1">
        <a:defRPr kumimoji="1" sz="1800" kern="1200">
          <a:solidFill>
            <a:schemeClr val="tx1"/>
          </a:solidFill>
          <a:latin typeface="+mn-lt"/>
          <a:ea typeface="+mn-ea"/>
          <a:cs typeface="+mn-cs"/>
        </a:defRPr>
      </a:lvl8pPr>
      <a:lvl9pPr marL="3653207" algn="l" defTabSz="913302"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 name="タイトル 1"/>
          <p:cNvSpPr>
            <a:spLocks noGrp="1"/>
          </p:cNvSpPr>
          <p:nvPr>
            <p:ph type="ctrTitle"/>
          </p:nvPr>
        </p:nvSpPr>
        <p:spPr>
          <a:xfrm>
            <a:off x="1048072" y="2130429"/>
            <a:ext cx="7772400" cy="1470025"/>
          </a:xfrm>
        </p:spPr>
        <p:txBody>
          <a:bodyPr>
            <a:normAutofit/>
          </a:bodyPr>
          <a:lstStyle/>
          <a:p>
            <a:r>
              <a:rPr lang="ja-JP" altLang="en-US" sz="3388" dirty="0"/>
              <a:t>復興まちづくりイメージトレーニング</a:t>
            </a:r>
          </a:p>
        </p:txBody>
      </p:sp>
      <p:sp>
        <p:nvSpPr>
          <p:cNvPr id="1263" name="サブタイトル 2"/>
          <p:cNvSpPr>
            <a:spLocks noGrp="1"/>
          </p:cNvSpPr>
          <p:nvPr>
            <p:ph type="subTitle" idx="1"/>
          </p:nvPr>
        </p:nvSpPr>
        <p:spPr/>
        <p:txBody>
          <a:bodyPr>
            <a:normAutofit/>
          </a:bodyPr>
          <a:lstStyle/>
          <a:p>
            <a:pPr>
              <a:defRPr/>
            </a:pPr>
            <a:r>
              <a:rPr lang="ja-JP" altLang="en-US" sz="2403" dirty="0"/>
              <a:t>国土交通省 都市局 都市安全課</a:t>
            </a:r>
            <a:endParaRPr lang="en-US" altLang="ja-JP" sz="2403" dirty="0"/>
          </a:p>
        </p:txBody>
      </p:sp>
    </p:spTree>
    <p:extLst>
      <p:ext uri="{BB962C8B-B14F-4D97-AF65-F5344CB8AC3E}">
        <p14:creationId xmlns:p14="http://schemas.microsoft.com/office/powerpoint/2010/main" val="3645438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5" name="Rectangle 27"/>
          <p:cNvSpPr txBox="1">
            <a:spLocks noChangeArrowheads="1"/>
          </p:cNvSpPr>
          <p:nvPr/>
        </p:nvSpPr>
        <p:spPr>
          <a:xfrm>
            <a:off x="7" y="0"/>
            <a:ext cx="9143993" cy="476250"/>
          </a:xfrm>
          <a:prstGeom prst="rect">
            <a:avLst/>
          </a:prstGeom>
          <a:noFill/>
          <a:ln w="9525">
            <a:noFill/>
            <a:miter lim="800000"/>
            <a:headEnd/>
            <a:tailEnd/>
          </a:ln>
        </p:spPr>
        <p:txBody>
          <a:bodyPr wrap="none" lIns="91328" tIns="45665" rIns="91328" bIns="45665" anchor="ctr"/>
          <a:lstStyle/>
          <a:p>
            <a:pPr eaLnBrk="0" hangingPunct="0">
              <a:defRPr/>
            </a:pPr>
            <a:r>
              <a:rPr lang="ja-JP" altLang="en-US" sz="2400" kern="0" dirty="0">
                <a:solidFill>
                  <a:srgbClr val="4087C8"/>
                </a:solidFill>
                <a:latin typeface="+mj-lt"/>
                <a:ea typeface="+mj-ea"/>
                <a:cs typeface="+mj-cs"/>
              </a:rPr>
              <a:t>復興まちづくりイメージトレーニングの概要①</a:t>
            </a:r>
          </a:p>
        </p:txBody>
      </p:sp>
      <p:sp>
        <p:nvSpPr>
          <p:cNvPr id="1266" name="角丸四角形 16"/>
          <p:cNvSpPr/>
          <p:nvPr/>
        </p:nvSpPr>
        <p:spPr>
          <a:xfrm>
            <a:off x="179512" y="602403"/>
            <a:ext cx="8784976" cy="1081462"/>
          </a:xfrm>
          <a:prstGeom prst="roundRect">
            <a:avLst>
              <a:gd name="adj" fmla="val 890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7" name="テキスト ボックス 17"/>
          <p:cNvSpPr txBox="1"/>
          <p:nvPr/>
        </p:nvSpPr>
        <p:spPr>
          <a:xfrm>
            <a:off x="179512" y="606647"/>
            <a:ext cx="8722635" cy="1077218"/>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○災害復興では、一刻も早く元の生活水準に戻りたいという</a:t>
            </a:r>
            <a:r>
              <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個人の「生活再建」の視点</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と、</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脆弱な市街地の再生を防止し、</a:t>
            </a:r>
            <a:r>
              <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良好な市街地として復興させるべきとの「市街地復興」の</a:t>
            </a:r>
            <a:endParaRPr lang="en-US" altLang="ja-JP"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視点</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が食い違うことが懸念される。災害が発生してもこの両者のバランスを取った適切な</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対応がとれるよう、</a:t>
            </a:r>
            <a:r>
              <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復興まちづくりイメージトレーニングの実施が有効</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68" name="角丸四角形 2"/>
          <p:cNvSpPr/>
          <p:nvPr/>
        </p:nvSpPr>
        <p:spPr>
          <a:xfrm>
            <a:off x="107504" y="1835672"/>
            <a:ext cx="5904656" cy="89014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solidFill>
              </a:rPr>
              <a:t>【</a:t>
            </a:r>
            <a:r>
              <a:rPr lang="ja-JP" altLang="en-US" b="1" dirty="0">
                <a:solidFill>
                  <a:schemeClr val="tx1"/>
                </a:solidFill>
              </a:rPr>
              <a:t>第１部</a:t>
            </a:r>
            <a:r>
              <a:rPr lang="en-US" altLang="ja-JP" b="1" dirty="0">
                <a:solidFill>
                  <a:schemeClr val="tx1"/>
                </a:solidFill>
              </a:rPr>
              <a:t>】</a:t>
            </a:r>
            <a:r>
              <a:rPr lang="ja-JP" altLang="en-US" b="1" dirty="0">
                <a:solidFill>
                  <a:schemeClr val="tx1"/>
                </a:solidFill>
              </a:rPr>
              <a:t>生活再建シナリオの検討</a:t>
            </a:r>
            <a:endParaRPr lang="en-US" altLang="ja-JP" b="1" dirty="0">
              <a:solidFill>
                <a:schemeClr val="tx1"/>
              </a:solidFill>
            </a:endParaRPr>
          </a:p>
          <a:p>
            <a:pPr algn="ctr"/>
            <a:r>
              <a:rPr kumimoji="1" lang="ja-JP" altLang="en-US" dirty="0">
                <a:solidFill>
                  <a:schemeClr val="tx1"/>
                </a:solidFill>
              </a:rPr>
              <a:t>世帯属性、各世帯の被災状況等を設定し、被災住民になりきって、生活再建するシナリオを作成</a:t>
            </a:r>
          </a:p>
        </p:txBody>
      </p:sp>
      <p:sp>
        <p:nvSpPr>
          <p:cNvPr id="1269" name="角丸四角形 44"/>
          <p:cNvSpPr/>
          <p:nvPr/>
        </p:nvSpPr>
        <p:spPr>
          <a:xfrm>
            <a:off x="107504" y="3211668"/>
            <a:ext cx="5904656" cy="837705"/>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solidFill>
              </a:rPr>
              <a:t>【</a:t>
            </a:r>
            <a:r>
              <a:rPr lang="ja-JP" altLang="en-US" b="1" dirty="0">
                <a:solidFill>
                  <a:schemeClr val="tx1"/>
                </a:solidFill>
              </a:rPr>
              <a:t>第２部</a:t>
            </a:r>
            <a:r>
              <a:rPr lang="en-US" altLang="ja-JP" b="1" dirty="0">
                <a:solidFill>
                  <a:schemeClr val="tx1"/>
                </a:solidFill>
              </a:rPr>
              <a:t>】</a:t>
            </a:r>
            <a:r>
              <a:rPr lang="ja-JP" altLang="en-US" b="1" dirty="0">
                <a:solidFill>
                  <a:schemeClr val="tx1"/>
                </a:solidFill>
              </a:rPr>
              <a:t>市街地復興シナリオの検討</a:t>
            </a:r>
            <a:endParaRPr lang="en-US" altLang="ja-JP" b="1" dirty="0">
              <a:solidFill>
                <a:schemeClr val="tx1"/>
              </a:solidFill>
            </a:endParaRPr>
          </a:p>
          <a:p>
            <a:pPr algn="ctr"/>
            <a:r>
              <a:rPr kumimoji="1" lang="ja-JP" altLang="en-US" dirty="0">
                <a:solidFill>
                  <a:schemeClr val="tx1"/>
                </a:solidFill>
              </a:rPr>
              <a:t>市街地の被災状況を設定し、復興計画プランナーの立場から、</a:t>
            </a:r>
            <a:r>
              <a:rPr lang="ja-JP" altLang="en-US" dirty="0">
                <a:solidFill>
                  <a:schemeClr val="tx1"/>
                </a:solidFill>
              </a:rPr>
              <a:t>市街地を復興するシナリオを作成</a:t>
            </a:r>
            <a:endParaRPr kumimoji="1" lang="ja-JP" altLang="en-US" dirty="0">
              <a:solidFill>
                <a:schemeClr val="tx1"/>
              </a:solidFill>
            </a:endParaRPr>
          </a:p>
        </p:txBody>
      </p:sp>
      <p:sp>
        <p:nvSpPr>
          <p:cNvPr id="1270" name="角丸四角形 45"/>
          <p:cNvSpPr/>
          <p:nvPr/>
        </p:nvSpPr>
        <p:spPr>
          <a:xfrm>
            <a:off x="107504" y="4535229"/>
            <a:ext cx="5904656" cy="816765"/>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solidFill>
              </a:rPr>
              <a:t>【</a:t>
            </a:r>
            <a:r>
              <a:rPr lang="ja-JP" altLang="en-US" b="1" dirty="0">
                <a:solidFill>
                  <a:schemeClr val="tx1"/>
                </a:solidFill>
              </a:rPr>
              <a:t>第</a:t>
            </a:r>
            <a:r>
              <a:rPr lang="en-US" altLang="ja-JP" b="1" dirty="0">
                <a:solidFill>
                  <a:schemeClr val="tx1"/>
                </a:solidFill>
              </a:rPr>
              <a:t>3</a:t>
            </a:r>
            <a:r>
              <a:rPr lang="ja-JP" altLang="en-US" b="1" dirty="0">
                <a:solidFill>
                  <a:schemeClr val="tx1"/>
                </a:solidFill>
              </a:rPr>
              <a:t>部</a:t>
            </a:r>
            <a:r>
              <a:rPr lang="en-US" altLang="ja-JP" b="1" dirty="0">
                <a:solidFill>
                  <a:schemeClr val="tx1"/>
                </a:solidFill>
              </a:rPr>
              <a:t>】</a:t>
            </a:r>
            <a:r>
              <a:rPr lang="ja-JP" altLang="en-US" b="1" dirty="0">
                <a:solidFill>
                  <a:schemeClr val="tx1"/>
                </a:solidFill>
              </a:rPr>
              <a:t>生活再建ｼﾅﾘｵを考慮した市街地復興ｼﾅｵﾘ検討</a:t>
            </a:r>
            <a:endParaRPr lang="en-US" altLang="ja-JP" b="1" dirty="0">
              <a:solidFill>
                <a:schemeClr val="tx1"/>
              </a:solidFill>
            </a:endParaRPr>
          </a:p>
          <a:p>
            <a:pPr algn="ctr"/>
            <a:r>
              <a:rPr kumimoji="1" lang="ja-JP" altLang="en-US" dirty="0">
                <a:solidFill>
                  <a:schemeClr val="tx1"/>
                </a:solidFill>
              </a:rPr>
              <a:t>生活再建と市街地復興の２つのシナリオを比較し、</a:t>
            </a:r>
            <a:endParaRPr kumimoji="1" lang="en-US" altLang="ja-JP" dirty="0">
              <a:solidFill>
                <a:schemeClr val="tx1"/>
              </a:solidFill>
            </a:endParaRPr>
          </a:p>
          <a:p>
            <a:pPr algn="ctr"/>
            <a:r>
              <a:rPr kumimoji="1" lang="ja-JP" altLang="en-US" dirty="0">
                <a:solidFill>
                  <a:schemeClr val="tx1"/>
                </a:solidFill>
              </a:rPr>
              <a:t>実現可能性や</a:t>
            </a:r>
            <a:r>
              <a:rPr lang="ja-JP" altLang="en-US" dirty="0">
                <a:solidFill>
                  <a:schemeClr val="tx1"/>
                </a:solidFill>
              </a:rPr>
              <a:t>問題点を検討</a:t>
            </a:r>
            <a:endParaRPr kumimoji="1" lang="ja-JP" altLang="en-US" dirty="0">
              <a:solidFill>
                <a:schemeClr val="tx1"/>
              </a:solidFill>
            </a:endParaRPr>
          </a:p>
        </p:txBody>
      </p:sp>
      <p:sp>
        <p:nvSpPr>
          <p:cNvPr id="1271" name="角丸四角形 46"/>
          <p:cNvSpPr/>
          <p:nvPr/>
        </p:nvSpPr>
        <p:spPr>
          <a:xfrm>
            <a:off x="179512" y="5837850"/>
            <a:ext cx="5832648" cy="935654"/>
          </a:xfrm>
          <a:prstGeom prst="roundRect">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600" dirty="0">
              <a:solidFill>
                <a:schemeClr val="tx1"/>
              </a:solidFill>
            </a:endParaRPr>
          </a:p>
          <a:p>
            <a:r>
              <a:rPr lang="ja-JP" altLang="en-US" sz="1600" dirty="0">
                <a:solidFill>
                  <a:schemeClr val="tx1"/>
                </a:solidFill>
              </a:rPr>
              <a:t>○現行の体制・制度では対応できない課題を明確化</a:t>
            </a:r>
            <a:endParaRPr lang="en-US" altLang="ja-JP" sz="1600" dirty="0">
              <a:solidFill>
                <a:schemeClr val="tx1"/>
              </a:solidFill>
            </a:endParaRPr>
          </a:p>
          <a:p>
            <a:r>
              <a:rPr lang="ja-JP" altLang="en-US" sz="1600" dirty="0">
                <a:solidFill>
                  <a:schemeClr val="tx1"/>
                </a:solidFill>
              </a:rPr>
              <a:t>○被災以前に来たる復興状況に対応できるような仕組みを準備</a:t>
            </a:r>
            <a:endParaRPr lang="en-US" altLang="ja-JP" sz="1600" dirty="0">
              <a:solidFill>
                <a:schemeClr val="tx1"/>
              </a:solidFill>
            </a:endParaRPr>
          </a:p>
          <a:p>
            <a:r>
              <a:rPr lang="ja-JP" altLang="en-US" sz="1600" dirty="0">
                <a:solidFill>
                  <a:schemeClr val="tx1"/>
                </a:solidFill>
              </a:rPr>
              <a:t>○復興まちづくりに対応可能な人材を育成</a:t>
            </a:r>
            <a:endParaRPr lang="en-US" altLang="ja-JP" sz="1600" dirty="0">
              <a:solidFill>
                <a:schemeClr val="tx1"/>
              </a:solidFill>
            </a:endParaRPr>
          </a:p>
        </p:txBody>
      </p:sp>
      <p:sp>
        <p:nvSpPr>
          <p:cNvPr id="1272" name="二等辺三角形 4"/>
          <p:cNvSpPr/>
          <p:nvPr/>
        </p:nvSpPr>
        <p:spPr>
          <a:xfrm rot="10800000">
            <a:off x="2397808" y="2803518"/>
            <a:ext cx="1308160" cy="35094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3" name="二等辺三角形 48"/>
          <p:cNvSpPr/>
          <p:nvPr/>
        </p:nvSpPr>
        <p:spPr>
          <a:xfrm rot="10800000">
            <a:off x="2410119" y="4122529"/>
            <a:ext cx="1308160" cy="35094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4" name="AutoShape 114"/>
          <p:cNvSpPr>
            <a:spLocks noChangeArrowheads="1"/>
          </p:cNvSpPr>
          <p:nvPr/>
        </p:nvSpPr>
        <p:spPr>
          <a:xfrm>
            <a:off x="293936" y="5620966"/>
            <a:ext cx="864096" cy="345612"/>
          </a:xfrm>
          <a:prstGeom prst="flowChartAlternateProcess">
            <a:avLst/>
          </a:prstGeom>
          <a:solidFill>
            <a:srgbClr val="FF9900"/>
          </a:solidFill>
          <a:ln w="9525">
            <a:noFill/>
            <a:miter lim="800000"/>
            <a:headEnd/>
            <a:tailEnd/>
          </a:ln>
          <a:scene3d>
            <a:camera prst="orthographicFront"/>
            <a:lightRig rig="threePt" dir="t"/>
          </a:scene3d>
          <a:sp3d>
            <a:bevelT/>
          </a:sp3d>
        </p:spPr>
        <p:txBody>
          <a:bodyPr wrap="none" anchor="ctr"/>
          <a:lstStyle/>
          <a:p>
            <a:pPr algn="ctr" eaLnBrk="1" hangingPunct="1">
              <a:lnSpc>
                <a:spcPct val="150000"/>
              </a:lnSpc>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効果</a:t>
            </a:r>
          </a:p>
        </p:txBody>
      </p:sp>
      <p:pic>
        <p:nvPicPr>
          <p:cNvPr id="1275" name="図 12"/>
          <p:cNvPicPr>
            <a:picLocks noChangeAspect="1"/>
          </p:cNvPicPr>
          <p:nvPr/>
        </p:nvPicPr>
        <p:blipFill>
          <a:blip r:embed="rId2"/>
          <a:stretch>
            <a:fillRect/>
          </a:stretch>
        </p:blipFill>
        <p:spPr>
          <a:xfrm rot="16200000">
            <a:off x="5904145" y="2161367"/>
            <a:ext cx="3086063" cy="2314547"/>
          </a:xfrm>
          <a:prstGeom prst="rect">
            <a:avLst/>
          </a:prstGeom>
        </p:spPr>
      </p:pic>
      <p:sp>
        <p:nvSpPr>
          <p:cNvPr id="1276" name="テキスト ボックス 13"/>
          <p:cNvSpPr txBox="1"/>
          <p:nvPr/>
        </p:nvSpPr>
        <p:spPr>
          <a:xfrm>
            <a:off x="5989194" y="6619407"/>
            <a:ext cx="2903286" cy="230832"/>
          </a:xfrm>
          <a:prstGeom prst="rect">
            <a:avLst/>
          </a:prstGeom>
          <a:noFill/>
        </p:spPr>
        <p:txBody>
          <a:bodyPr wrap="square" rtlCol="0">
            <a:spAutoFit/>
          </a:bodyPr>
          <a:lstStyle/>
          <a:p>
            <a:pPr algn="ctr"/>
            <a:r>
              <a:rPr kumimoji="1" lang="ja-JP" altLang="en-US" sz="900" dirty="0"/>
              <a:t>復興まちづくりイメージトレーニングの様子（海老名市）</a:t>
            </a:r>
          </a:p>
        </p:txBody>
      </p:sp>
      <p:pic>
        <p:nvPicPr>
          <p:cNvPr id="1277" name="図 15"/>
          <p:cNvPicPr>
            <a:picLocks noChangeAspect="1"/>
          </p:cNvPicPr>
          <p:nvPr/>
        </p:nvPicPr>
        <p:blipFill>
          <a:blip r:embed="rId3"/>
          <a:stretch>
            <a:fillRect/>
          </a:stretch>
        </p:blipFill>
        <p:spPr>
          <a:xfrm>
            <a:off x="6362471" y="4972605"/>
            <a:ext cx="2195736" cy="1646802"/>
          </a:xfrm>
          <a:prstGeom prst="rect">
            <a:avLst/>
          </a:prstGeom>
        </p:spPr>
      </p:pic>
    </p:spTree>
    <p:extLst>
      <p:ext uri="{BB962C8B-B14F-4D97-AF65-F5344CB8AC3E}">
        <p14:creationId xmlns:p14="http://schemas.microsoft.com/office/powerpoint/2010/main" val="3504724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9" name="Rectangle 27"/>
          <p:cNvSpPr txBox="1">
            <a:spLocks noChangeArrowheads="1"/>
          </p:cNvSpPr>
          <p:nvPr/>
        </p:nvSpPr>
        <p:spPr>
          <a:xfrm>
            <a:off x="7" y="0"/>
            <a:ext cx="9143993" cy="476250"/>
          </a:xfrm>
          <a:prstGeom prst="rect">
            <a:avLst/>
          </a:prstGeom>
          <a:noFill/>
          <a:ln w="9525">
            <a:noFill/>
            <a:miter lim="800000"/>
            <a:headEnd/>
            <a:tailEnd/>
          </a:ln>
        </p:spPr>
        <p:txBody>
          <a:bodyPr wrap="none" lIns="91328" tIns="45665" rIns="91328" bIns="45665" anchor="ctr"/>
          <a:lstStyle/>
          <a:p>
            <a:pPr eaLnBrk="0" hangingPunct="0">
              <a:defRPr/>
            </a:pPr>
            <a:r>
              <a:rPr lang="ja-JP" altLang="en-US" sz="2400" kern="0" dirty="0">
                <a:solidFill>
                  <a:srgbClr val="4087C8"/>
                </a:solidFill>
                <a:latin typeface="+mj-lt"/>
                <a:ea typeface="+mj-ea"/>
                <a:cs typeface="+mj-cs"/>
              </a:rPr>
              <a:t>復興まちづくりイメージトレーニングの概要②</a:t>
            </a:r>
          </a:p>
        </p:txBody>
      </p:sp>
      <p:sp>
        <p:nvSpPr>
          <p:cNvPr id="1280" name="角丸四角形 16"/>
          <p:cNvSpPr/>
          <p:nvPr/>
        </p:nvSpPr>
        <p:spPr>
          <a:xfrm>
            <a:off x="179512" y="602402"/>
            <a:ext cx="8784976" cy="1764279"/>
          </a:xfrm>
          <a:prstGeom prst="roundRect">
            <a:avLst>
              <a:gd name="adj" fmla="val 890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81" name="テキスト ボックス 17"/>
          <p:cNvSpPr txBox="1"/>
          <p:nvPr/>
        </p:nvSpPr>
        <p:spPr>
          <a:xfrm>
            <a:off x="179512" y="606647"/>
            <a:ext cx="8722635" cy="1815882"/>
          </a:xfrm>
          <a:prstGeom prst="rect">
            <a:avLst/>
          </a:prstGeom>
          <a:noFill/>
        </p:spPr>
        <p:txBody>
          <a:bodyPr wrap="square" rtlCol="0">
            <a:spAutoFit/>
          </a:bodyPr>
          <a:lstStyle/>
          <a:p>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第１部</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生活再建シナリオの検討</a:t>
            </a: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○世帯の世帯属性と被災状況等を設定し、参加者が被災世帯になりきって、多様な人生の選択</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肢を生活再建シナリオとして描いた上で、それぞれのシナリオが成り立つための必要条件に</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ついて検討を行う。</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○ここで検討する必要条件は、第３部で行う生活支援策や政策・施策の検討素材となる。</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○各自が検討したシナリオを班内で共有し、シナリオを想定した理由、生活再建の課題や成立</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条件について話し合う。</a:t>
            </a:r>
          </a:p>
        </p:txBody>
      </p:sp>
      <p:graphicFrame>
        <p:nvGraphicFramePr>
          <p:cNvPr id="1282" name="表 1"/>
          <p:cNvGraphicFramePr>
            <a:graphicFrameLocks noGrp="1"/>
          </p:cNvGraphicFramePr>
          <p:nvPr/>
        </p:nvGraphicFramePr>
        <p:xfrm>
          <a:off x="945278" y="2420070"/>
          <a:ext cx="2986978" cy="4182023"/>
        </p:xfrm>
        <a:graphic>
          <a:graphicData uri="http://schemas.openxmlformats.org/drawingml/2006/table">
            <a:tbl>
              <a:tblPr firstRow="1" firstCol="1" bandRow="1">
                <a:tableStyleId>{21E4AEA4-8DFA-4A89-87EB-49C32662AFE0}</a:tableStyleId>
              </a:tblPr>
              <a:tblGrid>
                <a:gridCol w="721496">
                  <a:extLst>
                    <a:ext uri="{9D8B030D-6E8A-4147-A177-3AD203B41FA5}">
                      <a16:colId xmlns:a16="http://schemas.microsoft.com/office/drawing/2014/main" val="20000"/>
                    </a:ext>
                  </a:extLst>
                </a:gridCol>
                <a:gridCol w="2265482">
                  <a:extLst>
                    <a:ext uri="{9D8B030D-6E8A-4147-A177-3AD203B41FA5}">
                      <a16:colId xmlns:a16="http://schemas.microsoft.com/office/drawing/2014/main" val="20001"/>
                    </a:ext>
                  </a:extLst>
                </a:gridCol>
              </a:tblGrid>
              <a:tr h="387969">
                <a:tc>
                  <a:txBody>
                    <a:bodyPr/>
                    <a:lstStyle/>
                    <a:p>
                      <a:pPr algn="ctr">
                        <a:spcAft>
                          <a:spcPts val="0"/>
                        </a:spcAft>
                      </a:pPr>
                      <a:r>
                        <a:rPr lang="en-US" sz="1300" kern="100" dirty="0">
                          <a:effectLst/>
                        </a:rPr>
                        <a:t> </a:t>
                      </a:r>
                      <a:endParaRPr lang="ja-JP" sz="1300" kern="100" dirty="0">
                        <a:effectLst/>
                        <a:latin typeface="游明朝"/>
                        <a:ea typeface="游明朝"/>
                        <a:cs typeface="Times New Roman" panose="02020603050405020304" pitchFamily="18" charset="0"/>
                      </a:endParaRPr>
                    </a:p>
                  </a:txBody>
                  <a:tcPr marL="78470" marR="78470" marT="0" marB="0"/>
                </a:tc>
                <a:tc>
                  <a:txBody>
                    <a:bodyPr/>
                    <a:lstStyle/>
                    <a:p>
                      <a:pPr algn="ctr">
                        <a:spcAft>
                          <a:spcPts val="0"/>
                        </a:spcAft>
                      </a:pPr>
                      <a:br>
                        <a:rPr lang="ja-JP" sz="1300" kern="100" dirty="0">
                          <a:effectLst/>
                        </a:rPr>
                      </a:br>
                      <a:r>
                        <a:rPr lang="en-US" sz="1300" kern="100" dirty="0">
                          <a:effectLst/>
                        </a:rPr>
                        <a:t>E</a:t>
                      </a:r>
                      <a:r>
                        <a:rPr lang="ja-JP" sz="1300" kern="100" dirty="0">
                          <a:effectLst/>
                        </a:rPr>
                        <a:t>さん</a:t>
                      </a:r>
                      <a:endParaRPr lang="ja-JP" sz="1300" kern="100" dirty="0">
                        <a:effectLst/>
                        <a:latin typeface="游明朝"/>
                        <a:ea typeface="游明朝"/>
                        <a:cs typeface="Times New Roman" panose="02020603050405020304" pitchFamily="18" charset="0"/>
                      </a:endParaRPr>
                    </a:p>
                  </a:txBody>
                  <a:tcPr marL="78470" marR="78470" marT="0" marB="0"/>
                </a:tc>
                <a:extLst>
                  <a:ext uri="{0D108BD9-81ED-4DB2-BD59-A6C34878D82A}">
                    <a16:rowId xmlns:a16="http://schemas.microsoft.com/office/drawing/2014/main" val="10000"/>
                  </a:ext>
                </a:extLst>
              </a:tr>
              <a:tr h="484631">
                <a:tc>
                  <a:txBody>
                    <a:bodyPr/>
                    <a:lstStyle/>
                    <a:p>
                      <a:pPr algn="ctr">
                        <a:spcAft>
                          <a:spcPts val="0"/>
                        </a:spcAft>
                      </a:pPr>
                      <a:r>
                        <a:rPr lang="ja-JP" sz="1200" kern="100" dirty="0">
                          <a:effectLst/>
                        </a:rPr>
                        <a:t>居住地</a:t>
                      </a:r>
                      <a:endParaRPr lang="ja-JP" sz="1300" kern="100" dirty="0">
                        <a:effectLst/>
                        <a:latin typeface="游明朝"/>
                        <a:ea typeface="游明朝"/>
                        <a:cs typeface="Times New Roman" panose="02020603050405020304" pitchFamily="18" charset="0"/>
                      </a:endParaRPr>
                    </a:p>
                  </a:txBody>
                  <a:tcPr marL="78470" marR="78470" marT="0" marB="0" anchor="ctr"/>
                </a:tc>
                <a:tc>
                  <a:txBody>
                    <a:bodyPr/>
                    <a:lstStyle/>
                    <a:p>
                      <a:pPr algn="just">
                        <a:spcAft>
                          <a:spcPts val="0"/>
                        </a:spcAft>
                      </a:pPr>
                      <a:r>
                        <a:rPr lang="ja-JP" sz="1200" kern="100">
                          <a:effectLst/>
                        </a:rPr>
                        <a:t>○△町</a:t>
                      </a:r>
                      <a:r>
                        <a:rPr lang="en-US" sz="1200" kern="100">
                          <a:effectLst/>
                        </a:rPr>
                        <a:t>1</a:t>
                      </a:r>
                      <a:r>
                        <a:rPr lang="ja-JP" sz="1200" kern="100">
                          <a:effectLst/>
                        </a:rPr>
                        <a:t>丁目</a:t>
                      </a:r>
                      <a:endParaRPr lang="ja-JP" sz="1300" kern="100">
                        <a:effectLst/>
                      </a:endParaRPr>
                    </a:p>
                    <a:p>
                      <a:pPr algn="just">
                        <a:spcAft>
                          <a:spcPts val="0"/>
                        </a:spcAft>
                      </a:pPr>
                      <a:r>
                        <a:rPr lang="ja-JP" sz="1200" kern="100">
                          <a:effectLst/>
                        </a:rPr>
                        <a:t>○△駅まで約</a:t>
                      </a:r>
                      <a:r>
                        <a:rPr lang="en-US" sz="1200" kern="100">
                          <a:effectLst/>
                        </a:rPr>
                        <a:t>10</a:t>
                      </a:r>
                      <a:r>
                        <a:rPr lang="ja-JP" sz="1200" kern="100">
                          <a:effectLst/>
                        </a:rPr>
                        <a:t>分（バス）</a:t>
                      </a:r>
                      <a:endParaRPr lang="ja-JP" sz="1300" kern="100">
                        <a:effectLst/>
                        <a:latin typeface="游明朝"/>
                        <a:ea typeface="游明朝"/>
                        <a:cs typeface="Times New Roman" panose="02020603050405020304" pitchFamily="18" charset="0"/>
                      </a:endParaRPr>
                    </a:p>
                  </a:txBody>
                  <a:tcPr marL="78470" marR="78470" marT="0" marB="0" anchor="ctr"/>
                </a:tc>
                <a:extLst>
                  <a:ext uri="{0D108BD9-81ED-4DB2-BD59-A6C34878D82A}">
                    <a16:rowId xmlns:a16="http://schemas.microsoft.com/office/drawing/2014/main" val="10001"/>
                  </a:ext>
                </a:extLst>
              </a:tr>
              <a:tr h="298625">
                <a:tc>
                  <a:txBody>
                    <a:bodyPr/>
                    <a:lstStyle/>
                    <a:p>
                      <a:pPr algn="ctr">
                        <a:spcAft>
                          <a:spcPts val="0"/>
                        </a:spcAft>
                      </a:pPr>
                      <a:r>
                        <a:rPr lang="ja-JP" sz="1200" kern="100">
                          <a:effectLst/>
                        </a:rPr>
                        <a:t>職歴</a:t>
                      </a:r>
                      <a:endParaRPr lang="ja-JP" sz="1300" kern="100">
                        <a:effectLst/>
                        <a:latin typeface="游明朝"/>
                        <a:ea typeface="游明朝"/>
                        <a:cs typeface="Times New Roman" panose="02020603050405020304" pitchFamily="18" charset="0"/>
                      </a:endParaRPr>
                    </a:p>
                  </a:txBody>
                  <a:tcPr marL="78470" marR="78470" marT="0" marB="0" anchor="ctr"/>
                </a:tc>
                <a:tc>
                  <a:txBody>
                    <a:bodyPr/>
                    <a:lstStyle/>
                    <a:p>
                      <a:pPr algn="just">
                        <a:spcAft>
                          <a:spcPts val="0"/>
                        </a:spcAft>
                      </a:pPr>
                      <a:r>
                        <a:rPr lang="ja-JP" sz="1200" kern="100">
                          <a:effectLst/>
                        </a:rPr>
                        <a:t>無職（元会社員）</a:t>
                      </a:r>
                      <a:endParaRPr lang="ja-JP" sz="1300" kern="100">
                        <a:effectLst/>
                        <a:latin typeface="游明朝"/>
                        <a:ea typeface="游明朝"/>
                        <a:cs typeface="Times New Roman" panose="02020603050405020304" pitchFamily="18" charset="0"/>
                      </a:endParaRPr>
                    </a:p>
                  </a:txBody>
                  <a:tcPr marL="78470" marR="78470" marT="0" marB="0" anchor="ctr"/>
                </a:tc>
                <a:extLst>
                  <a:ext uri="{0D108BD9-81ED-4DB2-BD59-A6C34878D82A}">
                    <a16:rowId xmlns:a16="http://schemas.microsoft.com/office/drawing/2014/main" val="10002"/>
                  </a:ext>
                </a:extLst>
              </a:tr>
              <a:tr h="401800">
                <a:tc>
                  <a:txBody>
                    <a:bodyPr/>
                    <a:lstStyle/>
                    <a:p>
                      <a:pPr algn="ctr">
                        <a:spcAft>
                          <a:spcPts val="0"/>
                        </a:spcAft>
                      </a:pPr>
                      <a:r>
                        <a:rPr lang="ja-JP" sz="1200" kern="100">
                          <a:effectLst/>
                        </a:rPr>
                        <a:t>世帯</a:t>
                      </a:r>
                      <a:endParaRPr lang="ja-JP" sz="1300" kern="100">
                        <a:effectLst/>
                      </a:endParaRPr>
                    </a:p>
                    <a:p>
                      <a:pPr algn="ctr">
                        <a:spcAft>
                          <a:spcPts val="0"/>
                        </a:spcAft>
                      </a:pPr>
                      <a:r>
                        <a:rPr lang="ja-JP" sz="1200" kern="100">
                          <a:effectLst/>
                        </a:rPr>
                        <a:t>構成</a:t>
                      </a:r>
                      <a:endParaRPr lang="ja-JP" sz="1300" kern="100">
                        <a:effectLst/>
                        <a:latin typeface="游明朝"/>
                        <a:ea typeface="游明朝"/>
                        <a:cs typeface="Times New Roman" panose="02020603050405020304" pitchFamily="18" charset="0"/>
                      </a:endParaRPr>
                    </a:p>
                  </a:txBody>
                  <a:tcPr marL="78470" marR="78470" marT="0" marB="0" anchor="ctr"/>
                </a:tc>
                <a:tc>
                  <a:txBody>
                    <a:bodyPr/>
                    <a:lstStyle/>
                    <a:p>
                      <a:pPr algn="just">
                        <a:spcAft>
                          <a:spcPts val="0"/>
                        </a:spcAft>
                      </a:pPr>
                      <a:r>
                        <a:rPr lang="ja-JP" sz="1200" kern="100" dirty="0">
                          <a:effectLst/>
                        </a:rPr>
                        <a:t>Ｅさん（</a:t>
                      </a:r>
                      <a:r>
                        <a:rPr lang="en-US" sz="1200" kern="100" dirty="0">
                          <a:effectLst/>
                        </a:rPr>
                        <a:t>71</a:t>
                      </a:r>
                      <a:r>
                        <a:rPr lang="ja-JP" sz="1200" kern="100" dirty="0">
                          <a:effectLst/>
                        </a:rPr>
                        <a:t>歳）</a:t>
                      </a:r>
                      <a:endParaRPr lang="ja-JP" sz="1300" kern="100" dirty="0">
                        <a:effectLst/>
                      </a:endParaRPr>
                    </a:p>
                    <a:p>
                      <a:pPr algn="just">
                        <a:spcAft>
                          <a:spcPts val="0"/>
                        </a:spcAft>
                      </a:pPr>
                      <a:r>
                        <a:rPr lang="ja-JP" sz="1200" kern="100" dirty="0">
                          <a:effectLst/>
                        </a:rPr>
                        <a:t>妻　　（</a:t>
                      </a:r>
                      <a:r>
                        <a:rPr lang="en-US" sz="1200" kern="100" dirty="0">
                          <a:effectLst/>
                        </a:rPr>
                        <a:t>68</a:t>
                      </a:r>
                      <a:r>
                        <a:rPr lang="ja-JP" sz="1200" kern="100" dirty="0">
                          <a:effectLst/>
                        </a:rPr>
                        <a:t>歳）</a:t>
                      </a:r>
                      <a:endParaRPr lang="ja-JP" sz="1300" kern="100" dirty="0">
                        <a:effectLst/>
                        <a:latin typeface="游明朝"/>
                        <a:ea typeface="游明朝"/>
                        <a:cs typeface="Times New Roman" panose="02020603050405020304" pitchFamily="18" charset="0"/>
                      </a:endParaRPr>
                    </a:p>
                  </a:txBody>
                  <a:tcPr marL="78470" marR="78470" marT="0" marB="0" anchor="ctr"/>
                </a:tc>
                <a:extLst>
                  <a:ext uri="{0D108BD9-81ED-4DB2-BD59-A6C34878D82A}">
                    <a16:rowId xmlns:a16="http://schemas.microsoft.com/office/drawing/2014/main" val="10003"/>
                  </a:ext>
                </a:extLst>
              </a:tr>
              <a:tr h="413425">
                <a:tc>
                  <a:txBody>
                    <a:bodyPr/>
                    <a:lstStyle/>
                    <a:p>
                      <a:pPr algn="ctr">
                        <a:spcAft>
                          <a:spcPts val="0"/>
                        </a:spcAft>
                      </a:pPr>
                      <a:r>
                        <a:rPr lang="ja-JP" sz="1200" kern="100">
                          <a:effectLst/>
                        </a:rPr>
                        <a:t>家計</a:t>
                      </a:r>
                      <a:endParaRPr lang="ja-JP" sz="1300" kern="100">
                        <a:effectLst/>
                      </a:endParaRPr>
                    </a:p>
                    <a:p>
                      <a:pPr algn="ctr">
                        <a:spcAft>
                          <a:spcPts val="0"/>
                        </a:spcAft>
                      </a:pPr>
                      <a:r>
                        <a:rPr lang="ja-JP" sz="1200" kern="100">
                          <a:effectLst/>
                        </a:rPr>
                        <a:t>状況</a:t>
                      </a:r>
                      <a:endParaRPr lang="ja-JP" sz="1300" kern="100">
                        <a:effectLst/>
                        <a:latin typeface="游明朝"/>
                        <a:ea typeface="游明朝"/>
                        <a:cs typeface="Times New Roman" panose="02020603050405020304" pitchFamily="18" charset="0"/>
                      </a:endParaRPr>
                    </a:p>
                  </a:txBody>
                  <a:tcPr marL="78470" marR="78470" marT="0" marB="0" anchor="ctr"/>
                </a:tc>
                <a:tc>
                  <a:txBody>
                    <a:bodyPr/>
                    <a:lstStyle/>
                    <a:p>
                      <a:pPr algn="just">
                        <a:spcAft>
                          <a:spcPts val="0"/>
                        </a:spcAft>
                      </a:pPr>
                      <a:r>
                        <a:rPr lang="ja-JP" sz="1200" kern="100" dirty="0">
                          <a:effectLst/>
                        </a:rPr>
                        <a:t>・世帯収入：</a:t>
                      </a:r>
                      <a:r>
                        <a:rPr lang="en-US" sz="1200" kern="100" dirty="0">
                          <a:effectLst/>
                        </a:rPr>
                        <a:t>300</a:t>
                      </a:r>
                      <a:r>
                        <a:rPr lang="ja-JP" sz="1200" kern="100" dirty="0">
                          <a:effectLst/>
                        </a:rPr>
                        <a:t>万円</a:t>
                      </a:r>
                      <a:endParaRPr lang="ja-JP" sz="1300" kern="100" dirty="0">
                        <a:effectLst/>
                      </a:endParaRPr>
                    </a:p>
                    <a:p>
                      <a:pPr algn="just">
                        <a:spcAft>
                          <a:spcPts val="0"/>
                        </a:spcAft>
                      </a:pPr>
                      <a:r>
                        <a:rPr lang="ja-JP" sz="1200" kern="100" dirty="0">
                          <a:effectLst/>
                        </a:rPr>
                        <a:t>・預貯金　：</a:t>
                      </a:r>
                      <a:r>
                        <a:rPr lang="en-US" sz="1200" kern="100" dirty="0">
                          <a:effectLst/>
                        </a:rPr>
                        <a:t>800</a:t>
                      </a:r>
                      <a:r>
                        <a:rPr lang="ja-JP" sz="1200" kern="100" dirty="0">
                          <a:effectLst/>
                        </a:rPr>
                        <a:t>万円</a:t>
                      </a:r>
                      <a:endParaRPr lang="ja-JP" sz="1300" kern="100" dirty="0">
                        <a:effectLst/>
                        <a:latin typeface="游明朝"/>
                        <a:ea typeface="游明朝"/>
                        <a:cs typeface="Times New Roman" panose="02020603050405020304" pitchFamily="18" charset="0"/>
                      </a:endParaRPr>
                    </a:p>
                  </a:txBody>
                  <a:tcPr marL="78470" marR="78470" marT="0" marB="0" anchor="ctr"/>
                </a:tc>
                <a:extLst>
                  <a:ext uri="{0D108BD9-81ED-4DB2-BD59-A6C34878D82A}">
                    <a16:rowId xmlns:a16="http://schemas.microsoft.com/office/drawing/2014/main" val="10004"/>
                  </a:ext>
                </a:extLst>
              </a:tr>
              <a:tr h="604517">
                <a:tc>
                  <a:txBody>
                    <a:bodyPr/>
                    <a:lstStyle/>
                    <a:p>
                      <a:pPr algn="ctr">
                        <a:spcAft>
                          <a:spcPts val="0"/>
                        </a:spcAft>
                      </a:pPr>
                      <a:r>
                        <a:rPr lang="ja-JP" sz="1200" kern="100">
                          <a:effectLst/>
                        </a:rPr>
                        <a:t>建物</a:t>
                      </a:r>
                      <a:endParaRPr lang="ja-JP" sz="1300" kern="100">
                        <a:effectLst/>
                      </a:endParaRPr>
                    </a:p>
                    <a:p>
                      <a:pPr algn="ctr">
                        <a:spcAft>
                          <a:spcPts val="0"/>
                        </a:spcAft>
                      </a:pPr>
                      <a:r>
                        <a:rPr lang="ja-JP" sz="1200" kern="100">
                          <a:effectLst/>
                        </a:rPr>
                        <a:t>被害</a:t>
                      </a:r>
                      <a:endParaRPr lang="ja-JP" sz="1300" kern="100">
                        <a:effectLst/>
                        <a:latin typeface="游明朝"/>
                        <a:ea typeface="游明朝"/>
                        <a:cs typeface="Times New Roman" panose="02020603050405020304" pitchFamily="18" charset="0"/>
                      </a:endParaRPr>
                    </a:p>
                  </a:txBody>
                  <a:tcPr marL="78470" marR="78470" marT="0" marB="0" anchor="ctr"/>
                </a:tc>
                <a:tc>
                  <a:txBody>
                    <a:bodyPr/>
                    <a:lstStyle/>
                    <a:p>
                      <a:pPr algn="just">
                        <a:spcAft>
                          <a:spcPts val="0"/>
                        </a:spcAft>
                      </a:pPr>
                      <a:r>
                        <a:rPr lang="ja-JP" sz="1200" kern="100">
                          <a:effectLst/>
                        </a:rPr>
                        <a:t>住宅（木造</a:t>
                      </a:r>
                      <a:r>
                        <a:rPr lang="en-US" sz="1200" kern="100">
                          <a:effectLst/>
                        </a:rPr>
                        <a:t>2</a:t>
                      </a:r>
                      <a:r>
                        <a:rPr lang="ja-JP" sz="1200" kern="100">
                          <a:effectLst/>
                        </a:rPr>
                        <a:t>階）</a:t>
                      </a:r>
                      <a:endParaRPr lang="ja-JP" sz="1300" kern="100">
                        <a:effectLst/>
                      </a:endParaRPr>
                    </a:p>
                    <a:p>
                      <a:pPr algn="just">
                        <a:spcAft>
                          <a:spcPts val="0"/>
                        </a:spcAft>
                      </a:pPr>
                      <a:r>
                        <a:rPr lang="ja-JP" sz="1200" kern="100">
                          <a:effectLst/>
                        </a:rPr>
                        <a:t>建築面積</a:t>
                      </a:r>
                      <a:r>
                        <a:rPr lang="en-US" sz="1200" kern="100">
                          <a:effectLst/>
                        </a:rPr>
                        <a:t>70</a:t>
                      </a:r>
                      <a:r>
                        <a:rPr lang="ja-JP" sz="1200" kern="100">
                          <a:effectLst/>
                        </a:rPr>
                        <a:t>㎡、床面積</a:t>
                      </a:r>
                      <a:r>
                        <a:rPr lang="en-US" sz="1200" kern="100">
                          <a:effectLst/>
                        </a:rPr>
                        <a:t>120</a:t>
                      </a:r>
                      <a:r>
                        <a:rPr lang="ja-JP" sz="1200" kern="100">
                          <a:effectLst/>
                        </a:rPr>
                        <a:t>㎡</a:t>
                      </a:r>
                      <a:endParaRPr lang="ja-JP" sz="1300" kern="100">
                        <a:effectLst/>
                      </a:endParaRPr>
                    </a:p>
                    <a:p>
                      <a:pPr algn="just">
                        <a:spcAft>
                          <a:spcPts val="0"/>
                        </a:spcAft>
                      </a:pPr>
                      <a:r>
                        <a:rPr lang="ja-JP" sz="1200" kern="100">
                          <a:effectLst/>
                        </a:rPr>
                        <a:t>築</a:t>
                      </a:r>
                      <a:r>
                        <a:rPr lang="en-US" sz="1200" kern="100">
                          <a:effectLst/>
                        </a:rPr>
                        <a:t>37</a:t>
                      </a:r>
                      <a:r>
                        <a:rPr lang="ja-JP" sz="1200" kern="100">
                          <a:effectLst/>
                        </a:rPr>
                        <a:t>年、全壊</a:t>
                      </a:r>
                      <a:endParaRPr lang="ja-JP" sz="1300" kern="100">
                        <a:effectLst/>
                        <a:latin typeface="游明朝"/>
                        <a:ea typeface="游明朝"/>
                        <a:cs typeface="Times New Roman" panose="02020603050405020304" pitchFamily="18" charset="0"/>
                      </a:endParaRPr>
                    </a:p>
                  </a:txBody>
                  <a:tcPr marL="78470" marR="78470" marT="0" marB="0" anchor="ctr"/>
                </a:tc>
                <a:extLst>
                  <a:ext uri="{0D108BD9-81ED-4DB2-BD59-A6C34878D82A}">
                    <a16:rowId xmlns:a16="http://schemas.microsoft.com/office/drawing/2014/main" val="10005"/>
                  </a:ext>
                </a:extLst>
              </a:tr>
              <a:tr h="1025934">
                <a:tc>
                  <a:txBody>
                    <a:bodyPr/>
                    <a:lstStyle/>
                    <a:p>
                      <a:pPr algn="ctr">
                        <a:spcAft>
                          <a:spcPts val="0"/>
                        </a:spcAft>
                      </a:pPr>
                      <a:r>
                        <a:rPr lang="ja-JP" sz="1200" kern="100">
                          <a:effectLst/>
                        </a:rPr>
                        <a:t>敷地</a:t>
                      </a:r>
                      <a:endParaRPr lang="ja-JP" sz="1300" kern="100">
                        <a:effectLst/>
                        <a:latin typeface="游明朝"/>
                        <a:ea typeface="游明朝"/>
                        <a:cs typeface="Times New Roman" panose="02020603050405020304" pitchFamily="18" charset="0"/>
                      </a:endParaRPr>
                    </a:p>
                  </a:txBody>
                  <a:tcPr marL="78470" marR="78470" marT="0" marB="0" anchor="ctr"/>
                </a:tc>
                <a:tc>
                  <a:txBody>
                    <a:bodyPr/>
                    <a:lstStyle/>
                    <a:p>
                      <a:pPr algn="just">
                        <a:spcAft>
                          <a:spcPts val="0"/>
                        </a:spcAft>
                      </a:pPr>
                      <a:r>
                        <a:rPr lang="ja-JP" sz="1200" kern="100">
                          <a:effectLst/>
                        </a:rPr>
                        <a:t>・</a:t>
                      </a:r>
                      <a:r>
                        <a:rPr lang="en-US" sz="1200" kern="100">
                          <a:effectLst/>
                        </a:rPr>
                        <a:t>220</a:t>
                      </a:r>
                      <a:r>
                        <a:rPr lang="ja-JP" sz="1200" kern="100">
                          <a:effectLst/>
                        </a:rPr>
                        <a:t>㎡（約</a:t>
                      </a:r>
                      <a:r>
                        <a:rPr lang="en-US" sz="1200" kern="100">
                          <a:effectLst/>
                        </a:rPr>
                        <a:t>67</a:t>
                      </a:r>
                      <a:r>
                        <a:rPr lang="ja-JP" sz="1200" kern="100">
                          <a:effectLst/>
                        </a:rPr>
                        <a:t>坪</a:t>
                      </a:r>
                      <a:r>
                        <a:rPr lang="en-US" sz="1200" kern="100">
                          <a:effectLst/>
                        </a:rPr>
                        <a:t>(</a:t>
                      </a:r>
                      <a:r>
                        <a:rPr lang="ja-JP" sz="1200" kern="100">
                          <a:effectLst/>
                        </a:rPr>
                        <a:t>自己所有地</a:t>
                      </a:r>
                      <a:r>
                        <a:rPr lang="en-US" sz="1200" kern="100">
                          <a:effectLst/>
                        </a:rPr>
                        <a:t>)</a:t>
                      </a:r>
                      <a:r>
                        <a:rPr lang="ja-JP" sz="1200" kern="100">
                          <a:effectLst/>
                        </a:rPr>
                        <a:t>）</a:t>
                      </a:r>
                      <a:endParaRPr lang="ja-JP" sz="1300" kern="100">
                        <a:effectLst/>
                      </a:endParaRPr>
                    </a:p>
                    <a:p>
                      <a:pPr algn="just">
                        <a:spcAft>
                          <a:spcPts val="0"/>
                        </a:spcAft>
                      </a:pPr>
                      <a:r>
                        <a:rPr lang="ja-JP" sz="1200" kern="100">
                          <a:effectLst/>
                        </a:rPr>
                        <a:t>・土地評価額：</a:t>
                      </a:r>
                      <a:r>
                        <a:rPr lang="en-US" sz="1200" kern="100">
                          <a:effectLst/>
                        </a:rPr>
                        <a:t>3,520</a:t>
                      </a:r>
                      <a:r>
                        <a:rPr lang="ja-JP" sz="1200" kern="100">
                          <a:effectLst/>
                        </a:rPr>
                        <a:t>万円</a:t>
                      </a:r>
                      <a:endParaRPr lang="ja-JP" sz="1300" kern="100">
                        <a:effectLst/>
                      </a:endParaRPr>
                    </a:p>
                    <a:p>
                      <a:pPr algn="just">
                        <a:spcAft>
                          <a:spcPts val="0"/>
                        </a:spcAft>
                      </a:pPr>
                      <a:r>
                        <a:rPr lang="ja-JP" sz="1200" kern="100">
                          <a:effectLst/>
                        </a:rPr>
                        <a:t>　（㎡単価：</a:t>
                      </a:r>
                      <a:r>
                        <a:rPr lang="en-US" sz="1200" kern="100">
                          <a:effectLst/>
                        </a:rPr>
                        <a:t>16</a:t>
                      </a:r>
                      <a:r>
                        <a:rPr lang="ja-JP" sz="1200" kern="100">
                          <a:effectLst/>
                        </a:rPr>
                        <a:t>万円）</a:t>
                      </a:r>
                      <a:endParaRPr lang="ja-JP" sz="1300" kern="100">
                        <a:effectLst/>
                      </a:endParaRPr>
                    </a:p>
                    <a:p>
                      <a:pPr algn="just">
                        <a:spcAft>
                          <a:spcPts val="0"/>
                        </a:spcAft>
                      </a:pPr>
                      <a:r>
                        <a:rPr lang="ja-JP" sz="1200" kern="100">
                          <a:effectLst/>
                        </a:rPr>
                        <a:t>・前面道路の幅員：</a:t>
                      </a:r>
                      <a:r>
                        <a:rPr lang="en-US" sz="1200" kern="100">
                          <a:effectLst/>
                        </a:rPr>
                        <a:t>4.0[</a:t>
                      </a:r>
                      <a:r>
                        <a:rPr lang="ja-JP" sz="1200" kern="100">
                          <a:effectLst/>
                        </a:rPr>
                        <a:t>ｍ</a:t>
                      </a:r>
                      <a:r>
                        <a:rPr lang="en-US" sz="1200" kern="100">
                          <a:effectLst/>
                        </a:rPr>
                        <a:t>]</a:t>
                      </a:r>
                      <a:endParaRPr lang="ja-JP" sz="1300" kern="100">
                        <a:effectLst/>
                      </a:endParaRPr>
                    </a:p>
                    <a:p>
                      <a:pPr algn="just">
                        <a:spcAft>
                          <a:spcPts val="0"/>
                        </a:spcAft>
                      </a:pPr>
                      <a:r>
                        <a:rPr lang="ja-JP" sz="1200" kern="100">
                          <a:effectLst/>
                        </a:rPr>
                        <a:t>・第１種低層住居専用地域</a:t>
                      </a:r>
                      <a:endParaRPr lang="ja-JP" sz="1300" kern="100">
                        <a:effectLst/>
                        <a:latin typeface="游明朝"/>
                        <a:ea typeface="游明朝"/>
                        <a:cs typeface="Times New Roman" panose="02020603050405020304" pitchFamily="18" charset="0"/>
                      </a:endParaRPr>
                    </a:p>
                  </a:txBody>
                  <a:tcPr marL="78470" marR="78470" marT="0" marB="0" anchor="ctr"/>
                </a:tc>
                <a:extLst>
                  <a:ext uri="{0D108BD9-81ED-4DB2-BD59-A6C34878D82A}">
                    <a16:rowId xmlns:a16="http://schemas.microsoft.com/office/drawing/2014/main" val="10006"/>
                  </a:ext>
                </a:extLst>
              </a:tr>
              <a:tr h="358125">
                <a:tc>
                  <a:txBody>
                    <a:bodyPr/>
                    <a:lstStyle/>
                    <a:p>
                      <a:pPr algn="ctr">
                        <a:spcAft>
                          <a:spcPts val="0"/>
                        </a:spcAft>
                      </a:pPr>
                      <a:r>
                        <a:rPr lang="ja-JP" sz="1200" kern="100">
                          <a:effectLst/>
                        </a:rPr>
                        <a:t>子・親</a:t>
                      </a:r>
                      <a:endParaRPr lang="ja-JP" sz="1300" kern="100">
                        <a:effectLst/>
                      </a:endParaRPr>
                    </a:p>
                    <a:p>
                      <a:pPr algn="ctr">
                        <a:spcAft>
                          <a:spcPts val="0"/>
                        </a:spcAft>
                      </a:pPr>
                      <a:r>
                        <a:rPr lang="ja-JP" sz="1200" kern="100">
                          <a:effectLst/>
                        </a:rPr>
                        <a:t>世帯</a:t>
                      </a:r>
                      <a:endParaRPr lang="ja-JP" sz="1300" kern="100">
                        <a:effectLst/>
                        <a:latin typeface="游明朝"/>
                        <a:ea typeface="游明朝"/>
                        <a:cs typeface="Times New Roman" panose="02020603050405020304" pitchFamily="18" charset="0"/>
                      </a:endParaRPr>
                    </a:p>
                  </a:txBody>
                  <a:tcPr marL="78470" marR="78470" marT="0" marB="0" anchor="ctr"/>
                </a:tc>
                <a:tc>
                  <a:txBody>
                    <a:bodyPr/>
                    <a:lstStyle/>
                    <a:p>
                      <a:pPr algn="just">
                        <a:spcAft>
                          <a:spcPts val="0"/>
                        </a:spcAft>
                      </a:pPr>
                      <a:r>
                        <a:rPr lang="ja-JP" sz="1200" kern="100" dirty="0">
                          <a:effectLst/>
                        </a:rPr>
                        <a:t>・長男夫婦世帯（□×市在住）</a:t>
                      </a:r>
                      <a:endParaRPr lang="ja-JP" sz="1300" kern="100" dirty="0">
                        <a:effectLst/>
                      </a:endParaRPr>
                    </a:p>
                    <a:p>
                      <a:pPr algn="just">
                        <a:spcAft>
                          <a:spcPts val="0"/>
                        </a:spcAft>
                      </a:pPr>
                      <a:r>
                        <a:rPr lang="ja-JP" sz="1200" kern="100" dirty="0">
                          <a:effectLst/>
                        </a:rPr>
                        <a:t>　持ち家・戸建て（半壊）</a:t>
                      </a:r>
                      <a:endParaRPr lang="ja-JP" sz="1300" kern="100" dirty="0">
                        <a:effectLst/>
                        <a:latin typeface="游明朝"/>
                        <a:ea typeface="游明朝"/>
                        <a:cs typeface="Times New Roman" panose="02020603050405020304" pitchFamily="18" charset="0"/>
                      </a:endParaRPr>
                    </a:p>
                  </a:txBody>
                  <a:tcPr marL="78470" marR="78470" marT="0" marB="0" anchor="ctr"/>
                </a:tc>
                <a:extLst>
                  <a:ext uri="{0D108BD9-81ED-4DB2-BD59-A6C34878D82A}">
                    <a16:rowId xmlns:a16="http://schemas.microsoft.com/office/drawing/2014/main" val="10007"/>
                  </a:ext>
                </a:extLst>
              </a:tr>
              <a:tr h="191091">
                <a:tc>
                  <a:txBody>
                    <a:bodyPr/>
                    <a:lstStyle/>
                    <a:p>
                      <a:pPr algn="ctr">
                        <a:spcAft>
                          <a:spcPts val="0"/>
                        </a:spcAft>
                      </a:pPr>
                      <a:r>
                        <a:rPr lang="ja-JP" sz="1200" kern="100">
                          <a:effectLst/>
                        </a:rPr>
                        <a:t>居住歴</a:t>
                      </a:r>
                      <a:endParaRPr lang="ja-JP" sz="1300" kern="100">
                        <a:effectLst/>
                        <a:latin typeface="游明朝"/>
                        <a:ea typeface="游明朝"/>
                        <a:cs typeface="Times New Roman" panose="02020603050405020304" pitchFamily="18" charset="0"/>
                      </a:endParaRPr>
                    </a:p>
                  </a:txBody>
                  <a:tcPr marL="78470" marR="78470" marT="0" marB="0" anchor="ctr"/>
                </a:tc>
                <a:tc>
                  <a:txBody>
                    <a:bodyPr/>
                    <a:lstStyle/>
                    <a:p>
                      <a:pPr algn="just">
                        <a:spcAft>
                          <a:spcPts val="0"/>
                        </a:spcAft>
                      </a:pPr>
                      <a:r>
                        <a:rPr lang="ja-JP" sz="1200" kern="100" dirty="0">
                          <a:effectLst/>
                        </a:rPr>
                        <a:t>・居住歴</a:t>
                      </a:r>
                      <a:r>
                        <a:rPr lang="en-US" sz="1200" kern="100" dirty="0">
                          <a:effectLst/>
                        </a:rPr>
                        <a:t>30</a:t>
                      </a:r>
                      <a:r>
                        <a:rPr lang="ja-JP" sz="1200" kern="100" dirty="0">
                          <a:effectLst/>
                        </a:rPr>
                        <a:t>年</a:t>
                      </a:r>
                      <a:endParaRPr lang="ja-JP" sz="1300" kern="100" dirty="0">
                        <a:effectLst/>
                        <a:latin typeface="游明朝"/>
                        <a:ea typeface="游明朝"/>
                        <a:cs typeface="Times New Roman" panose="02020603050405020304" pitchFamily="18" charset="0"/>
                      </a:endParaRPr>
                    </a:p>
                  </a:txBody>
                  <a:tcPr marL="78470" marR="78470" marT="0" marB="0" anchor="ctr"/>
                </a:tc>
                <a:extLst>
                  <a:ext uri="{0D108BD9-81ED-4DB2-BD59-A6C34878D82A}">
                    <a16:rowId xmlns:a16="http://schemas.microsoft.com/office/drawing/2014/main" val="10008"/>
                  </a:ext>
                </a:extLst>
              </a:tr>
            </a:tbl>
          </a:graphicData>
        </a:graphic>
      </p:graphicFrame>
      <p:sp>
        <p:nvSpPr>
          <p:cNvPr id="1283" name="Rectangle 2"/>
          <p:cNvSpPr>
            <a:spLocks noChangeArrowheads="1"/>
          </p:cNvSpPr>
          <p:nvPr/>
        </p:nvSpPr>
        <p:spPr>
          <a:xfrm>
            <a:off x="1547982" y="2708444"/>
            <a:ext cx="9144000" cy="45720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endParaRPr lang="ja-JP" altLang="en-US"/>
          </a:p>
        </p:txBody>
      </p:sp>
      <p:pic>
        <p:nvPicPr>
          <p:cNvPr id="1284" name="図 1483"/>
          <p:cNvPicPr>
            <a:picLocks noChangeAspect="1" noChangeArrowheads="1"/>
          </p:cNvPicPr>
          <p:nvPr/>
        </p:nvPicPr>
        <p:blipFill>
          <a:blip r:embed="rId2"/>
          <a:stretch>
            <a:fillRect/>
          </a:stretch>
        </p:blipFill>
        <p:spPr>
          <a:xfrm>
            <a:off x="5148162" y="2422529"/>
            <a:ext cx="2660571" cy="4218156"/>
          </a:xfrm>
          <a:prstGeom prst="rect">
            <a:avLst/>
          </a:prstGeom>
          <a:noFill/>
        </p:spPr>
      </p:pic>
      <p:sp>
        <p:nvSpPr>
          <p:cNvPr id="1285" name="テキスト ボックス 18"/>
          <p:cNvSpPr txBox="1"/>
          <p:nvPr/>
        </p:nvSpPr>
        <p:spPr>
          <a:xfrm>
            <a:off x="945277" y="6574786"/>
            <a:ext cx="2903286" cy="261610"/>
          </a:xfrm>
          <a:prstGeom prst="rect">
            <a:avLst/>
          </a:prstGeom>
          <a:noFill/>
        </p:spPr>
        <p:txBody>
          <a:bodyPr wrap="square" rtlCol="0">
            <a:spAutoFit/>
          </a:bodyPr>
          <a:lstStyle/>
          <a:p>
            <a:pPr algn="ctr"/>
            <a:r>
              <a:rPr lang="ja-JP" altLang="en-US" sz="1100" b="1" dirty="0"/>
              <a:t>世帯属性の設定例（高齢世帯の例）</a:t>
            </a:r>
            <a:endParaRPr kumimoji="1" lang="en-US" altLang="ja-JP" sz="1100" b="1" dirty="0"/>
          </a:p>
        </p:txBody>
      </p:sp>
      <p:sp>
        <p:nvSpPr>
          <p:cNvPr id="1286" name="テキスト ボックス 19"/>
          <p:cNvSpPr txBox="1"/>
          <p:nvPr/>
        </p:nvSpPr>
        <p:spPr>
          <a:xfrm>
            <a:off x="5064469" y="6596390"/>
            <a:ext cx="2903286" cy="261610"/>
          </a:xfrm>
          <a:prstGeom prst="rect">
            <a:avLst/>
          </a:prstGeom>
          <a:noFill/>
        </p:spPr>
        <p:txBody>
          <a:bodyPr wrap="square" rtlCol="0">
            <a:spAutoFit/>
          </a:bodyPr>
          <a:lstStyle/>
          <a:p>
            <a:pPr algn="ctr"/>
            <a:r>
              <a:rPr kumimoji="1" lang="ja-JP" altLang="en-US" sz="1100" b="1" dirty="0"/>
              <a:t>シナリオカードの例</a:t>
            </a:r>
            <a:endParaRPr kumimoji="1" lang="en-US" altLang="ja-JP" sz="1100" b="1" dirty="0"/>
          </a:p>
        </p:txBody>
      </p:sp>
    </p:spTree>
    <p:extLst>
      <p:ext uri="{BB962C8B-B14F-4D97-AF65-F5344CB8AC3E}">
        <p14:creationId xmlns:p14="http://schemas.microsoft.com/office/powerpoint/2010/main" val="2315226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 name="Rectangle 27"/>
          <p:cNvSpPr txBox="1">
            <a:spLocks noChangeArrowheads="1"/>
          </p:cNvSpPr>
          <p:nvPr/>
        </p:nvSpPr>
        <p:spPr>
          <a:xfrm>
            <a:off x="7" y="0"/>
            <a:ext cx="9143993" cy="476250"/>
          </a:xfrm>
          <a:prstGeom prst="rect">
            <a:avLst/>
          </a:prstGeom>
          <a:noFill/>
          <a:ln w="9525">
            <a:noFill/>
            <a:miter lim="800000"/>
            <a:headEnd/>
            <a:tailEnd/>
          </a:ln>
        </p:spPr>
        <p:txBody>
          <a:bodyPr wrap="none" lIns="91328" tIns="45665" rIns="91328" bIns="45665" anchor="ctr"/>
          <a:lstStyle/>
          <a:p>
            <a:pPr eaLnBrk="0" hangingPunct="0">
              <a:defRPr/>
            </a:pPr>
            <a:r>
              <a:rPr lang="ja-JP" altLang="en-US" sz="2400" kern="0" dirty="0">
                <a:solidFill>
                  <a:srgbClr val="4087C8"/>
                </a:solidFill>
                <a:latin typeface="+mj-lt"/>
                <a:ea typeface="+mj-ea"/>
                <a:cs typeface="+mj-cs"/>
              </a:rPr>
              <a:t>復興まちづくりイメージトレーニングの概要③</a:t>
            </a:r>
          </a:p>
        </p:txBody>
      </p:sp>
      <p:sp>
        <p:nvSpPr>
          <p:cNvPr id="1289" name="角丸四角形 16"/>
          <p:cNvSpPr/>
          <p:nvPr/>
        </p:nvSpPr>
        <p:spPr>
          <a:xfrm>
            <a:off x="179512" y="602403"/>
            <a:ext cx="8784976" cy="1820126"/>
          </a:xfrm>
          <a:prstGeom prst="roundRect">
            <a:avLst>
              <a:gd name="adj" fmla="val 890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90" name="テキスト ボックス 17"/>
          <p:cNvSpPr txBox="1"/>
          <p:nvPr/>
        </p:nvSpPr>
        <p:spPr>
          <a:xfrm>
            <a:off x="179512" y="606647"/>
            <a:ext cx="8722635" cy="1815882"/>
          </a:xfrm>
          <a:prstGeom prst="rect">
            <a:avLst/>
          </a:prstGeom>
          <a:noFill/>
        </p:spPr>
        <p:txBody>
          <a:bodyPr wrap="square" rtlCol="0">
            <a:spAutoFit/>
          </a:bodyPr>
          <a:lstStyle/>
          <a:p>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第２部</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市街地復興シナリオの検討</a:t>
            </a: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○市街地の被災状況を設定し、都市計画のプランナーの視点から復興の目指すべき将来像を</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描き出す。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○この際、第１部での検討内容は前提としない。</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○描き出された将来像を実現するために必要となる新たな事業手法、事業上の工夫点、施策の</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検討を行う。</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○各自が検討したシナリオを班内で各自発表しながら、市街地の整備方針を検討し、図化する。</a:t>
            </a:r>
          </a:p>
        </p:txBody>
      </p:sp>
      <p:sp>
        <p:nvSpPr>
          <p:cNvPr id="1291" name="Rectangle 2"/>
          <p:cNvSpPr>
            <a:spLocks noChangeArrowheads="1"/>
          </p:cNvSpPr>
          <p:nvPr/>
        </p:nvSpPr>
        <p:spPr>
          <a:xfrm>
            <a:off x="1547982" y="2708444"/>
            <a:ext cx="9144000" cy="45720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1292" name="テキスト ボックス 18"/>
          <p:cNvSpPr txBox="1"/>
          <p:nvPr/>
        </p:nvSpPr>
        <p:spPr>
          <a:xfrm>
            <a:off x="822697" y="6572747"/>
            <a:ext cx="2903286" cy="261610"/>
          </a:xfrm>
          <a:prstGeom prst="rect">
            <a:avLst/>
          </a:prstGeom>
          <a:noFill/>
        </p:spPr>
        <p:txBody>
          <a:bodyPr wrap="square" rtlCol="0">
            <a:spAutoFit/>
          </a:bodyPr>
          <a:lstStyle/>
          <a:p>
            <a:pPr algn="ctr"/>
            <a:r>
              <a:rPr lang="ja-JP" altLang="en-US" sz="1100" b="1" dirty="0"/>
              <a:t>シナリオカードの例</a:t>
            </a:r>
            <a:endParaRPr kumimoji="1" lang="en-US" altLang="ja-JP" sz="1100" b="1" dirty="0"/>
          </a:p>
        </p:txBody>
      </p:sp>
      <p:sp>
        <p:nvSpPr>
          <p:cNvPr id="1293" name="テキスト ボックス 19"/>
          <p:cNvSpPr txBox="1"/>
          <p:nvPr/>
        </p:nvSpPr>
        <p:spPr>
          <a:xfrm>
            <a:off x="5064469" y="6596390"/>
            <a:ext cx="2903286" cy="261610"/>
          </a:xfrm>
          <a:prstGeom prst="rect">
            <a:avLst/>
          </a:prstGeom>
          <a:noFill/>
        </p:spPr>
        <p:txBody>
          <a:bodyPr wrap="square" rtlCol="0">
            <a:spAutoFit/>
          </a:bodyPr>
          <a:lstStyle/>
          <a:p>
            <a:pPr algn="ctr"/>
            <a:r>
              <a:rPr kumimoji="1" lang="ja-JP" altLang="en-US" sz="1100" b="1" dirty="0"/>
              <a:t>第２</a:t>
            </a:r>
            <a:r>
              <a:rPr lang="ja-JP" altLang="en-US" sz="1100" b="1" dirty="0"/>
              <a:t>部とりまとめの</a:t>
            </a:r>
            <a:r>
              <a:rPr kumimoji="1" lang="ja-JP" altLang="en-US" sz="1100" b="1" dirty="0"/>
              <a:t>例</a:t>
            </a:r>
            <a:endParaRPr kumimoji="1" lang="en-US" altLang="ja-JP" sz="1100" b="1" dirty="0"/>
          </a:p>
        </p:txBody>
      </p:sp>
      <p:pic>
        <p:nvPicPr>
          <p:cNvPr id="1294" name="図 9"/>
          <p:cNvPicPr/>
          <p:nvPr/>
        </p:nvPicPr>
        <p:blipFill>
          <a:blip r:embed="rId2"/>
          <a:srcRect l="43024"/>
          <a:stretch>
            <a:fillRect/>
          </a:stretch>
        </p:blipFill>
        <p:spPr>
          <a:xfrm>
            <a:off x="599700" y="2532385"/>
            <a:ext cx="3744416" cy="4026104"/>
          </a:xfrm>
          <a:prstGeom prst="rect">
            <a:avLst/>
          </a:prstGeom>
          <a:noFill/>
          <a:ln>
            <a:noFill/>
          </a:ln>
        </p:spPr>
      </p:pic>
      <p:pic>
        <p:nvPicPr>
          <p:cNvPr id="1295" name="図 10" descr="\\Ro-file\koutsuu\LA\◇平成28年度業務\（LLA16004）市街地復興計画の策定円滑化\03）市街地復興計画策定訓練の試行及び課題整理\01）海老名市\160920_記録\模造紙\@写真\IMG_1272.JPG"/>
          <p:cNvPicPr/>
          <p:nvPr/>
        </p:nvPicPr>
        <p:blipFill>
          <a:blip r:embed="rId3"/>
          <a:srcRect l="1447" t="7137" r="13654" b="5595"/>
          <a:stretch>
            <a:fillRect/>
          </a:stretch>
        </p:blipFill>
        <p:spPr>
          <a:xfrm rot="16200000">
            <a:off x="4402172" y="3131431"/>
            <a:ext cx="4059869" cy="2831033"/>
          </a:xfrm>
          <a:prstGeom prst="rect">
            <a:avLst/>
          </a:prstGeom>
          <a:noFill/>
          <a:ln>
            <a:noFill/>
          </a:ln>
        </p:spPr>
      </p:pic>
      <p:sp>
        <p:nvSpPr>
          <p:cNvPr id="1296" name="テキスト ボックス 11"/>
          <p:cNvSpPr txBox="1"/>
          <p:nvPr/>
        </p:nvSpPr>
        <p:spPr>
          <a:xfrm>
            <a:off x="7229490" y="6146885"/>
            <a:ext cx="1856062" cy="461665"/>
          </a:xfrm>
          <a:prstGeom prst="rect">
            <a:avLst/>
          </a:prstGeom>
          <a:solidFill>
            <a:schemeClr val="bg1"/>
          </a:solidFill>
          <a:ln>
            <a:solidFill>
              <a:schemeClr val="tx1"/>
            </a:solidFill>
          </a:ln>
        </p:spPr>
        <p:txBody>
          <a:bodyPr wrap="square" rtlCol="0">
            <a:spAutoFit/>
          </a:bodyPr>
          <a:lstStyle/>
          <a:p>
            <a:r>
              <a:rPr lang="ja-JP" altLang="ja-JP" sz="800" dirty="0"/>
              <a:t>※この被害想定は今回のトレーニング用に作成したものであり、実際の被害を想定したものではありません。</a:t>
            </a:r>
          </a:p>
        </p:txBody>
      </p:sp>
    </p:spTree>
    <p:extLst>
      <p:ext uri="{BB962C8B-B14F-4D97-AF65-F5344CB8AC3E}">
        <p14:creationId xmlns:p14="http://schemas.microsoft.com/office/powerpoint/2010/main" val="3975434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8" name="Rectangle 27"/>
          <p:cNvSpPr txBox="1">
            <a:spLocks noChangeArrowheads="1"/>
          </p:cNvSpPr>
          <p:nvPr/>
        </p:nvSpPr>
        <p:spPr>
          <a:xfrm>
            <a:off x="7" y="0"/>
            <a:ext cx="9143993" cy="476250"/>
          </a:xfrm>
          <a:prstGeom prst="rect">
            <a:avLst/>
          </a:prstGeom>
          <a:noFill/>
          <a:ln w="9525">
            <a:noFill/>
            <a:miter lim="800000"/>
            <a:headEnd/>
            <a:tailEnd/>
          </a:ln>
        </p:spPr>
        <p:txBody>
          <a:bodyPr wrap="none" lIns="91328" tIns="45665" rIns="91328" bIns="45665" anchor="ctr"/>
          <a:lstStyle/>
          <a:p>
            <a:pPr eaLnBrk="0" hangingPunct="0">
              <a:defRPr/>
            </a:pPr>
            <a:r>
              <a:rPr lang="ja-JP" altLang="en-US" sz="2400" kern="0" dirty="0">
                <a:solidFill>
                  <a:srgbClr val="4087C8"/>
                </a:solidFill>
                <a:latin typeface="+mj-lt"/>
                <a:ea typeface="+mj-ea"/>
                <a:cs typeface="+mj-cs"/>
              </a:rPr>
              <a:t>復興まちづくりイメージトレーニングの概要④</a:t>
            </a:r>
          </a:p>
        </p:txBody>
      </p:sp>
      <p:sp>
        <p:nvSpPr>
          <p:cNvPr id="1299" name="角丸四角形 16"/>
          <p:cNvSpPr/>
          <p:nvPr/>
        </p:nvSpPr>
        <p:spPr>
          <a:xfrm>
            <a:off x="89756" y="602402"/>
            <a:ext cx="8964488" cy="2103105"/>
          </a:xfrm>
          <a:prstGeom prst="roundRect">
            <a:avLst>
              <a:gd name="adj" fmla="val 890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00" name="テキスト ボックス 17"/>
          <p:cNvSpPr txBox="1"/>
          <p:nvPr/>
        </p:nvSpPr>
        <p:spPr>
          <a:xfrm>
            <a:off x="49415" y="643404"/>
            <a:ext cx="8964488" cy="2062103"/>
          </a:xfrm>
          <a:prstGeom prst="rect">
            <a:avLst/>
          </a:prstGeom>
          <a:noFill/>
        </p:spPr>
        <p:txBody>
          <a:bodyPr wrap="square" rtlCol="0">
            <a:spAutoFit/>
          </a:bodyPr>
          <a:lstStyle/>
          <a:p>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第３部</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生活再建シナリオを考慮した市街地復興シナリオ検討</a:t>
            </a: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○第１部で検討した生活再建シナリオと第２部で検討した市街地復興シナリオの整合性を検討し、</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課題の抽出や解決策・支援策の検討を行う。</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○早く元の生活水準に戻りたいという個人の「生活再建」の視点と、良好な市街地として復興さ</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せるべきとの「市街地復興」の視点が食い違うことが懸念される。こうした観点から、両者の</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バランスを上手く取れるよう、それぞれの条件や課題等を考えるものであり、復興まちづくり</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イメージトレーニングの肝となる部分である。</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○生活再建シナリオと市街地復興シナリオを両立できるようにそれぞれの条件や課題等を考える。</a:t>
            </a:r>
          </a:p>
        </p:txBody>
      </p:sp>
      <p:sp>
        <p:nvSpPr>
          <p:cNvPr id="1301" name="Rectangle 2"/>
          <p:cNvSpPr>
            <a:spLocks noChangeArrowheads="1"/>
          </p:cNvSpPr>
          <p:nvPr/>
        </p:nvSpPr>
        <p:spPr>
          <a:xfrm>
            <a:off x="1547982" y="2708444"/>
            <a:ext cx="9144000" cy="45720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1302" name="テキスト ボックス 19"/>
          <p:cNvSpPr txBox="1"/>
          <p:nvPr/>
        </p:nvSpPr>
        <p:spPr>
          <a:xfrm>
            <a:off x="3120357" y="6596390"/>
            <a:ext cx="2903286" cy="261610"/>
          </a:xfrm>
          <a:prstGeom prst="rect">
            <a:avLst/>
          </a:prstGeom>
          <a:noFill/>
        </p:spPr>
        <p:txBody>
          <a:bodyPr wrap="square" rtlCol="0">
            <a:spAutoFit/>
          </a:bodyPr>
          <a:lstStyle/>
          <a:p>
            <a:pPr algn="ctr"/>
            <a:r>
              <a:rPr kumimoji="1" lang="ja-JP" altLang="en-US" sz="1100" b="1" dirty="0"/>
              <a:t>第３</a:t>
            </a:r>
            <a:r>
              <a:rPr lang="ja-JP" altLang="en-US" sz="1100" b="1" dirty="0"/>
              <a:t>部とりまとめの</a:t>
            </a:r>
            <a:r>
              <a:rPr kumimoji="1" lang="ja-JP" altLang="en-US" sz="1100" b="1" dirty="0"/>
              <a:t>例</a:t>
            </a:r>
            <a:endParaRPr kumimoji="1" lang="en-US" altLang="ja-JP" sz="1100" b="1" dirty="0"/>
          </a:p>
        </p:txBody>
      </p:sp>
      <p:pic>
        <p:nvPicPr>
          <p:cNvPr id="1303" name="図 12"/>
          <p:cNvPicPr/>
          <p:nvPr/>
        </p:nvPicPr>
        <p:blipFill>
          <a:blip r:embed="rId2"/>
          <a:stretch>
            <a:fillRect/>
          </a:stretch>
        </p:blipFill>
        <p:spPr>
          <a:xfrm>
            <a:off x="1844434" y="2746509"/>
            <a:ext cx="5374450" cy="3890883"/>
          </a:xfrm>
          <a:prstGeom prst="rect">
            <a:avLst/>
          </a:prstGeom>
          <a:noFill/>
          <a:ln>
            <a:noFill/>
          </a:ln>
        </p:spPr>
      </p:pic>
    </p:spTree>
    <p:extLst>
      <p:ext uri="{BB962C8B-B14F-4D97-AF65-F5344CB8AC3E}">
        <p14:creationId xmlns:p14="http://schemas.microsoft.com/office/powerpoint/2010/main" val="1581712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5" name="タイトル 6"/>
          <p:cNvSpPr>
            <a:spLocks noGrp="1"/>
          </p:cNvSpPr>
          <p:nvPr>
            <p:ph type="title"/>
          </p:nvPr>
        </p:nvSpPr>
        <p:spPr>
          <a:xfrm>
            <a:off x="-8345" y="-27384"/>
            <a:ext cx="6956609" cy="439615"/>
          </a:xfrm>
        </p:spPr>
        <p:txBody>
          <a:bodyPr/>
          <a:lstStyle/>
          <a:p>
            <a:r>
              <a:rPr lang="ja-JP" altLang="en-US" sz="2400" dirty="0">
                <a:latin typeface="+mj-ea"/>
                <a:cs typeface="メイリオ" panose="020B0604030504040204" pitchFamily="50" charset="-128"/>
              </a:rPr>
              <a:t>復興まちづくりイメージトレーニングの手引きについて</a:t>
            </a:r>
          </a:p>
        </p:txBody>
      </p:sp>
      <p:graphicFrame>
        <p:nvGraphicFramePr>
          <p:cNvPr id="1306" name="表 55"/>
          <p:cNvGraphicFramePr>
            <a:graphicFrameLocks noGrp="1"/>
          </p:cNvGraphicFramePr>
          <p:nvPr/>
        </p:nvGraphicFramePr>
        <p:xfrm>
          <a:off x="142253" y="1268760"/>
          <a:ext cx="8894243" cy="5371658"/>
        </p:xfrm>
        <a:graphic>
          <a:graphicData uri="http://schemas.openxmlformats.org/drawingml/2006/table">
            <a:tbl>
              <a:tblPr firstRow="1" bandRow="1">
                <a:tableStyleId>{5C22544A-7EE6-4342-B048-85BDC9FD1C3A}</a:tableStyleId>
              </a:tblPr>
              <a:tblGrid>
                <a:gridCol w="1731164">
                  <a:extLst>
                    <a:ext uri="{9D8B030D-6E8A-4147-A177-3AD203B41FA5}">
                      <a16:colId xmlns:a16="http://schemas.microsoft.com/office/drawing/2014/main" val="20000"/>
                    </a:ext>
                  </a:extLst>
                </a:gridCol>
                <a:gridCol w="7163079">
                  <a:extLst>
                    <a:ext uri="{9D8B030D-6E8A-4147-A177-3AD203B41FA5}">
                      <a16:colId xmlns:a16="http://schemas.microsoft.com/office/drawing/2014/main" val="20001"/>
                    </a:ext>
                  </a:extLst>
                </a:gridCol>
              </a:tblGrid>
              <a:tr h="173458">
                <a:tc>
                  <a:txBody>
                    <a:bodyPr/>
                    <a:lstStyle/>
                    <a:p>
                      <a:pPr algn="ctr"/>
                      <a:r>
                        <a:rPr kumimoji="1" lang="ja-JP" altLang="en-US" sz="14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章</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kumimoji="1" lang="ja-JP" altLang="en-US" sz="14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手引きの掲載内容と利用方法</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685950">
                <a:tc>
                  <a:txBody>
                    <a:bodyPr/>
                    <a:lstStyle/>
                    <a:p>
                      <a:pPr marL="0" algn="just" defTabSz="1278623" rtl="0" eaLnBrk="1" latinLnBrk="0" hangingPunct="1"/>
                      <a:r>
                        <a:rPr kumimoji="1" lang="ja-JP" altLang="en-US" sz="1200" b="1"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200" b="1"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1"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章</a:t>
                      </a:r>
                      <a:endParaRPr kumimoji="1" lang="en-US" altLang="ja-JP" sz="1200" b="1"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just"/>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復興事前準備と復興まちづくりイメージトレーニングについて</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3302" rtl="0" eaLnBrk="1" fontAlgn="auto" latinLnBrk="0" hangingPunct="1">
                        <a:lnSpc>
                          <a:spcPct val="100000"/>
                        </a:lnSpc>
                        <a:spcBef>
                          <a:spcPts val="0"/>
                        </a:spcBef>
                        <a:spcAft>
                          <a:spcPts val="0"/>
                        </a:spcAft>
                        <a:buClrTx/>
                        <a:buSzTx/>
                        <a:buFontTx/>
                        <a:buNone/>
                        <a:tabLst/>
                        <a:defRPr/>
                      </a:pPr>
                      <a:r>
                        <a:rPr lang="ja-JP" altLang="en-US" sz="1200" b="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kern="100" dirty="0">
                          <a:effectLst/>
                          <a:latin typeface="Meiryo UI" panose="020B0604030504040204" pitchFamily="50" charset="-128"/>
                          <a:ea typeface="Meiryo UI" panose="020B0604030504040204" pitchFamily="50" charset="-128"/>
                          <a:cs typeface="Meiryo UI" panose="020B0604030504040204" pitchFamily="50" charset="-128"/>
                        </a:rPr>
                        <a:t>復興事前準備の必要性やトレーニングの実施目的や概要について掲載</a:t>
                      </a:r>
                      <a:endParaRPr lang="en-US" altLang="ja-JP" sz="12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3302" rtl="0" eaLnBrk="1" fontAlgn="auto" latinLnBrk="0" hangingPunct="1">
                        <a:lnSpc>
                          <a:spcPct val="100000"/>
                        </a:lnSpc>
                        <a:spcBef>
                          <a:spcPts val="0"/>
                        </a:spcBef>
                        <a:spcAft>
                          <a:spcPts val="0"/>
                        </a:spcAft>
                        <a:buClrTx/>
                        <a:buSzTx/>
                        <a:buFontTx/>
                        <a:buNone/>
                        <a:tabLst/>
                        <a:defRPr/>
                      </a:pPr>
                      <a:r>
                        <a:rPr lang="ja-JP" altLang="en-US" sz="1200" b="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b="0" kern="100" dirty="0">
                          <a:effectLst/>
                          <a:latin typeface="Meiryo UI" panose="020B0604030504040204" pitchFamily="50" charset="-128"/>
                          <a:ea typeface="Meiryo UI" panose="020B0604030504040204" pitchFamily="50" charset="-128"/>
                          <a:cs typeface="Meiryo UI" panose="020B0604030504040204" pitchFamily="50" charset="-128"/>
                        </a:rPr>
                        <a:t>復興事前準備の必要性やトレーニングの概要を把握し、その意義や概要を庁内において説明する際の参考とし</a:t>
                      </a:r>
                      <a:r>
                        <a:rPr lang="ja-JP" altLang="en-US" sz="1200" b="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3302" rtl="0" eaLnBrk="1" fontAlgn="auto" latinLnBrk="0" hangingPunct="1">
                        <a:lnSpc>
                          <a:spcPct val="100000"/>
                        </a:lnSpc>
                        <a:spcBef>
                          <a:spcPts val="0"/>
                        </a:spcBef>
                        <a:spcAft>
                          <a:spcPts val="0"/>
                        </a:spcAft>
                        <a:buClrTx/>
                        <a:buSzTx/>
                        <a:buFontTx/>
                        <a:buNone/>
                        <a:tabLst/>
                        <a:defRPr/>
                      </a:pPr>
                      <a:r>
                        <a:rPr lang="ja-JP" altLang="en-US" sz="1200" b="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b="0" kern="100" dirty="0" err="1">
                          <a:effectLst/>
                          <a:latin typeface="Meiryo UI" panose="020B0604030504040204" pitchFamily="50" charset="-128"/>
                          <a:ea typeface="Meiryo UI" panose="020B0604030504040204" pitchFamily="50" charset="-128"/>
                          <a:cs typeface="Meiryo UI" panose="020B0604030504040204" pitchFamily="50" charset="-128"/>
                        </a:rPr>
                        <a:t>て</a:t>
                      </a:r>
                      <a:r>
                        <a:rPr lang="ja-JP" altLang="ja-JP" sz="1200" b="0" kern="100" dirty="0">
                          <a:effectLst/>
                          <a:latin typeface="Meiryo UI" panose="020B0604030504040204" pitchFamily="50" charset="-128"/>
                          <a:ea typeface="Meiryo UI" panose="020B0604030504040204" pitchFamily="50" charset="-128"/>
                          <a:cs typeface="Meiryo UI" panose="020B0604030504040204" pitchFamily="50" charset="-128"/>
                        </a:rPr>
                        <a:t>利用</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443234">
                <a:tc>
                  <a:txBody>
                    <a:bodyPr/>
                    <a:lstStyle/>
                    <a:p>
                      <a:pPr marL="0" algn="just" defTabSz="1278623" rtl="0" eaLnBrk="1" latinLnBrk="0" hangingPunct="1"/>
                      <a:r>
                        <a:rPr kumimoji="1" lang="ja-JP" altLang="en-US" sz="1200" b="1"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200" b="1"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b="1"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章</a:t>
                      </a:r>
                      <a:endParaRPr kumimoji="1" lang="en-US" altLang="ja-JP" sz="1200" b="1"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just"/>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復興まちづくりイメージトレーニングの企画</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3302" rtl="0" eaLnBrk="1" fontAlgn="auto" latinLnBrk="0" hangingPunct="1">
                        <a:lnSpc>
                          <a:spcPct val="100000"/>
                        </a:lnSpc>
                        <a:spcBef>
                          <a:spcPts val="0"/>
                        </a:spcBef>
                        <a:spcAft>
                          <a:spcPts val="0"/>
                        </a:spcAft>
                        <a:buClrTx/>
                        <a:buSzTx/>
                        <a:buFontTx/>
                        <a:buNone/>
                        <a:tabLst/>
                        <a:defRPr/>
                      </a:pPr>
                      <a:r>
                        <a:rPr lang="ja-JP" altLang="en-US" sz="1200" b="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kern="100" dirty="0">
                          <a:effectLst/>
                          <a:latin typeface="Meiryo UI" panose="020B0604030504040204" pitchFamily="50" charset="-128"/>
                          <a:ea typeface="Meiryo UI" panose="020B0604030504040204" pitchFamily="50" charset="-128"/>
                          <a:cs typeface="Meiryo UI" panose="020B0604030504040204" pitchFamily="50" charset="-128"/>
                        </a:rPr>
                        <a:t>トレーニングの実施に際して準備する事項、留意点を掲載</a:t>
                      </a:r>
                      <a:endParaRPr lang="en-US" altLang="ja-JP" sz="12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361950" marR="0" lvl="0" indent="-179388" algn="just" defTabSz="913302"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en-US" sz="1200" b="0" kern="100" dirty="0">
                          <a:effectLst/>
                          <a:latin typeface="Meiryo UI" panose="020B0604030504040204" pitchFamily="50" charset="-128"/>
                          <a:ea typeface="Meiryo UI" panose="020B0604030504040204" pitchFamily="50" charset="-128"/>
                          <a:cs typeface="Meiryo UI" panose="020B0604030504040204" pitchFamily="50" charset="-128"/>
                        </a:rPr>
                        <a:t>担当部局や事務局の体制、プログラムの検討、参加者の設定方法、スケジュール</a:t>
                      </a:r>
                      <a:endParaRPr lang="en-US" altLang="ja-JP" sz="12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361950" marR="0" lvl="0" indent="-179388" algn="just" defTabSz="913302"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en-US" sz="1200" b="0" kern="100" dirty="0">
                          <a:effectLst/>
                          <a:latin typeface="Meiryo UI" panose="020B0604030504040204" pitchFamily="50" charset="-128"/>
                          <a:ea typeface="Meiryo UI" panose="020B0604030504040204" pitchFamily="50" charset="-128"/>
                          <a:cs typeface="Meiryo UI" panose="020B0604030504040204" pitchFamily="50" charset="-128"/>
                        </a:rPr>
                        <a:t>対象地区の設定方法</a:t>
                      </a:r>
                      <a:endParaRPr lang="en-US" altLang="ja-JP" sz="12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361950" marR="0" lvl="0" indent="-179388" algn="just" defTabSz="913302"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en-US" sz="1200" b="0" kern="100" dirty="0">
                          <a:effectLst/>
                          <a:latin typeface="Meiryo UI" panose="020B0604030504040204" pitchFamily="50" charset="-128"/>
                          <a:ea typeface="Meiryo UI" panose="020B0604030504040204" pitchFamily="50" charset="-128"/>
                          <a:cs typeface="Meiryo UI" panose="020B0604030504040204" pitchFamily="50" charset="-128"/>
                        </a:rPr>
                        <a:t>対象地区における世帯の設定や被害想定方法</a:t>
                      </a:r>
                      <a:endParaRPr lang="en-US" altLang="ja-JP" sz="12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361950" marR="0" lvl="0" indent="-179388" algn="just" defTabSz="913302"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en-US" sz="1200" b="0" kern="100" dirty="0">
                          <a:effectLst/>
                          <a:latin typeface="Meiryo UI" panose="020B0604030504040204" pitchFamily="50" charset="-128"/>
                          <a:ea typeface="Meiryo UI" panose="020B0604030504040204" pitchFamily="50" charset="-128"/>
                          <a:cs typeface="Meiryo UI" panose="020B0604030504040204" pitchFamily="50" charset="-128"/>
                        </a:rPr>
                        <a:t>準備する資料</a:t>
                      </a:r>
                      <a:endParaRPr lang="en-US" altLang="ja-JP" sz="12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361950" marR="0" lvl="0" indent="-179388" algn="just" defTabSz="913302"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en-US" sz="1200" b="0" kern="100" dirty="0">
                          <a:effectLst/>
                          <a:latin typeface="Meiryo UI" panose="020B0604030504040204" pitchFamily="50" charset="-128"/>
                          <a:ea typeface="Meiryo UI" panose="020B0604030504040204" pitchFamily="50" charset="-128"/>
                          <a:cs typeface="Meiryo UI" panose="020B0604030504040204" pitchFamily="50" charset="-128"/>
                        </a:rPr>
                        <a:t>クループワークにおける進行役の役割　等</a:t>
                      </a:r>
                      <a:endParaRPr lang="en-US" altLang="ja-JP" sz="12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3302"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トレーニングを企画する際、プログラムの内容、参加者</a:t>
                      </a:r>
                      <a:endParaRPr kumimoji="1" lang="en-US" altLang="ja-JP" sz="12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3302"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対象地区の設定、想定する被害の設定、準備する資料</a:t>
                      </a:r>
                      <a:endParaRPr kumimoji="1" lang="en-US" altLang="ja-JP" sz="12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3302"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等</a:t>
                      </a:r>
                      <a:r>
                        <a:rPr kumimoji="1" lang="ja-JP" altLang="en-US" sz="12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の</a:t>
                      </a:r>
                      <a:r>
                        <a:rPr kumimoji="1" lang="ja-JP" altLang="ja-JP" sz="12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参考として利用</a:t>
                      </a:r>
                    </a:p>
                    <a:p>
                      <a:pPr marL="0" marR="0" lvl="0" indent="0" algn="just" defTabSz="913302" rtl="0" eaLnBrk="1" fontAlgn="auto" latinLnBrk="0" hangingPunct="1">
                        <a:lnSpc>
                          <a:spcPct val="100000"/>
                        </a:lnSpc>
                        <a:spcBef>
                          <a:spcPts val="0"/>
                        </a:spcBef>
                        <a:spcAft>
                          <a:spcPts val="0"/>
                        </a:spcAft>
                        <a:buClrTx/>
                        <a:buSzTx/>
                        <a:buFontTx/>
                        <a:buNone/>
                        <a:tabLst/>
                        <a:defRPr/>
                      </a:pPr>
                      <a:r>
                        <a:rPr lang="ja-JP" altLang="en-US" sz="1200" b="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182562" marR="0" lvl="0" indent="0" algn="just" defTabSz="913302"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ja-JP" sz="12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83451">
                <a:tc>
                  <a:txBody>
                    <a:bodyPr/>
                    <a:lstStyle/>
                    <a:p>
                      <a:pPr marL="0" algn="just" defTabSz="1278623" rtl="0" eaLnBrk="1" latinLnBrk="0" hangingPunct="1"/>
                      <a:r>
                        <a:rPr kumimoji="1" lang="ja-JP" altLang="en-US" sz="1200" b="1"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200" b="1"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b="1"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章</a:t>
                      </a:r>
                      <a:endParaRPr kumimoji="1" lang="en-US" altLang="ja-JP" sz="1200" b="1"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just"/>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復興まちづくりイメージトレーニングの実施</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3302" rtl="0" eaLnBrk="1" fontAlgn="auto" latinLnBrk="0" hangingPunct="1">
                        <a:lnSpc>
                          <a:spcPct val="100000"/>
                        </a:lnSpc>
                        <a:spcBef>
                          <a:spcPts val="0"/>
                        </a:spcBef>
                        <a:spcAft>
                          <a:spcPts val="0"/>
                        </a:spcAft>
                        <a:buClrTx/>
                        <a:buSzTx/>
                        <a:buFontTx/>
                        <a:buNone/>
                        <a:tabLst/>
                        <a:defRPr/>
                      </a:pPr>
                      <a:r>
                        <a:rPr lang="ja-JP" altLang="en-US" sz="1200" b="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kern="100" dirty="0">
                          <a:effectLst/>
                          <a:latin typeface="Meiryo UI" panose="020B0604030504040204" pitchFamily="50" charset="-128"/>
                          <a:ea typeface="Meiryo UI" panose="020B0604030504040204" pitchFamily="50" charset="-128"/>
                          <a:cs typeface="Meiryo UI" panose="020B0604030504040204" pitchFamily="50" charset="-128"/>
                        </a:rPr>
                        <a:t>トレーニングの実施に際して運営上の留意点等を掲載</a:t>
                      </a:r>
                      <a:endParaRPr lang="en-US" altLang="ja-JP" sz="12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361950" marR="0" lvl="0" indent="-179388" algn="just" defTabSz="913302"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トレーニングの実施内容、結果のとりまとめ及び結果の活用方法</a:t>
                      </a:r>
                      <a:endParaRPr kumimoji="1" lang="en-US" altLang="ja-JP" sz="12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p>
                      <a:pPr marL="182562" marR="0" lvl="0" indent="0" algn="just" defTabSz="913302"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2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５つの自治体（さいたま市、海老名市、春日井市、京都市、徳島県）</a:t>
                      </a:r>
                      <a:endParaRPr kumimoji="1" lang="en-US" altLang="ja-JP" sz="12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p>
                      <a:pPr marL="182562" marR="0" lvl="0" indent="0" algn="just" defTabSz="913302"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においてトレーニングを施行実施</a:t>
                      </a:r>
                    </a:p>
                    <a:p>
                      <a:pPr marL="0" marR="0" lvl="0" indent="0" algn="just" defTabSz="913302"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トレーニングを実施する際、プログラムの進め方を検討する際に参考として利用</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80953">
                <a:tc>
                  <a:txBody>
                    <a:bodyPr/>
                    <a:lstStyle/>
                    <a:p>
                      <a:pPr algn="just"/>
                      <a:r>
                        <a:rPr kumimoji="1"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章</a:t>
                      </a:r>
                      <a:endParaRPr kumimoji="1"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just"/>
                      <a:r>
                        <a:rPr kumimoji="0"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事例集</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3302" rtl="0" eaLnBrk="1" fontAlgn="auto" latinLnBrk="0" hangingPunct="1">
                        <a:lnSpc>
                          <a:spcPct val="100000"/>
                        </a:lnSpc>
                        <a:spcBef>
                          <a:spcPts val="0"/>
                        </a:spcBef>
                        <a:spcAft>
                          <a:spcPts val="0"/>
                        </a:spcAft>
                        <a:buClrTx/>
                        <a:buSzTx/>
                        <a:buFontTx/>
                        <a:buNone/>
                        <a:tabLst/>
                        <a:defRPr/>
                      </a:pPr>
                      <a:r>
                        <a:rPr lang="ja-JP" altLang="en-US" sz="1200" b="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kern="100" dirty="0">
                          <a:effectLst/>
                          <a:latin typeface="Meiryo UI" panose="020B0604030504040204" pitchFamily="50" charset="-128"/>
                          <a:ea typeface="Meiryo UI" panose="020B0604030504040204" pitchFamily="50" charset="-128"/>
                          <a:cs typeface="Meiryo UI" panose="020B0604030504040204" pitchFamily="50" charset="-128"/>
                        </a:rPr>
                        <a:t>トレーニングを試行実施した地方公共団体及び先進的に実施している地方公共団体の実施目的や概要に</a:t>
                      </a:r>
                      <a:endParaRPr lang="en-US" altLang="ja-JP" sz="12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3302" rtl="0" eaLnBrk="1" fontAlgn="auto" latinLnBrk="0" hangingPunct="1">
                        <a:lnSpc>
                          <a:spcPct val="100000"/>
                        </a:lnSpc>
                        <a:spcBef>
                          <a:spcPts val="0"/>
                        </a:spcBef>
                        <a:spcAft>
                          <a:spcPts val="0"/>
                        </a:spcAft>
                        <a:buClrTx/>
                        <a:buSzTx/>
                        <a:buFontTx/>
                        <a:buNone/>
                        <a:tabLst/>
                        <a:defRPr/>
                      </a:pPr>
                      <a:r>
                        <a:rPr lang="ja-JP" altLang="en-US" sz="1200" b="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200" b="0" kern="100" dirty="0">
                          <a:effectLst/>
                          <a:latin typeface="Meiryo UI" panose="020B0604030504040204" pitchFamily="50" charset="-128"/>
                          <a:ea typeface="Meiryo UI" panose="020B0604030504040204" pitchFamily="50" charset="-128"/>
                          <a:cs typeface="Meiryo UI" panose="020B0604030504040204" pitchFamily="50" charset="-128"/>
                        </a:rPr>
                        <a:t>ついて掲載</a:t>
                      </a:r>
                      <a:endParaRPr lang="en-US" altLang="ja-JP" sz="12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3302"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トレーニングを試行実施した地方公共団体及び先進的に実施している地方公共団体の実施内容を把握し、</a:t>
                      </a:r>
                      <a:endParaRPr kumimoji="1" lang="en-US" altLang="ja-JP" sz="12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3302"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2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200" b="0" kern="1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これから企画・実施する際の参考として利用</a:t>
                      </a:r>
                      <a:endParaRPr lang="en-US" altLang="ja-JP" sz="12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307" name="四角形: 角を丸くする 58"/>
          <p:cNvSpPr/>
          <p:nvPr/>
        </p:nvSpPr>
        <p:spPr>
          <a:xfrm>
            <a:off x="107504" y="692696"/>
            <a:ext cx="8928992" cy="360040"/>
          </a:xfrm>
          <a:prstGeom prst="round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手引きの構成と利用方法</a:t>
            </a:r>
          </a:p>
        </p:txBody>
      </p:sp>
      <p:pic>
        <p:nvPicPr>
          <p:cNvPr id="1308" name="図 72"/>
          <p:cNvPicPr>
            <a:picLocks noChangeAspect="1"/>
          </p:cNvPicPr>
          <p:nvPr/>
        </p:nvPicPr>
        <p:blipFill>
          <a:blip r:embed="rId3"/>
          <a:stretch>
            <a:fillRect/>
          </a:stretch>
        </p:blipFill>
        <p:spPr>
          <a:xfrm>
            <a:off x="7652129" y="2895498"/>
            <a:ext cx="1312359" cy="1829288"/>
          </a:xfrm>
          <a:prstGeom prst="rect">
            <a:avLst/>
          </a:prstGeom>
        </p:spPr>
      </p:pic>
      <p:pic>
        <p:nvPicPr>
          <p:cNvPr id="1309" name="図 73"/>
          <p:cNvPicPr>
            <a:picLocks noChangeAspect="1"/>
          </p:cNvPicPr>
          <p:nvPr/>
        </p:nvPicPr>
        <p:blipFill>
          <a:blip r:embed="rId4"/>
          <a:stretch>
            <a:fillRect/>
          </a:stretch>
        </p:blipFill>
        <p:spPr>
          <a:xfrm>
            <a:off x="5583923" y="3251038"/>
            <a:ext cx="2012413" cy="1339260"/>
          </a:xfrm>
          <a:prstGeom prst="rect">
            <a:avLst/>
          </a:prstGeom>
        </p:spPr>
      </p:pic>
      <p:sp>
        <p:nvSpPr>
          <p:cNvPr id="1310" name="テキスト ボックス 1480"/>
          <p:cNvSpPr txBox="1"/>
          <p:nvPr/>
        </p:nvSpPr>
        <p:spPr>
          <a:xfrm>
            <a:off x="7596336" y="2646144"/>
            <a:ext cx="1384526" cy="229450"/>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algn="ctr">
              <a:lnSpc>
                <a:spcPts val="1200"/>
              </a:lnSpc>
              <a:spcAft>
                <a:spcPts val="0"/>
              </a:spcAft>
            </a:pPr>
            <a:r>
              <a:rPr lang="ja-JP" altLang="en-US" sz="1050" b="1" kern="100" dirty="0">
                <a:latin typeface="Meiryo UI" panose="020B0604030504040204" pitchFamily="50" charset="-128"/>
                <a:ea typeface="Meiryo UI" panose="020B0604030504040204" pitchFamily="50" charset="-128"/>
                <a:cs typeface="Meiryo UI" panose="020B0604030504040204" pitchFamily="50" charset="-128"/>
              </a:rPr>
              <a:t>表　世帯属性の設定</a:t>
            </a:r>
            <a:endParaRPr lang="ja-JP" altLang="en-US" sz="105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11" name="テキスト ボックス 1480"/>
          <p:cNvSpPr txBox="1"/>
          <p:nvPr/>
        </p:nvSpPr>
        <p:spPr>
          <a:xfrm>
            <a:off x="5940152" y="4566327"/>
            <a:ext cx="1333600" cy="187351"/>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algn="ctr">
              <a:lnSpc>
                <a:spcPts val="1200"/>
              </a:lnSpc>
              <a:spcAft>
                <a:spcPts val="0"/>
              </a:spcAft>
            </a:pPr>
            <a:r>
              <a:rPr lang="ja-JP" altLang="en-US" sz="1050" b="1" kern="100" dirty="0">
                <a:latin typeface="Meiryo UI" panose="020B0604030504040204" pitchFamily="50" charset="-128"/>
                <a:ea typeface="Meiryo UI" panose="020B0604030504040204" pitchFamily="50" charset="-128"/>
                <a:cs typeface="Meiryo UI" panose="020B0604030504040204" pitchFamily="50" charset="-128"/>
              </a:rPr>
              <a:t>図　被害想定の設定</a:t>
            </a:r>
            <a:endParaRPr lang="ja-JP" altLang="en-US" sz="1050" kern="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312" name="図 76" descr="\\Ro-file\koutsuu\LA\◇平成28年度業務\（LLA16004）市街地復興計画の策定円滑化\03）市街地復興計画策定訓練の試行及び課題整理\02）春日井市\イメトレ_写真\フリーディスカッション\IMG_1280.JPG"/>
          <p:cNvPicPr/>
          <p:nvPr/>
        </p:nvPicPr>
        <p:blipFill>
          <a:blip r:embed="rId5"/>
          <a:stretch>
            <a:fillRect/>
          </a:stretch>
        </p:blipFill>
        <p:spPr>
          <a:xfrm>
            <a:off x="7956376" y="4864908"/>
            <a:ext cx="988093" cy="740700"/>
          </a:xfrm>
          <a:prstGeom prst="rect">
            <a:avLst/>
          </a:prstGeom>
          <a:noFill/>
          <a:ln>
            <a:noFill/>
          </a:ln>
        </p:spPr>
      </p:pic>
      <p:pic>
        <p:nvPicPr>
          <p:cNvPr id="1313" name="図 77" descr="\\Ro-file\koutsuu\LA\◇平成28年度業務\（LLA16004）市街地復興計画の策定円滑化\03）市街地復興計画策定訓練の試行及び課題整理\01）海老名市\160805_第2回_打合せ資料\イメトレ研修写真\IMG_1048.JPG"/>
          <p:cNvPicPr/>
          <p:nvPr/>
        </p:nvPicPr>
        <p:blipFill>
          <a:blip r:embed="rId6"/>
          <a:stretch>
            <a:fillRect/>
          </a:stretch>
        </p:blipFill>
        <p:spPr>
          <a:xfrm>
            <a:off x="3609021" y="3965922"/>
            <a:ext cx="1073234" cy="804118"/>
          </a:xfrm>
          <a:prstGeom prst="rect">
            <a:avLst/>
          </a:prstGeom>
          <a:noFill/>
          <a:ln>
            <a:noFill/>
          </a:ln>
        </p:spPr>
      </p:pic>
      <p:pic>
        <p:nvPicPr>
          <p:cNvPr id="1314" name="図 49" descr="\\Ro-file\koutsuu\LA\◇平成28年度業務\（LLA16004）市街地復興計画の策定円滑化\03）市街地復興計画策定訓練の試行及び課題整理\02）春日井市\イメトレ_写真\上条地区での現地視察\DSCN9079.JPG"/>
          <p:cNvPicPr/>
          <p:nvPr/>
        </p:nvPicPr>
        <p:blipFill>
          <a:blip r:embed="rId7"/>
          <a:srcRect l="6863" r="21999"/>
          <a:stretch>
            <a:fillRect/>
          </a:stretch>
        </p:blipFill>
        <p:spPr>
          <a:xfrm>
            <a:off x="4716016" y="3959499"/>
            <a:ext cx="882503" cy="816964"/>
          </a:xfrm>
          <a:prstGeom prst="rect">
            <a:avLst/>
          </a:prstGeom>
          <a:noFill/>
          <a:ln>
            <a:noFill/>
          </a:ln>
        </p:spPr>
      </p:pic>
      <p:pic>
        <p:nvPicPr>
          <p:cNvPr id="1315" name="図 50" descr="\\Ro-file\koutsuu\LA\◇平成28年度業務\（LLA16004）市街地復興計画の策定円滑化\03）市街地復興計画策定訓練の試行及び課題整理\01）海老名市\イメトレ_写真\村木撮影\IMG_1119.JPG"/>
          <p:cNvPicPr/>
          <p:nvPr/>
        </p:nvPicPr>
        <p:blipFill>
          <a:blip r:embed="rId8"/>
          <a:stretch>
            <a:fillRect/>
          </a:stretch>
        </p:blipFill>
        <p:spPr>
          <a:xfrm>
            <a:off x="6879305" y="4852742"/>
            <a:ext cx="1005063" cy="752866"/>
          </a:xfrm>
          <a:prstGeom prst="rect">
            <a:avLst/>
          </a:prstGeom>
          <a:noFill/>
          <a:ln>
            <a:noFill/>
          </a:ln>
        </p:spPr>
      </p:pic>
      <p:sp>
        <p:nvSpPr>
          <p:cNvPr id="1316" name="テキスト ボックス 1437"/>
          <p:cNvSpPr txBox="1"/>
          <p:nvPr/>
        </p:nvSpPr>
        <p:spPr>
          <a:xfrm>
            <a:off x="1814358" y="4269515"/>
            <a:ext cx="2126460" cy="455271"/>
          </a:xfrm>
          <a:prstGeom prst="rect">
            <a:avLst/>
          </a:prstGeom>
          <a:noFill/>
          <a:ln w="6350">
            <a:noFill/>
          </a:ln>
        </p:spPr>
        <p:txBody>
          <a:bodyPr rot="0" spcFirstLastPara="0" vert="horz" wrap="square" lIns="84406" tIns="42203" rIns="84406" bIns="42203" numCol="1" spcCol="0" rtlCol="0" fromWordArt="0" anchor="t" anchorCtr="0" forceAA="0" compatLnSpc="1">
            <a:prstTxWarp prst="textNoShape">
              <a:avLst/>
            </a:prstTxWarp>
            <a:noAutofit/>
          </a:bodyPr>
          <a:lstStyle/>
          <a:p>
            <a:pPr>
              <a:spcAft>
                <a:spcPts val="0"/>
              </a:spcAft>
            </a:pPr>
            <a:r>
              <a:rPr lang="ja-JP" altLang="en-US" sz="1000" b="1" kern="100" dirty="0">
                <a:latin typeface="Meiryo UI" panose="020B0604030504040204" pitchFamily="50" charset="-128"/>
                <a:ea typeface="Meiryo UI" panose="020B0604030504040204" pitchFamily="50" charset="-128"/>
                <a:cs typeface="Meiryo UI" panose="020B0604030504040204" pitchFamily="50" charset="-128"/>
              </a:rPr>
              <a:t>写真　</a:t>
            </a:r>
            <a:endParaRPr lang="en-US" altLang="ja-JP" sz="1000" b="1" kern="100" dirty="0">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1000" b="1" kern="100" dirty="0">
                <a:latin typeface="Meiryo UI" panose="020B0604030504040204" pitchFamily="50" charset="-128"/>
                <a:ea typeface="Meiryo UI" panose="020B0604030504040204" pitchFamily="50" charset="-128"/>
                <a:cs typeface="Meiryo UI" panose="020B0604030504040204" pitchFamily="50" charset="-128"/>
              </a:rPr>
              <a:t>左：模擬ワークショップの様子</a:t>
            </a:r>
            <a:endParaRPr lang="en-US" altLang="ja-JP" sz="1000" b="1" kern="100" dirty="0">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1000" b="1" kern="100" dirty="0">
                <a:latin typeface="Meiryo UI" panose="020B0604030504040204" pitchFamily="50" charset="-128"/>
                <a:ea typeface="Meiryo UI" panose="020B0604030504040204" pitchFamily="50" charset="-128"/>
                <a:cs typeface="Meiryo UI" panose="020B0604030504040204" pitchFamily="50" charset="-128"/>
              </a:rPr>
              <a:t>右：ｸﾞﾙｰﾌﾟﾜｰｸ前に現地を確認</a:t>
            </a:r>
          </a:p>
        </p:txBody>
      </p:sp>
    </p:spTree>
    <p:extLst>
      <p:ext uri="{BB962C8B-B14F-4D97-AF65-F5344CB8AC3E}">
        <p14:creationId xmlns:p14="http://schemas.microsoft.com/office/powerpoint/2010/main" val="2484109695"/>
      </p:ext>
    </p:extLst>
  </p:cSld>
  <p:clrMapOvr>
    <a:masterClrMapping/>
  </p:clrMapOvr>
</p:sld>
</file>

<file path=ppt/theme/theme1.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custGeom>
          <a:avLst/>
          <a:gdLst/>
          <a:ahLst/>
          <a:cxnLst/>
          <a:rect l="l" t="t" r="r" b="b"/>
          <a:pathLst/>
        </a:custGeom>
        <a:solidFill>
          <a:schemeClr val="bg1"/>
        </a:solidFill>
        <a:ln w="12700" cap="flat" cmpd="sng" algn="ctr">
          <a:solidFill>
            <a:schemeClr val="tx1"/>
          </a:solidFill>
          <a:prstDash val="solid"/>
          <a:round/>
          <a:headEnd type="none" w="med" len="med"/>
          <a:tailEnd type="none" w="med" len="med"/>
        </a:ln>
        <a:effectLst/>
      </a:spPr>
      <a:bodyPr vertOverflow="overflow" horzOverflow="overflow" wrap="square" numCol="1" rtlCol="0" anchor="t" anchorCtr="0" compatLnSpc="1">
        <a:spAutoFit/>
      </a:bodyPr>
      <a:lstStyle>
        <a:defPPr marL="0" marR="0" indent="0" algn="l" defTabSz="914400" rtl="0" eaLnBrk="0" fontAlgn="base" latinLnBrk="0" hangingPunct="0">
          <a:lnSpc>
            <a:spcPct val="100000"/>
          </a:lnSpc>
          <a:spcBef>
            <a:spcPct val="0"/>
          </a:spcBef>
          <a:spcAft>
            <a:spcPct val="0"/>
          </a:spcAft>
          <a:defRPr kumimoji="1" sz="1200" b="0" i="0" u="none" strike="noStrike" cap="none" normalizeH="0" baseline="0" smtClean="0">
            <a:ln>
              <a:noFill/>
            </a:ln>
            <a:solidFill>
              <a:schemeClr val="tx1"/>
            </a:solidFill>
            <a:effectLst/>
            <a:latin typeface="Arial"/>
            <a:ea typeface="ＭＳ Ｐゴシック"/>
          </a:defRPr>
        </a:defPPr>
      </a:lstStyle>
    </a:spDef>
    <a:lnDef>
      <a:spPr>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Overflow="overflow" horzOverflow="overflow" wrap="square" numCol="1" anchor="t" anchorCtr="0" compatLnSpc="1">
        <a:spAutoFit/>
      </a:bodyPr>
      <a:lstStyle>
        <a:defPPr marL="0" marR="0" indent="0" algn="l" defTabSz="914400" rtl="0" eaLnBrk="0" fontAlgn="base" latinLnBrk="0" hangingPunct="0">
          <a:lnSpc>
            <a:spcPct val="100000"/>
          </a:lnSpc>
          <a:spcBef>
            <a:spcPct val="0"/>
          </a:spcBef>
          <a:spcAft>
            <a:spcPct val="0"/>
          </a:spcAft>
          <a:defRPr kumimoji="1" lang="ja-JP" sz="1200" b="0" i="0" u="none" strike="noStrike" cap="none" normalizeH="0" baseline="0" smtClean="0">
            <a:ln>
              <a:noFill/>
            </a:ln>
            <a:solidFill>
              <a:schemeClr val="tx1"/>
            </a:solidFill>
            <a:effectLst/>
            <a:latin typeface="Arial"/>
            <a:ea typeface="ＭＳ Ｐゴシック"/>
          </a:defRPr>
        </a:defPPr>
      </a:lstStyle>
    </a:lnDef>
    <a:txDef>
      <a:spPr>
        <a:custGeom>
          <a:avLst/>
          <a:gdLst/>
          <a:ahLst/>
          <a:cxnLst/>
          <a:rect l="l" t="t" r="r" b="b"/>
          <a:pathLst/>
        </a:custGeom>
        <a:solidFill>
          <a:srgbClr val="9BDFF7"/>
        </a:solidFill>
      </a:spPr>
      <a:bodyPr vertOverflow="overflow" horzOverflow="overflow" wrap="square" rtlCol="0">
        <a:spAutoFit/>
      </a:bodyPr>
      <a:lstStyle>
        <a:defPPr>
          <a:defRPr kumimoji="1" dirty="0"/>
        </a:defPPr>
      </a:lstStyle>
    </a:tx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1173</Words>
  <Application>Microsoft Office PowerPoint</Application>
  <PresentationFormat>画面に合わせる (4:3)</PresentationFormat>
  <Paragraphs>122</Paragraphs>
  <Slides>6</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6</vt:i4>
      </vt:variant>
    </vt:vector>
  </HeadingPairs>
  <TitlesOfParts>
    <vt:vector size="17" baseType="lpstr">
      <vt:lpstr>HGP創英角ｺﾞｼｯｸUB</vt:lpstr>
      <vt:lpstr>Meiryo UI</vt:lpstr>
      <vt:lpstr>メイリオ</vt:lpstr>
      <vt:lpstr>游明朝</vt:lpstr>
      <vt:lpstr>Arial</vt:lpstr>
      <vt:lpstr>Calibri</vt:lpstr>
      <vt:lpstr>Times New Roman</vt:lpstr>
      <vt:lpstr>Wingdings</vt:lpstr>
      <vt:lpstr>2_Office テーマ</vt:lpstr>
      <vt:lpstr>標準デザイン</vt:lpstr>
      <vt:lpstr>テーマ1</vt:lpstr>
      <vt:lpstr>復興まちづくりイメージトレーニング</vt:lpstr>
      <vt:lpstr>PowerPoint プレゼンテーション</vt:lpstr>
      <vt:lpstr>PowerPoint プレゼンテーション</vt:lpstr>
      <vt:lpstr>PowerPoint プレゼンテーション</vt:lpstr>
      <vt:lpstr>PowerPoint プレゼンテーション</vt:lpstr>
      <vt:lpstr>復興まちづくりイメージトレーニングの手引きについて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2024-03-15T07:48:24Z</dcterms:created>
  <dcterms:modified xsi:type="dcterms:W3CDTF">2024-03-15T07:49:28Z</dcterms:modified>
</cp:coreProperties>
</file>