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5" r:id="rId1"/>
    <p:sldMasterId id="2147483648" r:id="rId2"/>
    <p:sldMasterId id="2147483816" r:id="rId3"/>
  </p:sldMasterIdLst>
  <p:notesMasterIdLst>
    <p:notesMasterId r:id="rId10"/>
  </p:notesMasterIdLst>
  <p:handoutMasterIdLst>
    <p:handoutMasterId r:id="rId11"/>
  </p:handoutMasterIdLst>
  <p:sldIdLst>
    <p:sldId id="785" r:id="rId4"/>
    <p:sldId id="738" r:id="rId5"/>
    <p:sldId id="783" r:id="rId6"/>
    <p:sldId id="786" r:id="rId7"/>
    <p:sldId id="787" r:id="rId8"/>
    <p:sldId id="864"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7033"/>
    <a:srgbClr val="385D8A"/>
    <a:srgbClr val="4087C8"/>
    <a:srgbClr val="FF6600"/>
    <a:srgbClr val="FF0066"/>
    <a:srgbClr val="DE00A4"/>
    <a:srgbClr val="FF9FFF"/>
    <a:srgbClr val="FF99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中間スタイル 1 - アクセント 6">
    <a:wholeTbl>
      <a:tcTxStyle>
        <a:fontRef idx="minor">
          <a:srgbClr val="00000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rgbClr val="00000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7"/>
    <p:restoredTop sz="94790" autoAdjust="0"/>
  </p:normalViewPr>
  <p:slideViewPr>
    <p:cSldViewPr>
      <p:cViewPr varScale="1">
        <p:scale>
          <a:sx n="65" d="100"/>
          <a:sy n="65" d="100"/>
        </p:scale>
        <p:origin x="1216" y="60"/>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1902"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7" name="ヘッダー プレースホルダー 1"/>
          <p:cNvSpPr>
            <a:spLocks noGrp="1"/>
          </p:cNvSpPr>
          <p:nvPr>
            <p:ph type="hdr" sz="quarter"/>
          </p:nvPr>
        </p:nvSpPr>
        <p:spPr>
          <a:xfrm>
            <a:off x="2" y="0"/>
            <a:ext cx="2919413" cy="495300"/>
          </a:xfrm>
          <a:prstGeom prst="rect">
            <a:avLst/>
          </a:prstGeom>
        </p:spPr>
        <p:txBody>
          <a:bodyPr vert="horz" lIns="91412" tIns="45706" rIns="91412" bIns="45706" rtlCol="0"/>
          <a:lstStyle>
            <a:lvl1pPr algn="l">
              <a:defRPr sz="1200"/>
            </a:lvl1pPr>
          </a:lstStyle>
          <a:p>
            <a:endParaRPr kumimoji="1" lang="ja-JP" altLang="en-US"/>
          </a:p>
        </p:txBody>
      </p:sp>
      <p:sp>
        <p:nvSpPr>
          <p:cNvPr id="1258" name="日付プレースホルダー 2"/>
          <p:cNvSpPr>
            <a:spLocks noGrp="1"/>
          </p:cNvSpPr>
          <p:nvPr>
            <p:ph type="dt" sz="quarter" idx="1"/>
          </p:nvPr>
        </p:nvSpPr>
        <p:spPr>
          <a:xfrm>
            <a:off x="3814763" y="0"/>
            <a:ext cx="2919412" cy="495300"/>
          </a:xfrm>
          <a:prstGeom prst="rect">
            <a:avLst/>
          </a:prstGeom>
        </p:spPr>
        <p:txBody>
          <a:bodyPr vert="horz" lIns="91412" tIns="45706" rIns="91412" bIns="45706" rtlCol="0"/>
          <a:lstStyle>
            <a:lvl1pPr algn="r">
              <a:defRPr sz="1200"/>
            </a:lvl1pPr>
          </a:lstStyle>
          <a:p>
            <a:fld id="{70F617EE-119F-4A54-B122-504347DC7E29}" type="datetimeFigureOut">
              <a:rPr kumimoji="1" lang="ja-JP" altLang="en-US" smtClean="0"/>
              <a:t>2024/3/15</a:t>
            </a:fld>
            <a:endParaRPr kumimoji="1" lang="ja-JP" altLang="en-US"/>
          </a:p>
        </p:txBody>
      </p:sp>
      <p:sp>
        <p:nvSpPr>
          <p:cNvPr id="1259" name="フッター プレースホルダー 3"/>
          <p:cNvSpPr>
            <a:spLocks noGrp="1"/>
          </p:cNvSpPr>
          <p:nvPr>
            <p:ph type="ftr" sz="quarter" idx="2"/>
          </p:nvPr>
        </p:nvSpPr>
        <p:spPr>
          <a:xfrm>
            <a:off x="2" y="9371014"/>
            <a:ext cx="2919413" cy="495300"/>
          </a:xfrm>
          <a:prstGeom prst="rect">
            <a:avLst/>
          </a:prstGeom>
        </p:spPr>
        <p:txBody>
          <a:bodyPr vert="horz" lIns="91412" tIns="45706" rIns="91412" bIns="45706" rtlCol="0" anchor="b"/>
          <a:lstStyle>
            <a:lvl1pPr algn="l">
              <a:defRPr sz="1200"/>
            </a:lvl1pPr>
          </a:lstStyle>
          <a:p>
            <a:endParaRPr kumimoji="1" lang="ja-JP" altLang="en-US"/>
          </a:p>
        </p:txBody>
      </p:sp>
      <p:sp>
        <p:nvSpPr>
          <p:cNvPr id="1260" name="スライド番号プレースホルダー 4"/>
          <p:cNvSpPr>
            <a:spLocks noGrp="1"/>
          </p:cNvSpPr>
          <p:nvPr>
            <p:ph type="sldNum" sz="quarter" idx="3"/>
          </p:nvPr>
        </p:nvSpPr>
        <p:spPr>
          <a:xfrm>
            <a:off x="3814763" y="9371014"/>
            <a:ext cx="2919412" cy="495300"/>
          </a:xfrm>
          <a:prstGeom prst="rect">
            <a:avLst/>
          </a:prstGeom>
        </p:spPr>
        <p:txBody>
          <a:bodyPr vert="horz" lIns="91412" tIns="45706" rIns="91412" bIns="45706" rtlCol="0" anchor="b"/>
          <a:lstStyle>
            <a:lvl1pPr algn="r">
              <a:defRPr sz="1200"/>
            </a:lvl1pPr>
          </a:lstStyle>
          <a:p>
            <a:fld id="{3C89651A-5598-4811-9B01-E168C626016E}" type="slidenum">
              <a:rPr kumimoji="1" lang="ja-JP" altLang="en-US" smtClean="0"/>
              <a:t>‹#›</a:t>
            </a:fld>
            <a:endParaRPr kumimoji="1" lang="ja-JP" altLang="en-US"/>
          </a:p>
        </p:txBody>
      </p:sp>
    </p:spTree>
    <p:extLst>
      <p:ext uri="{BB962C8B-B14F-4D97-AF65-F5344CB8AC3E}">
        <p14:creationId xmlns:p14="http://schemas.microsoft.com/office/powerpoint/2010/main" val="2669738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0" name="ヘッダー プレースホルダー 1"/>
          <p:cNvSpPr>
            <a:spLocks noGrp="1"/>
          </p:cNvSpPr>
          <p:nvPr>
            <p:ph type="hdr" sz="quarter"/>
          </p:nvPr>
        </p:nvSpPr>
        <p:spPr>
          <a:xfrm>
            <a:off x="2" y="0"/>
            <a:ext cx="2919413" cy="495300"/>
          </a:xfrm>
          <a:prstGeom prst="rect">
            <a:avLst/>
          </a:prstGeom>
        </p:spPr>
        <p:txBody>
          <a:bodyPr vert="horz" lIns="91412" tIns="45706" rIns="91412" bIns="45706" rtlCol="0"/>
          <a:lstStyle>
            <a:lvl1pPr algn="l">
              <a:defRPr sz="1200"/>
            </a:lvl1pPr>
          </a:lstStyle>
          <a:p>
            <a:endParaRPr kumimoji="1" lang="ja-JP" altLang="en-US"/>
          </a:p>
        </p:txBody>
      </p:sp>
      <p:sp>
        <p:nvSpPr>
          <p:cNvPr id="1251" name="日付プレースホルダー 2"/>
          <p:cNvSpPr>
            <a:spLocks noGrp="1"/>
          </p:cNvSpPr>
          <p:nvPr>
            <p:ph type="dt" idx="1"/>
          </p:nvPr>
        </p:nvSpPr>
        <p:spPr>
          <a:xfrm>
            <a:off x="3814763" y="0"/>
            <a:ext cx="2919412" cy="495300"/>
          </a:xfrm>
          <a:prstGeom prst="rect">
            <a:avLst/>
          </a:prstGeom>
        </p:spPr>
        <p:txBody>
          <a:bodyPr vert="horz" lIns="91412" tIns="45706" rIns="91412" bIns="45706" rtlCol="0"/>
          <a:lstStyle>
            <a:lvl1pPr algn="r">
              <a:defRPr sz="1200"/>
            </a:lvl1pPr>
          </a:lstStyle>
          <a:p>
            <a:fld id="{B4D07876-9F76-4EB4-9A0E-D5753E99466E}" type="datetimeFigureOut">
              <a:rPr kumimoji="1" lang="ja-JP" altLang="en-US" smtClean="0"/>
              <a:t>2024/3/15</a:t>
            </a:fld>
            <a:endParaRPr kumimoji="1" lang="ja-JP" altLang="en-US"/>
          </a:p>
        </p:txBody>
      </p:sp>
      <p:sp>
        <p:nvSpPr>
          <p:cNvPr id="1252"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12" tIns="45706" rIns="91412" bIns="45706" rtlCol="0" anchor="ctr"/>
          <a:lstStyle/>
          <a:p>
            <a:endParaRPr lang="ja-JP" altLang="en-US"/>
          </a:p>
        </p:txBody>
      </p:sp>
      <p:sp>
        <p:nvSpPr>
          <p:cNvPr id="1253" name="ノート プレースホルダー 4"/>
          <p:cNvSpPr>
            <a:spLocks noGrp="1"/>
          </p:cNvSpPr>
          <p:nvPr>
            <p:ph type="body" sz="quarter" idx="3"/>
          </p:nvPr>
        </p:nvSpPr>
        <p:spPr>
          <a:xfrm>
            <a:off x="673102" y="4748213"/>
            <a:ext cx="5389563" cy="3884612"/>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254" name="フッター プレースホルダー 5"/>
          <p:cNvSpPr>
            <a:spLocks noGrp="1"/>
          </p:cNvSpPr>
          <p:nvPr>
            <p:ph type="ftr" sz="quarter" idx="4"/>
          </p:nvPr>
        </p:nvSpPr>
        <p:spPr>
          <a:xfrm>
            <a:off x="2" y="9371014"/>
            <a:ext cx="2919413" cy="495300"/>
          </a:xfrm>
          <a:prstGeom prst="rect">
            <a:avLst/>
          </a:prstGeom>
        </p:spPr>
        <p:txBody>
          <a:bodyPr vert="horz" lIns="91412" tIns="45706" rIns="91412" bIns="45706" rtlCol="0" anchor="b"/>
          <a:lstStyle>
            <a:lvl1pPr algn="l">
              <a:defRPr sz="1200"/>
            </a:lvl1pPr>
          </a:lstStyle>
          <a:p>
            <a:endParaRPr kumimoji="1" lang="ja-JP" altLang="en-US"/>
          </a:p>
        </p:txBody>
      </p:sp>
      <p:sp>
        <p:nvSpPr>
          <p:cNvPr id="1255" name="スライド番号プレースホルダー 6"/>
          <p:cNvSpPr>
            <a:spLocks noGrp="1"/>
          </p:cNvSpPr>
          <p:nvPr>
            <p:ph type="sldNum" sz="quarter" idx="5"/>
          </p:nvPr>
        </p:nvSpPr>
        <p:spPr>
          <a:xfrm>
            <a:off x="3814763" y="9371014"/>
            <a:ext cx="2919412" cy="495300"/>
          </a:xfrm>
          <a:prstGeom prst="rect">
            <a:avLst/>
          </a:prstGeom>
        </p:spPr>
        <p:txBody>
          <a:bodyPr vert="horz" lIns="91412" tIns="45706" rIns="91412" bIns="45706" rtlCol="0" anchor="b"/>
          <a:lstStyle>
            <a:lvl1pPr algn="r">
              <a:defRPr sz="1200"/>
            </a:lvl1pPr>
          </a:lstStyle>
          <a:p>
            <a:fld id="{8DDA4BA4-F06E-4811-AC83-12FC491377E4}" type="slidenum">
              <a:rPr kumimoji="1" lang="ja-JP" altLang="en-US" smtClean="0"/>
              <a:t>‹#›</a:t>
            </a:fld>
            <a:endParaRPr kumimoji="1" lang="ja-JP" altLang="en-US"/>
          </a:p>
        </p:txBody>
      </p:sp>
    </p:spTree>
    <p:extLst>
      <p:ext uri="{BB962C8B-B14F-4D97-AF65-F5344CB8AC3E}">
        <p14:creationId xmlns:p14="http://schemas.microsoft.com/office/powerpoint/2010/main" val="32649261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9" name="スライド イメージ プレースホルダー 1"/>
          <p:cNvSpPr>
            <a:spLocks noGrp="1" noRot="1" noChangeAspect="1"/>
          </p:cNvSpPr>
          <p:nvPr>
            <p:ph type="sldImg"/>
          </p:nvPr>
        </p:nvSpPr>
        <p:spPr/>
      </p:sp>
      <p:sp>
        <p:nvSpPr>
          <p:cNvPr id="1290" name="スライド番号プレースホルダー 3"/>
          <p:cNvSpPr>
            <a:spLocks noGrp="1"/>
          </p:cNvSpPr>
          <p:nvPr>
            <p:ph type="sldNum" sz="quarter" idx="10"/>
          </p:nvPr>
        </p:nvSpPr>
        <p:spPr/>
        <p:txBody>
          <a:bodyPr/>
          <a:lstStyle/>
          <a:p>
            <a:pPr>
              <a:defRPr/>
            </a:pPr>
            <a:fld id="{130A7F32-40B5-4BC2-BD10-37A607C07F0C}" type="slidenum">
              <a:rPr lang="ja-JP" altLang="en-US" smtClean="0"/>
              <a:pPr>
                <a:defRPr/>
              </a:pPr>
              <a:t>2</a:t>
            </a:fld>
            <a:endParaRPr lang="ja-JP" altLang="en-US" dirty="0"/>
          </a:p>
        </p:txBody>
      </p:sp>
      <p:sp>
        <p:nvSpPr>
          <p:cNvPr id="1291" name="ノート プレースホルダー 4"/>
          <p:cNvSpPr>
            <a:spLocks noGrp="1"/>
          </p:cNvSpPr>
          <p:nvPr>
            <p:ph type="body" sz="quarter" idx="11"/>
          </p:nvPr>
        </p:nvSpPr>
        <p:spPr/>
        <p:txBody>
          <a:bodyPr/>
          <a:lstStyle/>
          <a:p>
            <a:endParaRPr kumimoji="1" lang="en-US" altLang="ja-JP" sz="1200" kern="1200" dirty="0">
              <a:solidFill>
                <a:schemeClr val="tx1"/>
              </a:solidFill>
              <a:latin typeface="+mj-ea"/>
              <a:ea typeface="+mn-ea"/>
              <a:cs typeface="+mn-cs"/>
            </a:endParaRPr>
          </a:p>
        </p:txBody>
      </p:sp>
    </p:spTree>
    <p:extLst>
      <p:ext uri="{BB962C8B-B14F-4D97-AF65-F5344CB8AC3E}">
        <p14:creationId xmlns:p14="http://schemas.microsoft.com/office/powerpoint/2010/main" val="1278351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3" name="スライド イメージ プレースホルダー 1"/>
          <p:cNvSpPr>
            <a:spLocks noGrp="1" noRot="1" noChangeAspect="1"/>
          </p:cNvSpPr>
          <p:nvPr>
            <p:ph type="sldImg"/>
          </p:nvPr>
        </p:nvSpPr>
        <p:spPr/>
      </p:sp>
      <p:sp>
        <p:nvSpPr>
          <p:cNvPr id="1304" name="スライド番号プレースホルダー 3"/>
          <p:cNvSpPr>
            <a:spLocks noGrp="1"/>
          </p:cNvSpPr>
          <p:nvPr>
            <p:ph type="sldNum" sz="quarter" idx="10"/>
          </p:nvPr>
        </p:nvSpPr>
        <p:spPr/>
        <p:txBody>
          <a:bodyPr/>
          <a:lstStyle/>
          <a:p>
            <a:pPr>
              <a:defRPr/>
            </a:pPr>
            <a:fld id="{130A7F32-40B5-4BC2-BD10-37A607C07F0C}" type="slidenum">
              <a:rPr lang="ja-JP" altLang="en-US" smtClean="0"/>
              <a:pPr>
                <a:defRPr/>
              </a:pPr>
              <a:t>3</a:t>
            </a:fld>
            <a:endParaRPr lang="ja-JP" altLang="en-US" dirty="0"/>
          </a:p>
        </p:txBody>
      </p:sp>
      <p:sp>
        <p:nvSpPr>
          <p:cNvPr id="1305" name="ノート プレースホルダー 4"/>
          <p:cNvSpPr>
            <a:spLocks noGrp="1"/>
          </p:cNvSpPr>
          <p:nvPr>
            <p:ph type="body" sz="quarter" idx="11"/>
          </p:nvPr>
        </p:nvSpPr>
        <p:spPr/>
        <p:txBody>
          <a:bodyPr/>
          <a:lstStyle/>
          <a:p>
            <a:endParaRPr kumimoji="1" lang="en-US" altLang="ja-JP" sz="1200" kern="1200" dirty="0">
              <a:solidFill>
                <a:schemeClr val="tx1"/>
              </a:solidFill>
              <a:latin typeface="+mj-ea"/>
              <a:ea typeface="+mn-ea"/>
              <a:cs typeface="+mn-cs"/>
            </a:endParaRPr>
          </a:p>
        </p:txBody>
      </p:sp>
    </p:spTree>
    <p:extLst>
      <p:ext uri="{BB962C8B-B14F-4D97-AF65-F5344CB8AC3E}">
        <p14:creationId xmlns:p14="http://schemas.microsoft.com/office/powerpoint/2010/main" val="2259229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a:bodyPr>
          <a:lstStyle/>
          <a:p>
            <a:endParaRPr lang="en-US" altLang="ja-JP" dirty="0">
              <a:latin typeface="+mj-ea"/>
            </a:endParaRPr>
          </a:p>
        </p:txBody>
      </p:sp>
      <p:sp>
        <p:nvSpPr>
          <p:cNvPr id="4" name="スライド番号プレースホルダー 3"/>
          <p:cNvSpPr>
            <a:spLocks noGrp="1"/>
          </p:cNvSpPr>
          <p:nvPr>
            <p:ph type="sldNum" sz="quarter" idx="10"/>
          </p:nvPr>
        </p:nvSpPr>
        <p:spPr/>
        <p:txBody>
          <a:bodyPr/>
          <a:lstStyle/>
          <a:p>
            <a:pPr>
              <a:defRPr/>
            </a:pPr>
            <a:fld id="{130A7F32-40B5-4BC2-BD10-37A607C07F0C}" type="slidenum">
              <a:rPr lang="ja-JP" altLang="en-US" smtClean="0"/>
              <a:pPr>
                <a:defRPr/>
              </a:pPr>
              <a:t>6</a:t>
            </a:fld>
            <a:endParaRPr lang="ja-JP" altLang="en-US"/>
          </a:p>
        </p:txBody>
      </p:sp>
    </p:spTree>
    <p:extLst>
      <p:ext uri="{BB962C8B-B14F-4D97-AF65-F5344CB8AC3E}">
        <p14:creationId xmlns:p14="http://schemas.microsoft.com/office/powerpoint/2010/main" val="36250011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1" y="2130429"/>
            <a:ext cx="77724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371601" y="3886199"/>
            <a:ext cx="6400800" cy="1752601"/>
          </a:xfrm>
        </p:spPr>
        <p:txBody>
          <a:bodyPr/>
          <a:lstStyle>
            <a:lvl1pPr marL="0" indent="0" algn="ctr">
              <a:buNone/>
              <a:defRPr>
                <a:solidFill>
                  <a:schemeClr val="tx1"/>
                </a:solidFill>
              </a:defRPr>
            </a:lvl1pPr>
            <a:lvl2pPr marL="386581" indent="0" algn="ctr">
              <a:buNone/>
              <a:defRPr>
                <a:solidFill>
                  <a:schemeClr val="tx1">
                    <a:tint val="75000"/>
                  </a:schemeClr>
                </a:solidFill>
              </a:defRPr>
            </a:lvl2pPr>
            <a:lvl3pPr marL="773165" indent="0" algn="ctr">
              <a:buNone/>
              <a:defRPr>
                <a:solidFill>
                  <a:schemeClr val="tx1">
                    <a:tint val="75000"/>
                  </a:schemeClr>
                </a:solidFill>
              </a:defRPr>
            </a:lvl3pPr>
            <a:lvl4pPr marL="1159746" indent="0" algn="ctr">
              <a:buNone/>
              <a:defRPr>
                <a:solidFill>
                  <a:schemeClr val="tx1">
                    <a:tint val="75000"/>
                  </a:schemeClr>
                </a:solidFill>
              </a:defRPr>
            </a:lvl4pPr>
            <a:lvl5pPr marL="1546329" indent="0" algn="ctr">
              <a:buNone/>
              <a:defRPr>
                <a:solidFill>
                  <a:schemeClr val="tx1">
                    <a:tint val="75000"/>
                  </a:schemeClr>
                </a:solidFill>
              </a:defRPr>
            </a:lvl5pPr>
            <a:lvl6pPr marL="1932911" indent="0" algn="ctr">
              <a:buNone/>
              <a:defRPr>
                <a:solidFill>
                  <a:schemeClr val="tx1">
                    <a:tint val="75000"/>
                  </a:schemeClr>
                </a:solidFill>
              </a:defRPr>
            </a:lvl6pPr>
            <a:lvl7pPr marL="2319493" indent="0" algn="ctr">
              <a:buNone/>
              <a:defRPr>
                <a:solidFill>
                  <a:schemeClr val="tx1">
                    <a:tint val="75000"/>
                  </a:schemeClr>
                </a:solidFill>
              </a:defRPr>
            </a:lvl7pPr>
            <a:lvl8pPr marL="2706075" indent="0" algn="ctr">
              <a:buNone/>
              <a:defRPr>
                <a:solidFill>
                  <a:schemeClr val="tx1">
                    <a:tint val="75000"/>
                  </a:schemeClr>
                </a:solidFill>
              </a:defRPr>
            </a:lvl8pPr>
            <a:lvl9pPr marL="3092658" indent="0" algn="ctr">
              <a:buNone/>
              <a:defRPr>
                <a:solidFill>
                  <a:schemeClr val="tx1">
                    <a:tint val="75000"/>
                  </a:schemeClr>
                </a:solidFill>
              </a:defRPr>
            </a:lvl9pPr>
          </a:lstStyle>
          <a:p>
            <a:r>
              <a:rPr kumimoji="1" lang="ja-JP" altLang="en-US" dirty="0"/>
              <a:t>マスタ サブタイトルの書式設定</a:t>
            </a:r>
          </a:p>
        </p:txBody>
      </p:sp>
      <p:sp>
        <p:nvSpPr>
          <p:cNvPr id="1033" name="日付プレースホルダ 3"/>
          <p:cNvSpPr>
            <a:spLocks noGrp="1"/>
          </p:cNvSpPr>
          <p:nvPr>
            <p:ph type="dt" sz="half" idx="10"/>
          </p:nvPr>
        </p:nvSpPr>
        <p:spPr/>
        <p:txBody>
          <a:bodyPr/>
          <a:lstStyle/>
          <a:p>
            <a:pPr>
              <a:defRPr/>
            </a:pPr>
            <a:fld id="{3E961D8A-4561-4051-BAB4-A265F3A9D801}"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34"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pic>
        <p:nvPicPr>
          <p:cNvPr id="1035" name="Picture 7" descr="mlit_top"/>
          <p:cNvPicPr>
            <a:picLocks noChangeAspect="1" noChangeArrowheads="1"/>
          </p:cNvPicPr>
          <p:nvPr userDrawn="1"/>
        </p:nvPicPr>
        <p:blipFill>
          <a:blip r:embed="rId2"/>
          <a:srcRect t="62230"/>
          <a:stretch>
            <a:fillRect/>
          </a:stretch>
        </p:blipFill>
        <p:spPr>
          <a:xfrm>
            <a:off x="1" y="6524627"/>
            <a:ext cx="9144000" cy="333375"/>
          </a:xfrm>
          <a:prstGeom prst="rect">
            <a:avLst/>
          </a:prstGeom>
          <a:noFill/>
          <a:ln w="9525">
            <a:noFill/>
            <a:miter lim="800000"/>
            <a:headEnd/>
            <a:tailEnd/>
          </a:ln>
        </p:spPr>
      </p:pic>
      <p:sp>
        <p:nvSpPr>
          <p:cNvPr id="1036" name="Rectangle 9"/>
          <p:cNvSpPr>
            <a:spLocks noChangeArrowheads="1"/>
          </p:cNvSpPr>
          <p:nvPr userDrawn="1"/>
        </p:nvSpPr>
        <p:spPr>
          <a:xfrm>
            <a:off x="1692792" y="3284540"/>
            <a:ext cx="7451209" cy="73025"/>
          </a:xfrm>
          <a:prstGeom prst="rect">
            <a:avLst/>
          </a:prstGeom>
          <a:solidFill>
            <a:srgbClr val="0066CC"/>
          </a:solidFill>
          <a:ln w="9525">
            <a:noFill/>
            <a:miter lim="800000"/>
            <a:headEnd/>
            <a:tailEnd/>
          </a:ln>
          <a:effectLst/>
        </p:spPr>
        <p:txBody>
          <a:bodyPr wrap="none" lIns="73790" tIns="36896" rIns="73790" bIns="36896" anchor="ctr"/>
          <a:lstStyle/>
          <a:p>
            <a:pPr>
              <a:defRPr/>
            </a:pPr>
            <a:endParaRPr lang="ja-JP" altLang="en-US" sz="1522">
              <a:solidFill>
                <a:prstClr val="black"/>
              </a:solidFill>
            </a:endParaRPr>
          </a:p>
        </p:txBody>
      </p:sp>
      <p:pic>
        <p:nvPicPr>
          <p:cNvPr id="1037" name="Picture 11"/>
          <p:cNvPicPr>
            <a:picLocks noChangeAspect="1" noChangeArrowheads="1"/>
          </p:cNvPicPr>
          <p:nvPr userDrawn="1"/>
        </p:nvPicPr>
        <p:blipFill>
          <a:blip r:embed="rId3"/>
          <a:stretch>
            <a:fillRect/>
          </a:stretch>
        </p:blipFill>
        <p:spPr>
          <a:xfrm>
            <a:off x="1" y="6051551"/>
            <a:ext cx="2123682" cy="473076"/>
          </a:xfrm>
          <a:prstGeom prst="rect">
            <a:avLst/>
          </a:prstGeom>
          <a:noFill/>
          <a:ln w="9525">
            <a:noFill/>
            <a:miter lim="800000"/>
            <a:headEnd/>
            <a:tailEnd/>
          </a:ln>
        </p:spPr>
      </p:pic>
      <p:sp>
        <p:nvSpPr>
          <p:cNvPr id="1038" name="Text Box 12"/>
          <p:cNvSpPr txBox="1">
            <a:spLocks noChangeArrowheads="1"/>
          </p:cNvSpPr>
          <p:nvPr userDrawn="1"/>
        </p:nvSpPr>
        <p:spPr>
          <a:xfrm>
            <a:off x="2" y="6524625"/>
            <a:ext cx="2856494" cy="217629"/>
          </a:xfrm>
          <a:prstGeom prst="rect">
            <a:avLst/>
          </a:prstGeom>
          <a:noFill/>
          <a:ln w="9525">
            <a:noFill/>
            <a:miter lim="800000"/>
            <a:headEnd/>
            <a:tailEnd/>
          </a:ln>
          <a:effectLst/>
        </p:spPr>
        <p:txBody>
          <a:bodyPr wrap="none" lIns="73790" tIns="36896" rIns="73790" bIns="36896">
            <a:spAutoFit/>
          </a:bodyPr>
          <a:lstStyle/>
          <a:p>
            <a:pPr>
              <a:defRPr/>
            </a:pPr>
            <a:r>
              <a:rPr lang="en-US" altLang="ja-JP" sz="930" i="1">
                <a:solidFill>
                  <a:prstClr val="white"/>
                </a:solidFill>
                <a:latin typeface="Times New Roman" charset="0"/>
              </a:rPr>
              <a:t>Ministry of Land, Infrastructure, Transport and Tourism</a:t>
            </a:r>
          </a:p>
        </p:txBody>
      </p:sp>
      <p:sp>
        <p:nvSpPr>
          <p:cNvPr id="1039" name="スライド番号プレースホルダ 5"/>
          <p:cNvSpPr>
            <a:spLocks noGrp="1"/>
          </p:cNvSpPr>
          <p:nvPr>
            <p:ph type="sldNum" sz="quarter" idx="12"/>
          </p:nvPr>
        </p:nvSpPr>
        <p:spPr>
          <a:xfrm>
            <a:off x="7007020" y="6508751"/>
            <a:ext cx="2133600" cy="365125"/>
          </a:xfrm>
        </p:spPr>
        <p:txBody>
          <a:bodyPr/>
          <a:lstStyle>
            <a:lvl1pPr>
              <a:defRPr sz="1352">
                <a:solidFill>
                  <a:schemeClr val="tx1"/>
                </a:solidFill>
              </a:defRPr>
            </a:lvl1pPr>
          </a:lstStyle>
          <a:p>
            <a:pPr>
              <a:defRPr/>
            </a:pPr>
            <a:fld id="{6E58DE07-F8DE-4B10-8203-191B0A50A009}" type="slidenum">
              <a:rPr lang="en-US" altLang="ja-JP" smtClean="0"/>
              <a:pPr>
                <a:defRPr/>
              </a:pPr>
              <a:t>‹#›</a:t>
            </a:fld>
            <a:endParaRPr lang="en-US" altLang="ja-JP" dirty="0"/>
          </a:p>
        </p:txBody>
      </p:sp>
    </p:spTree>
    <p:extLst>
      <p:ext uri="{BB962C8B-B14F-4D97-AF65-F5344CB8AC3E}">
        <p14:creationId xmlns:p14="http://schemas.microsoft.com/office/powerpoint/2010/main" val="232505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1092" name="タイトル 1"/>
          <p:cNvSpPr>
            <a:spLocks noGrp="1"/>
          </p:cNvSpPr>
          <p:nvPr>
            <p:ph type="title"/>
          </p:nvPr>
        </p:nvSpPr>
        <p:spPr/>
        <p:txBody>
          <a:bodyPr/>
          <a:lstStyle/>
          <a:p>
            <a:r>
              <a:rPr kumimoji="1" lang="ja-JP" altLang="en-US"/>
              <a:t>マスタ タイトルの書式設定</a:t>
            </a:r>
          </a:p>
        </p:txBody>
      </p:sp>
      <p:sp>
        <p:nvSpPr>
          <p:cNvPr id="109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4" name="日付プレースホルダ 3"/>
          <p:cNvSpPr>
            <a:spLocks noGrp="1"/>
          </p:cNvSpPr>
          <p:nvPr>
            <p:ph type="dt" sz="half" idx="10"/>
          </p:nvPr>
        </p:nvSpPr>
        <p:spPr/>
        <p:txBody>
          <a:bodyPr/>
          <a:lstStyle/>
          <a:p>
            <a:pPr>
              <a:defRPr/>
            </a:pPr>
            <a:fld id="{973E7FEC-26E9-47C1-9FEC-488DD1B43FDE}"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9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96" name="スライド番号プレースホルダ 5"/>
          <p:cNvSpPr>
            <a:spLocks noGrp="1"/>
          </p:cNvSpPr>
          <p:nvPr>
            <p:ph type="sldNum" sz="quarter" idx="12"/>
          </p:nvPr>
        </p:nvSpPr>
        <p:spPr/>
        <p:txBody>
          <a:bodyPr/>
          <a:lstStyle/>
          <a:p>
            <a:pPr>
              <a:defRPr/>
            </a:pPr>
            <a:fld id="{71B944D4-748F-4A94-8860-D4052738CEC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24664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1098" name="縦書きタイトル 1"/>
          <p:cNvSpPr>
            <a:spLocks noGrp="1"/>
          </p:cNvSpPr>
          <p:nvPr>
            <p:ph type="title" orient="vert"/>
          </p:nvPr>
        </p:nvSpPr>
        <p:spPr>
          <a:xfrm>
            <a:off x="7181852" y="274641"/>
            <a:ext cx="2227263" cy="5851525"/>
          </a:xfrm>
        </p:spPr>
        <p:txBody>
          <a:bodyPr vert="eaVert"/>
          <a:lstStyle/>
          <a:p>
            <a:r>
              <a:rPr kumimoji="1" lang="ja-JP" altLang="en-US"/>
              <a:t>マスタ タイトルの書式設定</a:t>
            </a:r>
          </a:p>
        </p:txBody>
      </p:sp>
      <p:sp>
        <p:nvSpPr>
          <p:cNvPr id="1099" name="縦書きテキスト プレースホルダ 2"/>
          <p:cNvSpPr>
            <a:spLocks noGrp="1"/>
          </p:cNvSpPr>
          <p:nvPr>
            <p:ph type="body" orient="vert" idx="1"/>
          </p:nvPr>
        </p:nvSpPr>
        <p:spPr>
          <a:xfrm>
            <a:off x="495300" y="274641"/>
            <a:ext cx="6534149"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0" name="日付プレースホルダ 3"/>
          <p:cNvSpPr>
            <a:spLocks noGrp="1"/>
          </p:cNvSpPr>
          <p:nvPr>
            <p:ph type="dt" sz="half" idx="10"/>
          </p:nvPr>
        </p:nvSpPr>
        <p:spPr/>
        <p:txBody>
          <a:bodyPr/>
          <a:lstStyle/>
          <a:p>
            <a:pPr>
              <a:defRPr/>
            </a:pPr>
            <a:fld id="{7DD6EDD3-B8C8-4582-90EE-17A99A5A1F84}"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101"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102" name="スライド番号プレースホルダ 5"/>
          <p:cNvSpPr>
            <a:spLocks noGrp="1"/>
          </p:cNvSpPr>
          <p:nvPr>
            <p:ph type="sldNum" sz="quarter" idx="12"/>
          </p:nvPr>
        </p:nvSpPr>
        <p:spPr/>
        <p:txBody>
          <a:bodyPr/>
          <a:lstStyle/>
          <a:p>
            <a:pPr>
              <a:defRPr/>
            </a:pPr>
            <a:fld id="{AF88D306-EB47-4AAA-B97C-E3D62DB42D9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207909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ユーザー設定レイアウト">
    <p:spTree>
      <p:nvGrpSpPr>
        <p:cNvPr id="1" name=""/>
        <p:cNvGrpSpPr/>
        <p:nvPr/>
      </p:nvGrpSpPr>
      <p:grpSpPr>
        <a:xfrm>
          <a:off x="0" y="0"/>
          <a:ext cx="0" cy="0"/>
          <a:chOff x="0" y="0"/>
          <a:chExt cx="0" cy="0"/>
        </a:xfrm>
      </p:grpSpPr>
      <p:sp>
        <p:nvSpPr>
          <p:cNvPr id="1104" name="タイトル 1"/>
          <p:cNvSpPr>
            <a:spLocks noGrp="1"/>
          </p:cNvSpPr>
          <p:nvPr>
            <p:ph type="title"/>
          </p:nvPr>
        </p:nvSpPr>
        <p:spPr>
          <a:xfrm>
            <a:off x="685801" y="609601"/>
            <a:ext cx="7772400" cy="1143001"/>
          </a:xfrm>
        </p:spPr>
        <p:txBody>
          <a:bodyPr/>
          <a:lstStyle/>
          <a:p>
            <a:r>
              <a:rPr lang="ja-JP" altLang="en-US"/>
              <a:t>マスタ タイトルの書式設定</a:t>
            </a:r>
          </a:p>
        </p:txBody>
      </p:sp>
      <p:sp>
        <p:nvSpPr>
          <p:cNvPr id="1105" name="Rectangle 4"/>
          <p:cNvSpPr>
            <a:spLocks noGrp="1" noChangeArrowheads="1"/>
          </p:cNvSpPr>
          <p:nvPr>
            <p:ph type="dt" sz="half" idx="10"/>
          </p:nvPr>
        </p:nvSpPr>
        <p:spPr>
          <a:ln/>
        </p:spPr>
        <p:txBody>
          <a:bodyPr/>
          <a:lstStyle>
            <a:lvl1pPr>
              <a:defRPr/>
            </a:lvl1pPr>
          </a:lstStyle>
          <a:p>
            <a:pPr>
              <a:defRPr/>
            </a:pPr>
            <a:fld id="{28700C45-85B6-42DC-AF37-6DF36BE36EAB}" type="datetime1">
              <a:rPr lang="ja-JP" altLang="en-US" smtClean="0">
                <a:solidFill>
                  <a:srgbClr val="000000"/>
                </a:solidFill>
              </a:rPr>
              <a:t>2024/3/15</a:t>
            </a:fld>
            <a:endParaRPr lang="en-US" altLang="ja-JP">
              <a:solidFill>
                <a:srgbClr val="000000"/>
              </a:solidFill>
            </a:endParaRPr>
          </a:p>
        </p:txBody>
      </p:sp>
      <p:sp>
        <p:nvSpPr>
          <p:cNvPr id="110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107" name="Rectangle 6"/>
          <p:cNvSpPr>
            <a:spLocks noGrp="1" noChangeArrowheads="1"/>
          </p:cNvSpPr>
          <p:nvPr>
            <p:ph type="sldNum" sz="quarter" idx="12"/>
          </p:nvPr>
        </p:nvSpPr>
        <p:spPr>
          <a:ln/>
        </p:spPr>
        <p:txBody>
          <a:bodyPr/>
          <a:lstStyle>
            <a:lvl1pPr>
              <a:defRPr/>
            </a:lvl1pPr>
          </a:lstStyle>
          <a:p>
            <a:pPr>
              <a:defRPr/>
            </a:pPr>
            <a:fld id="{3E51B115-6B15-46BF-B357-33451BD832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62080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457201" y="274641"/>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日付プレースホルダ 2"/>
          <p:cNvSpPr>
            <a:spLocks noGrp="1"/>
          </p:cNvSpPr>
          <p:nvPr>
            <p:ph type="dt" sz="half" idx="10"/>
          </p:nvPr>
        </p:nvSpPr>
        <p:spPr>
          <a:xfrm>
            <a:off x="457200" y="6245225"/>
            <a:ext cx="2133600" cy="476250"/>
          </a:xfrm>
        </p:spPr>
        <p:txBody>
          <a:bodyPr/>
          <a:lstStyle>
            <a:lvl1pPr>
              <a:defRPr/>
            </a:lvl1pPr>
          </a:lstStyle>
          <a:p>
            <a:fld id="{CE58F7EE-996E-41A7-A868-C15A408CBBB9}"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111" name="フッター プレースホルダ 3"/>
          <p:cNvSpPr>
            <a:spLocks noGrp="1"/>
          </p:cNvSpPr>
          <p:nvPr>
            <p:ph type="ftr" sz="quarter" idx="11"/>
          </p:nvPr>
        </p:nvSpPr>
        <p:spPr>
          <a:xfrm>
            <a:off x="3124201" y="6245225"/>
            <a:ext cx="2895600" cy="476250"/>
          </a:xfrm>
        </p:spPr>
        <p:txBody>
          <a:bodyPr/>
          <a:lstStyle>
            <a:lvl1pPr>
              <a:defRPr/>
            </a:lvl1pPr>
          </a:lstStyle>
          <a:p>
            <a:endParaRPr lang="en-US" altLang="ja-JP">
              <a:solidFill>
                <a:prstClr val="black">
                  <a:tint val="75000"/>
                </a:prstClr>
              </a:solidFill>
            </a:endParaRPr>
          </a:p>
        </p:txBody>
      </p:sp>
      <p:sp>
        <p:nvSpPr>
          <p:cNvPr id="1112" name="スライド番号プレースホルダ 4"/>
          <p:cNvSpPr>
            <a:spLocks noGrp="1"/>
          </p:cNvSpPr>
          <p:nvPr>
            <p:ph type="sldNum" sz="quarter" idx="12"/>
          </p:nvPr>
        </p:nvSpPr>
        <p:spPr>
          <a:xfrm>
            <a:off x="6553201" y="6245225"/>
            <a:ext cx="2133600" cy="476250"/>
          </a:xfrm>
        </p:spPr>
        <p:txBody>
          <a:bodyPr/>
          <a:lstStyle>
            <a:lvl1pPr>
              <a:defRPr/>
            </a:lvl1pPr>
          </a:lstStyle>
          <a:p>
            <a:fld id="{1E6F5654-4822-4B79-A2C7-2FDE5796F5D2}"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396368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126" name="Picture 7" descr="mlit_top"/>
          <p:cNvPicPr>
            <a:picLocks noChangeAspect="1" noChangeArrowheads="1"/>
          </p:cNvPicPr>
          <p:nvPr userDrawn="1"/>
        </p:nvPicPr>
        <p:blipFill>
          <a:blip r:embed="rId2"/>
          <a:srcRect t="62230"/>
          <a:stretch>
            <a:fillRect/>
          </a:stretch>
        </p:blipFill>
        <p:spPr>
          <a:xfrm>
            <a:off x="0" y="6524625"/>
            <a:ext cx="9144000" cy="333375"/>
          </a:xfrm>
          <a:prstGeom prst="rect">
            <a:avLst/>
          </a:prstGeom>
          <a:noFill/>
          <a:ln>
            <a:noFill/>
          </a:ln>
        </p:spPr>
      </p:pic>
      <p:pic>
        <p:nvPicPr>
          <p:cNvPr id="1127" name="Picture 11"/>
          <p:cNvPicPr>
            <a:picLocks noChangeAspect="1" noChangeArrowheads="1"/>
          </p:cNvPicPr>
          <p:nvPr userDrawn="1"/>
        </p:nvPicPr>
        <p:blipFill>
          <a:blip r:embed="rId3"/>
          <a:stretch>
            <a:fillRect/>
          </a:stretch>
        </p:blipFill>
        <p:spPr>
          <a:xfrm>
            <a:off x="0" y="6051550"/>
            <a:ext cx="2124075" cy="473075"/>
          </a:xfrm>
          <a:prstGeom prst="rect">
            <a:avLst/>
          </a:prstGeom>
          <a:noFill/>
          <a:ln>
            <a:noFill/>
          </a:ln>
        </p:spPr>
      </p:pic>
      <p:sp>
        <p:nvSpPr>
          <p:cNvPr id="1128" name="Text Box 12"/>
          <p:cNvSpPr txBox="1">
            <a:spLocks noChangeArrowheads="1"/>
          </p:cNvSpPr>
          <p:nvPr userDrawn="1"/>
        </p:nvSpPr>
        <p:spPr>
          <a:xfrm>
            <a:off x="0" y="6524625"/>
            <a:ext cx="3636963" cy="274638"/>
          </a:xfrm>
          <a:prstGeom prst="rect">
            <a:avLst/>
          </a:prstGeom>
          <a:noFill/>
          <a:ln>
            <a:noFill/>
          </a:ln>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1129"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p>
        </p:txBody>
      </p:sp>
      <p:sp>
        <p:nvSpPr>
          <p:cNvPr id="1130"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1131" name="Rectangle 4"/>
          <p:cNvSpPr>
            <a:spLocks noGrp="1" noChangeArrowheads="1"/>
          </p:cNvSpPr>
          <p:nvPr>
            <p:ph type="dt" sz="half" idx="10"/>
          </p:nvPr>
        </p:nvSpPr>
        <p:spPr/>
        <p:txBody>
          <a:bodyPr/>
          <a:lstStyle>
            <a:lvl1pPr>
              <a:defRPr/>
            </a:lvl1pPr>
          </a:lstStyle>
          <a:p>
            <a:pPr>
              <a:defRPr/>
            </a:pPr>
            <a:endParaRPr lang="en-US" altLang="ja-JP"/>
          </a:p>
        </p:txBody>
      </p:sp>
      <p:sp>
        <p:nvSpPr>
          <p:cNvPr id="1132" name="Rectangle 5"/>
          <p:cNvSpPr>
            <a:spLocks noGrp="1" noChangeArrowheads="1"/>
          </p:cNvSpPr>
          <p:nvPr>
            <p:ph type="ftr" sz="quarter" idx="11"/>
          </p:nvPr>
        </p:nvSpPr>
        <p:spPr/>
        <p:txBody>
          <a:bodyPr/>
          <a:lstStyle>
            <a:lvl1pPr>
              <a:defRPr/>
            </a:lvl1pPr>
          </a:lstStyle>
          <a:p>
            <a:pPr>
              <a:defRPr/>
            </a:pPr>
            <a:endParaRPr lang="en-US" altLang="ja-JP"/>
          </a:p>
        </p:txBody>
      </p:sp>
      <p:sp>
        <p:nvSpPr>
          <p:cNvPr id="1133"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18742059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35" name="タイトル 1"/>
          <p:cNvSpPr>
            <a:spLocks noGrp="1"/>
          </p:cNvSpPr>
          <p:nvPr>
            <p:ph type="title"/>
          </p:nvPr>
        </p:nvSpPr>
        <p:spPr/>
        <p:txBody>
          <a:bodyPr/>
          <a:lstStyle/>
          <a:p>
            <a:r>
              <a:rPr lang="ja-JP" altLang="en-US"/>
              <a:t>マスター タイトルの書式設定</a:t>
            </a:r>
          </a:p>
        </p:txBody>
      </p:sp>
      <p:sp>
        <p:nvSpPr>
          <p:cNvPr id="113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3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39"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41"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1142"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14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4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45"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47" name="タイトル 1"/>
          <p:cNvSpPr>
            <a:spLocks noGrp="1"/>
          </p:cNvSpPr>
          <p:nvPr>
            <p:ph type="title"/>
          </p:nvPr>
        </p:nvSpPr>
        <p:spPr/>
        <p:txBody>
          <a:bodyPr/>
          <a:lstStyle/>
          <a:p>
            <a:r>
              <a:rPr lang="ja-JP" altLang="en-US"/>
              <a:t>マスター タイトルの書式設定</a:t>
            </a:r>
          </a:p>
        </p:txBody>
      </p:sp>
      <p:sp>
        <p:nvSpPr>
          <p:cNvPr id="1148"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9"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2"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54"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1155"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156"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7"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158"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1"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63" name="タイトル 1"/>
          <p:cNvSpPr>
            <a:spLocks noGrp="1"/>
          </p:cNvSpPr>
          <p:nvPr>
            <p:ph type="title"/>
          </p:nvPr>
        </p:nvSpPr>
        <p:spPr/>
        <p:txBody>
          <a:bodyPr/>
          <a:lstStyle/>
          <a:p>
            <a:r>
              <a:rPr lang="ja-JP" altLang="en-US"/>
              <a:t>マスター タイトルの書式設定</a:t>
            </a:r>
          </a:p>
        </p:txBody>
      </p:sp>
      <p:sp>
        <p:nvSpPr>
          <p:cNvPr id="116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6"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1041" name="タイトル 1"/>
          <p:cNvSpPr>
            <a:spLocks noGrp="1"/>
          </p:cNvSpPr>
          <p:nvPr>
            <p:ph type="title"/>
          </p:nvPr>
        </p:nvSpPr>
        <p:spPr/>
        <p:txBody>
          <a:bodyPr/>
          <a:lstStyle/>
          <a:p>
            <a:r>
              <a:rPr kumimoji="1" lang="ja-JP" altLang="en-US"/>
              <a:t>マスタ タイトルの書式設定</a:t>
            </a:r>
          </a:p>
        </p:txBody>
      </p:sp>
      <p:sp>
        <p:nvSpPr>
          <p:cNvPr id="1042"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43" name="日付プレースホルダ 3"/>
          <p:cNvSpPr>
            <a:spLocks noGrp="1"/>
          </p:cNvSpPr>
          <p:nvPr>
            <p:ph type="dt" sz="half" idx="10"/>
          </p:nvPr>
        </p:nvSpPr>
        <p:spPr/>
        <p:txBody>
          <a:bodyPr/>
          <a:lstStyle/>
          <a:p>
            <a:pPr>
              <a:defRPr/>
            </a:pPr>
            <a:fld id="{A1AD0631-8B9D-4C91-AC75-2792EF21451B}"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44"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45" name="スライド番号プレースホルダ 5"/>
          <p:cNvSpPr>
            <a:spLocks noGrp="1"/>
          </p:cNvSpPr>
          <p:nvPr>
            <p:ph type="sldNum" sz="quarter" idx="12"/>
          </p:nvPr>
        </p:nvSpPr>
        <p:spPr/>
        <p:txBody>
          <a:bodyPr/>
          <a:lstStyle>
            <a:lvl1pPr>
              <a:defRPr sz="1352">
                <a:solidFill>
                  <a:schemeClr val="tx1"/>
                </a:solidFill>
              </a:defRPr>
            </a:lvl1pPr>
          </a:lstStyle>
          <a:p>
            <a:pPr>
              <a:defRPr/>
            </a:pPr>
            <a:fld id="{15B1B617-50A7-4F2C-A396-1FC9CFBEF28E}" type="slidenum">
              <a:rPr lang="en-US" altLang="ja-JP" smtClean="0"/>
              <a:pPr>
                <a:defRPr/>
              </a:pPr>
              <a:t>‹#›</a:t>
            </a:fld>
            <a:endParaRPr lang="en-US" altLang="ja-JP" dirty="0"/>
          </a:p>
        </p:txBody>
      </p:sp>
    </p:spTree>
    <p:extLst>
      <p:ext uri="{BB962C8B-B14F-4D97-AF65-F5344CB8AC3E}">
        <p14:creationId xmlns:p14="http://schemas.microsoft.com/office/powerpoint/2010/main" val="2222065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6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0"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7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117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7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79"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1180"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181"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8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84"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86" name="タイトル 1"/>
          <p:cNvSpPr>
            <a:spLocks noGrp="1"/>
          </p:cNvSpPr>
          <p:nvPr>
            <p:ph type="title"/>
          </p:nvPr>
        </p:nvSpPr>
        <p:spPr/>
        <p:txBody>
          <a:bodyPr/>
          <a:lstStyle/>
          <a:p>
            <a:r>
              <a:rPr lang="ja-JP" altLang="en-US"/>
              <a:t>マスター タイトルの書式設定</a:t>
            </a:r>
          </a:p>
        </p:txBody>
      </p:sp>
      <p:sp>
        <p:nvSpPr>
          <p:cNvPr id="118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0"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92"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119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9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9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2215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206" name="タイトル 1"/>
          <p:cNvSpPr>
            <a:spLocks noGrp="1"/>
          </p:cNvSpPr>
          <p:nvPr>
            <p:ph type="title"/>
          </p:nvPr>
        </p:nvSpPr>
        <p:spPr/>
        <p:txBody>
          <a:bodyPr/>
          <a:lstStyle>
            <a:lvl1pPr>
              <a:defRPr>
                <a:solidFill>
                  <a:schemeClr val="bg1"/>
                </a:solidFill>
              </a:defRPr>
            </a:lvl1pPr>
          </a:lstStyle>
          <a:p>
            <a:r>
              <a:rPr lang="ja-JP" altLang="en-US" dirty="0"/>
              <a:t>マスタ タイトルの書式設定</a:t>
            </a:r>
          </a:p>
        </p:txBody>
      </p:sp>
      <p:sp>
        <p:nvSpPr>
          <p:cNvPr id="1207"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8"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09"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10" name="Rectangle 6"/>
          <p:cNvSpPr>
            <a:spLocks noGrp="1" noChangeArrowheads="1"/>
          </p:cNvSpPr>
          <p:nvPr>
            <p:ph type="sldNum" sz="quarter" idx="12"/>
          </p:nvPr>
        </p:nvSpPr>
        <p:spPr>
          <a:ln/>
        </p:spPr>
        <p:txBody>
          <a:bodyPr/>
          <a:lstStyle>
            <a:lvl1pPr>
              <a:defRPr/>
            </a:lvl1pPr>
          </a:lstStyle>
          <a:p>
            <a:pPr>
              <a:defRPr/>
            </a:pPr>
            <a:fld id="{7AF2AB5A-AE0C-4840-A023-945CB68CBAD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634134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212" name="タイトル 1"/>
          <p:cNvSpPr>
            <a:spLocks noGrp="1"/>
          </p:cNvSpPr>
          <p:nvPr>
            <p:ph type="title"/>
          </p:nvPr>
        </p:nvSpPr>
        <p:spPr>
          <a:xfrm>
            <a:off x="722313" y="4406921"/>
            <a:ext cx="7772400" cy="1362075"/>
          </a:xfrm>
        </p:spPr>
        <p:txBody>
          <a:bodyPr anchor="t"/>
          <a:lstStyle>
            <a:lvl1pPr algn="l">
              <a:defRPr sz="4000" b="1" cap="all">
                <a:solidFill>
                  <a:schemeClr val="bg1"/>
                </a:solidFill>
              </a:defRPr>
            </a:lvl1pPr>
          </a:lstStyle>
          <a:p>
            <a:r>
              <a:rPr lang="ja-JP" altLang="en-US"/>
              <a:t>マスタ タイトルの書式設定</a:t>
            </a:r>
          </a:p>
        </p:txBody>
      </p:sp>
      <p:sp>
        <p:nvSpPr>
          <p:cNvPr id="1213" name="テキスト プレースホルダ 2"/>
          <p:cNvSpPr>
            <a:spLocks noGrp="1"/>
          </p:cNvSpPr>
          <p:nvPr>
            <p:ph type="body" idx="1"/>
          </p:nvPr>
        </p:nvSpPr>
        <p:spPr>
          <a:xfrm>
            <a:off x="722313" y="2906720"/>
            <a:ext cx="7772400" cy="1500187"/>
          </a:xfrm>
        </p:spPr>
        <p:txBody>
          <a:bodyPr anchor="b"/>
          <a:lstStyle>
            <a:lvl1pPr marL="0" indent="0">
              <a:buNone/>
              <a:defRPr sz="2000"/>
            </a:lvl1pPr>
            <a:lvl2pPr marL="456654" indent="0">
              <a:buNone/>
              <a:defRPr sz="1800"/>
            </a:lvl2pPr>
            <a:lvl3pPr marL="913302" indent="0">
              <a:buNone/>
              <a:defRPr sz="1600"/>
            </a:lvl3pPr>
            <a:lvl4pPr marL="1369952" indent="0">
              <a:buNone/>
              <a:defRPr sz="1400"/>
            </a:lvl4pPr>
            <a:lvl5pPr marL="1826606" indent="0">
              <a:buNone/>
              <a:defRPr sz="1400"/>
            </a:lvl5pPr>
            <a:lvl6pPr marL="2283255" indent="0">
              <a:buNone/>
              <a:defRPr sz="1400"/>
            </a:lvl6pPr>
            <a:lvl7pPr marL="2739906" indent="0">
              <a:buNone/>
              <a:defRPr sz="1400"/>
            </a:lvl7pPr>
            <a:lvl8pPr marL="3196557" indent="0">
              <a:buNone/>
              <a:defRPr sz="1400"/>
            </a:lvl8pPr>
            <a:lvl9pPr marL="3653207" indent="0">
              <a:buNone/>
              <a:defRPr sz="1400"/>
            </a:lvl9pPr>
          </a:lstStyle>
          <a:p>
            <a:pPr lvl="0"/>
            <a:r>
              <a:rPr lang="ja-JP" altLang="en-US"/>
              <a:t>マスタ テキストの書式設定</a:t>
            </a:r>
          </a:p>
        </p:txBody>
      </p:sp>
      <p:sp>
        <p:nvSpPr>
          <p:cNvPr id="121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1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16" name="Rectangle 6"/>
          <p:cNvSpPr>
            <a:spLocks noGrp="1" noChangeArrowheads="1"/>
          </p:cNvSpPr>
          <p:nvPr>
            <p:ph type="sldNum" sz="quarter" idx="12"/>
          </p:nvPr>
        </p:nvSpPr>
        <p:spPr>
          <a:ln/>
        </p:spPr>
        <p:txBody>
          <a:bodyPr/>
          <a:lstStyle>
            <a:lvl1pPr>
              <a:defRPr/>
            </a:lvl1pPr>
          </a:lstStyle>
          <a:p>
            <a:pPr>
              <a:defRPr/>
            </a:pPr>
            <a:fld id="{E9FC21F6-8B61-4F42-A786-3D5789B476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869308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218" name="タイトル 1"/>
          <p:cNvSpPr>
            <a:spLocks noGrp="1"/>
          </p:cNvSpPr>
          <p:nvPr>
            <p:ph type="title"/>
          </p:nvPr>
        </p:nvSpPr>
        <p:spPr/>
        <p:txBody>
          <a:bodyPr/>
          <a:lstStyle/>
          <a:p>
            <a:r>
              <a:rPr lang="ja-JP" altLang="en-US" dirty="0"/>
              <a:t>マスタ タイトルの書式設定</a:t>
            </a:r>
          </a:p>
        </p:txBody>
      </p:sp>
      <p:sp>
        <p:nvSpPr>
          <p:cNvPr id="1219" name="コンテンツ プレースホルダ 2"/>
          <p:cNvSpPr>
            <a:spLocks noGrp="1"/>
          </p:cNvSpPr>
          <p:nvPr>
            <p:ph sz="half" idx="1"/>
          </p:nvPr>
        </p:nvSpPr>
        <p:spPr>
          <a:xfrm>
            <a:off x="457201" y="160021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20" name="コンテンツ プレースホルダ 3"/>
          <p:cNvSpPr>
            <a:spLocks noGrp="1"/>
          </p:cNvSpPr>
          <p:nvPr>
            <p:ph sz="half" idx="2"/>
          </p:nvPr>
        </p:nvSpPr>
        <p:spPr>
          <a:xfrm>
            <a:off x="4648200" y="160021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21"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22"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23" name="Rectangle 6"/>
          <p:cNvSpPr>
            <a:spLocks noGrp="1" noChangeArrowheads="1"/>
          </p:cNvSpPr>
          <p:nvPr>
            <p:ph type="sldNum" sz="quarter" idx="12"/>
          </p:nvPr>
        </p:nvSpPr>
        <p:spPr>
          <a:ln/>
        </p:spPr>
        <p:txBody>
          <a:bodyPr/>
          <a:lstStyle>
            <a:lvl1pPr>
              <a:defRPr/>
            </a:lvl1pPr>
          </a:lstStyle>
          <a:p>
            <a:pPr>
              <a:defRPr/>
            </a:pPr>
            <a:fld id="{B8285EFA-ED1C-4937-8C51-026D02D53F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35094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225" name="タイトル 1"/>
          <p:cNvSpPr>
            <a:spLocks noGrp="1"/>
          </p:cNvSpPr>
          <p:nvPr>
            <p:ph type="title"/>
          </p:nvPr>
        </p:nvSpPr>
        <p:spPr>
          <a:xfrm>
            <a:off x="457200" y="274645"/>
            <a:ext cx="8229600" cy="1143000"/>
          </a:xfrm>
        </p:spPr>
        <p:txBody>
          <a:bodyPr/>
          <a:lstStyle>
            <a:lvl1pPr>
              <a:defRPr/>
            </a:lvl1pPr>
          </a:lstStyle>
          <a:p>
            <a:r>
              <a:rPr lang="ja-JP" altLang="en-US" dirty="0"/>
              <a:t>マスタ タイトルの書式設定</a:t>
            </a:r>
          </a:p>
        </p:txBody>
      </p:sp>
      <p:sp>
        <p:nvSpPr>
          <p:cNvPr id="1226"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6654" indent="0">
              <a:buNone/>
              <a:defRPr sz="2000" b="1"/>
            </a:lvl2pPr>
            <a:lvl3pPr marL="913302" indent="0">
              <a:buNone/>
              <a:defRPr sz="1800" b="1"/>
            </a:lvl3pPr>
            <a:lvl4pPr marL="1369952" indent="0">
              <a:buNone/>
              <a:defRPr sz="1600" b="1"/>
            </a:lvl4pPr>
            <a:lvl5pPr marL="1826606" indent="0">
              <a:buNone/>
              <a:defRPr sz="1600" b="1"/>
            </a:lvl5pPr>
            <a:lvl6pPr marL="2283255" indent="0">
              <a:buNone/>
              <a:defRPr sz="1600" b="1"/>
            </a:lvl6pPr>
            <a:lvl7pPr marL="2739906" indent="0">
              <a:buNone/>
              <a:defRPr sz="1600" b="1"/>
            </a:lvl7pPr>
            <a:lvl8pPr marL="3196557" indent="0">
              <a:buNone/>
              <a:defRPr sz="1600" b="1"/>
            </a:lvl8pPr>
            <a:lvl9pPr marL="3653207" indent="0">
              <a:buNone/>
              <a:defRPr sz="1600" b="1"/>
            </a:lvl9pPr>
          </a:lstStyle>
          <a:p>
            <a:pPr lvl="0"/>
            <a:r>
              <a:rPr lang="ja-JP" altLang="en-US"/>
              <a:t>マスタ テキストの書式設定</a:t>
            </a:r>
          </a:p>
        </p:txBody>
      </p:sp>
      <p:sp>
        <p:nvSpPr>
          <p:cNvPr id="1227" name="コンテンツ プレースホルダ 3"/>
          <p:cNvSpPr>
            <a:spLocks noGrp="1"/>
          </p:cNvSpPr>
          <p:nvPr>
            <p:ph sz="half" idx="2"/>
          </p:nvPr>
        </p:nvSpPr>
        <p:spPr>
          <a:xfrm>
            <a:off x="457200" y="217488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28" name="テキスト プレースホルダ 4"/>
          <p:cNvSpPr>
            <a:spLocks noGrp="1"/>
          </p:cNvSpPr>
          <p:nvPr>
            <p:ph type="body" sz="quarter" idx="3"/>
          </p:nvPr>
        </p:nvSpPr>
        <p:spPr>
          <a:xfrm>
            <a:off x="4645034" y="1535113"/>
            <a:ext cx="4041775" cy="639762"/>
          </a:xfrm>
        </p:spPr>
        <p:txBody>
          <a:bodyPr anchor="b"/>
          <a:lstStyle>
            <a:lvl1pPr marL="0" indent="0">
              <a:buNone/>
              <a:defRPr sz="2400" b="1"/>
            </a:lvl1pPr>
            <a:lvl2pPr marL="456654" indent="0">
              <a:buNone/>
              <a:defRPr sz="2000" b="1"/>
            </a:lvl2pPr>
            <a:lvl3pPr marL="913302" indent="0">
              <a:buNone/>
              <a:defRPr sz="1800" b="1"/>
            </a:lvl3pPr>
            <a:lvl4pPr marL="1369952" indent="0">
              <a:buNone/>
              <a:defRPr sz="1600" b="1"/>
            </a:lvl4pPr>
            <a:lvl5pPr marL="1826606" indent="0">
              <a:buNone/>
              <a:defRPr sz="1600" b="1"/>
            </a:lvl5pPr>
            <a:lvl6pPr marL="2283255" indent="0">
              <a:buNone/>
              <a:defRPr sz="1600" b="1"/>
            </a:lvl6pPr>
            <a:lvl7pPr marL="2739906" indent="0">
              <a:buNone/>
              <a:defRPr sz="1600" b="1"/>
            </a:lvl7pPr>
            <a:lvl8pPr marL="3196557" indent="0">
              <a:buNone/>
              <a:defRPr sz="1600" b="1"/>
            </a:lvl8pPr>
            <a:lvl9pPr marL="3653207" indent="0">
              <a:buNone/>
              <a:defRPr sz="1600" b="1"/>
            </a:lvl9pPr>
          </a:lstStyle>
          <a:p>
            <a:pPr lvl="0"/>
            <a:r>
              <a:rPr lang="ja-JP" altLang="en-US"/>
              <a:t>マスタ テキストの書式設定</a:t>
            </a:r>
          </a:p>
        </p:txBody>
      </p:sp>
      <p:sp>
        <p:nvSpPr>
          <p:cNvPr id="1229" name="コンテンツ プレースホルダ 5"/>
          <p:cNvSpPr>
            <a:spLocks noGrp="1"/>
          </p:cNvSpPr>
          <p:nvPr>
            <p:ph sz="quarter" idx="4"/>
          </p:nvPr>
        </p:nvSpPr>
        <p:spPr>
          <a:xfrm>
            <a:off x="4645034" y="217488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30"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31"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32" name="Rectangle 6"/>
          <p:cNvSpPr>
            <a:spLocks noGrp="1" noChangeArrowheads="1"/>
          </p:cNvSpPr>
          <p:nvPr>
            <p:ph type="sldNum" sz="quarter" idx="12"/>
          </p:nvPr>
        </p:nvSpPr>
        <p:spPr>
          <a:ln/>
        </p:spPr>
        <p:txBody>
          <a:bodyPr/>
          <a:lstStyle>
            <a:lvl1pPr>
              <a:defRPr/>
            </a:lvl1pPr>
          </a:lstStyle>
          <a:p>
            <a:pPr>
              <a:defRPr/>
            </a:pPr>
            <a:fld id="{2CC65689-9F8B-494E-A19D-689B096C85B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87913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047" name="タイトル 1"/>
          <p:cNvSpPr>
            <a:spLocks noGrp="1"/>
          </p:cNvSpPr>
          <p:nvPr>
            <p:ph type="title"/>
          </p:nvPr>
        </p:nvSpPr>
        <p:spPr>
          <a:xfrm>
            <a:off x="722314" y="4406905"/>
            <a:ext cx="7772400" cy="1362075"/>
          </a:xfrm>
        </p:spPr>
        <p:txBody>
          <a:bodyPr anchor="t"/>
          <a:lstStyle>
            <a:lvl1pPr algn="l">
              <a:defRPr sz="3383" b="1" cap="all"/>
            </a:lvl1pPr>
          </a:lstStyle>
          <a:p>
            <a:r>
              <a:rPr kumimoji="1" lang="ja-JP" altLang="en-US"/>
              <a:t>マスタ タイトルの書式設定</a:t>
            </a:r>
          </a:p>
        </p:txBody>
      </p:sp>
      <p:sp>
        <p:nvSpPr>
          <p:cNvPr id="1048" name="テキスト プレースホルダ 2"/>
          <p:cNvSpPr>
            <a:spLocks noGrp="1"/>
          </p:cNvSpPr>
          <p:nvPr>
            <p:ph type="body" idx="1"/>
          </p:nvPr>
        </p:nvSpPr>
        <p:spPr>
          <a:xfrm>
            <a:off x="722314" y="2906714"/>
            <a:ext cx="7772400" cy="1500187"/>
          </a:xfrm>
        </p:spPr>
        <p:txBody>
          <a:bodyPr anchor="b"/>
          <a:lstStyle>
            <a:lvl1pPr marL="0" indent="0">
              <a:buNone/>
              <a:defRPr sz="1691">
                <a:solidFill>
                  <a:schemeClr val="tx1">
                    <a:tint val="75000"/>
                  </a:schemeClr>
                </a:solidFill>
              </a:defRPr>
            </a:lvl1pPr>
            <a:lvl2pPr marL="386581" indent="0">
              <a:buNone/>
              <a:defRPr sz="1521">
                <a:solidFill>
                  <a:schemeClr val="tx1">
                    <a:tint val="75000"/>
                  </a:schemeClr>
                </a:solidFill>
              </a:defRPr>
            </a:lvl2pPr>
            <a:lvl3pPr marL="773165" indent="0">
              <a:buNone/>
              <a:defRPr sz="1352">
                <a:solidFill>
                  <a:schemeClr val="tx1">
                    <a:tint val="75000"/>
                  </a:schemeClr>
                </a:solidFill>
              </a:defRPr>
            </a:lvl3pPr>
            <a:lvl4pPr marL="1159746" indent="0">
              <a:buNone/>
              <a:defRPr sz="1183">
                <a:solidFill>
                  <a:schemeClr val="tx1">
                    <a:tint val="75000"/>
                  </a:schemeClr>
                </a:solidFill>
              </a:defRPr>
            </a:lvl4pPr>
            <a:lvl5pPr marL="1546329" indent="0">
              <a:buNone/>
              <a:defRPr sz="1183">
                <a:solidFill>
                  <a:schemeClr val="tx1">
                    <a:tint val="75000"/>
                  </a:schemeClr>
                </a:solidFill>
              </a:defRPr>
            </a:lvl5pPr>
            <a:lvl6pPr marL="1932911" indent="0">
              <a:buNone/>
              <a:defRPr sz="1183">
                <a:solidFill>
                  <a:schemeClr val="tx1">
                    <a:tint val="75000"/>
                  </a:schemeClr>
                </a:solidFill>
              </a:defRPr>
            </a:lvl6pPr>
            <a:lvl7pPr marL="2319493" indent="0">
              <a:buNone/>
              <a:defRPr sz="1183">
                <a:solidFill>
                  <a:schemeClr val="tx1">
                    <a:tint val="75000"/>
                  </a:schemeClr>
                </a:solidFill>
              </a:defRPr>
            </a:lvl7pPr>
            <a:lvl8pPr marL="2706075" indent="0">
              <a:buNone/>
              <a:defRPr sz="1183">
                <a:solidFill>
                  <a:schemeClr val="tx1">
                    <a:tint val="75000"/>
                  </a:schemeClr>
                </a:solidFill>
              </a:defRPr>
            </a:lvl8pPr>
            <a:lvl9pPr marL="3092658" indent="0">
              <a:buNone/>
              <a:defRPr sz="1183">
                <a:solidFill>
                  <a:schemeClr val="tx1">
                    <a:tint val="75000"/>
                  </a:schemeClr>
                </a:solidFill>
              </a:defRPr>
            </a:lvl9pPr>
          </a:lstStyle>
          <a:p>
            <a:pPr lvl="0"/>
            <a:r>
              <a:rPr kumimoji="1" lang="ja-JP" altLang="en-US"/>
              <a:t>マスタ テキストの書式設定</a:t>
            </a:r>
          </a:p>
        </p:txBody>
      </p:sp>
      <p:sp>
        <p:nvSpPr>
          <p:cNvPr id="1049" name="日付プレースホルダ 3"/>
          <p:cNvSpPr>
            <a:spLocks noGrp="1"/>
          </p:cNvSpPr>
          <p:nvPr>
            <p:ph type="dt" sz="half" idx="10"/>
          </p:nvPr>
        </p:nvSpPr>
        <p:spPr/>
        <p:txBody>
          <a:bodyPr/>
          <a:lstStyle/>
          <a:p>
            <a:pPr>
              <a:defRPr/>
            </a:pPr>
            <a:fld id="{21BA83C2-3C12-40E6-B969-D27C2E0F583A}"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50"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51" name="スライド番号プレースホルダ 5"/>
          <p:cNvSpPr>
            <a:spLocks noGrp="1"/>
          </p:cNvSpPr>
          <p:nvPr>
            <p:ph type="sldNum" sz="quarter" idx="12"/>
          </p:nvPr>
        </p:nvSpPr>
        <p:spPr/>
        <p:txBody>
          <a:bodyPr/>
          <a:lstStyle/>
          <a:p>
            <a:pPr>
              <a:defRPr/>
            </a:pPr>
            <a:fld id="{B98F260A-3F59-4DA7-88EC-1C33D14A58F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732756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234" name="タイトル 1"/>
          <p:cNvSpPr>
            <a:spLocks noGrp="1"/>
          </p:cNvSpPr>
          <p:nvPr>
            <p:ph type="title"/>
          </p:nvPr>
        </p:nvSpPr>
        <p:spPr/>
        <p:txBody>
          <a:bodyPr/>
          <a:lstStyle/>
          <a:p>
            <a:r>
              <a:rPr lang="ja-JP" altLang="en-US" dirty="0"/>
              <a:t>マスタ タイトルの書式設定</a:t>
            </a:r>
          </a:p>
        </p:txBody>
      </p:sp>
      <p:sp>
        <p:nvSpPr>
          <p:cNvPr id="123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3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37" name="Rectangle 6"/>
          <p:cNvSpPr>
            <a:spLocks noGrp="1" noChangeArrowheads="1"/>
          </p:cNvSpPr>
          <p:nvPr>
            <p:ph type="sldNum" sz="quarter" idx="12"/>
          </p:nvPr>
        </p:nvSpPr>
        <p:spPr>
          <a:ln/>
        </p:spPr>
        <p:txBody>
          <a:bodyPr/>
          <a:lstStyle>
            <a:lvl1pPr>
              <a:defRPr/>
            </a:lvl1pPr>
          </a:lstStyle>
          <a:p>
            <a:pPr>
              <a:defRPr/>
            </a:pPr>
            <a:fld id="{7BDA3DB1-2AE5-4185-8142-290C07B0AB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19969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239"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40"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41" name="Rectangle 6"/>
          <p:cNvSpPr>
            <a:spLocks noGrp="1" noChangeArrowheads="1"/>
          </p:cNvSpPr>
          <p:nvPr>
            <p:ph type="sldNum" sz="quarter" idx="12"/>
          </p:nvPr>
        </p:nvSpPr>
        <p:spPr>
          <a:ln/>
        </p:spPr>
        <p:txBody>
          <a:bodyPr/>
          <a:lstStyle>
            <a:lvl1pPr>
              <a:defRPr/>
            </a:lvl1pPr>
          </a:lstStyle>
          <a:p>
            <a:pPr>
              <a:defRPr/>
            </a:pPr>
            <a:fld id="{A3F14181-E8D3-4704-A945-04A4FE0EB31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734585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243" name="タイトル 1"/>
          <p:cNvSpPr>
            <a:spLocks noGrp="1"/>
          </p:cNvSpPr>
          <p:nvPr>
            <p:ph type="title"/>
          </p:nvPr>
        </p:nvSpPr>
        <p:spPr>
          <a:xfrm>
            <a:off x="457202" y="273057"/>
            <a:ext cx="3008313" cy="1162050"/>
          </a:xfrm>
        </p:spPr>
        <p:txBody>
          <a:bodyPr anchor="b"/>
          <a:lstStyle>
            <a:lvl1pPr algn="l">
              <a:defRPr sz="2000" b="1"/>
            </a:lvl1pPr>
          </a:lstStyle>
          <a:p>
            <a:r>
              <a:rPr lang="ja-JP" altLang="en-US"/>
              <a:t>マスタ タイトルの書式設定</a:t>
            </a:r>
          </a:p>
        </p:txBody>
      </p:sp>
      <p:sp>
        <p:nvSpPr>
          <p:cNvPr id="1244" name="コンテンツ プレースホルダ 2"/>
          <p:cNvSpPr>
            <a:spLocks noGrp="1"/>
          </p:cNvSpPr>
          <p:nvPr>
            <p:ph idx="1"/>
          </p:nvPr>
        </p:nvSpPr>
        <p:spPr>
          <a:xfrm>
            <a:off x="3575054"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45" name="テキスト プレースホルダ 3"/>
          <p:cNvSpPr>
            <a:spLocks noGrp="1"/>
          </p:cNvSpPr>
          <p:nvPr>
            <p:ph type="body" sz="half" idx="2"/>
          </p:nvPr>
        </p:nvSpPr>
        <p:spPr>
          <a:xfrm>
            <a:off x="457202" y="1435109"/>
            <a:ext cx="3008313" cy="4691063"/>
          </a:xfrm>
        </p:spPr>
        <p:txBody>
          <a:bodyPr/>
          <a:lstStyle>
            <a:lvl1pPr marL="0" indent="0">
              <a:buNone/>
              <a:defRPr sz="1400"/>
            </a:lvl1pPr>
            <a:lvl2pPr marL="456654" indent="0">
              <a:buNone/>
              <a:defRPr sz="1200"/>
            </a:lvl2pPr>
            <a:lvl3pPr marL="913302" indent="0">
              <a:buNone/>
              <a:defRPr sz="1000"/>
            </a:lvl3pPr>
            <a:lvl4pPr marL="1369952" indent="0">
              <a:buNone/>
              <a:defRPr sz="900"/>
            </a:lvl4pPr>
            <a:lvl5pPr marL="1826606" indent="0">
              <a:buNone/>
              <a:defRPr sz="900"/>
            </a:lvl5pPr>
            <a:lvl6pPr marL="2283255" indent="0">
              <a:buNone/>
              <a:defRPr sz="900"/>
            </a:lvl6pPr>
            <a:lvl7pPr marL="2739906" indent="0">
              <a:buNone/>
              <a:defRPr sz="900"/>
            </a:lvl7pPr>
            <a:lvl8pPr marL="3196557" indent="0">
              <a:buNone/>
              <a:defRPr sz="900"/>
            </a:lvl8pPr>
            <a:lvl9pPr marL="3653207" indent="0">
              <a:buNone/>
              <a:defRPr sz="900"/>
            </a:lvl9pPr>
          </a:lstStyle>
          <a:p>
            <a:pPr lvl="0"/>
            <a:r>
              <a:rPr lang="ja-JP" altLang="en-US"/>
              <a:t>マスタ テキストの書式設定</a:t>
            </a:r>
          </a:p>
        </p:txBody>
      </p:sp>
      <p:sp>
        <p:nvSpPr>
          <p:cNvPr id="124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24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248" name="Rectangle 6"/>
          <p:cNvSpPr>
            <a:spLocks noGrp="1" noChangeArrowheads="1"/>
          </p:cNvSpPr>
          <p:nvPr>
            <p:ph type="sldNum" sz="quarter" idx="12"/>
          </p:nvPr>
        </p:nvSpPr>
        <p:spPr>
          <a:ln/>
        </p:spPr>
        <p:txBody>
          <a:bodyPr/>
          <a:lstStyle>
            <a:lvl1pPr>
              <a:defRPr/>
            </a:lvl1pPr>
          </a:lstStyle>
          <a:p>
            <a:pPr>
              <a:defRPr/>
            </a:pPr>
            <a:fld id="{6407B3CE-897B-42DA-937D-23B0E03900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8886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1053" name="タイトル 1"/>
          <p:cNvSpPr>
            <a:spLocks noGrp="1"/>
          </p:cNvSpPr>
          <p:nvPr>
            <p:ph type="title"/>
          </p:nvPr>
        </p:nvSpPr>
        <p:spPr/>
        <p:txBody>
          <a:bodyPr/>
          <a:lstStyle/>
          <a:p>
            <a:r>
              <a:rPr kumimoji="1" lang="ja-JP" altLang="en-US"/>
              <a:t>マスタ タイトルの書式設定</a:t>
            </a:r>
          </a:p>
        </p:txBody>
      </p:sp>
      <p:sp>
        <p:nvSpPr>
          <p:cNvPr id="1054" name="コンテンツ プレースホルダ 2"/>
          <p:cNvSpPr>
            <a:spLocks noGrp="1"/>
          </p:cNvSpPr>
          <p:nvPr>
            <p:ph sz="half" idx="1"/>
          </p:nvPr>
        </p:nvSpPr>
        <p:spPr>
          <a:xfrm>
            <a:off x="495301" y="1600205"/>
            <a:ext cx="4379914" cy="4525963"/>
          </a:xfrm>
        </p:spPr>
        <p:txBody>
          <a:bodyPr/>
          <a:lstStyle>
            <a:lvl1pPr>
              <a:defRPr sz="2367"/>
            </a:lvl1pPr>
            <a:lvl2pPr>
              <a:defRPr sz="2030"/>
            </a:lvl2pPr>
            <a:lvl3pPr>
              <a:defRPr sz="1691"/>
            </a:lvl3pPr>
            <a:lvl4pPr>
              <a:defRPr sz="1521"/>
            </a:lvl4pPr>
            <a:lvl5pPr>
              <a:defRPr sz="1521"/>
            </a:lvl5pPr>
            <a:lvl6pPr>
              <a:defRPr sz="1521"/>
            </a:lvl6pPr>
            <a:lvl7pPr>
              <a:defRPr sz="1521"/>
            </a:lvl7pPr>
            <a:lvl8pPr>
              <a:defRPr sz="1521"/>
            </a:lvl8pPr>
            <a:lvl9pPr>
              <a:defRPr sz="152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5" name="コンテンツ プレースホルダ 3"/>
          <p:cNvSpPr>
            <a:spLocks noGrp="1"/>
          </p:cNvSpPr>
          <p:nvPr>
            <p:ph sz="half" idx="2"/>
          </p:nvPr>
        </p:nvSpPr>
        <p:spPr>
          <a:xfrm>
            <a:off x="5027614" y="1600205"/>
            <a:ext cx="4381500" cy="4525963"/>
          </a:xfrm>
        </p:spPr>
        <p:txBody>
          <a:bodyPr/>
          <a:lstStyle>
            <a:lvl1pPr>
              <a:defRPr sz="2367"/>
            </a:lvl1pPr>
            <a:lvl2pPr>
              <a:defRPr sz="2030"/>
            </a:lvl2pPr>
            <a:lvl3pPr>
              <a:defRPr sz="1691"/>
            </a:lvl3pPr>
            <a:lvl4pPr>
              <a:defRPr sz="1521"/>
            </a:lvl4pPr>
            <a:lvl5pPr>
              <a:defRPr sz="1521"/>
            </a:lvl5pPr>
            <a:lvl6pPr>
              <a:defRPr sz="1521"/>
            </a:lvl6pPr>
            <a:lvl7pPr>
              <a:defRPr sz="1521"/>
            </a:lvl7pPr>
            <a:lvl8pPr>
              <a:defRPr sz="1521"/>
            </a:lvl8pPr>
            <a:lvl9pPr>
              <a:defRPr sz="152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6" name="日付プレースホルダ 4"/>
          <p:cNvSpPr>
            <a:spLocks noGrp="1"/>
          </p:cNvSpPr>
          <p:nvPr>
            <p:ph type="dt" sz="half" idx="10"/>
          </p:nvPr>
        </p:nvSpPr>
        <p:spPr/>
        <p:txBody>
          <a:bodyPr/>
          <a:lstStyle/>
          <a:p>
            <a:pPr>
              <a:defRPr/>
            </a:pPr>
            <a:fld id="{31BEB5F9-AE2B-4361-8C05-1D741FBC4A16}"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57"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58" name="スライド番号プレースホルダ 6"/>
          <p:cNvSpPr>
            <a:spLocks noGrp="1"/>
          </p:cNvSpPr>
          <p:nvPr>
            <p:ph type="sldNum" sz="quarter" idx="12"/>
          </p:nvPr>
        </p:nvSpPr>
        <p:spPr/>
        <p:txBody>
          <a:bodyPr/>
          <a:lstStyle/>
          <a:p>
            <a:pPr>
              <a:defRPr/>
            </a:pPr>
            <a:fld id="{88461793-ECC4-4787-A335-323D98864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24247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1060" name="タイトル 1"/>
          <p:cNvSpPr>
            <a:spLocks noGrp="1"/>
          </p:cNvSpPr>
          <p:nvPr>
            <p:ph type="title"/>
          </p:nvPr>
        </p:nvSpPr>
        <p:spPr>
          <a:xfrm>
            <a:off x="457201" y="274638"/>
            <a:ext cx="8229600" cy="1143001"/>
          </a:xfrm>
        </p:spPr>
        <p:txBody>
          <a:bodyPr/>
          <a:lstStyle>
            <a:lvl1pPr>
              <a:defRPr/>
            </a:lvl1pPr>
          </a:lstStyle>
          <a:p>
            <a:r>
              <a:rPr kumimoji="1" lang="ja-JP" altLang="en-US"/>
              <a:t>マスタ タイトルの書式設定</a:t>
            </a:r>
          </a:p>
        </p:txBody>
      </p:sp>
      <p:sp>
        <p:nvSpPr>
          <p:cNvPr id="1061" name="テキスト プレースホルダ 2"/>
          <p:cNvSpPr>
            <a:spLocks noGrp="1"/>
          </p:cNvSpPr>
          <p:nvPr>
            <p:ph type="body" idx="1"/>
          </p:nvPr>
        </p:nvSpPr>
        <p:spPr>
          <a:xfrm>
            <a:off x="457203" y="1535113"/>
            <a:ext cx="4040187" cy="639763"/>
          </a:xfrm>
        </p:spPr>
        <p:txBody>
          <a:bodyPr anchor="b"/>
          <a:lstStyle>
            <a:lvl1pPr marL="0" indent="0">
              <a:buNone/>
              <a:defRPr sz="2030" b="1"/>
            </a:lvl1pPr>
            <a:lvl2pPr marL="386581" indent="0">
              <a:buNone/>
              <a:defRPr sz="1691" b="1"/>
            </a:lvl2pPr>
            <a:lvl3pPr marL="773165" indent="0">
              <a:buNone/>
              <a:defRPr sz="1521" b="1"/>
            </a:lvl3pPr>
            <a:lvl4pPr marL="1159746" indent="0">
              <a:buNone/>
              <a:defRPr sz="1352" b="1"/>
            </a:lvl4pPr>
            <a:lvl5pPr marL="1546329" indent="0">
              <a:buNone/>
              <a:defRPr sz="1352" b="1"/>
            </a:lvl5pPr>
            <a:lvl6pPr marL="1932911" indent="0">
              <a:buNone/>
              <a:defRPr sz="1352" b="1"/>
            </a:lvl6pPr>
            <a:lvl7pPr marL="2319493" indent="0">
              <a:buNone/>
              <a:defRPr sz="1352" b="1"/>
            </a:lvl7pPr>
            <a:lvl8pPr marL="2706075" indent="0">
              <a:buNone/>
              <a:defRPr sz="1352" b="1"/>
            </a:lvl8pPr>
            <a:lvl9pPr marL="3092658" indent="0">
              <a:buNone/>
              <a:defRPr sz="1352" b="1"/>
            </a:lvl9pPr>
          </a:lstStyle>
          <a:p>
            <a:pPr lvl="0"/>
            <a:r>
              <a:rPr kumimoji="1" lang="ja-JP" altLang="en-US"/>
              <a:t>マスタ テキストの書式設定</a:t>
            </a:r>
          </a:p>
        </p:txBody>
      </p:sp>
      <p:sp>
        <p:nvSpPr>
          <p:cNvPr id="1062" name="コンテンツ プレースホルダ 3"/>
          <p:cNvSpPr>
            <a:spLocks noGrp="1"/>
          </p:cNvSpPr>
          <p:nvPr>
            <p:ph sz="half" idx="2"/>
          </p:nvPr>
        </p:nvSpPr>
        <p:spPr>
          <a:xfrm>
            <a:off x="457203" y="2174876"/>
            <a:ext cx="4040187" cy="3951288"/>
          </a:xfrm>
        </p:spPr>
        <p:txBody>
          <a:bodyPr/>
          <a:lstStyle>
            <a:lvl1pPr>
              <a:defRPr sz="2030"/>
            </a:lvl1pPr>
            <a:lvl2pPr>
              <a:defRPr sz="1691"/>
            </a:lvl2pPr>
            <a:lvl3pPr>
              <a:defRPr sz="1521"/>
            </a:lvl3pPr>
            <a:lvl4pPr>
              <a:defRPr sz="1352"/>
            </a:lvl4pPr>
            <a:lvl5pPr>
              <a:defRPr sz="1352"/>
            </a:lvl5pPr>
            <a:lvl6pPr>
              <a:defRPr sz="1352"/>
            </a:lvl6pPr>
            <a:lvl7pPr>
              <a:defRPr sz="1352"/>
            </a:lvl7pPr>
            <a:lvl8pPr>
              <a:defRPr sz="1352"/>
            </a:lvl8pPr>
            <a:lvl9pPr>
              <a:defRPr sz="135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3" name="テキスト プレースホルダ 4"/>
          <p:cNvSpPr>
            <a:spLocks noGrp="1"/>
          </p:cNvSpPr>
          <p:nvPr>
            <p:ph type="body" sz="quarter" idx="3"/>
          </p:nvPr>
        </p:nvSpPr>
        <p:spPr>
          <a:xfrm>
            <a:off x="4645027" y="1535113"/>
            <a:ext cx="4041775" cy="639763"/>
          </a:xfrm>
        </p:spPr>
        <p:txBody>
          <a:bodyPr anchor="b"/>
          <a:lstStyle>
            <a:lvl1pPr marL="0" indent="0">
              <a:buNone/>
              <a:defRPr sz="2030" b="1"/>
            </a:lvl1pPr>
            <a:lvl2pPr marL="386581" indent="0">
              <a:buNone/>
              <a:defRPr sz="1691" b="1"/>
            </a:lvl2pPr>
            <a:lvl3pPr marL="773165" indent="0">
              <a:buNone/>
              <a:defRPr sz="1521" b="1"/>
            </a:lvl3pPr>
            <a:lvl4pPr marL="1159746" indent="0">
              <a:buNone/>
              <a:defRPr sz="1352" b="1"/>
            </a:lvl4pPr>
            <a:lvl5pPr marL="1546329" indent="0">
              <a:buNone/>
              <a:defRPr sz="1352" b="1"/>
            </a:lvl5pPr>
            <a:lvl6pPr marL="1932911" indent="0">
              <a:buNone/>
              <a:defRPr sz="1352" b="1"/>
            </a:lvl6pPr>
            <a:lvl7pPr marL="2319493" indent="0">
              <a:buNone/>
              <a:defRPr sz="1352" b="1"/>
            </a:lvl7pPr>
            <a:lvl8pPr marL="2706075" indent="0">
              <a:buNone/>
              <a:defRPr sz="1352" b="1"/>
            </a:lvl8pPr>
            <a:lvl9pPr marL="3092658" indent="0">
              <a:buNone/>
              <a:defRPr sz="1352" b="1"/>
            </a:lvl9pPr>
          </a:lstStyle>
          <a:p>
            <a:pPr lvl="0"/>
            <a:r>
              <a:rPr kumimoji="1" lang="ja-JP" altLang="en-US"/>
              <a:t>マスタ テキストの書式設定</a:t>
            </a:r>
          </a:p>
        </p:txBody>
      </p:sp>
      <p:sp>
        <p:nvSpPr>
          <p:cNvPr id="1064" name="コンテンツ プレースホルダ 5"/>
          <p:cNvSpPr>
            <a:spLocks noGrp="1"/>
          </p:cNvSpPr>
          <p:nvPr>
            <p:ph sz="quarter" idx="4"/>
          </p:nvPr>
        </p:nvSpPr>
        <p:spPr>
          <a:xfrm>
            <a:off x="4645027" y="2174876"/>
            <a:ext cx="4041775" cy="3951288"/>
          </a:xfrm>
        </p:spPr>
        <p:txBody>
          <a:bodyPr/>
          <a:lstStyle>
            <a:lvl1pPr>
              <a:defRPr sz="2030"/>
            </a:lvl1pPr>
            <a:lvl2pPr>
              <a:defRPr sz="1691"/>
            </a:lvl2pPr>
            <a:lvl3pPr>
              <a:defRPr sz="1521"/>
            </a:lvl3pPr>
            <a:lvl4pPr>
              <a:defRPr sz="1352"/>
            </a:lvl4pPr>
            <a:lvl5pPr>
              <a:defRPr sz="1352"/>
            </a:lvl5pPr>
            <a:lvl6pPr>
              <a:defRPr sz="1352"/>
            </a:lvl6pPr>
            <a:lvl7pPr>
              <a:defRPr sz="1352"/>
            </a:lvl7pPr>
            <a:lvl8pPr>
              <a:defRPr sz="1352"/>
            </a:lvl8pPr>
            <a:lvl9pPr>
              <a:defRPr sz="135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5" name="日付プレースホルダ 6"/>
          <p:cNvSpPr>
            <a:spLocks noGrp="1"/>
          </p:cNvSpPr>
          <p:nvPr>
            <p:ph type="dt" sz="half" idx="10"/>
          </p:nvPr>
        </p:nvSpPr>
        <p:spPr/>
        <p:txBody>
          <a:bodyPr/>
          <a:lstStyle/>
          <a:p>
            <a:pPr>
              <a:defRPr/>
            </a:pPr>
            <a:fld id="{9CB00B62-8404-4A18-87F3-99645E8D036D}"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66" name="フッター プレースホルダ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67" name="スライド番号プレースホルダ 8"/>
          <p:cNvSpPr>
            <a:spLocks noGrp="1"/>
          </p:cNvSpPr>
          <p:nvPr>
            <p:ph type="sldNum" sz="quarter" idx="12"/>
          </p:nvPr>
        </p:nvSpPr>
        <p:spPr/>
        <p:txBody>
          <a:bodyPr/>
          <a:lstStyle/>
          <a:p>
            <a:pPr>
              <a:defRPr/>
            </a:pPr>
            <a:fld id="{B9CABB1E-BCBD-4F31-B726-1573E7163F27}"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4436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1069" name="タイトル 1"/>
          <p:cNvSpPr>
            <a:spLocks noGrp="1"/>
          </p:cNvSpPr>
          <p:nvPr>
            <p:ph type="title"/>
          </p:nvPr>
        </p:nvSpPr>
        <p:spPr/>
        <p:txBody>
          <a:bodyPr/>
          <a:lstStyle/>
          <a:p>
            <a:r>
              <a:rPr kumimoji="1" lang="ja-JP" altLang="en-US"/>
              <a:t>マスタ タイトルの書式設定</a:t>
            </a:r>
          </a:p>
        </p:txBody>
      </p:sp>
      <p:sp>
        <p:nvSpPr>
          <p:cNvPr id="1070" name="日付プレースホルダ 2"/>
          <p:cNvSpPr>
            <a:spLocks noGrp="1"/>
          </p:cNvSpPr>
          <p:nvPr>
            <p:ph type="dt" sz="half" idx="10"/>
          </p:nvPr>
        </p:nvSpPr>
        <p:spPr/>
        <p:txBody>
          <a:bodyPr/>
          <a:lstStyle/>
          <a:p>
            <a:pPr>
              <a:defRPr/>
            </a:pPr>
            <a:fld id="{C484E6EF-7EB3-49E1-9529-F79266B0C544}"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71" name="フッター プレースホルダ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72" name="スライド番号プレースホルダ 4"/>
          <p:cNvSpPr>
            <a:spLocks noGrp="1"/>
          </p:cNvSpPr>
          <p:nvPr>
            <p:ph type="sldNum" sz="quarter" idx="12"/>
          </p:nvPr>
        </p:nvSpPr>
        <p:spPr/>
        <p:txBody>
          <a:bodyPr/>
          <a:lstStyle/>
          <a:p>
            <a:pPr>
              <a:defRPr/>
            </a:pPr>
            <a:fld id="{20CACE3C-0C5C-4F58-AD2C-39B571D711E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43736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074" name="日付プレースホルダ 1"/>
          <p:cNvSpPr>
            <a:spLocks noGrp="1"/>
          </p:cNvSpPr>
          <p:nvPr>
            <p:ph type="dt" sz="half" idx="10"/>
          </p:nvPr>
        </p:nvSpPr>
        <p:spPr/>
        <p:txBody>
          <a:bodyPr/>
          <a:lstStyle/>
          <a:p>
            <a:pPr>
              <a:defRPr/>
            </a:pPr>
            <a:fld id="{6D1BF07C-6486-448B-B5E7-9A2876F27733}"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75" name="フッター プレースホルダ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76" name="スライド番号プレースホルダ 3"/>
          <p:cNvSpPr>
            <a:spLocks noGrp="1"/>
          </p:cNvSpPr>
          <p:nvPr>
            <p:ph type="sldNum" sz="quarter" idx="12"/>
          </p:nvPr>
        </p:nvSpPr>
        <p:spPr/>
        <p:txBody>
          <a:bodyPr/>
          <a:lstStyle/>
          <a:p>
            <a:pPr>
              <a:defRPr/>
            </a:pPr>
            <a:fld id="{490DF1FD-3B80-4A72-847A-3CF2F7B0ABB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8347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078" name="タイトル 1"/>
          <p:cNvSpPr>
            <a:spLocks noGrp="1"/>
          </p:cNvSpPr>
          <p:nvPr>
            <p:ph type="title"/>
          </p:nvPr>
        </p:nvSpPr>
        <p:spPr>
          <a:xfrm>
            <a:off x="457201" y="273051"/>
            <a:ext cx="3008313" cy="1162050"/>
          </a:xfrm>
        </p:spPr>
        <p:txBody>
          <a:bodyPr anchor="b"/>
          <a:lstStyle>
            <a:lvl1pPr algn="l">
              <a:defRPr sz="1691" b="1"/>
            </a:lvl1pPr>
          </a:lstStyle>
          <a:p>
            <a:r>
              <a:rPr kumimoji="1" lang="ja-JP" altLang="en-US"/>
              <a:t>マスタ タイトルの書式設定</a:t>
            </a:r>
          </a:p>
        </p:txBody>
      </p:sp>
      <p:sp>
        <p:nvSpPr>
          <p:cNvPr id="1079" name="コンテンツ プレースホルダ 2"/>
          <p:cNvSpPr>
            <a:spLocks noGrp="1"/>
          </p:cNvSpPr>
          <p:nvPr>
            <p:ph idx="1"/>
          </p:nvPr>
        </p:nvSpPr>
        <p:spPr>
          <a:xfrm>
            <a:off x="3575051" y="273054"/>
            <a:ext cx="5111750" cy="5853112"/>
          </a:xfrm>
        </p:spPr>
        <p:txBody>
          <a:bodyPr/>
          <a:lstStyle>
            <a:lvl1pPr>
              <a:defRPr sz="2706"/>
            </a:lvl1pPr>
            <a:lvl2pPr>
              <a:defRPr sz="2367"/>
            </a:lvl2pPr>
            <a:lvl3pPr>
              <a:defRPr sz="2030"/>
            </a:lvl3pPr>
            <a:lvl4pPr>
              <a:defRPr sz="1691"/>
            </a:lvl4pPr>
            <a:lvl5pPr>
              <a:defRPr sz="1691"/>
            </a:lvl5pPr>
            <a:lvl6pPr>
              <a:defRPr sz="1691"/>
            </a:lvl6pPr>
            <a:lvl7pPr>
              <a:defRPr sz="1691"/>
            </a:lvl7pPr>
            <a:lvl8pPr>
              <a:defRPr sz="1691"/>
            </a:lvl8pPr>
            <a:lvl9pPr>
              <a:defRPr sz="169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80" name="テキスト プレースホルダ 3"/>
          <p:cNvSpPr>
            <a:spLocks noGrp="1"/>
          </p:cNvSpPr>
          <p:nvPr>
            <p:ph type="body" sz="half" idx="2"/>
          </p:nvPr>
        </p:nvSpPr>
        <p:spPr>
          <a:xfrm>
            <a:off x="457201" y="1435105"/>
            <a:ext cx="3008313" cy="4691063"/>
          </a:xfrm>
        </p:spPr>
        <p:txBody>
          <a:bodyPr/>
          <a:lstStyle>
            <a:lvl1pPr marL="0" indent="0">
              <a:buNone/>
              <a:defRPr sz="1183"/>
            </a:lvl1pPr>
            <a:lvl2pPr marL="386581" indent="0">
              <a:buNone/>
              <a:defRPr sz="1014"/>
            </a:lvl2pPr>
            <a:lvl3pPr marL="773165" indent="0">
              <a:buNone/>
              <a:defRPr sz="845"/>
            </a:lvl3pPr>
            <a:lvl4pPr marL="1159746" indent="0">
              <a:buNone/>
              <a:defRPr sz="761"/>
            </a:lvl4pPr>
            <a:lvl5pPr marL="1546329" indent="0">
              <a:buNone/>
              <a:defRPr sz="761"/>
            </a:lvl5pPr>
            <a:lvl6pPr marL="1932911" indent="0">
              <a:buNone/>
              <a:defRPr sz="761"/>
            </a:lvl6pPr>
            <a:lvl7pPr marL="2319493" indent="0">
              <a:buNone/>
              <a:defRPr sz="761"/>
            </a:lvl7pPr>
            <a:lvl8pPr marL="2706075" indent="0">
              <a:buNone/>
              <a:defRPr sz="761"/>
            </a:lvl8pPr>
            <a:lvl9pPr marL="3092658" indent="0">
              <a:buNone/>
              <a:defRPr sz="761"/>
            </a:lvl9pPr>
          </a:lstStyle>
          <a:p>
            <a:pPr lvl="0"/>
            <a:r>
              <a:rPr kumimoji="1" lang="ja-JP" altLang="en-US"/>
              <a:t>マスタ テキストの書式設定</a:t>
            </a:r>
          </a:p>
        </p:txBody>
      </p:sp>
      <p:sp>
        <p:nvSpPr>
          <p:cNvPr id="1081" name="日付プレースホルダ 4"/>
          <p:cNvSpPr>
            <a:spLocks noGrp="1"/>
          </p:cNvSpPr>
          <p:nvPr>
            <p:ph type="dt" sz="half" idx="10"/>
          </p:nvPr>
        </p:nvSpPr>
        <p:spPr/>
        <p:txBody>
          <a:bodyPr/>
          <a:lstStyle/>
          <a:p>
            <a:pPr>
              <a:defRPr/>
            </a:pPr>
            <a:fld id="{A44E4EA1-DE23-4110-8052-053E8AC95722}"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82"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83" name="スライド番号プレースホルダ 6"/>
          <p:cNvSpPr>
            <a:spLocks noGrp="1"/>
          </p:cNvSpPr>
          <p:nvPr>
            <p:ph type="sldNum" sz="quarter" idx="12"/>
          </p:nvPr>
        </p:nvSpPr>
        <p:spPr/>
        <p:txBody>
          <a:bodyPr/>
          <a:lstStyle/>
          <a:p>
            <a:pPr>
              <a:defRPr/>
            </a:pPr>
            <a:fld id="{39B8A139-1B1C-49CE-A75B-3A8B44AA5FA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2809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085" name="タイトル 1"/>
          <p:cNvSpPr>
            <a:spLocks noGrp="1"/>
          </p:cNvSpPr>
          <p:nvPr>
            <p:ph type="title"/>
          </p:nvPr>
        </p:nvSpPr>
        <p:spPr>
          <a:xfrm>
            <a:off x="1792288" y="4800601"/>
            <a:ext cx="5486400" cy="566738"/>
          </a:xfrm>
        </p:spPr>
        <p:txBody>
          <a:bodyPr anchor="b"/>
          <a:lstStyle>
            <a:lvl1pPr algn="l">
              <a:defRPr sz="1691" b="1"/>
            </a:lvl1pPr>
          </a:lstStyle>
          <a:p>
            <a:r>
              <a:rPr kumimoji="1" lang="ja-JP" altLang="en-US"/>
              <a:t>マスタ タイトルの書式設定</a:t>
            </a:r>
          </a:p>
        </p:txBody>
      </p:sp>
      <p:sp>
        <p:nvSpPr>
          <p:cNvPr id="1086" name="図プレースホルダ 2"/>
          <p:cNvSpPr>
            <a:spLocks noGrp="1"/>
          </p:cNvSpPr>
          <p:nvPr>
            <p:ph type="pic" idx="1"/>
          </p:nvPr>
        </p:nvSpPr>
        <p:spPr>
          <a:xfrm>
            <a:off x="1792288" y="612775"/>
            <a:ext cx="5486400" cy="4114800"/>
          </a:xfrm>
        </p:spPr>
        <p:txBody>
          <a:bodyPr/>
          <a:lstStyle>
            <a:lvl1pPr marL="0" indent="0">
              <a:buNone/>
              <a:defRPr sz="2706"/>
            </a:lvl1pPr>
            <a:lvl2pPr marL="386581" indent="0">
              <a:buNone/>
              <a:defRPr sz="2367"/>
            </a:lvl2pPr>
            <a:lvl3pPr marL="773165" indent="0">
              <a:buNone/>
              <a:defRPr sz="2030"/>
            </a:lvl3pPr>
            <a:lvl4pPr marL="1159746" indent="0">
              <a:buNone/>
              <a:defRPr sz="1691"/>
            </a:lvl4pPr>
            <a:lvl5pPr marL="1546329" indent="0">
              <a:buNone/>
              <a:defRPr sz="1691"/>
            </a:lvl5pPr>
            <a:lvl6pPr marL="1932911" indent="0">
              <a:buNone/>
              <a:defRPr sz="1691"/>
            </a:lvl6pPr>
            <a:lvl7pPr marL="2319493" indent="0">
              <a:buNone/>
              <a:defRPr sz="1691"/>
            </a:lvl7pPr>
            <a:lvl8pPr marL="2706075" indent="0">
              <a:buNone/>
              <a:defRPr sz="1691"/>
            </a:lvl8pPr>
            <a:lvl9pPr marL="3092658" indent="0">
              <a:buNone/>
              <a:defRPr sz="1691"/>
            </a:lvl9pPr>
          </a:lstStyle>
          <a:p>
            <a:endParaRPr kumimoji="1" lang="ja-JP" altLang="en-US"/>
          </a:p>
        </p:txBody>
      </p:sp>
      <p:sp>
        <p:nvSpPr>
          <p:cNvPr id="1087" name="テキスト プレースホルダ 3"/>
          <p:cNvSpPr>
            <a:spLocks noGrp="1"/>
          </p:cNvSpPr>
          <p:nvPr>
            <p:ph type="body" sz="half" idx="2"/>
          </p:nvPr>
        </p:nvSpPr>
        <p:spPr>
          <a:xfrm>
            <a:off x="1792288" y="5367339"/>
            <a:ext cx="5486400" cy="804862"/>
          </a:xfrm>
        </p:spPr>
        <p:txBody>
          <a:bodyPr/>
          <a:lstStyle>
            <a:lvl1pPr marL="0" indent="0">
              <a:buNone/>
              <a:defRPr sz="1183"/>
            </a:lvl1pPr>
            <a:lvl2pPr marL="386581" indent="0">
              <a:buNone/>
              <a:defRPr sz="1014"/>
            </a:lvl2pPr>
            <a:lvl3pPr marL="773165" indent="0">
              <a:buNone/>
              <a:defRPr sz="845"/>
            </a:lvl3pPr>
            <a:lvl4pPr marL="1159746" indent="0">
              <a:buNone/>
              <a:defRPr sz="761"/>
            </a:lvl4pPr>
            <a:lvl5pPr marL="1546329" indent="0">
              <a:buNone/>
              <a:defRPr sz="761"/>
            </a:lvl5pPr>
            <a:lvl6pPr marL="1932911" indent="0">
              <a:buNone/>
              <a:defRPr sz="761"/>
            </a:lvl6pPr>
            <a:lvl7pPr marL="2319493" indent="0">
              <a:buNone/>
              <a:defRPr sz="761"/>
            </a:lvl7pPr>
            <a:lvl8pPr marL="2706075" indent="0">
              <a:buNone/>
              <a:defRPr sz="761"/>
            </a:lvl8pPr>
            <a:lvl9pPr marL="3092658" indent="0">
              <a:buNone/>
              <a:defRPr sz="761"/>
            </a:lvl9pPr>
          </a:lstStyle>
          <a:p>
            <a:pPr lvl="0"/>
            <a:r>
              <a:rPr kumimoji="1" lang="ja-JP" altLang="en-US"/>
              <a:t>マスタ テキストの書式設定</a:t>
            </a:r>
          </a:p>
        </p:txBody>
      </p:sp>
      <p:sp>
        <p:nvSpPr>
          <p:cNvPr id="1088" name="日付プレースホルダ 4"/>
          <p:cNvSpPr>
            <a:spLocks noGrp="1"/>
          </p:cNvSpPr>
          <p:nvPr>
            <p:ph type="dt" sz="half" idx="10"/>
          </p:nvPr>
        </p:nvSpPr>
        <p:spPr/>
        <p:txBody>
          <a:bodyPr/>
          <a:lstStyle/>
          <a:p>
            <a:pPr>
              <a:defRPr/>
            </a:pPr>
            <a:fld id="{826D1579-8CE5-4FF2-8B42-8532E2FC0FB3}"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89"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1090" name="スライド番号プレースホルダ 6"/>
          <p:cNvSpPr>
            <a:spLocks noGrp="1"/>
          </p:cNvSpPr>
          <p:nvPr>
            <p:ph type="sldNum" sz="quarter" idx="12"/>
          </p:nvPr>
        </p:nvSpPr>
        <p:spPr/>
        <p:txBody>
          <a:bodyPr/>
          <a:lstStyle/>
          <a:p>
            <a:pPr>
              <a:defRPr/>
            </a:pPr>
            <a:fld id="{12158FE0-898B-4AC2-881C-E4091CE858A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80097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4.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57201" y="274638"/>
            <a:ext cx="8229600" cy="1143001"/>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57201" y="1600205"/>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57199" y="6356355"/>
            <a:ext cx="2133600" cy="365125"/>
          </a:xfrm>
          <a:prstGeom prst="rect">
            <a:avLst/>
          </a:prstGeom>
        </p:spPr>
        <p:txBody>
          <a:bodyPr vert="horz" lIns="91440" tIns="45720" rIns="91440" bIns="45720" rtlCol="0" anchor="ctr"/>
          <a:lstStyle>
            <a:lvl1pPr algn="l">
              <a:defRPr sz="1014">
                <a:solidFill>
                  <a:schemeClr val="tx1">
                    <a:tint val="75000"/>
                  </a:schemeClr>
                </a:solidFill>
              </a:defRPr>
            </a:lvl1pPr>
          </a:lstStyle>
          <a:p>
            <a:pPr>
              <a:defRPr/>
            </a:pPr>
            <a:fld id="{E6D6A938-406A-49BC-81AE-495C75B77901}" type="datetime1">
              <a:rPr lang="ja-JP" altLang="en-US" smtClean="0">
                <a:solidFill>
                  <a:prstClr val="black">
                    <a:tint val="75000"/>
                  </a:prstClr>
                </a:solidFill>
              </a:rPr>
              <a:t>2024/3/15</a:t>
            </a:fld>
            <a:endParaRPr lang="en-US" altLang="ja-JP">
              <a:solidFill>
                <a:prstClr val="black">
                  <a:tint val="75000"/>
                </a:prstClr>
              </a:solidFill>
            </a:endParaRPr>
          </a:p>
        </p:txBody>
      </p:sp>
      <p:sp>
        <p:nvSpPr>
          <p:cNvPr id="1028" name="フッター プレースホルダ 4"/>
          <p:cNvSpPr>
            <a:spLocks noGrp="1"/>
          </p:cNvSpPr>
          <p:nvPr>
            <p:ph type="ftr" sz="quarter" idx="3"/>
          </p:nvPr>
        </p:nvSpPr>
        <p:spPr>
          <a:xfrm>
            <a:off x="3124201" y="6356355"/>
            <a:ext cx="2895600" cy="365125"/>
          </a:xfrm>
          <a:prstGeom prst="rect">
            <a:avLst/>
          </a:prstGeom>
        </p:spPr>
        <p:txBody>
          <a:bodyPr vert="horz" lIns="91440" tIns="45720" rIns="91440" bIns="45720" rtlCol="0" anchor="ctr"/>
          <a:lstStyle>
            <a:lvl1pPr algn="ctr">
              <a:defRPr sz="1014">
                <a:solidFill>
                  <a:schemeClr val="tx1">
                    <a:tint val="75000"/>
                  </a:schemeClr>
                </a:solidFill>
              </a:defRPr>
            </a:lvl1pPr>
          </a:lstStyle>
          <a:p>
            <a:pPr>
              <a:defRPr/>
            </a:pPr>
            <a:endParaRPr lang="en-US" altLang="ja-JP">
              <a:solidFill>
                <a:prstClr val="black">
                  <a:tint val="75000"/>
                </a:prstClr>
              </a:solidFill>
            </a:endParaRPr>
          </a:p>
        </p:txBody>
      </p:sp>
      <p:sp>
        <p:nvSpPr>
          <p:cNvPr id="1029" name="スライド番号プレースホルダ 5"/>
          <p:cNvSpPr>
            <a:spLocks noGrp="1"/>
          </p:cNvSpPr>
          <p:nvPr>
            <p:ph type="sldNum" sz="quarter" idx="4"/>
          </p:nvPr>
        </p:nvSpPr>
        <p:spPr>
          <a:xfrm>
            <a:off x="7010400" y="6492876"/>
            <a:ext cx="2133600" cy="365125"/>
          </a:xfrm>
          <a:prstGeom prst="rect">
            <a:avLst/>
          </a:prstGeom>
        </p:spPr>
        <p:txBody>
          <a:bodyPr vert="horz" lIns="91440" tIns="45720" rIns="91440" bIns="45720" rtlCol="0" anchor="ctr"/>
          <a:lstStyle>
            <a:lvl1pPr algn="r">
              <a:defRPr sz="1352">
                <a:solidFill>
                  <a:schemeClr val="tx1"/>
                </a:solidFill>
              </a:defRPr>
            </a:lvl1pPr>
          </a:lstStyle>
          <a:p>
            <a:pPr>
              <a:defRPr/>
            </a:pPr>
            <a:fld id="{E786FA0B-B174-4657-9347-2E94F3558E59}" type="slidenum">
              <a:rPr lang="en-US" altLang="ja-JP" smtClean="0"/>
              <a:pPr>
                <a:defRPr/>
              </a:pPr>
              <a:t>‹#›</a:t>
            </a:fld>
            <a:endParaRPr lang="en-US" altLang="ja-JP" dirty="0"/>
          </a:p>
        </p:txBody>
      </p:sp>
    </p:spTree>
    <p:extLst>
      <p:ext uri="{BB962C8B-B14F-4D97-AF65-F5344CB8AC3E}">
        <p14:creationId xmlns:p14="http://schemas.microsoft.com/office/powerpoint/2010/main" val="1229133400"/>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Lst>
  <p:hf hdr="0" ftr="0" dt="0"/>
  <p:txStyles>
    <p:titleStyle>
      <a:lvl1pPr algn="ctr" defTabSz="773165" rtl="0" eaLnBrk="1" latinLnBrk="0" hangingPunct="1">
        <a:spcBef>
          <a:spcPct val="0"/>
        </a:spcBef>
        <a:buNone/>
        <a:defRPr kumimoji="1" sz="3721" kern="1200">
          <a:solidFill>
            <a:schemeClr val="tx1"/>
          </a:solidFill>
          <a:latin typeface="+mj-lt"/>
          <a:ea typeface="+mj-ea"/>
          <a:cs typeface="+mj-cs"/>
        </a:defRPr>
      </a:lvl1pPr>
    </p:titleStyle>
    <p:bodyStyle>
      <a:lvl1pPr marL="289936" indent="-289936" algn="l" defTabSz="773165" rtl="0" eaLnBrk="1" latinLnBrk="0" hangingPunct="1">
        <a:spcBef>
          <a:spcPct val="20000"/>
        </a:spcBef>
        <a:buFont typeface="Arial" pitchFamily="34" charset="0"/>
        <a:buChar char="•"/>
        <a:defRPr kumimoji="1" sz="2706" kern="1200">
          <a:solidFill>
            <a:schemeClr val="tx1"/>
          </a:solidFill>
          <a:latin typeface="+mn-lt"/>
          <a:ea typeface="+mn-ea"/>
          <a:cs typeface="+mn-cs"/>
        </a:defRPr>
      </a:lvl1pPr>
      <a:lvl2pPr marL="628196" indent="-241614" algn="l" defTabSz="773165" rtl="0" eaLnBrk="1" latinLnBrk="0" hangingPunct="1">
        <a:spcBef>
          <a:spcPct val="20000"/>
        </a:spcBef>
        <a:buFont typeface="Arial" pitchFamily="34" charset="0"/>
        <a:buChar char="–"/>
        <a:defRPr kumimoji="1" sz="2367" kern="1200">
          <a:solidFill>
            <a:schemeClr val="tx1"/>
          </a:solidFill>
          <a:latin typeface="+mn-lt"/>
          <a:ea typeface="+mn-ea"/>
          <a:cs typeface="+mn-cs"/>
        </a:defRPr>
      </a:lvl2pPr>
      <a:lvl3pPr marL="966456" indent="-193292" algn="l" defTabSz="773165" rtl="0" eaLnBrk="1" latinLnBrk="0" hangingPunct="1">
        <a:spcBef>
          <a:spcPct val="20000"/>
        </a:spcBef>
        <a:buFont typeface="Arial" pitchFamily="34" charset="0"/>
        <a:buChar char="•"/>
        <a:defRPr kumimoji="1" sz="2030" kern="1200">
          <a:solidFill>
            <a:schemeClr val="tx1"/>
          </a:solidFill>
          <a:latin typeface="+mn-lt"/>
          <a:ea typeface="+mn-ea"/>
          <a:cs typeface="+mn-cs"/>
        </a:defRPr>
      </a:lvl3pPr>
      <a:lvl4pPr marL="1353038" indent="-193292" algn="l" defTabSz="773165" rtl="0" eaLnBrk="1" latinLnBrk="0" hangingPunct="1">
        <a:spcBef>
          <a:spcPct val="20000"/>
        </a:spcBef>
        <a:buFont typeface="Arial" pitchFamily="34" charset="0"/>
        <a:buChar char="–"/>
        <a:defRPr kumimoji="1" sz="1691" kern="1200">
          <a:solidFill>
            <a:schemeClr val="tx1"/>
          </a:solidFill>
          <a:latin typeface="+mn-lt"/>
          <a:ea typeface="+mn-ea"/>
          <a:cs typeface="+mn-cs"/>
        </a:defRPr>
      </a:lvl4pPr>
      <a:lvl5pPr marL="1739620" indent="-193292" algn="l" defTabSz="773165" rtl="0" eaLnBrk="1" latinLnBrk="0" hangingPunct="1">
        <a:spcBef>
          <a:spcPct val="20000"/>
        </a:spcBef>
        <a:buFont typeface="Arial" pitchFamily="34" charset="0"/>
        <a:buChar char="»"/>
        <a:defRPr kumimoji="1" sz="1691" kern="1200">
          <a:solidFill>
            <a:schemeClr val="tx1"/>
          </a:solidFill>
          <a:latin typeface="+mn-lt"/>
          <a:ea typeface="+mn-ea"/>
          <a:cs typeface="+mn-cs"/>
        </a:defRPr>
      </a:lvl5pPr>
      <a:lvl6pPr marL="2126202" indent="-193292" algn="l" defTabSz="773165" rtl="0" eaLnBrk="1" latinLnBrk="0" hangingPunct="1">
        <a:spcBef>
          <a:spcPct val="20000"/>
        </a:spcBef>
        <a:buFont typeface="Arial" pitchFamily="34" charset="0"/>
        <a:buChar char="•"/>
        <a:defRPr kumimoji="1" sz="1691" kern="1200">
          <a:solidFill>
            <a:schemeClr val="tx1"/>
          </a:solidFill>
          <a:latin typeface="+mn-lt"/>
          <a:ea typeface="+mn-ea"/>
          <a:cs typeface="+mn-cs"/>
        </a:defRPr>
      </a:lvl6pPr>
      <a:lvl7pPr marL="2512785" indent="-193292" algn="l" defTabSz="773165" rtl="0" eaLnBrk="1" latinLnBrk="0" hangingPunct="1">
        <a:spcBef>
          <a:spcPct val="20000"/>
        </a:spcBef>
        <a:buFont typeface="Arial" pitchFamily="34" charset="0"/>
        <a:buChar char="•"/>
        <a:defRPr kumimoji="1" sz="1691" kern="1200">
          <a:solidFill>
            <a:schemeClr val="tx1"/>
          </a:solidFill>
          <a:latin typeface="+mn-lt"/>
          <a:ea typeface="+mn-ea"/>
          <a:cs typeface="+mn-cs"/>
        </a:defRPr>
      </a:lvl7pPr>
      <a:lvl8pPr marL="2899367" indent="-193292" algn="l" defTabSz="773165" rtl="0" eaLnBrk="1" latinLnBrk="0" hangingPunct="1">
        <a:spcBef>
          <a:spcPct val="20000"/>
        </a:spcBef>
        <a:buFont typeface="Arial" pitchFamily="34" charset="0"/>
        <a:buChar char="•"/>
        <a:defRPr kumimoji="1" sz="1691" kern="1200">
          <a:solidFill>
            <a:schemeClr val="tx1"/>
          </a:solidFill>
          <a:latin typeface="+mn-lt"/>
          <a:ea typeface="+mn-ea"/>
          <a:cs typeface="+mn-cs"/>
        </a:defRPr>
      </a:lvl8pPr>
      <a:lvl9pPr marL="3285948" indent="-193292" algn="l" defTabSz="773165" rtl="0" eaLnBrk="1" latinLnBrk="0" hangingPunct="1">
        <a:spcBef>
          <a:spcPct val="20000"/>
        </a:spcBef>
        <a:buFont typeface="Arial" pitchFamily="34" charset="0"/>
        <a:buChar char="•"/>
        <a:defRPr kumimoji="1" sz="1691" kern="1200">
          <a:solidFill>
            <a:schemeClr val="tx1"/>
          </a:solidFill>
          <a:latin typeface="+mn-lt"/>
          <a:ea typeface="+mn-ea"/>
          <a:cs typeface="+mn-cs"/>
        </a:defRPr>
      </a:lvl9pPr>
    </p:bodyStyle>
    <p:otherStyle>
      <a:defPPr>
        <a:defRPr lang="ja-JP"/>
      </a:defPPr>
      <a:lvl1pPr marL="0" algn="l" defTabSz="773165" rtl="0" eaLnBrk="1" latinLnBrk="0" hangingPunct="1">
        <a:defRPr kumimoji="1" sz="1521" kern="1200">
          <a:solidFill>
            <a:schemeClr val="tx1"/>
          </a:solidFill>
          <a:latin typeface="+mn-lt"/>
          <a:ea typeface="+mn-ea"/>
          <a:cs typeface="+mn-cs"/>
        </a:defRPr>
      </a:lvl1pPr>
      <a:lvl2pPr marL="386581" algn="l" defTabSz="773165" rtl="0" eaLnBrk="1" latinLnBrk="0" hangingPunct="1">
        <a:defRPr kumimoji="1" sz="1521" kern="1200">
          <a:solidFill>
            <a:schemeClr val="tx1"/>
          </a:solidFill>
          <a:latin typeface="+mn-lt"/>
          <a:ea typeface="+mn-ea"/>
          <a:cs typeface="+mn-cs"/>
        </a:defRPr>
      </a:lvl2pPr>
      <a:lvl3pPr marL="773165" algn="l" defTabSz="773165" rtl="0" eaLnBrk="1" latinLnBrk="0" hangingPunct="1">
        <a:defRPr kumimoji="1" sz="1521" kern="1200">
          <a:solidFill>
            <a:schemeClr val="tx1"/>
          </a:solidFill>
          <a:latin typeface="+mn-lt"/>
          <a:ea typeface="+mn-ea"/>
          <a:cs typeface="+mn-cs"/>
        </a:defRPr>
      </a:lvl3pPr>
      <a:lvl4pPr marL="1159746" algn="l" defTabSz="773165" rtl="0" eaLnBrk="1" latinLnBrk="0" hangingPunct="1">
        <a:defRPr kumimoji="1" sz="1521" kern="1200">
          <a:solidFill>
            <a:schemeClr val="tx1"/>
          </a:solidFill>
          <a:latin typeface="+mn-lt"/>
          <a:ea typeface="+mn-ea"/>
          <a:cs typeface="+mn-cs"/>
        </a:defRPr>
      </a:lvl4pPr>
      <a:lvl5pPr marL="1546329" algn="l" defTabSz="773165" rtl="0" eaLnBrk="1" latinLnBrk="0" hangingPunct="1">
        <a:defRPr kumimoji="1" sz="1521" kern="1200">
          <a:solidFill>
            <a:schemeClr val="tx1"/>
          </a:solidFill>
          <a:latin typeface="+mn-lt"/>
          <a:ea typeface="+mn-ea"/>
          <a:cs typeface="+mn-cs"/>
        </a:defRPr>
      </a:lvl5pPr>
      <a:lvl6pPr marL="1932911" algn="l" defTabSz="773165" rtl="0" eaLnBrk="1" latinLnBrk="0" hangingPunct="1">
        <a:defRPr kumimoji="1" sz="1521" kern="1200">
          <a:solidFill>
            <a:schemeClr val="tx1"/>
          </a:solidFill>
          <a:latin typeface="+mn-lt"/>
          <a:ea typeface="+mn-ea"/>
          <a:cs typeface="+mn-cs"/>
        </a:defRPr>
      </a:lvl6pPr>
      <a:lvl7pPr marL="2319493" algn="l" defTabSz="773165" rtl="0" eaLnBrk="1" latinLnBrk="0" hangingPunct="1">
        <a:defRPr kumimoji="1" sz="1521" kern="1200">
          <a:solidFill>
            <a:schemeClr val="tx1"/>
          </a:solidFill>
          <a:latin typeface="+mn-lt"/>
          <a:ea typeface="+mn-ea"/>
          <a:cs typeface="+mn-cs"/>
        </a:defRPr>
      </a:lvl7pPr>
      <a:lvl8pPr marL="2706075" algn="l" defTabSz="773165" rtl="0" eaLnBrk="1" latinLnBrk="0" hangingPunct="1">
        <a:defRPr kumimoji="1" sz="1521" kern="1200">
          <a:solidFill>
            <a:schemeClr val="tx1"/>
          </a:solidFill>
          <a:latin typeface="+mn-lt"/>
          <a:ea typeface="+mn-ea"/>
          <a:cs typeface="+mn-cs"/>
        </a:defRPr>
      </a:lvl8pPr>
      <a:lvl9pPr marL="3092658" algn="l" defTabSz="773165" rtl="0" eaLnBrk="1" latinLnBrk="0" hangingPunct="1">
        <a:defRPr kumimoji="1" sz="152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4"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5"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116"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117" name="Rectangle 6"/>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grpSp>
        <p:nvGrpSpPr>
          <p:cNvPr id="1118" name="Group 18"/>
          <p:cNvGrpSpPr/>
          <p:nvPr userDrawn="1"/>
        </p:nvGrpSpPr>
        <p:grpSpPr>
          <a:xfrm>
            <a:off x="0" y="0"/>
            <a:ext cx="9144000" cy="546100"/>
            <a:chOff x="0" y="0"/>
            <a:chExt cx="5760" cy="344"/>
          </a:xfrm>
        </p:grpSpPr>
        <p:pic>
          <p:nvPicPr>
            <p:cNvPr id="1119" name="Picture 9" descr="mlit_top"/>
            <p:cNvPicPr>
              <a:picLocks noChangeAspect="1" noChangeArrowheads="1"/>
            </p:cNvPicPr>
            <p:nvPr userDrawn="1"/>
          </p:nvPicPr>
          <p:blipFill>
            <a:blip r:embed="rId13"/>
            <a:srcRect t="26801" b="65286"/>
            <a:stretch>
              <a:fillRect/>
            </a:stretch>
          </p:blipFill>
          <p:spPr>
            <a:xfrm>
              <a:off x="0" y="300"/>
              <a:ext cx="5760" cy="44"/>
            </a:xfrm>
            <a:prstGeom prst="rect">
              <a:avLst/>
            </a:prstGeom>
            <a:noFill/>
            <a:ln>
              <a:noFill/>
            </a:ln>
          </p:spPr>
        </p:pic>
        <p:grpSp>
          <p:nvGrpSpPr>
            <p:cNvPr id="1120" name="Group 17"/>
            <p:cNvGrpSpPr/>
            <p:nvPr userDrawn="1"/>
          </p:nvGrpSpPr>
          <p:grpSpPr>
            <a:xfrm>
              <a:off x="0" y="0"/>
              <a:ext cx="5760" cy="318"/>
              <a:chOff x="0" y="0"/>
              <a:chExt cx="5760" cy="318"/>
            </a:xfrm>
          </p:grpSpPr>
          <p:pic>
            <p:nvPicPr>
              <p:cNvPr id="1121" name="Picture 11" descr="mlit_top"/>
              <p:cNvPicPr>
                <a:picLocks noChangeAspect="1" noChangeArrowheads="1"/>
              </p:cNvPicPr>
              <p:nvPr userDrawn="1"/>
            </p:nvPicPr>
            <p:blipFill>
              <a:blip r:embed="rId14"/>
              <a:srcRect r="66945" b="42805"/>
              <a:stretch>
                <a:fillRect/>
              </a:stretch>
            </p:blipFill>
            <p:spPr>
              <a:xfrm>
                <a:off x="3856" y="0"/>
                <a:ext cx="1904" cy="318"/>
              </a:xfrm>
              <a:prstGeom prst="rect">
                <a:avLst/>
              </a:prstGeom>
              <a:noFill/>
              <a:ln>
                <a:noFill/>
              </a:ln>
            </p:spPr>
          </p:pic>
          <p:pic>
            <p:nvPicPr>
              <p:cNvPr id="1122" name="Picture 16" descr="mlit_top"/>
              <p:cNvPicPr>
                <a:picLocks noChangeAspect="1" noChangeArrowheads="1"/>
              </p:cNvPicPr>
              <p:nvPr userDrawn="1"/>
            </p:nvPicPr>
            <p:blipFill>
              <a:blip r:embed="rId15"/>
              <a:srcRect l="50000" b="42805"/>
              <a:stretch>
                <a:fillRect/>
              </a:stretch>
            </p:blipFill>
            <p:spPr>
              <a:xfrm>
                <a:off x="1043" y="0"/>
                <a:ext cx="2880" cy="318"/>
              </a:xfrm>
              <a:prstGeom prst="rect">
                <a:avLst/>
              </a:prstGeom>
              <a:noFill/>
              <a:ln>
                <a:noFill/>
              </a:ln>
            </p:spPr>
          </p:pic>
          <p:pic>
            <p:nvPicPr>
              <p:cNvPr id="1123" name="Picture 10" descr="mlit_top"/>
              <p:cNvPicPr>
                <a:picLocks noChangeAspect="1" noChangeArrowheads="1"/>
              </p:cNvPicPr>
              <p:nvPr userDrawn="1"/>
            </p:nvPicPr>
            <p:blipFill>
              <a:blip r:embed="rId15"/>
              <a:srcRect l="68906" b="42805"/>
              <a:stretch>
                <a:fillRect/>
              </a:stretch>
            </p:blipFill>
            <p:spPr>
              <a:xfrm>
                <a:off x="0" y="0"/>
                <a:ext cx="1791" cy="318"/>
              </a:xfrm>
              <a:prstGeom prst="rect">
                <a:avLst/>
              </a:prstGeom>
              <a:noFill/>
              <a:ln>
                <a:noFill/>
              </a:ln>
            </p:spPr>
          </p:pic>
        </p:grpSp>
      </p:grpSp>
      <p:sp>
        <p:nvSpPr>
          <p:cNvPr id="1124" name="Rectangle 2"/>
          <p:cNvSpPr>
            <a:spLocks noGrp="1" noChangeArrowheads="1"/>
          </p:cNvSpPr>
          <p:nvPr>
            <p:ph type="title"/>
          </p:nvPr>
        </p:nvSpPr>
        <p:spPr>
          <a:xfrm>
            <a:off x="0" y="0"/>
            <a:ext cx="4932363" cy="47625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198" name="Rectangle 9"/>
          <p:cNvSpPr>
            <a:spLocks noChangeArrowheads="1"/>
          </p:cNvSpPr>
          <p:nvPr userDrawn="1"/>
        </p:nvSpPr>
        <p:spPr>
          <a:xfrm>
            <a:off x="7" y="0"/>
            <a:ext cx="9144000" cy="552450"/>
          </a:xfrm>
          <a:prstGeom prst="rect">
            <a:avLst/>
          </a:prstGeom>
          <a:gradFill rotWithShape="1">
            <a:gsLst>
              <a:gs pos="0">
                <a:srgbClr val="000066"/>
              </a:gs>
              <a:gs pos="53000">
                <a:srgbClr val="0000CC"/>
              </a:gs>
              <a:gs pos="100000">
                <a:srgbClr val="3399FF"/>
              </a:gs>
            </a:gsLst>
            <a:lin ang="0" scaled="1"/>
            <a:tileRect/>
          </a:gradFill>
          <a:ln>
            <a:noFill/>
          </a:ln>
        </p:spPr>
        <p:txBody>
          <a:bodyPr anchor="b"/>
          <a:lstStyle/>
          <a:p>
            <a:pPr algn="ctr">
              <a:spcBef>
                <a:spcPct val="50000"/>
              </a:spcBef>
            </a:pPr>
            <a:endParaRPr lang="en-US" altLang="ja-JP" sz="3200" b="1" dirty="0">
              <a:solidFill>
                <a:srgbClr val="FFFFFF"/>
              </a:solidFill>
              <a:ea typeface="ＭＳ Ｐゴシック" pitchFamily="50" charset="-128"/>
            </a:endParaRPr>
          </a:p>
        </p:txBody>
      </p:sp>
      <p:sp>
        <p:nvSpPr>
          <p:cNvPr id="1199" name="Rectangle 2"/>
          <p:cNvSpPr>
            <a:spLocks noGrp="1" noChangeArrowheads="1"/>
          </p:cNvSpPr>
          <p:nvPr>
            <p:ph type="title"/>
          </p:nvPr>
        </p:nvSpPr>
        <p:spPr>
          <a:xfrm>
            <a:off x="6" y="0"/>
            <a:ext cx="9144000" cy="554400"/>
          </a:xfrm>
          <a:prstGeom prst="rect">
            <a:avLst/>
          </a:prstGeom>
          <a:noFill/>
          <a:ln w="9525">
            <a:noFill/>
            <a:miter lim="800000"/>
            <a:headEnd/>
            <a:tailEnd/>
          </a:ln>
        </p:spPr>
        <p:txBody>
          <a:bodyPr vert="horz" wrap="square" lIns="91328" tIns="45665" rIns="91328" bIns="45665" numCol="1" anchor="ctr" anchorCtr="0" compatLnSpc="1">
            <a:prstTxWarp prst="textNoShape">
              <a:avLst/>
            </a:prstTxWarp>
          </a:bodyPr>
          <a:lstStyle/>
          <a:p>
            <a:pPr lvl="0"/>
            <a:r>
              <a:rPr lang="ja-JP" altLang="en-US" dirty="0"/>
              <a:t>マスタ タイトルの書式設定</a:t>
            </a:r>
          </a:p>
        </p:txBody>
      </p:sp>
      <p:sp>
        <p:nvSpPr>
          <p:cNvPr id="1200" name="Rectangle 3"/>
          <p:cNvSpPr>
            <a:spLocks noGrp="1" noChangeArrowheads="1"/>
          </p:cNvSpPr>
          <p:nvPr>
            <p:ph type="body" idx="1"/>
          </p:nvPr>
        </p:nvSpPr>
        <p:spPr>
          <a:xfrm>
            <a:off x="457200" y="1600211"/>
            <a:ext cx="8229600" cy="4525963"/>
          </a:xfrm>
          <a:prstGeom prst="rect">
            <a:avLst/>
          </a:prstGeom>
          <a:noFill/>
          <a:ln w="9525">
            <a:noFill/>
            <a:miter lim="800000"/>
            <a:headEnd/>
            <a:tailEnd/>
          </a:ln>
        </p:spPr>
        <p:txBody>
          <a:bodyPr vert="horz" wrap="square" lIns="91328" tIns="45665" rIns="91328" bIns="4566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1" name="Rectangle 4"/>
          <p:cNvSpPr>
            <a:spLocks noGrp="1" noChangeArrowheads="1"/>
          </p:cNvSpPr>
          <p:nvPr>
            <p:ph type="dt" sz="half" idx="2"/>
          </p:nvPr>
        </p:nvSpPr>
        <p:spPr>
          <a:xfrm>
            <a:off x="457201" y="6245225"/>
            <a:ext cx="2133600" cy="476250"/>
          </a:xfrm>
          <a:prstGeom prst="rect">
            <a:avLst/>
          </a:prstGeom>
          <a:noFill/>
          <a:ln w="9525">
            <a:noFill/>
            <a:miter lim="800000"/>
            <a:headEnd/>
            <a:tailEnd/>
          </a:ln>
          <a:effectLst/>
        </p:spPr>
        <p:txBody>
          <a:bodyPr vert="horz" wrap="square" lIns="91328" tIns="45665" rIns="91328" bIns="45665" numCol="1" anchor="t" anchorCtr="0" compatLnSpc="1">
            <a:prstTxWarp prst="textNoShape">
              <a:avLst/>
            </a:prstTxWarp>
          </a:bodyPr>
          <a:lstStyle>
            <a:lvl1pPr>
              <a:defRPr sz="1400"/>
            </a:lvl1pPr>
          </a:lstStyle>
          <a:p>
            <a:pPr>
              <a:defRPr/>
            </a:pPr>
            <a:endParaRPr lang="en-US" altLang="ja-JP">
              <a:solidFill>
                <a:srgbClr val="000000"/>
              </a:solidFill>
              <a:ea typeface="ＭＳ Ｐゴシック" pitchFamily="50" charset="-128"/>
            </a:endParaRPr>
          </a:p>
        </p:txBody>
      </p:sp>
      <p:sp>
        <p:nvSpPr>
          <p:cNvPr id="1202"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328" tIns="45665" rIns="91328" bIns="45665" numCol="1" anchor="t" anchorCtr="0" compatLnSpc="1">
            <a:prstTxWarp prst="textNoShape">
              <a:avLst/>
            </a:prstTxWarp>
          </a:bodyPr>
          <a:lstStyle>
            <a:lvl1pPr algn="ctr">
              <a:defRPr sz="1400"/>
            </a:lvl1pPr>
          </a:lstStyle>
          <a:p>
            <a:pPr>
              <a:defRPr/>
            </a:pPr>
            <a:endParaRPr lang="en-US" altLang="ja-JP">
              <a:solidFill>
                <a:srgbClr val="000000"/>
              </a:solidFill>
              <a:ea typeface="ＭＳ Ｐゴシック" pitchFamily="50" charset="-128"/>
            </a:endParaRPr>
          </a:p>
        </p:txBody>
      </p:sp>
      <p:sp>
        <p:nvSpPr>
          <p:cNvPr id="1203" name="Rectangle 6"/>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328" tIns="45665" rIns="91328" bIns="45665" numCol="1" anchor="t" anchorCtr="0" compatLnSpc="1">
            <a:prstTxWarp prst="textNoShape">
              <a:avLst/>
            </a:prstTxWarp>
          </a:bodyPr>
          <a:lstStyle>
            <a:lvl1pPr algn="r">
              <a:defRPr sz="1400"/>
            </a:lvl1pPr>
          </a:lstStyle>
          <a:p>
            <a:pPr>
              <a:defRPr/>
            </a:pPr>
            <a:fld id="{37C70E95-EF2B-4841-999E-8FEC296153CA}"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345168056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Lst>
  <p:hf sldNum="0" hdr="0" ftr="0" dt="0"/>
  <p:txStyles>
    <p:titleStyle>
      <a:lvl1pPr algn="l" rtl="0" eaLnBrk="0" fontAlgn="base" hangingPunct="0">
        <a:spcBef>
          <a:spcPct val="0"/>
        </a:spcBef>
        <a:spcAft>
          <a:spcPct val="0"/>
        </a:spcAft>
        <a:defRPr kumimoji="1" sz="2600">
          <a:solidFill>
            <a:schemeClr val="bg1"/>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6654"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3302"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69952"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6606"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488" indent="-342488" algn="l" rtl="0" eaLnBrk="0" fontAlgn="base" hangingPunct="0">
        <a:spcBef>
          <a:spcPct val="20000"/>
        </a:spcBef>
        <a:spcAft>
          <a:spcPct val="0"/>
        </a:spcAft>
        <a:buChar char="•"/>
        <a:defRPr kumimoji="1" sz="3200">
          <a:solidFill>
            <a:schemeClr val="bg1"/>
          </a:solidFill>
          <a:latin typeface="+mn-lt"/>
          <a:ea typeface="+mn-ea"/>
          <a:cs typeface="+mn-cs"/>
        </a:defRPr>
      </a:lvl1pPr>
      <a:lvl2pPr marL="742058" indent="-285407" algn="l" rtl="0" eaLnBrk="0" fontAlgn="base" hangingPunct="0">
        <a:spcBef>
          <a:spcPct val="20000"/>
        </a:spcBef>
        <a:spcAft>
          <a:spcPct val="0"/>
        </a:spcAft>
        <a:buChar char="–"/>
        <a:defRPr kumimoji="1" sz="2800">
          <a:solidFill>
            <a:schemeClr val="bg1"/>
          </a:solidFill>
          <a:latin typeface="+mn-lt"/>
          <a:ea typeface="+mn-ea"/>
        </a:defRPr>
      </a:lvl2pPr>
      <a:lvl3pPr marL="1141628" indent="-228327" algn="l" rtl="0" eaLnBrk="0" fontAlgn="base" hangingPunct="0">
        <a:spcBef>
          <a:spcPct val="20000"/>
        </a:spcBef>
        <a:spcAft>
          <a:spcPct val="0"/>
        </a:spcAft>
        <a:buChar char="•"/>
        <a:defRPr kumimoji="1" sz="2400">
          <a:solidFill>
            <a:schemeClr val="bg1"/>
          </a:solidFill>
          <a:latin typeface="+mn-lt"/>
          <a:ea typeface="+mn-ea"/>
        </a:defRPr>
      </a:lvl3pPr>
      <a:lvl4pPr marL="1598278" indent="-228327" algn="l" rtl="0" eaLnBrk="0" fontAlgn="base" hangingPunct="0">
        <a:spcBef>
          <a:spcPct val="20000"/>
        </a:spcBef>
        <a:spcAft>
          <a:spcPct val="0"/>
        </a:spcAft>
        <a:buChar char="–"/>
        <a:defRPr kumimoji="1" sz="2000">
          <a:solidFill>
            <a:schemeClr val="bg1"/>
          </a:solidFill>
          <a:latin typeface="+mn-lt"/>
          <a:ea typeface="+mn-ea"/>
        </a:defRPr>
      </a:lvl4pPr>
      <a:lvl5pPr marL="2054930" indent="-228327" algn="l" rtl="0" eaLnBrk="0" fontAlgn="base" hangingPunct="0">
        <a:spcBef>
          <a:spcPct val="20000"/>
        </a:spcBef>
        <a:spcAft>
          <a:spcPct val="0"/>
        </a:spcAft>
        <a:buChar char="»"/>
        <a:defRPr kumimoji="1" sz="2000">
          <a:solidFill>
            <a:schemeClr val="bg1"/>
          </a:solidFill>
          <a:latin typeface="+mn-lt"/>
          <a:ea typeface="+mn-ea"/>
        </a:defRPr>
      </a:lvl5pPr>
      <a:lvl6pPr marL="2511581" indent="-228327" algn="l" rtl="0" fontAlgn="base">
        <a:spcBef>
          <a:spcPct val="20000"/>
        </a:spcBef>
        <a:spcAft>
          <a:spcPct val="0"/>
        </a:spcAft>
        <a:buChar char="»"/>
        <a:defRPr kumimoji="1" sz="2000">
          <a:solidFill>
            <a:schemeClr val="tx1"/>
          </a:solidFill>
          <a:latin typeface="+mn-lt"/>
          <a:ea typeface="+mn-ea"/>
        </a:defRPr>
      </a:lvl6pPr>
      <a:lvl7pPr marL="2968231" indent="-228327" algn="l" rtl="0" fontAlgn="base">
        <a:spcBef>
          <a:spcPct val="20000"/>
        </a:spcBef>
        <a:spcAft>
          <a:spcPct val="0"/>
        </a:spcAft>
        <a:buChar char="»"/>
        <a:defRPr kumimoji="1" sz="2000">
          <a:solidFill>
            <a:schemeClr val="tx1"/>
          </a:solidFill>
          <a:latin typeface="+mn-lt"/>
          <a:ea typeface="+mn-ea"/>
        </a:defRPr>
      </a:lvl7pPr>
      <a:lvl8pPr marL="3424882" indent="-228327" algn="l" rtl="0" fontAlgn="base">
        <a:spcBef>
          <a:spcPct val="20000"/>
        </a:spcBef>
        <a:spcAft>
          <a:spcPct val="0"/>
        </a:spcAft>
        <a:buChar char="»"/>
        <a:defRPr kumimoji="1" sz="2000">
          <a:solidFill>
            <a:schemeClr val="tx1"/>
          </a:solidFill>
          <a:latin typeface="+mn-lt"/>
          <a:ea typeface="+mn-ea"/>
        </a:defRPr>
      </a:lvl8pPr>
      <a:lvl9pPr marL="3881533" indent="-228327"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302" rtl="0" eaLnBrk="1" latinLnBrk="0" hangingPunct="1">
        <a:defRPr kumimoji="1" sz="1800" kern="1200">
          <a:solidFill>
            <a:schemeClr val="tx1"/>
          </a:solidFill>
          <a:latin typeface="+mn-lt"/>
          <a:ea typeface="+mn-ea"/>
          <a:cs typeface="+mn-cs"/>
        </a:defRPr>
      </a:lvl1pPr>
      <a:lvl2pPr marL="456654" algn="l" defTabSz="913302" rtl="0" eaLnBrk="1" latinLnBrk="0" hangingPunct="1">
        <a:defRPr kumimoji="1" sz="1800" kern="1200">
          <a:solidFill>
            <a:schemeClr val="tx1"/>
          </a:solidFill>
          <a:latin typeface="+mn-lt"/>
          <a:ea typeface="+mn-ea"/>
          <a:cs typeface="+mn-cs"/>
        </a:defRPr>
      </a:lvl2pPr>
      <a:lvl3pPr marL="913302" algn="l" defTabSz="913302" rtl="0" eaLnBrk="1" latinLnBrk="0" hangingPunct="1">
        <a:defRPr kumimoji="1" sz="1800" kern="1200">
          <a:solidFill>
            <a:schemeClr val="tx1"/>
          </a:solidFill>
          <a:latin typeface="+mn-lt"/>
          <a:ea typeface="+mn-ea"/>
          <a:cs typeface="+mn-cs"/>
        </a:defRPr>
      </a:lvl3pPr>
      <a:lvl4pPr marL="1369952" algn="l" defTabSz="913302" rtl="0" eaLnBrk="1" latinLnBrk="0" hangingPunct="1">
        <a:defRPr kumimoji="1" sz="1800" kern="1200">
          <a:solidFill>
            <a:schemeClr val="tx1"/>
          </a:solidFill>
          <a:latin typeface="+mn-lt"/>
          <a:ea typeface="+mn-ea"/>
          <a:cs typeface="+mn-cs"/>
        </a:defRPr>
      </a:lvl4pPr>
      <a:lvl5pPr marL="1826606" algn="l" defTabSz="913302" rtl="0" eaLnBrk="1" latinLnBrk="0" hangingPunct="1">
        <a:defRPr kumimoji="1" sz="1800" kern="1200">
          <a:solidFill>
            <a:schemeClr val="tx1"/>
          </a:solidFill>
          <a:latin typeface="+mn-lt"/>
          <a:ea typeface="+mn-ea"/>
          <a:cs typeface="+mn-cs"/>
        </a:defRPr>
      </a:lvl5pPr>
      <a:lvl6pPr marL="2283255" algn="l" defTabSz="913302" rtl="0" eaLnBrk="1" latinLnBrk="0" hangingPunct="1">
        <a:defRPr kumimoji="1" sz="1800" kern="1200">
          <a:solidFill>
            <a:schemeClr val="tx1"/>
          </a:solidFill>
          <a:latin typeface="+mn-lt"/>
          <a:ea typeface="+mn-ea"/>
          <a:cs typeface="+mn-cs"/>
        </a:defRPr>
      </a:lvl6pPr>
      <a:lvl7pPr marL="2739906" algn="l" defTabSz="913302" rtl="0" eaLnBrk="1" latinLnBrk="0" hangingPunct="1">
        <a:defRPr kumimoji="1" sz="1800" kern="1200">
          <a:solidFill>
            <a:schemeClr val="tx1"/>
          </a:solidFill>
          <a:latin typeface="+mn-lt"/>
          <a:ea typeface="+mn-ea"/>
          <a:cs typeface="+mn-cs"/>
        </a:defRPr>
      </a:lvl7pPr>
      <a:lvl8pPr marL="3196557" algn="l" defTabSz="913302" rtl="0" eaLnBrk="1" latinLnBrk="0" hangingPunct="1">
        <a:defRPr kumimoji="1" sz="1800" kern="1200">
          <a:solidFill>
            <a:schemeClr val="tx1"/>
          </a:solidFill>
          <a:latin typeface="+mn-lt"/>
          <a:ea typeface="+mn-ea"/>
          <a:cs typeface="+mn-cs"/>
        </a:defRPr>
      </a:lvl8pPr>
      <a:lvl9pPr marL="3653207" algn="l" defTabSz="91330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 name="タイトル 1"/>
          <p:cNvSpPr>
            <a:spLocks noGrp="1"/>
          </p:cNvSpPr>
          <p:nvPr>
            <p:ph type="ctrTitle"/>
          </p:nvPr>
        </p:nvSpPr>
        <p:spPr>
          <a:xfrm>
            <a:off x="1259632" y="2319015"/>
            <a:ext cx="8239944" cy="1470025"/>
          </a:xfrm>
        </p:spPr>
        <p:txBody>
          <a:bodyPr>
            <a:normAutofit/>
          </a:bodyPr>
          <a:lstStyle/>
          <a:p>
            <a:r>
              <a:rPr lang="ja-JP" altLang="en-US" sz="3000" dirty="0"/>
              <a:t>復興まちづくりのための事前準備ガイドライン</a:t>
            </a:r>
          </a:p>
        </p:txBody>
      </p:sp>
      <p:sp>
        <p:nvSpPr>
          <p:cNvPr id="1263" name="サブタイトル 2"/>
          <p:cNvSpPr>
            <a:spLocks noGrp="1"/>
          </p:cNvSpPr>
          <p:nvPr>
            <p:ph type="subTitle" idx="1"/>
          </p:nvPr>
        </p:nvSpPr>
        <p:spPr/>
        <p:txBody>
          <a:bodyPr>
            <a:normAutofit/>
          </a:bodyPr>
          <a:lstStyle/>
          <a:p>
            <a:pPr>
              <a:defRPr/>
            </a:pPr>
            <a:r>
              <a:rPr lang="ja-JP" altLang="en-US" sz="2403" dirty="0"/>
              <a:t>国土交通省 都市局 都市安全課</a:t>
            </a:r>
            <a:endParaRPr lang="en-US" altLang="ja-JP" sz="2403" dirty="0"/>
          </a:p>
          <a:p>
            <a:pPr>
              <a:defRPr/>
            </a:pPr>
            <a:endParaRPr lang="ja-JP" altLang="en-US" sz="2403" strike="dblStrike" dirty="0">
              <a:solidFill>
                <a:srgbClr val="FF0000"/>
              </a:solidFill>
            </a:endParaRPr>
          </a:p>
        </p:txBody>
      </p:sp>
    </p:spTree>
    <p:extLst>
      <p:ext uri="{BB962C8B-B14F-4D97-AF65-F5344CB8AC3E}">
        <p14:creationId xmlns:p14="http://schemas.microsoft.com/office/powerpoint/2010/main" val="273472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5" name="テキスト ボックス 31"/>
          <p:cNvSpPr txBox="1"/>
          <p:nvPr/>
        </p:nvSpPr>
        <p:spPr>
          <a:xfrm>
            <a:off x="-79903" y="6340625"/>
            <a:ext cx="3142800" cy="792000"/>
          </a:xfrm>
          <a:prstGeom prst="rect">
            <a:avLst/>
          </a:prstGeom>
          <a:noFill/>
          <a:ln w="3175">
            <a:no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18000" rIns="36000" bIns="18000" numCol="1" spcCol="0" rtlCol="0" fromWordArt="0" anchor="ctr" anchorCtr="0" forceAA="0" compatLnSpc="1">
            <a:prstTxWarp prst="textNoShape">
              <a:avLst/>
            </a:prstTxWarp>
            <a:noAutofit/>
          </a:bodyPr>
          <a:lstStyle/>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●ガイドラインのとりまとめ</a:t>
            </a:r>
          </a:p>
        </p:txBody>
      </p:sp>
      <p:sp>
        <p:nvSpPr>
          <p:cNvPr id="1266" name="テキスト ボックス 31"/>
          <p:cNvSpPr txBox="1"/>
          <p:nvPr/>
        </p:nvSpPr>
        <p:spPr>
          <a:xfrm>
            <a:off x="-74343" y="3896612"/>
            <a:ext cx="3142800" cy="792000"/>
          </a:xfrm>
          <a:prstGeom prst="rect">
            <a:avLst/>
          </a:prstGeom>
          <a:noFill/>
          <a:ln w="3175">
            <a:no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18000" rIns="36000" bIns="18000" numCol="1" spcCol="0" rtlCol="0" fromWordArt="0" anchor="ctr" anchorCtr="0" forceAA="0" compatLnSpc="1">
            <a:prstTxWarp prst="textNoShape">
              <a:avLst/>
            </a:prstTxWarp>
            <a:noAutofit/>
          </a:bodyPr>
          <a:lstStyle/>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●復興事前準備事例のヒアリング</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●復興事前準備に必要な取組事項の整理とガイド</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ラインの構成案</a:t>
            </a:r>
          </a:p>
        </p:txBody>
      </p:sp>
      <p:sp>
        <p:nvSpPr>
          <p:cNvPr id="1267" name="角丸四角形 34"/>
          <p:cNvSpPr/>
          <p:nvPr/>
        </p:nvSpPr>
        <p:spPr>
          <a:xfrm>
            <a:off x="91250" y="1791436"/>
            <a:ext cx="8975367" cy="822609"/>
          </a:xfrm>
          <a:prstGeom prst="roundRect">
            <a:avLst>
              <a:gd name="adj" fmla="val 8907"/>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68" name="タイトル 1"/>
          <p:cNvSpPr>
            <a:spLocks noGrp="1"/>
          </p:cNvSpPr>
          <p:nvPr>
            <p:ph type="title"/>
          </p:nvPr>
        </p:nvSpPr>
        <p:spPr>
          <a:xfrm>
            <a:off x="7" y="0"/>
            <a:ext cx="8748457" cy="476250"/>
          </a:xfrm>
        </p:spPr>
        <p:txBody>
          <a:bodyPr/>
          <a:lstStyle/>
          <a:p>
            <a:r>
              <a:rPr lang="ja-JP" altLang="en-US" sz="2400" dirty="0"/>
              <a:t>復興まちづくりのための事前準備ガイドラインについて</a:t>
            </a:r>
            <a:endParaRPr kumimoji="1" lang="ja-JP" altLang="en-US" sz="2400" dirty="0"/>
          </a:p>
        </p:txBody>
      </p:sp>
      <p:sp>
        <p:nvSpPr>
          <p:cNvPr id="1269" name="角丸四角形 1"/>
          <p:cNvSpPr/>
          <p:nvPr/>
        </p:nvSpPr>
        <p:spPr>
          <a:xfrm>
            <a:off x="90153" y="658416"/>
            <a:ext cx="8976464" cy="664413"/>
          </a:xfrm>
          <a:prstGeom prst="roundRect">
            <a:avLst>
              <a:gd name="adj" fmla="val 89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70" name="テキスト ボックス 2"/>
          <p:cNvSpPr txBox="1"/>
          <p:nvPr/>
        </p:nvSpPr>
        <p:spPr>
          <a:xfrm>
            <a:off x="54927" y="692696"/>
            <a:ext cx="9089073" cy="584775"/>
          </a:xfrm>
          <a:prstGeom prst="rect">
            <a:avLst/>
          </a:prstGeom>
          <a:noFill/>
        </p:spPr>
        <p:txBody>
          <a:bodyPr wrap="square" rtlCol="0">
            <a:spAutoFit/>
          </a:bodyPr>
          <a:lstStyle/>
          <a:p>
            <a:pPr marL="174625" indent="-174625"/>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市町村が、早期かつ的確な市街地復興のための事前準備に取り組むための取組内容・留意点をとりまとめたガイドラインを策定</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1" name="テキスト ボックス 32"/>
          <p:cNvSpPr txBox="1"/>
          <p:nvPr/>
        </p:nvSpPr>
        <p:spPr>
          <a:xfrm>
            <a:off x="91250" y="1819362"/>
            <a:ext cx="8975367" cy="830997"/>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復興事前準備の必要性と取組内容を明らかにし、市町村の復興事前準備の取組を促すこと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Wingdings" panose="05000000000000000000" pitchFamily="2" charset="2"/>
              <a:buChar char="Ø"/>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復興体制と復興手順を検討してもらい、地域防災計画と市町村マスタープランに復興事前準備を位置づける取組を促すこと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2" name="正方形/長方形 38"/>
          <p:cNvSpPr/>
          <p:nvPr/>
        </p:nvSpPr>
        <p:spPr>
          <a:xfrm>
            <a:off x="90152" y="1439670"/>
            <a:ext cx="2321608" cy="360000"/>
          </a:xfrm>
          <a:prstGeom prst="rect">
            <a:avLst/>
          </a:prstGeom>
          <a:solidFill>
            <a:srgbClr val="FFFF99"/>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6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ガイドラインのねらい</a:t>
            </a:r>
          </a:p>
        </p:txBody>
      </p:sp>
      <p:sp>
        <p:nvSpPr>
          <p:cNvPr id="1273" name="テキスト ボックス 14"/>
          <p:cNvSpPr txBox="1"/>
          <p:nvPr/>
        </p:nvSpPr>
        <p:spPr>
          <a:xfrm>
            <a:off x="82066" y="3685181"/>
            <a:ext cx="2520000" cy="276999"/>
          </a:xfrm>
          <a:prstGeom prst="rect">
            <a:avLst/>
          </a:prstGeom>
          <a:solidFill>
            <a:srgbClr val="CEF68E"/>
          </a:solidFill>
          <a:ln w="25400">
            <a:solidFill>
              <a:srgbClr val="A7EF31"/>
            </a:solidFill>
          </a:ln>
          <a:effectLst>
            <a:outerShdw blurRad="50800" dist="38100" dir="2700000" algn="tl" rotWithShape="0">
              <a:prstClr val="black">
                <a:alpha val="40000"/>
              </a:prstClr>
            </a:outerShdw>
          </a:effectLst>
        </p:spPr>
        <p:txBody>
          <a:bodyPr wrap="square" rtlCol="0" anchor="ctr" anchorCtr="0">
            <a:spAutoFit/>
          </a:bodyPr>
          <a:lstStyle>
            <a:defPPr>
              <a:defRPr lang="ja-JP"/>
            </a:defPPr>
            <a:lvl1pPr>
              <a:defRPr sz="1600">
                <a:latin typeface="+mj-ea"/>
                <a:ea typeface="+mj-ea"/>
              </a:defRPr>
            </a:lvl1p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第２回委員会（９月８日）</a:t>
            </a:r>
          </a:p>
        </p:txBody>
      </p:sp>
      <p:sp>
        <p:nvSpPr>
          <p:cNvPr id="1274" name="テキスト ボックス 15"/>
          <p:cNvSpPr txBox="1"/>
          <p:nvPr/>
        </p:nvSpPr>
        <p:spPr>
          <a:xfrm>
            <a:off x="82066" y="2811603"/>
            <a:ext cx="2520000" cy="276999"/>
          </a:xfrm>
          <a:prstGeom prst="rect">
            <a:avLst/>
          </a:prstGeom>
          <a:solidFill>
            <a:srgbClr val="CEF68E"/>
          </a:solidFill>
          <a:ln w="25400">
            <a:solidFill>
              <a:srgbClr val="A7EF31"/>
            </a:solidFill>
          </a:ln>
          <a:effectLst>
            <a:outerShdw blurRad="50800" dist="38100" dir="2700000" algn="tl" rotWithShape="0">
              <a:prstClr val="black">
                <a:alpha val="40000"/>
              </a:prstClr>
            </a:outerShdw>
          </a:effectLst>
        </p:spPr>
        <p:txBody>
          <a:bodyPr wrap="square" rtlCol="0" anchor="ctr" anchorCtr="0">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第１回委員会（</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　</a:t>
            </a:r>
          </a:p>
        </p:txBody>
      </p:sp>
      <p:sp>
        <p:nvSpPr>
          <p:cNvPr id="1275" name="テキスト ボックス 16"/>
          <p:cNvSpPr txBox="1"/>
          <p:nvPr/>
        </p:nvSpPr>
        <p:spPr>
          <a:xfrm>
            <a:off x="82064" y="4562015"/>
            <a:ext cx="2520000" cy="276999"/>
          </a:xfrm>
          <a:prstGeom prst="rect">
            <a:avLst/>
          </a:prstGeom>
          <a:solidFill>
            <a:srgbClr val="CEF68E"/>
          </a:solidFill>
          <a:ln w="25400">
            <a:solidFill>
              <a:srgbClr val="A7EF31"/>
            </a:solidFill>
          </a:ln>
          <a:effectLst>
            <a:outerShdw blurRad="50800" dist="38100" dir="2700000" algn="tl" rotWithShape="0">
              <a:prstClr val="black">
                <a:alpha val="40000"/>
              </a:prstClr>
            </a:outerShdw>
          </a:effectLst>
        </p:spPr>
        <p:txBody>
          <a:bodyPr wrap="square" rtlCol="0" anchor="ctr" anchorCtr="0">
            <a:spAutoFit/>
          </a:bodyPr>
          <a:lstStyle>
            <a:defPPr>
              <a:defRPr lang="ja-JP"/>
            </a:defPPr>
            <a:lvl1pPr>
              <a:defRPr sz="1600">
                <a:latin typeface="+mj-ea"/>
                <a:ea typeface="+mj-ea"/>
              </a:defRPr>
            </a:lvl1p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第３回委員会（１１月６日）　</a:t>
            </a:r>
          </a:p>
        </p:txBody>
      </p:sp>
      <p:sp>
        <p:nvSpPr>
          <p:cNvPr id="1276" name="テキスト ボックス 18"/>
          <p:cNvSpPr txBox="1"/>
          <p:nvPr/>
        </p:nvSpPr>
        <p:spPr>
          <a:xfrm>
            <a:off x="85783" y="5287922"/>
            <a:ext cx="2520000" cy="276999"/>
          </a:xfrm>
          <a:prstGeom prst="rect">
            <a:avLst/>
          </a:prstGeom>
          <a:solidFill>
            <a:srgbClr val="CEF68E"/>
          </a:solidFill>
          <a:ln w="25400">
            <a:solidFill>
              <a:srgbClr val="A7EF31"/>
            </a:solidFill>
          </a:ln>
          <a:effectLst>
            <a:outerShdw blurRad="50800" dist="38100" dir="2700000" algn="tl" rotWithShape="0">
              <a:prstClr val="black">
                <a:alpha val="40000"/>
              </a:prstClr>
            </a:outerShdw>
          </a:effectLst>
        </p:spPr>
        <p:txBody>
          <a:bodyPr wrap="square" rtlCol="0" anchor="ctr" anchorCtr="0">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第４回委員会（１２月２６日）　</a:t>
            </a:r>
          </a:p>
        </p:txBody>
      </p:sp>
      <p:sp>
        <p:nvSpPr>
          <p:cNvPr id="1277" name="テキスト ボックス 31"/>
          <p:cNvSpPr txBox="1"/>
          <p:nvPr/>
        </p:nvSpPr>
        <p:spPr>
          <a:xfrm>
            <a:off x="-69283" y="3011499"/>
            <a:ext cx="3142800" cy="792000"/>
          </a:xfrm>
          <a:prstGeom prst="rect">
            <a:avLst/>
          </a:prstGeom>
          <a:noFill/>
          <a:ln w="3175">
            <a:no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18000" rIns="36000" bIns="18000" numCol="1" spcCol="0" rtlCol="0" fromWordArt="0" anchor="ctr" anchorCtr="0" forceAA="0" compatLnSpc="1">
            <a:prstTxWarp prst="textNoShape">
              <a:avLst/>
            </a:prstTxWarp>
            <a:noAutofit/>
          </a:bodyPr>
          <a:lstStyle/>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●復興事前準備に関する国の取組</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●ガイドラインのイメージについて</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●検討の進め方、論点整理</a:t>
            </a:r>
          </a:p>
        </p:txBody>
      </p:sp>
      <p:sp>
        <p:nvSpPr>
          <p:cNvPr id="1278" name="テキスト ボックス 31"/>
          <p:cNvSpPr txBox="1"/>
          <p:nvPr/>
        </p:nvSpPr>
        <p:spPr>
          <a:xfrm>
            <a:off x="-79903" y="5578248"/>
            <a:ext cx="3143059" cy="792391"/>
          </a:xfrm>
          <a:prstGeom prst="rect">
            <a:avLst/>
          </a:prstGeom>
          <a:noFill/>
          <a:ln w="3175">
            <a:no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18000" rIns="36000" bIns="18000" numCol="1" spcCol="0" rtlCol="0" fromWordArt="0" anchor="ctr" anchorCtr="0" forceAA="0" compatLnSpc="1">
            <a:prstTxWarp prst="textNoShape">
              <a:avLst/>
            </a:prstTxWarp>
            <a:noAutofit/>
          </a:bodyPr>
          <a:lstStyle/>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●和歌山県における復興計画事前策定について</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●ガイドライン（案）について</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・既存計画への位置づけ</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・都道府県、コンサルタントに期待する役割 等</a:t>
            </a:r>
          </a:p>
        </p:txBody>
      </p:sp>
      <p:sp>
        <p:nvSpPr>
          <p:cNvPr id="1279" name="テキスト ボックス 31"/>
          <p:cNvSpPr txBox="1"/>
          <p:nvPr/>
        </p:nvSpPr>
        <p:spPr>
          <a:xfrm>
            <a:off x="-74343" y="4692835"/>
            <a:ext cx="3142800" cy="792000"/>
          </a:xfrm>
          <a:prstGeom prst="rect">
            <a:avLst/>
          </a:prstGeom>
          <a:noFill/>
          <a:ln w="3175">
            <a:no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18000" rIns="36000" bIns="18000" numCol="1" spcCol="0" rtlCol="0" fromWordArt="0" anchor="ctr" anchorCtr="0" forceAA="0" compatLnSpc="1">
            <a:prstTxWarp prst="textNoShape">
              <a:avLst/>
            </a:prstTxWarp>
            <a:noAutofit/>
          </a:bodyPr>
          <a:lstStyle/>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●ガイドラインの素案について</a:t>
            </a:r>
          </a:p>
          <a:p>
            <a:pPr marL="114300" indent="-114300" algn="just">
              <a:spcAft>
                <a:spcPts val="0"/>
              </a:spcAft>
            </a:pP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●江戸川区でのスタディの実施報告</a:t>
            </a:r>
          </a:p>
        </p:txBody>
      </p:sp>
      <p:sp>
        <p:nvSpPr>
          <p:cNvPr id="1280" name="テキスト ボックス 26"/>
          <p:cNvSpPr txBox="1"/>
          <p:nvPr/>
        </p:nvSpPr>
        <p:spPr>
          <a:xfrm>
            <a:off x="2843808" y="2820537"/>
            <a:ext cx="7729952" cy="1892826"/>
          </a:xfrm>
          <a:prstGeom prst="rect">
            <a:avLst/>
          </a:prstGeom>
          <a:noFill/>
        </p:spPr>
        <p:txBody>
          <a:bodyPr wrap="square" rtlCol="0">
            <a:spAutoFit/>
          </a:bodyPr>
          <a:lstStyle/>
          <a:p>
            <a:r>
              <a:rPr lang="ja-JP" altLang="en-US" sz="1300" b="1" dirty="0"/>
              <a:t>　　　　　　</a:t>
            </a:r>
            <a:endParaRPr lang="en-US" altLang="ja-JP" sz="1300" dirty="0"/>
          </a:p>
          <a:p>
            <a:r>
              <a:rPr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300" b="1" dirty="0">
                <a:latin typeface="メイリオ" panose="020B0604030504040204" pitchFamily="50" charset="-128"/>
                <a:ea typeface="メイリオ" panose="020B0604030504040204" pitchFamily="50" charset="-128"/>
                <a:cs typeface="メイリオ" panose="020B0604030504040204" pitchFamily="50" charset="-128"/>
              </a:rPr>
              <a:t>（学識）</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中林　一樹　　明治大学　政治経済学研究科　危機管理研究センター特任教授</a:t>
            </a: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加藤　孝明　　東京大学　生産技術研究所　都市基盤安全工学国際研究センター</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准教授　</a:t>
            </a: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中村　英夫　　日本大学 理工学部土木工学科　教授</a:t>
            </a: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竹谷　修一　　国土技術政策総合研究所　都市研究部　都市防災研究室長</a:t>
            </a: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渡会　清治　　</a:t>
            </a:r>
            <a:r>
              <a:rPr lang="zh-TW" altLang="en-US" sz="1300" dirty="0">
                <a:latin typeface="メイリオ" panose="020B0604030504040204" pitchFamily="50" charset="-128"/>
                <a:ea typeface="メイリオ" panose="020B0604030504040204" pitchFamily="50" charset="-128"/>
                <a:cs typeface="メイリオ" panose="020B0604030504040204" pitchFamily="50" charset="-128"/>
              </a:rPr>
              <a:t>認定特定非営利活動法人</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日本都市計画家協会　副会長</a:t>
            </a: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松原　悟朗　　都市計画コンサルタント協会　会長</a:t>
            </a:r>
          </a:p>
        </p:txBody>
      </p:sp>
      <p:sp>
        <p:nvSpPr>
          <p:cNvPr id="1281" name="テキスト ボックス 27"/>
          <p:cNvSpPr txBox="1"/>
          <p:nvPr/>
        </p:nvSpPr>
        <p:spPr>
          <a:xfrm>
            <a:off x="2843808" y="5673816"/>
            <a:ext cx="6222809" cy="692497"/>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池田　泰雄　　内閣府　政策統括官（防災担当）付　参事官</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後藤　史一　　国土交通省 土地・建設産業局 地籍整備課　国土調査企画官</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東野　文人　　国土交通省 都市局 都市計画課　企画専門官</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2" name="テキスト ボックス 28"/>
          <p:cNvSpPr txBox="1"/>
          <p:nvPr/>
        </p:nvSpPr>
        <p:spPr>
          <a:xfrm>
            <a:off x="2843808" y="4724289"/>
            <a:ext cx="5976664" cy="692497"/>
          </a:xfrm>
          <a:prstGeom prst="rect">
            <a:avLst/>
          </a:prstGeom>
          <a:noFill/>
        </p:spPr>
        <p:txBody>
          <a:bodyPr wrap="square" rtlCol="0">
            <a:spAutoFit/>
          </a:bodyPr>
          <a:lstStyle/>
          <a:p>
            <a:r>
              <a:rPr lang="en-US" altLang="ja-JP" sz="13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（地方公共団体委員）</a:t>
            </a:r>
            <a:endParaRPr lang="en-US" altLang="ja-JP" sz="13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長尾　肇太　　東京都 　都市整備局 市街地整備部　企画課長</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伊藤　</a:t>
            </a: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敏</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起　　和歌山県 </a:t>
            </a:r>
            <a:r>
              <a:rPr lang="zh-TW" altLang="en-US" sz="1300" dirty="0">
                <a:latin typeface="メイリオ" panose="020B0604030504040204" pitchFamily="50" charset="-128"/>
                <a:ea typeface="メイリオ" panose="020B0604030504040204" pitchFamily="50" charset="-128"/>
                <a:cs typeface="メイリオ" panose="020B0604030504040204" pitchFamily="50" charset="-128"/>
              </a:rPr>
              <a:t>県土整備部 都市住宅局</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300" dirty="0">
                <a:latin typeface="メイリオ" panose="020B0604030504040204" pitchFamily="50" charset="-128"/>
                <a:ea typeface="メイリオ" panose="020B0604030504040204" pitchFamily="50" charset="-128"/>
                <a:cs typeface="メイリオ" panose="020B0604030504040204" pitchFamily="50" charset="-128"/>
              </a:rPr>
              <a:t>都市政策課長</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3" name="テキスト ボックス 31"/>
          <p:cNvSpPr txBox="1"/>
          <p:nvPr/>
        </p:nvSpPr>
        <p:spPr>
          <a:xfrm>
            <a:off x="90152" y="6314361"/>
            <a:ext cx="2520000" cy="276999"/>
          </a:xfrm>
          <a:prstGeom prst="rect">
            <a:avLst/>
          </a:prstGeom>
          <a:solidFill>
            <a:srgbClr val="CEF68E"/>
          </a:solidFill>
          <a:ln w="25400">
            <a:solidFill>
              <a:srgbClr val="A7EF31"/>
            </a:solidFill>
          </a:ln>
          <a:effectLst>
            <a:outerShdw blurRad="50800" dist="38100" dir="2700000" algn="tl" rotWithShape="0">
              <a:prstClr val="black">
                <a:alpha val="40000"/>
              </a:prstClr>
            </a:outerShdw>
          </a:effectLst>
        </p:spPr>
        <p:txBody>
          <a:bodyPr wrap="square" rtlCol="0" anchor="ctr" anchorCtr="0">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第５回委員会（</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　</a:t>
            </a:r>
          </a:p>
        </p:txBody>
      </p:sp>
      <p:sp>
        <p:nvSpPr>
          <p:cNvPr id="1284" name="正方形/長方形 35"/>
          <p:cNvSpPr/>
          <p:nvPr/>
        </p:nvSpPr>
        <p:spPr>
          <a:xfrm>
            <a:off x="2843808" y="2636912"/>
            <a:ext cx="90769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委員</a:t>
            </a:r>
            <a:r>
              <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5" name="正方形/長方形 23"/>
          <p:cNvSpPr/>
          <p:nvPr/>
        </p:nvSpPr>
        <p:spPr>
          <a:xfrm>
            <a:off x="2843808" y="5330582"/>
            <a:ext cx="200954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オブザーバー</a:t>
            </a:r>
            <a:r>
              <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6" name="正方形/長方形 36"/>
          <p:cNvSpPr/>
          <p:nvPr/>
        </p:nvSpPr>
        <p:spPr>
          <a:xfrm>
            <a:off x="2843808" y="6266686"/>
            <a:ext cx="132895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a:t>
            </a:r>
            <a:r>
              <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7" name="テキスト ボックス 37"/>
          <p:cNvSpPr txBox="1"/>
          <p:nvPr/>
        </p:nvSpPr>
        <p:spPr>
          <a:xfrm>
            <a:off x="2843808" y="6592996"/>
            <a:ext cx="3600400" cy="292388"/>
          </a:xfrm>
          <a:prstGeom prst="rect">
            <a:avLst/>
          </a:prstGeom>
          <a:noFill/>
        </p:spPr>
        <p:txBody>
          <a:bodyPr wrap="square"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国土交通省 都市局 都市安全課</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04513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 name="タイトル 1"/>
          <p:cNvSpPr>
            <a:spLocks noGrp="1"/>
          </p:cNvSpPr>
          <p:nvPr>
            <p:ph type="title"/>
          </p:nvPr>
        </p:nvSpPr>
        <p:spPr>
          <a:xfrm>
            <a:off x="7" y="0"/>
            <a:ext cx="8748457" cy="476250"/>
          </a:xfrm>
        </p:spPr>
        <p:txBody>
          <a:bodyPr/>
          <a:lstStyle/>
          <a:p>
            <a:r>
              <a:rPr lang="ja-JP" altLang="en-US" sz="2400" dirty="0"/>
              <a:t>復興まちづくりのための事前準備ガイドラインについて</a:t>
            </a:r>
            <a:endParaRPr kumimoji="1" lang="ja-JP" altLang="en-US" sz="2400" dirty="0"/>
          </a:p>
        </p:txBody>
      </p:sp>
      <p:grpSp>
        <p:nvGrpSpPr>
          <p:cNvPr id="1294" name="グループ化 7"/>
          <p:cNvGrpSpPr/>
          <p:nvPr/>
        </p:nvGrpSpPr>
        <p:grpSpPr>
          <a:xfrm>
            <a:off x="179512" y="692696"/>
            <a:ext cx="8712968" cy="1152128"/>
            <a:chOff x="323528" y="2420888"/>
            <a:chExt cx="8712968" cy="1152128"/>
          </a:xfrm>
        </p:grpSpPr>
        <p:sp>
          <p:nvSpPr>
            <p:cNvPr id="1295" name="正方形/長方形 4"/>
            <p:cNvSpPr/>
            <p:nvPr/>
          </p:nvSpPr>
          <p:spPr>
            <a:xfrm>
              <a:off x="323528" y="2564904"/>
              <a:ext cx="871296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dirty="0">
                <a:solidFill>
                  <a:schemeClr val="tx1"/>
                </a:solidFill>
              </a:endParaRPr>
            </a:p>
            <a:p>
              <a:r>
                <a:rPr lang="ja-JP" altLang="en-US" dirty="0">
                  <a:solidFill>
                    <a:schemeClr val="tx1"/>
                  </a:solidFill>
                </a:rPr>
                <a:t>・　復興まちづくりの主体となる市町村</a:t>
              </a:r>
              <a:endParaRPr lang="en-US" altLang="ja-JP" dirty="0">
                <a:solidFill>
                  <a:schemeClr val="tx1"/>
                </a:solidFill>
              </a:endParaRPr>
            </a:p>
            <a:p>
              <a:r>
                <a:rPr lang="ja-JP" altLang="en-US" dirty="0">
                  <a:solidFill>
                    <a:schemeClr val="tx1"/>
                  </a:solidFill>
                </a:rPr>
                <a:t>・　特に、復興事前準備の取組が進んでいない市町村の利用を想定</a:t>
              </a:r>
              <a:endParaRPr kumimoji="1" lang="ja-JP" altLang="en-US" dirty="0">
                <a:solidFill>
                  <a:schemeClr val="tx1"/>
                </a:solidFill>
              </a:endParaRPr>
            </a:p>
          </p:txBody>
        </p:sp>
        <p:sp>
          <p:nvSpPr>
            <p:cNvPr id="1296" name="角丸四角形 6"/>
            <p:cNvSpPr/>
            <p:nvPr/>
          </p:nvSpPr>
          <p:spPr>
            <a:xfrm>
              <a:off x="323528" y="2420888"/>
              <a:ext cx="2772000"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ガイドラインの利用対象者</a:t>
              </a:r>
            </a:p>
          </p:txBody>
        </p:sp>
      </p:grpSp>
      <p:grpSp>
        <p:nvGrpSpPr>
          <p:cNvPr id="1297" name="グループ化 29"/>
          <p:cNvGrpSpPr/>
          <p:nvPr/>
        </p:nvGrpSpPr>
        <p:grpSpPr>
          <a:xfrm>
            <a:off x="179512" y="1988840"/>
            <a:ext cx="8712968" cy="936104"/>
            <a:chOff x="323528" y="2420888"/>
            <a:chExt cx="8712968" cy="936104"/>
          </a:xfrm>
        </p:grpSpPr>
        <p:sp>
          <p:nvSpPr>
            <p:cNvPr id="1298" name="正方形/長方形 30"/>
            <p:cNvSpPr/>
            <p:nvPr/>
          </p:nvSpPr>
          <p:spPr>
            <a:xfrm>
              <a:off x="323528" y="2564904"/>
              <a:ext cx="8712968"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dirty="0">
                <a:solidFill>
                  <a:schemeClr val="tx1"/>
                </a:solidFill>
              </a:endParaRPr>
            </a:p>
            <a:p>
              <a:r>
                <a:rPr lang="ja-JP" altLang="en-US" dirty="0">
                  <a:solidFill>
                    <a:schemeClr val="tx1"/>
                  </a:solidFill>
                </a:rPr>
                <a:t>・　本ガイドラインで想定する災害の種類は、「地震」と「津波」</a:t>
              </a:r>
              <a:endParaRPr kumimoji="1" lang="ja-JP" altLang="en-US" dirty="0">
                <a:solidFill>
                  <a:schemeClr val="tx1"/>
                </a:solidFill>
              </a:endParaRPr>
            </a:p>
          </p:txBody>
        </p:sp>
        <p:sp>
          <p:nvSpPr>
            <p:cNvPr id="1299" name="角丸四角形 39"/>
            <p:cNvSpPr/>
            <p:nvPr/>
          </p:nvSpPr>
          <p:spPr>
            <a:xfrm>
              <a:off x="323528" y="2420888"/>
              <a:ext cx="2952000"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ガイドラインで想定する災害</a:t>
              </a:r>
            </a:p>
          </p:txBody>
        </p:sp>
      </p:grpSp>
      <p:graphicFrame>
        <p:nvGraphicFramePr>
          <p:cNvPr id="1300" name="表 8"/>
          <p:cNvGraphicFramePr>
            <a:graphicFrameLocks noGrp="1"/>
          </p:cNvGraphicFramePr>
          <p:nvPr/>
        </p:nvGraphicFramePr>
        <p:xfrm>
          <a:off x="179512" y="3068959"/>
          <a:ext cx="8712968" cy="3600402"/>
        </p:xfrm>
        <a:graphic>
          <a:graphicData uri="http://schemas.openxmlformats.org/drawingml/2006/table">
            <a:tbl>
              <a:tblPr firstRow="1" firstCol="1" bandRow="1">
                <a:tableStyleId>{5C22544A-7EE6-4342-B048-85BDC9FD1C3A}</a:tableStyleId>
              </a:tblPr>
              <a:tblGrid>
                <a:gridCol w="2376264">
                  <a:extLst>
                    <a:ext uri="{9D8B030D-6E8A-4147-A177-3AD203B41FA5}">
                      <a16:colId xmlns:a16="http://schemas.microsoft.com/office/drawing/2014/main" val="20000"/>
                    </a:ext>
                  </a:extLst>
                </a:gridCol>
                <a:gridCol w="6336704">
                  <a:extLst>
                    <a:ext uri="{9D8B030D-6E8A-4147-A177-3AD203B41FA5}">
                      <a16:colId xmlns:a16="http://schemas.microsoft.com/office/drawing/2014/main" val="20001"/>
                    </a:ext>
                  </a:extLst>
                </a:gridCol>
              </a:tblGrid>
              <a:tr h="285079">
                <a:tc>
                  <a:txBody>
                    <a:bodyPr/>
                    <a:lstStyle/>
                    <a:p>
                      <a:pPr algn="just">
                        <a:lnSpc>
                          <a:spcPct val="100000"/>
                        </a:lnSpc>
                        <a:spcAft>
                          <a:spcPts val="0"/>
                        </a:spcAft>
                      </a:pPr>
                      <a:r>
                        <a:rPr lang="en-US" sz="1600" kern="100" dirty="0">
                          <a:solidFill>
                            <a:schemeClr val="tx1"/>
                          </a:solidFill>
                          <a:effectLst/>
                        </a:rPr>
                        <a:t> </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endParaRPr>
                    </a:p>
                  </a:txBody>
                  <a:tcPr marL="68580" marR="68580" marT="0" marB="0"/>
                </a:tc>
                <a:tc>
                  <a:txBody>
                    <a:bodyPr/>
                    <a:lstStyle/>
                    <a:p>
                      <a:pPr algn="ctr">
                        <a:lnSpc>
                          <a:spcPct val="100000"/>
                        </a:lnSpc>
                        <a:spcAft>
                          <a:spcPts val="0"/>
                        </a:spcAft>
                      </a:pPr>
                      <a:r>
                        <a:rPr lang="ja-JP" sz="1600" kern="100">
                          <a:solidFill>
                            <a:schemeClr val="tx1"/>
                          </a:solidFill>
                          <a:effectLst/>
                        </a:rPr>
                        <a:t>概要</a:t>
                      </a:r>
                      <a:endParaRPr lang="ja-JP" sz="1600" kern="10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endParaRPr>
                    </a:p>
                  </a:txBody>
                  <a:tcPr marL="68580" marR="68580" marT="0" marB="0"/>
                </a:tc>
                <a:extLst>
                  <a:ext uri="{0D108BD9-81ED-4DB2-BD59-A6C34878D82A}">
                    <a16:rowId xmlns:a16="http://schemas.microsoft.com/office/drawing/2014/main" val="10000"/>
                  </a:ext>
                </a:extLst>
              </a:tr>
              <a:tr h="598871">
                <a:tc>
                  <a:txBody>
                    <a:bodyPr/>
                    <a:lstStyle/>
                    <a:p>
                      <a:pPr algn="just">
                        <a:lnSpc>
                          <a:spcPct val="100000"/>
                        </a:lnSpc>
                        <a:spcAft>
                          <a:spcPts val="0"/>
                        </a:spcAft>
                      </a:pPr>
                      <a:r>
                        <a:rPr lang="ja-JP" sz="1600" kern="100" dirty="0">
                          <a:solidFill>
                            <a:schemeClr val="tx1"/>
                          </a:solidFill>
                          <a:effectLst/>
                        </a:rPr>
                        <a:t>第１章　</a:t>
                      </a:r>
                    </a:p>
                    <a:p>
                      <a:pPr algn="just">
                        <a:lnSpc>
                          <a:spcPct val="100000"/>
                        </a:lnSpc>
                        <a:spcAft>
                          <a:spcPts val="0"/>
                        </a:spcAft>
                      </a:pPr>
                      <a:r>
                        <a:rPr lang="ja-JP" sz="1600" kern="100" dirty="0">
                          <a:solidFill>
                            <a:schemeClr val="tx1"/>
                          </a:solidFill>
                          <a:effectLst/>
                        </a:rPr>
                        <a:t>復興事前準備について</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endParaRPr>
                    </a:p>
                  </a:txBody>
                  <a:tcPr marL="68580" marR="68580" marT="0" marB="0" anchor="ctr"/>
                </a:tc>
                <a:tc>
                  <a:txBody>
                    <a:bodyPr/>
                    <a:lstStyle/>
                    <a:p>
                      <a:pPr marL="342900" lvl="0" indent="-342900" algn="just">
                        <a:lnSpc>
                          <a:spcPct val="100000"/>
                        </a:lnSpc>
                        <a:spcAft>
                          <a:spcPts val="0"/>
                        </a:spcAft>
                        <a:buFont typeface="ＭＳ 明朝" panose="02020609040205080304" pitchFamily="17" charset="-128"/>
                        <a:buChar char="・"/>
                      </a:pPr>
                      <a:r>
                        <a:rPr lang="ja-JP" sz="1600" kern="100">
                          <a:solidFill>
                            <a:schemeClr val="tx1"/>
                          </a:solidFill>
                          <a:effectLst/>
                        </a:rPr>
                        <a:t>“復興事前準備とは”と“復興事前準備の必要性”を整理する。</a:t>
                      </a:r>
                      <a:endParaRPr lang="ja-JP" sz="1600" kern="10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984444">
                <a:tc>
                  <a:txBody>
                    <a:bodyPr/>
                    <a:lstStyle/>
                    <a:p>
                      <a:pPr algn="just">
                        <a:lnSpc>
                          <a:spcPct val="100000"/>
                        </a:lnSpc>
                        <a:spcAft>
                          <a:spcPts val="0"/>
                        </a:spcAft>
                      </a:pPr>
                      <a:r>
                        <a:rPr lang="ja-JP" sz="1600" kern="100" dirty="0">
                          <a:solidFill>
                            <a:schemeClr val="tx1"/>
                          </a:solidFill>
                          <a:effectLst/>
                        </a:rPr>
                        <a:t>第２章　</a:t>
                      </a:r>
                    </a:p>
                    <a:p>
                      <a:pPr algn="just">
                        <a:lnSpc>
                          <a:spcPct val="100000"/>
                        </a:lnSpc>
                        <a:spcAft>
                          <a:spcPts val="0"/>
                        </a:spcAft>
                      </a:pPr>
                      <a:r>
                        <a:rPr lang="ja-JP" sz="1600" kern="100" dirty="0">
                          <a:solidFill>
                            <a:schemeClr val="tx1"/>
                          </a:solidFill>
                          <a:effectLst/>
                        </a:rPr>
                        <a:t>過去の大規模災害からの復興まちづくりについて</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endParaRPr>
                    </a:p>
                  </a:txBody>
                  <a:tcPr marL="68580" marR="68580" marT="0" marB="0" anchor="ctr"/>
                </a:tc>
                <a:tc>
                  <a:txBody>
                    <a:bodyPr/>
                    <a:lstStyle/>
                    <a:p>
                      <a:pPr marL="342900" lvl="0" indent="-342900" algn="just">
                        <a:lnSpc>
                          <a:spcPct val="100000"/>
                        </a:lnSpc>
                        <a:spcAft>
                          <a:spcPts val="0"/>
                        </a:spcAft>
                        <a:buFont typeface="ＭＳ 明朝" panose="02020609040205080304" pitchFamily="17" charset="-128"/>
                        <a:buChar char="・"/>
                      </a:pPr>
                      <a:r>
                        <a:rPr lang="ja-JP" sz="1600" kern="100" dirty="0">
                          <a:solidFill>
                            <a:schemeClr val="tx1"/>
                          </a:solidFill>
                          <a:effectLst/>
                        </a:rPr>
                        <a:t>実際に災害が生じた場合、復興まちづくりとそれに携わる職員がどのような取組を行うのかを理解できるよう、過去の大規模災害からの復興まちづくりの課題・教訓を整理する。</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855237">
                <a:tc>
                  <a:txBody>
                    <a:bodyPr/>
                    <a:lstStyle/>
                    <a:p>
                      <a:pPr algn="just">
                        <a:lnSpc>
                          <a:spcPct val="100000"/>
                        </a:lnSpc>
                        <a:spcAft>
                          <a:spcPts val="0"/>
                        </a:spcAft>
                      </a:pPr>
                      <a:r>
                        <a:rPr lang="ja-JP" sz="1600" kern="100">
                          <a:solidFill>
                            <a:schemeClr val="tx1"/>
                          </a:solidFill>
                          <a:effectLst/>
                        </a:rPr>
                        <a:t>第３章　</a:t>
                      </a:r>
                    </a:p>
                    <a:p>
                      <a:pPr algn="just">
                        <a:lnSpc>
                          <a:spcPct val="100000"/>
                        </a:lnSpc>
                        <a:spcAft>
                          <a:spcPts val="0"/>
                        </a:spcAft>
                      </a:pPr>
                      <a:r>
                        <a:rPr lang="ja-JP" sz="1600" kern="100">
                          <a:solidFill>
                            <a:schemeClr val="tx1"/>
                          </a:solidFill>
                          <a:effectLst/>
                        </a:rPr>
                        <a:t>復興事前準備の取組内容について</a:t>
                      </a:r>
                      <a:endParaRPr lang="ja-JP" sz="1600" kern="10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endParaRPr>
                    </a:p>
                  </a:txBody>
                  <a:tcPr marL="68580" marR="68580" marT="0" marB="0" anchor="ctr"/>
                </a:tc>
                <a:tc>
                  <a:txBody>
                    <a:bodyPr/>
                    <a:lstStyle/>
                    <a:p>
                      <a:pPr marL="342900" lvl="0" indent="-342900" algn="just">
                        <a:lnSpc>
                          <a:spcPct val="100000"/>
                        </a:lnSpc>
                        <a:spcAft>
                          <a:spcPts val="0"/>
                        </a:spcAft>
                        <a:buFont typeface="ＭＳ 明朝" panose="02020609040205080304" pitchFamily="17" charset="-128"/>
                        <a:buChar char="・"/>
                      </a:pPr>
                      <a:r>
                        <a:rPr lang="ja-JP" sz="1600" kern="100" dirty="0">
                          <a:solidFill>
                            <a:schemeClr val="tx1"/>
                          </a:solidFill>
                          <a:effectLst/>
                        </a:rPr>
                        <a:t>第２章で整理した過去の大規模災害からの復興まちづくりの課題・教訓と、復興まちづくりのための事前準備の取組事例をもとに、復興事前準備の具体的な取組内容を整理する。</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876771">
                <a:tc>
                  <a:txBody>
                    <a:bodyPr/>
                    <a:lstStyle/>
                    <a:p>
                      <a:pPr algn="just">
                        <a:lnSpc>
                          <a:spcPct val="100000"/>
                        </a:lnSpc>
                        <a:spcAft>
                          <a:spcPts val="0"/>
                        </a:spcAft>
                      </a:pPr>
                      <a:r>
                        <a:rPr lang="ja-JP" sz="1600" kern="100" dirty="0">
                          <a:solidFill>
                            <a:schemeClr val="tx1"/>
                          </a:solidFill>
                          <a:effectLst/>
                        </a:rPr>
                        <a:t>第４章　</a:t>
                      </a:r>
                    </a:p>
                    <a:p>
                      <a:pPr algn="just">
                        <a:lnSpc>
                          <a:spcPct val="100000"/>
                        </a:lnSpc>
                        <a:spcAft>
                          <a:spcPts val="0"/>
                        </a:spcAft>
                      </a:pPr>
                      <a:r>
                        <a:rPr lang="ja-JP" sz="1600" kern="100" dirty="0">
                          <a:solidFill>
                            <a:schemeClr val="tx1"/>
                          </a:solidFill>
                          <a:effectLst/>
                        </a:rPr>
                        <a:t>市町村における復興事前準備の進め方</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Arial" panose="020B0604020202020204" pitchFamily="34" charset="0"/>
                      </a:endParaRPr>
                    </a:p>
                  </a:txBody>
                  <a:tcPr marL="68580" marR="68580" marT="0" marB="0" anchor="ctr"/>
                </a:tc>
                <a:tc>
                  <a:txBody>
                    <a:bodyPr/>
                    <a:lstStyle/>
                    <a:p>
                      <a:pPr marL="342900" lvl="0" indent="-342900" algn="just">
                        <a:lnSpc>
                          <a:spcPct val="100000"/>
                        </a:lnSpc>
                        <a:spcAft>
                          <a:spcPts val="0"/>
                        </a:spcAft>
                        <a:buFont typeface="ＭＳ 明朝" panose="02020609040205080304" pitchFamily="17" charset="-128"/>
                        <a:buChar char="・"/>
                      </a:pPr>
                      <a:r>
                        <a:rPr lang="ja-JP" sz="1600" kern="100" dirty="0">
                          <a:solidFill>
                            <a:schemeClr val="tx1"/>
                          </a:solidFill>
                          <a:effectLst/>
                        </a:rPr>
                        <a:t>市町村の復興事前準備に向けた取組を行いやすくするためのツールを提示する。復興事前準備の取組が進んでいない市町村が活用しやすいように、ステージ・</a:t>
                      </a:r>
                      <a:r>
                        <a:rPr lang="en-US" sz="1600" kern="100" dirty="0">
                          <a:solidFill>
                            <a:schemeClr val="tx1"/>
                          </a:solidFill>
                          <a:effectLst/>
                        </a:rPr>
                        <a:t>Step</a:t>
                      </a:r>
                      <a:r>
                        <a:rPr lang="ja-JP" sz="1600" kern="100" dirty="0">
                          <a:solidFill>
                            <a:schemeClr val="tx1"/>
                          </a:solidFill>
                          <a:effectLst/>
                        </a:rPr>
                        <a:t>方式で進め方を示す。</a:t>
                      </a:r>
                      <a:endParaRPr lang="ja-JP" sz="16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92260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1">
            <a:extLst>
              <a:ext uri="{FF2B5EF4-FFF2-40B4-BE49-F238E27FC236}">
                <a16:creationId xmlns:a16="http://schemas.microsoft.com/office/drawing/2014/main" id="{03243821-9B37-B8A1-C83B-BFC135762196}"/>
              </a:ext>
            </a:extLst>
          </p:cNvPr>
          <p:cNvSpPr/>
          <p:nvPr/>
        </p:nvSpPr>
        <p:spPr>
          <a:xfrm>
            <a:off x="90153" y="658415"/>
            <a:ext cx="8976464" cy="1008000"/>
          </a:xfrm>
          <a:prstGeom prst="roundRect">
            <a:avLst>
              <a:gd name="adj" fmla="val 890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EE321BC9-6939-C3D7-641F-140B44B4C316}"/>
              </a:ext>
            </a:extLst>
          </p:cNvPr>
          <p:cNvSpPr txBox="1"/>
          <p:nvPr/>
        </p:nvSpPr>
        <p:spPr>
          <a:xfrm>
            <a:off x="37608" y="764704"/>
            <a:ext cx="9089073" cy="830997"/>
          </a:xfrm>
          <a:prstGeom prst="rect">
            <a:avLst/>
          </a:prstGeom>
          <a:noFill/>
        </p:spPr>
        <p:txBody>
          <a:bodyPr wrap="square" rtlCol="0">
            <a:spAutoFit/>
          </a:bodyPr>
          <a:lstStyle/>
          <a:p>
            <a:pPr marL="174625" indent="-174625"/>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復興まちづくりの体制や手順等を事前に検討しておくことで、被災後に早期かつ的確な市街地復興が可能となるよう、５つのポイントをガイドラインで明示（</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H30.7</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公表）</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〇　また、復興事前準備の取組には、都市防災総合推進事業（防災・安全交付金）を活用可能</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B16B09D5-EF91-7A36-3D8E-C9360FB4A7D2}"/>
              </a:ext>
            </a:extLst>
          </p:cNvPr>
          <p:cNvSpPr/>
          <p:nvPr/>
        </p:nvSpPr>
        <p:spPr>
          <a:xfrm>
            <a:off x="373943" y="2564904"/>
            <a:ext cx="3988325" cy="144717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復興まちづくりを進めるにあたり、どのような体制で、どの部署が主体となって進めていくのかを明確に決めておく。</a:t>
            </a:r>
            <a:endParaRPr kumimoji="1" lang="ja-JP" altLang="en-US" sz="1600" dirty="0">
              <a:solidFill>
                <a:schemeClr val="tx1"/>
              </a:solidFill>
            </a:endParaRPr>
          </a:p>
        </p:txBody>
      </p:sp>
      <p:sp>
        <p:nvSpPr>
          <p:cNvPr id="7" name="角丸四角形 39">
            <a:extLst>
              <a:ext uri="{FF2B5EF4-FFF2-40B4-BE49-F238E27FC236}">
                <a16:creationId xmlns:a16="http://schemas.microsoft.com/office/drawing/2014/main" id="{06E98BC8-4ACB-76C9-F314-67FCAE6C5B70}"/>
              </a:ext>
            </a:extLst>
          </p:cNvPr>
          <p:cNvSpPr/>
          <p:nvPr/>
        </p:nvSpPr>
        <p:spPr>
          <a:xfrm>
            <a:off x="386691" y="2564904"/>
            <a:ext cx="3937887" cy="122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 name="角丸四角形 40">
            <a:extLst>
              <a:ext uri="{FF2B5EF4-FFF2-40B4-BE49-F238E27FC236}">
                <a16:creationId xmlns:a16="http://schemas.microsoft.com/office/drawing/2014/main" id="{76692417-9245-9871-91C0-249BBD391B4A}"/>
              </a:ext>
            </a:extLst>
          </p:cNvPr>
          <p:cNvSpPr>
            <a:spLocks/>
          </p:cNvSpPr>
          <p:nvPr/>
        </p:nvSpPr>
        <p:spPr>
          <a:xfrm>
            <a:off x="1029028" y="2492896"/>
            <a:ext cx="2377201" cy="402693"/>
          </a:xfrm>
          <a:prstGeom prst="roundRect">
            <a:avLst/>
          </a:prstGeom>
          <a:solidFill>
            <a:schemeClr val="bg1"/>
          </a:solidFill>
          <a:ln w="12700" cap="flat" cmpd="sng" algn="ctr">
            <a:noFill/>
            <a:prstDash val="solid"/>
          </a:ln>
          <a:effectLst/>
        </p:spPr>
        <p:txBody>
          <a:bodyPr rot="0" spcFirstLastPara="0" vert="horz" wrap="square" lIns="0" tIns="180000" rIns="0" bIns="0" numCol="1" spcCol="0" rtlCol="0" fromWordArt="0" anchor="ctr" anchorCtr="0" forceAA="0" compatLnSpc="1">
            <a:prstTxWarp prst="textNoShape">
              <a:avLst/>
            </a:prstTxWarp>
            <a:noAutofit/>
          </a:bodyPr>
          <a:lstStyle/>
          <a:p>
            <a:pPr algn="ctr">
              <a:lnSpc>
                <a:spcPts val="900"/>
              </a:lnSpc>
              <a:spcAft>
                <a:spcPts val="0"/>
              </a:spcAft>
            </a:pPr>
            <a:r>
              <a:rPr lang="ja-JP" altLang="en-US" sz="1600" b="1" dirty="0">
                <a:latin typeface="Century" panose="02040604050505020304" pitchFamily="18" charset="0"/>
                <a:ea typeface="HG丸ｺﾞｼｯｸM-PRO" panose="020F0600000000000000" pitchFamily="50" charset="-128"/>
                <a:cs typeface="Times New Roman" panose="02020603050405020304" pitchFamily="18" charset="0"/>
              </a:rPr>
              <a:t>復興体制の事前検討</a:t>
            </a:r>
            <a:endParaRPr lang="ja-JP" sz="20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角丸四角形 41">
            <a:extLst>
              <a:ext uri="{FF2B5EF4-FFF2-40B4-BE49-F238E27FC236}">
                <a16:creationId xmlns:a16="http://schemas.microsoft.com/office/drawing/2014/main" id="{C4CB46FE-0B70-937A-90FC-F9FC6ABE20CA}"/>
              </a:ext>
            </a:extLst>
          </p:cNvPr>
          <p:cNvSpPr>
            <a:spLocks/>
          </p:cNvSpPr>
          <p:nvPr/>
        </p:nvSpPr>
        <p:spPr>
          <a:xfrm>
            <a:off x="139024" y="2449056"/>
            <a:ext cx="900000" cy="432000"/>
          </a:xfrm>
          <a:prstGeom prst="roundRect">
            <a:avLst/>
          </a:prstGeom>
          <a:solidFill>
            <a:srgbClr val="008000"/>
          </a:solidFill>
          <a:ln w="12700" cap="flat" cmpd="sng" algn="ctr">
            <a:solidFill>
              <a:srgbClr val="003300"/>
            </a:solidFill>
            <a:prstDash val="solid"/>
          </a:ln>
          <a:effectLst/>
        </p:spPr>
        <p:txBody>
          <a:bodyPr rot="0" spcFirstLastPara="0" vert="horz" wrap="square" lIns="0" tIns="180000" rIns="0" bIns="0" numCol="1" spcCol="0" rtlCol="0" fromWordArt="0" anchor="t" anchorCtr="0" forceAA="0" compatLnSpc="1">
            <a:prstTxWarp prst="textNoShape">
              <a:avLst/>
            </a:prstTxWarp>
            <a:noAutofit/>
          </a:bodyPr>
          <a:lstStyle/>
          <a:p>
            <a:pPr algn="ctr">
              <a:lnSpc>
                <a:spcPts val="900"/>
              </a:lnSpc>
              <a:spcAft>
                <a:spcPts val="0"/>
              </a:spcAft>
            </a:pPr>
            <a:r>
              <a:rPr lang="ja-JP"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体制</a:t>
            </a:r>
            <a:endParaRPr lang="ja-JP" sz="24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C9BDC0F5-2609-CB51-6C7B-430D3DED804A}"/>
              </a:ext>
            </a:extLst>
          </p:cNvPr>
          <p:cNvSpPr/>
          <p:nvPr/>
        </p:nvSpPr>
        <p:spPr>
          <a:xfrm>
            <a:off x="4985461" y="2557891"/>
            <a:ext cx="3988325" cy="144717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どのような時期に、どのような対応が生じるのかを把握、整理し、どのような手順で実施していくのかを決めておく。</a:t>
            </a:r>
          </a:p>
        </p:txBody>
      </p:sp>
      <p:sp>
        <p:nvSpPr>
          <p:cNvPr id="11" name="角丸四角形 43">
            <a:extLst>
              <a:ext uri="{FF2B5EF4-FFF2-40B4-BE49-F238E27FC236}">
                <a16:creationId xmlns:a16="http://schemas.microsoft.com/office/drawing/2014/main" id="{B43581D6-6830-0C66-AF67-F2B55E274DA6}"/>
              </a:ext>
            </a:extLst>
          </p:cNvPr>
          <p:cNvSpPr/>
          <p:nvPr/>
        </p:nvSpPr>
        <p:spPr>
          <a:xfrm>
            <a:off x="4946314" y="2605789"/>
            <a:ext cx="3937887" cy="1188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角丸四角形 44">
            <a:extLst>
              <a:ext uri="{FF2B5EF4-FFF2-40B4-BE49-F238E27FC236}">
                <a16:creationId xmlns:a16="http://schemas.microsoft.com/office/drawing/2014/main" id="{BE9F6DB8-D860-2ACF-BB39-4FADCAF30184}"/>
              </a:ext>
            </a:extLst>
          </p:cNvPr>
          <p:cNvSpPr>
            <a:spLocks/>
          </p:cNvSpPr>
          <p:nvPr/>
        </p:nvSpPr>
        <p:spPr>
          <a:xfrm>
            <a:off x="5508104" y="2348880"/>
            <a:ext cx="2377201" cy="402693"/>
          </a:xfrm>
          <a:prstGeom prst="roundRect">
            <a:avLst/>
          </a:prstGeom>
          <a:solidFill>
            <a:schemeClr val="bg1"/>
          </a:solidFill>
          <a:ln w="12700" cap="flat" cmpd="sng" algn="ctr">
            <a:noFill/>
            <a:prstDash val="solid"/>
          </a:ln>
          <a:effectLst/>
        </p:spPr>
        <p:txBody>
          <a:bodyPr rot="0" spcFirstLastPara="0" vert="horz" wrap="square" lIns="0" tIns="180000" rIns="0" bIns="0" numCol="1" spcCol="0" rtlCol="0" fromWordArt="0" anchor="ctr" anchorCtr="0" forceAA="0" compatLnSpc="1">
            <a:prstTxWarp prst="textNoShape">
              <a:avLst/>
            </a:prstTxWarp>
            <a:noAutofit/>
          </a:bodyPr>
          <a:lstStyle/>
          <a:p>
            <a:pPr algn="ctr">
              <a:lnSpc>
                <a:spcPts val="900"/>
              </a:lnSpc>
              <a:spcAft>
                <a:spcPts val="0"/>
              </a:spcAft>
            </a:pPr>
            <a:r>
              <a:rPr lang="ja-JP" altLang="en-US" sz="1600" b="1" dirty="0">
                <a:latin typeface="Century" panose="02040604050505020304" pitchFamily="18" charset="0"/>
                <a:ea typeface="HG丸ｺﾞｼｯｸM-PRO" panose="020F0600000000000000" pitchFamily="50" charset="-128"/>
                <a:cs typeface="Times New Roman" panose="02020603050405020304" pitchFamily="18" charset="0"/>
              </a:rPr>
              <a:t>復興手順の事前検討</a:t>
            </a:r>
            <a:endParaRPr lang="ja-JP" sz="20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角丸四角形 45">
            <a:extLst>
              <a:ext uri="{FF2B5EF4-FFF2-40B4-BE49-F238E27FC236}">
                <a16:creationId xmlns:a16="http://schemas.microsoft.com/office/drawing/2014/main" id="{AE595C77-85BB-8606-2A76-482D2057D352}"/>
              </a:ext>
            </a:extLst>
          </p:cNvPr>
          <p:cNvSpPr>
            <a:spLocks/>
          </p:cNvSpPr>
          <p:nvPr/>
        </p:nvSpPr>
        <p:spPr>
          <a:xfrm>
            <a:off x="4783520" y="2377056"/>
            <a:ext cx="720000" cy="432000"/>
          </a:xfrm>
          <a:prstGeom prst="roundRect">
            <a:avLst/>
          </a:prstGeom>
          <a:solidFill>
            <a:srgbClr val="C00000"/>
          </a:solidFill>
          <a:ln w="12700" cap="flat" cmpd="sng" algn="ctr">
            <a:solidFill>
              <a:srgbClr val="800000"/>
            </a:solidFill>
            <a:prstDash val="solid"/>
          </a:ln>
          <a:effectLst/>
        </p:spPr>
        <p:txBody>
          <a:bodyPr rot="0" spcFirstLastPara="0" vert="horz" wrap="square" lIns="0" tIns="180000" rIns="0" bIns="0" numCol="1" spcCol="0" rtlCol="0" fromWordArt="0" anchor="t" anchorCtr="0" forceAA="0" compatLnSpc="1">
            <a:prstTxWarp prst="textNoShape">
              <a:avLst/>
            </a:prstTxWarp>
            <a:noAutofit/>
          </a:bodyPr>
          <a:lstStyle/>
          <a:p>
            <a:pPr algn="ctr">
              <a:lnSpc>
                <a:spcPts val="900"/>
              </a:lnSpc>
              <a:spcAft>
                <a:spcPts val="0"/>
              </a:spcAft>
            </a:pPr>
            <a:r>
              <a:rPr lang="ja-JP"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手順</a:t>
            </a:r>
            <a:endParaRPr lang="ja-JP" sz="24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C5D9E86A-52D9-81D8-D5D3-E8C5DC5FCEE1}"/>
              </a:ext>
            </a:extLst>
          </p:cNvPr>
          <p:cNvSpPr/>
          <p:nvPr/>
        </p:nvSpPr>
        <p:spPr>
          <a:xfrm>
            <a:off x="2846626" y="3998051"/>
            <a:ext cx="3988325" cy="144717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chemeClr val="tx1"/>
                </a:solidFill>
              </a:rPr>
              <a:t>職員が市街地復興への理解と知見を得るための、復興訓練を実施す</a:t>
            </a:r>
            <a:r>
              <a:rPr lang="ja-JP" altLang="en-US" sz="1600" dirty="0">
                <a:solidFill>
                  <a:schemeClr val="tx1"/>
                </a:solidFill>
              </a:rPr>
              <a:t>る</a:t>
            </a:r>
            <a:r>
              <a:rPr lang="ja-JP" altLang="ja-JP" sz="1600" dirty="0">
                <a:solidFill>
                  <a:schemeClr val="tx1"/>
                </a:solidFill>
              </a:rPr>
              <a:t>。</a:t>
            </a:r>
          </a:p>
        </p:txBody>
      </p:sp>
      <p:sp>
        <p:nvSpPr>
          <p:cNvPr id="15" name="角丸四角形 47">
            <a:extLst>
              <a:ext uri="{FF2B5EF4-FFF2-40B4-BE49-F238E27FC236}">
                <a16:creationId xmlns:a16="http://schemas.microsoft.com/office/drawing/2014/main" id="{11024DF1-0D60-9B0A-D387-DF66A1271B01}"/>
              </a:ext>
            </a:extLst>
          </p:cNvPr>
          <p:cNvSpPr/>
          <p:nvPr/>
        </p:nvSpPr>
        <p:spPr>
          <a:xfrm>
            <a:off x="2861140" y="4052712"/>
            <a:ext cx="3937887" cy="1044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角丸四角形 48">
            <a:extLst>
              <a:ext uri="{FF2B5EF4-FFF2-40B4-BE49-F238E27FC236}">
                <a16:creationId xmlns:a16="http://schemas.microsoft.com/office/drawing/2014/main" id="{726498B1-AE00-6B5C-919B-54B299716CF5}"/>
              </a:ext>
            </a:extLst>
          </p:cNvPr>
          <p:cNvSpPr>
            <a:spLocks/>
          </p:cNvSpPr>
          <p:nvPr/>
        </p:nvSpPr>
        <p:spPr>
          <a:xfrm>
            <a:off x="3419872" y="3933056"/>
            <a:ext cx="1960814" cy="402693"/>
          </a:xfrm>
          <a:prstGeom prst="roundRect">
            <a:avLst/>
          </a:prstGeom>
          <a:solidFill>
            <a:schemeClr val="bg1"/>
          </a:solidFill>
          <a:ln w="12700" cap="flat" cmpd="sng" algn="ctr">
            <a:noFill/>
            <a:prstDash val="solid"/>
          </a:ln>
          <a:effectLst/>
        </p:spPr>
        <p:txBody>
          <a:bodyPr rot="0" spcFirstLastPara="0" vert="horz" wrap="square" lIns="0" tIns="180000" rIns="0" bIns="0" numCol="1" spcCol="0" rtlCol="0" fromWordArt="0" anchor="ctr" anchorCtr="0" forceAA="0" compatLnSpc="1">
            <a:prstTxWarp prst="textNoShape">
              <a:avLst/>
            </a:prstTxWarp>
            <a:noAutofit/>
          </a:bodyPr>
          <a:lstStyle/>
          <a:p>
            <a:pPr algn="ctr">
              <a:lnSpc>
                <a:spcPts val="900"/>
              </a:lnSpc>
              <a:spcAft>
                <a:spcPts val="0"/>
              </a:spcAft>
            </a:pPr>
            <a:r>
              <a:rPr lang="ja-JP" altLang="en-US" sz="1600" b="1" dirty="0">
                <a:latin typeface="Century" panose="02040604050505020304" pitchFamily="18" charset="0"/>
                <a:ea typeface="HG丸ｺﾞｼｯｸM-PRO" panose="020F0600000000000000" pitchFamily="50" charset="-128"/>
                <a:cs typeface="Times New Roman" panose="02020603050405020304" pitchFamily="18" charset="0"/>
              </a:rPr>
              <a:t>復興訓練の実施</a:t>
            </a:r>
            <a:endParaRPr lang="en-US" altLang="ja-JP" sz="1600" b="1" dirty="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17" name="角丸四角形 49">
            <a:extLst>
              <a:ext uri="{FF2B5EF4-FFF2-40B4-BE49-F238E27FC236}">
                <a16:creationId xmlns:a16="http://schemas.microsoft.com/office/drawing/2014/main" id="{0C3D7EEB-B262-A0A0-F939-7E154C1D5641}"/>
              </a:ext>
            </a:extLst>
          </p:cNvPr>
          <p:cNvSpPr>
            <a:spLocks/>
          </p:cNvSpPr>
          <p:nvPr/>
        </p:nvSpPr>
        <p:spPr>
          <a:xfrm>
            <a:off x="2699872" y="3939757"/>
            <a:ext cx="720000" cy="468000"/>
          </a:xfrm>
          <a:prstGeom prst="roundRect">
            <a:avLst/>
          </a:prstGeom>
          <a:solidFill>
            <a:srgbClr val="FF6600"/>
          </a:solidFill>
          <a:ln w="12700" cap="flat" cmpd="sng" algn="ctr">
            <a:solidFill>
              <a:srgbClr val="CC3300"/>
            </a:solidFill>
            <a:prstDash val="solid"/>
          </a:ln>
          <a:effectLst/>
        </p:spPr>
        <p:txBody>
          <a:bodyPr rot="0" spcFirstLastPara="0" vert="horz" wrap="square" lIns="0" tIns="180000" rIns="0" bIns="0" numCol="1" spcCol="0" rtlCol="0" fromWordArt="0" anchor="ctr" anchorCtr="0" forceAA="0" compatLnSpc="1">
            <a:prstTxWarp prst="textNoShape">
              <a:avLst/>
            </a:prstTxWarp>
            <a:noAutofit/>
          </a:bodyPr>
          <a:lstStyle/>
          <a:p>
            <a:pPr algn="ctr">
              <a:lnSpc>
                <a:spcPts val="900"/>
              </a:lnSpc>
              <a:spcAft>
                <a:spcPts val="0"/>
              </a:spcAft>
            </a:pPr>
            <a:r>
              <a:rPr lang="ja-JP"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訓練</a:t>
            </a:r>
            <a:endParaRPr lang="ja-JP" sz="24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8" name="角丸四角形 51">
            <a:extLst>
              <a:ext uri="{FF2B5EF4-FFF2-40B4-BE49-F238E27FC236}">
                <a16:creationId xmlns:a16="http://schemas.microsoft.com/office/drawing/2014/main" id="{14F1FDBD-9824-376C-4985-0EEC8E956158}"/>
              </a:ext>
            </a:extLst>
          </p:cNvPr>
          <p:cNvSpPr/>
          <p:nvPr/>
        </p:nvSpPr>
        <p:spPr>
          <a:xfrm>
            <a:off x="632185" y="5382175"/>
            <a:ext cx="3937887" cy="133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9" name="角丸四角形 52">
            <a:extLst>
              <a:ext uri="{FF2B5EF4-FFF2-40B4-BE49-F238E27FC236}">
                <a16:creationId xmlns:a16="http://schemas.microsoft.com/office/drawing/2014/main" id="{3DDB6F12-DE6C-2E6A-B03D-A9477762D7B8}"/>
              </a:ext>
            </a:extLst>
          </p:cNvPr>
          <p:cNvSpPr>
            <a:spLocks/>
          </p:cNvSpPr>
          <p:nvPr/>
        </p:nvSpPr>
        <p:spPr>
          <a:xfrm>
            <a:off x="1029970" y="5165152"/>
            <a:ext cx="3140753" cy="402693"/>
          </a:xfrm>
          <a:prstGeom prst="roundRect">
            <a:avLst/>
          </a:prstGeom>
          <a:solidFill>
            <a:schemeClr val="bg1"/>
          </a:solidFill>
          <a:ln w="12700" cap="flat" cmpd="sng" algn="ctr">
            <a:noFill/>
            <a:prstDash val="solid"/>
          </a:ln>
          <a:effectLst/>
        </p:spPr>
        <p:txBody>
          <a:bodyPr rot="0" spcFirstLastPara="0" vert="horz" wrap="square" lIns="0" tIns="180000" rIns="0" bIns="0" numCol="1" spcCol="0" rtlCol="0" fromWordArt="0" anchor="ctr" anchorCtr="0" forceAA="0" compatLnSpc="1">
            <a:prstTxWarp prst="textNoShape">
              <a:avLst/>
            </a:prstTxWarp>
            <a:noAutofit/>
          </a:bodyPr>
          <a:lstStyle/>
          <a:p>
            <a:pPr algn="ctr">
              <a:lnSpc>
                <a:spcPts val="900"/>
              </a:lnSpc>
              <a:spcAft>
                <a:spcPts val="0"/>
              </a:spcAft>
            </a:pPr>
            <a:r>
              <a:rPr lang="ja-JP" altLang="en-US" sz="1600" b="1" dirty="0">
                <a:latin typeface="Century" panose="02040604050505020304" pitchFamily="18" charset="0"/>
                <a:ea typeface="HG丸ｺﾞｼｯｸM-PRO" panose="020F0600000000000000" pitchFamily="50" charset="-128"/>
                <a:cs typeface="Times New Roman" panose="02020603050405020304" pitchFamily="18" charset="0"/>
              </a:rPr>
              <a:t>基礎データの事前整理、分析</a:t>
            </a:r>
            <a:endParaRPr lang="en-US" altLang="ja-JP" sz="1600" b="1" dirty="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0" name="角丸四角形 53">
            <a:extLst>
              <a:ext uri="{FF2B5EF4-FFF2-40B4-BE49-F238E27FC236}">
                <a16:creationId xmlns:a16="http://schemas.microsoft.com/office/drawing/2014/main" id="{9D5128C2-7CF4-1B7D-4D00-E6206C817F2B}"/>
              </a:ext>
            </a:extLst>
          </p:cNvPr>
          <p:cNvSpPr>
            <a:spLocks/>
          </p:cNvSpPr>
          <p:nvPr/>
        </p:nvSpPr>
        <p:spPr>
          <a:xfrm>
            <a:off x="391032" y="4985200"/>
            <a:ext cx="720000" cy="612000"/>
          </a:xfrm>
          <a:prstGeom prst="roundRect">
            <a:avLst/>
          </a:prstGeom>
          <a:solidFill>
            <a:srgbClr val="0070C0"/>
          </a:solidFill>
          <a:ln w="12700" cap="flat" cmpd="sng" algn="ctr">
            <a:solidFill>
              <a:srgbClr val="00206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altLang="en-US" sz="16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基礎</a:t>
            </a:r>
            <a:endParaRPr lang="en-US" altLang="ja-JP" sz="16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1600" dirty="0">
                <a:solidFill>
                  <a:schemeClr val="bg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データ</a:t>
            </a:r>
            <a:endParaRPr lang="ja-JP" sz="16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1" name="角丸四角形 55">
            <a:extLst>
              <a:ext uri="{FF2B5EF4-FFF2-40B4-BE49-F238E27FC236}">
                <a16:creationId xmlns:a16="http://schemas.microsoft.com/office/drawing/2014/main" id="{165E12AB-CEE2-C1D5-12BA-67848F68C4B1}"/>
              </a:ext>
            </a:extLst>
          </p:cNvPr>
          <p:cNvSpPr/>
          <p:nvPr/>
        </p:nvSpPr>
        <p:spPr>
          <a:xfrm>
            <a:off x="4994659" y="5382031"/>
            <a:ext cx="3937887" cy="1296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2" name="角丸四角形 56">
            <a:extLst>
              <a:ext uri="{FF2B5EF4-FFF2-40B4-BE49-F238E27FC236}">
                <a16:creationId xmlns:a16="http://schemas.microsoft.com/office/drawing/2014/main" id="{4E210E25-DE54-8D4E-0F35-A024DD0E2A2D}"/>
              </a:ext>
            </a:extLst>
          </p:cNvPr>
          <p:cNvSpPr>
            <a:spLocks/>
          </p:cNvSpPr>
          <p:nvPr/>
        </p:nvSpPr>
        <p:spPr>
          <a:xfrm>
            <a:off x="5508104" y="5229200"/>
            <a:ext cx="3300212" cy="402693"/>
          </a:xfrm>
          <a:prstGeom prst="roundRect">
            <a:avLst/>
          </a:prstGeom>
          <a:solidFill>
            <a:schemeClr val="bg1"/>
          </a:solidFill>
          <a:ln w="12700" cap="flat" cmpd="sng" algn="ctr">
            <a:noFill/>
            <a:prstDash val="solid"/>
          </a:ln>
          <a:effectLst/>
        </p:spPr>
        <p:txBody>
          <a:bodyPr rot="0" spcFirstLastPara="0" vert="horz" wrap="square" lIns="0" tIns="180000" rIns="0" bIns="0" numCol="1" spcCol="0" rtlCol="0" fromWordArt="0" anchor="ctr" anchorCtr="0" forceAA="0" compatLnSpc="1">
            <a:prstTxWarp prst="textNoShape">
              <a:avLst/>
            </a:prstTxWarp>
            <a:noAutofit/>
          </a:bodyPr>
          <a:lstStyle/>
          <a:p>
            <a:pPr algn="ctr">
              <a:lnSpc>
                <a:spcPts val="900"/>
              </a:lnSpc>
              <a:spcAft>
                <a:spcPts val="0"/>
              </a:spcAft>
            </a:pPr>
            <a:r>
              <a:rPr lang="ja-JP" altLang="en-US" sz="1600" b="1" dirty="0">
                <a:latin typeface="Century" panose="02040604050505020304" pitchFamily="18" charset="0"/>
                <a:ea typeface="HG丸ｺﾞｼｯｸM-PRO" panose="020F0600000000000000" pitchFamily="50" charset="-128"/>
                <a:cs typeface="Times New Roman" panose="02020603050405020304" pitchFamily="18" charset="0"/>
              </a:rPr>
              <a:t>復興における目標等の事前検討</a:t>
            </a:r>
            <a:endParaRPr lang="en-US" altLang="ja-JP" sz="1600" b="1" dirty="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23" name="角丸四角形 57">
            <a:extLst>
              <a:ext uri="{FF2B5EF4-FFF2-40B4-BE49-F238E27FC236}">
                <a16:creationId xmlns:a16="http://schemas.microsoft.com/office/drawing/2014/main" id="{71F913C3-50CE-8D36-AF49-97BD8E685BCC}"/>
              </a:ext>
            </a:extLst>
          </p:cNvPr>
          <p:cNvSpPr>
            <a:spLocks/>
          </p:cNvSpPr>
          <p:nvPr/>
        </p:nvSpPr>
        <p:spPr>
          <a:xfrm>
            <a:off x="4783440" y="5229248"/>
            <a:ext cx="720000" cy="432000"/>
          </a:xfrm>
          <a:prstGeom prst="roundRect">
            <a:avLst/>
          </a:prstGeom>
          <a:solidFill>
            <a:srgbClr val="8064A2">
              <a:lumMod val="75000"/>
            </a:srgbClr>
          </a:solidFill>
          <a:ln w="12700" cap="flat" cmpd="sng" algn="ctr">
            <a:solidFill>
              <a:srgbClr val="8064A2">
                <a:lumMod val="50000"/>
              </a:srgbClr>
            </a:solidFill>
            <a:prstDash val="solid"/>
          </a:ln>
          <a:effectLst/>
        </p:spPr>
        <p:txBody>
          <a:bodyPr rot="0" spcFirstLastPara="0" vert="horz" wrap="square" lIns="0" tIns="180000" rIns="0" bIns="0" numCol="1" spcCol="0" rtlCol="0" fromWordArt="0" anchor="t" anchorCtr="0" forceAA="0" compatLnSpc="1">
            <a:prstTxWarp prst="textNoShape">
              <a:avLst/>
            </a:prstTxWarp>
            <a:noAutofit/>
          </a:bodyPr>
          <a:lstStyle/>
          <a:p>
            <a:pPr algn="ctr">
              <a:lnSpc>
                <a:spcPts val="900"/>
              </a:lnSpc>
              <a:spcAft>
                <a:spcPts val="0"/>
              </a:spcAft>
            </a:pPr>
            <a:r>
              <a:rPr lang="ja-JP"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目標</a:t>
            </a:r>
            <a:endParaRPr lang="ja-JP"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角丸四角形 58">
            <a:extLst>
              <a:ext uri="{FF2B5EF4-FFF2-40B4-BE49-F238E27FC236}">
                <a16:creationId xmlns:a16="http://schemas.microsoft.com/office/drawing/2014/main" id="{E2261021-AC85-75A2-3E67-CA9D921C8707}"/>
              </a:ext>
            </a:extLst>
          </p:cNvPr>
          <p:cNvSpPr/>
          <p:nvPr/>
        </p:nvSpPr>
        <p:spPr>
          <a:xfrm>
            <a:off x="107504" y="1916832"/>
            <a:ext cx="3240000" cy="349581"/>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復興事前準備の５つのポイント</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a:extLst>
              <a:ext uri="{FF2B5EF4-FFF2-40B4-BE49-F238E27FC236}">
                <a16:creationId xmlns:a16="http://schemas.microsoft.com/office/drawing/2014/main" id="{AD7259C1-8A26-2D11-874F-892ACF1E3455}"/>
              </a:ext>
            </a:extLst>
          </p:cNvPr>
          <p:cNvSpPr/>
          <p:nvPr/>
        </p:nvSpPr>
        <p:spPr>
          <a:xfrm>
            <a:off x="685697" y="5399864"/>
            <a:ext cx="3988325" cy="144717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chemeClr val="tx1"/>
                </a:solidFill>
              </a:rPr>
              <a:t>どのような基礎データがあるのかを確認し、まちの課題を分析</a:t>
            </a:r>
            <a:r>
              <a:rPr lang="ja-JP" altLang="en-US" sz="1600" dirty="0">
                <a:solidFill>
                  <a:schemeClr val="tx1"/>
                </a:solidFill>
              </a:rPr>
              <a:t>する</a:t>
            </a:r>
            <a:r>
              <a:rPr lang="ja-JP" altLang="ja-JP" sz="1600" dirty="0">
                <a:solidFill>
                  <a:schemeClr val="tx1"/>
                </a:solidFill>
              </a:rPr>
              <a:t>。</a:t>
            </a:r>
            <a:endParaRPr lang="en-US" altLang="ja-JP" sz="1600" dirty="0">
              <a:solidFill>
                <a:schemeClr val="tx1"/>
              </a:solidFill>
            </a:endParaRPr>
          </a:p>
          <a:p>
            <a:r>
              <a:rPr lang="ja-JP" altLang="ja-JP" sz="1600" dirty="0">
                <a:solidFill>
                  <a:schemeClr val="tx1"/>
                </a:solidFill>
              </a:rPr>
              <a:t>不足データの追加・充実、継続的な更新等、基礎データを整備して</a:t>
            </a:r>
            <a:r>
              <a:rPr lang="ja-JP" altLang="en-US" sz="1600" dirty="0">
                <a:solidFill>
                  <a:schemeClr val="tx1"/>
                </a:solidFill>
              </a:rPr>
              <a:t>おく。</a:t>
            </a:r>
            <a:endParaRPr lang="ja-JP" altLang="ja-JP" sz="1600" dirty="0">
              <a:solidFill>
                <a:schemeClr val="tx1"/>
              </a:solidFill>
            </a:endParaRPr>
          </a:p>
        </p:txBody>
      </p:sp>
      <p:sp>
        <p:nvSpPr>
          <p:cNvPr id="27" name="正方形/長方形 26">
            <a:extLst>
              <a:ext uri="{FF2B5EF4-FFF2-40B4-BE49-F238E27FC236}">
                <a16:creationId xmlns:a16="http://schemas.microsoft.com/office/drawing/2014/main" id="{57952086-969E-B8AC-CC4C-F8EFCCEB4FDF}"/>
              </a:ext>
            </a:extLst>
          </p:cNvPr>
          <p:cNvSpPr/>
          <p:nvPr/>
        </p:nvSpPr>
        <p:spPr>
          <a:xfrm>
            <a:off x="5048171" y="5373216"/>
            <a:ext cx="3988325" cy="144717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600" dirty="0">
                <a:solidFill>
                  <a:schemeClr val="tx1"/>
                </a:solidFill>
              </a:rPr>
              <a:t>市町村での被害想定とまちの課題をもとに、被災後の復興まちづくりの目標と実施方針を検討してお</a:t>
            </a:r>
            <a:r>
              <a:rPr lang="ja-JP" altLang="en-US" sz="1600" dirty="0">
                <a:solidFill>
                  <a:schemeClr val="tx1"/>
                </a:solidFill>
              </a:rPr>
              <a:t>く</a:t>
            </a:r>
            <a:r>
              <a:rPr lang="ja-JP" altLang="ja-JP" sz="1600" dirty="0">
                <a:solidFill>
                  <a:schemeClr val="tx1"/>
                </a:solidFill>
              </a:rPr>
              <a:t>。</a:t>
            </a:r>
          </a:p>
        </p:txBody>
      </p:sp>
      <p:sp>
        <p:nvSpPr>
          <p:cNvPr id="28" name="タイトル 1">
            <a:extLst>
              <a:ext uri="{FF2B5EF4-FFF2-40B4-BE49-F238E27FC236}">
                <a16:creationId xmlns:a16="http://schemas.microsoft.com/office/drawing/2014/main" id="{25BCECF3-709A-6B64-07AE-C148AB9631C2}"/>
              </a:ext>
            </a:extLst>
          </p:cNvPr>
          <p:cNvSpPr>
            <a:spLocks noGrp="1"/>
          </p:cNvSpPr>
          <p:nvPr>
            <p:ph type="title"/>
          </p:nvPr>
        </p:nvSpPr>
        <p:spPr>
          <a:xfrm>
            <a:off x="2" y="44826"/>
            <a:ext cx="7895444" cy="439615"/>
          </a:xfrm>
        </p:spPr>
        <p:txBody>
          <a:bodyPr/>
          <a:lstStyle/>
          <a:p>
            <a:r>
              <a:rPr lang="ja-JP" altLang="en-US" sz="2400" dirty="0"/>
              <a:t>復興事前準備の取組内容について</a:t>
            </a:r>
            <a:endParaRPr lang="ja-JP" altLang="en-US" sz="2000" dirty="0"/>
          </a:p>
        </p:txBody>
      </p:sp>
    </p:spTree>
    <p:extLst>
      <p:ext uri="{BB962C8B-B14F-4D97-AF65-F5344CB8AC3E}">
        <p14:creationId xmlns:p14="http://schemas.microsoft.com/office/powerpoint/2010/main" val="1592305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99780E23-952C-6AFF-6A37-34DE459D1000}"/>
              </a:ext>
            </a:extLst>
          </p:cNvPr>
          <p:cNvGraphicFramePr>
            <a:graphicFrameLocks noGrp="1"/>
          </p:cNvGraphicFramePr>
          <p:nvPr>
            <p:extLst>
              <p:ext uri="{D42A27DB-BD31-4B8C-83A1-F6EECF244321}">
                <p14:modId xmlns:p14="http://schemas.microsoft.com/office/powerpoint/2010/main" val="3116140959"/>
              </p:ext>
            </p:extLst>
          </p:nvPr>
        </p:nvGraphicFramePr>
        <p:xfrm>
          <a:off x="35496" y="649934"/>
          <a:ext cx="9079929" cy="6089608"/>
        </p:xfrm>
        <a:graphic>
          <a:graphicData uri="http://schemas.openxmlformats.org/drawingml/2006/table">
            <a:tbl>
              <a:tblPr firstRow="1" bandRow="1">
                <a:tableStyleId>{5940675A-B579-460E-94D1-54222C63F5DA}</a:tableStyleId>
              </a:tblPr>
              <a:tblGrid>
                <a:gridCol w="2258909">
                  <a:extLst>
                    <a:ext uri="{9D8B030D-6E8A-4147-A177-3AD203B41FA5}">
                      <a16:colId xmlns:a16="http://schemas.microsoft.com/office/drawing/2014/main" val="20000"/>
                    </a:ext>
                  </a:extLst>
                </a:gridCol>
                <a:gridCol w="6821020">
                  <a:extLst>
                    <a:ext uri="{9D8B030D-6E8A-4147-A177-3AD203B41FA5}">
                      <a16:colId xmlns:a16="http://schemas.microsoft.com/office/drawing/2014/main" val="20001"/>
                    </a:ext>
                  </a:extLst>
                </a:gridCol>
              </a:tblGrid>
              <a:tr h="315857">
                <a:tc>
                  <a:txBody>
                    <a:bodyPr/>
                    <a:lstStyle/>
                    <a:p>
                      <a:pPr algn="ctr"/>
                      <a:r>
                        <a:rPr kumimoji="1" lang="ja-JP" altLang="en-US" sz="1600" dirty="0"/>
                        <a:t>ステージ</a:t>
                      </a:r>
                    </a:p>
                  </a:txBody>
                  <a:tcPr marL="72000" marR="72000" anchor="ctr"/>
                </a:tc>
                <a:tc>
                  <a:txBody>
                    <a:bodyPr/>
                    <a:lstStyle/>
                    <a:p>
                      <a:pPr algn="ctr"/>
                      <a:r>
                        <a:rPr kumimoji="1" lang="ja-JP" altLang="en-US" sz="1600" dirty="0"/>
                        <a:t>復興事前準備の取組</a:t>
                      </a:r>
                    </a:p>
                  </a:txBody>
                  <a:tcPr marL="72000" marR="72000" anchor="ctr"/>
                </a:tc>
                <a:extLst>
                  <a:ext uri="{0D108BD9-81ED-4DB2-BD59-A6C34878D82A}">
                    <a16:rowId xmlns:a16="http://schemas.microsoft.com/office/drawing/2014/main" val="10000"/>
                  </a:ext>
                </a:extLst>
              </a:tr>
              <a:tr h="513551">
                <a:tc rowSpan="2">
                  <a:txBody>
                    <a:bodyPr/>
                    <a:lstStyle/>
                    <a:p>
                      <a:pPr marL="0" marR="0" lvl="0" indent="0" algn="l" defTabSz="913302" rtl="0" eaLnBrk="1" fontAlgn="auto" latinLnBrk="0" hangingPunct="1">
                        <a:lnSpc>
                          <a:spcPct val="100000"/>
                        </a:lnSpc>
                        <a:spcBef>
                          <a:spcPts val="0"/>
                        </a:spcBef>
                        <a:spcAft>
                          <a:spcPts val="0"/>
                        </a:spcAft>
                        <a:buClrTx/>
                        <a:buSzTx/>
                        <a:buFontTx/>
                        <a:buNone/>
                        <a:tabLst/>
                        <a:defRPr/>
                      </a:pPr>
                      <a:r>
                        <a:rPr kumimoji="1" lang="ja-JP" altLang="en-US" sz="1600" b="1" dirty="0"/>
                        <a:t>ステージ１：</a:t>
                      </a:r>
                      <a:endParaRPr kumimoji="1" lang="en-US" altLang="ja-JP" sz="1600" b="1" dirty="0"/>
                    </a:p>
                    <a:p>
                      <a:pPr marL="0" marR="0" lvl="0" indent="0" algn="l" defTabSz="913302" rtl="0" eaLnBrk="1" fontAlgn="auto" latinLnBrk="0" hangingPunct="1">
                        <a:lnSpc>
                          <a:spcPct val="100000"/>
                        </a:lnSpc>
                        <a:spcBef>
                          <a:spcPts val="0"/>
                        </a:spcBef>
                        <a:spcAft>
                          <a:spcPts val="0"/>
                        </a:spcAft>
                        <a:buClrTx/>
                        <a:buSzTx/>
                        <a:buFontTx/>
                        <a:buNone/>
                        <a:tabLst/>
                        <a:defRPr/>
                      </a:pPr>
                      <a:r>
                        <a:rPr kumimoji="1" lang="ja-JP" altLang="en-US" sz="1600" dirty="0"/>
                        <a:t>復興事前準備の必要性に気づき、自らのまちの取り組み状況を確認する</a:t>
                      </a:r>
                    </a:p>
                  </a:txBody>
                  <a:tcPr marL="72000" marR="72000"/>
                </a:tc>
                <a:tc>
                  <a:txBody>
                    <a:bodyPr/>
                    <a:lstStyle/>
                    <a:p>
                      <a:r>
                        <a:rPr kumimoji="1" lang="en-US" altLang="ja-JP" sz="1600" dirty="0"/>
                        <a:t>Step1</a:t>
                      </a:r>
                      <a:r>
                        <a:rPr kumimoji="1" lang="ja-JP" altLang="en-US" sz="1600" dirty="0"/>
                        <a:t>：復興事前準備の取組内容を学びその必要性に気づく</a:t>
                      </a:r>
                    </a:p>
                  </a:txBody>
                  <a:tcPr marL="72000" marR="72000"/>
                </a:tc>
                <a:extLst>
                  <a:ext uri="{0D108BD9-81ED-4DB2-BD59-A6C34878D82A}">
                    <a16:rowId xmlns:a16="http://schemas.microsoft.com/office/drawing/2014/main" val="10001"/>
                  </a:ext>
                </a:extLst>
              </a:tr>
              <a:tr h="721164">
                <a:tc vMerge="1">
                  <a:txBody>
                    <a:bodyPr/>
                    <a:lstStyle/>
                    <a:p>
                      <a:endParaRPr kumimoji="1" lang="ja-JP" altLang="en-US"/>
                    </a:p>
                  </a:txBody>
                  <a:tcPr/>
                </a:tc>
                <a:tc>
                  <a:txBody>
                    <a:bodyPr/>
                    <a:lstStyle/>
                    <a:p>
                      <a:r>
                        <a:rPr kumimoji="1" lang="en-US" altLang="ja-JP" sz="1600" dirty="0"/>
                        <a:t>Step2</a:t>
                      </a:r>
                      <a:r>
                        <a:rPr kumimoji="1" lang="ja-JP" altLang="en-US" sz="1600" dirty="0"/>
                        <a:t>：自らのまちの復興事前準備の取組状況を確認する</a:t>
                      </a:r>
                    </a:p>
                  </a:txBody>
                  <a:tcPr marL="72000" marR="72000"/>
                </a:tc>
                <a:extLst>
                  <a:ext uri="{0D108BD9-81ED-4DB2-BD59-A6C34878D82A}">
                    <a16:rowId xmlns:a16="http://schemas.microsoft.com/office/drawing/2014/main" val="10002"/>
                  </a:ext>
                </a:extLst>
              </a:tr>
              <a:tr h="513551">
                <a:tc rowSpan="4">
                  <a:txBody>
                    <a:bodyPr/>
                    <a:lstStyle/>
                    <a:p>
                      <a:r>
                        <a:rPr kumimoji="1" lang="ja-JP" altLang="en-US" sz="1600" b="1" dirty="0"/>
                        <a:t>ステージ２：</a:t>
                      </a:r>
                      <a:endParaRPr kumimoji="1" lang="en-US" altLang="ja-JP" sz="1600" b="1" dirty="0"/>
                    </a:p>
                    <a:p>
                      <a:r>
                        <a:rPr kumimoji="1" lang="ja-JP" altLang="en-US" sz="1600" dirty="0"/>
                        <a:t>復興事前準備に取り組む</a:t>
                      </a:r>
                    </a:p>
                  </a:txBody>
                  <a:tcPr marL="72000" marR="72000"/>
                </a:tc>
                <a:tc>
                  <a:txBody>
                    <a:bodyPr/>
                    <a:lstStyle/>
                    <a:p>
                      <a:r>
                        <a:rPr kumimoji="1" lang="en-US" altLang="ja-JP" sz="1600" dirty="0"/>
                        <a:t>Step3</a:t>
                      </a:r>
                      <a:r>
                        <a:rPr kumimoji="1" lang="ja-JP" altLang="en-US" sz="1600" dirty="0"/>
                        <a:t>：基礎データと被害想定を重ね、まちの課題を集約し共有する</a:t>
                      </a:r>
                    </a:p>
                  </a:txBody>
                  <a:tcPr marL="72000" marR="72000"/>
                </a:tc>
                <a:extLst>
                  <a:ext uri="{0D108BD9-81ED-4DB2-BD59-A6C34878D82A}">
                    <a16:rowId xmlns:a16="http://schemas.microsoft.com/office/drawing/2014/main" val="10003"/>
                  </a:ext>
                </a:extLst>
              </a:tr>
              <a:tr h="513551">
                <a:tc vMerge="1">
                  <a:txBody>
                    <a:bodyPr/>
                    <a:lstStyle/>
                    <a:p>
                      <a:endParaRPr kumimoji="1" lang="ja-JP" altLang="en-US"/>
                    </a:p>
                  </a:txBody>
                  <a:tcPr/>
                </a:tc>
                <a:tc>
                  <a:txBody>
                    <a:bodyPr/>
                    <a:lstStyle/>
                    <a:p>
                      <a:pPr marL="631825" indent="-631825"/>
                      <a:r>
                        <a:rPr kumimoji="1" lang="en-US" altLang="ja-JP" sz="1600" dirty="0"/>
                        <a:t>Step4</a:t>
                      </a:r>
                      <a:r>
                        <a:rPr kumimoji="1" lang="ja-JP" altLang="en-US" sz="1600" dirty="0"/>
                        <a:t>：復興事前準備の必要性を問いかけ、復興まちづくりの課題を認識する</a:t>
                      </a:r>
                    </a:p>
                  </a:txBody>
                  <a:tcPr marL="72000" marR="72000"/>
                </a:tc>
                <a:extLst>
                  <a:ext uri="{0D108BD9-81ED-4DB2-BD59-A6C34878D82A}">
                    <a16:rowId xmlns:a16="http://schemas.microsoft.com/office/drawing/2014/main" val="10004"/>
                  </a:ext>
                </a:extLst>
              </a:tr>
              <a:tr h="513551">
                <a:tc vMerge="1">
                  <a:txBody>
                    <a:bodyPr/>
                    <a:lstStyle/>
                    <a:p>
                      <a:endParaRPr kumimoji="1" lang="ja-JP" altLang="en-US"/>
                    </a:p>
                  </a:txBody>
                  <a:tcPr/>
                </a:tc>
                <a:tc>
                  <a:txBody>
                    <a:bodyPr/>
                    <a:lstStyle/>
                    <a:p>
                      <a:r>
                        <a:rPr kumimoji="1" lang="en-US" altLang="ja-JP" sz="1600" dirty="0"/>
                        <a:t>Step5</a:t>
                      </a:r>
                      <a:r>
                        <a:rPr kumimoji="1" lang="ja-JP" altLang="en-US" sz="1600" dirty="0"/>
                        <a:t>：復興体制と復興手順を検討する</a:t>
                      </a:r>
                    </a:p>
                  </a:txBody>
                  <a:tcPr marL="72000" marR="72000"/>
                </a:tc>
                <a:extLst>
                  <a:ext uri="{0D108BD9-81ED-4DB2-BD59-A6C34878D82A}">
                    <a16:rowId xmlns:a16="http://schemas.microsoft.com/office/drawing/2014/main" val="10005"/>
                  </a:ext>
                </a:extLst>
              </a:tr>
              <a:tr h="513551">
                <a:tc vMerge="1">
                  <a:txBody>
                    <a:bodyPr/>
                    <a:lstStyle/>
                    <a:p>
                      <a:endParaRPr kumimoji="1" lang="ja-JP" altLang="en-US"/>
                    </a:p>
                  </a:txBody>
                  <a:tcPr/>
                </a:tc>
                <a:tc>
                  <a:txBody>
                    <a:bodyPr/>
                    <a:lstStyle/>
                    <a:p>
                      <a:r>
                        <a:rPr kumimoji="1" lang="en-US" altLang="ja-JP" sz="1600" dirty="0"/>
                        <a:t>Step6</a:t>
                      </a:r>
                      <a:r>
                        <a:rPr kumimoji="1" lang="ja-JP" altLang="en-US" sz="1600" dirty="0"/>
                        <a:t>：計画に復興事前準備の取組を位置づける</a:t>
                      </a:r>
                    </a:p>
                  </a:txBody>
                  <a:tcPr marL="72000" marR="72000"/>
                </a:tc>
                <a:extLst>
                  <a:ext uri="{0D108BD9-81ED-4DB2-BD59-A6C34878D82A}">
                    <a16:rowId xmlns:a16="http://schemas.microsoft.com/office/drawing/2014/main" val="10006"/>
                  </a:ext>
                </a:extLst>
              </a:tr>
              <a:tr h="513551">
                <a:tc rowSpan="2">
                  <a:txBody>
                    <a:bodyPr/>
                    <a:lstStyle/>
                    <a:p>
                      <a:r>
                        <a:rPr kumimoji="1" lang="ja-JP" altLang="en-US" sz="1600" b="1" dirty="0"/>
                        <a:t>ステージ３：</a:t>
                      </a:r>
                      <a:endParaRPr kumimoji="1" lang="en-US" altLang="ja-JP" sz="1600" b="1" dirty="0"/>
                    </a:p>
                    <a:p>
                      <a:r>
                        <a:rPr kumimoji="1" lang="ja-JP" altLang="en-US" sz="1600" dirty="0"/>
                        <a:t>事前復興まちづくり計画づくりに取り組む</a:t>
                      </a:r>
                    </a:p>
                  </a:txBody>
                  <a:tcPr marL="72000" marR="72000">
                    <a:lnB w="38100" cap="flat" cmpd="sng" algn="ctr">
                      <a:solidFill>
                        <a:schemeClr val="tx1"/>
                      </a:solidFill>
                      <a:prstDash val="solid"/>
                      <a:round/>
                      <a:headEnd type="none" w="med" len="med"/>
                      <a:tailEnd type="none" w="med" len="med"/>
                    </a:lnB>
                  </a:tcPr>
                </a:tc>
                <a:tc>
                  <a:txBody>
                    <a:bodyPr/>
                    <a:lstStyle/>
                    <a:p>
                      <a:r>
                        <a:rPr kumimoji="1" lang="en-US" altLang="ja-JP" sz="1600" dirty="0"/>
                        <a:t>Step7</a:t>
                      </a:r>
                      <a:r>
                        <a:rPr kumimoji="1" lang="ja-JP" altLang="en-US" sz="1600" dirty="0"/>
                        <a:t>：事前復興まちづくり計画を策定する</a:t>
                      </a:r>
                    </a:p>
                  </a:txBody>
                  <a:tcPr marL="72000" marR="72000"/>
                </a:tc>
                <a:extLst>
                  <a:ext uri="{0D108BD9-81ED-4DB2-BD59-A6C34878D82A}">
                    <a16:rowId xmlns:a16="http://schemas.microsoft.com/office/drawing/2014/main" val="10007"/>
                  </a:ext>
                </a:extLst>
              </a:tr>
              <a:tr h="513551">
                <a:tc vMerge="1">
                  <a:txBody>
                    <a:bodyPr/>
                    <a:lstStyle/>
                    <a:p>
                      <a:endParaRPr kumimoji="1" lang="ja-JP" altLang="en-US"/>
                    </a:p>
                  </a:txBody>
                  <a:tcPr/>
                </a:tc>
                <a:tc>
                  <a:txBody>
                    <a:bodyPr/>
                    <a:lstStyle/>
                    <a:p>
                      <a:pPr marL="0" marR="0" lvl="0" indent="0" algn="l" defTabSz="913302" rtl="0" eaLnBrk="1" fontAlgn="auto" latinLnBrk="0" hangingPunct="1">
                        <a:lnSpc>
                          <a:spcPct val="100000"/>
                        </a:lnSpc>
                        <a:spcBef>
                          <a:spcPts val="0"/>
                        </a:spcBef>
                        <a:spcAft>
                          <a:spcPts val="0"/>
                        </a:spcAft>
                        <a:buClrTx/>
                        <a:buSzTx/>
                        <a:buFontTx/>
                        <a:buNone/>
                        <a:tabLst/>
                        <a:defRPr/>
                      </a:pPr>
                      <a:r>
                        <a:rPr kumimoji="1" lang="en-US" altLang="ja-JP" sz="1600" dirty="0"/>
                        <a:t>Step8</a:t>
                      </a:r>
                      <a:r>
                        <a:rPr kumimoji="1" lang="ja-JP" altLang="en-US" sz="1600" dirty="0"/>
                        <a:t>：</a:t>
                      </a:r>
                      <a:r>
                        <a:rPr kumimoji="1" lang="ja-JP" altLang="en-US" sz="1600" dirty="0">
                          <a:solidFill>
                            <a:schemeClr val="tx1"/>
                          </a:solidFill>
                        </a:rPr>
                        <a:t>基礎データを整理する</a:t>
                      </a:r>
                    </a:p>
                  </a:txBody>
                  <a:tcPr marL="72000" marR="72000">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13551">
                <a:tc rowSpan="3">
                  <a:txBody>
                    <a:bodyPr/>
                    <a:lstStyle/>
                    <a:p>
                      <a:r>
                        <a:rPr kumimoji="1" lang="ja-JP" altLang="en-US" sz="1600" b="1" dirty="0"/>
                        <a:t>フォローアップ：</a:t>
                      </a:r>
                      <a:r>
                        <a:rPr kumimoji="1" lang="ja-JP" altLang="en-US" sz="1600" dirty="0"/>
                        <a:t>　</a:t>
                      </a:r>
                      <a:endParaRPr kumimoji="1" lang="en-US" altLang="ja-JP" sz="1600" dirty="0"/>
                    </a:p>
                    <a:p>
                      <a:r>
                        <a:rPr kumimoji="1" lang="ja-JP" altLang="en-US" sz="1600" dirty="0"/>
                        <a:t>復興事前準備をフォローアップする</a:t>
                      </a:r>
                    </a:p>
                  </a:txBody>
                  <a:tcPr marL="72000" marR="72000">
                    <a:lnT w="38100" cap="flat" cmpd="sng" algn="ctr">
                      <a:solidFill>
                        <a:schemeClr val="tx1"/>
                      </a:solidFill>
                      <a:prstDash val="solid"/>
                      <a:round/>
                      <a:headEnd type="none" w="med" len="med"/>
                      <a:tailEnd type="none" w="med" len="med"/>
                    </a:lnT>
                  </a:tcPr>
                </a:tc>
                <a:tc>
                  <a:txBody>
                    <a:bodyPr/>
                    <a:lstStyle/>
                    <a:p>
                      <a:r>
                        <a:rPr kumimoji="1" lang="en-US" altLang="ja-JP" sz="1600" dirty="0"/>
                        <a:t>Step1</a:t>
                      </a:r>
                      <a:r>
                        <a:rPr kumimoji="1" lang="ja-JP" altLang="en-US" sz="1600" dirty="0"/>
                        <a:t>：復興まちづくりに関する実務能力の習熟に向けた訓練を実施する</a:t>
                      </a:r>
                    </a:p>
                  </a:txBody>
                  <a:tcPr marL="72000" marR="72000">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r h="513551">
                <a:tc vMerge="1">
                  <a:txBody>
                    <a:bodyPr/>
                    <a:lstStyle/>
                    <a:p>
                      <a:endParaRPr kumimoji="1" lang="ja-JP" altLang="en-US"/>
                    </a:p>
                  </a:txBody>
                  <a:tcPr/>
                </a:tc>
                <a:tc>
                  <a:txBody>
                    <a:bodyPr/>
                    <a:lstStyle/>
                    <a:p>
                      <a:r>
                        <a:rPr kumimoji="1" lang="en-US" altLang="ja-JP" sz="1600" dirty="0"/>
                        <a:t>Step2</a:t>
                      </a:r>
                      <a:r>
                        <a:rPr kumimoji="1" lang="ja-JP" altLang="en-US" sz="1600" dirty="0"/>
                        <a:t>：住民を含めて復興まちづくり訓練に取り組む</a:t>
                      </a:r>
                    </a:p>
                  </a:txBody>
                  <a:tcPr marL="72000" marR="72000"/>
                </a:tc>
                <a:extLst>
                  <a:ext uri="{0D108BD9-81ED-4DB2-BD59-A6C34878D82A}">
                    <a16:rowId xmlns:a16="http://schemas.microsoft.com/office/drawing/2014/main" val="10010"/>
                  </a:ext>
                </a:extLst>
              </a:tr>
              <a:tr h="315857">
                <a:tc vMerge="1">
                  <a:txBody>
                    <a:bodyPr/>
                    <a:lstStyle/>
                    <a:p>
                      <a:endParaRPr kumimoji="1" lang="ja-JP" altLang="en-US"/>
                    </a:p>
                  </a:txBody>
                  <a:tcPr/>
                </a:tc>
                <a:tc>
                  <a:txBody>
                    <a:bodyPr/>
                    <a:lstStyle/>
                    <a:p>
                      <a:r>
                        <a:rPr kumimoji="1" lang="en-US" altLang="ja-JP" sz="1600" dirty="0"/>
                        <a:t>Step3</a:t>
                      </a:r>
                      <a:r>
                        <a:rPr kumimoji="1" lang="ja-JP" altLang="en-US" sz="1600" dirty="0"/>
                        <a:t>：復興事前準備の取組や進捗状況を検証する</a:t>
                      </a:r>
                    </a:p>
                  </a:txBody>
                  <a:tcPr marL="72000" marR="72000"/>
                </a:tc>
                <a:extLst>
                  <a:ext uri="{0D108BD9-81ED-4DB2-BD59-A6C34878D82A}">
                    <a16:rowId xmlns:a16="http://schemas.microsoft.com/office/drawing/2014/main" val="10011"/>
                  </a:ext>
                </a:extLst>
              </a:tr>
            </a:tbl>
          </a:graphicData>
        </a:graphic>
      </p:graphicFrame>
      <p:sp>
        <p:nvSpPr>
          <p:cNvPr id="5" name="タイトル 1">
            <a:extLst>
              <a:ext uri="{FF2B5EF4-FFF2-40B4-BE49-F238E27FC236}">
                <a16:creationId xmlns:a16="http://schemas.microsoft.com/office/drawing/2014/main" id="{15EDA864-744D-9DDD-3FCB-68522881BC92}"/>
              </a:ext>
            </a:extLst>
          </p:cNvPr>
          <p:cNvSpPr txBox="1">
            <a:spLocks/>
          </p:cNvSpPr>
          <p:nvPr/>
        </p:nvSpPr>
        <p:spPr>
          <a:xfrm>
            <a:off x="7" y="0"/>
            <a:ext cx="7019925" cy="476250"/>
          </a:xfrm>
          <a:prstGeom prst="rect">
            <a:avLst/>
          </a:prstGeom>
          <a:noFill/>
          <a:ln>
            <a:noFill/>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400" kern="0"/>
              <a:t>復興まちづくりのための事前準備の取組の流れ</a:t>
            </a:r>
            <a:endParaRPr lang="ja-JP" altLang="en-US" sz="2400" kern="0" dirty="0"/>
          </a:p>
        </p:txBody>
      </p:sp>
      <p:sp>
        <p:nvSpPr>
          <p:cNvPr id="7" name="角丸四角形 20">
            <a:extLst>
              <a:ext uri="{FF2B5EF4-FFF2-40B4-BE49-F238E27FC236}">
                <a16:creationId xmlns:a16="http://schemas.microsoft.com/office/drawing/2014/main" id="{FB6D6819-692E-A3D3-EFBA-0A3EB3DF34A6}"/>
              </a:ext>
            </a:extLst>
          </p:cNvPr>
          <p:cNvSpPr>
            <a:spLocks noChangeAspect="1"/>
          </p:cNvSpPr>
          <p:nvPr/>
        </p:nvSpPr>
        <p:spPr>
          <a:xfrm>
            <a:off x="8833196" y="2045632"/>
            <a:ext cx="216000" cy="216000"/>
          </a:xfrm>
          <a:prstGeom prst="roundRect">
            <a:avLst/>
          </a:prstGeom>
          <a:solidFill>
            <a:srgbClr val="0070C0"/>
          </a:solidFill>
          <a:ln w="12700" cap="flat" cmpd="sng" algn="ctr">
            <a:solidFill>
              <a:srgbClr val="00206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altLang="en-US"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基</a:t>
            </a:r>
            <a:endParaRPr lang="ja-JP"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8" name="角丸四角形 21">
            <a:extLst>
              <a:ext uri="{FF2B5EF4-FFF2-40B4-BE49-F238E27FC236}">
                <a16:creationId xmlns:a16="http://schemas.microsoft.com/office/drawing/2014/main" id="{9092AA9F-1598-25BC-7D76-42A3515D5967}"/>
              </a:ext>
            </a:extLst>
          </p:cNvPr>
          <p:cNvSpPr>
            <a:spLocks noChangeAspect="1"/>
          </p:cNvSpPr>
          <p:nvPr/>
        </p:nvSpPr>
        <p:spPr>
          <a:xfrm>
            <a:off x="8833196" y="2566556"/>
            <a:ext cx="216000" cy="216000"/>
          </a:xfrm>
          <a:prstGeom prst="roundRect">
            <a:avLst/>
          </a:prstGeom>
          <a:solidFill>
            <a:srgbClr val="0070C0"/>
          </a:solidFill>
          <a:ln w="12700" cap="flat" cmpd="sng" algn="ctr">
            <a:solidFill>
              <a:srgbClr val="00206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altLang="en-US"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基</a:t>
            </a:r>
            <a:endParaRPr lang="ja-JP"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9" name="角丸四角形 22">
            <a:extLst>
              <a:ext uri="{FF2B5EF4-FFF2-40B4-BE49-F238E27FC236}">
                <a16:creationId xmlns:a16="http://schemas.microsoft.com/office/drawing/2014/main" id="{85E124B0-B815-B563-94F9-E68276D4ED63}"/>
              </a:ext>
            </a:extLst>
          </p:cNvPr>
          <p:cNvSpPr>
            <a:spLocks noChangeAspect="1"/>
          </p:cNvSpPr>
          <p:nvPr/>
        </p:nvSpPr>
        <p:spPr>
          <a:xfrm>
            <a:off x="8570440" y="3082677"/>
            <a:ext cx="216000" cy="216000"/>
          </a:xfrm>
          <a:prstGeom prst="roundRect">
            <a:avLst/>
          </a:prstGeom>
          <a:solidFill>
            <a:srgbClr val="0070C0"/>
          </a:solidFill>
          <a:ln w="12700" cap="flat" cmpd="sng" algn="ctr">
            <a:solidFill>
              <a:srgbClr val="00206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altLang="en-US"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基</a:t>
            </a:r>
            <a:endParaRPr lang="ja-JP"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角丸四角形 23">
            <a:extLst>
              <a:ext uri="{FF2B5EF4-FFF2-40B4-BE49-F238E27FC236}">
                <a16:creationId xmlns:a16="http://schemas.microsoft.com/office/drawing/2014/main" id="{8C0A4F73-B113-80B9-CD47-9C3DA2C101D4}"/>
              </a:ext>
            </a:extLst>
          </p:cNvPr>
          <p:cNvSpPr>
            <a:spLocks noChangeAspect="1"/>
          </p:cNvSpPr>
          <p:nvPr/>
        </p:nvSpPr>
        <p:spPr>
          <a:xfrm>
            <a:off x="8820372" y="3082677"/>
            <a:ext cx="216000" cy="216000"/>
          </a:xfrm>
          <a:prstGeom prst="roundRect">
            <a:avLst/>
          </a:prstGeom>
          <a:solidFill>
            <a:srgbClr val="FF6600"/>
          </a:solidFill>
          <a:ln w="12700" cap="flat" cmpd="sng" algn="ctr">
            <a:solidFill>
              <a:srgbClr val="CC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訓</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角丸四角形 24">
            <a:extLst>
              <a:ext uri="{FF2B5EF4-FFF2-40B4-BE49-F238E27FC236}">
                <a16:creationId xmlns:a16="http://schemas.microsoft.com/office/drawing/2014/main" id="{3644B819-50D1-563F-C9C1-67B2EBC746AA}"/>
              </a:ext>
            </a:extLst>
          </p:cNvPr>
          <p:cNvSpPr>
            <a:spLocks/>
          </p:cNvSpPr>
          <p:nvPr/>
        </p:nvSpPr>
        <p:spPr>
          <a:xfrm>
            <a:off x="8570440" y="3586738"/>
            <a:ext cx="216000" cy="216000"/>
          </a:xfrm>
          <a:prstGeom prst="roundRect">
            <a:avLst/>
          </a:prstGeom>
          <a:solidFill>
            <a:srgbClr val="008000"/>
          </a:solidFill>
          <a:ln w="12700" cap="flat" cmpd="sng" algn="ctr">
            <a:solidFill>
              <a:srgbClr val="00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体</a:t>
            </a:r>
            <a:endParaRPr lang="en-US" alt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12" name="角丸四角形 25">
            <a:extLst>
              <a:ext uri="{FF2B5EF4-FFF2-40B4-BE49-F238E27FC236}">
                <a16:creationId xmlns:a16="http://schemas.microsoft.com/office/drawing/2014/main" id="{56C55FD6-BBAF-B7DC-A5DB-71F55A2CA0F1}"/>
              </a:ext>
            </a:extLst>
          </p:cNvPr>
          <p:cNvSpPr>
            <a:spLocks noChangeAspect="1"/>
          </p:cNvSpPr>
          <p:nvPr/>
        </p:nvSpPr>
        <p:spPr>
          <a:xfrm>
            <a:off x="8820372" y="3586738"/>
            <a:ext cx="216000" cy="216000"/>
          </a:xfrm>
          <a:prstGeom prst="roundRect">
            <a:avLst/>
          </a:prstGeom>
          <a:solidFill>
            <a:srgbClr val="C00000"/>
          </a:solidFill>
          <a:ln w="12700" cap="flat" cmpd="sng" algn="ctr">
            <a:solidFill>
              <a:srgbClr val="8000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手</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角丸四角形 26">
            <a:extLst>
              <a:ext uri="{FF2B5EF4-FFF2-40B4-BE49-F238E27FC236}">
                <a16:creationId xmlns:a16="http://schemas.microsoft.com/office/drawing/2014/main" id="{39982618-D3E0-FA68-124A-ED37BD20F4FA}"/>
              </a:ext>
            </a:extLst>
          </p:cNvPr>
          <p:cNvSpPr>
            <a:spLocks noChangeAspect="1"/>
          </p:cNvSpPr>
          <p:nvPr/>
        </p:nvSpPr>
        <p:spPr>
          <a:xfrm>
            <a:off x="8820372" y="4105671"/>
            <a:ext cx="216000" cy="216000"/>
          </a:xfrm>
          <a:prstGeom prst="roundRect">
            <a:avLst/>
          </a:prstGeom>
          <a:solidFill>
            <a:srgbClr val="8064A2">
              <a:lumMod val="75000"/>
            </a:srgbClr>
          </a:solidFill>
          <a:ln w="12700" cap="flat" cmpd="sng" algn="ctr">
            <a:solidFill>
              <a:srgbClr val="8064A2">
                <a:lumMod val="50000"/>
              </a:srgbClr>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目</a:t>
            </a:r>
            <a:endParaRPr lang="ja-JP" sz="10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角丸四角形 27">
            <a:extLst>
              <a:ext uri="{FF2B5EF4-FFF2-40B4-BE49-F238E27FC236}">
                <a16:creationId xmlns:a16="http://schemas.microsoft.com/office/drawing/2014/main" id="{E869B44E-BC95-9BCD-4954-CF4A22E7BE9B}"/>
              </a:ext>
            </a:extLst>
          </p:cNvPr>
          <p:cNvSpPr>
            <a:spLocks/>
          </p:cNvSpPr>
          <p:nvPr/>
        </p:nvSpPr>
        <p:spPr>
          <a:xfrm>
            <a:off x="8047458" y="4105671"/>
            <a:ext cx="216000" cy="216000"/>
          </a:xfrm>
          <a:prstGeom prst="roundRect">
            <a:avLst/>
          </a:prstGeom>
          <a:solidFill>
            <a:srgbClr val="008000"/>
          </a:solidFill>
          <a:ln w="12700" cap="flat" cmpd="sng" algn="ctr">
            <a:solidFill>
              <a:srgbClr val="00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体</a:t>
            </a:r>
            <a:endParaRPr lang="en-US" alt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15" name="角丸四角形 28">
            <a:extLst>
              <a:ext uri="{FF2B5EF4-FFF2-40B4-BE49-F238E27FC236}">
                <a16:creationId xmlns:a16="http://schemas.microsoft.com/office/drawing/2014/main" id="{6C32F207-75D3-1E82-B694-1A947CBE310B}"/>
              </a:ext>
            </a:extLst>
          </p:cNvPr>
          <p:cNvSpPr>
            <a:spLocks noChangeAspect="1"/>
          </p:cNvSpPr>
          <p:nvPr/>
        </p:nvSpPr>
        <p:spPr>
          <a:xfrm>
            <a:off x="8306915" y="4105671"/>
            <a:ext cx="216000" cy="216000"/>
          </a:xfrm>
          <a:prstGeom prst="roundRect">
            <a:avLst/>
          </a:prstGeom>
          <a:solidFill>
            <a:srgbClr val="C00000"/>
          </a:solidFill>
          <a:ln w="12700" cap="flat" cmpd="sng" algn="ctr">
            <a:solidFill>
              <a:srgbClr val="8000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手</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 name="角丸四角形 29">
            <a:extLst>
              <a:ext uri="{FF2B5EF4-FFF2-40B4-BE49-F238E27FC236}">
                <a16:creationId xmlns:a16="http://schemas.microsoft.com/office/drawing/2014/main" id="{EC62B31E-EC3C-A5EC-AD6A-9D50E175464A}"/>
              </a:ext>
            </a:extLst>
          </p:cNvPr>
          <p:cNvSpPr>
            <a:spLocks noChangeAspect="1"/>
          </p:cNvSpPr>
          <p:nvPr/>
        </p:nvSpPr>
        <p:spPr>
          <a:xfrm>
            <a:off x="8566372" y="4105671"/>
            <a:ext cx="216000" cy="216000"/>
          </a:xfrm>
          <a:prstGeom prst="roundRect">
            <a:avLst/>
          </a:prstGeom>
          <a:solidFill>
            <a:srgbClr val="FF6600"/>
          </a:solidFill>
          <a:ln w="12700" cap="flat" cmpd="sng" algn="ctr">
            <a:solidFill>
              <a:srgbClr val="CC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訓</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角丸四角形 30">
            <a:extLst>
              <a:ext uri="{FF2B5EF4-FFF2-40B4-BE49-F238E27FC236}">
                <a16:creationId xmlns:a16="http://schemas.microsoft.com/office/drawing/2014/main" id="{A4A7C0F2-C902-7FD9-96FA-282882E5FA1C}"/>
              </a:ext>
            </a:extLst>
          </p:cNvPr>
          <p:cNvSpPr>
            <a:spLocks noChangeAspect="1"/>
          </p:cNvSpPr>
          <p:nvPr/>
        </p:nvSpPr>
        <p:spPr>
          <a:xfrm>
            <a:off x="8820372" y="4619228"/>
            <a:ext cx="216000" cy="216000"/>
          </a:xfrm>
          <a:prstGeom prst="roundRect">
            <a:avLst/>
          </a:prstGeom>
          <a:solidFill>
            <a:srgbClr val="8064A2">
              <a:lumMod val="75000"/>
            </a:srgbClr>
          </a:solidFill>
          <a:ln w="12700" cap="flat" cmpd="sng" algn="ctr">
            <a:solidFill>
              <a:srgbClr val="8064A2">
                <a:lumMod val="50000"/>
              </a:srgbClr>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目</a:t>
            </a:r>
            <a:endParaRPr lang="ja-JP" sz="10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8" name="角丸四角形 31">
            <a:extLst>
              <a:ext uri="{FF2B5EF4-FFF2-40B4-BE49-F238E27FC236}">
                <a16:creationId xmlns:a16="http://schemas.microsoft.com/office/drawing/2014/main" id="{3353741B-7BEF-E724-6C95-200D5C8496F1}"/>
              </a:ext>
            </a:extLst>
          </p:cNvPr>
          <p:cNvSpPr>
            <a:spLocks/>
          </p:cNvSpPr>
          <p:nvPr/>
        </p:nvSpPr>
        <p:spPr>
          <a:xfrm>
            <a:off x="7787977" y="4619228"/>
            <a:ext cx="216000" cy="216000"/>
          </a:xfrm>
          <a:prstGeom prst="roundRect">
            <a:avLst/>
          </a:prstGeom>
          <a:solidFill>
            <a:srgbClr val="008000"/>
          </a:solidFill>
          <a:ln w="12700" cap="flat" cmpd="sng" algn="ctr">
            <a:solidFill>
              <a:srgbClr val="00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rPr>
              <a:t>体</a:t>
            </a:r>
            <a:endParaRPr lang="en-US" altLang="ja-JP" sz="1050" b="1" dirty="0">
              <a:solidFill>
                <a:srgbClr val="FFFFFF"/>
              </a:solidFill>
              <a:effectLst/>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19" name="角丸四角形 32">
            <a:extLst>
              <a:ext uri="{FF2B5EF4-FFF2-40B4-BE49-F238E27FC236}">
                <a16:creationId xmlns:a16="http://schemas.microsoft.com/office/drawing/2014/main" id="{0B2AFD4B-E6CC-CCEF-875B-156F200DEF76}"/>
              </a:ext>
            </a:extLst>
          </p:cNvPr>
          <p:cNvSpPr>
            <a:spLocks noChangeAspect="1"/>
          </p:cNvSpPr>
          <p:nvPr/>
        </p:nvSpPr>
        <p:spPr>
          <a:xfrm>
            <a:off x="8047434" y="4619228"/>
            <a:ext cx="216000" cy="216000"/>
          </a:xfrm>
          <a:prstGeom prst="roundRect">
            <a:avLst/>
          </a:prstGeom>
          <a:solidFill>
            <a:srgbClr val="C00000"/>
          </a:solidFill>
          <a:ln w="12700" cap="flat" cmpd="sng" algn="ctr">
            <a:solidFill>
              <a:srgbClr val="8000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手</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角丸四角形 33">
            <a:extLst>
              <a:ext uri="{FF2B5EF4-FFF2-40B4-BE49-F238E27FC236}">
                <a16:creationId xmlns:a16="http://schemas.microsoft.com/office/drawing/2014/main" id="{6A2648F9-211C-3445-9D4E-4E7A11D58A06}"/>
              </a:ext>
            </a:extLst>
          </p:cNvPr>
          <p:cNvSpPr>
            <a:spLocks noChangeAspect="1"/>
          </p:cNvSpPr>
          <p:nvPr/>
        </p:nvSpPr>
        <p:spPr>
          <a:xfrm>
            <a:off x="8306891" y="4619228"/>
            <a:ext cx="216000" cy="216000"/>
          </a:xfrm>
          <a:prstGeom prst="roundRect">
            <a:avLst/>
          </a:prstGeom>
          <a:solidFill>
            <a:srgbClr val="FF6600"/>
          </a:solidFill>
          <a:ln w="12700" cap="flat" cmpd="sng" algn="ctr">
            <a:solidFill>
              <a:srgbClr val="CC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訓</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角丸四角形 34">
            <a:extLst>
              <a:ext uri="{FF2B5EF4-FFF2-40B4-BE49-F238E27FC236}">
                <a16:creationId xmlns:a16="http://schemas.microsoft.com/office/drawing/2014/main" id="{20B26E03-FCC9-FF1F-26BE-257E478210B4}"/>
              </a:ext>
            </a:extLst>
          </p:cNvPr>
          <p:cNvSpPr>
            <a:spLocks noChangeAspect="1"/>
          </p:cNvSpPr>
          <p:nvPr/>
        </p:nvSpPr>
        <p:spPr>
          <a:xfrm>
            <a:off x="8570440" y="4619228"/>
            <a:ext cx="216000" cy="216000"/>
          </a:xfrm>
          <a:prstGeom prst="roundRect">
            <a:avLst/>
          </a:prstGeom>
          <a:solidFill>
            <a:srgbClr val="0070C0"/>
          </a:solidFill>
          <a:ln w="12700" cap="flat" cmpd="sng" algn="ctr">
            <a:solidFill>
              <a:srgbClr val="00206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altLang="en-US"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基</a:t>
            </a:r>
            <a:endParaRPr lang="ja-JP"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2" name="角丸四角形 35">
            <a:extLst>
              <a:ext uri="{FF2B5EF4-FFF2-40B4-BE49-F238E27FC236}">
                <a16:creationId xmlns:a16="http://schemas.microsoft.com/office/drawing/2014/main" id="{AF09C729-B8F5-70E4-5584-AB3FAD5A2D43}"/>
              </a:ext>
            </a:extLst>
          </p:cNvPr>
          <p:cNvSpPr>
            <a:spLocks noChangeAspect="1"/>
          </p:cNvSpPr>
          <p:nvPr/>
        </p:nvSpPr>
        <p:spPr>
          <a:xfrm>
            <a:off x="8820472" y="5113759"/>
            <a:ext cx="216000" cy="216000"/>
          </a:xfrm>
          <a:prstGeom prst="roundRect">
            <a:avLst/>
          </a:prstGeom>
          <a:solidFill>
            <a:srgbClr val="0070C0"/>
          </a:solidFill>
          <a:ln w="12700" cap="flat" cmpd="sng" algn="ctr">
            <a:solidFill>
              <a:srgbClr val="00206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a:spcAft>
                <a:spcPts val="0"/>
              </a:spcAft>
            </a:pPr>
            <a:r>
              <a:rPr lang="ja-JP" altLang="en-US"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基</a:t>
            </a:r>
            <a:endParaRPr lang="ja-JP" sz="105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3" name="角丸四角形 36">
            <a:extLst>
              <a:ext uri="{FF2B5EF4-FFF2-40B4-BE49-F238E27FC236}">
                <a16:creationId xmlns:a16="http://schemas.microsoft.com/office/drawing/2014/main" id="{D0805811-C45F-E97C-6D65-C4147DB19616}"/>
              </a:ext>
            </a:extLst>
          </p:cNvPr>
          <p:cNvSpPr>
            <a:spLocks noChangeAspect="1"/>
          </p:cNvSpPr>
          <p:nvPr/>
        </p:nvSpPr>
        <p:spPr>
          <a:xfrm>
            <a:off x="8820372" y="5643215"/>
            <a:ext cx="216000" cy="216000"/>
          </a:xfrm>
          <a:prstGeom prst="roundRect">
            <a:avLst/>
          </a:prstGeom>
          <a:solidFill>
            <a:srgbClr val="FF6600"/>
          </a:solidFill>
          <a:ln w="12700" cap="flat" cmpd="sng" algn="ctr">
            <a:solidFill>
              <a:srgbClr val="CC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訓</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角丸四角形 37">
            <a:extLst>
              <a:ext uri="{FF2B5EF4-FFF2-40B4-BE49-F238E27FC236}">
                <a16:creationId xmlns:a16="http://schemas.microsoft.com/office/drawing/2014/main" id="{470A01DD-2136-A43A-8129-265A2B543200}"/>
              </a:ext>
            </a:extLst>
          </p:cNvPr>
          <p:cNvSpPr>
            <a:spLocks noChangeAspect="1"/>
          </p:cNvSpPr>
          <p:nvPr/>
        </p:nvSpPr>
        <p:spPr>
          <a:xfrm>
            <a:off x="8820372" y="6156796"/>
            <a:ext cx="216000" cy="216000"/>
          </a:xfrm>
          <a:prstGeom prst="roundRect">
            <a:avLst/>
          </a:prstGeom>
          <a:solidFill>
            <a:srgbClr val="FF6600"/>
          </a:solidFill>
          <a:ln w="12700" cap="flat" cmpd="sng" algn="ctr">
            <a:solidFill>
              <a:srgbClr val="CC3300"/>
            </a:solidFill>
            <a:prstDash val="solid"/>
          </a:ln>
          <a:effectLst/>
        </p:spPr>
        <p:txBody>
          <a:bodyPr rot="0" spcFirstLastPara="0" vert="horz" wrap="square" lIns="0" tIns="180000" rIns="0" bIns="0" numCol="1" spcCol="0" rtlCol="0" fromWordArt="0" anchor="b" anchorCtr="0" forceAA="0" compatLnSpc="1">
            <a:prstTxWarp prst="textNoShape">
              <a:avLst/>
            </a:prstTxWarp>
            <a:noAutofit/>
          </a:bodyPr>
          <a:lstStyle/>
          <a:p>
            <a:pPr algn="ctr">
              <a:lnSpc>
                <a:spcPts val="900"/>
              </a:lnSpc>
              <a:spcAft>
                <a:spcPts val="0"/>
              </a:spcAft>
            </a:pPr>
            <a:r>
              <a:rPr lang="ja-JP" sz="1050" b="1" dirty="0">
                <a:solidFill>
                  <a:schemeClr val="bg1"/>
                </a:solidFill>
                <a:effectLst/>
                <a:latin typeface="Century" panose="02040604050505020304" pitchFamily="18" charset="0"/>
                <a:ea typeface="HG丸ｺﾞｼｯｸM-PRO" panose="020F0600000000000000" pitchFamily="50" charset="-128"/>
                <a:cs typeface="Times New Roman" panose="02020603050405020304" pitchFamily="18" charset="0"/>
              </a:rPr>
              <a:t>訓</a:t>
            </a:r>
            <a:endParaRPr lang="ja-JP" sz="105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8189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6804248" cy="533737"/>
          </a:xfrm>
        </p:spPr>
        <p:txBody>
          <a:bodyPr/>
          <a:lstStyle/>
          <a:p>
            <a:r>
              <a:rPr kumimoji="1" lang="ja-JP" altLang="en-US" sz="2400" dirty="0"/>
              <a:t>復興事前準備の取組の計画への位置づけについて</a:t>
            </a:r>
          </a:p>
        </p:txBody>
      </p:sp>
      <p:sp>
        <p:nvSpPr>
          <p:cNvPr id="30" name="角丸四角形 29"/>
          <p:cNvSpPr/>
          <p:nvPr/>
        </p:nvSpPr>
        <p:spPr>
          <a:xfrm>
            <a:off x="70952" y="639681"/>
            <a:ext cx="8727708" cy="437442"/>
          </a:xfrm>
          <a:prstGeom prst="roundRect">
            <a:avLst>
              <a:gd name="adj" fmla="val 8907"/>
            </a:avLst>
          </a:prstGeom>
          <a:noFill/>
          <a:ln w="222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復興事前準備を継続的な取組とするため、市町村における計画に位置づけを行う</a:t>
            </a:r>
          </a:p>
        </p:txBody>
      </p:sp>
      <p:sp>
        <p:nvSpPr>
          <p:cNvPr id="31" name="角丸四角形 30"/>
          <p:cNvSpPr/>
          <p:nvPr/>
        </p:nvSpPr>
        <p:spPr>
          <a:xfrm>
            <a:off x="90146" y="1192776"/>
            <a:ext cx="5804014" cy="346461"/>
          </a:xfrm>
          <a:prstGeom prst="roundRect">
            <a:avLst>
              <a:gd name="adj" fmla="val 8907"/>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１．地域防災計画に、復興事前準備の取組を位置づける</a:t>
            </a:r>
          </a:p>
        </p:txBody>
      </p:sp>
      <p:sp>
        <p:nvSpPr>
          <p:cNvPr id="32" name="角丸四角形 31"/>
          <p:cNvSpPr/>
          <p:nvPr/>
        </p:nvSpPr>
        <p:spPr>
          <a:xfrm>
            <a:off x="500472" y="1486052"/>
            <a:ext cx="5804014" cy="422186"/>
          </a:xfrm>
          <a:prstGeom prst="roundRect">
            <a:avLst>
              <a:gd name="adj" fmla="val 8907"/>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4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地域防災計画に、復興体制、復興手順、復興訓練を位置づける</a:t>
            </a:r>
          </a:p>
        </p:txBody>
      </p:sp>
      <p:sp>
        <p:nvSpPr>
          <p:cNvPr id="33" name="角丸四角形 32"/>
          <p:cNvSpPr/>
          <p:nvPr/>
        </p:nvSpPr>
        <p:spPr>
          <a:xfrm>
            <a:off x="6355895" y="1902415"/>
            <a:ext cx="1955800" cy="265430"/>
          </a:xfrm>
          <a:prstGeom prst="roundRect">
            <a:avLst/>
          </a:prstGeom>
          <a:solidFill>
            <a:srgbClr val="FF6600"/>
          </a:solidFill>
          <a:ln w="12700">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200"/>
              </a:lnSpc>
              <a:spcAft>
                <a:spcPts val="0"/>
              </a:spcAft>
            </a:pPr>
            <a:r>
              <a:rPr lang="ja-JP" sz="1400" b="1" dirty="0">
                <a:solidFill>
                  <a:schemeClr val="bg1"/>
                </a:solidFill>
                <a:effectLst/>
                <a:ea typeface="メイリオ" panose="020B0604030504040204" pitchFamily="50" charset="-128"/>
                <a:cs typeface="Times New Roman" panose="02020603050405020304" pitchFamily="18" charset="0"/>
              </a:rPr>
              <a:t>復興訓練</a:t>
            </a:r>
            <a:endParaRPr lang="ja-JP" sz="1400" b="1" dirty="0">
              <a:solidFill>
                <a:schemeClr val="bg1"/>
              </a:solidFill>
              <a:effectLst/>
              <a:ea typeface="ＭＳ 明朝" panose="02020609040205080304" pitchFamily="17" charset="-128"/>
              <a:cs typeface="Times New Roman" panose="02020603050405020304" pitchFamily="18" charset="0"/>
            </a:endParaRPr>
          </a:p>
        </p:txBody>
      </p:sp>
      <p:sp>
        <p:nvSpPr>
          <p:cNvPr id="34" name="角丸四角形 33"/>
          <p:cNvSpPr/>
          <p:nvPr/>
        </p:nvSpPr>
        <p:spPr>
          <a:xfrm>
            <a:off x="377705" y="1902415"/>
            <a:ext cx="1955800" cy="265430"/>
          </a:xfrm>
          <a:prstGeom prst="roundRect">
            <a:avLst/>
          </a:prstGeom>
          <a:solidFill>
            <a:srgbClr val="009900"/>
          </a:solidFill>
          <a:ln w="12700">
            <a:solidFill>
              <a:srgbClr val="0033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200"/>
              </a:lnSpc>
              <a:spcAft>
                <a:spcPts val="0"/>
              </a:spcAft>
            </a:pPr>
            <a:r>
              <a:rPr lang="ja-JP" sz="1400" b="1" dirty="0">
                <a:solidFill>
                  <a:schemeClr val="bg1"/>
                </a:solidFill>
                <a:effectLst/>
                <a:ea typeface="メイリオ" panose="020B0604030504040204" pitchFamily="50" charset="-128"/>
                <a:cs typeface="Times New Roman" panose="02020603050405020304" pitchFamily="18" charset="0"/>
              </a:rPr>
              <a:t>復興体制</a:t>
            </a:r>
            <a:endParaRPr lang="ja-JP" sz="1400" b="1" dirty="0">
              <a:solidFill>
                <a:schemeClr val="bg1"/>
              </a:solidFill>
              <a:effectLst/>
              <a:ea typeface="ＭＳ 明朝" panose="02020609040205080304" pitchFamily="17" charset="-128"/>
              <a:cs typeface="Times New Roman" panose="02020603050405020304" pitchFamily="18" charset="0"/>
            </a:endParaRPr>
          </a:p>
        </p:txBody>
      </p:sp>
      <p:sp>
        <p:nvSpPr>
          <p:cNvPr id="36" name="角丸四角形 35"/>
          <p:cNvSpPr/>
          <p:nvPr/>
        </p:nvSpPr>
        <p:spPr>
          <a:xfrm>
            <a:off x="3452841" y="1902415"/>
            <a:ext cx="1955800" cy="265430"/>
          </a:xfrm>
          <a:prstGeom prst="roundRect">
            <a:avLst/>
          </a:prstGeom>
          <a:solidFill>
            <a:srgbClr val="C00000"/>
          </a:solidFill>
          <a:ln w="12700" cap="flat" cmpd="sng" algn="ctr">
            <a:solidFill>
              <a:srgbClr val="800000"/>
            </a:solidFill>
            <a:prstDash val="solid"/>
          </a:ln>
          <a:effectLst/>
        </p:spPr>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200"/>
              </a:lnSpc>
              <a:spcAft>
                <a:spcPts val="0"/>
              </a:spcAft>
            </a:pPr>
            <a:r>
              <a:rPr lang="ja-JP" sz="1400" b="1" dirty="0">
                <a:solidFill>
                  <a:schemeClr val="bg1"/>
                </a:solidFill>
                <a:effectLst/>
                <a:latin typeface="Century" panose="02040604050505020304" pitchFamily="18" charset="0"/>
                <a:ea typeface="メイリオ" panose="020B0604030504040204" pitchFamily="50" charset="-128"/>
                <a:cs typeface="Times New Roman" panose="02020603050405020304" pitchFamily="18" charset="0"/>
              </a:rPr>
              <a:t>復興手順</a:t>
            </a:r>
            <a:endParaRPr lang="ja-JP" sz="1400" b="1"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7" name="正方形/長方形 36"/>
          <p:cNvSpPr/>
          <p:nvPr/>
        </p:nvSpPr>
        <p:spPr>
          <a:xfrm>
            <a:off x="54184" y="2282619"/>
            <a:ext cx="3254401" cy="408940"/>
          </a:xfrm>
          <a:prstGeom prst="rect">
            <a:avLst/>
          </a:prstGeom>
          <a:noFill/>
          <a:ln w="952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114300" indent="-114300" algn="l">
              <a:spcAft>
                <a:spcPts val="0"/>
              </a:spcAft>
            </a:pP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災害復興本部の設置</a:t>
            </a:r>
            <a:endParaRPr lang="ja-JP" sz="14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l">
              <a:spcAft>
                <a:spcPts val="0"/>
              </a:spcAft>
            </a:pPr>
            <a:r>
              <a:rPr lang="ja-JP" altLang="en-US" sz="1200" dirty="0">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復興計画・市街地復興計画の策定体制</a:t>
            </a:r>
            <a:endParaRPr lang="ja-JP" sz="14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8" name="正方形/長方形 37"/>
          <p:cNvSpPr/>
          <p:nvPr/>
        </p:nvSpPr>
        <p:spPr>
          <a:xfrm>
            <a:off x="3058529" y="2249154"/>
            <a:ext cx="2744424" cy="814433"/>
          </a:xfrm>
          <a:prstGeom prst="rect">
            <a:avLst/>
          </a:prstGeom>
          <a:noFill/>
          <a:ln w="952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81280" algn="l">
              <a:spcAft>
                <a:spcPts val="0"/>
              </a:spcAft>
            </a:pPr>
            <a:r>
              <a:rPr lang="ja-JP" altLang="en-US" sz="1200" dirty="0">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復興基本方針</a:t>
            </a: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の策定</a:t>
            </a:r>
            <a:endParaRPr lang="en-US" altLang="ja-JP" sz="1200" dirty="0">
              <a:latin typeface="Century" panose="02040604050505020304" pitchFamily="18" charset="0"/>
              <a:ea typeface="メイリオ" panose="020B0604030504040204" pitchFamily="50" charset="-128"/>
              <a:cs typeface="Times New Roman" panose="02020603050405020304" pitchFamily="18" charset="0"/>
            </a:endParaRPr>
          </a:p>
          <a:p>
            <a:pPr marL="171450" indent="-81280" algn="l">
              <a:spcAft>
                <a:spcPts val="0"/>
              </a:spcAft>
            </a:pP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復興計画・市街地復興計画の策定</a:t>
            </a:r>
            <a:endParaRPr lang="en-US" altLang="ja-JP" sz="1200" dirty="0">
              <a:effectLst/>
              <a:latin typeface="Century" panose="02040604050505020304" pitchFamily="18" charset="0"/>
              <a:ea typeface="メイリオ" panose="020B0604030504040204" pitchFamily="50" charset="-128"/>
              <a:cs typeface="Times New Roman" panose="02020603050405020304" pitchFamily="18" charset="0"/>
            </a:endParaRPr>
          </a:p>
          <a:p>
            <a:pPr marL="171450" indent="-81280" algn="l">
              <a:spcAft>
                <a:spcPts val="0"/>
              </a:spcAft>
            </a:pPr>
            <a:r>
              <a:rPr lang="ja-JP" altLang="en-US" sz="1200" dirty="0">
                <a:latin typeface="Century" panose="02040604050505020304" pitchFamily="18" charset="0"/>
                <a:ea typeface="メイリオ" panose="020B0604030504040204" pitchFamily="50" charset="-128"/>
                <a:cs typeface="Times New Roman" panose="02020603050405020304" pitchFamily="18" charset="0"/>
              </a:rPr>
              <a:t>○復興事業の計画の策定</a:t>
            </a:r>
            <a:endParaRPr lang="en-US" altLang="ja-JP" sz="1200" dirty="0">
              <a:latin typeface="Century" panose="02040604050505020304" pitchFamily="18" charset="0"/>
              <a:ea typeface="メイリオ" panose="020B0604030504040204" pitchFamily="50" charset="-128"/>
              <a:cs typeface="Times New Roman" panose="02020603050405020304" pitchFamily="18" charset="0"/>
            </a:endParaRPr>
          </a:p>
          <a:p>
            <a:pPr marL="171450" indent="-81280" algn="l">
              <a:spcAft>
                <a:spcPts val="0"/>
              </a:spcAft>
            </a:pP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○建築制限</a:t>
            </a:r>
            <a:endParaRPr lang="ja-JP" sz="14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9" name="正方形/長方形 38"/>
          <p:cNvSpPr/>
          <p:nvPr/>
        </p:nvSpPr>
        <p:spPr>
          <a:xfrm>
            <a:off x="6043235" y="2249154"/>
            <a:ext cx="2944208" cy="429895"/>
          </a:xfrm>
          <a:prstGeom prst="rect">
            <a:avLst/>
          </a:prstGeom>
          <a:noFill/>
          <a:ln w="952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81280" algn="l">
              <a:spcAft>
                <a:spcPts val="0"/>
              </a:spcAft>
            </a:pPr>
            <a:r>
              <a:rPr lang="ja-JP" altLang="en-US" sz="1200" dirty="0">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訓練の取組方針</a:t>
            </a:r>
            <a:endParaRPr lang="en-US" altLang="ja-JP" sz="1200" dirty="0">
              <a:effectLst/>
              <a:latin typeface="Century" panose="02040604050505020304" pitchFamily="18" charset="0"/>
              <a:ea typeface="メイリオ" panose="020B0604030504040204" pitchFamily="50" charset="-128"/>
              <a:cs typeface="Times New Roman" panose="02020603050405020304" pitchFamily="18" charset="0"/>
            </a:endParaRPr>
          </a:p>
          <a:p>
            <a:pPr marL="171450" indent="-81280" algn="l">
              <a:spcAft>
                <a:spcPts val="0"/>
              </a:spcAft>
            </a:pP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復興訓練の対象者</a:t>
            </a: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実施時期</a:t>
            </a:r>
            <a:r>
              <a:rPr lang="ja-JP" altLang="en-US" sz="1200" dirty="0">
                <a:effectLst/>
                <a:latin typeface="Century" panose="02040604050505020304" pitchFamily="18" charset="0"/>
                <a:ea typeface="メイリオ" panose="020B0604030504040204" pitchFamily="50" charset="-128"/>
                <a:cs typeface="Times New Roman" panose="02020603050405020304" pitchFamily="18" charset="0"/>
              </a:rPr>
              <a:t>、</a:t>
            </a:r>
            <a:r>
              <a:rPr lang="ja-JP" sz="1200" dirty="0">
                <a:effectLst/>
                <a:latin typeface="Century" panose="02040604050505020304" pitchFamily="18" charset="0"/>
                <a:ea typeface="メイリオ" panose="020B0604030504040204" pitchFamily="50" charset="-128"/>
                <a:cs typeface="Times New Roman" panose="02020603050405020304" pitchFamily="18" charset="0"/>
              </a:rPr>
              <a:t>回数</a:t>
            </a:r>
            <a:endParaRPr lang="ja-JP" sz="14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0" name="角丸四角形 39"/>
          <p:cNvSpPr/>
          <p:nvPr/>
        </p:nvSpPr>
        <p:spPr>
          <a:xfrm>
            <a:off x="70952" y="3148853"/>
            <a:ext cx="6233534" cy="355364"/>
          </a:xfrm>
          <a:prstGeom prst="roundRect">
            <a:avLst>
              <a:gd name="adj" fmla="val 8907"/>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r>
              <a:rPr lang="ja-JP"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マスタープランに、復興事前準備の取組を位置づける</a:t>
            </a:r>
            <a:endParaRPr lang="ja-JP" altLang="en-US" sz="16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角丸四角形 40"/>
          <p:cNvSpPr/>
          <p:nvPr/>
        </p:nvSpPr>
        <p:spPr>
          <a:xfrm>
            <a:off x="278831" y="3592966"/>
            <a:ext cx="8842190" cy="795432"/>
          </a:xfrm>
          <a:prstGeom prst="roundRect">
            <a:avLst>
              <a:gd name="adj" fmla="val 8907"/>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hangingPunct="0"/>
            <a:r>
              <a:rPr kumimoji="0"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r>
              <a:rPr kumimoji="0" lang="ja-JP"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マスタープランの改訂時に、市町村の復興事前準備の取組の熟度に応じて記述</a:t>
            </a:r>
            <a:r>
              <a:rPr kumimoji="0"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することが望ましい</a:t>
            </a:r>
            <a:endParaRPr kumimoji="0" lang="ja-JP"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eaLnBrk="0" hangingPunct="0"/>
            <a:r>
              <a:rPr kumimoji="0"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復興まちづくりの基本的な考え方は、都市計画マスタープランの目標をもとにしつつ、被災前よりも災害</a:t>
            </a:r>
            <a:endParaRPr kumimoji="0"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eaLnBrk="0" hangingPunct="0"/>
            <a:r>
              <a:rPr kumimoji="0"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に強いまちを目指す等、よ</a:t>
            </a:r>
            <a:r>
              <a:rPr kumimoji="0"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り</a:t>
            </a:r>
            <a:r>
              <a:rPr kumimoji="0" lang="ja-JP"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良いまちを目指すことを念頭にお</a:t>
            </a:r>
            <a:r>
              <a:rPr kumimoji="0"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く</a:t>
            </a:r>
            <a:endParaRPr kumimoji="0" lang="ja-JP"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Rectangle 44"/>
          <p:cNvSpPr>
            <a:spLocks noChangeArrowheads="1"/>
          </p:cNvSpPr>
          <p:nvPr/>
        </p:nvSpPr>
        <p:spPr bwMode="auto">
          <a:xfrm>
            <a:off x="45864" y="329311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5" name="角丸四角形 44"/>
          <p:cNvSpPr/>
          <p:nvPr/>
        </p:nvSpPr>
        <p:spPr>
          <a:xfrm>
            <a:off x="281130" y="4455220"/>
            <a:ext cx="2107188" cy="266400"/>
          </a:xfrm>
          <a:prstGeom prst="roundRect">
            <a:avLst>
              <a:gd name="adj" fmla="val 16813"/>
            </a:avLst>
          </a:prstGeom>
          <a:solidFill>
            <a:srgbClr val="604A7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200"/>
              </a:lnSpc>
              <a:spcAft>
                <a:spcPts val="600"/>
              </a:spcAft>
            </a:pPr>
            <a:r>
              <a:rPr lang="ja-JP" sz="1400" b="1" dirty="0">
                <a:solidFill>
                  <a:schemeClr val="bg1"/>
                </a:solidFill>
                <a:effectLst/>
                <a:ea typeface="メイリオ" panose="020B0604030504040204" pitchFamily="50" charset="-128"/>
                <a:cs typeface="Times New Roman" panose="02020603050405020304" pitchFamily="18" charset="0"/>
              </a:rPr>
              <a:t>復興まちづくりの目標</a:t>
            </a:r>
            <a:endParaRPr lang="ja-JP" sz="1400" b="1" dirty="0">
              <a:solidFill>
                <a:schemeClr val="bg1"/>
              </a:solidFill>
              <a:effectLst/>
              <a:ea typeface="ＭＳ 明朝" panose="02020609040205080304" pitchFamily="17" charset="-128"/>
              <a:cs typeface="Times New Roman" panose="02020603050405020304" pitchFamily="18" charset="0"/>
            </a:endParaRPr>
          </a:p>
        </p:txBody>
      </p:sp>
      <p:sp>
        <p:nvSpPr>
          <p:cNvPr id="46" name="角丸四角形 45"/>
          <p:cNvSpPr/>
          <p:nvPr/>
        </p:nvSpPr>
        <p:spPr>
          <a:xfrm>
            <a:off x="5890624" y="4475911"/>
            <a:ext cx="2161209" cy="266400"/>
          </a:xfrm>
          <a:prstGeom prst="roundRect">
            <a:avLst>
              <a:gd name="adj" fmla="val 8300"/>
            </a:avLst>
          </a:prstGeom>
          <a:solidFill>
            <a:srgbClr val="604A7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200"/>
              </a:lnSpc>
              <a:spcAft>
                <a:spcPts val="0"/>
              </a:spcAft>
            </a:pPr>
            <a:r>
              <a:rPr lang="ja-JP" sz="1400" b="1" dirty="0">
                <a:solidFill>
                  <a:schemeClr val="bg1"/>
                </a:solidFill>
                <a:effectLst/>
                <a:ea typeface="メイリオ" panose="020B0604030504040204" pitchFamily="50" charset="-128"/>
                <a:cs typeface="Times New Roman" panose="02020603050405020304" pitchFamily="18" charset="0"/>
              </a:rPr>
              <a:t>復興まちづくりの進め方</a:t>
            </a:r>
            <a:endParaRPr lang="ja-JP" sz="1400" b="1" dirty="0">
              <a:solidFill>
                <a:schemeClr val="bg1"/>
              </a:solidFill>
              <a:effectLst/>
              <a:ea typeface="ＭＳ 明朝" panose="02020609040205080304" pitchFamily="17" charset="-128"/>
              <a:cs typeface="Times New Roman" panose="02020603050405020304" pitchFamily="18" charset="0"/>
            </a:endParaRPr>
          </a:p>
        </p:txBody>
      </p:sp>
      <p:sp>
        <p:nvSpPr>
          <p:cNvPr id="47" name="角丸四角形 46"/>
          <p:cNvSpPr/>
          <p:nvPr/>
        </p:nvSpPr>
        <p:spPr>
          <a:xfrm>
            <a:off x="2960603" y="4475911"/>
            <a:ext cx="2409519" cy="266400"/>
          </a:xfrm>
          <a:prstGeom prst="roundRect">
            <a:avLst>
              <a:gd name="adj" fmla="val 10823"/>
            </a:avLst>
          </a:prstGeom>
          <a:solidFill>
            <a:srgbClr val="604A7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200"/>
              </a:lnSpc>
              <a:spcAft>
                <a:spcPts val="0"/>
              </a:spcAft>
            </a:pPr>
            <a:r>
              <a:rPr lang="ja-JP" sz="1400" b="1" dirty="0">
                <a:solidFill>
                  <a:schemeClr val="bg1"/>
                </a:solidFill>
                <a:effectLst/>
                <a:ea typeface="メイリオ" panose="020B0604030504040204" pitchFamily="50" charset="-128"/>
                <a:cs typeface="Times New Roman" panose="02020603050405020304" pitchFamily="18" charset="0"/>
              </a:rPr>
              <a:t>復興まちづくりの実施手法</a:t>
            </a:r>
            <a:endParaRPr lang="ja-JP" sz="1400" b="1" dirty="0">
              <a:solidFill>
                <a:schemeClr val="bg1"/>
              </a:solidFill>
              <a:effectLst/>
              <a:ea typeface="ＭＳ 明朝" panose="02020609040205080304" pitchFamily="17" charset="-128"/>
              <a:cs typeface="Times New Roman" panose="02020603050405020304" pitchFamily="18" charset="0"/>
            </a:endParaRPr>
          </a:p>
        </p:txBody>
      </p:sp>
      <p:sp>
        <p:nvSpPr>
          <p:cNvPr id="25" name="角丸四角形 24"/>
          <p:cNvSpPr/>
          <p:nvPr/>
        </p:nvSpPr>
        <p:spPr>
          <a:xfrm>
            <a:off x="69822" y="5535454"/>
            <a:ext cx="4142138" cy="343283"/>
          </a:xfrm>
          <a:prstGeom prst="roundRect">
            <a:avLst>
              <a:gd name="adj" fmla="val 8907"/>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16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３．事前復興まちづくり計画を策定する</a:t>
            </a:r>
          </a:p>
        </p:txBody>
      </p:sp>
      <p:sp>
        <p:nvSpPr>
          <p:cNvPr id="26" name="角丸四角形 25"/>
          <p:cNvSpPr/>
          <p:nvPr/>
        </p:nvSpPr>
        <p:spPr>
          <a:xfrm>
            <a:off x="446278" y="5999856"/>
            <a:ext cx="8507295" cy="422186"/>
          </a:xfrm>
          <a:prstGeom prst="roundRect">
            <a:avLst>
              <a:gd name="adj" fmla="val 8907"/>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4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事前復興まちづくり計画に、復興体制、復興手順、復興訓練、基礎データの整理、分析、復興まちづくりの実施方針を含めた総合的な計画を作成する</a:t>
            </a:r>
            <a:endParaRPr lang="en-US" altLang="ja-JP" sz="1400" b="1"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5630765" y="4857869"/>
            <a:ext cx="3634583" cy="541414"/>
          </a:xfrm>
          <a:prstGeom prst="rect">
            <a:avLst/>
          </a:prstGeom>
          <a:noFill/>
          <a:ln w="952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○復興まちづくりの進め方や、住民との関わり方</a:t>
            </a:r>
            <a:endParaRPr lang="ja-JP"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2192" y="4839561"/>
            <a:ext cx="3254401" cy="541414"/>
          </a:xfrm>
          <a:prstGeom prst="rect">
            <a:avLst/>
          </a:prstGeom>
          <a:noFill/>
          <a:ln w="952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復興で目指す都市構造の考え方</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復興時の目標設定の考え方</a:t>
            </a:r>
          </a:p>
        </p:txBody>
      </p:sp>
      <p:sp>
        <p:nvSpPr>
          <p:cNvPr id="48" name="正方形/長方形 47"/>
          <p:cNvSpPr/>
          <p:nvPr/>
        </p:nvSpPr>
        <p:spPr>
          <a:xfrm>
            <a:off x="2733365" y="4857869"/>
            <a:ext cx="2930579" cy="401988"/>
          </a:xfrm>
          <a:prstGeom prst="rect">
            <a:avLst/>
          </a:prstGeom>
          <a:noFill/>
          <a:ln w="952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○復興まちづくりの実施手法のイメージ</a:t>
            </a:r>
            <a:endParaRPr lang="ja-JP"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8067116"/>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1447</Words>
  <Application>Microsoft Office PowerPoint</Application>
  <PresentationFormat>画面に合わせる (4:3)</PresentationFormat>
  <Paragraphs>158</Paragraphs>
  <Slides>6</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6</vt:i4>
      </vt:variant>
    </vt:vector>
  </HeadingPairs>
  <TitlesOfParts>
    <vt:vector size="20" baseType="lpstr">
      <vt:lpstr>HGP創英角ｺﾞｼｯｸUB</vt:lpstr>
      <vt:lpstr>HG丸ｺﾞｼｯｸM-PRO</vt:lpstr>
      <vt:lpstr>ＭＳ Ｐゴシック</vt:lpstr>
      <vt:lpstr>ＭＳ ゴシック</vt:lpstr>
      <vt:lpstr>ＭＳ 明朝</vt:lpstr>
      <vt:lpstr>メイリオ</vt:lpstr>
      <vt:lpstr>Arial</vt:lpstr>
      <vt:lpstr>Calibri</vt:lpstr>
      <vt:lpstr>Century</vt:lpstr>
      <vt:lpstr>Times New Roman</vt:lpstr>
      <vt:lpstr>Wingdings</vt:lpstr>
      <vt:lpstr>2_Office テーマ</vt:lpstr>
      <vt:lpstr>標準デザイン</vt:lpstr>
      <vt:lpstr>2_標準デザイン</vt:lpstr>
      <vt:lpstr>復興まちづくりのための事前準備ガイドライン</vt:lpstr>
      <vt:lpstr>復興まちづくりのための事前準備ガイドラインについて</vt:lpstr>
      <vt:lpstr>復興まちづくりのための事前準備ガイドラインについて</vt:lpstr>
      <vt:lpstr>復興事前準備の取組内容について</vt:lpstr>
      <vt:lpstr>PowerPoint プレゼンテーション</vt:lpstr>
      <vt:lpstr>復興事前準備の取組の計画への位置づけについて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2024-03-15T07:47:15Z</dcterms:created>
  <dcterms:modified xsi:type="dcterms:W3CDTF">2024-03-15T07:49:06Z</dcterms:modified>
</cp:coreProperties>
</file>