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x-wmf" Extension="wmf"/>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780" r:id="rId1"/>
    <p:sldMasterId id="2147483794" r:id="rId2"/>
  </p:sldMasterIdLst>
  <p:notesMasterIdLst>
    <p:notesMasterId r:id="rId6"/>
  </p:notesMasterIdLst>
  <p:handoutMasterIdLst>
    <p:handoutMasterId r:id="rId7"/>
  </p:handoutMasterIdLst>
  <p:sldIdLst>
    <p:sldId id="387" r:id="rId3"/>
    <p:sldId id="847" r:id="rId4"/>
    <p:sldId id="848" r:id="rId5"/>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99FF99"/>
    <a:srgbClr val="FFCCFF"/>
    <a:srgbClr val="FFFFCC"/>
    <a:srgbClr val="9BDFF7"/>
    <a:srgbClr val="FF0000"/>
    <a:srgbClr val="FFFF99"/>
    <a:srgbClr val="8BD9F5"/>
    <a:srgbClr val="68CE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85" autoAdjust="0"/>
    <p:restoredTop sz="94542" autoAdjust="0"/>
  </p:normalViewPr>
  <p:slideViewPr>
    <p:cSldViewPr>
      <p:cViewPr varScale="1">
        <p:scale>
          <a:sx n="106" d="100"/>
          <a:sy n="106" d="100"/>
        </p:scale>
        <p:origin x="1722" y="114"/>
      </p:cViewPr>
      <p:guideLst>
        <p:guide orient="horz" pos="2160"/>
        <p:guide pos="3120"/>
      </p:guideLst>
    </p:cSldViewPr>
  </p:slideViewPr>
  <p:notesTextViewPr>
    <p:cViewPr>
      <p:scale>
        <a:sx n="100" d="100"/>
        <a:sy n="100" d="100"/>
      </p:scale>
      <p:origin x="0" y="0"/>
    </p:cViewPr>
  </p:notesTextViewPr>
  <p:notesViewPr>
    <p:cSldViewPr>
      <p:cViewPr varScale="1">
        <p:scale>
          <a:sx n="53" d="100"/>
          <a:sy n="53" d="100"/>
        </p:scale>
        <p:origin x="-2652" y="-102"/>
      </p:cViewPr>
      <p:guideLst>
        <p:guide orient="horz" pos="3107"/>
        <p:guide pos="2122"/>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theme/theme1.xml" Type="http://schemas.openxmlformats.org/officeDocument/2006/relationships/theme"/><Relationship Id="rId11" Target="tableStyles.xml" Type="http://schemas.openxmlformats.org/officeDocument/2006/relationships/tableStyles"/><Relationship Id="rId2" Target="slideMasters/slideMaster2.xml" Type="http://schemas.openxmlformats.org/officeDocument/2006/relationships/slideMaster"/><Relationship Id="rId3" Target="slides/slide1.xml" Type="http://schemas.openxmlformats.org/officeDocument/2006/relationships/slide"/><Relationship Id="rId4" Target="slides/slide2.xml" Type="http://schemas.openxmlformats.org/officeDocument/2006/relationships/slide"/><Relationship Id="rId5" Target="slides/slide3.xml" Type="http://schemas.openxmlformats.org/officeDocument/2006/relationships/slide"/><Relationship Id="rId6" Target="notesMasters/notesMaster1.xml" Type="http://schemas.openxmlformats.org/officeDocument/2006/relationships/notesMaster"/><Relationship Id="rId7" Target="handoutMasters/handoutMaster1.xml" Type="http://schemas.openxmlformats.org/officeDocument/2006/relationships/handoutMaster"/><Relationship Id="rId8" Target="presProps.xml" Type="http://schemas.openxmlformats.org/officeDocument/2006/relationships/presProps"/><Relationship Id="rId9" Target="viewProps.xml" Type="http://schemas.openxmlformats.org/officeDocument/2006/relationships/viewProps"/></Relationships>
</file>

<file path=ppt/handoutMasters/_rels/handoutMaster1.xml.rels><?xml version="1.0" encoding="UTF-8" standalone="yes"?><Relationships xmlns="http://schemas.openxmlformats.org/package/2006/relationships"><Relationship Id="rId1" Target="../theme/theme4.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0"/>
            <a:ext cx="2919031" cy="492780"/>
          </a:xfrm>
          <a:prstGeom prst="rect">
            <a:avLst/>
          </a:prstGeom>
        </p:spPr>
        <p:txBody>
          <a:bodyPr vert="horz" lIns="87502" tIns="43751" rIns="87502" bIns="43751" rtlCol="0"/>
          <a:lstStyle>
            <a:lvl1pPr algn="l">
              <a:defRPr sz="1100"/>
            </a:lvl1pPr>
          </a:lstStyle>
          <a:p>
            <a:endParaRPr kumimoji="1" lang="ja-JP" altLang="en-US"/>
          </a:p>
        </p:txBody>
      </p:sp>
      <p:sp>
        <p:nvSpPr>
          <p:cNvPr id="3" name="日付プレースホルダ 2"/>
          <p:cNvSpPr>
            <a:spLocks noGrp="1"/>
          </p:cNvSpPr>
          <p:nvPr>
            <p:ph type="dt" sz="quarter" idx="1"/>
          </p:nvPr>
        </p:nvSpPr>
        <p:spPr>
          <a:xfrm>
            <a:off x="3815232" y="0"/>
            <a:ext cx="2919031" cy="492780"/>
          </a:xfrm>
          <a:prstGeom prst="rect">
            <a:avLst/>
          </a:prstGeom>
        </p:spPr>
        <p:txBody>
          <a:bodyPr vert="horz" lIns="87502" tIns="43751" rIns="87502" bIns="43751" rtlCol="0"/>
          <a:lstStyle>
            <a:lvl1pPr algn="r">
              <a:defRPr sz="1100"/>
            </a:lvl1pPr>
          </a:lstStyle>
          <a:p>
            <a:fld id="{E3C038E5-D604-40BB-BD9B-66C0E5E5A021}" type="datetimeFigureOut">
              <a:rPr kumimoji="1" lang="ja-JP" altLang="en-US" smtClean="0"/>
              <a:pPr/>
              <a:t>2025/4/10</a:t>
            </a:fld>
            <a:endParaRPr kumimoji="1" lang="ja-JP" altLang="en-US"/>
          </a:p>
        </p:txBody>
      </p:sp>
      <p:sp>
        <p:nvSpPr>
          <p:cNvPr id="4" name="フッター プレースホルダ 3"/>
          <p:cNvSpPr>
            <a:spLocks noGrp="1"/>
          </p:cNvSpPr>
          <p:nvPr>
            <p:ph type="ftr" sz="quarter" idx="2"/>
          </p:nvPr>
        </p:nvSpPr>
        <p:spPr>
          <a:xfrm>
            <a:off x="6" y="9372006"/>
            <a:ext cx="2919031" cy="492780"/>
          </a:xfrm>
          <a:prstGeom prst="rect">
            <a:avLst/>
          </a:prstGeom>
        </p:spPr>
        <p:txBody>
          <a:bodyPr vert="horz" lIns="87502" tIns="43751" rIns="87502" bIns="43751" rtlCol="0" anchor="b"/>
          <a:lstStyle>
            <a:lvl1pPr algn="l">
              <a:defRPr sz="1100"/>
            </a:lvl1pPr>
          </a:lstStyle>
          <a:p>
            <a:endParaRPr kumimoji="1" lang="ja-JP" altLang="en-US"/>
          </a:p>
        </p:txBody>
      </p:sp>
      <p:sp>
        <p:nvSpPr>
          <p:cNvPr id="5" name="スライド番号プレースホルダ 4"/>
          <p:cNvSpPr>
            <a:spLocks noGrp="1"/>
          </p:cNvSpPr>
          <p:nvPr>
            <p:ph type="sldNum" sz="quarter" idx="3"/>
          </p:nvPr>
        </p:nvSpPr>
        <p:spPr>
          <a:xfrm>
            <a:off x="3815232" y="9372006"/>
            <a:ext cx="2919031" cy="492780"/>
          </a:xfrm>
          <a:prstGeom prst="rect">
            <a:avLst/>
          </a:prstGeom>
        </p:spPr>
        <p:txBody>
          <a:bodyPr vert="horz" lIns="87502" tIns="43751" rIns="87502" bIns="43751" rtlCol="0" anchor="b"/>
          <a:lstStyle>
            <a:lvl1pPr algn="r">
              <a:defRPr sz="1100"/>
            </a:lvl1pPr>
          </a:lstStyle>
          <a:p>
            <a:fld id="{AD42B46D-FE6B-4135-8976-8133FF0ED695}" type="slidenum">
              <a:rPr kumimoji="1" lang="ja-JP" altLang="en-US" smtClean="0"/>
              <a:pPr/>
              <a:t>‹#›</a:t>
            </a:fld>
            <a:endParaRPr kumimoji="1" lang="ja-JP" altLang="en-US"/>
          </a:p>
        </p:txBody>
      </p:sp>
    </p:spTree>
    <p:extLst>
      <p:ext uri="{BB962C8B-B14F-4D97-AF65-F5344CB8AC3E}">
        <p14:creationId xmlns:p14="http://schemas.microsoft.com/office/powerpoint/2010/main" val="24857230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7" y="0"/>
            <a:ext cx="2919565" cy="493868"/>
          </a:xfrm>
          <a:prstGeom prst="rect">
            <a:avLst/>
          </a:prstGeom>
        </p:spPr>
        <p:txBody>
          <a:bodyPr vert="horz" lIns="69236" tIns="34618" rIns="69236" bIns="34618" rtlCol="0"/>
          <a:lstStyle>
            <a:lvl1pPr algn="l">
              <a:defRPr sz="900"/>
            </a:lvl1pPr>
          </a:lstStyle>
          <a:p>
            <a:pPr>
              <a:defRPr/>
            </a:pPr>
            <a:endParaRPr lang="ja-JP" altLang="en-US"/>
          </a:p>
        </p:txBody>
      </p:sp>
      <p:sp>
        <p:nvSpPr>
          <p:cNvPr id="3" name="日付プレースホルダ 2"/>
          <p:cNvSpPr>
            <a:spLocks noGrp="1"/>
          </p:cNvSpPr>
          <p:nvPr>
            <p:ph type="dt" idx="1"/>
          </p:nvPr>
        </p:nvSpPr>
        <p:spPr>
          <a:xfrm>
            <a:off x="3814633" y="0"/>
            <a:ext cx="2919565" cy="493868"/>
          </a:xfrm>
          <a:prstGeom prst="rect">
            <a:avLst/>
          </a:prstGeom>
        </p:spPr>
        <p:txBody>
          <a:bodyPr vert="horz" lIns="69236" tIns="34618" rIns="69236" bIns="34618" rtlCol="0"/>
          <a:lstStyle>
            <a:lvl1pPr algn="r">
              <a:defRPr sz="900"/>
            </a:lvl1pPr>
          </a:lstStyle>
          <a:p>
            <a:pPr>
              <a:defRPr/>
            </a:pPr>
            <a:fld id="{18409E0B-3CDF-41DF-9FBE-004E14DF5265}" type="datetimeFigureOut">
              <a:rPr lang="ja-JP" altLang="en-US"/>
              <a:pPr>
                <a:defRPr/>
              </a:pPr>
              <a:t>2025/4/10</a:t>
            </a:fld>
            <a:endParaRPr lang="ja-JP" altLang="en-US"/>
          </a:p>
        </p:txBody>
      </p:sp>
      <p:sp>
        <p:nvSpPr>
          <p:cNvPr id="4" name="スライド イメージ プレースホルダ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69236" tIns="34618" rIns="69236" bIns="34618" rtlCol="0" anchor="ctr"/>
          <a:lstStyle/>
          <a:p>
            <a:pPr lvl="0"/>
            <a:endParaRPr lang="ja-JP" altLang="en-US" noProof="0"/>
          </a:p>
        </p:txBody>
      </p:sp>
      <p:sp>
        <p:nvSpPr>
          <p:cNvPr id="5" name="ノート プレースホルダ 4"/>
          <p:cNvSpPr>
            <a:spLocks noGrp="1"/>
          </p:cNvSpPr>
          <p:nvPr>
            <p:ph type="body" sz="quarter" idx="3"/>
          </p:nvPr>
        </p:nvSpPr>
        <p:spPr>
          <a:xfrm>
            <a:off x="673262" y="4686230"/>
            <a:ext cx="5389240" cy="4440077"/>
          </a:xfrm>
          <a:prstGeom prst="rect">
            <a:avLst/>
          </a:prstGeom>
        </p:spPr>
        <p:txBody>
          <a:bodyPr vert="horz" lIns="69236" tIns="34618" rIns="69236" bIns="34618"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7" y="9370875"/>
            <a:ext cx="2919565" cy="493867"/>
          </a:xfrm>
          <a:prstGeom prst="rect">
            <a:avLst/>
          </a:prstGeom>
        </p:spPr>
        <p:txBody>
          <a:bodyPr vert="horz" lIns="69236" tIns="34618" rIns="69236" bIns="34618" rtlCol="0" anchor="b"/>
          <a:lstStyle>
            <a:lvl1pPr algn="l">
              <a:defRPr sz="900"/>
            </a:lvl1pPr>
          </a:lstStyle>
          <a:p>
            <a:pPr>
              <a:defRPr/>
            </a:pPr>
            <a:endParaRPr lang="ja-JP" altLang="en-US"/>
          </a:p>
        </p:txBody>
      </p:sp>
      <p:sp>
        <p:nvSpPr>
          <p:cNvPr id="7" name="スライド番号プレースホルダ 6"/>
          <p:cNvSpPr>
            <a:spLocks noGrp="1"/>
          </p:cNvSpPr>
          <p:nvPr>
            <p:ph type="sldNum" sz="quarter" idx="5"/>
          </p:nvPr>
        </p:nvSpPr>
        <p:spPr>
          <a:xfrm>
            <a:off x="3814633" y="9370875"/>
            <a:ext cx="2919565" cy="493867"/>
          </a:xfrm>
          <a:prstGeom prst="rect">
            <a:avLst/>
          </a:prstGeom>
        </p:spPr>
        <p:txBody>
          <a:bodyPr vert="horz" lIns="69236" tIns="34618" rIns="69236" bIns="34618" rtlCol="0" anchor="b"/>
          <a:lstStyle>
            <a:lvl1pPr algn="r">
              <a:defRPr sz="900"/>
            </a:lvl1pPr>
          </a:lstStyle>
          <a:p>
            <a:pPr>
              <a:defRPr/>
            </a:pPr>
            <a:fld id="{E04410EB-36B1-4D99-92D7-0249A9FA7641}" type="slidenum">
              <a:rPr lang="ja-JP" altLang="en-US"/>
              <a:pPr>
                <a:defRPr/>
              </a:pPr>
              <a:t>‹#›</a:t>
            </a:fld>
            <a:endParaRPr lang="ja-JP" altLang="en-US"/>
          </a:p>
        </p:txBody>
      </p:sp>
    </p:spTree>
    <p:extLst>
      <p:ext uri="{BB962C8B-B14F-4D97-AF65-F5344CB8AC3E}">
        <p14:creationId xmlns:p14="http://schemas.microsoft.com/office/powerpoint/2010/main" val="33267898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6D43CAB-5EE9-4BFF-8838-0B2892118CC5}" type="slidenum">
              <a:rPr lang="ja-JP" altLang="en-US" smtClean="0">
                <a:solidFill>
                  <a:prstClr val="black"/>
                </a:solidFill>
              </a:rPr>
              <a:pPr/>
              <a:t>2</a:t>
            </a:fld>
            <a:endParaRPr lang="ja-JP" altLang="en-US">
              <a:solidFill>
                <a:prstClr val="black"/>
              </a:solidFill>
            </a:endParaRPr>
          </a:p>
        </p:txBody>
      </p:sp>
    </p:spTree>
    <p:extLst>
      <p:ext uri="{BB962C8B-B14F-4D97-AF65-F5344CB8AC3E}">
        <p14:creationId xmlns:p14="http://schemas.microsoft.com/office/powerpoint/2010/main" val="279038568"/>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 Id="rId3" Target="../media/image2.wmf" Type="http://schemas.openxmlformats.org/officeDocument/2006/relationships/image"/></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4.png" Type="http://schemas.openxmlformats.org/officeDocument/2006/relationships/image"/><Relationship Id="rId3" Target="../media/image2.wmf" Type="http://schemas.openxmlformats.org/officeDocument/2006/relationships/image"/></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1" y="2130429"/>
            <a:ext cx="84201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solidFill>
              </a:defRPr>
            </a:lvl1pPr>
            <a:lvl2pPr marL="450403" indent="0" algn="ctr">
              <a:buNone/>
              <a:defRPr>
                <a:solidFill>
                  <a:schemeClr val="tx1">
                    <a:tint val="75000"/>
                  </a:schemeClr>
                </a:solidFill>
              </a:defRPr>
            </a:lvl2pPr>
            <a:lvl3pPr marL="900807" indent="0" algn="ctr">
              <a:buNone/>
              <a:defRPr>
                <a:solidFill>
                  <a:schemeClr val="tx1">
                    <a:tint val="75000"/>
                  </a:schemeClr>
                </a:solidFill>
              </a:defRPr>
            </a:lvl3pPr>
            <a:lvl4pPr marL="1351210" indent="0" algn="ctr">
              <a:buNone/>
              <a:defRPr>
                <a:solidFill>
                  <a:schemeClr val="tx1">
                    <a:tint val="75000"/>
                  </a:schemeClr>
                </a:solidFill>
              </a:defRPr>
            </a:lvl4pPr>
            <a:lvl5pPr marL="1801614" indent="0" algn="ctr">
              <a:buNone/>
              <a:defRPr>
                <a:solidFill>
                  <a:schemeClr val="tx1">
                    <a:tint val="75000"/>
                  </a:schemeClr>
                </a:solidFill>
              </a:defRPr>
            </a:lvl5pPr>
            <a:lvl6pPr marL="2252017" indent="0" algn="ctr">
              <a:buNone/>
              <a:defRPr>
                <a:solidFill>
                  <a:schemeClr val="tx1">
                    <a:tint val="75000"/>
                  </a:schemeClr>
                </a:solidFill>
              </a:defRPr>
            </a:lvl6pPr>
            <a:lvl7pPr marL="2702420" indent="0" algn="ctr">
              <a:buNone/>
              <a:defRPr>
                <a:solidFill>
                  <a:schemeClr val="tx1">
                    <a:tint val="75000"/>
                  </a:schemeClr>
                </a:solidFill>
              </a:defRPr>
            </a:lvl7pPr>
            <a:lvl8pPr marL="3152824" indent="0" algn="ctr">
              <a:buNone/>
              <a:defRPr>
                <a:solidFill>
                  <a:schemeClr val="tx1">
                    <a:tint val="75000"/>
                  </a:schemeClr>
                </a:solidFill>
              </a:defRPr>
            </a:lvl8pPr>
            <a:lvl9pPr marL="3603227" indent="0" algn="ctr">
              <a:buNone/>
              <a:defRPr>
                <a:solidFill>
                  <a:schemeClr val="tx1">
                    <a:tint val="75000"/>
                  </a:schemeClr>
                </a:solidFill>
              </a:defRPr>
            </a:lvl9pPr>
          </a:lstStyle>
          <a:p>
            <a:r>
              <a:rPr kumimoji="1" lang="ja-JP" altLang="en-US" dirty="0"/>
              <a:t>マスタ サブタイトルの書式設定</a:t>
            </a:r>
          </a:p>
        </p:txBody>
      </p:sp>
      <p:sp>
        <p:nvSpPr>
          <p:cNvPr id="4" name="日付プレースホルダ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p>
            <a:pPr>
              <a:defRPr/>
            </a:pPr>
            <a:endParaRPr lang="en-US" altLang="ja-JP">
              <a:solidFill>
                <a:prstClr val="black">
                  <a:tint val="75000"/>
                </a:prstClr>
              </a:solidFill>
            </a:endParaRPr>
          </a:p>
        </p:txBody>
      </p:sp>
      <p:pic>
        <p:nvPicPr>
          <p:cNvPr id="7" name="Picture 7" descr="mlit_top"/>
          <p:cNvPicPr>
            <a:picLocks noChangeAspect="1" noChangeArrowheads="1"/>
          </p:cNvPicPr>
          <p:nvPr userDrawn="1"/>
        </p:nvPicPr>
        <p:blipFill>
          <a:blip r:embed="rId2" cstate="print"/>
          <a:srcRect t="62230"/>
          <a:stretch>
            <a:fillRect/>
          </a:stretch>
        </p:blipFill>
        <p:spPr bwMode="auto">
          <a:xfrm>
            <a:off x="1" y="6524626"/>
            <a:ext cx="9906000" cy="333375"/>
          </a:xfrm>
          <a:prstGeom prst="rect">
            <a:avLst/>
          </a:prstGeom>
          <a:noFill/>
          <a:ln w="9525">
            <a:noFill/>
            <a:miter lim="800000"/>
            <a:headEnd/>
            <a:tailEnd/>
          </a:ln>
        </p:spPr>
      </p:pic>
      <p:sp>
        <p:nvSpPr>
          <p:cNvPr id="8" name="Rectangle 9"/>
          <p:cNvSpPr>
            <a:spLocks noChangeArrowheads="1"/>
          </p:cNvSpPr>
          <p:nvPr userDrawn="1"/>
        </p:nvSpPr>
        <p:spPr bwMode="auto">
          <a:xfrm>
            <a:off x="1833857" y="3284539"/>
            <a:ext cx="8072143" cy="73025"/>
          </a:xfrm>
          <a:prstGeom prst="rect">
            <a:avLst/>
          </a:prstGeom>
          <a:solidFill>
            <a:srgbClr val="0066CC"/>
          </a:solidFill>
          <a:ln w="9525">
            <a:noFill/>
            <a:miter lim="800000"/>
            <a:headEnd/>
            <a:tailEnd/>
          </a:ln>
          <a:effectLst/>
        </p:spPr>
        <p:txBody>
          <a:bodyPr wrap="none" lIns="85978" tIns="42990" rIns="85978" bIns="42990" anchor="ctr"/>
          <a:lstStyle/>
          <a:p>
            <a:pPr>
              <a:defRPr/>
            </a:pPr>
            <a:endParaRPr lang="ja-JP" altLang="en-US">
              <a:solidFill>
                <a:prstClr val="black"/>
              </a:solidFill>
            </a:endParaRPr>
          </a:p>
        </p:txBody>
      </p:sp>
      <p:pic>
        <p:nvPicPr>
          <p:cNvPr id="9" name="Picture 11"/>
          <p:cNvPicPr>
            <a:picLocks noChangeAspect="1" noChangeArrowheads="1"/>
          </p:cNvPicPr>
          <p:nvPr userDrawn="1"/>
        </p:nvPicPr>
        <p:blipFill>
          <a:blip r:embed="rId3" cstate="print"/>
          <a:srcRect/>
          <a:stretch>
            <a:fillRect/>
          </a:stretch>
        </p:blipFill>
        <p:spPr bwMode="auto">
          <a:xfrm>
            <a:off x="0" y="6051551"/>
            <a:ext cx="2300656" cy="473075"/>
          </a:xfrm>
          <a:prstGeom prst="rect">
            <a:avLst/>
          </a:prstGeom>
          <a:noFill/>
          <a:ln w="9525">
            <a:noFill/>
            <a:miter lim="800000"/>
            <a:headEnd/>
            <a:tailEnd/>
          </a:ln>
        </p:spPr>
      </p:pic>
      <p:sp>
        <p:nvSpPr>
          <p:cNvPr id="10" name="Text Box 12"/>
          <p:cNvSpPr txBox="1">
            <a:spLocks noChangeArrowheads="1"/>
          </p:cNvSpPr>
          <p:nvPr userDrawn="1"/>
        </p:nvSpPr>
        <p:spPr bwMode="auto">
          <a:xfrm>
            <a:off x="2" y="6524625"/>
            <a:ext cx="3318727" cy="253660"/>
          </a:xfrm>
          <a:prstGeom prst="rect">
            <a:avLst/>
          </a:prstGeom>
          <a:noFill/>
          <a:ln w="9525">
            <a:noFill/>
            <a:miter lim="800000"/>
            <a:headEnd/>
            <a:tailEnd/>
          </a:ln>
          <a:effectLst/>
        </p:spPr>
        <p:txBody>
          <a:bodyPr wrap="none" lIns="85978" tIns="42990" rIns="85978" bIns="42990">
            <a:spAutoFit/>
          </a:bodyPr>
          <a:lstStyle/>
          <a:p>
            <a:pPr>
              <a:defRPr/>
            </a:pPr>
            <a:r>
              <a:rPr lang="en-US" altLang="ja-JP" sz="1084" i="1">
                <a:solidFill>
                  <a:prstClr val="white"/>
                </a:solidFill>
                <a:latin typeface="Times New Roman" charset="0"/>
              </a:rPr>
              <a:t>Ministry of Land, Infrastructure, Transport and Tourism</a:t>
            </a:r>
          </a:p>
        </p:txBody>
      </p:sp>
      <p:sp>
        <p:nvSpPr>
          <p:cNvPr id="6" name="スライド番号プレースホルダ 5"/>
          <p:cNvSpPr>
            <a:spLocks noGrp="1"/>
          </p:cNvSpPr>
          <p:nvPr>
            <p:ph type="sldNum" sz="quarter" idx="12"/>
          </p:nvPr>
        </p:nvSpPr>
        <p:spPr>
          <a:xfrm>
            <a:off x="7590939" y="6508750"/>
            <a:ext cx="2311400" cy="365125"/>
          </a:xfrm>
        </p:spPr>
        <p:txBody>
          <a:bodyPr/>
          <a:lstStyle>
            <a:lvl1pPr>
              <a:defRPr sz="1576">
                <a:solidFill>
                  <a:schemeClr val="tx1"/>
                </a:solidFill>
              </a:defRPr>
            </a:lvl1pPr>
          </a:lstStyle>
          <a:p>
            <a:pPr>
              <a:defRPr/>
            </a:pPr>
            <a:fld id="{6E58DE07-F8DE-4B10-8203-191B0A50A009}" type="slidenum">
              <a:rPr lang="en-US" altLang="ja-JP" smtClean="0"/>
              <a:pPr>
                <a:defRPr/>
              </a:pPr>
              <a:t>‹#›</a:t>
            </a:fld>
            <a:endParaRPr lang="en-US" altLang="ja-JP" dirty="0"/>
          </a:p>
        </p:txBody>
      </p:sp>
    </p:spTree>
    <p:extLst>
      <p:ext uri="{BB962C8B-B14F-4D97-AF65-F5344CB8AC3E}">
        <p14:creationId xmlns:p14="http://schemas.microsoft.com/office/powerpoint/2010/main" val="1054381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pPr>
              <a:defRPr/>
            </a:pPr>
            <a:fld id="{71B944D4-748F-4A94-8860-D4052738CEC7}"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558170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9" y="274640"/>
            <a:ext cx="2412868"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536575" y="274640"/>
            <a:ext cx="7078662"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pPr>
              <a:defRPr/>
            </a:pPr>
            <a:fld id="{AF88D306-EB47-4AAA-B97C-E3D62DB42D98}"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16958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742951" y="609601"/>
            <a:ext cx="8420100" cy="1143000"/>
          </a:xfrm>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3E51B115-6B15-46BF-B357-33451BD8323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530770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0" y="274640"/>
            <a:ext cx="8915400" cy="58515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日付プレースホルダ 2"/>
          <p:cNvSpPr>
            <a:spLocks noGrp="1"/>
          </p:cNvSpPr>
          <p:nvPr>
            <p:ph type="dt" sz="half" idx="10"/>
          </p:nvPr>
        </p:nvSpPr>
        <p:spPr>
          <a:xfrm>
            <a:off x="495300" y="6245225"/>
            <a:ext cx="2311400" cy="476250"/>
          </a:xfrm>
        </p:spPr>
        <p:txBody>
          <a:bodyPr/>
          <a:lstStyle>
            <a:lvl1pPr>
              <a:defRPr/>
            </a:lvl1pPr>
          </a:lstStyle>
          <a:p>
            <a:endParaRPr lang="en-US" altLang="ja-JP">
              <a:solidFill>
                <a:prstClr val="black">
                  <a:tint val="75000"/>
                </a:prstClr>
              </a:solidFill>
            </a:endParaRPr>
          </a:p>
        </p:txBody>
      </p:sp>
      <p:sp>
        <p:nvSpPr>
          <p:cNvPr id="4" name="フッター プレースホルダ 3"/>
          <p:cNvSpPr>
            <a:spLocks noGrp="1"/>
          </p:cNvSpPr>
          <p:nvPr>
            <p:ph type="ftr" sz="quarter" idx="11"/>
          </p:nvPr>
        </p:nvSpPr>
        <p:spPr>
          <a:xfrm>
            <a:off x="3384550" y="6245225"/>
            <a:ext cx="3136900" cy="476250"/>
          </a:xfrm>
        </p:spPr>
        <p:txBody>
          <a:bodyPr/>
          <a:lstStyle>
            <a:lvl1pPr>
              <a:defRPr/>
            </a:lvl1pPr>
          </a:lstStyle>
          <a:p>
            <a:endParaRPr lang="en-US" altLang="ja-JP">
              <a:solidFill>
                <a:prstClr val="black">
                  <a:tint val="75000"/>
                </a:prstClr>
              </a:solidFill>
            </a:endParaRPr>
          </a:p>
        </p:txBody>
      </p:sp>
      <p:sp>
        <p:nvSpPr>
          <p:cNvPr id="5" name="スライド番号プレースホルダ 4"/>
          <p:cNvSpPr>
            <a:spLocks noGrp="1"/>
          </p:cNvSpPr>
          <p:nvPr>
            <p:ph type="sldNum" sz="quarter" idx="12"/>
          </p:nvPr>
        </p:nvSpPr>
        <p:spPr>
          <a:xfrm>
            <a:off x="7099301" y="6245225"/>
            <a:ext cx="2311400" cy="476250"/>
          </a:xfrm>
        </p:spPr>
        <p:txBody>
          <a:bodyPr/>
          <a:lstStyle>
            <a:lvl1pPr>
              <a:defRPr/>
            </a:lvl1pPr>
          </a:lstStyle>
          <a:p>
            <a:fld id="{1E6F5654-4822-4B79-A2C7-2FDE5796F5D2}" type="slidenum">
              <a:rPr lang="en-US" altLang="ja-JP">
                <a:solidFill>
                  <a:prstClr val="black">
                    <a:tint val="75000"/>
                  </a:prstClr>
                </a:solidFill>
              </a:rPr>
              <a:pPr/>
              <a:t>‹#›</a:t>
            </a:fld>
            <a:endParaRPr lang="en-US" altLang="ja-JP">
              <a:solidFill>
                <a:prstClr val="black">
                  <a:tint val="75000"/>
                </a:prstClr>
              </a:solidFill>
            </a:endParaRPr>
          </a:p>
        </p:txBody>
      </p:sp>
    </p:spTree>
    <p:extLst>
      <p:ext uri="{BB962C8B-B14F-4D97-AF65-F5344CB8AC3E}">
        <p14:creationId xmlns:p14="http://schemas.microsoft.com/office/powerpoint/2010/main" val="20149297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1037" name="Picture 7" descr="mlit_top"/>
          <p:cNvPicPr>
            <a:picLocks noChangeAspect="1" noChangeArrowheads="1"/>
          </p:cNvPicPr>
          <p:nvPr userDrawn="1"/>
        </p:nvPicPr>
        <p:blipFill>
          <a:blip r:embed="rId2"/>
          <a:srcRect t="62230"/>
          <a:stretch>
            <a:fillRect/>
          </a:stretch>
        </p:blipFill>
        <p:spPr>
          <a:xfrm>
            <a:off x="0" y="6524626"/>
            <a:ext cx="9906000" cy="333375"/>
          </a:xfrm>
          <a:prstGeom prst="rect">
            <a:avLst/>
          </a:prstGeom>
          <a:noFill/>
          <a:ln>
            <a:noFill/>
          </a:ln>
        </p:spPr>
      </p:pic>
      <p:sp>
        <p:nvSpPr>
          <p:cNvPr id="1038" name="Rectangle 9"/>
          <p:cNvSpPr>
            <a:spLocks noChangeArrowheads="1"/>
          </p:cNvSpPr>
          <p:nvPr userDrawn="1"/>
        </p:nvSpPr>
        <p:spPr>
          <a:xfrm>
            <a:off x="1833299" y="3284539"/>
            <a:ext cx="8072702" cy="73025"/>
          </a:xfrm>
          <a:prstGeom prst="rect">
            <a:avLst/>
          </a:prstGeom>
          <a:solidFill>
            <a:srgbClr val="0066CC"/>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pic>
        <p:nvPicPr>
          <p:cNvPr id="1039" name="Picture 11"/>
          <p:cNvPicPr>
            <a:picLocks noChangeAspect="1" noChangeArrowheads="1"/>
          </p:cNvPicPr>
          <p:nvPr userDrawn="1"/>
        </p:nvPicPr>
        <p:blipFill>
          <a:blip r:embed="rId3"/>
          <a:stretch>
            <a:fillRect/>
          </a:stretch>
        </p:blipFill>
        <p:spPr>
          <a:xfrm>
            <a:off x="1" y="6051551"/>
            <a:ext cx="2301081" cy="473075"/>
          </a:xfrm>
          <a:prstGeom prst="rect">
            <a:avLst/>
          </a:prstGeom>
          <a:noFill/>
          <a:ln>
            <a:noFill/>
          </a:ln>
        </p:spPr>
      </p:pic>
      <p:sp>
        <p:nvSpPr>
          <p:cNvPr id="1040" name="Text Box 12"/>
          <p:cNvSpPr txBox="1">
            <a:spLocks noChangeArrowheads="1"/>
          </p:cNvSpPr>
          <p:nvPr userDrawn="1"/>
        </p:nvSpPr>
        <p:spPr>
          <a:xfrm>
            <a:off x="1" y="6524625"/>
            <a:ext cx="3642920" cy="276999"/>
          </a:xfrm>
          <a:prstGeom prst="rect">
            <a:avLst/>
          </a:prstGeom>
          <a:noFill/>
          <a:ln>
            <a:noFill/>
          </a:ln>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i="1">
                <a:solidFill>
                  <a:schemeClr val="bg1"/>
                </a:solidFill>
                <a:latin typeface="Times New Roman" pitchFamily="18" charset="0"/>
              </a:rPr>
              <a:t>Ministry of Land, Infrastructure, Transport and Tourism</a:t>
            </a:r>
          </a:p>
        </p:txBody>
      </p:sp>
      <p:sp>
        <p:nvSpPr>
          <p:cNvPr id="1041" name="Rectangle 2"/>
          <p:cNvSpPr>
            <a:spLocks noGrp="1" noChangeArrowheads="1"/>
          </p:cNvSpPr>
          <p:nvPr>
            <p:ph type="ctrTitle"/>
          </p:nvPr>
        </p:nvSpPr>
        <p:spPr>
          <a:xfrm>
            <a:off x="1754187" y="2133601"/>
            <a:ext cx="8151813" cy="1470025"/>
          </a:xfrm>
        </p:spPr>
        <p:txBody>
          <a:bodyPr/>
          <a:lstStyle>
            <a:lvl1pPr>
              <a:defRPr sz="4000"/>
            </a:lvl1pPr>
          </a:lstStyle>
          <a:p>
            <a:r>
              <a:rPr lang="ja-JP" altLang="en-US"/>
              <a:t>マスター タイトルの書式設定</a:t>
            </a:r>
            <a:endParaRPr lang="ja-JP" altLang="en-US" dirty="0"/>
          </a:p>
        </p:txBody>
      </p:sp>
      <p:sp>
        <p:nvSpPr>
          <p:cNvPr id="1042" name="Rectangle 3"/>
          <p:cNvSpPr>
            <a:spLocks noGrp="1" noChangeArrowheads="1"/>
          </p:cNvSpPr>
          <p:nvPr>
            <p:ph type="subTitle" idx="1"/>
          </p:nvPr>
        </p:nvSpPr>
        <p:spPr>
          <a:xfrm>
            <a:off x="1485900" y="3886200"/>
            <a:ext cx="6934200" cy="1752600"/>
          </a:xfrm>
        </p:spPr>
        <p:txBody>
          <a:bodyPr/>
          <a:lstStyle>
            <a:lvl1pPr marL="0" indent="0" algn="ctr">
              <a:buFontTx/>
              <a:buNone/>
              <a:defRPr/>
            </a:lvl1pPr>
          </a:lstStyle>
          <a:p>
            <a:r>
              <a:rPr lang="ja-JP" altLang="en-US"/>
              <a:t>マスター サブタイトルの書式設定</a:t>
            </a:r>
          </a:p>
        </p:txBody>
      </p:sp>
      <p:sp>
        <p:nvSpPr>
          <p:cNvPr id="1043" name="Rectangle 5"/>
          <p:cNvSpPr>
            <a:spLocks noGrp="1" noChangeArrowheads="1"/>
          </p:cNvSpPr>
          <p:nvPr>
            <p:ph type="ftr" sz="quarter" idx="11"/>
          </p:nvPr>
        </p:nvSpPr>
        <p:spPr/>
        <p:txBody>
          <a:bodyPr/>
          <a:lstStyle>
            <a:lvl1pPr>
              <a:defRPr/>
            </a:lvl1pPr>
          </a:lstStyle>
          <a:p>
            <a:pPr>
              <a:defRPr/>
            </a:pPr>
            <a:endParaRPr lang="en-US" altLang="ja-JP"/>
          </a:p>
        </p:txBody>
      </p:sp>
      <p:sp>
        <p:nvSpPr>
          <p:cNvPr id="1044" name="Rectangle 6"/>
          <p:cNvSpPr>
            <a:spLocks noGrp="1" noChangeArrowheads="1"/>
          </p:cNvSpPr>
          <p:nvPr>
            <p:ph type="sldNum" sz="quarter" idx="12"/>
          </p:nvPr>
        </p:nvSpPr>
        <p:spPr>
          <a:xfrm>
            <a:off x="7099300" y="6245225"/>
            <a:ext cx="2311400" cy="476250"/>
          </a:xfrm>
        </p:spPr>
        <p:txBody>
          <a:bodyPr/>
          <a:lstStyle>
            <a:lvl1pPr>
              <a:defRPr/>
            </a:lvl1pPr>
          </a:lstStyle>
          <a:p>
            <a:pPr>
              <a:defRPr/>
            </a:pPr>
            <a:fld id="{35C1E978-A3B9-4673-8199-379729392307}" type="slidenum">
              <a:rPr lang="en-US" altLang="ja-JP"/>
              <a:pPr>
                <a:defRPr/>
              </a:pPr>
              <a:t>‹#›</a:t>
            </a:fld>
            <a:endParaRPr lang="en-US" altLang="ja-JP" dirty="0"/>
          </a:p>
        </p:txBody>
      </p:sp>
    </p:spTree>
    <p:extLst>
      <p:ext uri="{BB962C8B-B14F-4D97-AF65-F5344CB8AC3E}">
        <p14:creationId xmlns:p14="http://schemas.microsoft.com/office/powerpoint/2010/main" val="18573891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46" name="タイトル 1"/>
          <p:cNvSpPr>
            <a:spLocks noGrp="1"/>
          </p:cNvSpPr>
          <p:nvPr>
            <p:ph type="title"/>
          </p:nvPr>
        </p:nvSpPr>
        <p:spPr/>
        <p:txBody>
          <a:bodyPr/>
          <a:lstStyle/>
          <a:p>
            <a:r>
              <a:rPr lang="ja-JP" altLang="en-US"/>
              <a:t>マスター タイトルの書式設定</a:t>
            </a:r>
          </a:p>
        </p:txBody>
      </p:sp>
      <p:sp>
        <p:nvSpPr>
          <p:cNvPr id="1047" name="コンテンツ プレースホルダ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104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49" name="Rectangle 6"/>
          <p:cNvSpPr>
            <a:spLocks noGrp="1" noChangeArrowheads="1"/>
          </p:cNvSpPr>
          <p:nvPr>
            <p:ph type="sldNum" sz="quarter" idx="12"/>
          </p:nvPr>
        </p:nvSpPr>
        <p:spPr>
          <a:ln/>
        </p:spPr>
        <p:txBody>
          <a:bodyPr/>
          <a:lstStyle>
            <a:lvl1pPr>
              <a:defRPr/>
            </a:lvl1pPr>
          </a:lstStyle>
          <a:p>
            <a:pPr>
              <a:defRPr/>
            </a:pPr>
            <a:fld id="{651FC12D-27C1-4F31-90C9-A93D49E44687}" type="slidenum">
              <a:rPr lang="en-US" altLang="ja-JP"/>
              <a:pPr>
                <a:defRPr/>
              </a:pPr>
              <a:t>‹#›</a:t>
            </a:fld>
            <a:endParaRPr lang="en-US" altLang="ja-JP"/>
          </a:p>
        </p:txBody>
      </p:sp>
    </p:spTree>
    <p:extLst>
      <p:ext uri="{BB962C8B-B14F-4D97-AF65-F5344CB8AC3E}">
        <p14:creationId xmlns:p14="http://schemas.microsoft.com/office/powerpoint/2010/main" val="42667496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51"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マスター タイトルの書式設定</a:t>
            </a:r>
          </a:p>
        </p:txBody>
      </p:sp>
      <p:sp>
        <p:nvSpPr>
          <p:cNvPr id="1052"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105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54" name="Rectangle 6"/>
          <p:cNvSpPr>
            <a:spLocks noGrp="1" noChangeArrowheads="1"/>
          </p:cNvSpPr>
          <p:nvPr>
            <p:ph type="sldNum" sz="quarter" idx="12"/>
          </p:nvPr>
        </p:nvSpPr>
        <p:spPr>
          <a:ln/>
        </p:spPr>
        <p:txBody>
          <a:bodyPr/>
          <a:lstStyle>
            <a:lvl1pPr>
              <a:defRPr/>
            </a:lvl1pPr>
          </a:lstStyle>
          <a:p>
            <a:pPr>
              <a:defRPr/>
            </a:pPr>
            <a:fld id="{A7694BDB-530F-4364-A4B7-5A1182A1D62D}" type="slidenum">
              <a:rPr lang="en-US" altLang="ja-JP"/>
              <a:pPr>
                <a:defRPr/>
              </a:pPr>
              <a:t>‹#›</a:t>
            </a:fld>
            <a:endParaRPr lang="en-US" altLang="ja-JP"/>
          </a:p>
        </p:txBody>
      </p:sp>
    </p:spTree>
    <p:extLst>
      <p:ext uri="{BB962C8B-B14F-4D97-AF65-F5344CB8AC3E}">
        <p14:creationId xmlns:p14="http://schemas.microsoft.com/office/powerpoint/2010/main" val="18078633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56" name="タイトル 1"/>
          <p:cNvSpPr>
            <a:spLocks noGrp="1"/>
          </p:cNvSpPr>
          <p:nvPr>
            <p:ph type="title"/>
          </p:nvPr>
        </p:nvSpPr>
        <p:spPr/>
        <p:txBody>
          <a:bodyPr/>
          <a:lstStyle/>
          <a:p>
            <a:r>
              <a:rPr lang="ja-JP" altLang="en-US"/>
              <a:t>マスター タイトルの書式設定</a:t>
            </a:r>
          </a:p>
        </p:txBody>
      </p:sp>
      <p:sp>
        <p:nvSpPr>
          <p:cNvPr id="1057"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8"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9"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60" name="Rectangle 6"/>
          <p:cNvSpPr>
            <a:spLocks noGrp="1" noChangeArrowheads="1"/>
          </p:cNvSpPr>
          <p:nvPr>
            <p:ph type="sldNum" sz="quarter" idx="12"/>
          </p:nvPr>
        </p:nvSpPr>
        <p:spPr>
          <a:ln/>
        </p:spPr>
        <p:txBody>
          <a:bodyPr/>
          <a:lstStyle>
            <a:lvl1pPr>
              <a:defRPr/>
            </a:lvl1pPr>
          </a:lstStyle>
          <a:p>
            <a:pPr>
              <a:defRPr/>
            </a:pPr>
            <a:fld id="{964DE403-68E0-47EB-9A36-3C247B164772}" type="slidenum">
              <a:rPr lang="en-US" altLang="ja-JP"/>
              <a:pPr>
                <a:defRPr/>
              </a:pPr>
              <a:t>‹#›</a:t>
            </a:fld>
            <a:endParaRPr lang="en-US" altLang="ja-JP"/>
          </a:p>
        </p:txBody>
      </p:sp>
    </p:spTree>
    <p:extLst>
      <p:ext uri="{BB962C8B-B14F-4D97-AF65-F5344CB8AC3E}">
        <p14:creationId xmlns:p14="http://schemas.microsoft.com/office/powerpoint/2010/main" val="18144353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6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106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68" name="Rectangle 6"/>
          <p:cNvSpPr>
            <a:spLocks noGrp="1" noChangeArrowheads="1"/>
          </p:cNvSpPr>
          <p:nvPr>
            <p:ph type="sldNum" sz="quarter" idx="12"/>
          </p:nvPr>
        </p:nvSpPr>
        <p:spPr>
          <a:ln/>
        </p:spPr>
        <p:txBody>
          <a:bodyPr/>
          <a:lstStyle>
            <a:lvl1pPr>
              <a:defRPr/>
            </a:lvl1pPr>
          </a:lstStyle>
          <a:p>
            <a:pPr>
              <a:defRPr/>
            </a:pPr>
            <a:fld id="{DB541BEC-AD9E-4104-AF2B-4C626651FF89}" type="slidenum">
              <a:rPr lang="en-US" altLang="ja-JP"/>
              <a:pPr>
                <a:defRPr/>
              </a:pPr>
              <a:t>‹#›</a:t>
            </a:fld>
            <a:endParaRPr lang="en-US" altLang="ja-JP"/>
          </a:p>
        </p:txBody>
      </p:sp>
    </p:spTree>
    <p:extLst>
      <p:ext uri="{BB962C8B-B14F-4D97-AF65-F5344CB8AC3E}">
        <p14:creationId xmlns:p14="http://schemas.microsoft.com/office/powerpoint/2010/main" val="17070071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70" name="タイトル 1"/>
          <p:cNvSpPr>
            <a:spLocks noGrp="1"/>
          </p:cNvSpPr>
          <p:nvPr>
            <p:ph type="title"/>
          </p:nvPr>
        </p:nvSpPr>
        <p:spPr/>
        <p:txBody>
          <a:bodyPr/>
          <a:lstStyle/>
          <a:p>
            <a:r>
              <a:rPr lang="ja-JP" altLang="en-US"/>
              <a:t>マスター タイトルの書式設定</a:t>
            </a:r>
          </a:p>
        </p:txBody>
      </p:sp>
      <p:sp>
        <p:nvSpPr>
          <p:cNvPr id="107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72" name="Rectangle 6"/>
          <p:cNvSpPr>
            <a:spLocks noGrp="1" noChangeArrowheads="1"/>
          </p:cNvSpPr>
          <p:nvPr>
            <p:ph type="sldNum" sz="quarter" idx="12"/>
          </p:nvPr>
        </p:nvSpPr>
        <p:spPr>
          <a:ln/>
        </p:spPr>
        <p:txBody>
          <a:bodyPr/>
          <a:lstStyle>
            <a:lvl1pPr>
              <a:defRPr/>
            </a:lvl1pPr>
          </a:lstStyle>
          <a:p>
            <a:pPr>
              <a:defRPr/>
            </a:pPr>
            <a:fld id="{06FFE511-5094-4685-A035-FB392A6605D8}" type="slidenum">
              <a:rPr lang="en-US" altLang="ja-JP"/>
              <a:pPr>
                <a:defRPr/>
              </a:pPr>
              <a:t>‹#›</a:t>
            </a:fld>
            <a:endParaRPr lang="en-US" altLang="ja-JP"/>
          </a:p>
        </p:txBody>
      </p:sp>
    </p:spTree>
    <p:extLst>
      <p:ext uri="{BB962C8B-B14F-4D97-AF65-F5344CB8AC3E}">
        <p14:creationId xmlns:p14="http://schemas.microsoft.com/office/powerpoint/2010/main" val="3772009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sz="1576">
                <a:solidFill>
                  <a:schemeClr val="tx1"/>
                </a:solidFill>
              </a:defRPr>
            </a:lvl1pPr>
          </a:lstStyle>
          <a:p>
            <a:pPr>
              <a:defRPr/>
            </a:pPr>
            <a:fld id="{15B1B617-50A7-4F2C-A396-1FC9CFBEF28E}" type="slidenum">
              <a:rPr lang="en-US" altLang="ja-JP" smtClean="0"/>
              <a:pPr>
                <a:defRPr/>
              </a:pPr>
              <a:t>‹#›</a:t>
            </a:fld>
            <a:endParaRPr lang="en-US" altLang="ja-JP" dirty="0"/>
          </a:p>
        </p:txBody>
      </p:sp>
    </p:spTree>
    <p:extLst>
      <p:ext uri="{BB962C8B-B14F-4D97-AF65-F5344CB8AC3E}">
        <p14:creationId xmlns:p14="http://schemas.microsoft.com/office/powerpoint/2010/main" val="13842160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75" name="Rectangle 6"/>
          <p:cNvSpPr>
            <a:spLocks noGrp="1" noChangeArrowheads="1"/>
          </p:cNvSpPr>
          <p:nvPr>
            <p:ph type="sldNum" sz="quarter" idx="12"/>
          </p:nvPr>
        </p:nvSpPr>
        <p:spPr>
          <a:ln/>
        </p:spPr>
        <p:txBody>
          <a:bodyPr/>
          <a:lstStyle>
            <a:lvl1pPr>
              <a:defRPr/>
            </a:lvl1pPr>
          </a:lstStyle>
          <a:p>
            <a:pPr>
              <a:defRPr/>
            </a:pPr>
            <a:fld id="{DE9C2EA1-6911-4BAC-954D-0A2DD024DDCF}" type="slidenum">
              <a:rPr lang="en-US" altLang="ja-JP"/>
              <a:pPr>
                <a:defRPr/>
              </a:pPr>
              <a:t>‹#›</a:t>
            </a:fld>
            <a:endParaRPr lang="en-US" altLang="ja-JP"/>
          </a:p>
        </p:txBody>
      </p:sp>
    </p:spTree>
    <p:extLst>
      <p:ext uri="{BB962C8B-B14F-4D97-AF65-F5344CB8AC3E}">
        <p14:creationId xmlns:p14="http://schemas.microsoft.com/office/powerpoint/2010/main" val="11908483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7"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マスター タイトルの書式設定</a:t>
            </a:r>
          </a:p>
        </p:txBody>
      </p:sp>
      <p:sp>
        <p:nvSpPr>
          <p:cNvPr id="1078"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79"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080"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81" name="Rectangle 6"/>
          <p:cNvSpPr>
            <a:spLocks noGrp="1" noChangeArrowheads="1"/>
          </p:cNvSpPr>
          <p:nvPr>
            <p:ph type="sldNum" sz="quarter" idx="12"/>
          </p:nvPr>
        </p:nvSpPr>
        <p:spPr>
          <a:ln/>
        </p:spPr>
        <p:txBody>
          <a:bodyPr/>
          <a:lstStyle>
            <a:lvl1pPr>
              <a:defRPr/>
            </a:lvl1pPr>
          </a:lstStyle>
          <a:p>
            <a:pPr>
              <a:defRPr/>
            </a:pPr>
            <a:fld id="{460176D3-1CBA-4E5C-8891-6A87D7C30D42}" type="slidenum">
              <a:rPr lang="en-US" altLang="ja-JP"/>
              <a:pPr>
                <a:defRPr/>
              </a:pPr>
              <a:t>‹#›</a:t>
            </a:fld>
            <a:endParaRPr lang="en-US" altLang="ja-JP"/>
          </a:p>
        </p:txBody>
      </p:sp>
    </p:spTree>
    <p:extLst>
      <p:ext uri="{BB962C8B-B14F-4D97-AF65-F5344CB8AC3E}">
        <p14:creationId xmlns:p14="http://schemas.microsoft.com/office/powerpoint/2010/main" val="1680816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3"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マスター タイトルの書式設定</a:t>
            </a:r>
          </a:p>
        </p:txBody>
      </p:sp>
      <p:sp>
        <p:nvSpPr>
          <p:cNvPr id="1084"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図を追加</a:t>
            </a:r>
          </a:p>
        </p:txBody>
      </p:sp>
      <p:sp>
        <p:nvSpPr>
          <p:cNvPr id="1085"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08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87" name="Rectangle 6"/>
          <p:cNvSpPr>
            <a:spLocks noGrp="1" noChangeArrowheads="1"/>
          </p:cNvSpPr>
          <p:nvPr>
            <p:ph type="sldNum" sz="quarter" idx="12"/>
          </p:nvPr>
        </p:nvSpPr>
        <p:spPr>
          <a:ln/>
        </p:spPr>
        <p:txBody>
          <a:bodyPr/>
          <a:lstStyle>
            <a:lvl1pPr>
              <a:defRPr/>
            </a:lvl1pPr>
          </a:lstStyle>
          <a:p>
            <a:pPr>
              <a:defRPr/>
            </a:pPr>
            <a:fld id="{0A3F5529-272E-4A2C-90D7-160EE3AC1005}" type="slidenum">
              <a:rPr lang="en-US" altLang="ja-JP"/>
              <a:pPr>
                <a:defRPr/>
              </a:pPr>
              <a:t>‹#›</a:t>
            </a:fld>
            <a:endParaRPr lang="en-US" altLang="ja-JP"/>
          </a:p>
        </p:txBody>
      </p:sp>
    </p:spTree>
    <p:extLst>
      <p:ext uri="{BB962C8B-B14F-4D97-AF65-F5344CB8AC3E}">
        <p14:creationId xmlns:p14="http://schemas.microsoft.com/office/powerpoint/2010/main" val="41866433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9" name="タイトル 1"/>
          <p:cNvSpPr>
            <a:spLocks noGrp="1"/>
          </p:cNvSpPr>
          <p:nvPr>
            <p:ph type="title"/>
          </p:nvPr>
        </p:nvSpPr>
        <p:spPr/>
        <p:txBody>
          <a:bodyPr/>
          <a:lstStyle/>
          <a:p>
            <a:r>
              <a:rPr lang="ja-JP" altLang="en-US"/>
              <a:t>マスター タイトルの書式設定</a:t>
            </a:r>
          </a:p>
        </p:txBody>
      </p:sp>
      <p:sp>
        <p:nvSpPr>
          <p:cNvPr id="1090"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92" name="Rectangle 6"/>
          <p:cNvSpPr>
            <a:spLocks noGrp="1" noChangeArrowheads="1"/>
          </p:cNvSpPr>
          <p:nvPr>
            <p:ph type="sldNum" sz="quarter" idx="12"/>
          </p:nvPr>
        </p:nvSpPr>
        <p:spPr>
          <a:ln/>
        </p:spPr>
        <p:txBody>
          <a:bodyPr/>
          <a:lstStyle>
            <a:lvl1pPr>
              <a:defRPr/>
            </a:lvl1pPr>
          </a:lstStyle>
          <a:p>
            <a:pPr>
              <a:defRPr/>
            </a:pPr>
            <a:fld id="{CDB20612-914C-4BDE-8D4C-FEA4392E99F4}" type="slidenum">
              <a:rPr lang="en-US" altLang="ja-JP"/>
              <a:pPr>
                <a:defRPr/>
              </a:pPr>
              <a:t>‹#›</a:t>
            </a:fld>
            <a:endParaRPr lang="en-US" altLang="ja-JP"/>
          </a:p>
        </p:txBody>
      </p:sp>
    </p:spTree>
    <p:extLst>
      <p:ext uri="{BB962C8B-B14F-4D97-AF65-F5344CB8AC3E}">
        <p14:creationId xmlns:p14="http://schemas.microsoft.com/office/powerpoint/2010/main" val="2365681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7058025" y="1"/>
            <a:ext cx="2352675" cy="6126163"/>
          </a:xfrm>
        </p:spPr>
        <p:txBody>
          <a:bodyPr vert="eaVert"/>
          <a:lstStyle/>
          <a:p>
            <a:r>
              <a:rPr lang="ja-JP" altLang="en-US"/>
              <a:t>マスター タイトルの書式設定</a:t>
            </a:r>
          </a:p>
        </p:txBody>
      </p:sp>
      <p:sp>
        <p:nvSpPr>
          <p:cNvPr id="1095" name="縦書きテキスト プレースホルダ 2"/>
          <p:cNvSpPr>
            <a:spLocks noGrp="1"/>
          </p:cNvSpPr>
          <p:nvPr>
            <p:ph type="body" orient="vert" idx="1"/>
          </p:nvPr>
        </p:nvSpPr>
        <p:spPr>
          <a:xfrm>
            <a:off x="0" y="1"/>
            <a:ext cx="6892925" cy="612616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97" name="Rectangle 6"/>
          <p:cNvSpPr>
            <a:spLocks noGrp="1" noChangeArrowheads="1"/>
          </p:cNvSpPr>
          <p:nvPr>
            <p:ph type="sldNum" sz="quarter" idx="12"/>
          </p:nvPr>
        </p:nvSpPr>
        <p:spPr>
          <a:ln/>
        </p:spPr>
        <p:txBody>
          <a:bodyPr/>
          <a:lstStyle>
            <a:lvl1pPr>
              <a:defRPr/>
            </a:lvl1pPr>
          </a:lstStyle>
          <a:p>
            <a:pPr>
              <a:defRPr/>
            </a:pPr>
            <a:fld id="{86FB01F7-FA20-4B15-9970-D297285851AC}" type="slidenum">
              <a:rPr lang="en-US" altLang="ja-JP"/>
              <a:pPr>
                <a:defRPr/>
              </a:pPr>
              <a:t>‹#›</a:t>
            </a:fld>
            <a:endParaRPr lang="en-US" altLang="ja-JP"/>
          </a:p>
        </p:txBody>
      </p:sp>
    </p:spTree>
    <p:extLst>
      <p:ext uri="{BB962C8B-B14F-4D97-AF65-F5344CB8AC3E}">
        <p14:creationId xmlns:p14="http://schemas.microsoft.com/office/powerpoint/2010/main" val="2612255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4"/>
            <a:ext cx="8420100" cy="1362075"/>
          </a:xfrm>
        </p:spPr>
        <p:txBody>
          <a:bodyPr anchor="t"/>
          <a:lstStyle>
            <a:lvl1pPr algn="l">
              <a:defRPr sz="3941"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82506" y="2906714"/>
            <a:ext cx="8420100" cy="1500187"/>
          </a:xfrm>
        </p:spPr>
        <p:txBody>
          <a:bodyPr anchor="b"/>
          <a:lstStyle>
            <a:lvl1pPr marL="0" indent="0">
              <a:buNone/>
              <a:defRPr sz="1970">
                <a:solidFill>
                  <a:schemeClr val="tx1">
                    <a:tint val="75000"/>
                  </a:schemeClr>
                </a:solidFill>
              </a:defRPr>
            </a:lvl1pPr>
            <a:lvl2pPr marL="450403" indent="0">
              <a:buNone/>
              <a:defRPr sz="1773">
                <a:solidFill>
                  <a:schemeClr val="tx1">
                    <a:tint val="75000"/>
                  </a:schemeClr>
                </a:solidFill>
              </a:defRPr>
            </a:lvl2pPr>
            <a:lvl3pPr marL="900807" indent="0">
              <a:buNone/>
              <a:defRPr sz="1576">
                <a:solidFill>
                  <a:schemeClr val="tx1">
                    <a:tint val="75000"/>
                  </a:schemeClr>
                </a:solidFill>
              </a:defRPr>
            </a:lvl3pPr>
            <a:lvl4pPr marL="1351210" indent="0">
              <a:buNone/>
              <a:defRPr sz="1379">
                <a:solidFill>
                  <a:schemeClr val="tx1">
                    <a:tint val="75000"/>
                  </a:schemeClr>
                </a:solidFill>
              </a:defRPr>
            </a:lvl4pPr>
            <a:lvl5pPr marL="1801614" indent="0">
              <a:buNone/>
              <a:defRPr sz="1379">
                <a:solidFill>
                  <a:schemeClr val="tx1">
                    <a:tint val="75000"/>
                  </a:schemeClr>
                </a:solidFill>
              </a:defRPr>
            </a:lvl5pPr>
            <a:lvl6pPr marL="2252017" indent="0">
              <a:buNone/>
              <a:defRPr sz="1379">
                <a:solidFill>
                  <a:schemeClr val="tx1">
                    <a:tint val="75000"/>
                  </a:schemeClr>
                </a:solidFill>
              </a:defRPr>
            </a:lvl6pPr>
            <a:lvl7pPr marL="2702420" indent="0">
              <a:buNone/>
              <a:defRPr sz="1379">
                <a:solidFill>
                  <a:schemeClr val="tx1">
                    <a:tint val="75000"/>
                  </a:schemeClr>
                </a:solidFill>
              </a:defRPr>
            </a:lvl7pPr>
            <a:lvl8pPr marL="3152824" indent="0">
              <a:buNone/>
              <a:defRPr sz="1379">
                <a:solidFill>
                  <a:schemeClr val="tx1">
                    <a:tint val="75000"/>
                  </a:schemeClr>
                </a:solidFill>
              </a:defRPr>
            </a:lvl8pPr>
            <a:lvl9pPr marL="3603227" indent="0">
              <a:buNone/>
              <a:defRPr sz="1379">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pPr>
              <a:defRPr/>
            </a:pPr>
            <a:fld id="{B98F260A-3F59-4DA7-88EC-1C33D14A58F0}"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981003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536575" y="1600204"/>
            <a:ext cx="4744907" cy="4525963"/>
          </a:xfrm>
        </p:spPr>
        <p:txBody>
          <a:bodyPr/>
          <a:lstStyle>
            <a:lvl1pPr>
              <a:defRPr sz="2758"/>
            </a:lvl1pPr>
            <a:lvl2pPr>
              <a:defRPr sz="2365"/>
            </a:lvl2pPr>
            <a:lvl3pPr>
              <a:defRPr sz="1970"/>
            </a:lvl3pPr>
            <a:lvl4pPr>
              <a:defRPr sz="1773"/>
            </a:lvl4pPr>
            <a:lvl5pPr>
              <a:defRPr sz="1773"/>
            </a:lvl5pPr>
            <a:lvl6pPr>
              <a:defRPr sz="1773"/>
            </a:lvl6pPr>
            <a:lvl7pPr>
              <a:defRPr sz="1773"/>
            </a:lvl7pPr>
            <a:lvl8pPr>
              <a:defRPr sz="1773"/>
            </a:lvl8pPr>
            <a:lvl9pPr>
              <a:defRPr sz="177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446582" y="1600204"/>
            <a:ext cx="4746625" cy="4525963"/>
          </a:xfrm>
        </p:spPr>
        <p:txBody>
          <a:bodyPr/>
          <a:lstStyle>
            <a:lvl1pPr>
              <a:defRPr sz="2758"/>
            </a:lvl1pPr>
            <a:lvl2pPr>
              <a:defRPr sz="2365"/>
            </a:lvl2pPr>
            <a:lvl3pPr>
              <a:defRPr sz="1970"/>
            </a:lvl3pPr>
            <a:lvl4pPr>
              <a:defRPr sz="1773"/>
            </a:lvl4pPr>
            <a:lvl5pPr>
              <a:defRPr sz="1773"/>
            </a:lvl5pPr>
            <a:lvl6pPr>
              <a:defRPr sz="1773"/>
            </a:lvl6pPr>
            <a:lvl7pPr>
              <a:defRPr sz="1773"/>
            </a:lvl7pPr>
            <a:lvl8pPr>
              <a:defRPr sz="1773"/>
            </a:lvl8pPr>
            <a:lvl9pPr>
              <a:defRPr sz="177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pPr>
              <a:defRPr/>
            </a:pPr>
            <a:fld id="{88461793-ECC4-4787-A335-323D98864F27}"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056537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9"/>
            <a:ext cx="8915400" cy="1143000"/>
          </a:xfr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95303" y="1535113"/>
            <a:ext cx="4376870" cy="639762"/>
          </a:xfrm>
        </p:spPr>
        <p:txBody>
          <a:bodyPr anchor="b"/>
          <a:lstStyle>
            <a:lvl1pPr marL="0" indent="0">
              <a:buNone/>
              <a:defRPr sz="2365" b="1"/>
            </a:lvl1pPr>
            <a:lvl2pPr marL="450403" indent="0">
              <a:buNone/>
              <a:defRPr sz="1970" b="1"/>
            </a:lvl2pPr>
            <a:lvl3pPr marL="900807" indent="0">
              <a:buNone/>
              <a:defRPr sz="1773" b="1"/>
            </a:lvl3pPr>
            <a:lvl4pPr marL="1351210" indent="0">
              <a:buNone/>
              <a:defRPr sz="1576" b="1"/>
            </a:lvl4pPr>
            <a:lvl5pPr marL="1801614" indent="0">
              <a:buNone/>
              <a:defRPr sz="1576" b="1"/>
            </a:lvl5pPr>
            <a:lvl6pPr marL="2252017" indent="0">
              <a:buNone/>
              <a:defRPr sz="1576" b="1"/>
            </a:lvl6pPr>
            <a:lvl7pPr marL="2702420" indent="0">
              <a:buNone/>
              <a:defRPr sz="1576" b="1"/>
            </a:lvl7pPr>
            <a:lvl8pPr marL="3152824" indent="0">
              <a:buNone/>
              <a:defRPr sz="1576" b="1"/>
            </a:lvl8pPr>
            <a:lvl9pPr marL="3603227" indent="0">
              <a:buNone/>
              <a:defRPr sz="1576"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95303" y="2174876"/>
            <a:ext cx="4376870" cy="3951288"/>
          </a:xfrm>
        </p:spPr>
        <p:txBody>
          <a:bodyPr/>
          <a:lstStyle>
            <a:lvl1pPr>
              <a:defRPr sz="2365"/>
            </a:lvl1pPr>
            <a:lvl2pPr>
              <a:defRPr sz="1970"/>
            </a:lvl2pPr>
            <a:lvl3pPr>
              <a:defRPr sz="1773"/>
            </a:lvl3pPr>
            <a:lvl4pPr>
              <a:defRPr sz="1576"/>
            </a:lvl4pPr>
            <a:lvl5pPr>
              <a:defRPr sz="1576"/>
            </a:lvl5pPr>
            <a:lvl6pPr>
              <a:defRPr sz="1576"/>
            </a:lvl6pPr>
            <a:lvl7pPr>
              <a:defRPr sz="1576"/>
            </a:lvl7pPr>
            <a:lvl8pPr>
              <a:defRPr sz="1576"/>
            </a:lvl8pPr>
            <a:lvl9pPr>
              <a:defRPr sz="1576"/>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365" b="1"/>
            </a:lvl1pPr>
            <a:lvl2pPr marL="450403" indent="0">
              <a:buNone/>
              <a:defRPr sz="1970" b="1"/>
            </a:lvl2pPr>
            <a:lvl3pPr marL="900807" indent="0">
              <a:buNone/>
              <a:defRPr sz="1773" b="1"/>
            </a:lvl3pPr>
            <a:lvl4pPr marL="1351210" indent="0">
              <a:buNone/>
              <a:defRPr sz="1576" b="1"/>
            </a:lvl4pPr>
            <a:lvl5pPr marL="1801614" indent="0">
              <a:buNone/>
              <a:defRPr sz="1576" b="1"/>
            </a:lvl5pPr>
            <a:lvl6pPr marL="2252017" indent="0">
              <a:buNone/>
              <a:defRPr sz="1576" b="1"/>
            </a:lvl6pPr>
            <a:lvl7pPr marL="2702420" indent="0">
              <a:buNone/>
              <a:defRPr sz="1576" b="1"/>
            </a:lvl7pPr>
            <a:lvl8pPr marL="3152824" indent="0">
              <a:buNone/>
              <a:defRPr sz="1576" b="1"/>
            </a:lvl8pPr>
            <a:lvl9pPr marL="3603227" indent="0">
              <a:buNone/>
              <a:defRPr sz="1576"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032112" y="2174876"/>
            <a:ext cx="4378590" cy="3951288"/>
          </a:xfrm>
        </p:spPr>
        <p:txBody>
          <a:bodyPr/>
          <a:lstStyle>
            <a:lvl1pPr>
              <a:defRPr sz="2365"/>
            </a:lvl1pPr>
            <a:lvl2pPr>
              <a:defRPr sz="1970"/>
            </a:lvl2pPr>
            <a:lvl3pPr>
              <a:defRPr sz="1773"/>
            </a:lvl3pPr>
            <a:lvl4pPr>
              <a:defRPr sz="1576"/>
            </a:lvl4pPr>
            <a:lvl5pPr>
              <a:defRPr sz="1576"/>
            </a:lvl5pPr>
            <a:lvl6pPr>
              <a:defRPr sz="1576"/>
            </a:lvl6pPr>
            <a:lvl7pPr>
              <a:defRPr sz="1576"/>
            </a:lvl7pPr>
            <a:lvl8pPr>
              <a:defRPr sz="1576"/>
            </a:lvl8pPr>
            <a:lvl9pPr>
              <a:defRPr sz="1576"/>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pPr>
              <a:defRPr/>
            </a:pPr>
            <a:endParaRPr lang="en-US" altLang="ja-JP">
              <a:solidFill>
                <a:prstClr val="black">
                  <a:tint val="75000"/>
                </a:prstClr>
              </a:solidFill>
            </a:endParaRPr>
          </a:p>
        </p:txBody>
      </p:sp>
      <p:sp>
        <p:nvSpPr>
          <p:cNvPr id="8" name="フッター プレースホルダ 7"/>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pPr>
              <a:defRPr/>
            </a:pPr>
            <a:fld id="{B9CABB1E-BCBD-4F31-B726-1573E7163F27}"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973580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pPr>
              <a:defRPr/>
            </a:pPr>
            <a:endParaRPr lang="en-US" altLang="ja-JP">
              <a:solidFill>
                <a:prstClr val="black">
                  <a:tint val="75000"/>
                </a:prstClr>
              </a:solidFill>
            </a:endParaRPr>
          </a:p>
        </p:txBody>
      </p:sp>
      <p:sp>
        <p:nvSpPr>
          <p:cNvPr id="4" name="フッター プレースホルダ 3"/>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pPr>
              <a:defRPr/>
            </a:pPr>
            <a:fld id="{20CACE3C-0C5C-4F58-AD2C-39B571D711E8}"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430960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pPr>
              <a:defRPr/>
            </a:pPr>
            <a:endParaRPr lang="en-US" altLang="ja-JP">
              <a:solidFill>
                <a:prstClr val="black">
                  <a:tint val="75000"/>
                </a:prstClr>
              </a:solidFill>
            </a:endParaRPr>
          </a:p>
        </p:txBody>
      </p:sp>
      <p:sp>
        <p:nvSpPr>
          <p:cNvPr id="3" name="フッター プレースホルダ 2"/>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pPr>
              <a:defRPr/>
            </a:pPr>
            <a:fld id="{490DF1FD-3B80-4A72-847A-3CF2F7B0ABB2}"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867593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1"/>
            <a:ext cx="3259006" cy="1162050"/>
          </a:xfrm>
        </p:spPr>
        <p:txBody>
          <a:bodyPr anchor="b"/>
          <a:lstStyle>
            <a:lvl1pPr algn="l">
              <a:defRPr sz="1970" b="1"/>
            </a:lvl1pPr>
          </a:lstStyle>
          <a:p>
            <a:r>
              <a:rPr kumimoji="1" lang="ja-JP" altLang="en-US"/>
              <a:t>マスタ タイトルの書式設定</a:t>
            </a:r>
          </a:p>
        </p:txBody>
      </p:sp>
      <p:sp>
        <p:nvSpPr>
          <p:cNvPr id="3" name="コンテンツ プレースホルダ 2"/>
          <p:cNvSpPr>
            <a:spLocks noGrp="1"/>
          </p:cNvSpPr>
          <p:nvPr>
            <p:ph idx="1"/>
          </p:nvPr>
        </p:nvSpPr>
        <p:spPr>
          <a:xfrm>
            <a:off x="3872971" y="273052"/>
            <a:ext cx="5537729" cy="5853113"/>
          </a:xfrm>
        </p:spPr>
        <p:txBody>
          <a:bodyPr/>
          <a:lstStyle>
            <a:lvl1pPr>
              <a:defRPr sz="3152"/>
            </a:lvl1pPr>
            <a:lvl2pPr>
              <a:defRPr sz="2758"/>
            </a:lvl2pPr>
            <a:lvl3pPr>
              <a:defRPr sz="2365"/>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1" y="1435103"/>
            <a:ext cx="3259006" cy="4691063"/>
          </a:xfrm>
        </p:spPr>
        <p:txBody>
          <a:bodyPr/>
          <a:lstStyle>
            <a:lvl1pPr marL="0" indent="0">
              <a:buNone/>
              <a:defRPr sz="1379"/>
            </a:lvl1pPr>
            <a:lvl2pPr marL="450403" indent="0">
              <a:buNone/>
              <a:defRPr sz="1182"/>
            </a:lvl2pPr>
            <a:lvl3pPr marL="900807" indent="0">
              <a:buNone/>
              <a:defRPr sz="985"/>
            </a:lvl3pPr>
            <a:lvl4pPr marL="1351210" indent="0">
              <a:buNone/>
              <a:defRPr sz="887"/>
            </a:lvl4pPr>
            <a:lvl5pPr marL="1801614" indent="0">
              <a:buNone/>
              <a:defRPr sz="887"/>
            </a:lvl5pPr>
            <a:lvl6pPr marL="2252017" indent="0">
              <a:buNone/>
              <a:defRPr sz="887"/>
            </a:lvl6pPr>
            <a:lvl7pPr marL="2702420" indent="0">
              <a:buNone/>
              <a:defRPr sz="887"/>
            </a:lvl7pPr>
            <a:lvl8pPr marL="3152824" indent="0">
              <a:buNone/>
              <a:defRPr sz="887"/>
            </a:lvl8pPr>
            <a:lvl9pPr marL="3603227" indent="0">
              <a:buNone/>
              <a:defRPr sz="887"/>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pPr>
              <a:defRPr/>
            </a:pPr>
            <a:fld id="{39B8A139-1B1C-49CE-A75B-3A8B44AA5FA2}"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553432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0"/>
            <a:ext cx="5943600" cy="566738"/>
          </a:xfrm>
        </p:spPr>
        <p:txBody>
          <a:bodyPr anchor="b"/>
          <a:lstStyle>
            <a:lvl1pPr algn="l">
              <a:defRPr sz="1970" b="1"/>
            </a:lvl1pPr>
          </a:lstStyle>
          <a:p>
            <a:r>
              <a:rPr kumimoji="1" lang="ja-JP" altLang="en-US"/>
              <a:t>マスタ タイトルの書式設定</a:t>
            </a:r>
          </a:p>
        </p:txBody>
      </p:sp>
      <p:sp>
        <p:nvSpPr>
          <p:cNvPr id="3" name="図プレースホルダ 2"/>
          <p:cNvSpPr>
            <a:spLocks noGrp="1"/>
          </p:cNvSpPr>
          <p:nvPr>
            <p:ph type="pic" idx="1"/>
          </p:nvPr>
        </p:nvSpPr>
        <p:spPr>
          <a:xfrm>
            <a:off x="1941646" y="612775"/>
            <a:ext cx="5943600" cy="4114800"/>
          </a:xfrm>
        </p:spPr>
        <p:txBody>
          <a:bodyPr/>
          <a:lstStyle>
            <a:lvl1pPr marL="0" indent="0">
              <a:buNone/>
              <a:defRPr sz="3152"/>
            </a:lvl1pPr>
            <a:lvl2pPr marL="450403" indent="0">
              <a:buNone/>
              <a:defRPr sz="2758"/>
            </a:lvl2pPr>
            <a:lvl3pPr marL="900807" indent="0">
              <a:buNone/>
              <a:defRPr sz="2365"/>
            </a:lvl3pPr>
            <a:lvl4pPr marL="1351210" indent="0">
              <a:buNone/>
              <a:defRPr sz="1970"/>
            </a:lvl4pPr>
            <a:lvl5pPr marL="1801614" indent="0">
              <a:buNone/>
              <a:defRPr sz="1970"/>
            </a:lvl5pPr>
            <a:lvl6pPr marL="2252017" indent="0">
              <a:buNone/>
              <a:defRPr sz="1970"/>
            </a:lvl6pPr>
            <a:lvl7pPr marL="2702420" indent="0">
              <a:buNone/>
              <a:defRPr sz="1970"/>
            </a:lvl7pPr>
            <a:lvl8pPr marL="3152824" indent="0">
              <a:buNone/>
              <a:defRPr sz="1970"/>
            </a:lvl8pPr>
            <a:lvl9pPr marL="3603227" indent="0">
              <a:buNone/>
              <a:defRPr sz="1970"/>
            </a:lvl9pPr>
          </a:lstStyle>
          <a:p>
            <a:endParaRPr kumimoji="1" lang="ja-JP" altLang="en-US"/>
          </a:p>
        </p:txBody>
      </p:sp>
      <p:sp>
        <p:nvSpPr>
          <p:cNvPr id="4" name="テキスト プレースホルダ 3"/>
          <p:cNvSpPr>
            <a:spLocks noGrp="1"/>
          </p:cNvSpPr>
          <p:nvPr>
            <p:ph type="body" sz="half" idx="2"/>
          </p:nvPr>
        </p:nvSpPr>
        <p:spPr>
          <a:xfrm>
            <a:off x="1941646" y="5367338"/>
            <a:ext cx="5943600" cy="804862"/>
          </a:xfrm>
        </p:spPr>
        <p:txBody>
          <a:bodyPr/>
          <a:lstStyle>
            <a:lvl1pPr marL="0" indent="0">
              <a:buNone/>
              <a:defRPr sz="1379"/>
            </a:lvl1pPr>
            <a:lvl2pPr marL="450403" indent="0">
              <a:buNone/>
              <a:defRPr sz="1182"/>
            </a:lvl2pPr>
            <a:lvl3pPr marL="900807" indent="0">
              <a:buNone/>
              <a:defRPr sz="985"/>
            </a:lvl3pPr>
            <a:lvl4pPr marL="1351210" indent="0">
              <a:buNone/>
              <a:defRPr sz="887"/>
            </a:lvl4pPr>
            <a:lvl5pPr marL="1801614" indent="0">
              <a:buNone/>
              <a:defRPr sz="887"/>
            </a:lvl5pPr>
            <a:lvl6pPr marL="2252017" indent="0">
              <a:buNone/>
              <a:defRPr sz="887"/>
            </a:lvl6pPr>
            <a:lvl7pPr marL="2702420" indent="0">
              <a:buNone/>
              <a:defRPr sz="887"/>
            </a:lvl7pPr>
            <a:lvl8pPr marL="3152824" indent="0">
              <a:buNone/>
              <a:defRPr sz="887"/>
            </a:lvl8pPr>
            <a:lvl9pPr marL="3603227" indent="0">
              <a:buNone/>
              <a:defRPr sz="887"/>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pPr>
              <a:defRPr/>
            </a:pPr>
            <a:fld id="{12158FE0-898B-4AC2-881C-E4091CE858A6}"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76120830"/>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4.xml" Type="http://schemas.openxmlformats.org/officeDocument/2006/relationships/slideLayout"/><Relationship Id="rId10" Target="../slideLayouts/slideLayout23.xml" Type="http://schemas.openxmlformats.org/officeDocument/2006/relationships/slideLayout"/><Relationship Id="rId11" Target="../slideLayouts/slideLayout24.xml" Type="http://schemas.openxmlformats.org/officeDocument/2006/relationships/slideLayout"/><Relationship Id="rId12" Target="../theme/theme2.xml" Type="http://schemas.openxmlformats.org/officeDocument/2006/relationships/theme"/><Relationship Id="rId13" Target="../media/image3.png" Type="http://schemas.openxmlformats.org/officeDocument/2006/relationships/image"/><Relationship Id="rId14" Target="../media/image4.png" Type="http://schemas.openxmlformats.org/officeDocument/2006/relationships/image"/><Relationship Id="rId15" Target="../media/image5.png" Type="http://schemas.openxmlformats.org/officeDocument/2006/relationships/image"/><Relationship Id="rId16" Target="../media/image2.wmf" Type="http://schemas.openxmlformats.org/officeDocument/2006/relationships/image"/><Relationship Id="rId2" Target="../slideLayouts/slideLayout15.xml" Type="http://schemas.openxmlformats.org/officeDocument/2006/relationships/slideLayout"/><Relationship Id="rId3" Target="../slideLayouts/slideLayout16.xml" Type="http://schemas.openxmlformats.org/officeDocument/2006/relationships/slideLayout"/><Relationship Id="rId4" Target="../slideLayouts/slideLayout17.xml" Type="http://schemas.openxmlformats.org/officeDocument/2006/relationships/slideLayout"/><Relationship Id="rId5" Target="../slideLayouts/slideLayout18.xml" Type="http://schemas.openxmlformats.org/officeDocument/2006/relationships/slideLayout"/><Relationship Id="rId6" Target="../slideLayouts/slideLayout19.xml" Type="http://schemas.openxmlformats.org/officeDocument/2006/relationships/slideLayout"/><Relationship Id="rId7" Target="../slideLayouts/slideLayout20.xml" Type="http://schemas.openxmlformats.org/officeDocument/2006/relationships/slideLayout"/><Relationship Id="rId8" Target="../slideLayouts/slideLayout21.xml" Type="http://schemas.openxmlformats.org/officeDocument/2006/relationships/slideLayout"/><Relationship Id="rId9" Target="../slideLayouts/slideLayout22.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9"/>
            <a:ext cx="89154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95299" y="6356354"/>
            <a:ext cx="2311400" cy="365125"/>
          </a:xfrm>
          <a:prstGeom prst="rect">
            <a:avLst/>
          </a:prstGeom>
        </p:spPr>
        <p:txBody>
          <a:bodyPr vert="horz" lIns="91440" tIns="45720" rIns="91440" bIns="45720" rtlCol="0" anchor="ctr"/>
          <a:lstStyle>
            <a:lvl1pPr algn="l">
              <a:defRPr sz="1182">
                <a:solidFill>
                  <a:schemeClr val="tx1">
                    <a:tint val="75000"/>
                  </a:schemeClr>
                </a:solidFill>
              </a:defRPr>
            </a:lvl1p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3"/>
          </p:nvPr>
        </p:nvSpPr>
        <p:spPr>
          <a:xfrm>
            <a:off x="3384550" y="6356354"/>
            <a:ext cx="3136900" cy="365125"/>
          </a:xfrm>
          <a:prstGeom prst="rect">
            <a:avLst/>
          </a:prstGeom>
        </p:spPr>
        <p:txBody>
          <a:bodyPr vert="horz" lIns="91440" tIns="45720" rIns="91440" bIns="45720" rtlCol="0" anchor="ctr"/>
          <a:lstStyle>
            <a:lvl1pPr algn="ctr">
              <a:defRPr sz="1182">
                <a:solidFill>
                  <a:schemeClr val="tx1">
                    <a:tint val="75000"/>
                  </a:schemeClr>
                </a:solidFill>
              </a:defRPr>
            </a:lvl1p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4"/>
          </p:nvPr>
        </p:nvSpPr>
        <p:spPr>
          <a:xfrm>
            <a:off x="7594600" y="6492876"/>
            <a:ext cx="2311400" cy="365125"/>
          </a:xfrm>
          <a:prstGeom prst="rect">
            <a:avLst/>
          </a:prstGeom>
        </p:spPr>
        <p:txBody>
          <a:bodyPr vert="horz" lIns="91440" tIns="45720" rIns="91440" bIns="45720" rtlCol="0" anchor="ctr"/>
          <a:lstStyle>
            <a:lvl1pPr algn="r">
              <a:defRPr sz="1576">
                <a:solidFill>
                  <a:schemeClr val="tx1"/>
                </a:solidFill>
              </a:defRPr>
            </a:lvl1pPr>
          </a:lstStyle>
          <a:p>
            <a:pPr>
              <a:defRPr/>
            </a:pPr>
            <a:fld id="{E786FA0B-B174-4657-9347-2E94F3558E59}" type="slidenum">
              <a:rPr lang="en-US" altLang="ja-JP" smtClean="0"/>
              <a:pPr>
                <a:defRPr/>
              </a:pPr>
              <a:t>‹#›</a:t>
            </a:fld>
            <a:endParaRPr lang="en-US" altLang="ja-JP" dirty="0"/>
          </a:p>
        </p:txBody>
      </p:sp>
    </p:spTree>
    <p:extLst>
      <p:ext uri="{BB962C8B-B14F-4D97-AF65-F5344CB8AC3E}">
        <p14:creationId xmlns:p14="http://schemas.microsoft.com/office/powerpoint/2010/main" val="3384151776"/>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 id="2147483793" r:id="rId13"/>
  </p:sldLayoutIdLst>
  <p:hf sldNum="0" hdr="0" dt="0"/>
  <p:txStyles>
    <p:titleStyle>
      <a:lvl1pPr algn="ctr" defTabSz="900807" rtl="0" eaLnBrk="1" latinLnBrk="0" hangingPunct="1">
        <a:spcBef>
          <a:spcPct val="0"/>
        </a:spcBef>
        <a:buNone/>
        <a:defRPr kumimoji="1" sz="4335" kern="1200">
          <a:solidFill>
            <a:schemeClr val="tx1"/>
          </a:solidFill>
          <a:latin typeface="+mj-lt"/>
          <a:ea typeface="+mj-ea"/>
          <a:cs typeface="+mj-cs"/>
        </a:defRPr>
      </a:lvl1pPr>
    </p:titleStyle>
    <p:bodyStyle>
      <a:lvl1pPr marL="337802" indent="-337802" algn="l" defTabSz="900807" rtl="0" eaLnBrk="1" latinLnBrk="0" hangingPunct="1">
        <a:spcBef>
          <a:spcPct val="20000"/>
        </a:spcBef>
        <a:buFont typeface="Arial" pitchFamily="34" charset="0"/>
        <a:buChar char="•"/>
        <a:defRPr kumimoji="1" sz="3152" kern="1200">
          <a:solidFill>
            <a:schemeClr val="tx1"/>
          </a:solidFill>
          <a:latin typeface="+mn-lt"/>
          <a:ea typeface="+mn-ea"/>
          <a:cs typeface="+mn-cs"/>
        </a:defRPr>
      </a:lvl1pPr>
      <a:lvl2pPr marL="731906" indent="-281502" algn="l" defTabSz="900807" rtl="0" eaLnBrk="1" latinLnBrk="0" hangingPunct="1">
        <a:spcBef>
          <a:spcPct val="20000"/>
        </a:spcBef>
        <a:buFont typeface="Arial" pitchFamily="34" charset="0"/>
        <a:buChar char="–"/>
        <a:defRPr kumimoji="1" sz="2758" kern="1200">
          <a:solidFill>
            <a:schemeClr val="tx1"/>
          </a:solidFill>
          <a:latin typeface="+mn-lt"/>
          <a:ea typeface="+mn-ea"/>
          <a:cs typeface="+mn-cs"/>
        </a:defRPr>
      </a:lvl2pPr>
      <a:lvl3pPr marL="1126009" indent="-225202" algn="l" defTabSz="900807" rtl="0" eaLnBrk="1" latinLnBrk="0" hangingPunct="1">
        <a:spcBef>
          <a:spcPct val="20000"/>
        </a:spcBef>
        <a:buFont typeface="Arial" pitchFamily="34" charset="0"/>
        <a:buChar char="•"/>
        <a:defRPr kumimoji="1" sz="2365" kern="1200">
          <a:solidFill>
            <a:schemeClr val="tx1"/>
          </a:solidFill>
          <a:latin typeface="+mn-lt"/>
          <a:ea typeface="+mn-ea"/>
          <a:cs typeface="+mn-cs"/>
        </a:defRPr>
      </a:lvl3pPr>
      <a:lvl4pPr marL="1576412" indent="-225202" algn="l" defTabSz="900807" rtl="0" eaLnBrk="1" latinLnBrk="0" hangingPunct="1">
        <a:spcBef>
          <a:spcPct val="20000"/>
        </a:spcBef>
        <a:buFont typeface="Arial" pitchFamily="34" charset="0"/>
        <a:buChar char="–"/>
        <a:defRPr kumimoji="1" sz="1970" kern="1200">
          <a:solidFill>
            <a:schemeClr val="tx1"/>
          </a:solidFill>
          <a:latin typeface="+mn-lt"/>
          <a:ea typeface="+mn-ea"/>
          <a:cs typeface="+mn-cs"/>
        </a:defRPr>
      </a:lvl4pPr>
      <a:lvl5pPr marL="2026816" indent="-225202" algn="l" defTabSz="900807" rtl="0" eaLnBrk="1" latinLnBrk="0" hangingPunct="1">
        <a:spcBef>
          <a:spcPct val="20000"/>
        </a:spcBef>
        <a:buFont typeface="Arial" pitchFamily="34" charset="0"/>
        <a:buChar char="»"/>
        <a:defRPr kumimoji="1" sz="1970" kern="1200">
          <a:solidFill>
            <a:schemeClr val="tx1"/>
          </a:solidFill>
          <a:latin typeface="+mn-lt"/>
          <a:ea typeface="+mn-ea"/>
          <a:cs typeface="+mn-cs"/>
        </a:defRPr>
      </a:lvl5pPr>
      <a:lvl6pPr marL="2477219" indent="-225202" algn="l" defTabSz="900807" rtl="0" eaLnBrk="1" latinLnBrk="0" hangingPunct="1">
        <a:spcBef>
          <a:spcPct val="20000"/>
        </a:spcBef>
        <a:buFont typeface="Arial" pitchFamily="34" charset="0"/>
        <a:buChar char="•"/>
        <a:defRPr kumimoji="1" sz="1970" kern="1200">
          <a:solidFill>
            <a:schemeClr val="tx1"/>
          </a:solidFill>
          <a:latin typeface="+mn-lt"/>
          <a:ea typeface="+mn-ea"/>
          <a:cs typeface="+mn-cs"/>
        </a:defRPr>
      </a:lvl6pPr>
      <a:lvl7pPr marL="2927623" indent="-225202" algn="l" defTabSz="900807" rtl="0" eaLnBrk="1" latinLnBrk="0" hangingPunct="1">
        <a:spcBef>
          <a:spcPct val="20000"/>
        </a:spcBef>
        <a:buFont typeface="Arial" pitchFamily="34" charset="0"/>
        <a:buChar char="•"/>
        <a:defRPr kumimoji="1" sz="1970" kern="1200">
          <a:solidFill>
            <a:schemeClr val="tx1"/>
          </a:solidFill>
          <a:latin typeface="+mn-lt"/>
          <a:ea typeface="+mn-ea"/>
          <a:cs typeface="+mn-cs"/>
        </a:defRPr>
      </a:lvl7pPr>
      <a:lvl8pPr marL="3378026" indent="-225202" algn="l" defTabSz="900807" rtl="0" eaLnBrk="1" latinLnBrk="0" hangingPunct="1">
        <a:spcBef>
          <a:spcPct val="20000"/>
        </a:spcBef>
        <a:buFont typeface="Arial" pitchFamily="34" charset="0"/>
        <a:buChar char="•"/>
        <a:defRPr kumimoji="1" sz="1970" kern="1200">
          <a:solidFill>
            <a:schemeClr val="tx1"/>
          </a:solidFill>
          <a:latin typeface="+mn-lt"/>
          <a:ea typeface="+mn-ea"/>
          <a:cs typeface="+mn-cs"/>
        </a:defRPr>
      </a:lvl8pPr>
      <a:lvl9pPr marL="3828429" indent="-225202" algn="l" defTabSz="900807" rtl="0" eaLnBrk="1" latinLnBrk="0" hangingPunct="1">
        <a:spcBef>
          <a:spcPct val="20000"/>
        </a:spcBef>
        <a:buFont typeface="Arial" pitchFamily="34" charset="0"/>
        <a:buChar char="•"/>
        <a:defRPr kumimoji="1" sz="1970" kern="1200">
          <a:solidFill>
            <a:schemeClr val="tx1"/>
          </a:solidFill>
          <a:latin typeface="+mn-lt"/>
          <a:ea typeface="+mn-ea"/>
          <a:cs typeface="+mn-cs"/>
        </a:defRPr>
      </a:lvl9pPr>
    </p:bodyStyle>
    <p:otherStyle>
      <a:defPPr>
        <a:defRPr lang="ja-JP"/>
      </a:defPPr>
      <a:lvl1pPr marL="0" algn="l" defTabSz="900807" rtl="0" eaLnBrk="1" latinLnBrk="0" hangingPunct="1">
        <a:defRPr kumimoji="1" sz="1773" kern="1200">
          <a:solidFill>
            <a:schemeClr val="tx1"/>
          </a:solidFill>
          <a:latin typeface="+mn-lt"/>
          <a:ea typeface="+mn-ea"/>
          <a:cs typeface="+mn-cs"/>
        </a:defRPr>
      </a:lvl1pPr>
      <a:lvl2pPr marL="450403" algn="l" defTabSz="900807" rtl="0" eaLnBrk="1" latinLnBrk="0" hangingPunct="1">
        <a:defRPr kumimoji="1" sz="1773" kern="1200">
          <a:solidFill>
            <a:schemeClr val="tx1"/>
          </a:solidFill>
          <a:latin typeface="+mn-lt"/>
          <a:ea typeface="+mn-ea"/>
          <a:cs typeface="+mn-cs"/>
        </a:defRPr>
      </a:lvl2pPr>
      <a:lvl3pPr marL="900807" algn="l" defTabSz="900807" rtl="0" eaLnBrk="1" latinLnBrk="0" hangingPunct="1">
        <a:defRPr kumimoji="1" sz="1773" kern="1200">
          <a:solidFill>
            <a:schemeClr val="tx1"/>
          </a:solidFill>
          <a:latin typeface="+mn-lt"/>
          <a:ea typeface="+mn-ea"/>
          <a:cs typeface="+mn-cs"/>
        </a:defRPr>
      </a:lvl3pPr>
      <a:lvl4pPr marL="1351210" algn="l" defTabSz="900807" rtl="0" eaLnBrk="1" latinLnBrk="0" hangingPunct="1">
        <a:defRPr kumimoji="1" sz="1773" kern="1200">
          <a:solidFill>
            <a:schemeClr val="tx1"/>
          </a:solidFill>
          <a:latin typeface="+mn-lt"/>
          <a:ea typeface="+mn-ea"/>
          <a:cs typeface="+mn-cs"/>
        </a:defRPr>
      </a:lvl4pPr>
      <a:lvl5pPr marL="1801614" algn="l" defTabSz="900807" rtl="0" eaLnBrk="1" latinLnBrk="0" hangingPunct="1">
        <a:defRPr kumimoji="1" sz="1773" kern="1200">
          <a:solidFill>
            <a:schemeClr val="tx1"/>
          </a:solidFill>
          <a:latin typeface="+mn-lt"/>
          <a:ea typeface="+mn-ea"/>
          <a:cs typeface="+mn-cs"/>
        </a:defRPr>
      </a:lvl5pPr>
      <a:lvl6pPr marL="2252017" algn="l" defTabSz="900807" rtl="0" eaLnBrk="1" latinLnBrk="0" hangingPunct="1">
        <a:defRPr kumimoji="1" sz="1773" kern="1200">
          <a:solidFill>
            <a:schemeClr val="tx1"/>
          </a:solidFill>
          <a:latin typeface="+mn-lt"/>
          <a:ea typeface="+mn-ea"/>
          <a:cs typeface="+mn-cs"/>
        </a:defRPr>
      </a:lvl6pPr>
      <a:lvl7pPr marL="2702420" algn="l" defTabSz="900807" rtl="0" eaLnBrk="1" latinLnBrk="0" hangingPunct="1">
        <a:defRPr kumimoji="1" sz="1773" kern="1200">
          <a:solidFill>
            <a:schemeClr val="tx1"/>
          </a:solidFill>
          <a:latin typeface="+mn-lt"/>
          <a:ea typeface="+mn-ea"/>
          <a:cs typeface="+mn-cs"/>
        </a:defRPr>
      </a:lvl7pPr>
      <a:lvl8pPr marL="3152824" algn="l" defTabSz="900807" rtl="0" eaLnBrk="1" latinLnBrk="0" hangingPunct="1">
        <a:defRPr kumimoji="1" sz="1773" kern="1200">
          <a:solidFill>
            <a:schemeClr val="tx1"/>
          </a:solidFill>
          <a:latin typeface="+mn-lt"/>
          <a:ea typeface="+mn-ea"/>
          <a:cs typeface="+mn-cs"/>
        </a:defRPr>
      </a:lvl8pPr>
      <a:lvl9pPr marL="3603227" algn="l" defTabSz="900807" rtl="0" eaLnBrk="1" latinLnBrk="0" hangingPunct="1">
        <a:defRPr kumimoji="1" sz="177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Rectangle 3"/>
          <p:cNvSpPr>
            <a:spLocks noGrp="1" noChangeArrowheads="1"/>
          </p:cNvSpPr>
          <p:nvPr>
            <p:ph type="body" idx="1"/>
          </p:nvPr>
        </p:nvSpPr>
        <p:spPr>
          <a:xfrm>
            <a:off x="495300" y="1600201"/>
            <a:ext cx="8915400" cy="4525963"/>
          </a:xfrm>
          <a:prstGeom prst="rect">
            <a:avLst/>
          </a:prstGeom>
          <a:noFill/>
          <a:ln>
            <a:noFill/>
          </a:ln>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026" name="Rectangle 5"/>
          <p:cNvSpPr>
            <a:spLocks noGrp="1" noChangeArrowheads="1"/>
          </p:cNvSpPr>
          <p:nvPr>
            <p:ph type="ftr" sz="quarter" idx="3"/>
          </p:nvPr>
        </p:nvSpPr>
        <p:spPr>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ＭＳ Ｐゴシック" pitchFamily="50" charset="-128"/>
              </a:defRPr>
            </a:lvl1pPr>
          </a:lstStyle>
          <a:p>
            <a:pPr>
              <a:defRPr/>
            </a:pPr>
            <a:endParaRPr lang="en-US" altLang="ja-JP"/>
          </a:p>
        </p:txBody>
      </p:sp>
      <p:sp>
        <p:nvSpPr>
          <p:cNvPr id="1027" name="Rectangle 6"/>
          <p:cNvSpPr>
            <a:spLocks noGrp="1" noChangeArrowheads="1"/>
          </p:cNvSpPr>
          <p:nvPr>
            <p:ph type="sldNum" sz="quarter" idx="4"/>
          </p:nvPr>
        </p:nvSpPr>
        <p:spPr>
          <a:xfrm>
            <a:off x="7594600" y="6237288"/>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pitchFamily="50" charset="-128"/>
              </a:defRPr>
            </a:lvl1pPr>
          </a:lstStyle>
          <a:p>
            <a:pPr>
              <a:defRPr/>
            </a:pPr>
            <a:fld id="{FFDCE21E-3BF4-4A13-BE4A-B95BE9787BE2}" type="slidenum">
              <a:rPr lang="en-US" altLang="ja-JP"/>
              <a:pPr>
                <a:defRPr/>
              </a:pPr>
              <a:t>‹#›</a:t>
            </a:fld>
            <a:endParaRPr lang="en-US" altLang="ja-JP" dirty="0"/>
          </a:p>
        </p:txBody>
      </p:sp>
      <p:grpSp>
        <p:nvGrpSpPr>
          <p:cNvPr id="1028" name="Group 18"/>
          <p:cNvGrpSpPr/>
          <p:nvPr userDrawn="1"/>
        </p:nvGrpSpPr>
        <p:grpSpPr>
          <a:xfrm>
            <a:off x="0" y="116633"/>
            <a:ext cx="9906000" cy="388413"/>
            <a:chOff x="0" y="0"/>
            <a:chExt cx="5760" cy="344"/>
          </a:xfrm>
        </p:grpSpPr>
        <p:pic>
          <p:nvPicPr>
            <p:cNvPr id="1029" name="Picture 9" descr="mlit_top"/>
            <p:cNvPicPr>
              <a:picLocks noChangeAspect="1" noChangeArrowheads="1"/>
            </p:cNvPicPr>
            <p:nvPr userDrawn="1"/>
          </p:nvPicPr>
          <p:blipFill>
            <a:blip r:embed="rId13"/>
            <a:srcRect t="26801" b="65286"/>
            <a:stretch>
              <a:fillRect/>
            </a:stretch>
          </p:blipFill>
          <p:spPr>
            <a:xfrm>
              <a:off x="0" y="300"/>
              <a:ext cx="5760" cy="44"/>
            </a:xfrm>
            <a:prstGeom prst="rect">
              <a:avLst/>
            </a:prstGeom>
            <a:noFill/>
            <a:ln>
              <a:noFill/>
            </a:ln>
          </p:spPr>
        </p:pic>
        <p:grpSp>
          <p:nvGrpSpPr>
            <p:cNvPr id="1030" name="Group 17"/>
            <p:cNvGrpSpPr/>
            <p:nvPr userDrawn="1"/>
          </p:nvGrpSpPr>
          <p:grpSpPr>
            <a:xfrm>
              <a:off x="0" y="0"/>
              <a:ext cx="5760" cy="318"/>
              <a:chOff x="0" y="0"/>
              <a:chExt cx="5760" cy="318"/>
            </a:xfrm>
          </p:grpSpPr>
          <p:pic>
            <p:nvPicPr>
              <p:cNvPr id="1031" name="Picture 11" descr="mlit_top"/>
              <p:cNvPicPr>
                <a:picLocks noChangeAspect="1" noChangeArrowheads="1"/>
              </p:cNvPicPr>
              <p:nvPr userDrawn="1"/>
            </p:nvPicPr>
            <p:blipFill>
              <a:blip r:embed="rId14"/>
              <a:srcRect r="66945" b="42805"/>
              <a:stretch>
                <a:fillRect/>
              </a:stretch>
            </p:blipFill>
            <p:spPr>
              <a:xfrm>
                <a:off x="3856" y="0"/>
                <a:ext cx="1904" cy="318"/>
              </a:xfrm>
              <a:prstGeom prst="rect">
                <a:avLst/>
              </a:prstGeom>
              <a:noFill/>
              <a:ln>
                <a:noFill/>
              </a:ln>
            </p:spPr>
          </p:pic>
          <p:pic>
            <p:nvPicPr>
              <p:cNvPr id="1032" name="Picture 16" descr="mlit_top"/>
              <p:cNvPicPr>
                <a:picLocks noChangeAspect="1" noChangeArrowheads="1"/>
              </p:cNvPicPr>
              <p:nvPr userDrawn="1"/>
            </p:nvPicPr>
            <p:blipFill>
              <a:blip r:embed="rId15"/>
              <a:srcRect l="50000" b="42805"/>
              <a:stretch>
                <a:fillRect/>
              </a:stretch>
            </p:blipFill>
            <p:spPr>
              <a:xfrm>
                <a:off x="1043" y="0"/>
                <a:ext cx="2880" cy="318"/>
              </a:xfrm>
              <a:prstGeom prst="rect">
                <a:avLst/>
              </a:prstGeom>
              <a:noFill/>
              <a:ln>
                <a:noFill/>
              </a:ln>
            </p:spPr>
          </p:pic>
          <p:pic>
            <p:nvPicPr>
              <p:cNvPr id="1033" name="Picture 10" descr="mlit_top"/>
              <p:cNvPicPr>
                <a:picLocks noChangeAspect="1" noChangeArrowheads="1"/>
              </p:cNvPicPr>
              <p:nvPr userDrawn="1"/>
            </p:nvPicPr>
            <p:blipFill>
              <a:blip r:embed="rId15"/>
              <a:srcRect l="68906" b="42805"/>
              <a:stretch>
                <a:fillRect/>
              </a:stretch>
            </p:blipFill>
            <p:spPr>
              <a:xfrm>
                <a:off x="0" y="0"/>
                <a:ext cx="1791" cy="318"/>
              </a:xfrm>
              <a:prstGeom prst="rect">
                <a:avLst/>
              </a:prstGeom>
              <a:noFill/>
              <a:ln>
                <a:noFill/>
              </a:ln>
            </p:spPr>
          </p:pic>
        </p:grpSp>
      </p:grpSp>
      <p:sp>
        <p:nvSpPr>
          <p:cNvPr id="1034" name="Rectangle 2"/>
          <p:cNvSpPr>
            <a:spLocks noGrp="1" noChangeArrowheads="1"/>
          </p:cNvSpPr>
          <p:nvPr>
            <p:ph type="title"/>
          </p:nvPr>
        </p:nvSpPr>
        <p:spPr>
          <a:xfrm>
            <a:off x="0" y="0"/>
            <a:ext cx="8385381" cy="476250"/>
          </a:xfrm>
          <a:prstGeom prst="rect">
            <a:avLst/>
          </a:prstGeom>
          <a:noFill/>
          <a:ln>
            <a:noFill/>
          </a:ln>
        </p:spPr>
        <p:txBody>
          <a:bodyPr vert="horz" wrap="square" lIns="91440" tIns="45720" rIns="91440" bIns="45720" numCol="1" anchor="ctr" anchorCtr="0" compatLnSpc="1">
            <a:prstTxWarp prst="textNoShape">
              <a:avLst/>
            </a:prstTxWarp>
          </a:bodyPr>
          <a:lstStyle/>
          <a:p>
            <a:pPr lvl="0"/>
            <a:r>
              <a:rPr lang="ja-JP" altLang="en-US" dirty="0"/>
              <a:t>マスタ タイトルの書式設定</a:t>
            </a:r>
          </a:p>
        </p:txBody>
      </p:sp>
      <p:pic>
        <p:nvPicPr>
          <p:cNvPr id="1035" name="Picture 14"/>
          <p:cNvPicPr>
            <a:picLocks noChangeAspect="1" noChangeArrowheads="1"/>
          </p:cNvPicPr>
          <p:nvPr userDrawn="1"/>
        </p:nvPicPr>
        <p:blipFill>
          <a:blip r:embed="rId16"/>
          <a:srcRect t="3670"/>
          <a:stretch>
            <a:fillRect/>
          </a:stretch>
        </p:blipFill>
        <p:spPr>
          <a:xfrm>
            <a:off x="8225765" y="1"/>
            <a:ext cx="1680236" cy="333375"/>
          </a:xfrm>
          <a:prstGeom prst="rect">
            <a:avLst/>
          </a:prstGeom>
          <a:noFill/>
          <a:ln>
            <a:noFill/>
          </a:ln>
        </p:spPr>
      </p:pic>
    </p:spTree>
    <p:extLst>
      <p:ext uri="{BB962C8B-B14F-4D97-AF65-F5344CB8AC3E}">
        <p14:creationId xmlns:p14="http://schemas.microsoft.com/office/powerpoint/2010/main" val="2058530517"/>
      </p:ext>
    </p:extLst>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 id="2147483805" r:id="rId11"/>
  </p:sldLayoutIdLst>
  <p:hf sldNum="0" hdr="0" dt="0"/>
  <p:txStyles>
    <p:title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5.xml" Type="http://schemas.openxmlformats.org/officeDocument/2006/relationships/slideLayout"/><Relationship Id="rId2" Target="../notesSlides/notesSlide1.xml" Type="http://schemas.openxmlformats.org/officeDocument/2006/relationships/notesSlide"/><Relationship Id="rId3" Target="../media/image6.jpe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15.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ctrTitle"/>
          </p:nvPr>
        </p:nvSpPr>
        <p:spPr>
          <a:xfrm>
            <a:off x="1928664" y="2174999"/>
            <a:ext cx="8420100" cy="1470025"/>
          </a:xfrm>
        </p:spPr>
        <p:txBody>
          <a:bodyPr>
            <a:normAutofit/>
          </a:bodyPr>
          <a:lstStyle/>
          <a:p>
            <a:pPr algn="l"/>
            <a:r>
              <a:rPr lang="ja-JP" altLang="en-US" sz="3600" dirty="0"/>
              <a:t>盛土の滑動崩落対策</a:t>
            </a:r>
            <a:endParaRPr lang="ja-JP" altLang="en-US" sz="2585" dirty="0"/>
          </a:p>
        </p:txBody>
      </p:sp>
      <p:sp>
        <p:nvSpPr>
          <p:cNvPr id="3" name="サブタイトル 2"/>
          <p:cNvSpPr>
            <a:spLocks noGrp="1"/>
          </p:cNvSpPr>
          <p:nvPr>
            <p:ph type="subTitle" idx="1"/>
          </p:nvPr>
        </p:nvSpPr>
        <p:spPr/>
        <p:txBody>
          <a:bodyPr>
            <a:normAutofit/>
          </a:bodyPr>
          <a:lstStyle/>
          <a:p>
            <a:pPr>
              <a:defRPr/>
            </a:pPr>
            <a:r>
              <a:rPr lang="ja-JP" altLang="en-US" sz="2546" dirty="0"/>
              <a:t>国土交通省 都市局 都市安全課</a:t>
            </a:r>
            <a:endParaRPr lang="en-US" altLang="ja-JP" sz="2546" dirty="0"/>
          </a:p>
          <a:p>
            <a:pPr>
              <a:defRPr/>
            </a:pPr>
            <a:r>
              <a:rPr lang="ja-JP" altLang="en-US" sz="2546" dirty="0"/>
              <a:t>令和７年４月</a:t>
            </a:r>
          </a:p>
        </p:txBody>
      </p:sp>
    </p:spTree>
    <p:extLst>
      <p:ext uri="{BB962C8B-B14F-4D97-AF65-F5344CB8AC3E}">
        <p14:creationId xmlns:p14="http://schemas.microsoft.com/office/powerpoint/2010/main" val="3351018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2"/>
          <p:cNvSpPr txBox="1">
            <a:spLocks noChangeArrowheads="1"/>
          </p:cNvSpPr>
          <p:nvPr/>
        </p:nvSpPr>
        <p:spPr bwMode="auto">
          <a:xfrm>
            <a:off x="-11886" y="0"/>
            <a:ext cx="8693010"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r>
              <a:rPr lang="ja-JP" altLang="en-US" sz="2400" kern="0" dirty="0"/>
              <a:t>大規模盛土造成地滑動崩落防止事業（防災・安全交付金）</a:t>
            </a:r>
          </a:p>
        </p:txBody>
      </p:sp>
      <p:sp>
        <p:nvSpPr>
          <p:cNvPr id="160" name="正方形/長方形 159"/>
          <p:cNvSpPr/>
          <p:nvPr/>
        </p:nvSpPr>
        <p:spPr>
          <a:xfrm>
            <a:off x="2073545" y="3365669"/>
            <a:ext cx="3348000" cy="354596"/>
          </a:xfrm>
          <a:prstGeom prst="rect">
            <a:avLst/>
          </a:prstGeom>
          <a:noFill/>
          <a:ln w="25400" cap="flat" cmpd="sng" algn="ctr">
            <a:noFill/>
            <a:prstDash val="solid"/>
          </a:ln>
          <a:effectLst/>
        </p:spPr>
        <p:txBody>
          <a:bodyPr rtlCol="0"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下記の各号に該当する地区で行われるものであること</a:t>
            </a:r>
            <a:endPar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grpSp>
        <p:nvGrpSpPr>
          <p:cNvPr id="17" name="グループ化 16"/>
          <p:cNvGrpSpPr/>
          <p:nvPr/>
        </p:nvGrpSpPr>
        <p:grpSpPr>
          <a:xfrm>
            <a:off x="273050" y="3401025"/>
            <a:ext cx="9509124" cy="1549488"/>
            <a:chOff x="273050" y="3165441"/>
            <a:chExt cx="9509124" cy="1549488"/>
          </a:xfrm>
        </p:grpSpPr>
        <p:sp>
          <p:nvSpPr>
            <p:cNvPr id="162" name="正方形/長方形 161"/>
            <p:cNvSpPr/>
            <p:nvPr/>
          </p:nvSpPr>
          <p:spPr>
            <a:xfrm>
              <a:off x="378176" y="3437656"/>
              <a:ext cx="9403998" cy="1277273"/>
            </a:xfrm>
            <a:prstGeom prst="rect">
              <a:avLst/>
            </a:prstGeom>
            <a:noFill/>
            <a:ln w="25400" cap="flat" cmpd="sng" algn="ctr">
              <a:noFill/>
              <a:prstDash val="solid"/>
            </a:ln>
            <a:effectLst/>
          </p:spPr>
          <p:txBody>
            <a:bodyPr wrap="square" rtlCol="0" anchor="t" anchorCtr="0">
              <a:spAutoFit/>
            </a:bodyPr>
            <a:lstStyle/>
            <a:p>
              <a:pPr lvl="0" fontAlgn="base">
                <a:spcBef>
                  <a:spcPct val="0"/>
                </a:spcBef>
                <a:spcAft>
                  <a:spcPct val="0"/>
                </a:spcAft>
                <a:buAutoNum type="circleNumDbPlain"/>
                <a:tabLst>
                  <a:tab pos="266700" algn="l"/>
                </a:tabLst>
                <a:defRPr/>
              </a:pPr>
              <a:r>
                <a:rPr kumimoji="0" lang="ja-JP" altLang="en-US" sz="1100" kern="0" dirty="0">
                  <a:latin typeface="Meiryo UI" panose="020B0604030504040204" pitchFamily="50" charset="-128"/>
                  <a:ea typeface="Meiryo UI" panose="020B0604030504040204" pitchFamily="50" charset="-128"/>
                </a:rPr>
                <a:t>　盛土規制法（旧宅地造成等規制法）に基づく勧告（都道府県知事等が行う災害防止措置をとることの勧告）又は造成宅地防災区域の指定</a:t>
              </a:r>
              <a:endParaRPr kumimoji="0" lang="en-US" altLang="ja-JP" sz="1100" kern="0" dirty="0">
                <a:latin typeface="Meiryo UI" panose="020B0604030504040204" pitchFamily="50" charset="-128"/>
                <a:ea typeface="Meiryo UI" panose="020B0604030504040204" pitchFamily="50" charset="-128"/>
              </a:endParaRPr>
            </a:p>
            <a:p>
              <a:pPr lvl="0" fontAlgn="base">
                <a:spcBef>
                  <a:spcPct val="0"/>
                </a:spcBef>
                <a:spcAft>
                  <a:spcPct val="0"/>
                </a:spcAft>
                <a:tabLst>
                  <a:tab pos="266700" algn="l"/>
                </a:tabLst>
                <a:defRPr/>
              </a:pPr>
              <a:r>
                <a:rPr kumimoji="0" lang="ja-JP" altLang="en-US" sz="1100" kern="0" dirty="0">
                  <a:latin typeface="Meiryo UI" panose="020B0604030504040204" pitchFamily="50" charset="-128"/>
                  <a:ea typeface="Meiryo UI" panose="020B0604030504040204" pitchFamily="50" charset="-128"/>
                </a:rPr>
                <a:t>　　 （相当数の居住者等に危害を生ずる災害の発生のおそれが大きい一団の造成宅地）がなされた区域であること</a:t>
              </a:r>
              <a:endParaRPr kumimoji="0" lang="en-US" altLang="ja-JP" sz="1100" kern="0" dirty="0">
                <a:latin typeface="Meiryo UI" panose="020B0604030504040204" pitchFamily="50" charset="-128"/>
                <a:ea typeface="Meiryo UI" panose="020B0604030504040204" pitchFamily="50" charset="-128"/>
              </a:endParaRPr>
            </a:p>
            <a:p>
              <a:pPr lvl="0" fontAlgn="base">
                <a:spcBef>
                  <a:spcPct val="0"/>
                </a:spcBef>
                <a:spcAft>
                  <a:spcPct val="0"/>
                </a:spcAft>
                <a:tabLst>
                  <a:tab pos="266700" algn="l"/>
                </a:tabLst>
                <a:defRPr/>
              </a:pPr>
              <a:r>
                <a:rPr kumimoji="0" lang="ja-JP" altLang="en-US" sz="1100" kern="0" dirty="0">
                  <a:latin typeface="Meiryo UI" panose="020B0604030504040204" pitchFamily="50" charset="-128"/>
                  <a:ea typeface="Meiryo UI" panose="020B0604030504040204" pitchFamily="50" charset="-128"/>
                </a:rPr>
                <a:t>②　地震時に滑動崩落するおそれの大きい大規模盛土造成地であって、次のいずれかに該当すること</a:t>
              </a:r>
              <a:endParaRPr kumimoji="0" lang="en-US" altLang="ja-JP" sz="1100" kern="0" dirty="0">
                <a:latin typeface="Meiryo UI" panose="020B0604030504040204" pitchFamily="50" charset="-128"/>
                <a:ea typeface="Meiryo UI" panose="020B0604030504040204" pitchFamily="50" charset="-128"/>
              </a:endParaRPr>
            </a:p>
            <a:p>
              <a:pPr fontAlgn="base">
                <a:spcBef>
                  <a:spcPct val="0"/>
                </a:spcBef>
                <a:spcAft>
                  <a:spcPct val="0"/>
                </a:spcAft>
                <a:tabLst>
                  <a:tab pos="266700" algn="l"/>
                </a:tabLst>
                <a:defRPr/>
              </a:pPr>
              <a:r>
                <a:rPr kumimoji="0" lang="en-US" altLang="ja-JP" sz="1100" kern="0" dirty="0">
                  <a:latin typeface="Meiryo UI" panose="020B0604030504040204" pitchFamily="50" charset="-128"/>
                  <a:ea typeface="Meiryo UI" panose="020B0604030504040204" pitchFamily="50" charset="-128"/>
                </a:rPr>
                <a:t>	</a:t>
              </a:r>
              <a:r>
                <a:rPr kumimoji="0" lang="ja-JP" altLang="en-US" sz="1100" kern="0" dirty="0">
                  <a:latin typeface="Meiryo UI" panose="020B0604030504040204" pitchFamily="50" charset="-128"/>
                  <a:ea typeface="Meiryo UI" panose="020B0604030504040204" pitchFamily="50" charset="-128"/>
                </a:rPr>
                <a:t>ア）盛土部分の面積が</a:t>
              </a:r>
              <a:r>
                <a:rPr kumimoji="0" lang="en-US" altLang="ja-JP" sz="1100" kern="0" dirty="0">
                  <a:latin typeface="Meiryo UI" panose="020B0604030504040204" pitchFamily="50" charset="-128"/>
                  <a:ea typeface="Meiryo UI" panose="020B0604030504040204" pitchFamily="50" charset="-128"/>
                </a:rPr>
                <a:t>3,000㎡</a:t>
              </a:r>
              <a:r>
                <a:rPr kumimoji="0" lang="ja-JP" altLang="en-US" sz="1100" kern="0" dirty="0">
                  <a:latin typeface="Meiryo UI" panose="020B0604030504040204" pitchFamily="50" charset="-128"/>
                  <a:ea typeface="Meiryo UI" panose="020B0604030504040204" pitchFamily="50" charset="-128"/>
                </a:rPr>
                <a:t>以上　かつ　</a:t>
              </a:r>
              <a:r>
                <a:rPr lang="ja-JP" altLang="en-US" sz="1100" dirty="0">
                  <a:latin typeface="Meiryo UI" panose="020B0604030504040204" pitchFamily="50" charset="-128"/>
                  <a:ea typeface="Meiryo UI" panose="020B0604030504040204" pitchFamily="50" charset="-128"/>
                </a:rPr>
                <a:t>被害を受けるおそれのある家屋</a:t>
              </a:r>
              <a:r>
                <a:rPr lang="en-US" altLang="ja-JP" sz="1100" dirty="0">
                  <a:latin typeface="Meiryo UI" panose="020B0604030504040204" pitchFamily="50" charset="-128"/>
                  <a:ea typeface="Meiryo UI" panose="020B0604030504040204" pitchFamily="50" charset="-128"/>
                </a:rPr>
                <a:t>10</a:t>
              </a:r>
              <a:r>
                <a:rPr lang="ja-JP" altLang="en-US" sz="1100" dirty="0">
                  <a:latin typeface="Meiryo UI" panose="020B0604030504040204" pitchFamily="50" charset="-128"/>
                  <a:ea typeface="Meiryo UI" panose="020B0604030504040204" pitchFamily="50" charset="-128"/>
                </a:rPr>
                <a:t>戸以上</a:t>
              </a:r>
              <a:endParaRPr lang="en-US" altLang="ja-JP" sz="1100" dirty="0">
                <a:latin typeface="Meiryo UI" panose="020B0604030504040204" pitchFamily="50" charset="-128"/>
                <a:ea typeface="Meiryo UI" panose="020B0604030504040204" pitchFamily="50" charset="-128"/>
              </a:endParaRPr>
            </a:p>
            <a:p>
              <a:pPr lvl="0" fontAlgn="base">
                <a:spcBef>
                  <a:spcPct val="0"/>
                </a:spcBef>
                <a:spcAft>
                  <a:spcPct val="0"/>
                </a:spcAft>
                <a:tabLst>
                  <a:tab pos="266700" algn="l"/>
                </a:tabLst>
                <a:defRPr/>
              </a:pPr>
              <a:r>
                <a:rPr kumimoji="0" lang="en-US" altLang="ja-JP" sz="1100" kern="0" dirty="0">
                  <a:latin typeface="Meiryo UI" panose="020B0604030504040204" pitchFamily="50" charset="-128"/>
                  <a:ea typeface="Meiryo UI" panose="020B0604030504040204" pitchFamily="50" charset="-128"/>
                </a:rPr>
                <a:t>	</a:t>
              </a:r>
              <a:r>
                <a:rPr kumimoji="0" lang="ja-JP" altLang="en-US" sz="1100" kern="0" dirty="0">
                  <a:latin typeface="Meiryo UI" panose="020B0604030504040204" pitchFamily="50" charset="-128"/>
                  <a:ea typeface="Meiryo UI" panose="020B0604030504040204" pitchFamily="50" charset="-128"/>
                </a:rPr>
                <a:t>イ）盛土前の地盤面の勾配が</a:t>
              </a:r>
              <a:r>
                <a:rPr kumimoji="0" lang="en-US" altLang="ja-JP" sz="1100" kern="0" dirty="0">
                  <a:latin typeface="Meiryo UI" panose="020B0604030504040204" pitchFamily="50" charset="-128"/>
                  <a:ea typeface="Meiryo UI" panose="020B0604030504040204" pitchFamily="50" charset="-128"/>
                </a:rPr>
                <a:t>20</a:t>
              </a:r>
              <a:r>
                <a:rPr kumimoji="0" lang="ja-JP" altLang="en-US" sz="1100" kern="0" dirty="0">
                  <a:latin typeface="Meiryo UI" panose="020B0604030504040204" pitchFamily="50" charset="-128"/>
                  <a:ea typeface="Meiryo UI" panose="020B0604030504040204" pitchFamily="50" charset="-128"/>
                </a:rPr>
                <a:t>度以上　かつ　盛土高さ</a:t>
              </a:r>
              <a:r>
                <a:rPr kumimoji="0" lang="en-US" altLang="ja-JP" sz="1100" kern="0" dirty="0">
                  <a:latin typeface="Meiryo UI" panose="020B0604030504040204" pitchFamily="50" charset="-128"/>
                  <a:ea typeface="Meiryo UI" panose="020B0604030504040204" pitchFamily="50" charset="-128"/>
                </a:rPr>
                <a:t>5</a:t>
              </a:r>
              <a:r>
                <a:rPr kumimoji="0" lang="ja-JP" altLang="en-US" sz="1100" kern="0" dirty="0" err="1">
                  <a:latin typeface="Meiryo UI" panose="020B0604030504040204" pitchFamily="50" charset="-128"/>
                  <a:ea typeface="Meiryo UI" panose="020B0604030504040204" pitchFamily="50" charset="-128"/>
                </a:rPr>
                <a:t>ｍ</a:t>
              </a:r>
              <a:r>
                <a:rPr kumimoji="0" lang="ja-JP" altLang="en-US" sz="1100" kern="0" dirty="0">
                  <a:latin typeface="Meiryo UI" panose="020B0604030504040204" pitchFamily="50" charset="-128"/>
                  <a:ea typeface="Meiryo UI" panose="020B0604030504040204" pitchFamily="50" charset="-128"/>
                </a:rPr>
                <a:t>以上　かつ　</a:t>
              </a:r>
              <a:r>
                <a:rPr lang="ja-JP" altLang="en-US" sz="1100" dirty="0">
                  <a:latin typeface="Meiryo UI" panose="020B0604030504040204" pitchFamily="50" charset="-128"/>
                  <a:ea typeface="Meiryo UI" panose="020B0604030504040204" pitchFamily="50" charset="-128"/>
                </a:rPr>
                <a:t>被害を受けるおそれのある家屋</a:t>
              </a:r>
              <a:r>
                <a:rPr lang="en-US" altLang="ja-JP" sz="1100" dirty="0">
                  <a:latin typeface="Meiryo UI" panose="020B0604030504040204" pitchFamily="50" charset="-128"/>
                  <a:ea typeface="Meiryo UI" panose="020B0604030504040204" pitchFamily="50" charset="-128"/>
                </a:rPr>
                <a:t>5</a:t>
              </a:r>
              <a:r>
                <a:rPr lang="ja-JP" altLang="en-US" sz="1100" dirty="0">
                  <a:latin typeface="Meiryo UI" panose="020B0604030504040204" pitchFamily="50" charset="-128"/>
                  <a:ea typeface="Meiryo UI" panose="020B0604030504040204" pitchFamily="50" charset="-128"/>
                </a:rPr>
                <a:t>戸以</a:t>
              </a:r>
              <a:r>
                <a:rPr kumimoji="0" lang="ja-JP" altLang="en-US" sz="1100" kern="0" dirty="0">
                  <a:latin typeface="Meiryo UI" panose="020B0604030504040204" pitchFamily="50" charset="-128"/>
                  <a:ea typeface="Meiryo UI" panose="020B0604030504040204" pitchFamily="50" charset="-128"/>
                </a:rPr>
                <a:t>上</a:t>
              </a:r>
              <a:endParaRPr kumimoji="0" lang="en-US" altLang="ja-JP" sz="1100" kern="0" dirty="0">
                <a:latin typeface="Meiryo UI" panose="020B0604030504040204" pitchFamily="50" charset="-128"/>
                <a:ea typeface="Meiryo UI" panose="020B0604030504040204" pitchFamily="50" charset="-128"/>
              </a:endParaRPr>
            </a:p>
            <a:p>
              <a:pPr lvl="0" fontAlgn="base">
                <a:spcBef>
                  <a:spcPct val="0"/>
                </a:spcBef>
                <a:spcAft>
                  <a:spcPct val="0"/>
                </a:spcAft>
                <a:tabLst>
                  <a:tab pos="266700" algn="l"/>
                </a:tabLst>
                <a:defRPr/>
              </a:pPr>
              <a:r>
                <a:rPr kumimoji="0" lang="en-US" altLang="ja-JP" sz="1100" kern="0" dirty="0">
                  <a:latin typeface="Meiryo UI" panose="020B0604030504040204" pitchFamily="50" charset="-128"/>
                  <a:ea typeface="Meiryo UI" panose="020B0604030504040204" pitchFamily="50" charset="-128"/>
                </a:rPr>
                <a:t>	</a:t>
              </a:r>
              <a:r>
                <a:rPr kumimoji="0" lang="ja-JP" altLang="en-US" sz="1100" kern="0" dirty="0">
                  <a:latin typeface="Meiryo UI" panose="020B0604030504040204" pitchFamily="50" charset="-128"/>
                  <a:ea typeface="Meiryo UI" panose="020B0604030504040204" pitchFamily="50" charset="-128"/>
                </a:rPr>
                <a:t>ウ）盛土高さ</a:t>
              </a:r>
              <a:r>
                <a:rPr kumimoji="0" lang="en-US" altLang="ja-JP" sz="1100" kern="0" dirty="0">
                  <a:latin typeface="Meiryo UI" panose="020B0604030504040204" pitchFamily="50" charset="-128"/>
                  <a:ea typeface="Meiryo UI" panose="020B0604030504040204" pitchFamily="50" charset="-128"/>
                </a:rPr>
                <a:t>2m</a:t>
              </a:r>
              <a:r>
                <a:rPr kumimoji="0" lang="ja-JP" altLang="en-US" sz="1100" kern="0" dirty="0">
                  <a:latin typeface="Meiryo UI" panose="020B0604030504040204" pitchFamily="50" charset="-128"/>
                  <a:ea typeface="Meiryo UI" panose="020B0604030504040204" pitchFamily="50" charset="-128"/>
                </a:rPr>
                <a:t>以上かつ家屋</a:t>
              </a:r>
              <a:r>
                <a:rPr kumimoji="0" lang="en-US" altLang="ja-JP" sz="1100" kern="0" dirty="0">
                  <a:latin typeface="Meiryo UI" panose="020B0604030504040204" pitchFamily="50" charset="-128"/>
                  <a:ea typeface="Meiryo UI" panose="020B0604030504040204" pitchFamily="50" charset="-128"/>
                </a:rPr>
                <a:t>2</a:t>
              </a:r>
              <a:r>
                <a:rPr kumimoji="0" lang="ja-JP" altLang="en-US" sz="1100" kern="0" dirty="0">
                  <a:latin typeface="Meiryo UI" panose="020B0604030504040204" pitchFamily="50" charset="-128"/>
                  <a:ea typeface="Meiryo UI" panose="020B0604030504040204" pitchFamily="50" charset="-128"/>
                </a:rPr>
                <a:t>戸以上（激甚災害指定、擁壁被害</a:t>
              </a:r>
              <a:r>
                <a:rPr kumimoji="0" lang="en-US" altLang="ja-JP" sz="1100" kern="0" dirty="0">
                  <a:latin typeface="Meiryo UI" panose="020B0604030504040204" pitchFamily="50" charset="-128"/>
                  <a:ea typeface="Meiryo UI" panose="020B0604030504040204" pitchFamily="50" charset="-128"/>
                </a:rPr>
                <a:t>1</a:t>
              </a:r>
              <a:r>
                <a:rPr kumimoji="0" lang="ja-JP" altLang="en-US" sz="1100" kern="0" dirty="0">
                  <a:latin typeface="Meiryo UI" panose="020B0604030504040204" pitchFamily="50" charset="-128"/>
                  <a:ea typeface="Meiryo UI" panose="020B0604030504040204" pitchFamily="50" charset="-128"/>
                </a:rPr>
                <a:t>万件以上等を満たす市町村の区域内に限る）</a:t>
              </a:r>
              <a:endParaRPr kumimoji="0" lang="en-US" altLang="ja-JP" sz="1100" kern="0" dirty="0">
                <a:latin typeface="Meiryo UI" panose="020B0604030504040204" pitchFamily="50" charset="-128"/>
                <a:ea typeface="Meiryo UI" panose="020B0604030504040204" pitchFamily="50" charset="-128"/>
              </a:endParaRPr>
            </a:p>
            <a:p>
              <a:pPr lvl="0" fontAlgn="base">
                <a:spcBef>
                  <a:spcPct val="0"/>
                </a:spcBef>
                <a:spcAft>
                  <a:spcPct val="0"/>
                </a:spcAft>
                <a:tabLst>
                  <a:tab pos="266700" algn="l"/>
                </a:tabLst>
                <a:defRPr/>
              </a:pPr>
              <a:r>
                <a:rPr kumimoji="0" lang="ja-JP" altLang="en-US" sz="1100" kern="0" dirty="0">
                  <a:latin typeface="Meiryo UI" panose="020B0604030504040204" pitchFamily="50" charset="-128"/>
                  <a:ea typeface="Meiryo UI" panose="020B0604030504040204" pitchFamily="50" charset="-128"/>
                </a:rPr>
                <a:t>③</a:t>
              </a:r>
              <a:r>
                <a:rPr kumimoji="0" lang="en-US" altLang="ja-JP" sz="1100" kern="0" dirty="0">
                  <a:latin typeface="Meiryo UI" panose="020B0604030504040204" pitchFamily="50" charset="-128"/>
                  <a:ea typeface="Meiryo UI" panose="020B0604030504040204" pitchFamily="50" charset="-128"/>
                </a:rPr>
                <a:t>	</a:t>
              </a:r>
              <a:r>
                <a:rPr kumimoji="0" lang="ja-JP" altLang="en-US" sz="1100" kern="0" dirty="0">
                  <a:latin typeface="Meiryo UI" panose="020B0604030504040204" pitchFamily="50" charset="-128"/>
                  <a:ea typeface="Meiryo UI" panose="020B0604030504040204" pitchFamily="50" charset="-128"/>
                </a:rPr>
                <a:t>滑動崩落により、道路、河川、鉄道、地域防災計画に記載されている避難地又は避難路に被害が発生するおそれがあること</a:t>
              </a:r>
            </a:p>
          </p:txBody>
        </p:sp>
        <p:sp>
          <p:nvSpPr>
            <p:cNvPr id="163" name="角丸四角形 162"/>
            <p:cNvSpPr/>
            <p:nvPr/>
          </p:nvSpPr>
          <p:spPr>
            <a:xfrm>
              <a:off x="273050" y="3165441"/>
              <a:ext cx="1800000" cy="288000"/>
            </a:xfrm>
            <a:prstGeom prst="roundRect">
              <a:avLst>
                <a:gd name="adj" fmla="val 10398"/>
              </a:avLst>
            </a:prstGeom>
            <a:solidFill>
              <a:srgbClr val="4087C8"/>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292"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要件</a:t>
              </a:r>
            </a:p>
          </p:txBody>
        </p:sp>
      </p:grpSp>
      <p:grpSp>
        <p:nvGrpSpPr>
          <p:cNvPr id="16" name="グループ化 15"/>
          <p:cNvGrpSpPr/>
          <p:nvPr/>
        </p:nvGrpSpPr>
        <p:grpSpPr>
          <a:xfrm>
            <a:off x="273050" y="5000366"/>
            <a:ext cx="3398398" cy="741855"/>
            <a:chOff x="273050" y="5055684"/>
            <a:chExt cx="3398398" cy="741855"/>
          </a:xfrm>
        </p:grpSpPr>
        <p:sp>
          <p:nvSpPr>
            <p:cNvPr id="165" name="正方形/長方形 164"/>
            <p:cNvSpPr/>
            <p:nvPr/>
          </p:nvSpPr>
          <p:spPr>
            <a:xfrm>
              <a:off x="378175" y="5335874"/>
              <a:ext cx="3293273" cy="461665"/>
            </a:xfrm>
            <a:prstGeom prst="rect">
              <a:avLst/>
            </a:prstGeom>
            <a:noFill/>
            <a:ln w="25400" cap="flat" cmpd="sng" algn="ctr">
              <a:noFill/>
              <a:prstDash val="solid"/>
            </a:ln>
            <a:effectLst/>
          </p:spPr>
          <p:txBody>
            <a:bodyPr wrap="square" rtlCol="0" anchor="t">
              <a:spAutoFit/>
            </a:bodyPr>
            <a:lstStyle/>
            <a:p>
              <a:pPr fontAlgn="base">
                <a:spcBef>
                  <a:spcPct val="0"/>
                </a:spcBef>
                <a:spcAft>
                  <a:spcPct val="0"/>
                </a:spcAft>
                <a:tabLst>
                  <a:tab pos="266700" algn="l"/>
                </a:tabLst>
                <a:defRPr/>
              </a:pPr>
              <a:r>
                <a:rPr kumimoji="0" lang="ja-JP" altLang="en-US" sz="1100" kern="0" dirty="0">
                  <a:solidFill>
                    <a:prstClr val="black"/>
                  </a:solidFill>
                  <a:latin typeface="Meiryo UI" panose="020B0604030504040204" pitchFamily="50" charset="-128"/>
                  <a:ea typeface="Meiryo UI" panose="020B0604030504040204" pitchFamily="50" charset="-128"/>
                </a:rPr>
                <a:t>地方公共団体、宅地所有者等（間接補助）</a:t>
              </a:r>
              <a:endParaRPr kumimoji="0" lang="en-US" altLang="ja-JP" sz="1100" kern="0" dirty="0">
                <a:solidFill>
                  <a:prstClr val="black"/>
                </a:solidFill>
                <a:latin typeface="Meiryo UI" panose="020B0604030504040204" pitchFamily="50" charset="-128"/>
                <a:ea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tab pos="266700" algn="l"/>
                </a:tabLst>
                <a:defRPr/>
              </a:pPr>
              <a:endParaRPr kumimoji="0" lang="en-US" altLang="ja-JP"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66" name="角丸四角形 165"/>
            <p:cNvSpPr/>
            <p:nvPr/>
          </p:nvSpPr>
          <p:spPr>
            <a:xfrm>
              <a:off x="273050" y="5055684"/>
              <a:ext cx="1800000" cy="288000"/>
            </a:xfrm>
            <a:prstGeom prst="roundRect">
              <a:avLst>
                <a:gd name="adj" fmla="val 10398"/>
              </a:avLst>
            </a:prstGeom>
            <a:solidFill>
              <a:srgbClr val="4087C8"/>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292"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交付金事業者</a:t>
              </a:r>
            </a:p>
          </p:txBody>
        </p:sp>
      </p:grpSp>
      <p:grpSp>
        <p:nvGrpSpPr>
          <p:cNvPr id="8" name="グループ化 7"/>
          <p:cNvGrpSpPr/>
          <p:nvPr/>
        </p:nvGrpSpPr>
        <p:grpSpPr>
          <a:xfrm>
            <a:off x="273050" y="5624684"/>
            <a:ext cx="4241578" cy="924047"/>
            <a:chOff x="273050" y="5819116"/>
            <a:chExt cx="4241578" cy="924047"/>
          </a:xfrm>
        </p:grpSpPr>
        <p:sp>
          <p:nvSpPr>
            <p:cNvPr id="168" name="正方形/長方形 167"/>
            <p:cNvSpPr/>
            <p:nvPr/>
          </p:nvSpPr>
          <p:spPr>
            <a:xfrm>
              <a:off x="378175" y="6092023"/>
              <a:ext cx="4136453" cy="651140"/>
            </a:xfrm>
            <a:prstGeom prst="rect">
              <a:avLst/>
            </a:prstGeom>
            <a:noFill/>
            <a:ln w="25400" cap="flat" cmpd="sng" algn="ctr">
              <a:noFill/>
              <a:prstDash val="solid"/>
            </a:ln>
            <a:effectLst/>
          </p:spPr>
          <p:txBody>
            <a:bodyPr wrap="square" rtlCol="0" anchor="t">
              <a:spAutoFit/>
            </a:bodyPr>
            <a:lstStyle/>
            <a:p>
              <a:pPr lvl="0" fontAlgn="base">
                <a:lnSpc>
                  <a:spcPct val="114000"/>
                </a:lnSpc>
                <a:spcBef>
                  <a:spcPct val="0"/>
                </a:spcBef>
                <a:spcAft>
                  <a:spcPct val="0"/>
                </a:spcAft>
                <a:defRPr/>
              </a:pPr>
              <a:r>
                <a:rPr kumimoji="0" lang="ja-JP" altLang="en-US" sz="1100" kern="0" dirty="0">
                  <a:solidFill>
                    <a:prstClr val="black"/>
                  </a:solidFill>
                  <a:latin typeface="Meiryo UI" panose="020B0604030504040204" pitchFamily="50" charset="-128"/>
                  <a:ea typeface="Meiryo UI" panose="020B0604030504040204" pitchFamily="50" charset="-128"/>
                </a:rPr>
                <a:t>災害により現に被害を受けた造成宅地においても、上記の要件を満たす場合は、再度災害による被害拡大を防止するため、本事業を活用することができる。</a:t>
              </a:r>
              <a:endPar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69" name="角丸四角形 168"/>
            <p:cNvSpPr/>
            <p:nvPr/>
          </p:nvSpPr>
          <p:spPr>
            <a:xfrm>
              <a:off x="273050" y="5819116"/>
              <a:ext cx="1800000" cy="288000"/>
            </a:xfrm>
            <a:prstGeom prst="roundRect">
              <a:avLst>
                <a:gd name="adj" fmla="val 10398"/>
              </a:avLst>
            </a:prstGeom>
            <a:solidFill>
              <a:srgbClr val="4087C8"/>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292"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事業の特徴</a:t>
              </a:r>
            </a:p>
          </p:txBody>
        </p:sp>
      </p:grpSp>
      <p:grpSp>
        <p:nvGrpSpPr>
          <p:cNvPr id="7" name="グループ化 6"/>
          <p:cNvGrpSpPr/>
          <p:nvPr/>
        </p:nvGrpSpPr>
        <p:grpSpPr>
          <a:xfrm>
            <a:off x="277960" y="584719"/>
            <a:ext cx="9354990" cy="773697"/>
            <a:chOff x="277960" y="692150"/>
            <a:chExt cx="9354990" cy="773697"/>
          </a:xfrm>
        </p:grpSpPr>
        <p:sp>
          <p:nvSpPr>
            <p:cNvPr id="170" name="角丸四角形 169"/>
            <p:cNvSpPr/>
            <p:nvPr/>
          </p:nvSpPr>
          <p:spPr>
            <a:xfrm>
              <a:off x="488504" y="863250"/>
              <a:ext cx="9144446" cy="576000"/>
            </a:xfrm>
            <a:prstGeom prst="roundRect">
              <a:avLst>
                <a:gd name="adj" fmla="val 8288"/>
              </a:avLst>
            </a:prstGeom>
            <a:noFill/>
            <a:ln w="25400" cap="flat" cmpd="sng" algn="ctr">
              <a:solidFill>
                <a:srgbClr val="4087C8"/>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Arial"/>
                <a:ea typeface="ＭＳ Ｐゴシック"/>
                <a:cs typeface="+mn-cs"/>
              </a:endParaRPr>
            </a:p>
          </p:txBody>
        </p:sp>
        <p:sp>
          <p:nvSpPr>
            <p:cNvPr id="171" name="テキスト ボックス 170"/>
            <p:cNvSpPr txBox="1"/>
            <p:nvPr/>
          </p:nvSpPr>
          <p:spPr>
            <a:xfrm>
              <a:off x="704528" y="942627"/>
              <a:ext cx="8807241" cy="523220"/>
            </a:xfrm>
            <a:prstGeom prst="rect">
              <a:avLst/>
            </a:prstGeom>
            <a:noFill/>
          </p:spPr>
          <p:txBody>
            <a:bodyPr wrap="square" rtlCol="0">
              <a:spAutoFit/>
            </a:bodyPr>
            <a:lstStyle/>
            <a:p>
              <a:pPr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rPr>
                <a:t>大地震時等における大規模盛土造成地の滑動崩落による宅地地盤の被害を防止するため、造成宅地の滑動崩落防止</a:t>
              </a:r>
              <a:endParaRPr lang="en-US" altLang="ja-JP" sz="1400" dirty="0">
                <a:solidFill>
                  <a:prstClr val="black"/>
                </a:solidFill>
                <a:latin typeface="Meiryo UI" panose="020B0604030504040204" pitchFamily="50" charset="-128"/>
                <a:ea typeface="Meiryo UI" panose="020B0604030504040204" pitchFamily="50" charset="-128"/>
              </a:endParaRPr>
            </a:p>
            <a:p>
              <a:pPr fontAlgn="base">
                <a:spcBef>
                  <a:spcPct val="0"/>
                </a:spcBef>
                <a:spcAft>
                  <a:spcPct val="0"/>
                </a:spcAft>
              </a:pPr>
              <a:r>
                <a:rPr lang="ja-JP" altLang="en-US" sz="1400" dirty="0">
                  <a:solidFill>
                    <a:prstClr val="black"/>
                  </a:solidFill>
                  <a:latin typeface="Meiryo UI" panose="020B0604030504040204" pitchFamily="50" charset="-128"/>
                  <a:ea typeface="Meiryo UI" panose="020B0604030504040204" pitchFamily="50" charset="-128"/>
                </a:rPr>
                <a:t>対策を推進する。</a:t>
              </a:r>
              <a:endParaRPr lang="en-US" altLang="ja-JP" sz="1400" dirty="0">
                <a:solidFill>
                  <a:prstClr val="black"/>
                </a:solidFill>
                <a:latin typeface="Meiryo UI" panose="020B0604030504040204" pitchFamily="50" charset="-128"/>
                <a:ea typeface="Meiryo UI" panose="020B0604030504040204" pitchFamily="50" charset="-128"/>
              </a:endParaRPr>
            </a:p>
          </p:txBody>
        </p:sp>
        <p:sp>
          <p:nvSpPr>
            <p:cNvPr id="172" name="角丸四角形 171"/>
            <p:cNvSpPr/>
            <p:nvPr/>
          </p:nvSpPr>
          <p:spPr>
            <a:xfrm>
              <a:off x="277960" y="692150"/>
              <a:ext cx="1800000" cy="288000"/>
            </a:xfrm>
            <a:prstGeom prst="roundRect">
              <a:avLst>
                <a:gd name="adj" fmla="val 10398"/>
              </a:avLst>
            </a:prstGeom>
            <a:solidFill>
              <a:srgbClr val="4087C8"/>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292"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事業概要</a:t>
              </a:r>
            </a:p>
          </p:txBody>
        </p:sp>
      </p:grpSp>
      <p:grpSp>
        <p:nvGrpSpPr>
          <p:cNvPr id="18" name="グループ化 17"/>
          <p:cNvGrpSpPr/>
          <p:nvPr/>
        </p:nvGrpSpPr>
        <p:grpSpPr>
          <a:xfrm>
            <a:off x="273050" y="1439671"/>
            <a:ext cx="9509124" cy="1935713"/>
            <a:chOff x="273050" y="1709958"/>
            <a:chExt cx="9509124" cy="1935713"/>
          </a:xfrm>
        </p:grpSpPr>
        <p:sp>
          <p:nvSpPr>
            <p:cNvPr id="173" name="角丸四角形 172"/>
            <p:cNvSpPr/>
            <p:nvPr/>
          </p:nvSpPr>
          <p:spPr>
            <a:xfrm>
              <a:off x="273050" y="1709958"/>
              <a:ext cx="1800000" cy="288000"/>
            </a:xfrm>
            <a:prstGeom prst="roundRect">
              <a:avLst>
                <a:gd name="adj" fmla="val 10398"/>
              </a:avLst>
            </a:prstGeom>
            <a:solidFill>
              <a:srgbClr val="4087C8"/>
            </a:soli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292"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交付対象事業・基礎額</a:t>
              </a:r>
            </a:p>
          </p:txBody>
        </p:sp>
        <p:sp>
          <p:nvSpPr>
            <p:cNvPr id="174" name="正方形/長方形 173"/>
            <p:cNvSpPr/>
            <p:nvPr/>
          </p:nvSpPr>
          <p:spPr>
            <a:xfrm>
              <a:off x="378176" y="1983678"/>
              <a:ext cx="9403998" cy="1661993"/>
            </a:xfrm>
            <a:prstGeom prst="rect">
              <a:avLst/>
            </a:prstGeom>
            <a:noFill/>
            <a:ln w="25400" cap="flat" cmpd="sng" algn="ctr">
              <a:noFill/>
              <a:prstDash val="solid"/>
            </a:ln>
            <a:effectLst/>
          </p:spPr>
          <p:txBody>
            <a:bodyPr wrap="square" rtlCol="0" anchor="t">
              <a:spAutoFit/>
            </a:bodyPr>
            <a:lstStyle/>
            <a:p>
              <a:pPr marL="171455" indent="-171455" fontAlgn="base">
                <a:spcBef>
                  <a:spcPct val="0"/>
                </a:spcBef>
                <a:spcAft>
                  <a:spcPct val="0"/>
                </a:spcAft>
                <a:defRPr/>
              </a:pPr>
              <a:r>
                <a:rPr kumimoji="0" lang="ja-JP" altLang="en-US" sz="1100" kern="0" dirty="0">
                  <a:solidFill>
                    <a:prstClr val="black"/>
                  </a:solidFill>
                  <a:latin typeface="Meiryo UI" panose="020B0604030504040204" pitchFamily="50" charset="-128"/>
                  <a:ea typeface="Meiryo UI" panose="020B0604030504040204" pitchFamily="50" charset="-128"/>
                </a:rPr>
                <a:t>大規模盛土造成地の滑動崩落を防止するために行われる事業に要する費用： </a:t>
              </a:r>
              <a:r>
                <a:rPr kumimoji="0" lang="ja-JP" altLang="en-US" sz="1100" u="sng" kern="0" dirty="0">
                  <a:solidFill>
                    <a:prstClr val="black"/>
                  </a:solidFill>
                  <a:latin typeface="Meiryo UI" panose="020B0604030504040204" pitchFamily="50" charset="-128"/>
                  <a:ea typeface="Meiryo UI" panose="020B0604030504040204" pitchFamily="50" charset="-128"/>
                </a:rPr>
                <a:t>国費</a:t>
              </a:r>
              <a:r>
                <a:rPr kumimoji="0" lang="ja-JP" altLang="en-US" sz="11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率１</a:t>
              </a:r>
              <a:r>
                <a:rPr kumimoji="0" lang="en-US" altLang="ja-JP" sz="11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0" lang="en-US" altLang="ja-JP" sz="1100" u="sng" kern="0" dirty="0">
                  <a:solidFill>
                    <a:prstClr val="black"/>
                  </a:solidFill>
                  <a:latin typeface="Meiryo UI" panose="020B0604030504040204" pitchFamily="50" charset="-128"/>
                  <a:ea typeface="Meiryo UI" panose="020B0604030504040204" pitchFamily="50" charset="-128"/>
                </a:rPr>
                <a:t>4</a:t>
              </a:r>
              <a:r>
                <a:rPr kumimoji="0" lang="ja-JP" altLang="en-US" sz="11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0" lang="en-US" altLang="ja-JP" sz="1100" b="0" i="0" u="sng" strike="noStrike" kern="0" cap="none" spc="0" normalizeH="0" baseline="30000" noProof="0" dirty="0">
                  <a:ln>
                    <a:noFill/>
                  </a:ln>
                  <a:solidFill>
                    <a:prstClr val="black"/>
                  </a:solidFill>
                  <a:effectLst/>
                  <a:uLnTx/>
                  <a:uFillTx/>
                  <a:latin typeface="Meiryo UI" panose="020B0604030504040204" pitchFamily="50" charset="-128"/>
                  <a:ea typeface="Meiryo UI" panose="020B0604030504040204" pitchFamily="50" charset="-128"/>
                </a:rPr>
                <a:t>※</a:t>
              </a:r>
              <a:endParaRPr kumimoji="0" lang="en-US" altLang="ja-JP" sz="1100" kern="0" dirty="0">
                <a:solidFill>
                  <a:prstClr val="black"/>
                </a:solidFill>
                <a:latin typeface="Meiryo UI" panose="020B0604030504040204" pitchFamily="50" charset="-128"/>
                <a:ea typeface="Meiryo UI" panose="020B0604030504040204" pitchFamily="50" charset="-128"/>
              </a:endParaRPr>
            </a:p>
            <a:p>
              <a:pPr>
                <a:spcBef>
                  <a:spcPts val="0"/>
                </a:spcBef>
              </a:pPr>
              <a:r>
                <a:rPr lang="ja-JP" altLang="en-US" sz="1100" dirty="0">
                  <a:solidFill>
                    <a:srgbClr val="000000"/>
                  </a:solidFill>
                  <a:latin typeface="Meiryo UI"/>
                  <a:ea typeface="Meiryo UI"/>
                </a:rPr>
                <a:t>　　　（事業費は、対象区域面積</a:t>
              </a:r>
              <a:r>
                <a:rPr lang="en-US" altLang="ja-JP" sz="1100" dirty="0">
                  <a:solidFill>
                    <a:srgbClr val="000000"/>
                  </a:solidFill>
                  <a:latin typeface="Meiryo UI"/>
                  <a:ea typeface="Meiryo UI"/>
                </a:rPr>
                <a:t>1ha</a:t>
              </a:r>
              <a:r>
                <a:rPr lang="ja-JP" altLang="en-US" sz="1100" dirty="0">
                  <a:solidFill>
                    <a:srgbClr val="000000"/>
                  </a:solidFill>
                  <a:latin typeface="Meiryo UI"/>
                  <a:ea typeface="Meiryo UI"/>
                </a:rPr>
                <a:t>当たり</a:t>
              </a:r>
              <a:r>
                <a:rPr lang="en-US" altLang="ja-JP" sz="1100" dirty="0">
                  <a:solidFill>
                    <a:srgbClr val="000000"/>
                  </a:solidFill>
                  <a:latin typeface="Meiryo UI"/>
                  <a:ea typeface="Meiryo UI"/>
                </a:rPr>
                <a:t>1.6</a:t>
              </a:r>
              <a:r>
                <a:rPr lang="ja-JP" altLang="en-US" sz="1100" dirty="0">
                  <a:solidFill>
                    <a:srgbClr val="000000"/>
                  </a:solidFill>
                  <a:latin typeface="Meiryo UI"/>
                  <a:ea typeface="Meiryo UI"/>
                </a:rPr>
                <a:t>億円を限度とする。</a:t>
              </a:r>
              <a:endParaRPr lang="en-US" altLang="ja-JP" sz="1100" dirty="0">
                <a:solidFill>
                  <a:srgbClr val="000000"/>
                </a:solidFill>
                <a:latin typeface="Meiryo UI"/>
                <a:ea typeface="Meiryo UI"/>
              </a:endParaRPr>
            </a:p>
            <a:p>
              <a:pPr>
                <a:spcBef>
                  <a:spcPts val="0"/>
                </a:spcBef>
              </a:pPr>
              <a:r>
                <a:rPr lang="ja-JP" altLang="en-US" sz="1100" dirty="0">
                  <a:solidFill>
                    <a:srgbClr val="000000"/>
                  </a:solidFill>
                  <a:latin typeface="Meiryo UI"/>
                  <a:ea typeface="Meiryo UI"/>
                </a:rPr>
                <a:t>　 　　　ただし、盛土厚さ</a:t>
              </a:r>
              <a:r>
                <a:rPr lang="en-US" altLang="ja-JP" sz="1100" dirty="0">
                  <a:solidFill>
                    <a:srgbClr val="000000"/>
                  </a:solidFill>
                  <a:latin typeface="Meiryo UI"/>
                  <a:ea typeface="Meiryo UI"/>
                </a:rPr>
                <a:t>5m</a:t>
              </a:r>
              <a:r>
                <a:rPr lang="ja-JP" altLang="en-US" sz="1100" dirty="0">
                  <a:solidFill>
                    <a:srgbClr val="000000"/>
                  </a:solidFill>
                  <a:latin typeface="Meiryo UI"/>
                  <a:ea typeface="Meiryo UI"/>
                </a:rPr>
                <a:t>超で、「杭等により大規模な滑動崩落を抑止する工法」等の「特殊な工法」を行う場合は、その限度を超えて当該費用を補助対象事業費</a:t>
              </a:r>
              <a:endParaRPr lang="en-US" altLang="ja-JP" sz="1100" dirty="0">
                <a:solidFill>
                  <a:srgbClr val="000000"/>
                </a:solidFill>
                <a:latin typeface="Meiryo UI"/>
                <a:ea typeface="Meiryo UI"/>
              </a:endParaRPr>
            </a:p>
            <a:p>
              <a:pPr>
                <a:spcBef>
                  <a:spcPts val="0"/>
                </a:spcBef>
              </a:pPr>
              <a:r>
                <a:rPr lang="en-US" altLang="ja-JP" sz="1100" dirty="0">
                  <a:solidFill>
                    <a:srgbClr val="000000"/>
                  </a:solidFill>
                  <a:latin typeface="Meiryo UI"/>
                  <a:ea typeface="Meiryo UI"/>
                </a:rPr>
                <a:t>         </a:t>
              </a:r>
              <a:r>
                <a:rPr lang="ja-JP" altLang="en-US" sz="1100" dirty="0">
                  <a:solidFill>
                    <a:srgbClr val="000000"/>
                  </a:solidFill>
                  <a:latin typeface="Meiryo UI"/>
                  <a:ea typeface="Meiryo UI"/>
                </a:rPr>
                <a:t>に加算できるものとする。）</a:t>
              </a:r>
              <a:endParaRPr lang="en-US" altLang="ja-JP" sz="1100" dirty="0">
                <a:solidFill>
                  <a:srgbClr val="000000"/>
                </a:solidFill>
                <a:latin typeface="Meiryo UI"/>
                <a:ea typeface="Meiryo UI"/>
              </a:endParaRPr>
            </a:p>
            <a:p>
              <a:pPr>
                <a:spcBef>
                  <a:spcPts val="0"/>
                </a:spcBef>
              </a:pPr>
              <a:endParaRPr lang="ja-JP" altLang="en-US" sz="300" dirty="0">
                <a:solidFill>
                  <a:srgbClr val="000000"/>
                </a:solidFill>
                <a:latin typeface="Meiryo UI" panose="020B0604030504040204" pitchFamily="50" charset="-128"/>
                <a:ea typeface="Meiryo UI" panose="020B0604030504040204" pitchFamily="50" charset="-128"/>
              </a:endParaRPr>
            </a:p>
            <a:p>
              <a:pPr marL="171455" indent="-171455" fontAlgn="base">
                <a:spcBef>
                  <a:spcPct val="0"/>
                </a:spcBef>
                <a:spcAft>
                  <a:spcPct val="0"/>
                </a:spcAft>
                <a:defRPr/>
              </a:pPr>
              <a:r>
                <a:rPr kumimoji="0" lang="ja-JP" altLang="en-US" sz="1100" kern="0" dirty="0">
                  <a:solidFill>
                    <a:srgbClr val="FF0000"/>
                  </a:solidFill>
                  <a:latin typeface="Meiryo UI" panose="020B0604030504040204" pitchFamily="50" charset="-128"/>
                  <a:ea typeface="Meiryo UI" panose="020B0604030504040204" pitchFamily="50" charset="-128"/>
                </a:rPr>
                <a:t>　　 </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熊本地震、北海道胆振東部地震又は能登半島地震により、被害を受けた造成宅地を復旧するため、地方公共団体が事業主体として行うものは</a:t>
              </a:r>
              <a:r>
                <a:rPr kumimoji="0" lang="ja-JP" altLang="en-US" sz="11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１</a:t>
              </a:r>
              <a:r>
                <a:rPr kumimoji="0" lang="en-US" altLang="ja-JP" sz="11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0" lang="ja-JP" altLang="en-US" sz="11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２</a:t>
              </a:r>
              <a:r>
                <a:rPr kumimoji="0" lang="en-US" altLang="ja-JP" sz="1100" b="0" i="0" u="none" strike="noStrike" kern="0" cap="none" spc="0" normalizeH="0" baseline="3000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0" lang="ja-JP" altLang="en-US" sz="11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a:t>
              </a:r>
              <a:endParaRPr kumimoji="0" lang="en-US" altLang="ja-JP" sz="11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171455" lvl="0" indent="-171455" fontAlgn="base">
                <a:spcBef>
                  <a:spcPct val="0"/>
                </a:spcBef>
                <a:spcAft>
                  <a:spcPct val="0"/>
                </a:spcAft>
                <a:tabLst>
                  <a:tab pos="361950" algn="l"/>
                </a:tabLst>
                <a:defRPr/>
              </a:pPr>
              <a:r>
                <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0" lang="ja-JP" altLang="en-US" sz="1100" kern="0" dirty="0">
                  <a:solidFill>
                    <a:prstClr val="black"/>
                  </a:solidFill>
                  <a:latin typeface="Meiryo UI" panose="020B0604030504040204" pitchFamily="50" charset="-128"/>
                  <a:ea typeface="Meiryo UI" panose="020B0604030504040204" pitchFamily="50" charset="-128"/>
                </a:rPr>
                <a:t>平成１９年４月１日以前に造成に着手された宅地で、以下①～③いずれかに該当するものについて地方公共団体が事業主体として行うものは</a:t>
              </a:r>
              <a:r>
                <a:rPr kumimoji="0" lang="ja-JP" altLang="en-US" sz="11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１</a:t>
              </a:r>
              <a:r>
                <a:rPr kumimoji="0" lang="en-US" altLang="ja-JP" sz="11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0" lang="ja-JP" altLang="en-US" sz="1100" b="0" i="0" u="sng"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２</a:t>
              </a:r>
              <a:endParaRPr kumimoji="0" lang="en-US" altLang="ja-JP" sz="1100" u="sng" kern="0" dirty="0">
                <a:solidFill>
                  <a:prstClr val="black"/>
                </a:solidFill>
                <a:latin typeface="Meiryo UI" panose="020B0604030504040204" pitchFamily="50" charset="-128"/>
                <a:ea typeface="Meiryo UI" panose="020B0604030504040204" pitchFamily="50" charset="-128"/>
              </a:endParaRPr>
            </a:p>
            <a:p>
              <a:pPr marL="171455" lvl="0" indent="-171455" fontAlgn="base">
                <a:spcBef>
                  <a:spcPct val="0"/>
                </a:spcBef>
                <a:spcAft>
                  <a:spcPct val="0"/>
                </a:spcAft>
                <a:tabLst>
                  <a:tab pos="361950" algn="l"/>
                </a:tabLst>
                <a:defRPr/>
              </a:pPr>
              <a:r>
                <a:rPr kumimoji="0" lang="ja-JP" altLang="en-US" sz="1100" kern="0" dirty="0">
                  <a:solidFill>
                    <a:prstClr val="black"/>
                  </a:solidFill>
                  <a:latin typeface="Meiryo UI" panose="020B0604030504040204" pitchFamily="50" charset="-128"/>
                  <a:ea typeface="Meiryo UI" panose="020B0604030504040204" pitchFamily="50" charset="-128"/>
                </a:rPr>
                <a:t>          ① 立地適正化計画における防災指針に即して行われる場合　　　　</a:t>
              </a:r>
              <a:endParaRPr kumimoji="0" lang="en-US" altLang="ja-JP" sz="1100" kern="0" dirty="0">
                <a:solidFill>
                  <a:prstClr val="black"/>
                </a:solidFill>
                <a:latin typeface="Meiryo UI" panose="020B0604030504040204" pitchFamily="50" charset="-128"/>
                <a:ea typeface="Meiryo UI" panose="020B0604030504040204" pitchFamily="50" charset="-128"/>
              </a:endParaRPr>
            </a:p>
            <a:p>
              <a:pPr marL="171455" lvl="0" indent="-171455" fontAlgn="base">
                <a:spcBef>
                  <a:spcPct val="0"/>
                </a:spcBef>
                <a:spcAft>
                  <a:spcPct val="0"/>
                </a:spcAft>
                <a:tabLst>
                  <a:tab pos="361950" algn="l"/>
                </a:tabLst>
                <a:defRPr/>
              </a:pPr>
              <a:r>
                <a:rPr kumimoji="0" lang="ja-JP" altLang="en-US" sz="1100" kern="0" dirty="0">
                  <a:solidFill>
                    <a:prstClr val="black"/>
                  </a:solidFill>
                  <a:latin typeface="Meiryo UI" panose="020B0604030504040204" pitchFamily="50" charset="-128"/>
                  <a:ea typeface="Meiryo UI" panose="020B0604030504040204" pitchFamily="50" charset="-128"/>
                </a:rPr>
                <a:t>          ② 滑動崩落により家屋１０戸（避難路を有する場合は５戸）以上へ流出する場合</a:t>
              </a:r>
              <a:endParaRPr kumimoji="0" lang="en-US" altLang="ja-JP" sz="1100" kern="0" dirty="0">
                <a:solidFill>
                  <a:prstClr val="black"/>
                </a:solidFill>
                <a:latin typeface="Meiryo UI" panose="020B0604030504040204" pitchFamily="50" charset="-128"/>
                <a:ea typeface="Meiryo UI" panose="020B0604030504040204" pitchFamily="50" charset="-128"/>
              </a:endParaRPr>
            </a:p>
            <a:p>
              <a:pPr marL="171455" lvl="0" indent="-171455" fontAlgn="base">
                <a:spcBef>
                  <a:spcPct val="0"/>
                </a:spcBef>
                <a:spcAft>
                  <a:spcPct val="0"/>
                </a:spcAft>
                <a:tabLst>
                  <a:tab pos="361950" algn="l"/>
                </a:tabLst>
                <a:defRPr/>
              </a:pPr>
              <a:r>
                <a:rPr kumimoji="0" lang="ja-JP" altLang="en-US" sz="1100" kern="0" dirty="0">
                  <a:solidFill>
                    <a:prstClr val="black"/>
                  </a:solidFill>
                  <a:latin typeface="Meiryo UI" panose="020B0604030504040204" pitchFamily="50" charset="-128"/>
                  <a:ea typeface="Meiryo UI" panose="020B0604030504040204" pitchFamily="50" charset="-128"/>
                </a:rPr>
                <a:t>          ③ 震度５弱相当で滑動崩落する場合</a:t>
              </a:r>
              <a:endParaRPr kumimoji="0" lang="en-US" altLang="ja-JP"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grpSp>
      <p:grpSp>
        <p:nvGrpSpPr>
          <p:cNvPr id="3" name="グループ化 2"/>
          <p:cNvGrpSpPr>
            <a:grpSpLocks noChangeAspect="1"/>
          </p:cNvGrpSpPr>
          <p:nvPr/>
        </p:nvGrpSpPr>
        <p:grpSpPr>
          <a:xfrm>
            <a:off x="4632909" y="4975283"/>
            <a:ext cx="5184000" cy="1843045"/>
            <a:chOff x="4355999" y="4891129"/>
            <a:chExt cx="4716000" cy="1851146"/>
          </a:xfrm>
        </p:grpSpPr>
        <p:sp>
          <p:nvSpPr>
            <p:cNvPr id="126" name="テキスト ボックス 125"/>
            <p:cNvSpPr txBox="1"/>
            <p:nvPr/>
          </p:nvSpPr>
          <p:spPr bwMode="auto">
            <a:xfrm>
              <a:off x="5705999" y="6552992"/>
              <a:ext cx="2016000" cy="189283"/>
            </a:xfrm>
            <a:prstGeom prst="rect">
              <a:avLst/>
            </a:prstGeom>
            <a:noFill/>
            <a:ln w="6350">
              <a:solidFill>
                <a:sysClr val="windowText" lastClr="000000">
                  <a:lumMod val="75000"/>
                  <a:lumOff val="25000"/>
                </a:sysClr>
              </a:solidFill>
              <a:miter lim="800000"/>
              <a:headEnd/>
              <a:tailEnd/>
            </a:ln>
          </p:spPr>
          <p:txBody>
            <a:bodyPr wrap="square" rtlCol="0" anchor="ctr">
              <a:spAutoFit/>
            </a:bodyPr>
            <a:lstStyle/>
            <a:p>
              <a:pPr marL="0" marR="0" lvl="0" indent="0" algn="ctr" defTabSz="914400" eaLnBrk="1" fontAlgn="base" latinLnBrk="0" hangingPunct="1">
                <a:lnSpc>
                  <a:spcPct val="70000"/>
                </a:lnSpc>
                <a:spcBef>
                  <a:spcPct val="0"/>
                </a:spcBef>
                <a:spcAft>
                  <a:spcPct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rPr>
                <a:t>滑動崩落防止事業　対策工事イメージ</a:t>
              </a:r>
              <a:endParaRPr kumimoji="0" lang="en-US" altLang="ja-JP" sz="900" b="0" i="0" u="none" strike="noStrike" kern="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endParaRPr>
            </a:p>
          </p:txBody>
        </p:sp>
        <p:grpSp>
          <p:nvGrpSpPr>
            <p:cNvPr id="2" name="グループ化 1"/>
            <p:cNvGrpSpPr/>
            <p:nvPr/>
          </p:nvGrpSpPr>
          <p:grpSpPr>
            <a:xfrm>
              <a:off x="4355999" y="4891129"/>
              <a:ext cx="4716000" cy="1639155"/>
              <a:chOff x="4355999" y="4840329"/>
              <a:chExt cx="4716000" cy="1639155"/>
            </a:xfrm>
          </p:grpSpPr>
          <p:sp>
            <p:nvSpPr>
              <p:cNvPr id="87" name="Freeform 68" descr="麻"/>
              <p:cNvSpPr/>
              <p:nvPr/>
            </p:nvSpPr>
            <p:spPr>
              <a:xfrm>
                <a:off x="4356000" y="5050721"/>
                <a:ext cx="4708665" cy="1416498"/>
              </a:xfrm>
              <a:custGeom>
                <a:avLst/>
                <a:gdLst>
                  <a:gd name="T0" fmla="*/ 3 w 5076"/>
                  <a:gd name="T1" fmla="*/ 0 h 930"/>
                  <a:gd name="T2" fmla="*/ 3 w 5076"/>
                  <a:gd name="T3" fmla="*/ 1 h 930"/>
                  <a:gd name="T4" fmla="*/ 3 w 5076"/>
                  <a:gd name="T5" fmla="*/ 1 h 930"/>
                  <a:gd name="T6" fmla="*/ 3 w 5076"/>
                  <a:gd name="T7" fmla="*/ 1 h 930"/>
                  <a:gd name="T8" fmla="*/ 2 w 5076"/>
                  <a:gd name="T9" fmla="*/ 1 h 930"/>
                  <a:gd name="T10" fmla="*/ 2 w 5076"/>
                  <a:gd name="T11" fmla="*/ 1 h 930"/>
                  <a:gd name="T12" fmla="*/ 2 w 5076"/>
                  <a:gd name="T13" fmla="*/ 1 h 930"/>
                  <a:gd name="T14" fmla="*/ 2 w 5076"/>
                  <a:gd name="T15" fmla="*/ 1 h 930"/>
                  <a:gd name="T16" fmla="*/ 2 w 5076"/>
                  <a:gd name="T17" fmla="*/ 1 h 930"/>
                  <a:gd name="T18" fmla="*/ 2 w 5076"/>
                  <a:gd name="T19" fmla="*/ 1 h 930"/>
                  <a:gd name="T20" fmla="*/ 2 w 5076"/>
                  <a:gd name="T21" fmla="*/ 1 h 930"/>
                  <a:gd name="T22" fmla="*/ 2 w 5076"/>
                  <a:gd name="T23" fmla="*/ 1 h 930"/>
                  <a:gd name="T24" fmla="*/ 1 w 5076"/>
                  <a:gd name="T25" fmla="*/ 1 h 930"/>
                  <a:gd name="T26" fmla="*/ 1 w 5076"/>
                  <a:gd name="T27" fmla="*/ 1 h 930"/>
                  <a:gd name="T28" fmla="*/ 1 w 5076"/>
                  <a:gd name="T29" fmla="*/ 1 h 930"/>
                  <a:gd name="T30" fmla="*/ 1 w 5076"/>
                  <a:gd name="T31" fmla="*/ 1 h 930"/>
                  <a:gd name="T32" fmla="*/ 1 w 5076"/>
                  <a:gd name="T33" fmla="*/ 1 h 930"/>
                  <a:gd name="T34" fmla="*/ 0 w 5076"/>
                  <a:gd name="T35" fmla="*/ 1 h 930"/>
                  <a:gd name="T36" fmla="*/ 0 w 5076"/>
                  <a:gd name="T37" fmla="*/ 1 h 930"/>
                  <a:gd name="T38" fmla="*/ 3 w 5076"/>
                  <a:gd name="T39" fmla="*/ 1 h 930"/>
                  <a:gd name="T40" fmla="*/ 3 w 5076"/>
                  <a:gd name="T41" fmla="*/ 0 h 93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5076"/>
                  <a:gd name="T64" fmla="*/ 0 h 930"/>
                  <a:gd name="T65" fmla="*/ 5076 w 5076"/>
                  <a:gd name="T66" fmla="*/ 930 h 93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5076" h="930">
                    <a:moveTo>
                      <a:pt x="5070" y="0"/>
                    </a:moveTo>
                    <a:lnTo>
                      <a:pt x="4932" y="42"/>
                    </a:lnTo>
                    <a:lnTo>
                      <a:pt x="4746" y="120"/>
                    </a:lnTo>
                    <a:lnTo>
                      <a:pt x="4512" y="216"/>
                    </a:lnTo>
                    <a:lnTo>
                      <a:pt x="4260" y="348"/>
                    </a:lnTo>
                    <a:lnTo>
                      <a:pt x="4122" y="408"/>
                    </a:lnTo>
                    <a:lnTo>
                      <a:pt x="3984" y="474"/>
                    </a:lnTo>
                    <a:lnTo>
                      <a:pt x="3870" y="522"/>
                    </a:lnTo>
                    <a:lnTo>
                      <a:pt x="3744" y="570"/>
                    </a:lnTo>
                    <a:lnTo>
                      <a:pt x="3612" y="600"/>
                    </a:lnTo>
                    <a:lnTo>
                      <a:pt x="3450" y="636"/>
                    </a:lnTo>
                    <a:lnTo>
                      <a:pt x="3258" y="672"/>
                    </a:lnTo>
                    <a:lnTo>
                      <a:pt x="2970" y="696"/>
                    </a:lnTo>
                    <a:lnTo>
                      <a:pt x="2628" y="714"/>
                    </a:lnTo>
                    <a:lnTo>
                      <a:pt x="2304" y="726"/>
                    </a:lnTo>
                    <a:lnTo>
                      <a:pt x="1506" y="738"/>
                    </a:lnTo>
                    <a:lnTo>
                      <a:pt x="666" y="750"/>
                    </a:lnTo>
                    <a:lnTo>
                      <a:pt x="0" y="756"/>
                    </a:lnTo>
                    <a:lnTo>
                      <a:pt x="0" y="930"/>
                    </a:lnTo>
                    <a:lnTo>
                      <a:pt x="5076" y="930"/>
                    </a:lnTo>
                    <a:lnTo>
                      <a:pt x="5070" y="0"/>
                    </a:lnTo>
                    <a:close/>
                  </a:path>
                </a:pathLst>
              </a:custGeom>
              <a:blipFill>
                <a:blip r:embed="rId3"/>
                <a:tile tx="0" ty="0" sx="100000" sy="100000" flip="none" algn="tl"/>
              </a:blipFill>
              <a:ln w="9525">
                <a:noFill/>
                <a:round/>
                <a:headEnd/>
                <a:tailEnd/>
              </a:ln>
            </p:spPr>
            <p:txBody>
              <a:bodyPr lIns="92104" tIns="46052" rIns="92104" bIns="46052"/>
              <a:lstStyle/>
              <a:p>
                <a:pPr defTabSz="920285"/>
                <a:endParaRPr lang="ja-JP" altLang="en-US" sz="800"/>
              </a:p>
            </p:txBody>
          </p:sp>
          <p:sp>
            <p:nvSpPr>
              <p:cNvPr id="88" name="Freeform 69"/>
              <p:cNvSpPr/>
              <p:nvPr/>
            </p:nvSpPr>
            <p:spPr>
              <a:xfrm>
                <a:off x="4514372" y="5384545"/>
                <a:ext cx="3970400" cy="800818"/>
              </a:xfrm>
              <a:custGeom>
                <a:avLst/>
                <a:gdLst>
                  <a:gd name="T0" fmla="*/ 1 w 3888"/>
                  <a:gd name="T1" fmla="*/ 1 h 518"/>
                  <a:gd name="T2" fmla="*/ 1 w 3888"/>
                  <a:gd name="T3" fmla="*/ 1 h 518"/>
                  <a:gd name="T4" fmla="*/ 1 w 3888"/>
                  <a:gd name="T5" fmla="*/ 1 h 518"/>
                  <a:gd name="T6" fmla="*/ 1 w 3888"/>
                  <a:gd name="T7" fmla="*/ 1 h 518"/>
                  <a:gd name="T8" fmla="*/ 1 w 3888"/>
                  <a:gd name="T9" fmla="*/ 1 h 518"/>
                  <a:gd name="T10" fmla="*/ 1 w 3888"/>
                  <a:gd name="T11" fmla="*/ 1 h 518"/>
                  <a:gd name="T12" fmla="*/ 1 w 3888"/>
                  <a:gd name="T13" fmla="*/ 1 h 518"/>
                  <a:gd name="T14" fmla="*/ 1 w 3888"/>
                  <a:gd name="T15" fmla="*/ 1 h 518"/>
                  <a:gd name="T16" fmla="*/ 1 w 3888"/>
                  <a:gd name="T17" fmla="*/ 0 h 518"/>
                  <a:gd name="T18" fmla="*/ 2 w 3888"/>
                  <a:gd name="T19" fmla="*/ 0 h 518"/>
                  <a:gd name="T20" fmla="*/ 2 w 3888"/>
                  <a:gd name="T21" fmla="*/ 1 h 518"/>
                  <a:gd name="T22" fmla="*/ 2 w 3888"/>
                  <a:gd name="T23" fmla="*/ 1 h 518"/>
                  <a:gd name="T24" fmla="*/ 2 w 3888"/>
                  <a:gd name="T25" fmla="*/ 1 h 518"/>
                  <a:gd name="T26" fmla="*/ 2 w 3888"/>
                  <a:gd name="T27" fmla="*/ 1 h 518"/>
                  <a:gd name="T28" fmla="*/ 1 w 3888"/>
                  <a:gd name="T29" fmla="*/ 1 h 518"/>
                  <a:gd name="T30" fmla="*/ 1 w 3888"/>
                  <a:gd name="T31" fmla="*/ 1 h 518"/>
                  <a:gd name="T32" fmla="*/ 1 w 3888"/>
                  <a:gd name="T33" fmla="*/ 1 h 518"/>
                  <a:gd name="T34" fmla="*/ 1 w 3888"/>
                  <a:gd name="T35" fmla="*/ 1 h 518"/>
                  <a:gd name="T36" fmla="*/ 1 w 3888"/>
                  <a:gd name="T37" fmla="*/ 1 h 518"/>
                  <a:gd name="T38" fmla="*/ 1 w 3888"/>
                  <a:gd name="T39" fmla="*/ 1 h 518"/>
                  <a:gd name="T40" fmla="*/ 0 w 3888"/>
                  <a:gd name="T41" fmla="*/ 1 h 518"/>
                  <a:gd name="T42" fmla="*/ 1 w 3888"/>
                  <a:gd name="T43" fmla="*/ 1 h 51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888"/>
                  <a:gd name="T67" fmla="*/ 0 h 518"/>
                  <a:gd name="T68" fmla="*/ 3888 w 3888"/>
                  <a:gd name="T69" fmla="*/ 518 h 518"/>
                  <a:gd name="connsiteX0" fmla="*/ 0 w 10263"/>
                  <a:gd name="connsiteY0" fmla="*/ 7389 h 10000"/>
                  <a:gd name="connsiteX1" fmla="*/ 2807 w 10263"/>
                  <a:gd name="connsiteY1" fmla="*/ 7413 h 10000"/>
                  <a:gd name="connsiteX2" fmla="*/ 2943 w 10263"/>
                  <a:gd name="connsiteY2" fmla="*/ 5637 h 10000"/>
                  <a:gd name="connsiteX3" fmla="*/ 2966 w 10263"/>
                  <a:gd name="connsiteY3" fmla="*/ 5000 h 10000"/>
                  <a:gd name="connsiteX4" fmla="*/ 5350 w 10263"/>
                  <a:gd name="connsiteY4" fmla="*/ 5000 h 10000"/>
                  <a:gd name="connsiteX5" fmla="*/ 5536 w 10263"/>
                  <a:gd name="connsiteY5" fmla="*/ 1950 h 10000"/>
                  <a:gd name="connsiteX6" fmla="*/ 8041 w 10263"/>
                  <a:gd name="connsiteY6" fmla="*/ 1950 h 10000"/>
                  <a:gd name="connsiteX7" fmla="*/ 8151 w 10263"/>
                  <a:gd name="connsiteY7" fmla="*/ 502 h 10000"/>
                  <a:gd name="connsiteX8" fmla="*/ 8190 w 10263"/>
                  <a:gd name="connsiteY8" fmla="*/ 0 h 10000"/>
                  <a:gd name="connsiteX9" fmla="*/ 10263 w 10263"/>
                  <a:gd name="connsiteY9" fmla="*/ 0 h 10000"/>
                  <a:gd name="connsiteX10" fmla="*/ 9671 w 10263"/>
                  <a:gd name="connsiteY10" fmla="*/ 2317 h 10000"/>
                  <a:gd name="connsiteX11" fmla="*/ 9324 w 10263"/>
                  <a:gd name="connsiteY11" fmla="*/ 3707 h 10000"/>
                  <a:gd name="connsiteX12" fmla="*/ 8882 w 10263"/>
                  <a:gd name="connsiteY12" fmla="*/ 5193 h 10000"/>
                  <a:gd name="connsiteX13" fmla="*/ 8560 w 10263"/>
                  <a:gd name="connsiteY13" fmla="*/ 6120 h 10000"/>
                  <a:gd name="connsiteX14" fmla="*/ 8115 w 10263"/>
                  <a:gd name="connsiteY14" fmla="*/ 7220 h 10000"/>
                  <a:gd name="connsiteX15" fmla="*/ 7647 w 10263"/>
                  <a:gd name="connsiteY15" fmla="*/ 8069 h 10000"/>
                  <a:gd name="connsiteX16" fmla="*/ 7128 w 10263"/>
                  <a:gd name="connsiteY16" fmla="*/ 8707 h 10000"/>
                  <a:gd name="connsiteX17" fmla="*/ 6523 w 10263"/>
                  <a:gd name="connsiteY17" fmla="*/ 9266 h 10000"/>
                  <a:gd name="connsiteX18" fmla="*/ 5227 w 10263"/>
                  <a:gd name="connsiteY18" fmla="*/ 9826 h 10000"/>
                  <a:gd name="connsiteX19" fmla="*/ 3511 w 10263"/>
                  <a:gd name="connsiteY19" fmla="*/ 10000 h 10000"/>
                  <a:gd name="connsiteX20" fmla="*/ 263 w 10263"/>
                  <a:gd name="connsiteY20" fmla="*/ 10000 h 10000"/>
                  <a:gd name="connsiteX21" fmla="*/ 0 w 10263"/>
                  <a:gd name="connsiteY21" fmla="*/ 7389 h 10000"/>
                  <a:gd name="connsiteX0" fmla="*/ 191 w 10454"/>
                  <a:gd name="connsiteY0" fmla="*/ 7389 h 10144"/>
                  <a:gd name="connsiteX1" fmla="*/ 2998 w 10454"/>
                  <a:gd name="connsiteY1" fmla="*/ 7413 h 10144"/>
                  <a:gd name="connsiteX2" fmla="*/ 3134 w 10454"/>
                  <a:gd name="connsiteY2" fmla="*/ 5637 h 10144"/>
                  <a:gd name="connsiteX3" fmla="*/ 3157 w 10454"/>
                  <a:gd name="connsiteY3" fmla="*/ 5000 h 10144"/>
                  <a:gd name="connsiteX4" fmla="*/ 5541 w 10454"/>
                  <a:gd name="connsiteY4" fmla="*/ 5000 h 10144"/>
                  <a:gd name="connsiteX5" fmla="*/ 5727 w 10454"/>
                  <a:gd name="connsiteY5" fmla="*/ 1950 h 10144"/>
                  <a:gd name="connsiteX6" fmla="*/ 8232 w 10454"/>
                  <a:gd name="connsiteY6" fmla="*/ 1950 h 10144"/>
                  <a:gd name="connsiteX7" fmla="*/ 8342 w 10454"/>
                  <a:gd name="connsiteY7" fmla="*/ 502 h 10144"/>
                  <a:gd name="connsiteX8" fmla="*/ 8381 w 10454"/>
                  <a:gd name="connsiteY8" fmla="*/ 0 h 10144"/>
                  <a:gd name="connsiteX9" fmla="*/ 10454 w 10454"/>
                  <a:gd name="connsiteY9" fmla="*/ 0 h 10144"/>
                  <a:gd name="connsiteX10" fmla="*/ 9862 w 10454"/>
                  <a:gd name="connsiteY10" fmla="*/ 2317 h 10144"/>
                  <a:gd name="connsiteX11" fmla="*/ 9515 w 10454"/>
                  <a:gd name="connsiteY11" fmla="*/ 3707 h 10144"/>
                  <a:gd name="connsiteX12" fmla="*/ 9073 w 10454"/>
                  <a:gd name="connsiteY12" fmla="*/ 5193 h 10144"/>
                  <a:gd name="connsiteX13" fmla="*/ 8751 w 10454"/>
                  <a:gd name="connsiteY13" fmla="*/ 6120 h 10144"/>
                  <a:gd name="connsiteX14" fmla="*/ 8306 w 10454"/>
                  <a:gd name="connsiteY14" fmla="*/ 7220 h 10144"/>
                  <a:gd name="connsiteX15" fmla="*/ 7838 w 10454"/>
                  <a:gd name="connsiteY15" fmla="*/ 8069 h 10144"/>
                  <a:gd name="connsiteX16" fmla="*/ 7319 w 10454"/>
                  <a:gd name="connsiteY16" fmla="*/ 8707 h 10144"/>
                  <a:gd name="connsiteX17" fmla="*/ 6714 w 10454"/>
                  <a:gd name="connsiteY17" fmla="*/ 9266 h 10144"/>
                  <a:gd name="connsiteX18" fmla="*/ 5418 w 10454"/>
                  <a:gd name="connsiteY18" fmla="*/ 9826 h 10144"/>
                  <a:gd name="connsiteX19" fmla="*/ 3702 w 10454"/>
                  <a:gd name="connsiteY19" fmla="*/ 10000 h 10144"/>
                  <a:gd name="connsiteX20" fmla="*/ 14 w 10454"/>
                  <a:gd name="connsiteY20" fmla="*/ 10144 h 10144"/>
                  <a:gd name="connsiteX21" fmla="*/ 191 w 10454"/>
                  <a:gd name="connsiteY21" fmla="*/ 7389 h 10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0454" h="10144">
                    <a:moveTo>
                      <a:pt x="191" y="7389"/>
                    </a:moveTo>
                    <a:lnTo>
                      <a:pt x="2998" y="7413"/>
                    </a:lnTo>
                    <a:cubicBezTo>
                      <a:pt x="3043" y="6821"/>
                      <a:pt x="3089" y="6229"/>
                      <a:pt x="3134" y="5637"/>
                    </a:cubicBezTo>
                    <a:cubicBezTo>
                      <a:pt x="3142" y="5425"/>
                      <a:pt x="3149" y="5212"/>
                      <a:pt x="3157" y="5000"/>
                    </a:cubicBezTo>
                    <a:lnTo>
                      <a:pt x="5541" y="5000"/>
                    </a:lnTo>
                    <a:lnTo>
                      <a:pt x="5727" y="1950"/>
                    </a:lnTo>
                    <a:lnTo>
                      <a:pt x="8232" y="1950"/>
                    </a:lnTo>
                    <a:cubicBezTo>
                      <a:pt x="8269" y="1467"/>
                      <a:pt x="8305" y="985"/>
                      <a:pt x="8342" y="502"/>
                    </a:cubicBezTo>
                    <a:cubicBezTo>
                      <a:pt x="8355" y="335"/>
                      <a:pt x="8368" y="167"/>
                      <a:pt x="8381" y="0"/>
                    </a:cubicBezTo>
                    <a:lnTo>
                      <a:pt x="10454" y="0"/>
                    </a:lnTo>
                    <a:lnTo>
                      <a:pt x="9862" y="2317"/>
                    </a:lnTo>
                    <a:cubicBezTo>
                      <a:pt x="9746" y="2780"/>
                      <a:pt x="9631" y="3244"/>
                      <a:pt x="9515" y="3707"/>
                    </a:cubicBezTo>
                    <a:lnTo>
                      <a:pt x="9073" y="5193"/>
                    </a:lnTo>
                    <a:lnTo>
                      <a:pt x="8751" y="6120"/>
                    </a:lnTo>
                    <a:lnTo>
                      <a:pt x="8306" y="7220"/>
                    </a:lnTo>
                    <a:lnTo>
                      <a:pt x="7838" y="8069"/>
                    </a:lnTo>
                    <a:lnTo>
                      <a:pt x="7319" y="8707"/>
                    </a:lnTo>
                    <a:lnTo>
                      <a:pt x="6714" y="9266"/>
                    </a:lnTo>
                    <a:lnTo>
                      <a:pt x="5418" y="9826"/>
                    </a:lnTo>
                    <a:lnTo>
                      <a:pt x="3702" y="10000"/>
                    </a:lnTo>
                    <a:lnTo>
                      <a:pt x="14" y="10144"/>
                    </a:lnTo>
                    <a:cubicBezTo>
                      <a:pt x="-74" y="9274"/>
                      <a:pt x="279" y="8259"/>
                      <a:pt x="191" y="7389"/>
                    </a:cubicBezTo>
                    <a:close/>
                  </a:path>
                </a:pathLst>
              </a:custGeom>
              <a:solidFill>
                <a:srgbClr val="99CC00">
                  <a:alpha val="45882"/>
                </a:srgbClr>
              </a:solidFill>
              <a:ln w="9525">
                <a:solidFill>
                  <a:schemeClr val="tx1"/>
                </a:solidFill>
                <a:round/>
                <a:headEnd/>
                <a:tailEnd/>
              </a:ln>
            </p:spPr>
            <p:txBody>
              <a:bodyPr lIns="92104" tIns="46052" rIns="92104" bIns="46052"/>
              <a:lstStyle/>
              <a:p>
                <a:pPr defTabSz="920285"/>
                <a:endParaRPr lang="ja-JP" altLang="en-US" sz="800"/>
              </a:p>
            </p:txBody>
          </p:sp>
          <p:sp>
            <p:nvSpPr>
              <p:cNvPr id="89" name="Freeform 70"/>
              <p:cNvSpPr/>
              <p:nvPr/>
            </p:nvSpPr>
            <p:spPr>
              <a:xfrm>
                <a:off x="4546845" y="5385671"/>
                <a:ext cx="3949305" cy="828063"/>
              </a:xfrm>
              <a:custGeom>
                <a:avLst/>
                <a:gdLst>
                  <a:gd name="T0" fmla="*/ 0 w 4128"/>
                  <a:gd name="T1" fmla="*/ 0 h 1198"/>
                  <a:gd name="T2" fmla="*/ 1 w 4128"/>
                  <a:gd name="T3" fmla="*/ 0 h 1198"/>
                  <a:gd name="T4" fmla="*/ 1 w 4128"/>
                  <a:gd name="T5" fmla="*/ 0 h 1198"/>
                  <a:gd name="T6" fmla="*/ 0 60000 65536"/>
                  <a:gd name="T7" fmla="*/ 0 60000 65536"/>
                  <a:gd name="T8" fmla="*/ 0 60000 65536"/>
                  <a:gd name="T9" fmla="*/ 0 w 4128"/>
                  <a:gd name="T10" fmla="*/ 0 h 1198"/>
                  <a:gd name="T11" fmla="*/ 4128 w 4128"/>
                  <a:gd name="T12" fmla="*/ 1198 h 1198"/>
                </a:gdLst>
                <a:ahLst/>
                <a:cxnLst>
                  <a:cxn ang="T6">
                    <a:pos x="T0" y="T1"/>
                  </a:cxn>
                  <a:cxn ang="T7">
                    <a:pos x="T2" y="T3"/>
                  </a:cxn>
                  <a:cxn ang="T8">
                    <a:pos x="T4" y="T5"/>
                  </a:cxn>
                </a:cxnLst>
                <a:rect l="T9" t="T10" r="T11" b="T12"/>
                <a:pathLst>
                  <a:path w="4128" h="1198">
                    <a:moveTo>
                      <a:pt x="0" y="1180"/>
                    </a:moveTo>
                    <a:cubicBezTo>
                      <a:pt x="476" y="1150"/>
                      <a:pt x="2166" y="1198"/>
                      <a:pt x="2854" y="1001"/>
                    </a:cubicBezTo>
                    <a:cubicBezTo>
                      <a:pt x="3542" y="804"/>
                      <a:pt x="3863" y="209"/>
                      <a:pt x="4128" y="0"/>
                    </a:cubicBezTo>
                  </a:path>
                </a:pathLst>
              </a:custGeom>
              <a:noFill/>
              <a:ln w="25400">
                <a:solidFill>
                  <a:schemeClr val="tx1"/>
                </a:solidFill>
                <a:round/>
                <a:headEnd/>
                <a:tailEnd/>
              </a:ln>
            </p:spPr>
            <p:txBody>
              <a:bodyPr lIns="92104" tIns="46052" rIns="92104" bIns="46052"/>
              <a:lstStyle/>
              <a:p>
                <a:pPr defTabSz="920285"/>
                <a:endParaRPr lang="ja-JP" altLang="en-US" sz="800"/>
              </a:p>
            </p:txBody>
          </p:sp>
          <p:sp>
            <p:nvSpPr>
              <p:cNvPr id="90" name="Freeform 71"/>
              <p:cNvSpPr/>
              <p:nvPr/>
            </p:nvSpPr>
            <p:spPr>
              <a:xfrm>
                <a:off x="7588935" y="5377779"/>
                <a:ext cx="129309" cy="236835"/>
              </a:xfrm>
              <a:custGeom>
                <a:avLst/>
                <a:gdLst>
                  <a:gd name="T0" fmla="*/ 1 w 138"/>
                  <a:gd name="T1" fmla="*/ 0 h 168"/>
                  <a:gd name="T2" fmla="*/ 0 w 138"/>
                  <a:gd name="T3" fmla="*/ 1 h 168"/>
                  <a:gd name="T4" fmla="*/ 1 w 138"/>
                  <a:gd name="T5" fmla="*/ 1 h 168"/>
                  <a:gd name="T6" fmla="*/ 1 w 138"/>
                  <a:gd name="T7" fmla="*/ 0 h 168"/>
                  <a:gd name="T8" fmla="*/ 1 w 138"/>
                  <a:gd name="T9" fmla="*/ 0 h 168"/>
                  <a:gd name="T10" fmla="*/ 0 60000 65536"/>
                  <a:gd name="T11" fmla="*/ 0 60000 65536"/>
                  <a:gd name="T12" fmla="*/ 0 60000 65536"/>
                  <a:gd name="T13" fmla="*/ 0 60000 65536"/>
                  <a:gd name="T14" fmla="*/ 0 60000 65536"/>
                  <a:gd name="T15" fmla="*/ 0 w 138"/>
                  <a:gd name="T16" fmla="*/ 0 h 168"/>
                  <a:gd name="T17" fmla="*/ 138 w 138"/>
                  <a:gd name="T18" fmla="*/ 168 h 168"/>
                </a:gdLst>
                <a:ahLst/>
                <a:cxnLst>
                  <a:cxn ang="T10">
                    <a:pos x="T0" y="T1"/>
                  </a:cxn>
                  <a:cxn ang="T11">
                    <a:pos x="T2" y="T3"/>
                  </a:cxn>
                  <a:cxn ang="T12">
                    <a:pos x="T4" y="T5"/>
                  </a:cxn>
                  <a:cxn ang="T13">
                    <a:pos x="T6" y="T7"/>
                  </a:cxn>
                  <a:cxn ang="T14">
                    <a:pos x="T8" y="T9"/>
                  </a:cxn>
                </a:cxnLst>
                <a:rect l="T15" t="T16" r="T17" b="T18"/>
                <a:pathLst>
                  <a:path w="138" h="168">
                    <a:moveTo>
                      <a:pt x="96" y="0"/>
                    </a:moveTo>
                    <a:lnTo>
                      <a:pt x="0" y="168"/>
                    </a:lnTo>
                    <a:lnTo>
                      <a:pt x="84" y="168"/>
                    </a:lnTo>
                    <a:lnTo>
                      <a:pt x="138" y="0"/>
                    </a:lnTo>
                    <a:lnTo>
                      <a:pt x="96" y="0"/>
                    </a:lnTo>
                    <a:close/>
                  </a:path>
                </a:pathLst>
              </a:custGeom>
              <a:solidFill>
                <a:schemeClr val="accent1"/>
              </a:solidFill>
              <a:ln w="9525">
                <a:solidFill>
                  <a:schemeClr val="tx1"/>
                </a:solidFill>
                <a:round/>
                <a:headEnd/>
                <a:tailEnd/>
              </a:ln>
            </p:spPr>
            <p:txBody>
              <a:bodyPr lIns="92104" tIns="46052" rIns="92104" bIns="46052"/>
              <a:lstStyle/>
              <a:p>
                <a:pPr defTabSz="920285"/>
                <a:endParaRPr lang="ja-JP" altLang="en-US" sz="800"/>
              </a:p>
            </p:txBody>
          </p:sp>
          <p:sp>
            <p:nvSpPr>
              <p:cNvPr id="91" name="Freeform 72"/>
              <p:cNvSpPr/>
              <p:nvPr/>
            </p:nvSpPr>
            <p:spPr>
              <a:xfrm>
                <a:off x="4409103" y="5946183"/>
                <a:ext cx="197298" cy="309013"/>
              </a:xfrm>
              <a:custGeom>
                <a:avLst/>
                <a:gdLst>
                  <a:gd name="T0" fmla="*/ 512 w 138"/>
                  <a:gd name="T1" fmla="*/ 0 h 168"/>
                  <a:gd name="T2" fmla="*/ 0 w 138"/>
                  <a:gd name="T3" fmla="*/ 2 h 168"/>
                  <a:gd name="T4" fmla="*/ 454 w 138"/>
                  <a:gd name="T5" fmla="*/ 2 h 168"/>
                  <a:gd name="T6" fmla="*/ 742 w 138"/>
                  <a:gd name="T7" fmla="*/ 0 h 168"/>
                  <a:gd name="T8" fmla="*/ 512 w 138"/>
                  <a:gd name="T9" fmla="*/ 0 h 168"/>
                  <a:gd name="T10" fmla="*/ 0 60000 65536"/>
                  <a:gd name="T11" fmla="*/ 0 60000 65536"/>
                  <a:gd name="T12" fmla="*/ 0 60000 65536"/>
                  <a:gd name="T13" fmla="*/ 0 60000 65536"/>
                  <a:gd name="T14" fmla="*/ 0 60000 65536"/>
                  <a:gd name="T15" fmla="*/ 0 w 138"/>
                  <a:gd name="T16" fmla="*/ 0 h 168"/>
                  <a:gd name="T17" fmla="*/ 138 w 138"/>
                  <a:gd name="T18" fmla="*/ 168 h 168"/>
                </a:gdLst>
                <a:ahLst/>
                <a:cxnLst>
                  <a:cxn ang="T10">
                    <a:pos x="T0" y="T1"/>
                  </a:cxn>
                  <a:cxn ang="T11">
                    <a:pos x="T2" y="T3"/>
                  </a:cxn>
                  <a:cxn ang="T12">
                    <a:pos x="T4" y="T5"/>
                  </a:cxn>
                  <a:cxn ang="T13">
                    <a:pos x="T6" y="T7"/>
                  </a:cxn>
                  <a:cxn ang="T14">
                    <a:pos x="T8" y="T9"/>
                  </a:cxn>
                </a:cxnLst>
                <a:rect l="T15" t="T16" r="T17" b="T18"/>
                <a:pathLst>
                  <a:path w="138" h="168">
                    <a:moveTo>
                      <a:pt x="96" y="0"/>
                    </a:moveTo>
                    <a:lnTo>
                      <a:pt x="0" y="168"/>
                    </a:lnTo>
                    <a:lnTo>
                      <a:pt x="84" y="168"/>
                    </a:lnTo>
                    <a:lnTo>
                      <a:pt x="138" y="0"/>
                    </a:lnTo>
                    <a:lnTo>
                      <a:pt x="96" y="0"/>
                    </a:lnTo>
                    <a:close/>
                  </a:path>
                </a:pathLst>
              </a:custGeom>
              <a:solidFill>
                <a:schemeClr val="accent1"/>
              </a:solidFill>
              <a:ln w="9525">
                <a:solidFill>
                  <a:schemeClr val="tx1"/>
                </a:solidFill>
                <a:round/>
                <a:headEnd/>
                <a:tailEnd/>
              </a:ln>
            </p:spPr>
            <p:txBody>
              <a:bodyPr lIns="92104" tIns="46052" rIns="92104" bIns="46052"/>
              <a:lstStyle/>
              <a:p>
                <a:pPr defTabSz="920285"/>
                <a:endParaRPr lang="ja-JP" altLang="en-US" sz="800"/>
              </a:p>
            </p:txBody>
          </p:sp>
          <p:sp>
            <p:nvSpPr>
              <p:cNvPr id="92" name="Freeform 73"/>
              <p:cNvSpPr/>
              <p:nvPr/>
            </p:nvSpPr>
            <p:spPr>
              <a:xfrm>
                <a:off x="6559789" y="5522136"/>
                <a:ext cx="158637" cy="286458"/>
              </a:xfrm>
              <a:custGeom>
                <a:avLst/>
                <a:gdLst>
                  <a:gd name="T0" fmla="*/ 3 w 138"/>
                  <a:gd name="T1" fmla="*/ 0 h 168"/>
                  <a:gd name="T2" fmla="*/ 0 w 138"/>
                  <a:gd name="T3" fmla="*/ 2 h 168"/>
                  <a:gd name="T4" fmla="*/ 3 w 138"/>
                  <a:gd name="T5" fmla="*/ 2 h 168"/>
                  <a:gd name="T6" fmla="*/ 3 w 138"/>
                  <a:gd name="T7" fmla="*/ 0 h 168"/>
                  <a:gd name="T8" fmla="*/ 3 w 138"/>
                  <a:gd name="T9" fmla="*/ 0 h 168"/>
                  <a:gd name="T10" fmla="*/ 0 60000 65536"/>
                  <a:gd name="T11" fmla="*/ 0 60000 65536"/>
                  <a:gd name="T12" fmla="*/ 0 60000 65536"/>
                  <a:gd name="T13" fmla="*/ 0 60000 65536"/>
                  <a:gd name="T14" fmla="*/ 0 60000 65536"/>
                  <a:gd name="T15" fmla="*/ 0 w 138"/>
                  <a:gd name="T16" fmla="*/ 0 h 168"/>
                  <a:gd name="T17" fmla="*/ 138 w 138"/>
                  <a:gd name="T18" fmla="*/ 168 h 168"/>
                </a:gdLst>
                <a:ahLst/>
                <a:cxnLst>
                  <a:cxn ang="T10">
                    <a:pos x="T0" y="T1"/>
                  </a:cxn>
                  <a:cxn ang="T11">
                    <a:pos x="T2" y="T3"/>
                  </a:cxn>
                  <a:cxn ang="T12">
                    <a:pos x="T4" y="T5"/>
                  </a:cxn>
                  <a:cxn ang="T13">
                    <a:pos x="T6" y="T7"/>
                  </a:cxn>
                  <a:cxn ang="T14">
                    <a:pos x="T8" y="T9"/>
                  </a:cxn>
                </a:cxnLst>
                <a:rect l="T15" t="T16" r="T17" b="T18"/>
                <a:pathLst>
                  <a:path w="138" h="168">
                    <a:moveTo>
                      <a:pt x="96" y="0"/>
                    </a:moveTo>
                    <a:lnTo>
                      <a:pt x="0" y="168"/>
                    </a:lnTo>
                    <a:lnTo>
                      <a:pt x="84" y="168"/>
                    </a:lnTo>
                    <a:lnTo>
                      <a:pt x="138" y="0"/>
                    </a:lnTo>
                    <a:lnTo>
                      <a:pt x="96" y="0"/>
                    </a:lnTo>
                    <a:close/>
                  </a:path>
                </a:pathLst>
              </a:custGeom>
              <a:solidFill>
                <a:schemeClr val="accent1"/>
              </a:solidFill>
              <a:ln w="9525">
                <a:solidFill>
                  <a:schemeClr val="tx1"/>
                </a:solidFill>
                <a:round/>
                <a:headEnd/>
                <a:tailEnd/>
              </a:ln>
            </p:spPr>
            <p:txBody>
              <a:bodyPr lIns="92104" tIns="46052" rIns="92104" bIns="46052"/>
              <a:lstStyle/>
              <a:p>
                <a:pPr defTabSz="920285"/>
                <a:endParaRPr lang="ja-JP" altLang="en-US" sz="800"/>
              </a:p>
            </p:txBody>
          </p:sp>
          <p:sp>
            <p:nvSpPr>
              <p:cNvPr id="93" name="Freeform 74"/>
              <p:cNvSpPr/>
              <p:nvPr/>
            </p:nvSpPr>
            <p:spPr>
              <a:xfrm>
                <a:off x="5597299" y="5763480"/>
                <a:ext cx="141308" cy="259390"/>
              </a:xfrm>
              <a:custGeom>
                <a:avLst/>
                <a:gdLst>
                  <a:gd name="T0" fmla="*/ 2 w 138"/>
                  <a:gd name="T1" fmla="*/ 0 h 168"/>
                  <a:gd name="T2" fmla="*/ 0 w 138"/>
                  <a:gd name="T3" fmla="*/ 1 h 168"/>
                  <a:gd name="T4" fmla="*/ 2 w 138"/>
                  <a:gd name="T5" fmla="*/ 1 h 168"/>
                  <a:gd name="T6" fmla="*/ 2 w 138"/>
                  <a:gd name="T7" fmla="*/ 0 h 168"/>
                  <a:gd name="T8" fmla="*/ 2 w 138"/>
                  <a:gd name="T9" fmla="*/ 0 h 168"/>
                  <a:gd name="T10" fmla="*/ 0 60000 65536"/>
                  <a:gd name="T11" fmla="*/ 0 60000 65536"/>
                  <a:gd name="T12" fmla="*/ 0 60000 65536"/>
                  <a:gd name="T13" fmla="*/ 0 60000 65536"/>
                  <a:gd name="T14" fmla="*/ 0 60000 65536"/>
                  <a:gd name="T15" fmla="*/ 0 w 138"/>
                  <a:gd name="T16" fmla="*/ 0 h 168"/>
                  <a:gd name="T17" fmla="*/ 138 w 138"/>
                  <a:gd name="T18" fmla="*/ 168 h 168"/>
                </a:gdLst>
                <a:ahLst/>
                <a:cxnLst>
                  <a:cxn ang="T10">
                    <a:pos x="T0" y="T1"/>
                  </a:cxn>
                  <a:cxn ang="T11">
                    <a:pos x="T2" y="T3"/>
                  </a:cxn>
                  <a:cxn ang="T12">
                    <a:pos x="T4" y="T5"/>
                  </a:cxn>
                  <a:cxn ang="T13">
                    <a:pos x="T6" y="T7"/>
                  </a:cxn>
                  <a:cxn ang="T14">
                    <a:pos x="T8" y="T9"/>
                  </a:cxn>
                </a:cxnLst>
                <a:rect l="T15" t="T16" r="T17" b="T18"/>
                <a:pathLst>
                  <a:path w="138" h="168">
                    <a:moveTo>
                      <a:pt x="96" y="0"/>
                    </a:moveTo>
                    <a:lnTo>
                      <a:pt x="0" y="168"/>
                    </a:lnTo>
                    <a:lnTo>
                      <a:pt x="84" y="168"/>
                    </a:lnTo>
                    <a:lnTo>
                      <a:pt x="138" y="0"/>
                    </a:lnTo>
                    <a:lnTo>
                      <a:pt x="96" y="0"/>
                    </a:lnTo>
                    <a:close/>
                  </a:path>
                </a:pathLst>
              </a:custGeom>
              <a:solidFill>
                <a:schemeClr val="accent1"/>
              </a:solidFill>
              <a:ln w="9525">
                <a:solidFill>
                  <a:schemeClr val="tx1"/>
                </a:solidFill>
                <a:round/>
                <a:headEnd/>
                <a:tailEnd/>
              </a:ln>
            </p:spPr>
            <p:txBody>
              <a:bodyPr lIns="92104" tIns="46052" rIns="92104" bIns="46052"/>
              <a:lstStyle/>
              <a:p>
                <a:pPr defTabSz="920285"/>
                <a:endParaRPr lang="ja-JP" altLang="en-US" sz="800"/>
              </a:p>
            </p:txBody>
          </p:sp>
          <p:sp>
            <p:nvSpPr>
              <p:cNvPr id="94" name="Line 76"/>
              <p:cNvSpPr>
                <a:spLocks noChangeShapeType="1"/>
              </p:cNvSpPr>
              <p:nvPr/>
            </p:nvSpPr>
            <p:spPr>
              <a:xfrm flipV="1">
                <a:off x="4576712" y="6090539"/>
                <a:ext cx="1267208" cy="0"/>
              </a:xfrm>
              <a:prstGeom prst="line">
                <a:avLst/>
              </a:prstGeom>
              <a:noFill/>
              <a:ln w="41275">
                <a:solidFill>
                  <a:srgbClr val="FF0000"/>
                </a:solidFill>
                <a:prstDash val="sysDot"/>
                <a:round/>
                <a:headEnd/>
                <a:tailEnd/>
              </a:ln>
            </p:spPr>
            <p:txBody>
              <a:bodyPr/>
              <a:lstStyle/>
              <a:p>
                <a:endParaRPr lang="ja-JP" altLang="en-US" sz="800"/>
              </a:p>
            </p:txBody>
          </p:sp>
          <p:sp>
            <p:nvSpPr>
              <p:cNvPr id="95" name="Text Box 77"/>
              <p:cNvSpPr txBox="1">
                <a:spLocks noChangeArrowheads="1"/>
              </p:cNvSpPr>
              <p:nvPr/>
            </p:nvSpPr>
            <p:spPr>
              <a:xfrm>
                <a:off x="6306058" y="5928051"/>
                <a:ext cx="755862" cy="376681"/>
              </a:xfrm>
              <a:prstGeom prst="rect">
                <a:avLst/>
              </a:prstGeom>
              <a:noFill/>
              <a:ln w="9525">
                <a:noFill/>
                <a:miter lim="800000"/>
                <a:headEnd/>
                <a:tailEnd/>
              </a:ln>
            </p:spPr>
            <p:txBody>
              <a:bodyPr lIns="92104" tIns="46052" rIns="92104" bIns="46052"/>
              <a:lstStyle/>
              <a:p>
                <a:pPr defTabSz="920285">
                  <a:spcBef>
                    <a:spcPct val="50000"/>
                  </a:spcBef>
                </a:pPr>
                <a:r>
                  <a:rPr lang="ja-JP" altLang="en-US" sz="800" dirty="0"/>
                  <a:t>地下水位</a:t>
                </a:r>
                <a:endParaRPr sz="800"/>
              </a:p>
            </p:txBody>
          </p:sp>
          <p:sp>
            <p:nvSpPr>
              <p:cNvPr id="96" name="Text Box 78"/>
              <p:cNvSpPr txBox="1">
                <a:spLocks noChangeArrowheads="1"/>
              </p:cNvSpPr>
              <p:nvPr/>
            </p:nvSpPr>
            <p:spPr>
              <a:xfrm>
                <a:off x="8496400" y="6151184"/>
                <a:ext cx="432000" cy="195814"/>
              </a:xfrm>
              <a:prstGeom prst="rect">
                <a:avLst/>
              </a:prstGeom>
              <a:solidFill>
                <a:srgbClr val="FFFFFF"/>
              </a:solidFill>
              <a:ln w="9525">
                <a:solidFill>
                  <a:schemeClr val="tx1"/>
                </a:solidFill>
                <a:miter lim="800000"/>
                <a:headEnd/>
                <a:tailEnd/>
              </a:ln>
            </p:spPr>
            <p:txBody>
              <a:bodyPr lIns="72000" tIns="36000" rIns="72000" bIns="36000">
                <a:spAutoFit/>
              </a:bodyPr>
              <a:lstStyle/>
              <a:p>
                <a:pPr algn="ctr" defTabSz="920285">
                  <a:spcBef>
                    <a:spcPct val="50000"/>
                  </a:spcBef>
                </a:pPr>
                <a:r>
                  <a:rPr lang="ja-JP" altLang="en-US" sz="800" dirty="0">
                    <a:latin typeface="HGPｺﾞｼｯｸM" panose="020B0600000000000000" pitchFamily="50" charset="-128"/>
                    <a:ea typeface="HGPｺﾞｼｯｸM" panose="020B0600000000000000" pitchFamily="50" charset="-128"/>
                  </a:rPr>
                  <a:t>地　山</a:t>
                </a:r>
                <a:endParaRPr lang="en-US" altLang="ja-JP" sz="800" dirty="0">
                  <a:latin typeface="HGPｺﾞｼｯｸM" panose="020B0600000000000000" pitchFamily="50" charset="-128"/>
                  <a:ea typeface="HGPｺﾞｼｯｸM" panose="020B0600000000000000" pitchFamily="50" charset="-128"/>
                </a:endParaRPr>
              </a:p>
            </p:txBody>
          </p:sp>
          <p:sp>
            <p:nvSpPr>
              <p:cNvPr id="97" name="Freeform 79" descr="縦線 (太)"/>
              <p:cNvSpPr/>
              <p:nvPr/>
            </p:nvSpPr>
            <p:spPr>
              <a:xfrm>
                <a:off x="5848405" y="5777014"/>
                <a:ext cx="397261" cy="387959"/>
              </a:xfrm>
              <a:custGeom>
                <a:avLst/>
                <a:gdLst>
                  <a:gd name="T0" fmla="*/ 0 w 408"/>
                  <a:gd name="T1" fmla="*/ 0 h 317"/>
                  <a:gd name="T2" fmla="*/ 0 w 408"/>
                  <a:gd name="T3" fmla="*/ 1 h 317"/>
                  <a:gd name="T4" fmla="*/ 1 w 408"/>
                  <a:gd name="T5" fmla="*/ 1 h 317"/>
                  <a:gd name="T6" fmla="*/ 1 w 408"/>
                  <a:gd name="T7" fmla="*/ 0 h 317"/>
                  <a:gd name="T8" fmla="*/ 0 w 408"/>
                  <a:gd name="T9" fmla="*/ 0 h 317"/>
                  <a:gd name="T10" fmla="*/ 0 60000 65536"/>
                  <a:gd name="T11" fmla="*/ 0 60000 65536"/>
                  <a:gd name="T12" fmla="*/ 0 60000 65536"/>
                  <a:gd name="T13" fmla="*/ 0 60000 65536"/>
                  <a:gd name="T14" fmla="*/ 0 60000 65536"/>
                  <a:gd name="T15" fmla="*/ 0 w 408"/>
                  <a:gd name="T16" fmla="*/ 0 h 317"/>
                  <a:gd name="T17" fmla="*/ 408 w 408"/>
                  <a:gd name="T18" fmla="*/ 317 h 317"/>
                </a:gdLst>
                <a:ahLst/>
                <a:cxnLst>
                  <a:cxn ang="T10">
                    <a:pos x="T0" y="T1"/>
                  </a:cxn>
                  <a:cxn ang="T11">
                    <a:pos x="T2" y="T3"/>
                  </a:cxn>
                  <a:cxn ang="T12">
                    <a:pos x="T4" y="T5"/>
                  </a:cxn>
                  <a:cxn ang="T13">
                    <a:pos x="T6" y="T7"/>
                  </a:cxn>
                  <a:cxn ang="T14">
                    <a:pos x="T8" y="T9"/>
                  </a:cxn>
                </a:cxnLst>
                <a:rect l="T15" t="T16" r="T17" b="T18"/>
                <a:pathLst>
                  <a:path w="408" h="317">
                    <a:moveTo>
                      <a:pt x="0" y="0"/>
                    </a:moveTo>
                    <a:lnTo>
                      <a:pt x="0" y="317"/>
                    </a:lnTo>
                    <a:lnTo>
                      <a:pt x="408" y="317"/>
                    </a:lnTo>
                    <a:lnTo>
                      <a:pt x="408" y="0"/>
                    </a:lnTo>
                    <a:lnTo>
                      <a:pt x="0" y="0"/>
                    </a:lnTo>
                    <a:close/>
                  </a:path>
                </a:pathLst>
              </a:custGeom>
              <a:pattFill prst="dkVert">
                <a:fgClr>
                  <a:srgbClr val="FF0000">
                    <a:alpha val="74901"/>
                  </a:srgbClr>
                </a:fgClr>
                <a:bgClr>
                  <a:schemeClr val="bg1">
                    <a:alpha val="74901"/>
                  </a:schemeClr>
                </a:bgClr>
              </a:pattFill>
              <a:ln w="9525">
                <a:noFill/>
                <a:round/>
                <a:headEnd/>
                <a:tailEnd/>
              </a:ln>
            </p:spPr>
            <p:txBody>
              <a:bodyPr lIns="92104" tIns="46052" rIns="92104" bIns="46052"/>
              <a:lstStyle/>
              <a:p>
                <a:pPr defTabSz="920285"/>
                <a:endParaRPr lang="ja-JP" altLang="en-US" sz="800"/>
              </a:p>
            </p:txBody>
          </p:sp>
          <p:sp>
            <p:nvSpPr>
              <p:cNvPr id="98" name="Line 80"/>
              <p:cNvSpPr>
                <a:spLocks noChangeShapeType="1"/>
              </p:cNvSpPr>
              <p:nvPr/>
            </p:nvSpPr>
            <p:spPr>
              <a:xfrm flipH="1">
                <a:off x="5234013" y="5635228"/>
                <a:ext cx="0" cy="468000"/>
              </a:xfrm>
              <a:prstGeom prst="line">
                <a:avLst/>
              </a:prstGeom>
              <a:noFill/>
              <a:ln w="25400">
                <a:solidFill>
                  <a:srgbClr val="008080"/>
                </a:solidFill>
                <a:round/>
                <a:headEnd/>
                <a:tailEnd type="triangle" w="med" len="med"/>
              </a:ln>
            </p:spPr>
            <p:txBody>
              <a:bodyPr/>
              <a:lstStyle/>
              <a:p>
                <a:endParaRPr lang="ja-JP" altLang="en-US" sz="800"/>
              </a:p>
            </p:txBody>
          </p:sp>
          <p:grpSp>
            <p:nvGrpSpPr>
              <p:cNvPr id="99" name="Group 81"/>
              <p:cNvGrpSpPr/>
              <p:nvPr/>
            </p:nvGrpSpPr>
            <p:grpSpPr>
              <a:xfrm rot="214579">
                <a:off x="7572556" y="5396657"/>
                <a:ext cx="797742" cy="264724"/>
                <a:chOff x="2036" y="1133"/>
                <a:chExt cx="817" cy="164"/>
              </a:xfrm>
            </p:grpSpPr>
            <p:grpSp>
              <p:nvGrpSpPr>
                <p:cNvPr id="121" name="Group 82"/>
                <p:cNvGrpSpPr/>
                <p:nvPr/>
              </p:nvGrpSpPr>
              <p:grpSpPr>
                <a:xfrm>
                  <a:off x="2060" y="1133"/>
                  <a:ext cx="46" cy="118"/>
                  <a:chOff x="643" y="3123"/>
                  <a:chExt cx="151" cy="207"/>
                </a:xfrm>
              </p:grpSpPr>
              <p:sp>
                <p:nvSpPr>
                  <p:cNvPr id="123" name="Freeform 83"/>
                  <p:cNvSpPr/>
                  <p:nvPr/>
                </p:nvSpPr>
                <p:spPr>
                  <a:xfrm rot="-3916411">
                    <a:off x="639" y="3176"/>
                    <a:ext cx="207" cy="104"/>
                  </a:xfrm>
                  <a:custGeom>
                    <a:avLst/>
                    <a:gdLst>
                      <a:gd name="T0" fmla="*/ 0 w 900"/>
                      <a:gd name="T1" fmla="*/ 0 h 360"/>
                      <a:gd name="T2" fmla="*/ 0 w 900"/>
                      <a:gd name="T3" fmla="*/ 0 h 360"/>
                      <a:gd name="T4" fmla="*/ 0 w 900"/>
                      <a:gd name="T5" fmla="*/ 0 h 360"/>
                      <a:gd name="T6" fmla="*/ 0 w 900"/>
                      <a:gd name="T7" fmla="*/ 0 h 360"/>
                      <a:gd name="T8" fmla="*/ 0 w 900"/>
                      <a:gd name="T9" fmla="*/ 0 h 360"/>
                      <a:gd name="T10" fmla="*/ 0 w 900"/>
                      <a:gd name="T11" fmla="*/ 0 h 360"/>
                      <a:gd name="T12" fmla="*/ 0 w 900"/>
                      <a:gd name="T13" fmla="*/ 0 h 360"/>
                      <a:gd name="T14" fmla="*/ 0 60000 65536"/>
                      <a:gd name="T15" fmla="*/ 0 60000 65536"/>
                      <a:gd name="T16" fmla="*/ 0 60000 65536"/>
                      <a:gd name="T17" fmla="*/ 0 60000 65536"/>
                      <a:gd name="T18" fmla="*/ 0 60000 65536"/>
                      <a:gd name="T19" fmla="*/ 0 60000 65536"/>
                      <a:gd name="T20" fmla="*/ 0 60000 65536"/>
                      <a:gd name="T21" fmla="*/ 0 w 900"/>
                      <a:gd name="T22" fmla="*/ 0 h 360"/>
                      <a:gd name="T23" fmla="*/ 900 w 900"/>
                      <a:gd name="T24" fmla="*/ 360 h 3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00" h="360">
                        <a:moveTo>
                          <a:pt x="0" y="180"/>
                        </a:moveTo>
                        <a:lnTo>
                          <a:pt x="0" y="360"/>
                        </a:lnTo>
                        <a:lnTo>
                          <a:pt x="900" y="360"/>
                        </a:lnTo>
                        <a:lnTo>
                          <a:pt x="900" y="180"/>
                        </a:lnTo>
                        <a:lnTo>
                          <a:pt x="540" y="0"/>
                        </a:lnTo>
                        <a:lnTo>
                          <a:pt x="360" y="0"/>
                        </a:lnTo>
                        <a:lnTo>
                          <a:pt x="0" y="180"/>
                        </a:lnTo>
                        <a:close/>
                      </a:path>
                    </a:pathLst>
                  </a:custGeom>
                  <a:solidFill>
                    <a:srgbClr val="FF6600"/>
                  </a:solidFill>
                  <a:ln w="9525">
                    <a:solidFill>
                      <a:srgbClr val="333300"/>
                    </a:solidFill>
                    <a:round/>
                    <a:headEnd/>
                    <a:tailEnd/>
                  </a:ln>
                </p:spPr>
                <p:txBody>
                  <a:bodyPr rot="10800000" lIns="74834" tIns="8955" rIns="74834" bIns="8955"/>
                  <a:lstStyle/>
                  <a:p>
                    <a:pPr defTabSz="920285"/>
                    <a:endParaRPr lang="ja-JP" altLang="en-US" sz="800"/>
                  </a:p>
                </p:txBody>
              </p:sp>
              <p:sp>
                <p:nvSpPr>
                  <p:cNvPr id="124" name="Freeform 84"/>
                  <p:cNvSpPr/>
                  <p:nvPr/>
                </p:nvSpPr>
                <p:spPr>
                  <a:xfrm rot="-3916411">
                    <a:off x="650" y="3168"/>
                    <a:ext cx="41" cy="54"/>
                  </a:xfrm>
                  <a:custGeom>
                    <a:avLst/>
                    <a:gdLst>
                      <a:gd name="T0" fmla="*/ 0 w 180"/>
                      <a:gd name="T1" fmla="*/ 1 h 94"/>
                      <a:gd name="T2" fmla="*/ 0 w 180"/>
                      <a:gd name="T3" fmla="*/ 0 h 94"/>
                      <a:gd name="T4" fmla="*/ 0 w 180"/>
                      <a:gd name="T5" fmla="*/ 1 h 94"/>
                      <a:gd name="T6" fmla="*/ 0 60000 65536"/>
                      <a:gd name="T7" fmla="*/ 0 60000 65536"/>
                      <a:gd name="T8" fmla="*/ 0 60000 65536"/>
                      <a:gd name="T9" fmla="*/ 0 w 180"/>
                      <a:gd name="T10" fmla="*/ 0 h 94"/>
                      <a:gd name="T11" fmla="*/ 180 w 180"/>
                      <a:gd name="T12" fmla="*/ 94 h 94"/>
                    </a:gdLst>
                    <a:ahLst/>
                    <a:cxnLst>
                      <a:cxn ang="T6">
                        <a:pos x="T0" y="T1"/>
                      </a:cxn>
                      <a:cxn ang="T7">
                        <a:pos x="T2" y="T3"/>
                      </a:cxn>
                      <a:cxn ang="T8">
                        <a:pos x="T4" y="T5"/>
                      </a:cxn>
                    </a:cxnLst>
                    <a:rect l="T9" t="T10" r="T11" b="T12"/>
                    <a:pathLst>
                      <a:path w="180" h="94">
                        <a:moveTo>
                          <a:pt x="0" y="94"/>
                        </a:moveTo>
                        <a:cubicBezTo>
                          <a:pt x="17" y="78"/>
                          <a:pt x="69" y="0"/>
                          <a:pt x="99" y="0"/>
                        </a:cubicBezTo>
                        <a:cubicBezTo>
                          <a:pt x="129" y="0"/>
                          <a:pt x="163" y="74"/>
                          <a:pt x="180" y="94"/>
                        </a:cubicBezTo>
                      </a:path>
                    </a:pathLst>
                  </a:custGeom>
                  <a:solidFill>
                    <a:srgbClr val="FF6600"/>
                  </a:solidFill>
                  <a:ln w="9525">
                    <a:solidFill>
                      <a:srgbClr val="333300"/>
                    </a:solidFill>
                    <a:round/>
                    <a:headEnd/>
                    <a:tailEnd/>
                  </a:ln>
                </p:spPr>
                <p:txBody>
                  <a:bodyPr rot="10800000" lIns="74834" tIns="8955" rIns="74834" bIns="8955"/>
                  <a:lstStyle/>
                  <a:p>
                    <a:pPr defTabSz="920285"/>
                    <a:endParaRPr lang="ja-JP" altLang="en-US" sz="800"/>
                  </a:p>
                </p:txBody>
              </p:sp>
            </p:grpSp>
            <p:sp>
              <p:nvSpPr>
                <p:cNvPr id="122" name="Freeform 85"/>
                <p:cNvSpPr/>
                <p:nvPr/>
              </p:nvSpPr>
              <p:spPr>
                <a:xfrm rot="17683589">
                  <a:off x="2433" y="877"/>
                  <a:ext cx="23" cy="817"/>
                </a:xfrm>
                <a:custGeom>
                  <a:avLst/>
                  <a:gdLst>
                    <a:gd name="T0" fmla="*/ 0 w 11"/>
                    <a:gd name="T1" fmla="*/ 0 h 1390"/>
                    <a:gd name="T2" fmla="*/ 0 w 11"/>
                    <a:gd name="T3" fmla="*/ 0 h 1390"/>
                    <a:gd name="T4" fmla="*/ 0 60000 65536"/>
                    <a:gd name="T5" fmla="*/ 0 60000 65536"/>
                    <a:gd name="T6" fmla="*/ 0 w 11"/>
                    <a:gd name="T7" fmla="*/ 0 h 1390"/>
                    <a:gd name="T8" fmla="*/ 11 w 11"/>
                    <a:gd name="T9" fmla="*/ 1390 h 1390"/>
                  </a:gdLst>
                  <a:ahLst/>
                  <a:cxnLst>
                    <a:cxn ang="T4">
                      <a:pos x="T0" y="T1"/>
                    </a:cxn>
                    <a:cxn ang="T5">
                      <a:pos x="T2" y="T3"/>
                    </a:cxn>
                  </a:cxnLst>
                  <a:rect l="T6" t="T7" r="T8" b="T9"/>
                  <a:pathLst>
                    <a:path w="11" h="1390">
                      <a:moveTo>
                        <a:pt x="11" y="0"/>
                      </a:moveTo>
                      <a:lnTo>
                        <a:pt x="0" y="1390"/>
                      </a:lnTo>
                    </a:path>
                  </a:pathLst>
                </a:custGeom>
                <a:noFill/>
                <a:ln w="50800" cmpd="tri">
                  <a:solidFill>
                    <a:srgbClr val="333300"/>
                  </a:solidFill>
                  <a:round/>
                  <a:headEnd/>
                  <a:tailEnd type="stealth" w="med" len="lg"/>
                </a:ln>
              </p:spPr>
              <p:txBody>
                <a:bodyPr rot="10800000" lIns="74834" tIns="8955" rIns="74834" bIns="8955"/>
                <a:lstStyle/>
                <a:p>
                  <a:pPr defTabSz="920285"/>
                  <a:endParaRPr lang="ja-JP" altLang="en-US" sz="800"/>
                </a:p>
              </p:txBody>
            </p:sp>
          </p:grpSp>
          <p:sp>
            <p:nvSpPr>
              <p:cNvPr id="100" name="Line 86"/>
              <p:cNvSpPr>
                <a:spLocks noChangeShapeType="1"/>
              </p:cNvSpPr>
              <p:nvPr/>
            </p:nvSpPr>
            <p:spPr>
              <a:xfrm>
                <a:off x="7761312" y="5094693"/>
                <a:ext cx="0" cy="396000"/>
              </a:xfrm>
              <a:prstGeom prst="line">
                <a:avLst/>
              </a:prstGeom>
              <a:noFill/>
              <a:ln w="25400">
                <a:solidFill>
                  <a:srgbClr val="008080"/>
                </a:solidFill>
                <a:round/>
                <a:headEnd/>
                <a:tailEnd type="triangle" w="med" len="med"/>
              </a:ln>
            </p:spPr>
            <p:txBody>
              <a:bodyPr/>
              <a:lstStyle/>
              <a:p>
                <a:endParaRPr lang="ja-JP" altLang="en-US" sz="800"/>
              </a:p>
            </p:txBody>
          </p:sp>
          <p:sp>
            <p:nvSpPr>
              <p:cNvPr id="101" name="Freeform 92"/>
              <p:cNvSpPr/>
              <p:nvPr/>
            </p:nvSpPr>
            <p:spPr>
              <a:xfrm>
                <a:off x="7308987" y="6070238"/>
                <a:ext cx="190631" cy="187213"/>
              </a:xfrm>
              <a:custGeom>
                <a:avLst/>
                <a:gdLst>
                  <a:gd name="T0" fmla="*/ 8 w 163"/>
                  <a:gd name="T1" fmla="*/ 463018 h 57"/>
                  <a:gd name="T2" fmla="*/ 4 w 163"/>
                  <a:gd name="T3" fmla="*/ 398648 h 57"/>
                  <a:gd name="T4" fmla="*/ 3 w 163"/>
                  <a:gd name="T5" fmla="*/ 0 h 57"/>
                  <a:gd name="T6" fmla="*/ 0 60000 65536"/>
                  <a:gd name="T7" fmla="*/ 0 60000 65536"/>
                  <a:gd name="T8" fmla="*/ 0 60000 65536"/>
                  <a:gd name="T9" fmla="*/ 0 w 163"/>
                  <a:gd name="T10" fmla="*/ 0 h 57"/>
                  <a:gd name="T11" fmla="*/ 163 w 163"/>
                  <a:gd name="T12" fmla="*/ 57 h 57"/>
                </a:gdLst>
                <a:ahLst/>
                <a:cxnLst>
                  <a:cxn ang="T6">
                    <a:pos x="T0" y="T1"/>
                  </a:cxn>
                  <a:cxn ang="T7">
                    <a:pos x="T2" y="T3"/>
                  </a:cxn>
                  <a:cxn ang="T8">
                    <a:pos x="T4" y="T5"/>
                  </a:cxn>
                </a:cxnLst>
                <a:rect l="T9" t="T10" r="T11" b="T12"/>
                <a:pathLst>
                  <a:path w="163" h="57">
                    <a:moveTo>
                      <a:pt x="163" y="56"/>
                    </a:moveTo>
                    <a:cubicBezTo>
                      <a:pt x="108" y="56"/>
                      <a:pt x="54" y="57"/>
                      <a:pt x="27" y="48"/>
                    </a:cubicBezTo>
                    <a:cubicBezTo>
                      <a:pt x="0" y="39"/>
                      <a:pt x="8" y="12"/>
                      <a:pt x="3" y="0"/>
                    </a:cubicBezTo>
                  </a:path>
                </a:pathLst>
              </a:custGeom>
              <a:noFill/>
              <a:ln w="28575">
                <a:solidFill>
                  <a:srgbClr val="FF0000"/>
                </a:solidFill>
                <a:round/>
                <a:headEnd/>
                <a:tailEnd type="stealth" w="lg" len="med"/>
              </a:ln>
            </p:spPr>
            <p:txBody>
              <a:bodyPr lIns="92104" tIns="46052" rIns="92104" bIns="46052"/>
              <a:lstStyle/>
              <a:p>
                <a:pPr defTabSz="920285"/>
                <a:endParaRPr lang="ja-JP" altLang="en-US" sz="800"/>
              </a:p>
            </p:txBody>
          </p:sp>
          <p:sp>
            <p:nvSpPr>
              <p:cNvPr id="102" name="Freeform 93"/>
              <p:cNvSpPr/>
              <p:nvPr/>
            </p:nvSpPr>
            <p:spPr>
              <a:xfrm>
                <a:off x="8582086" y="5046209"/>
                <a:ext cx="469247" cy="320291"/>
              </a:xfrm>
              <a:custGeom>
                <a:avLst/>
                <a:gdLst>
                  <a:gd name="T0" fmla="*/ 0 w 510"/>
                  <a:gd name="T1" fmla="*/ 1 h 216"/>
                  <a:gd name="T2" fmla="*/ 1 w 510"/>
                  <a:gd name="T3" fmla="*/ 1 h 216"/>
                  <a:gd name="T4" fmla="*/ 1 w 510"/>
                  <a:gd name="T5" fmla="*/ 1 h 216"/>
                  <a:gd name="T6" fmla="*/ 1 w 510"/>
                  <a:gd name="T7" fmla="*/ 0 h 216"/>
                  <a:gd name="T8" fmla="*/ 0 60000 65536"/>
                  <a:gd name="T9" fmla="*/ 0 60000 65536"/>
                  <a:gd name="T10" fmla="*/ 0 60000 65536"/>
                  <a:gd name="T11" fmla="*/ 0 60000 65536"/>
                  <a:gd name="T12" fmla="*/ 0 w 510"/>
                  <a:gd name="T13" fmla="*/ 0 h 216"/>
                  <a:gd name="T14" fmla="*/ 510 w 510"/>
                  <a:gd name="T15" fmla="*/ 216 h 216"/>
                </a:gdLst>
                <a:ahLst/>
                <a:cxnLst>
                  <a:cxn ang="T8">
                    <a:pos x="T0" y="T1"/>
                  </a:cxn>
                  <a:cxn ang="T9">
                    <a:pos x="T2" y="T3"/>
                  </a:cxn>
                  <a:cxn ang="T10">
                    <a:pos x="T4" y="T5"/>
                  </a:cxn>
                  <a:cxn ang="T11">
                    <a:pos x="T6" y="T7"/>
                  </a:cxn>
                </a:cxnLst>
                <a:rect l="T12" t="T13" r="T14" b="T15"/>
                <a:pathLst>
                  <a:path w="510" h="216">
                    <a:moveTo>
                      <a:pt x="0" y="216"/>
                    </a:moveTo>
                    <a:cubicBezTo>
                      <a:pt x="41" y="192"/>
                      <a:pt x="83" y="168"/>
                      <a:pt x="132" y="144"/>
                    </a:cubicBezTo>
                    <a:cubicBezTo>
                      <a:pt x="181" y="120"/>
                      <a:pt x="231" y="96"/>
                      <a:pt x="294" y="72"/>
                    </a:cubicBezTo>
                    <a:cubicBezTo>
                      <a:pt x="357" y="48"/>
                      <a:pt x="433" y="24"/>
                      <a:pt x="510" y="0"/>
                    </a:cubicBezTo>
                  </a:path>
                </a:pathLst>
              </a:custGeom>
              <a:noFill/>
              <a:ln w="22225">
                <a:solidFill>
                  <a:schemeClr val="tx1"/>
                </a:solidFill>
                <a:round/>
                <a:headEnd/>
                <a:tailEnd/>
              </a:ln>
            </p:spPr>
            <p:txBody>
              <a:bodyPr lIns="92104" tIns="46052" rIns="92104" bIns="46052"/>
              <a:lstStyle/>
              <a:p>
                <a:pPr defTabSz="920285"/>
                <a:endParaRPr lang="ja-JP" altLang="en-US" sz="800"/>
              </a:p>
            </p:txBody>
          </p:sp>
          <p:sp>
            <p:nvSpPr>
              <p:cNvPr id="103" name="Freeform 94"/>
              <p:cNvSpPr/>
              <p:nvPr/>
            </p:nvSpPr>
            <p:spPr>
              <a:xfrm>
                <a:off x="4582055" y="5237809"/>
                <a:ext cx="4279217" cy="825539"/>
              </a:xfrm>
              <a:custGeom>
                <a:avLst/>
                <a:gdLst>
                  <a:gd name="T0" fmla="*/ 0 w 4380"/>
                  <a:gd name="T1" fmla="*/ 1 h 540"/>
                  <a:gd name="T2" fmla="*/ 1 w 4380"/>
                  <a:gd name="T3" fmla="*/ 1 h 540"/>
                  <a:gd name="T4" fmla="*/ 1 w 4380"/>
                  <a:gd name="T5" fmla="*/ 1 h 540"/>
                  <a:gd name="T6" fmla="*/ 1 w 4380"/>
                  <a:gd name="T7" fmla="*/ 1 h 540"/>
                  <a:gd name="T8" fmla="*/ 1 w 4380"/>
                  <a:gd name="T9" fmla="*/ 1 h 540"/>
                  <a:gd name="T10" fmla="*/ 1 w 4380"/>
                  <a:gd name="T11" fmla="*/ 1 h 540"/>
                  <a:gd name="T12" fmla="*/ 1 w 4380"/>
                  <a:gd name="T13" fmla="*/ 1 h 540"/>
                  <a:gd name="T14" fmla="*/ 2 w 4380"/>
                  <a:gd name="T15" fmla="*/ 1 h 540"/>
                  <a:gd name="T16" fmla="*/ 2 w 4380"/>
                  <a:gd name="T17" fmla="*/ 1 h 540"/>
                  <a:gd name="T18" fmla="*/ 2 w 4380"/>
                  <a:gd name="T19" fmla="*/ 1 h 540"/>
                  <a:gd name="T20" fmla="*/ 3 w 4380"/>
                  <a:gd name="T21" fmla="*/ 0 h 54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380"/>
                  <a:gd name="T34" fmla="*/ 0 h 540"/>
                  <a:gd name="T35" fmla="*/ 4380 w 4380"/>
                  <a:gd name="T36" fmla="*/ 540 h 54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380" h="540">
                    <a:moveTo>
                      <a:pt x="0" y="540"/>
                    </a:moveTo>
                    <a:cubicBezTo>
                      <a:pt x="191" y="540"/>
                      <a:pt x="367" y="539"/>
                      <a:pt x="550" y="534"/>
                    </a:cubicBezTo>
                    <a:cubicBezTo>
                      <a:pt x="733" y="529"/>
                      <a:pt x="920" y="523"/>
                      <a:pt x="1097" y="512"/>
                    </a:cubicBezTo>
                    <a:cubicBezTo>
                      <a:pt x="1274" y="501"/>
                      <a:pt x="1450" y="479"/>
                      <a:pt x="1610" y="469"/>
                    </a:cubicBezTo>
                    <a:cubicBezTo>
                      <a:pt x="1770" y="459"/>
                      <a:pt x="1923" y="458"/>
                      <a:pt x="2057" y="450"/>
                    </a:cubicBezTo>
                    <a:cubicBezTo>
                      <a:pt x="2191" y="442"/>
                      <a:pt x="2259" y="442"/>
                      <a:pt x="2412" y="421"/>
                    </a:cubicBezTo>
                    <a:cubicBezTo>
                      <a:pt x="2565" y="400"/>
                      <a:pt x="2798" y="360"/>
                      <a:pt x="2974" y="325"/>
                    </a:cubicBezTo>
                    <a:cubicBezTo>
                      <a:pt x="3150" y="290"/>
                      <a:pt x="3329" y="251"/>
                      <a:pt x="3466" y="214"/>
                    </a:cubicBezTo>
                    <a:cubicBezTo>
                      <a:pt x="3603" y="177"/>
                      <a:pt x="3683" y="131"/>
                      <a:pt x="3799" y="100"/>
                    </a:cubicBezTo>
                    <a:cubicBezTo>
                      <a:pt x="3915" y="69"/>
                      <a:pt x="4068" y="47"/>
                      <a:pt x="4165" y="30"/>
                    </a:cubicBezTo>
                    <a:cubicBezTo>
                      <a:pt x="4262" y="13"/>
                      <a:pt x="4322" y="7"/>
                      <a:pt x="4380" y="0"/>
                    </a:cubicBezTo>
                  </a:path>
                </a:pathLst>
              </a:custGeom>
              <a:noFill/>
              <a:ln w="19050">
                <a:solidFill>
                  <a:srgbClr val="0000FF"/>
                </a:solidFill>
                <a:prstDash val="dashDot"/>
                <a:round/>
                <a:headEnd/>
                <a:tailEnd/>
              </a:ln>
            </p:spPr>
            <p:txBody>
              <a:bodyPr lIns="92104" tIns="46052" rIns="92104" bIns="46052"/>
              <a:lstStyle/>
              <a:p>
                <a:pPr defTabSz="920285"/>
                <a:endParaRPr lang="ja-JP" altLang="en-US" sz="800"/>
              </a:p>
            </p:txBody>
          </p:sp>
          <p:sp>
            <p:nvSpPr>
              <p:cNvPr id="104" name="Line 95"/>
              <p:cNvSpPr>
                <a:spLocks noChangeShapeType="1"/>
              </p:cNvSpPr>
              <p:nvPr/>
            </p:nvSpPr>
            <p:spPr>
              <a:xfrm>
                <a:off x="5951901" y="5094693"/>
                <a:ext cx="0" cy="684000"/>
              </a:xfrm>
              <a:prstGeom prst="line">
                <a:avLst/>
              </a:prstGeom>
              <a:noFill/>
              <a:ln w="25400">
                <a:solidFill>
                  <a:srgbClr val="008080"/>
                </a:solidFill>
                <a:round/>
                <a:headEnd/>
                <a:tailEnd type="triangle" w="med" len="med"/>
              </a:ln>
            </p:spPr>
            <p:txBody>
              <a:bodyPr/>
              <a:lstStyle/>
              <a:p>
                <a:endParaRPr lang="ja-JP" altLang="en-US" sz="800"/>
              </a:p>
            </p:txBody>
          </p:sp>
          <p:sp>
            <p:nvSpPr>
              <p:cNvPr id="105" name="Line 96"/>
              <p:cNvSpPr>
                <a:spLocks noChangeShapeType="1"/>
              </p:cNvSpPr>
              <p:nvPr/>
            </p:nvSpPr>
            <p:spPr>
              <a:xfrm>
                <a:off x="4562873" y="5635228"/>
                <a:ext cx="357" cy="306000"/>
              </a:xfrm>
              <a:prstGeom prst="line">
                <a:avLst/>
              </a:prstGeom>
              <a:noFill/>
              <a:ln w="25400">
                <a:solidFill>
                  <a:srgbClr val="008080"/>
                </a:solidFill>
                <a:round/>
                <a:headEnd/>
                <a:tailEnd type="triangle" w="med" len="med"/>
              </a:ln>
            </p:spPr>
            <p:txBody>
              <a:bodyPr/>
              <a:lstStyle/>
              <a:p>
                <a:endParaRPr lang="ja-JP" altLang="en-US" sz="800"/>
              </a:p>
            </p:txBody>
          </p:sp>
          <p:sp>
            <p:nvSpPr>
              <p:cNvPr id="106" name="Text Box 97"/>
              <p:cNvSpPr txBox="1">
                <a:spLocks noChangeArrowheads="1"/>
              </p:cNvSpPr>
              <p:nvPr/>
            </p:nvSpPr>
            <p:spPr>
              <a:xfrm>
                <a:off x="4973413" y="5504974"/>
                <a:ext cx="756000" cy="123111"/>
              </a:xfrm>
              <a:prstGeom prst="rect">
                <a:avLst/>
              </a:prstGeom>
              <a:solidFill>
                <a:schemeClr val="bg1"/>
              </a:solidFill>
              <a:ln w="9525">
                <a:solidFill>
                  <a:schemeClr val="tx1"/>
                </a:solidFill>
                <a:miter lim="800000"/>
                <a:headEnd/>
                <a:tailEnd/>
              </a:ln>
            </p:spPr>
            <p:txBody>
              <a:bodyPr lIns="72000" tIns="0" rIns="72000" bIns="0">
                <a:spAutoFit/>
              </a:bodyPr>
              <a:lstStyle/>
              <a:p>
                <a:pPr algn="ctr" defTabSz="920285">
                  <a:spcBef>
                    <a:spcPct val="50000"/>
                  </a:spcBef>
                </a:pPr>
                <a:r>
                  <a:rPr lang="ja-JP" altLang="en-US" sz="800" dirty="0">
                    <a:latin typeface="HGPｺﾞｼｯｸM" panose="020B0600000000000000" pitchFamily="50" charset="-128"/>
                    <a:ea typeface="HGPｺﾞｼｯｸM" panose="020B0600000000000000" pitchFamily="50" charset="-128"/>
                  </a:rPr>
                  <a:t>地下水排除工</a:t>
                </a:r>
                <a:endParaRPr lang="en-US" altLang="ja-JP" sz="800" dirty="0">
                  <a:latin typeface="HGPｺﾞｼｯｸM" panose="020B0600000000000000" pitchFamily="50" charset="-128"/>
                  <a:ea typeface="HGPｺﾞｼｯｸM" panose="020B0600000000000000" pitchFamily="50" charset="-128"/>
                </a:endParaRPr>
              </a:p>
            </p:txBody>
          </p:sp>
          <p:sp>
            <p:nvSpPr>
              <p:cNvPr id="107" name="Text Box 98"/>
              <p:cNvSpPr txBox="1">
                <a:spLocks noChangeArrowheads="1"/>
              </p:cNvSpPr>
              <p:nvPr/>
            </p:nvSpPr>
            <p:spPr>
              <a:xfrm>
                <a:off x="5490652" y="4971583"/>
                <a:ext cx="864000" cy="123111"/>
              </a:xfrm>
              <a:prstGeom prst="rect">
                <a:avLst/>
              </a:prstGeom>
              <a:solidFill>
                <a:schemeClr val="bg1"/>
              </a:solidFill>
              <a:ln w="9525">
                <a:solidFill>
                  <a:schemeClr val="tx1"/>
                </a:solidFill>
                <a:miter lim="800000"/>
                <a:headEnd/>
                <a:tailEnd/>
              </a:ln>
            </p:spPr>
            <p:txBody>
              <a:bodyPr lIns="72000" tIns="0" rIns="72000" bIns="0">
                <a:spAutoFit/>
              </a:bodyPr>
              <a:lstStyle/>
              <a:p>
                <a:pPr algn="ctr" defTabSz="920285">
                  <a:spcBef>
                    <a:spcPct val="50000"/>
                  </a:spcBef>
                </a:pPr>
                <a:r>
                  <a:rPr lang="ja-JP" altLang="en-US" sz="800" dirty="0">
                    <a:latin typeface="HGPｺﾞｼｯｸM" panose="020B0600000000000000" pitchFamily="50" charset="-128"/>
                    <a:ea typeface="HGPｺﾞｼｯｸM" panose="020B0600000000000000" pitchFamily="50" charset="-128"/>
                  </a:rPr>
                  <a:t>間隙水圧排除工</a:t>
                </a:r>
                <a:endParaRPr sz="800" dirty="0">
                  <a:latin typeface="HGPｺﾞｼｯｸM" panose="020B0600000000000000" pitchFamily="50" charset="-128"/>
                  <a:ea typeface="HGPｺﾞｼｯｸM" panose="020B0600000000000000" pitchFamily="50" charset="-128"/>
                </a:endParaRPr>
              </a:p>
            </p:txBody>
          </p:sp>
          <p:sp>
            <p:nvSpPr>
              <p:cNvPr id="108" name="Text Box 99"/>
              <p:cNvSpPr txBox="1">
                <a:spLocks noChangeArrowheads="1"/>
              </p:cNvSpPr>
              <p:nvPr/>
            </p:nvSpPr>
            <p:spPr>
              <a:xfrm>
                <a:off x="7284764" y="4971583"/>
                <a:ext cx="612000" cy="123111"/>
              </a:xfrm>
              <a:prstGeom prst="rect">
                <a:avLst/>
              </a:prstGeom>
              <a:solidFill>
                <a:schemeClr val="bg1"/>
              </a:solidFill>
              <a:ln w="9525">
                <a:solidFill>
                  <a:schemeClr val="tx1"/>
                </a:solidFill>
                <a:miter lim="800000"/>
                <a:headEnd/>
                <a:tailEnd/>
              </a:ln>
            </p:spPr>
            <p:txBody>
              <a:bodyPr lIns="72000" tIns="0" rIns="72000" bIns="0">
                <a:spAutoFit/>
              </a:bodyPr>
              <a:lstStyle/>
              <a:p>
                <a:pPr algn="ctr" defTabSz="920285">
                  <a:spcBef>
                    <a:spcPct val="50000"/>
                  </a:spcBef>
                </a:pPr>
                <a:r>
                  <a:rPr lang="ja-JP" altLang="en-US" sz="800" dirty="0">
                    <a:latin typeface="HGPｺﾞｼｯｸM" panose="020B0600000000000000" pitchFamily="50" charset="-128"/>
                    <a:ea typeface="HGPｺﾞｼｯｸM" panose="020B0600000000000000" pitchFamily="50" charset="-128"/>
                  </a:rPr>
                  <a:t>アンカー工</a:t>
                </a:r>
                <a:endParaRPr lang="en-US" altLang="ja-JP" sz="800" dirty="0">
                  <a:latin typeface="HGPｺﾞｼｯｸM" panose="020B0600000000000000" pitchFamily="50" charset="-128"/>
                  <a:ea typeface="HGPｺﾞｼｯｸM" panose="020B0600000000000000" pitchFamily="50" charset="-128"/>
                </a:endParaRPr>
              </a:p>
            </p:txBody>
          </p:sp>
          <p:sp>
            <p:nvSpPr>
              <p:cNvPr id="109" name="Text Box 100"/>
              <p:cNvSpPr txBox="1">
                <a:spLocks noChangeArrowheads="1"/>
              </p:cNvSpPr>
              <p:nvPr/>
            </p:nvSpPr>
            <p:spPr>
              <a:xfrm>
                <a:off x="4446014" y="5504974"/>
                <a:ext cx="396000" cy="123111"/>
              </a:xfrm>
              <a:prstGeom prst="rect">
                <a:avLst/>
              </a:prstGeom>
              <a:solidFill>
                <a:schemeClr val="bg1"/>
              </a:solidFill>
              <a:ln w="9525">
                <a:solidFill>
                  <a:schemeClr val="tx1"/>
                </a:solidFill>
                <a:miter lim="800000"/>
                <a:headEnd/>
                <a:tailEnd/>
              </a:ln>
            </p:spPr>
            <p:txBody>
              <a:bodyPr lIns="72000" tIns="0" rIns="72000" bIns="0">
                <a:spAutoFit/>
              </a:bodyPr>
              <a:lstStyle/>
              <a:p>
                <a:pPr algn="ctr" defTabSz="920285">
                  <a:spcBef>
                    <a:spcPct val="50000"/>
                  </a:spcBef>
                </a:pPr>
                <a:r>
                  <a:rPr lang="ja-JP" altLang="en-US" sz="800" dirty="0">
                    <a:latin typeface="HGPｺﾞｼｯｸM" panose="020B0600000000000000" pitchFamily="50" charset="-128"/>
                    <a:ea typeface="HGPｺﾞｼｯｸM" panose="020B0600000000000000" pitchFamily="50" charset="-128"/>
                  </a:rPr>
                  <a:t>擁壁</a:t>
                </a:r>
                <a:endParaRPr lang="en-US" altLang="ja-JP" sz="800" dirty="0">
                  <a:latin typeface="HGPｺﾞｼｯｸM" panose="020B0600000000000000" pitchFamily="50" charset="-128"/>
                  <a:ea typeface="HGPｺﾞｼｯｸM" panose="020B0600000000000000" pitchFamily="50" charset="-128"/>
                </a:endParaRPr>
              </a:p>
            </p:txBody>
          </p:sp>
          <p:sp>
            <p:nvSpPr>
              <p:cNvPr id="110" name="Rectangle 101"/>
              <p:cNvSpPr>
                <a:spLocks noChangeArrowheads="1"/>
              </p:cNvSpPr>
              <p:nvPr/>
            </p:nvSpPr>
            <p:spPr>
              <a:xfrm>
                <a:off x="8518098" y="5312367"/>
                <a:ext cx="123977" cy="209768"/>
              </a:xfrm>
              <a:prstGeom prst="rect">
                <a:avLst/>
              </a:prstGeom>
              <a:solidFill>
                <a:schemeClr val="bg1"/>
              </a:solidFill>
              <a:ln w="9525">
                <a:solidFill>
                  <a:schemeClr val="bg1"/>
                </a:solidFill>
                <a:miter lim="800000"/>
                <a:headEnd/>
                <a:tailEnd/>
              </a:ln>
            </p:spPr>
            <p:txBody>
              <a:bodyPr wrap="none" lIns="92104" tIns="46052" rIns="92104" bIns="46052" anchor="ctr"/>
              <a:lstStyle/>
              <a:p>
                <a:pPr defTabSz="920285"/>
                <a:endParaRPr lang="ja-JP" altLang="en-US" sz="800"/>
              </a:p>
            </p:txBody>
          </p:sp>
          <p:sp>
            <p:nvSpPr>
              <p:cNvPr id="111" name="Freeform 102"/>
              <p:cNvSpPr/>
              <p:nvPr/>
            </p:nvSpPr>
            <p:spPr>
              <a:xfrm>
                <a:off x="8511433" y="5316878"/>
                <a:ext cx="138641" cy="205257"/>
              </a:xfrm>
              <a:custGeom>
                <a:avLst/>
                <a:gdLst>
                  <a:gd name="T0" fmla="*/ 0 w 768"/>
                  <a:gd name="T1" fmla="*/ 0 h 744"/>
                  <a:gd name="T2" fmla="*/ 0 w 768"/>
                  <a:gd name="T3" fmla="*/ 0 h 744"/>
                  <a:gd name="T4" fmla="*/ 0 w 768"/>
                  <a:gd name="T5" fmla="*/ 0 h 744"/>
                  <a:gd name="T6" fmla="*/ 0 w 768"/>
                  <a:gd name="T7" fmla="*/ 0 h 744"/>
                  <a:gd name="T8" fmla="*/ 0 w 768"/>
                  <a:gd name="T9" fmla="*/ 0 h 744"/>
                  <a:gd name="T10" fmla="*/ 0 w 768"/>
                  <a:gd name="T11" fmla="*/ 0 h 744"/>
                  <a:gd name="T12" fmla="*/ 0 w 768"/>
                  <a:gd name="T13" fmla="*/ 0 h 744"/>
                  <a:gd name="T14" fmla="*/ 0 w 768"/>
                  <a:gd name="T15" fmla="*/ 0 h 744"/>
                  <a:gd name="T16" fmla="*/ 0 w 768"/>
                  <a:gd name="T17" fmla="*/ 0 h 74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68"/>
                  <a:gd name="T28" fmla="*/ 0 h 744"/>
                  <a:gd name="T29" fmla="*/ 768 w 768"/>
                  <a:gd name="T30" fmla="*/ 744 h 74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68" h="744">
                    <a:moveTo>
                      <a:pt x="0" y="0"/>
                    </a:moveTo>
                    <a:lnTo>
                      <a:pt x="0" y="744"/>
                    </a:lnTo>
                    <a:lnTo>
                      <a:pt x="768" y="744"/>
                    </a:lnTo>
                    <a:lnTo>
                      <a:pt x="768" y="0"/>
                    </a:lnTo>
                    <a:lnTo>
                      <a:pt x="640" y="0"/>
                    </a:lnTo>
                    <a:lnTo>
                      <a:pt x="640" y="624"/>
                    </a:lnTo>
                    <a:lnTo>
                      <a:pt x="120" y="624"/>
                    </a:lnTo>
                    <a:lnTo>
                      <a:pt x="120" y="0"/>
                    </a:lnTo>
                    <a:lnTo>
                      <a:pt x="0" y="0"/>
                    </a:lnTo>
                    <a:close/>
                  </a:path>
                </a:pathLst>
              </a:custGeom>
              <a:solidFill>
                <a:srgbClr val="C0C0C0"/>
              </a:solidFill>
              <a:ln w="6350">
                <a:solidFill>
                  <a:schemeClr val="tx1"/>
                </a:solidFill>
                <a:round/>
                <a:headEnd/>
                <a:tailEnd/>
              </a:ln>
            </p:spPr>
            <p:txBody>
              <a:bodyPr lIns="92104" tIns="46052" rIns="92104" bIns="46052"/>
              <a:lstStyle/>
              <a:p>
                <a:pPr defTabSz="920285"/>
                <a:endParaRPr lang="ja-JP" altLang="en-US" sz="800"/>
              </a:p>
            </p:txBody>
          </p:sp>
          <p:sp>
            <p:nvSpPr>
              <p:cNvPr id="112" name="Line 103"/>
              <p:cNvSpPr>
                <a:spLocks noChangeShapeType="1"/>
              </p:cNvSpPr>
              <p:nvPr/>
            </p:nvSpPr>
            <p:spPr>
              <a:xfrm>
                <a:off x="8520479" y="5094693"/>
                <a:ext cx="0" cy="216000"/>
              </a:xfrm>
              <a:prstGeom prst="line">
                <a:avLst/>
              </a:prstGeom>
              <a:noFill/>
              <a:ln w="25400">
                <a:solidFill>
                  <a:srgbClr val="008080"/>
                </a:solidFill>
                <a:round/>
                <a:headEnd/>
                <a:tailEnd type="triangle" w="med" len="med"/>
              </a:ln>
            </p:spPr>
            <p:txBody>
              <a:bodyPr/>
              <a:lstStyle/>
              <a:p>
                <a:endParaRPr lang="ja-JP" altLang="en-US" sz="800"/>
              </a:p>
            </p:txBody>
          </p:sp>
          <p:sp>
            <p:nvSpPr>
              <p:cNvPr id="113" name="Text Box 104"/>
              <p:cNvSpPr txBox="1">
                <a:spLocks noChangeArrowheads="1"/>
              </p:cNvSpPr>
              <p:nvPr/>
            </p:nvSpPr>
            <p:spPr>
              <a:xfrm>
                <a:off x="8073820" y="4971583"/>
                <a:ext cx="756000" cy="123111"/>
              </a:xfrm>
              <a:prstGeom prst="rect">
                <a:avLst/>
              </a:prstGeom>
              <a:solidFill>
                <a:schemeClr val="bg1"/>
              </a:solidFill>
              <a:ln w="9525">
                <a:solidFill>
                  <a:schemeClr val="tx1"/>
                </a:solidFill>
                <a:miter lim="800000"/>
                <a:headEnd/>
                <a:tailEnd/>
              </a:ln>
            </p:spPr>
            <p:txBody>
              <a:bodyPr lIns="72000" tIns="0" rIns="72000" bIns="0">
                <a:spAutoFit/>
              </a:bodyPr>
              <a:lstStyle/>
              <a:p>
                <a:pPr algn="ctr" defTabSz="920285">
                  <a:spcBef>
                    <a:spcPct val="50000"/>
                  </a:spcBef>
                </a:pPr>
                <a:r>
                  <a:rPr lang="ja-JP" altLang="en-US" sz="800" dirty="0">
                    <a:latin typeface="HGPｺﾞｼｯｸM" panose="020B0600000000000000" pitchFamily="50" charset="-128"/>
                    <a:ea typeface="HGPｺﾞｼｯｸM" panose="020B0600000000000000" pitchFamily="50" charset="-128"/>
                  </a:rPr>
                  <a:t>地表水排除工</a:t>
                </a:r>
                <a:endParaRPr lang="en-US" altLang="ja-JP" sz="800" dirty="0">
                  <a:latin typeface="HGPｺﾞｼｯｸM" panose="020B0600000000000000" pitchFamily="50" charset="-128"/>
                  <a:ea typeface="HGPｺﾞｼｯｸM" panose="020B0600000000000000" pitchFamily="50" charset="-128"/>
                </a:endParaRPr>
              </a:p>
            </p:txBody>
          </p:sp>
          <p:sp>
            <p:nvSpPr>
              <p:cNvPr id="118" name="Line 95"/>
              <p:cNvSpPr>
                <a:spLocks noChangeShapeType="1"/>
              </p:cNvSpPr>
              <p:nvPr/>
            </p:nvSpPr>
            <p:spPr>
              <a:xfrm>
                <a:off x="7023819" y="5094693"/>
                <a:ext cx="0" cy="468000"/>
              </a:xfrm>
              <a:prstGeom prst="line">
                <a:avLst/>
              </a:prstGeom>
              <a:noFill/>
              <a:ln w="25400">
                <a:solidFill>
                  <a:srgbClr val="008080"/>
                </a:solidFill>
                <a:round/>
                <a:headEnd/>
                <a:tailEnd type="triangle" w="med" len="med"/>
              </a:ln>
            </p:spPr>
            <p:txBody>
              <a:bodyPr/>
              <a:lstStyle/>
              <a:p>
                <a:endParaRPr lang="ja-JP" altLang="en-US" sz="800"/>
              </a:p>
            </p:txBody>
          </p:sp>
          <p:sp>
            <p:nvSpPr>
              <p:cNvPr id="119" name="Text Box 98"/>
              <p:cNvSpPr txBox="1">
                <a:spLocks noChangeArrowheads="1"/>
              </p:cNvSpPr>
              <p:nvPr/>
            </p:nvSpPr>
            <p:spPr>
              <a:xfrm>
                <a:off x="6531708" y="4971583"/>
                <a:ext cx="576000" cy="123111"/>
              </a:xfrm>
              <a:prstGeom prst="rect">
                <a:avLst/>
              </a:prstGeom>
              <a:solidFill>
                <a:schemeClr val="bg1"/>
              </a:solidFill>
              <a:ln w="9525">
                <a:solidFill>
                  <a:schemeClr val="tx1"/>
                </a:solidFill>
                <a:miter lim="800000"/>
                <a:headEnd/>
                <a:tailEnd/>
              </a:ln>
            </p:spPr>
            <p:txBody>
              <a:bodyPr lIns="72000" tIns="0" rIns="72000" bIns="0">
                <a:spAutoFit/>
              </a:bodyPr>
              <a:lstStyle/>
              <a:p>
                <a:pPr algn="ctr" defTabSz="920285">
                  <a:spcBef>
                    <a:spcPct val="50000"/>
                  </a:spcBef>
                </a:pPr>
                <a:r>
                  <a:rPr lang="ja-JP" altLang="en-US" sz="800" dirty="0">
                    <a:latin typeface="HGPｺﾞｼｯｸM" panose="020B0600000000000000" pitchFamily="50" charset="-128"/>
                    <a:ea typeface="HGPｺﾞｼｯｸM" panose="020B0600000000000000" pitchFamily="50" charset="-128"/>
                  </a:rPr>
                  <a:t>抑止杭工</a:t>
                </a:r>
                <a:endParaRPr sz="800" dirty="0">
                  <a:latin typeface="HGPｺﾞｼｯｸM" panose="020B0600000000000000" pitchFamily="50" charset="-128"/>
                  <a:ea typeface="HGPｺﾞｼｯｸM" panose="020B0600000000000000" pitchFamily="50" charset="-128"/>
                </a:endParaRPr>
              </a:p>
            </p:txBody>
          </p:sp>
          <p:sp>
            <p:nvSpPr>
              <p:cNvPr id="120" name="正方形/長方形 112"/>
              <p:cNvSpPr/>
              <p:nvPr/>
            </p:nvSpPr>
            <p:spPr>
              <a:xfrm>
                <a:off x="6995244" y="5557701"/>
                <a:ext cx="61922" cy="921783"/>
              </a:xfrm>
              <a:prstGeom prst="rect">
                <a:avLst/>
              </a:prstGeom>
              <a:solidFill>
                <a:schemeClr val="bg1">
                  <a:lumMod val="50000"/>
                </a:schemeClr>
              </a:solidFill>
              <a:ln w="952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116" name="Text Box 78"/>
              <p:cNvSpPr txBox="1">
                <a:spLocks noChangeArrowheads="1"/>
              </p:cNvSpPr>
              <p:nvPr/>
            </p:nvSpPr>
            <p:spPr>
              <a:xfrm>
                <a:off x="7145825" y="5573773"/>
                <a:ext cx="348554" cy="145079"/>
              </a:xfrm>
              <a:prstGeom prst="rect">
                <a:avLst/>
              </a:prstGeom>
              <a:solidFill>
                <a:srgbClr val="FFFFFF"/>
              </a:solidFill>
              <a:ln w="9525">
                <a:solidFill>
                  <a:schemeClr val="tx1"/>
                </a:solidFill>
                <a:miter lim="800000"/>
                <a:headEnd/>
                <a:tailEnd/>
              </a:ln>
            </p:spPr>
            <p:txBody>
              <a:bodyPr lIns="54392" tIns="10878" rIns="54392" bIns="10878">
                <a:spAutoFit/>
              </a:bodyPr>
              <a:lstStyle/>
              <a:p>
                <a:pPr algn="ctr" defTabSz="920285">
                  <a:spcBef>
                    <a:spcPct val="50000"/>
                  </a:spcBef>
                </a:pPr>
                <a:r>
                  <a:rPr lang="ja-JP" altLang="en-US" sz="800" dirty="0"/>
                  <a:t>盛土</a:t>
                </a:r>
                <a:endParaRPr sz="800"/>
              </a:p>
            </p:txBody>
          </p:sp>
          <p:sp>
            <p:nvSpPr>
              <p:cNvPr id="117" name="Text Box 78"/>
              <p:cNvSpPr txBox="1">
                <a:spLocks noChangeArrowheads="1"/>
              </p:cNvSpPr>
              <p:nvPr/>
            </p:nvSpPr>
            <p:spPr>
              <a:xfrm>
                <a:off x="7506351" y="6097323"/>
                <a:ext cx="756000" cy="303536"/>
              </a:xfrm>
              <a:prstGeom prst="rect">
                <a:avLst/>
              </a:prstGeom>
              <a:solidFill>
                <a:srgbClr val="FFFFFF"/>
              </a:solidFill>
              <a:ln w="9525">
                <a:solidFill>
                  <a:schemeClr val="tx1"/>
                </a:solidFill>
                <a:miter lim="800000"/>
                <a:headEnd/>
                <a:tailEnd/>
              </a:ln>
            </p:spPr>
            <p:txBody>
              <a:bodyPr lIns="72000" tIns="36000" rIns="72000" bIns="36000">
                <a:spAutoFit/>
              </a:bodyPr>
              <a:lstStyle/>
              <a:p>
                <a:pPr algn="ctr" defTabSz="920285">
                  <a:lnSpc>
                    <a:spcPts val="923"/>
                  </a:lnSpc>
                </a:pPr>
                <a:r>
                  <a:rPr lang="ja-JP" altLang="en-US" sz="800" dirty="0">
                    <a:latin typeface="HGPｺﾞｼｯｸM" panose="020B0600000000000000" pitchFamily="50" charset="-128"/>
                    <a:ea typeface="HGPｺﾞｼｯｸM" panose="020B0600000000000000" pitchFamily="50" charset="-128"/>
                  </a:rPr>
                  <a:t>すべり面</a:t>
                </a:r>
                <a:endParaRPr lang="en-US" altLang="ja-JP" sz="800" dirty="0">
                  <a:latin typeface="HGPｺﾞｼｯｸM" panose="020B0600000000000000" pitchFamily="50" charset="-128"/>
                  <a:ea typeface="HGPｺﾞｼｯｸM" panose="020B0600000000000000" pitchFamily="50" charset="-128"/>
                </a:endParaRPr>
              </a:p>
              <a:p>
                <a:pPr algn="ctr" defTabSz="920285">
                  <a:lnSpc>
                    <a:spcPts val="923"/>
                  </a:lnSpc>
                </a:pPr>
                <a:r>
                  <a:rPr lang="ja-JP" altLang="en-US" sz="800" dirty="0">
                    <a:latin typeface="HGPｺﾞｼｯｸM" panose="020B0600000000000000" pitchFamily="50" charset="-128"/>
                    <a:ea typeface="HGPｺﾞｼｯｸM" panose="020B0600000000000000" pitchFamily="50" charset="-128"/>
                  </a:rPr>
                  <a:t>（盛土の境界）</a:t>
                </a:r>
                <a:endParaRPr lang="en-US" altLang="ja-JP" sz="800" dirty="0">
                  <a:latin typeface="HGPｺﾞｼｯｸM" panose="020B0600000000000000" pitchFamily="50" charset="-128"/>
                  <a:ea typeface="HGPｺﾞｼｯｸM" panose="020B0600000000000000" pitchFamily="50" charset="-128"/>
                </a:endParaRPr>
              </a:p>
            </p:txBody>
          </p:sp>
          <p:sp>
            <p:nvSpPr>
              <p:cNvPr id="47" name="下矢印 117"/>
              <p:cNvSpPr/>
              <p:nvPr/>
            </p:nvSpPr>
            <p:spPr>
              <a:xfrm rot="10800000">
                <a:off x="7089157" y="5351408"/>
                <a:ext cx="419489" cy="183358"/>
              </a:xfrm>
              <a:prstGeom prst="downArrow">
                <a:avLst>
                  <a:gd name="adj1" fmla="val 61792"/>
                  <a:gd name="adj2" fmla="val 5621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grpSp>
            <p:nvGrpSpPr>
              <p:cNvPr id="48" name="グループ化 118"/>
              <p:cNvGrpSpPr/>
              <p:nvPr/>
            </p:nvGrpSpPr>
            <p:grpSpPr>
              <a:xfrm>
                <a:off x="7829104" y="5230205"/>
                <a:ext cx="88782" cy="153212"/>
                <a:chOff x="8600730" y="3296416"/>
                <a:chExt cx="102569" cy="192240"/>
              </a:xfrm>
            </p:grpSpPr>
            <p:sp>
              <p:nvSpPr>
                <p:cNvPr id="85" name="円/楕円 119"/>
                <p:cNvSpPr/>
                <p:nvPr/>
              </p:nvSpPr>
              <p:spPr>
                <a:xfrm>
                  <a:off x="8629155" y="3358097"/>
                  <a:ext cx="45719" cy="130559"/>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86" name="円/楕円 120"/>
                <p:cNvSpPr/>
                <p:nvPr/>
              </p:nvSpPr>
              <p:spPr>
                <a:xfrm>
                  <a:off x="8600730" y="3296416"/>
                  <a:ext cx="102569" cy="91344"/>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grpSp>
          <p:sp>
            <p:nvSpPr>
              <p:cNvPr id="49" name="下矢印 121"/>
              <p:cNvSpPr/>
              <p:nvPr/>
            </p:nvSpPr>
            <p:spPr>
              <a:xfrm rot="10800000">
                <a:off x="8065283" y="5198932"/>
                <a:ext cx="419489" cy="183358"/>
              </a:xfrm>
              <a:prstGeom prst="downArrow">
                <a:avLst>
                  <a:gd name="adj1" fmla="val 61792"/>
                  <a:gd name="adj2" fmla="val 5621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50" name="下矢印 122"/>
              <p:cNvSpPr/>
              <p:nvPr/>
            </p:nvSpPr>
            <p:spPr>
              <a:xfrm rot="10800000">
                <a:off x="6184276" y="5594929"/>
                <a:ext cx="419489" cy="183358"/>
              </a:xfrm>
              <a:prstGeom prst="downArrow">
                <a:avLst>
                  <a:gd name="adj1" fmla="val 61792"/>
                  <a:gd name="adj2" fmla="val 5621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51" name="下矢印 123"/>
              <p:cNvSpPr/>
              <p:nvPr/>
            </p:nvSpPr>
            <p:spPr>
              <a:xfrm rot="10800000">
                <a:off x="5232963" y="5785063"/>
                <a:ext cx="419489" cy="183358"/>
              </a:xfrm>
              <a:prstGeom prst="downArrow">
                <a:avLst>
                  <a:gd name="adj1" fmla="val 61792"/>
                  <a:gd name="adj2" fmla="val 5621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grpSp>
            <p:nvGrpSpPr>
              <p:cNvPr id="52" name="グループ化 124"/>
              <p:cNvGrpSpPr/>
              <p:nvPr/>
            </p:nvGrpSpPr>
            <p:grpSpPr>
              <a:xfrm>
                <a:off x="7917865" y="5230205"/>
                <a:ext cx="88782" cy="153212"/>
                <a:chOff x="8600730" y="3296416"/>
                <a:chExt cx="102569" cy="192240"/>
              </a:xfrm>
            </p:grpSpPr>
            <p:sp>
              <p:nvSpPr>
                <p:cNvPr id="83" name="円/楕円 125"/>
                <p:cNvSpPr/>
                <p:nvPr/>
              </p:nvSpPr>
              <p:spPr>
                <a:xfrm>
                  <a:off x="8629155" y="3358097"/>
                  <a:ext cx="45719" cy="130559"/>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84" name="円/楕円 126"/>
                <p:cNvSpPr/>
                <p:nvPr/>
              </p:nvSpPr>
              <p:spPr>
                <a:xfrm>
                  <a:off x="8600730" y="3296416"/>
                  <a:ext cx="102569" cy="91344"/>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grpSp>
          <p:grpSp>
            <p:nvGrpSpPr>
              <p:cNvPr id="53" name="グループ化 127"/>
              <p:cNvGrpSpPr/>
              <p:nvPr/>
            </p:nvGrpSpPr>
            <p:grpSpPr>
              <a:xfrm>
                <a:off x="8021381" y="5299168"/>
                <a:ext cx="48819" cy="84249"/>
                <a:chOff x="8600730" y="3296416"/>
                <a:chExt cx="102569" cy="192240"/>
              </a:xfrm>
            </p:grpSpPr>
            <p:sp>
              <p:nvSpPr>
                <p:cNvPr id="81" name="円/楕円 128"/>
                <p:cNvSpPr/>
                <p:nvPr/>
              </p:nvSpPr>
              <p:spPr>
                <a:xfrm>
                  <a:off x="8629155" y="3358097"/>
                  <a:ext cx="45719" cy="130559"/>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82" name="円/楕円 129"/>
                <p:cNvSpPr/>
                <p:nvPr/>
              </p:nvSpPr>
              <p:spPr>
                <a:xfrm>
                  <a:off x="8600730" y="3296416"/>
                  <a:ext cx="102569" cy="91344"/>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grpSp>
          <p:grpSp>
            <p:nvGrpSpPr>
              <p:cNvPr id="54" name="グループ化 130"/>
              <p:cNvGrpSpPr/>
              <p:nvPr/>
            </p:nvGrpSpPr>
            <p:grpSpPr>
              <a:xfrm>
                <a:off x="8073820" y="5299168"/>
                <a:ext cx="48819" cy="84249"/>
                <a:chOff x="8600730" y="3296416"/>
                <a:chExt cx="102569" cy="192240"/>
              </a:xfrm>
            </p:grpSpPr>
            <p:sp>
              <p:nvSpPr>
                <p:cNvPr id="79" name="円/楕円 131"/>
                <p:cNvSpPr/>
                <p:nvPr/>
              </p:nvSpPr>
              <p:spPr>
                <a:xfrm>
                  <a:off x="8629155" y="3358097"/>
                  <a:ext cx="45719" cy="130559"/>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80" name="円/楕円 132"/>
                <p:cNvSpPr/>
                <p:nvPr/>
              </p:nvSpPr>
              <p:spPr>
                <a:xfrm>
                  <a:off x="8600730" y="3296416"/>
                  <a:ext cx="102569" cy="91344"/>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grpSp>
          <p:grpSp>
            <p:nvGrpSpPr>
              <p:cNvPr id="55" name="グループ化 133"/>
              <p:cNvGrpSpPr/>
              <p:nvPr/>
            </p:nvGrpSpPr>
            <p:grpSpPr>
              <a:xfrm>
                <a:off x="5057079" y="5815209"/>
                <a:ext cx="88782" cy="153212"/>
                <a:chOff x="8600730" y="3296416"/>
                <a:chExt cx="102569" cy="192240"/>
              </a:xfrm>
            </p:grpSpPr>
            <p:sp>
              <p:nvSpPr>
                <p:cNvPr id="77" name="円/楕円 134"/>
                <p:cNvSpPr/>
                <p:nvPr/>
              </p:nvSpPr>
              <p:spPr>
                <a:xfrm>
                  <a:off x="8629155" y="3358097"/>
                  <a:ext cx="45719" cy="130559"/>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78" name="円/楕円 135"/>
                <p:cNvSpPr/>
                <p:nvPr/>
              </p:nvSpPr>
              <p:spPr>
                <a:xfrm>
                  <a:off x="8600730" y="3296416"/>
                  <a:ext cx="102569" cy="91344"/>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grpSp>
          <p:grpSp>
            <p:nvGrpSpPr>
              <p:cNvPr id="56" name="グループ化 136"/>
              <p:cNvGrpSpPr/>
              <p:nvPr/>
            </p:nvGrpSpPr>
            <p:grpSpPr>
              <a:xfrm>
                <a:off x="6812444" y="5380779"/>
                <a:ext cx="88782" cy="153212"/>
                <a:chOff x="8600730" y="3296416"/>
                <a:chExt cx="102569" cy="192240"/>
              </a:xfrm>
            </p:grpSpPr>
            <p:sp>
              <p:nvSpPr>
                <p:cNvPr id="75" name="円/楕円 137"/>
                <p:cNvSpPr/>
                <p:nvPr/>
              </p:nvSpPr>
              <p:spPr>
                <a:xfrm>
                  <a:off x="8629155" y="3358097"/>
                  <a:ext cx="45719" cy="130559"/>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76" name="円/楕円 138"/>
                <p:cNvSpPr/>
                <p:nvPr/>
              </p:nvSpPr>
              <p:spPr>
                <a:xfrm>
                  <a:off x="8600730" y="3296416"/>
                  <a:ext cx="102569" cy="91344"/>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grpSp>
          <p:sp>
            <p:nvSpPr>
              <p:cNvPr id="57" name="正方形/長方形 139"/>
              <p:cNvSpPr/>
              <p:nvPr/>
            </p:nvSpPr>
            <p:spPr>
              <a:xfrm>
                <a:off x="5373094" y="5886978"/>
                <a:ext cx="63805" cy="529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58" name="正方形/長方形 140"/>
              <p:cNvSpPr/>
              <p:nvPr/>
            </p:nvSpPr>
            <p:spPr>
              <a:xfrm>
                <a:off x="5454388" y="5886978"/>
                <a:ext cx="63805" cy="529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59" name="正方形/長方形 141"/>
              <p:cNvSpPr/>
              <p:nvPr/>
            </p:nvSpPr>
            <p:spPr>
              <a:xfrm>
                <a:off x="6317244" y="5696241"/>
                <a:ext cx="63805" cy="529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60" name="正方形/長方形 142"/>
              <p:cNvSpPr/>
              <p:nvPr/>
            </p:nvSpPr>
            <p:spPr>
              <a:xfrm>
                <a:off x="6398538" y="5696241"/>
                <a:ext cx="63805" cy="529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61" name="正方形/長方形 143"/>
              <p:cNvSpPr/>
              <p:nvPr/>
            </p:nvSpPr>
            <p:spPr>
              <a:xfrm>
                <a:off x="7227045" y="5454734"/>
                <a:ext cx="63805" cy="529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62" name="正方形/長方形 144"/>
              <p:cNvSpPr/>
              <p:nvPr/>
            </p:nvSpPr>
            <p:spPr>
              <a:xfrm>
                <a:off x="7308339" y="5454734"/>
                <a:ext cx="63805" cy="529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63" name="正方形/長方形 145"/>
              <p:cNvSpPr/>
              <p:nvPr/>
            </p:nvSpPr>
            <p:spPr>
              <a:xfrm>
                <a:off x="8200817" y="5302904"/>
                <a:ext cx="63805" cy="529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64" name="正方形/長方形 146"/>
              <p:cNvSpPr/>
              <p:nvPr/>
            </p:nvSpPr>
            <p:spPr>
              <a:xfrm>
                <a:off x="8282110" y="5302904"/>
                <a:ext cx="63805" cy="529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65" name="円/楕円 147"/>
              <p:cNvSpPr/>
              <p:nvPr/>
            </p:nvSpPr>
            <p:spPr>
              <a:xfrm>
                <a:off x="6340136" y="5714700"/>
                <a:ext cx="21761" cy="57218"/>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66" name="円/楕円 148"/>
              <p:cNvSpPr/>
              <p:nvPr/>
            </p:nvSpPr>
            <p:spPr>
              <a:xfrm>
                <a:off x="6326608" y="5697422"/>
                <a:ext cx="48819" cy="40031"/>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67" name="正方形/長方形 149"/>
              <p:cNvSpPr/>
              <p:nvPr/>
            </p:nvSpPr>
            <p:spPr>
              <a:xfrm>
                <a:off x="6317243" y="5746446"/>
                <a:ext cx="63805" cy="36437"/>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68" name="正方形/長方形 150"/>
              <p:cNvSpPr/>
              <p:nvPr/>
            </p:nvSpPr>
            <p:spPr>
              <a:xfrm>
                <a:off x="6396256" y="5696241"/>
                <a:ext cx="63805" cy="529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69" name="円/楕円 151"/>
              <p:cNvSpPr/>
              <p:nvPr/>
            </p:nvSpPr>
            <p:spPr>
              <a:xfrm>
                <a:off x="6419148" y="5714700"/>
                <a:ext cx="21761" cy="57218"/>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70" name="円/楕円 152"/>
              <p:cNvSpPr/>
              <p:nvPr/>
            </p:nvSpPr>
            <p:spPr>
              <a:xfrm>
                <a:off x="6405620" y="5697422"/>
                <a:ext cx="48819" cy="40031"/>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71" name="正方形/長方形 153"/>
              <p:cNvSpPr/>
              <p:nvPr/>
            </p:nvSpPr>
            <p:spPr>
              <a:xfrm>
                <a:off x="6396255" y="5746446"/>
                <a:ext cx="63805" cy="36437"/>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72" name="下矢印 155"/>
              <p:cNvSpPr/>
              <p:nvPr/>
            </p:nvSpPr>
            <p:spPr>
              <a:xfrm rot="10800000">
                <a:off x="4576712" y="5785063"/>
                <a:ext cx="419489" cy="183358"/>
              </a:xfrm>
              <a:prstGeom prst="downArrow">
                <a:avLst>
                  <a:gd name="adj1" fmla="val 61792"/>
                  <a:gd name="adj2" fmla="val 5621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73" name="正方形/長方形 156"/>
              <p:cNvSpPr/>
              <p:nvPr/>
            </p:nvSpPr>
            <p:spPr>
              <a:xfrm>
                <a:off x="4716844" y="5886978"/>
                <a:ext cx="63805" cy="529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74" name="正方形/長方形 157"/>
              <p:cNvSpPr/>
              <p:nvPr/>
            </p:nvSpPr>
            <p:spPr>
              <a:xfrm>
                <a:off x="4798137" y="5886978"/>
                <a:ext cx="63805" cy="529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114" name="正方形/長方形 106"/>
              <p:cNvSpPr/>
              <p:nvPr/>
            </p:nvSpPr>
            <p:spPr>
              <a:xfrm>
                <a:off x="4355999" y="4840329"/>
                <a:ext cx="4716000" cy="163915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grpSp>
      </p:grpSp>
    </p:spTree>
    <p:extLst>
      <p:ext uri="{BB962C8B-B14F-4D97-AF65-F5344CB8AC3E}">
        <p14:creationId xmlns:p14="http://schemas.microsoft.com/office/powerpoint/2010/main" val="3339212926"/>
      </p:ext>
    </p:extLst>
  </p:cSld>
  <p:clrMapOvr>
    <a:masterClrMapping/>
  </p:clrMapOvr>
  <p:transition advTm="300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8" name="Rectangle 2"/>
          <p:cNvSpPr>
            <a:spLocks noGrp="1" noChangeArrowheads="1"/>
          </p:cNvSpPr>
          <p:nvPr>
            <p:ph type="title"/>
          </p:nvPr>
        </p:nvSpPr>
        <p:spPr>
          <a:xfrm>
            <a:off x="381001" y="-112263"/>
            <a:ext cx="7610223" cy="439615"/>
          </a:xfrm>
        </p:spPr>
        <p:txBody>
          <a:bodyPr/>
          <a:lstStyle/>
          <a:p>
            <a:pPr eaLnBrk="1" hangingPunct="1"/>
            <a:r>
              <a:rPr lang="ja-JP" altLang="en-US" sz="2215" b="1" dirty="0"/>
              <a:t>大規模盛土造成地滑動崩落防止事業について</a:t>
            </a:r>
            <a:r>
              <a:rPr lang="ja-JP" altLang="en-US" b="1" dirty="0"/>
              <a:t>　</a:t>
            </a:r>
            <a:r>
              <a:rPr lang="ja-JP" altLang="en-US" sz="1846" b="1" dirty="0"/>
              <a:t>（</a:t>
            </a:r>
            <a:r>
              <a:rPr lang="en-US" altLang="ja-JP" sz="1846" b="1" dirty="0"/>
              <a:t>R6.3</a:t>
            </a:r>
            <a:r>
              <a:rPr lang="ja-JP" altLang="en-US" sz="1846" b="1" dirty="0"/>
              <a:t>時点）</a:t>
            </a:r>
          </a:p>
        </p:txBody>
      </p:sp>
      <p:graphicFrame>
        <p:nvGraphicFramePr>
          <p:cNvPr id="2889" name="表 1"/>
          <p:cNvGraphicFramePr>
            <a:graphicFrameLocks noGrp="1"/>
          </p:cNvGraphicFramePr>
          <p:nvPr>
            <p:extLst>
              <p:ext uri="{D42A27DB-BD31-4B8C-83A1-F6EECF244321}">
                <p14:modId xmlns:p14="http://schemas.microsoft.com/office/powerpoint/2010/main" val="3702475128"/>
              </p:ext>
            </p:extLst>
          </p:nvPr>
        </p:nvGraphicFramePr>
        <p:xfrm>
          <a:off x="596516" y="678999"/>
          <a:ext cx="8712968" cy="5869317"/>
        </p:xfrm>
        <a:graphic>
          <a:graphicData uri="http://schemas.openxmlformats.org/drawingml/2006/table">
            <a:tbl>
              <a:tblPr firstRow="1" bandRow="1">
                <a:tableStyleId>{F5AB1C69-6EDB-4FF4-983F-18BD219EF322}</a:tableStyleId>
              </a:tblPr>
              <a:tblGrid>
                <a:gridCol w="1897179">
                  <a:extLst>
                    <a:ext uri="{9D8B030D-6E8A-4147-A177-3AD203B41FA5}">
                      <a16:colId xmlns:a16="http://schemas.microsoft.com/office/drawing/2014/main" val="20000"/>
                    </a:ext>
                  </a:extLst>
                </a:gridCol>
                <a:gridCol w="702658">
                  <a:extLst>
                    <a:ext uri="{9D8B030D-6E8A-4147-A177-3AD203B41FA5}">
                      <a16:colId xmlns:a16="http://schemas.microsoft.com/office/drawing/2014/main" val="20001"/>
                    </a:ext>
                  </a:extLst>
                </a:gridCol>
                <a:gridCol w="3588818">
                  <a:extLst>
                    <a:ext uri="{9D8B030D-6E8A-4147-A177-3AD203B41FA5}">
                      <a16:colId xmlns:a16="http://schemas.microsoft.com/office/drawing/2014/main" val="20002"/>
                    </a:ext>
                  </a:extLst>
                </a:gridCol>
                <a:gridCol w="2524313">
                  <a:extLst>
                    <a:ext uri="{9D8B030D-6E8A-4147-A177-3AD203B41FA5}">
                      <a16:colId xmlns:a16="http://schemas.microsoft.com/office/drawing/2014/main" val="20003"/>
                    </a:ext>
                  </a:extLst>
                </a:gridCol>
              </a:tblGrid>
              <a:tr h="255101">
                <a:tc>
                  <a:txBody>
                    <a:bodyPr/>
                    <a:lstStyle/>
                    <a:p>
                      <a:pPr algn="ctr"/>
                      <a:endParaRPr kumimoji="1" lang="ja-JP" altLang="en-US" sz="1100" b="0" dirty="0">
                        <a:solidFill>
                          <a:schemeClr val="tx1"/>
                        </a:solidFill>
                      </a:endParaRPr>
                    </a:p>
                  </a:txBody>
                  <a:tcPr marL="84406" marR="84406" marT="42203" marB="42203">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100" b="0" dirty="0">
                        <a:solidFill>
                          <a:schemeClr val="tx1"/>
                        </a:solidFill>
                      </a:endParaRPr>
                    </a:p>
                  </a:txBody>
                  <a:tcPr marL="0" marR="0" marT="42203" marB="42203">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事業主体及び実施地区数</a:t>
                      </a:r>
                    </a:p>
                  </a:txBody>
                  <a:tcPr marL="84406" marR="84406" marT="42203" marB="42203">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事業名</a:t>
                      </a:r>
                    </a:p>
                  </a:txBody>
                  <a:tcPr marL="84406" marR="84406" marT="42203" marB="42203">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422110">
                <a:tc>
                  <a:txBody>
                    <a:bodyPr/>
                    <a:lstStyle/>
                    <a:p>
                      <a:r>
                        <a:rPr kumimoji="1" lang="zh-TW" altLang="en-US" sz="1100" u="none" strike="noStrike" kern="1200" baseline="0" dirty="0">
                          <a:solidFill>
                            <a:schemeClr val="tx1"/>
                          </a:solidFill>
                        </a:rPr>
                        <a:t>新潟県中越沖地震</a:t>
                      </a:r>
                      <a:endParaRPr kumimoji="1" lang="en-US" altLang="zh-TW" sz="1100" u="none" strike="noStrike" kern="1200" baseline="0" dirty="0">
                        <a:solidFill>
                          <a:schemeClr val="tx1"/>
                        </a:solidFill>
                      </a:endParaRPr>
                    </a:p>
                    <a:p>
                      <a:r>
                        <a:rPr kumimoji="1" lang="ja-JP" altLang="en-US" sz="1100" u="none" strike="noStrike" kern="1200" baseline="0" dirty="0">
                          <a:solidFill>
                            <a:schemeClr val="tx1"/>
                          </a:solidFill>
                        </a:rPr>
                        <a:t>（</a:t>
                      </a:r>
                      <a:r>
                        <a:rPr kumimoji="1" lang="en-US" altLang="ja-JP" sz="1100" u="none" strike="noStrike" kern="1200" baseline="0" dirty="0">
                          <a:solidFill>
                            <a:schemeClr val="tx1"/>
                          </a:solidFill>
                        </a:rPr>
                        <a:t>H19.7.16</a:t>
                      </a:r>
                      <a:r>
                        <a:rPr kumimoji="1" lang="ja-JP" altLang="en-US" sz="1100" u="none" strike="noStrike" kern="1200" baseline="0" dirty="0">
                          <a:solidFill>
                            <a:schemeClr val="tx1"/>
                          </a:solidFill>
                        </a:rPr>
                        <a:t>）</a:t>
                      </a:r>
                      <a:endParaRPr kumimoji="1" lang="ja-JP" altLang="en-US" sz="1100" dirty="0">
                        <a:solidFill>
                          <a:schemeClr val="tx1"/>
                        </a:solidFill>
                      </a:endParaRPr>
                    </a:p>
                  </a:txBody>
                  <a:tcPr marL="84406" marR="84406" marT="42203" marB="42203">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1100" dirty="0">
                          <a:solidFill>
                            <a:schemeClr val="tx1"/>
                          </a:solidFill>
                        </a:rPr>
                        <a:t>（新潟県）</a:t>
                      </a:r>
                      <a:endParaRPr kumimoji="1" lang="en-US" altLang="ja-JP" sz="1100" dirty="0">
                        <a:solidFill>
                          <a:schemeClr val="tx1"/>
                        </a:solidFill>
                      </a:endParaRPr>
                    </a:p>
                  </a:txBody>
                  <a:tcPr marL="0" marR="0" marT="42203" marB="42203">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1100" dirty="0">
                          <a:solidFill>
                            <a:schemeClr val="tx1"/>
                          </a:solidFill>
                        </a:rPr>
                        <a:t>柏崎市１</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txBody>
                  <a:tcPr marL="84406" marR="84406" marT="42203" marB="42203">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zh-TW" altLang="en-US" sz="1100" u="none" strike="noStrike" kern="1200" baseline="0" dirty="0">
                          <a:solidFill>
                            <a:schemeClr val="tx1"/>
                          </a:solidFill>
                        </a:rPr>
                        <a:t>宅地耐震化推進事業</a:t>
                      </a:r>
                      <a:endParaRPr kumimoji="1" lang="en-US" altLang="zh-TW" sz="1100" u="none" strike="noStrike" kern="1200" baseline="0" dirty="0">
                        <a:solidFill>
                          <a:schemeClr val="tx1"/>
                        </a:solidFill>
                      </a:endParaRPr>
                    </a:p>
                    <a:p>
                      <a:r>
                        <a:rPr kumimoji="1" lang="zh-TW" altLang="en-US" sz="1050" u="none" strike="noStrike" kern="1200" baseline="0" dirty="0">
                          <a:solidFill>
                            <a:schemeClr val="tx1"/>
                          </a:solidFill>
                        </a:rPr>
                        <a:t>（大規模盛土造成地滑動崩落防止事業）</a:t>
                      </a:r>
                      <a:endParaRPr kumimoji="1" lang="ja-JP" altLang="en-US" sz="1050" dirty="0">
                        <a:solidFill>
                          <a:schemeClr val="tx1"/>
                        </a:solidFill>
                      </a:endParaRPr>
                    </a:p>
                  </a:txBody>
                  <a:tcPr marL="84406" marR="84406" marT="42203" marB="42203">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986718">
                <a:tc>
                  <a:txBody>
                    <a:bodyPr/>
                    <a:lstStyle/>
                    <a:p>
                      <a:r>
                        <a:rPr kumimoji="1" lang="ja-JP" altLang="en-US" sz="1100" dirty="0">
                          <a:solidFill>
                            <a:schemeClr val="tx1"/>
                          </a:solidFill>
                        </a:rPr>
                        <a:t>東日本大震災</a:t>
                      </a:r>
                      <a:endParaRPr kumimoji="1" lang="en-US" altLang="ja-JP" sz="1100" dirty="0">
                        <a:solidFill>
                          <a:schemeClr val="tx1"/>
                        </a:solidFill>
                      </a:endParaRPr>
                    </a:p>
                    <a:p>
                      <a:r>
                        <a:rPr kumimoji="1" lang="ja-JP" altLang="en-US" sz="1100" dirty="0">
                          <a:solidFill>
                            <a:schemeClr val="tx1"/>
                          </a:solidFill>
                        </a:rPr>
                        <a:t>（</a:t>
                      </a:r>
                      <a:r>
                        <a:rPr kumimoji="1" lang="en-US" altLang="ja-JP" sz="1100" dirty="0">
                          <a:solidFill>
                            <a:schemeClr val="tx1"/>
                          </a:solidFill>
                        </a:rPr>
                        <a:t>H23.3.11</a:t>
                      </a:r>
                      <a:r>
                        <a:rPr kumimoji="1" lang="ja-JP" altLang="en-US" sz="1100" dirty="0">
                          <a:solidFill>
                            <a:schemeClr val="tx1"/>
                          </a:solidFill>
                        </a:rPr>
                        <a:t>）</a:t>
                      </a:r>
                    </a:p>
                  </a:txBody>
                  <a:tcPr marL="84406" marR="84406" marT="42203" marB="42203">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1100" dirty="0">
                          <a:solidFill>
                            <a:schemeClr val="tx1"/>
                          </a:solidFill>
                        </a:rPr>
                        <a:t>（岩手県）</a:t>
                      </a:r>
                      <a:endParaRPr kumimoji="1" lang="en-US" altLang="ja-JP" sz="1100" dirty="0">
                        <a:solidFill>
                          <a:schemeClr val="tx1"/>
                        </a:solidFill>
                      </a:endParaRPr>
                    </a:p>
                    <a:p>
                      <a:endParaRPr kumimoji="1" lang="en-US" altLang="ja-JP" sz="600" dirty="0">
                        <a:solidFill>
                          <a:schemeClr val="tx1"/>
                        </a:solidFill>
                      </a:endParaRPr>
                    </a:p>
                    <a:p>
                      <a:r>
                        <a:rPr kumimoji="1" lang="ja-JP" altLang="en-US" sz="1100" dirty="0">
                          <a:solidFill>
                            <a:schemeClr val="tx1"/>
                          </a:solidFill>
                        </a:rPr>
                        <a:t>（宮城県）</a:t>
                      </a:r>
                      <a:endParaRPr kumimoji="1" lang="en-US" altLang="ja-JP" sz="1100" dirty="0">
                        <a:solidFill>
                          <a:schemeClr val="tx1"/>
                        </a:solidFill>
                      </a:endParaRPr>
                    </a:p>
                    <a:p>
                      <a:pPr>
                        <a:lnSpc>
                          <a:spcPct val="100000"/>
                        </a:lnSpc>
                      </a:pPr>
                      <a:endParaRPr kumimoji="1" lang="en-US" altLang="ja-JP" sz="1100" dirty="0">
                        <a:solidFill>
                          <a:schemeClr val="tx1"/>
                        </a:solidFill>
                      </a:endParaRPr>
                    </a:p>
                    <a:p>
                      <a:pPr>
                        <a:lnSpc>
                          <a:spcPct val="100000"/>
                        </a:lnSpc>
                      </a:pPr>
                      <a:endParaRPr kumimoji="1" lang="en-US" altLang="ja-JP" sz="600" dirty="0">
                        <a:solidFill>
                          <a:schemeClr val="tx1"/>
                        </a:solidFill>
                      </a:endParaRPr>
                    </a:p>
                    <a:p>
                      <a:r>
                        <a:rPr kumimoji="1" lang="ja-JP" altLang="en-US" sz="1100" dirty="0">
                          <a:solidFill>
                            <a:schemeClr val="tx1"/>
                          </a:solidFill>
                        </a:rPr>
                        <a:t>（福島県）</a:t>
                      </a:r>
                      <a:endParaRPr kumimoji="1" lang="en-US" altLang="ja-JP" sz="1100" dirty="0">
                        <a:solidFill>
                          <a:schemeClr val="tx1"/>
                        </a:solidFill>
                      </a:endParaRPr>
                    </a:p>
                    <a:p>
                      <a:endParaRPr kumimoji="1" lang="en-US" altLang="ja-JP" sz="1100" dirty="0">
                        <a:solidFill>
                          <a:schemeClr val="tx1"/>
                        </a:solidFill>
                      </a:endParaRPr>
                    </a:p>
                    <a:p>
                      <a:pPr>
                        <a:lnSpc>
                          <a:spcPct val="100000"/>
                        </a:lnSpc>
                      </a:pPr>
                      <a:endParaRPr kumimoji="1" lang="en-US" altLang="ja-JP" sz="1100" dirty="0">
                        <a:solidFill>
                          <a:schemeClr val="tx1"/>
                        </a:solidFill>
                      </a:endParaRPr>
                    </a:p>
                    <a:p>
                      <a:pPr>
                        <a:lnSpc>
                          <a:spcPct val="100000"/>
                        </a:lnSpc>
                      </a:pPr>
                      <a:endParaRPr kumimoji="1" lang="en-US" altLang="ja-JP" sz="600" dirty="0">
                        <a:solidFill>
                          <a:schemeClr val="tx1"/>
                        </a:solidFill>
                      </a:endParaRPr>
                    </a:p>
                    <a:p>
                      <a:pPr>
                        <a:lnSpc>
                          <a:spcPct val="100000"/>
                        </a:lnSpc>
                      </a:pPr>
                      <a:r>
                        <a:rPr kumimoji="1" lang="ja-JP" altLang="en-US" sz="1100" dirty="0">
                          <a:solidFill>
                            <a:schemeClr val="tx1"/>
                          </a:solidFill>
                        </a:rPr>
                        <a:t>（茨城県）</a:t>
                      </a:r>
                      <a:endParaRPr kumimoji="1" lang="en-US" altLang="ja-JP" sz="1100" dirty="0">
                        <a:solidFill>
                          <a:schemeClr val="tx1"/>
                        </a:solidFill>
                      </a:endParaRPr>
                    </a:p>
                    <a:p>
                      <a:pPr>
                        <a:lnSpc>
                          <a:spcPct val="100000"/>
                        </a:lnSpc>
                      </a:pPr>
                      <a:endParaRPr kumimoji="1" lang="en-US" altLang="ja-JP" sz="600" dirty="0">
                        <a:solidFill>
                          <a:schemeClr val="tx1"/>
                        </a:solidFill>
                      </a:endParaRPr>
                    </a:p>
                    <a:p>
                      <a:r>
                        <a:rPr kumimoji="1" lang="ja-JP" altLang="en-US" sz="1100" dirty="0">
                          <a:solidFill>
                            <a:schemeClr val="tx1"/>
                          </a:solidFill>
                        </a:rPr>
                        <a:t>（栃木県）</a:t>
                      </a:r>
                    </a:p>
                  </a:txBody>
                  <a:tcPr marL="0" marR="0" marT="42203" marB="42203">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nSpc>
                          <a:spcPct val="100000"/>
                        </a:lnSpc>
                      </a:pPr>
                      <a:r>
                        <a:rPr kumimoji="1" lang="ja-JP" altLang="en-US" sz="1100" dirty="0">
                          <a:solidFill>
                            <a:schemeClr val="tx1"/>
                          </a:solidFill>
                        </a:rPr>
                        <a:t>一関市１</a:t>
                      </a:r>
                      <a:endParaRPr kumimoji="1" lang="en-US" altLang="ja-JP" sz="1100" dirty="0">
                        <a:solidFill>
                          <a:schemeClr val="tx1"/>
                        </a:solidFill>
                      </a:endParaRPr>
                    </a:p>
                    <a:p>
                      <a:pPr>
                        <a:lnSpc>
                          <a:spcPct val="100000"/>
                        </a:lnSpc>
                      </a:pPr>
                      <a:endParaRPr kumimoji="1" lang="en-US" altLang="ja-JP" sz="600" dirty="0">
                        <a:solidFill>
                          <a:schemeClr val="tx1"/>
                        </a:solidFill>
                      </a:endParaRPr>
                    </a:p>
                    <a:p>
                      <a:pPr>
                        <a:lnSpc>
                          <a:spcPct val="100000"/>
                        </a:lnSpc>
                      </a:pPr>
                      <a:r>
                        <a:rPr kumimoji="1" lang="ja-JP" altLang="en-US" sz="1100" dirty="0">
                          <a:solidFill>
                            <a:schemeClr val="tx1"/>
                          </a:solidFill>
                        </a:rPr>
                        <a:t>仙台市１６０、塩竃市３、白石市２、亘理町１、</a:t>
                      </a:r>
                      <a:endParaRPr kumimoji="1" lang="en-US" altLang="ja-JP" sz="1100" dirty="0">
                        <a:solidFill>
                          <a:schemeClr val="tx1"/>
                        </a:solidFill>
                      </a:endParaRPr>
                    </a:p>
                    <a:p>
                      <a:pPr>
                        <a:lnSpc>
                          <a:spcPct val="100000"/>
                        </a:lnSpc>
                      </a:pPr>
                      <a:r>
                        <a:rPr kumimoji="1" lang="ja-JP" altLang="en-US" sz="1100" dirty="0">
                          <a:solidFill>
                            <a:schemeClr val="tx1"/>
                          </a:solidFill>
                        </a:rPr>
                        <a:t>利府町１</a:t>
                      </a:r>
                      <a:endParaRPr kumimoji="1" lang="en-US" altLang="ja-JP" sz="1100" dirty="0">
                        <a:solidFill>
                          <a:schemeClr val="tx1"/>
                        </a:solidFill>
                      </a:endParaRPr>
                    </a:p>
                    <a:p>
                      <a:pPr>
                        <a:lnSpc>
                          <a:spcPct val="100000"/>
                        </a:lnSpc>
                      </a:pPr>
                      <a:endParaRPr kumimoji="1" lang="en-US" altLang="ja-JP" sz="600" dirty="0">
                        <a:solidFill>
                          <a:schemeClr val="tx1"/>
                        </a:solidFill>
                      </a:endParaRPr>
                    </a:p>
                    <a:p>
                      <a:pPr>
                        <a:lnSpc>
                          <a:spcPct val="100000"/>
                        </a:lnSpc>
                      </a:pPr>
                      <a:r>
                        <a:rPr kumimoji="1" lang="ja-JP" altLang="en-US" sz="1100" dirty="0">
                          <a:solidFill>
                            <a:schemeClr val="tx1"/>
                          </a:solidFill>
                        </a:rPr>
                        <a:t>福島市１、郡山市２、いわき市２、須賀川市１、二本松市１、桑折町１、矢祭町１、石川町１、広野町１、鏡石町１、楢葉町１、西郷村４</a:t>
                      </a:r>
                      <a:endParaRPr kumimoji="1" lang="en-US" altLang="ja-JP" sz="1100" dirty="0">
                        <a:solidFill>
                          <a:schemeClr val="tx1"/>
                        </a:solidFill>
                      </a:endParaRPr>
                    </a:p>
                    <a:p>
                      <a:pPr>
                        <a:lnSpc>
                          <a:spcPct val="100000"/>
                        </a:lnSpc>
                      </a:pPr>
                      <a:endParaRPr kumimoji="1" lang="en-US" altLang="ja-JP" sz="600" dirty="0">
                        <a:solidFill>
                          <a:schemeClr val="tx1"/>
                        </a:solidFill>
                      </a:endParaRPr>
                    </a:p>
                    <a:p>
                      <a:pPr>
                        <a:lnSpc>
                          <a:spcPct val="100000"/>
                        </a:lnSpc>
                      </a:pPr>
                      <a:r>
                        <a:rPr kumimoji="1" lang="ja-JP" altLang="en-US" sz="1100" dirty="0">
                          <a:solidFill>
                            <a:schemeClr val="tx1"/>
                          </a:solidFill>
                        </a:rPr>
                        <a:t>ひたちなか市４、東海村２、鹿嶋市１</a:t>
                      </a:r>
                      <a:endParaRPr kumimoji="1" lang="en-US" altLang="ja-JP" sz="1100" dirty="0">
                        <a:solidFill>
                          <a:schemeClr val="tx1"/>
                        </a:solidFill>
                      </a:endParaRPr>
                    </a:p>
                    <a:p>
                      <a:pPr>
                        <a:lnSpc>
                          <a:spcPct val="100000"/>
                        </a:lnSpc>
                      </a:pPr>
                      <a:endParaRPr kumimoji="1" lang="en-US" altLang="ja-JP" sz="600" dirty="0">
                        <a:solidFill>
                          <a:schemeClr val="tx1"/>
                        </a:solidFill>
                      </a:endParaRPr>
                    </a:p>
                    <a:p>
                      <a:pPr>
                        <a:lnSpc>
                          <a:spcPct val="100000"/>
                        </a:lnSpc>
                      </a:pPr>
                      <a:r>
                        <a:rPr kumimoji="1" lang="ja-JP" altLang="en-US" sz="1100" dirty="0">
                          <a:solidFill>
                            <a:schemeClr val="tx1"/>
                          </a:solidFill>
                        </a:rPr>
                        <a:t>矢板市３</a:t>
                      </a:r>
                    </a:p>
                    <a:p>
                      <a:pPr algn="r">
                        <a:lnSpc>
                          <a:spcPct val="100000"/>
                        </a:lnSpc>
                      </a:pPr>
                      <a:r>
                        <a:rPr kumimoji="1" lang="ja-JP" altLang="en-US" sz="1100" dirty="0">
                          <a:solidFill>
                            <a:schemeClr val="tx1"/>
                          </a:solidFill>
                          <a:latin typeface="ＭＳ ゴシック" panose="020B0609070205080204" pitchFamily="49" charset="-128"/>
                          <a:ea typeface="ＭＳ ゴシック" panose="020B0609070205080204" pitchFamily="49" charset="-128"/>
                        </a:rPr>
                        <a:t>（小計）</a:t>
                      </a:r>
                      <a:r>
                        <a:rPr kumimoji="1" lang="ja-JP" altLang="en-US" sz="1100" baseline="0" dirty="0">
                          <a:solidFill>
                            <a:schemeClr val="tx1"/>
                          </a:solidFill>
                          <a:latin typeface="ＭＳ ゴシック" panose="020B0609070205080204" pitchFamily="49" charset="-128"/>
                          <a:ea typeface="ＭＳ ゴシック" panose="020B0609070205080204" pitchFamily="49" charset="-128"/>
                        </a:rPr>
                        <a:t> </a:t>
                      </a:r>
                      <a:r>
                        <a:rPr kumimoji="1" lang="en-US" altLang="ja-JP" sz="1100" dirty="0">
                          <a:solidFill>
                            <a:schemeClr val="tx1"/>
                          </a:solidFill>
                          <a:latin typeface="ＭＳ ゴシック" panose="020B0609070205080204" pitchFamily="49" charset="-128"/>
                          <a:ea typeface="ＭＳ ゴシック" panose="020B0609070205080204" pitchFamily="49" charset="-128"/>
                        </a:rPr>
                        <a:t>12</a:t>
                      </a:r>
                      <a:r>
                        <a:rPr kumimoji="1" lang="ja-JP" altLang="en-US" sz="1100" dirty="0">
                          <a:solidFill>
                            <a:schemeClr val="tx1"/>
                          </a:solidFill>
                          <a:latin typeface="ＭＳ ゴシック" panose="020B0609070205080204" pitchFamily="49" charset="-128"/>
                          <a:ea typeface="ＭＳ ゴシック" panose="020B0609070205080204" pitchFamily="49" charset="-128"/>
                        </a:rPr>
                        <a:t>市</a:t>
                      </a:r>
                      <a:r>
                        <a:rPr kumimoji="1" lang="en-US" altLang="ja-JP" sz="1100" dirty="0">
                          <a:solidFill>
                            <a:schemeClr val="tx1"/>
                          </a:solidFill>
                          <a:latin typeface="ＭＳ ゴシック" panose="020B0609070205080204" pitchFamily="49" charset="-128"/>
                          <a:ea typeface="ＭＳ ゴシック" panose="020B0609070205080204" pitchFamily="49" charset="-128"/>
                        </a:rPr>
                        <a:t>8</a:t>
                      </a:r>
                      <a:r>
                        <a:rPr kumimoji="1" lang="ja-JP" altLang="en-US" sz="1100" dirty="0">
                          <a:solidFill>
                            <a:schemeClr val="tx1"/>
                          </a:solidFill>
                          <a:latin typeface="ＭＳ ゴシック" panose="020B0609070205080204" pitchFamily="49" charset="-128"/>
                          <a:ea typeface="ＭＳ ゴシック" panose="020B0609070205080204" pitchFamily="49" charset="-128"/>
                        </a:rPr>
                        <a:t>町</a:t>
                      </a:r>
                      <a:r>
                        <a:rPr kumimoji="1" lang="en-US" altLang="ja-JP" sz="1100" dirty="0">
                          <a:solidFill>
                            <a:schemeClr val="tx1"/>
                          </a:solidFill>
                          <a:latin typeface="ＭＳ ゴシック" panose="020B0609070205080204" pitchFamily="49" charset="-128"/>
                          <a:ea typeface="ＭＳ ゴシック" panose="020B0609070205080204" pitchFamily="49" charset="-128"/>
                        </a:rPr>
                        <a:t>2</a:t>
                      </a:r>
                      <a:r>
                        <a:rPr kumimoji="1" lang="ja-JP" altLang="en-US" sz="1100" dirty="0">
                          <a:solidFill>
                            <a:schemeClr val="tx1"/>
                          </a:solidFill>
                          <a:latin typeface="ＭＳ ゴシック" panose="020B0609070205080204" pitchFamily="49" charset="-128"/>
                          <a:ea typeface="ＭＳ ゴシック" panose="020B0609070205080204" pitchFamily="49" charset="-128"/>
                        </a:rPr>
                        <a:t>村　</a:t>
                      </a:r>
                      <a:r>
                        <a:rPr kumimoji="1" lang="en-US" altLang="ja-JP" sz="1100" dirty="0">
                          <a:solidFill>
                            <a:schemeClr val="tx1"/>
                          </a:solidFill>
                          <a:latin typeface="ＭＳ ゴシック" panose="020B0609070205080204" pitchFamily="49" charset="-128"/>
                          <a:ea typeface="ＭＳ ゴシック" panose="020B0609070205080204" pitchFamily="49" charset="-128"/>
                        </a:rPr>
                        <a:t>195</a:t>
                      </a:r>
                      <a:r>
                        <a:rPr kumimoji="1" lang="ja-JP" altLang="en-US" sz="1100" dirty="0">
                          <a:solidFill>
                            <a:schemeClr val="tx1"/>
                          </a:solidFill>
                          <a:latin typeface="ＭＳ ゴシック" panose="020B0609070205080204" pitchFamily="49" charset="-128"/>
                          <a:ea typeface="ＭＳ ゴシック" panose="020B0609070205080204" pitchFamily="49" charset="-128"/>
                        </a:rPr>
                        <a:t>地区</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txBody>
                  <a:tcPr marL="84406" marR="84406" marT="42203" marB="42203">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zh-TW" altLang="en-US" sz="1100" b="0" i="0" u="none" strike="noStrike" kern="1200" baseline="0" dirty="0">
                          <a:solidFill>
                            <a:schemeClr val="tx1"/>
                          </a:solidFill>
                          <a:latin typeface="+mn-lt"/>
                          <a:ea typeface="+mn-ea"/>
                          <a:cs typeface="+mn-cs"/>
                        </a:rPr>
                        <a:t>造成宅地滑動崩落緊急対策事業</a:t>
                      </a:r>
                      <a:endParaRPr kumimoji="1" lang="ja-JP" altLang="en-US" sz="1100" dirty="0">
                        <a:solidFill>
                          <a:schemeClr val="tx1"/>
                        </a:solidFill>
                      </a:endParaRPr>
                    </a:p>
                  </a:txBody>
                  <a:tcPr marL="84406" marR="84406" marT="42203" marB="42203">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344634">
                <a:tc>
                  <a:txBody>
                    <a:bodyPr/>
                    <a:lstStyle/>
                    <a:p>
                      <a:r>
                        <a:rPr kumimoji="1" lang="ja-JP" altLang="en-US" sz="1100" dirty="0">
                          <a:solidFill>
                            <a:schemeClr val="tx1"/>
                          </a:solidFill>
                        </a:rPr>
                        <a:t>熊本地震</a:t>
                      </a:r>
                      <a:endParaRPr kumimoji="1" lang="en-US" altLang="ja-JP" sz="1100" dirty="0">
                        <a:solidFill>
                          <a:schemeClr val="tx1"/>
                        </a:solidFill>
                      </a:endParaRPr>
                    </a:p>
                    <a:p>
                      <a:r>
                        <a:rPr kumimoji="1" lang="ja-JP" altLang="en-US" sz="1100" dirty="0">
                          <a:solidFill>
                            <a:schemeClr val="tx1"/>
                          </a:solidFill>
                        </a:rPr>
                        <a:t>（</a:t>
                      </a:r>
                      <a:r>
                        <a:rPr kumimoji="1" lang="en-US" altLang="ja-JP" sz="1100" dirty="0">
                          <a:solidFill>
                            <a:schemeClr val="tx1"/>
                          </a:solidFill>
                        </a:rPr>
                        <a:t>H28.4.16</a:t>
                      </a:r>
                      <a:r>
                        <a:rPr kumimoji="1" lang="ja-JP" altLang="en-US" sz="1100" dirty="0">
                          <a:solidFill>
                            <a:schemeClr val="tx1"/>
                          </a:solidFill>
                        </a:rPr>
                        <a:t>）</a:t>
                      </a:r>
                      <a:r>
                        <a:rPr kumimoji="1" lang="ja-JP" altLang="en-US" sz="1050" dirty="0">
                          <a:solidFill>
                            <a:schemeClr val="tx1"/>
                          </a:solidFill>
                        </a:rPr>
                        <a:t>前震</a:t>
                      </a:r>
                      <a:r>
                        <a:rPr kumimoji="1" lang="en-US" altLang="ja-JP" sz="1050" dirty="0">
                          <a:solidFill>
                            <a:schemeClr val="tx1"/>
                          </a:solidFill>
                        </a:rPr>
                        <a:t>4.14</a:t>
                      </a:r>
                    </a:p>
                    <a:p>
                      <a:endParaRPr kumimoji="1" lang="en-US" altLang="ja-JP" sz="1050" dirty="0">
                        <a:solidFill>
                          <a:schemeClr val="tx1"/>
                        </a:solidFill>
                      </a:endParaRPr>
                    </a:p>
                    <a:p>
                      <a:endParaRPr kumimoji="1" lang="en-US" altLang="ja-JP" sz="1050" dirty="0">
                        <a:solidFill>
                          <a:schemeClr val="tx1"/>
                        </a:solidFill>
                      </a:endParaRPr>
                    </a:p>
                    <a:p>
                      <a:endParaRPr kumimoji="1" lang="en-US" altLang="ja-JP" sz="1050" dirty="0">
                        <a:solidFill>
                          <a:schemeClr val="tx1"/>
                        </a:solidFill>
                      </a:endParaRPr>
                    </a:p>
                    <a:p>
                      <a:endParaRPr kumimoji="1" lang="en-US" altLang="ja-JP" sz="1050" dirty="0">
                        <a:solidFill>
                          <a:schemeClr val="tx1"/>
                        </a:solidFill>
                      </a:endParaRPr>
                    </a:p>
                    <a:p>
                      <a:endParaRPr kumimoji="1" lang="en-US" altLang="ja-JP" sz="1050" dirty="0">
                        <a:solidFill>
                          <a:schemeClr val="tx1"/>
                        </a:solidFill>
                      </a:endParaRPr>
                    </a:p>
                  </a:txBody>
                  <a:tcPr marL="84406" marR="84406" marT="42203" marB="42203">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1100" dirty="0">
                          <a:solidFill>
                            <a:schemeClr val="tx1"/>
                          </a:solidFill>
                        </a:rPr>
                        <a:t>（熊本県）</a:t>
                      </a:r>
                    </a:p>
                  </a:txBody>
                  <a:tcPr marL="0" marR="0" marT="42203" marB="42203">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zh-CN" altLang="en-US" sz="1100" dirty="0">
                          <a:solidFill>
                            <a:schemeClr val="tx1"/>
                          </a:solidFill>
                        </a:rPr>
                        <a:t>熊本</a:t>
                      </a:r>
                      <a:r>
                        <a:rPr kumimoji="1" lang="ja-JP" altLang="en-US" sz="1100" dirty="0">
                          <a:solidFill>
                            <a:schemeClr val="tx1"/>
                          </a:solidFill>
                        </a:rPr>
                        <a:t>市</a:t>
                      </a:r>
                      <a:r>
                        <a:rPr kumimoji="1" lang="zh-CN" altLang="en-US" sz="1100" dirty="0">
                          <a:solidFill>
                            <a:schemeClr val="tx1"/>
                          </a:solidFill>
                        </a:rPr>
                        <a:t>９</a:t>
                      </a:r>
                      <a:r>
                        <a:rPr kumimoji="1" lang="ja-JP" altLang="en-US" sz="1100" dirty="0" err="1">
                          <a:solidFill>
                            <a:schemeClr val="tx1"/>
                          </a:solidFill>
                        </a:rPr>
                        <a:t>、</a:t>
                      </a:r>
                      <a:r>
                        <a:rPr kumimoji="1" lang="zh-CN" altLang="en-US" sz="1100" dirty="0">
                          <a:solidFill>
                            <a:schemeClr val="tx1"/>
                          </a:solidFill>
                        </a:rPr>
                        <a:t>宇土市１、益城町３９、大津町４、</a:t>
                      </a:r>
                      <a:endParaRPr kumimoji="1" lang="en-US" altLang="zh-CN" sz="1100" dirty="0">
                        <a:solidFill>
                          <a:schemeClr val="tx1"/>
                        </a:solidFill>
                      </a:endParaRPr>
                    </a:p>
                    <a:p>
                      <a:r>
                        <a:rPr kumimoji="1" lang="zh-CN" altLang="en-US" sz="1100" dirty="0">
                          <a:solidFill>
                            <a:schemeClr val="tx1"/>
                          </a:solidFill>
                        </a:rPr>
                        <a:t>御船町３、西原村１１</a:t>
                      </a:r>
                      <a:endParaRPr kumimoji="1" lang="en-US" altLang="ja-JP" sz="1100" dirty="0">
                        <a:solidFill>
                          <a:schemeClr val="tx1"/>
                        </a:solidFill>
                      </a:endParaRPr>
                    </a:p>
                    <a:p>
                      <a:pPr algn="r"/>
                      <a:r>
                        <a:rPr kumimoji="1" lang="ja-JP" altLang="en-US" sz="1100" dirty="0">
                          <a:solidFill>
                            <a:schemeClr val="tx1"/>
                          </a:solidFill>
                          <a:latin typeface="ＭＳ ゴシック" panose="020B0609070205080204" pitchFamily="49" charset="-128"/>
                          <a:ea typeface="ＭＳ ゴシック" panose="020B0609070205080204" pitchFamily="49" charset="-128"/>
                        </a:rPr>
                        <a:t>（小計）</a:t>
                      </a:r>
                      <a:r>
                        <a:rPr kumimoji="1" lang="ja-JP" altLang="en-US" sz="1100" baseline="0" dirty="0">
                          <a:solidFill>
                            <a:schemeClr val="tx1"/>
                          </a:solidFill>
                          <a:latin typeface="ＭＳ ゴシック" panose="020B0609070205080204" pitchFamily="49" charset="-128"/>
                          <a:ea typeface="ＭＳ ゴシック" panose="020B0609070205080204" pitchFamily="49" charset="-128"/>
                        </a:rPr>
                        <a:t> </a:t>
                      </a:r>
                      <a:r>
                        <a:rPr kumimoji="1" lang="en-US" altLang="ja-JP" sz="1100" dirty="0">
                          <a:solidFill>
                            <a:schemeClr val="tx1"/>
                          </a:solidFill>
                          <a:latin typeface="ＭＳ ゴシック" panose="020B0609070205080204" pitchFamily="49" charset="-128"/>
                          <a:ea typeface="ＭＳ ゴシック" panose="020B0609070205080204" pitchFamily="49" charset="-128"/>
                        </a:rPr>
                        <a:t>2</a:t>
                      </a:r>
                      <a:r>
                        <a:rPr kumimoji="1" lang="ja-JP" altLang="en-US" sz="1100" dirty="0">
                          <a:solidFill>
                            <a:schemeClr val="tx1"/>
                          </a:solidFill>
                          <a:latin typeface="ＭＳ ゴシック" panose="020B0609070205080204" pitchFamily="49" charset="-128"/>
                          <a:ea typeface="ＭＳ ゴシック" panose="020B0609070205080204" pitchFamily="49" charset="-128"/>
                        </a:rPr>
                        <a:t>市</a:t>
                      </a:r>
                      <a:r>
                        <a:rPr kumimoji="1" lang="en-US" altLang="ja-JP" sz="1100" dirty="0">
                          <a:solidFill>
                            <a:schemeClr val="tx1"/>
                          </a:solidFill>
                          <a:latin typeface="ＭＳ ゴシック" panose="020B0609070205080204" pitchFamily="49" charset="-128"/>
                          <a:ea typeface="ＭＳ ゴシック" panose="020B0609070205080204" pitchFamily="49" charset="-128"/>
                        </a:rPr>
                        <a:t>3</a:t>
                      </a:r>
                      <a:r>
                        <a:rPr kumimoji="1" lang="ja-JP" altLang="en-US" sz="1100" dirty="0">
                          <a:solidFill>
                            <a:schemeClr val="tx1"/>
                          </a:solidFill>
                          <a:latin typeface="ＭＳ ゴシック" panose="020B0609070205080204" pitchFamily="49" charset="-128"/>
                          <a:ea typeface="ＭＳ ゴシック" panose="020B0609070205080204" pitchFamily="49" charset="-128"/>
                        </a:rPr>
                        <a:t>町</a:t>
                      </a:r>
                      <a:r>
                        <a:rPr kumimoji="1" lang="en-US" altLang="ja-JP" sz="1100" dirty="0">
                          <a:solidFill>
                            <a:schemeClr val="tx1"/>
                          </a:solidFill>
                          <a:latin typeface="ＭＳ ゴシック" panose="020B0609070205080204" pitchFamily="49" charset="-128"/>
                          <a:ea typeface="ＭＳ ゴシック" panose="020B0609070205080204" pitchFamily="49" charset="-128"/>
                        </a:rPr>
                        <a:t>1</a:t>
                      </a:r>
                      <a:r>
                        <a:rPr kumimoji="1" lang="ja-JP" altLang="en-US" sz="1100" dirty="0">
                          <a:solidFill>
                            <a:schemeClr val="tx1"/>
                          </a:solidFill>
                          <a:latin typeface="ＭＳ ゴシック" panose="020B0609070205080204" pitchFamily="49" charset="-128"/>
                          <a:ea typeface="ＭＳ ゴシック" panose="020B0609070205080204" pitchFamily="49" charset="-128"/>
                        </a:rPr>
                        <a:t>村　</a:t>
                      </a:r>
                      <a:r>
                        <a:rPr kumimoji="1" lang="en-US" altLang="ja-JP" sz="1100" dirty="0">
                          <a:solidFill>
                            <a:schemeClr val="tx1"/>
                          </a:solidFill>
                          <a:latin typeface="ＭＳ ゴシック" panose="020B0609070205080204" pitchFamily="49" charset="-128"/>
                          <a:ea typeface="ＭＳ ゴシック" panose="020B0609070205080204" pitchFamily="49" charset="-128"/>
                        </a:rPr>
                        <a:t>67</a:t>
                      </a:r>
                      <a:r>
                        <a:rPr kumimoji="1" lang="zh-CN" altLang="en-US" sz="1100" dirty="0">
                          <a:solidFill>
                            <a:schemeClr val="tx1"/>
                          </a:solidFill>
                          <a:latin typeface="ＭＳ ゴシック" panose="020B0609070205080204" pitchFamily="49" charset="-128"/>
                          <a:ea typeface="ＭＳ ゴシック" panose="020B0609070205080204" pitchFamily="49" charset="-128"/>
                        </a:rPr>
                        <a:t>地区</a:t>
                      </a:r>
                      <a:endParaRPr kumimoji="1" lang="en-US" altLang="zh-CN" sz="1100"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小規模宅地擁壁対策（熊本市、宇土市、阿蘇市、美里町、大津町、御船町、益城町、甲佐町、山都町、西原村、南阿蘇村）</a:t>
                      </a:r>
                      <a:endParaRPr kumimoji="1" lang="en-US" altLang="ja-JP" sz="1100" dirty="0">
                        <a:solidFill>
                          <a:schemeClr val="tx1"/>
                        </a:solidFill>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ＭＳ ゴシック" panose="020B0609070205080204" pitchFamily="49" charset="-128"/>
                          <a:ea typeface="ＭＳ ゴシック" panose="020B0609070205080204" pitchFamily="49" charset="-128"/>
                        </a:rPr>
                        <a:t>（小計）</a:t>
                      </a:r>
                      <a:r>
                        <a:rPr kumimoji="1" lang="ja-JP" altLang="en-US" sz="1050" baseline="0" dirty="0">
                          <a:solidFill>
                            <a:schemeClr val="tx1"/>
                          </a:solidFill>
                          <a:latin typeface="ＭＳ ゴシック" panose="020B0609070205080204" pitchFamily="49" charset="-128"/>
                          <a:ea typeface="ＭＳ ゴシック" panose="020B0609070205080204" pitchFamily="49" charset="-128"/>
                        </a:rPr>
                        <a:t> </a:t>
                      </a:r>
                      <a:r>
                        <a:rPr kumimoji="1" lang="en-US" altLang="ja-JP" sz="1050" baseline="0" dirty="0">
                          <a:solidFill>
                            <a:schemeClr val="tx1"/>
                          </a:solidFill>
                          <a:latin typeface="ＭＳ ゴシック" panose="020B0609070205080204" pitchFamily="49" charset="-128"/>
                          <a:ea typeface="ＭＳ ゴシック" panose="020B0609070205080204" pitchFamily="49" charset="-128"/>
                        </a:rPr>
                        <a:t>3</a:t>
                      </a:r>
                      <a:r>
                        <a:rPr kumimoji="1" lang="ja-JP" altLang="en-US" sz="1050" dirty="0">
                          <a:solidFill>
                            <a:schemeClr val="tx1"/>
                          </a:solidFill>
                          <a:latin typeface="ＭＳ ゴシック" panose="020B0609070205080204" pitchFamily="49" charset="-128"/>
                          <a:ea typeface="ＭＳ ゴシック" panose="020B0609070205080204" pitchFamily="49" charset="-128"/>
                        </a:rPr>
                        <a:t>市</a:t>
                      </a:r>
                      <a:r>
                        <a:rPr kumimoji="1" lang="en-US" altLang="ja-JP" sz="1050" dirty="0">
                          <a:solidFill>
                            <a:schemeClr val="tx1"/>
                          </a:solidFill>
                          <a:latin typeface="ＭＳ ゴシック" panose="020B0609070205080204" pitchFamily="49" charset="-128"/>
                          <a:ea typeface="ＭＳ ゴシック" panose="020B0609070205080204" pitchFamily="49" charset="-128"/>
                        </a:rPr>
                        <a:t>6</a:t>
                      </a:r>
                      <a:r>
                        <a:rPr kumimoji="1" lang="ja-JP" altLang="en-US" sz="1050" dirty="0">
                          <a:solidFill>
                            <a:schemeClr val="tx1"/>
                          </a:solidFill>
                          <a:latin typeface="ＭＳ ゴシック" panose="020B0609070205080204" pitchFamily="49" charset="-128"/>
                          <a:ea typeface="ＭＳ ゴシック" panose="020B0609070205080204" pitchFamily="49" charset="-128"/>
                        </a:rPr>
                        <a:t>町</a:t>
                      </a:r>
                      <a:r>
                        <a:rPr kumimoji="1" lang="en-US" altLang="ja-JP" sz="1050" dirty="0">
                          <a:solidFill>
                            <a:schemeClr val="tx1"/>
                          </a:solidFill>
                          <a:latin typeface="ＭＳ ゴシック" panose="020B0609070205080204" pitchFamily="49" charset="-128"/>
                          <a:ea typeface="ＭＳ ゴシック" panose="020B0609070205080204" pitchFamily="49" charset="-128"/>
                        </a:rPr>
                        <a:t>2</a:t>
                      </a:r>
                      <a:r>
                        <a:rPr kumimoji="1" lang="ja-JP" altLang="en-US" sz="1050" dirty="0">
                          <a:solidFill>
                            <a:schemeClr val="tx1"/>
                          </a:solidFill>
                          <a:latin typeface="ＭＳ ゴシック" panose="020B0609070205080204" pitchFamily="49" charset="-128"/>
                          <a:ea typeface="ＭＳ ゴシック" panose="020B0609070205080204" pitchFamily="49" charset="-128"/>
                        </a:rPr>
                        <a:t>村　</a:t>
                      </a:r>
                      <a:endParaRPr kumimoji="1" lang="en-US" altLang="ja-JP" sz="1400" dirty="0">
                        <a:solidFill>
                          <a:schemeClr val="tx1"/>
                        </a:solidFill>
                        <a:latin typeface="ＭＳ ゴシック" panose="020B0609070205080204" pitchFamily="49" charset="-128"/>
                        <a:ea typeface="ＭＳ ゴシック" panose="020B0609070205080204" pitchFamily="49" charset="-128"/>
                      </a:endParaRPr>
                    </a:p>
                  </a:txBody>
                  <a:tcPr marL="84406" marR="84406" marT="42203" marB="42203">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zh-TW" altLang="en-US" sz="1100" dirty="0">
                          <a:solidFill>
                            <a:schemeClr val="tx1"/>
                          </a:solidFill>
                        </a:rPr>
                        <a:t>宅地耐震化推進事業</a:t>
                      </a:r>
                      <a:endParaRPr kumimoji="1" lang="en-US" altLang="zh-TW" sz="1100" dirty="0">
                        <a:solidFill>
                          <a:schemeClr val="tx1"/>
                        </a:solidFill>
                      </a:endParaRPr>
                    </a:p>
                    <a:p>
                      <a:r>
                        <a:rPr kumimoji="1" lang="zh-TW" altLang="en-US" sz="1050" dirty="0">
                          <a:solidFill>
                            <a:schemeClr val="tx1"/>
                          </a:solidFill>
                        </a:rPr>
                        <a:t>（大規模盛土造成地滑動崩落防止事業）</a:t>
                      </a:r>
                    </a:p>
                  </a:txBody>
                  <a:tcPr marL="84406" marR="84406" marT="42203" marB="42203">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422916">
                <a:tc>
                  <a:txBody>
                    <a:bodyPr/>
                    <a:lstStyle/>
                    <a:p>
                      <a:r>
                        <a:rPr kumimoji="1" lang="ja-JP" altLang="en-US" sz="1100" dirty="0">
                          <a:solidFill>
                            <a:schemeClr val="tx1"/>
                          </a:solidFill>
                        </a:rPr>
                        <a:t>北海道胆振東部地震</a:t>
                      </a:r>
                      <a:endParaRPr kumimoji="1" lang="en-US" altLang="ja-JP" sz="1100" dirty="0">
                        <a:solidFill>
                          <a:schemeClr val="tx1"/>
                        </a:solidFill>
                      </a:endParaRPr>
                    </a:p>
                    <a:p>
                      <a:r>
                        <a:rPr kumimoji="1" lang="ja-JP" altLang="en-US" sz="1100" dirty="0">
                          <a:solidFill>
                            <a:schemeClr val="tx1"/>
                          </a:solidFill>
                        </a:rPr>
                        <a:t>（</a:t>
                      </a:r>
                      <a:r>
                        <a:rPr kumimoji="1" lang="en-US" altLang="ja-JP" sz="1100" dirty="0">
                          <a:solidFill>
                            <a:schemeClr val="tx1"/>
                          </a:solidFill>
                        </a:rPr>
                        <a:t>H30.9.6</a:t>
                      </a:r>
                      <a:r>
                        <a:rPr kumimoji="1" lang="ja-JP" altLang="en-US" sz="1100" dirty="0">
                          <a:solidFill>
                            <a:schemeClr val="tx1"/>
                          </a:solidFill>
                        </a:rPr>
                        <a:t>）</a:t>
                      </a:r>
                    </a:p>
                  </a:txBody>
                  <a:tcPr marL="84406" marR="84406" marT="0" marB="3323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1100" dirty="0">
                          <a:solidFill>
                            <a:schemeClr val="tx1"/>
                          </a:solidFill>
                        </a:rPr>
                        <a:t>（北海道）</a:t>
                      </a:r>
                      <a:endParaRPr kumimoji="1" lang="en-US" altLang="ja-JP" sz="1100" dirty="0">
                        <a:solidFill>
                          <a:schemeClr val="tx1"/>
                        </a:solidFill>
                      </a:endParaRPr>
                    </a:p>
                    <a:p>
                      <a:endParaRPr kumimoji="1" lang="en-US" altLang="ja-JP" sz="1100" dirty="0">
                        <a:solidFill>
                          <a:schemeClr val="tx1"/>
                        </a:solidFill>
                      </a:endParaRPr>
                    </a:p>
                  </a:txBody>
                  <a:tcPr marL="0" marR="0" marT="0" marB="3323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1100" dirty="0">
                          <a:solidFill>
                            <a:schemeClr val="tx1"/>
                          </a:solidFill>
                          <a:latin typeface="ＭＳ ゴシック" panose="020B0609070205080204" pitchFamily="49" charset="-128"/>
                          <a:ea typeface="ＭＳ ゴシック" panose="020B0609070205080204" pitchFamily="49" charset="-128"/>
                        </a:rPr>
                        <a:t>札幌市３、北広島市１、厚真町２、安平町２</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pPr algn="r"/>
                      <a:r>
                        <a:rPr kumimoji="1" lang="ja-JP" altLang="en-US" sz="1100" dirty="0">
                          <a:solidFill>
                            <a:schemeClr val="tx1"/>
                          </a:solidFill>
                          <a:latin typeface="ＭＳ ゴシック" panose="020B0609070205080204" pitchFamily="49" charset="-128"/>
                          <a:ea typeface="ＭＳ ゴシック" panose="020B0609070205080204" pitchFamily="49" charset="-128"/>
                        </a:rPr>
                        <a:t>（小計）</a:t>
                      </a:r>
                      <a:r>
                        <a:rPr kumimoji="1" lang="en-US" altLang="ja-JP" sz="1100" dirty="0">
                          <a:solidFill>
                            <a:schemeClr val="tx1"/>
                          </a:solidFill>
                          <a:latin typeface="ＭＳ ゴシック" panose="020B0609070205080204" pitchFamily="49" charset="-128"/>
                          <a:ea typeface="ＭＳ ゴシック" panose="020B0609070205080204" pitchFamily="49" charset="-128"/>
                        </a:rPr>
                        <a:t>2</a:t>
                      </a:r>
                      <a:r>
                        <a:rPr kumimoji="1" lang="ja-JP" altLang="en-US" sz="1100" dirty="0">
                          <a:solidFill>
                            <a:schemeClr val="tx1"/>
                          </a:solidFill>
                          <a:latin typeface="ＭＳ ゴシック" panose="020B0609070205080204" pitchFamily="49" charset="-128"/>
                          <a:ea typeface="ＭＳ ゴシック" panose="020B0609070205080204" pitchFamily="49" charset="-128"/>
                        </a:rPr>
                        <a:t>市</a:t>
                      </a:r>
                      <a:r>
                        <a:rPr kumimoji="1" lang="en-US" altLang="ja-JP" sz="1100" dirty="0">
                          <a:solidFill>
                            <a:schemeClr val="tx1"/>
                          </a:solidFill>
                          <a:latin typeface="ＭＳ ゴシック" panose="020B0609070205080204" pitchFamily="49" charset="-128"/>
                          <a:ea typeface="ＭＳ ゴシック" panose="020B0609070205080204" pitchFamily="49" charset="-128"/>
                        </a:rPr>
                        <a:t>2</a:t>
                      </a:r>
                      <a:r>
                        <a:rPr kumimoji="1" lang="ja-JP" altLang="en-US" sz="1100" dirty="0">
                          <a:solidFill>
                            <a:schemeClr val="tx1"/>
                          </a:solidFill>
                          <a:latin typeface="ＭＳ ゴシック" panose="020B0609070205080204" pitchFamily="49" charset="-128"/>
                          <a:ea typeface="ＭＳ ゴシック" panose="020B0609070205080204" pitchFamily="49" charset="-128"/>
                        </a:rPr>
                        <a:t>町　</a:t>
                      </a:r>
                      <a:r>
                        <a:rPr kumimoji="1" lang="en-US" altLang="ja-JP" sz="1100" dirty="0">
                          <a:solidFill>
                            <a:schemeClr val="tx1"/>
                          </a:solidFill>
                          <a:latin typeface="ＭＳ ゴシック" panose="020B0609070205080204" pitchFamily="49" charset="-128"/>
                          <a:ea typeface="ＭＳ ゴシック" panose="020B0609070205080204" pitchFamily="49" charset="-128"/>
                        </a:rPr>
                        <a:t>8</a:t>
                      </a:r>
                      <a:r>
                        <a:rPr kumimoji="1" lang="ja-JP" altLang="en-US" sz="1100" dirty="0">
                          <a:solidFill>
                            <a:schemeClr val="tx1"/>
                          </a:solidFill>
                          <a:latin typeface="ＭＳ ゴシック" panose="020B0609070205080204" pitchFamily="49" charset="-128"/>
                          <a:ea typeface="ＭＳ ゴシック" panose="020B0609070205080204" pitchFamily="49" charset="-128"/>
                        </a:rPr>
                        <a:t>地区</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txBody>
                  <a:tcPr marL="84406" marR="84406" marT="0" marB="3323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zh-TW" altLang="en-US" sz="1100" dirty="0">
                          <a:solidFill>
                            <a:schemeClr val="tx1"/>
                          </a:solidFill>
                        </a:rPr>
                        <a:t>宅地耐震化推進事業</a:t>
                      </a:r>
                    </a:p>
                    <a:p>
                      <a:r>
                        <a:rPr kumimoji="1" lang="zh-TW" altLang="en-US" sz="1050" dirty="0">
                          <a:solidFill>
                            <a:schemeClr val="tx1"/>
                          </a:solidFill>
                        </a:rPr>
                        <a:t>（大規模盛土造成地滑動崩落防止事業）</a:t>
                      </a:r>
                    </a:p>
                  </a:txBody>
                  <a:tcPr marL="84406" marR="84406" marT="0" marB="3323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1257153">
                <a:tc>
                  <a:txBody>
                    <a:bodyPr/>
                    <a:lstStyle/>
                    <a:p>
                      <a:r>
                        <a:rPr kumimoji="1" lang="en-US" altLang="ja-JP" sz="1100" dirty="0">
                          <a:solidFill>
                            <a:schemeClr val="tx1"/>
                          </a:solidFill>
                        </a:rPr>
                        <a:t>※</a:t>
                      </a:r>
                      <a:r>
                        <a:rPr kumimoji="1" lang="ja-JP" altLang="en-US" sz="1100" dirty="0">
                          <a:solidFill>
                            <a:schemeClr val="tx1"/>
                          </a:solidFill>
                        </a:rPr>
                        <a:t>調査による事前対策</a:t>
                      </a:r>
                    </a:p>
                  </a:txBody>
                  <a:tcPr marL="84406" marR="84406" marT="42203" marB="42203">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1100" dirty="0">
                          <a:solidFill>
                            <a:schemeClr val="tx1"/>
                          </a:solidFill>
                        </a:rPr>
                        <a:t>（北海道）</a:t>
                      </a:r>
                      <a:endParaRPr kumimoji="1" lang="en-US" altLang="ja-JP" sz="1100" dirty="0">
                        <a:solidFill>
                          <a:schemeClr val="tx1"/>
                        </a:solidFill>
                      </a:endParaRPr>
                    </a:p>
                    <a:p>
                      <a:r>
                        <a:rPr kumimoji="1" lang="ja-JP" altLang="en-US" sz="1100" dirty="0">
                          <a:solidFill>
                            <a:schemeClr val="tx1"/>
                          </a:solidFill>
                        </a:rPr>
                        <a:t>（宮城県）</a:t>
                      </a:r>
                      <a:endParaRPr kumimoji="1" lang="en-US" altLang="ja-JP" sz="1100" dirty="0">
                        <a:solidFill>
                          <a:schemeClr val="tx1"/>
                        </a:solidFill>
                      </a:endParaRPr>
                    </a:p>
                    <a:p>
                      <a:r>
                        <a:rPr kumimoji="1" lang="ja-JP" altLang="en-US" sz="1100" dirty="0">
                          <a:solidFill>
                            <a:schemeClr val="tx1"/>
                          </a:solidFill>
                        </a:rPr>
                        <a:t>（福島県）</a:t>
                      </a:r>
                      <a:endParaRPr kumimoji="1" lang="en-US" altLang="ja-JP" sz="1100" dirty="0">
                        <a:solidFill>
                          <a:schemeClr val="tx1"/>
                        </a:solidFill>
                      </a:endParaRPr>
                    </a:p>
                    <a:p>
                      <a:r>
                        <a:rPr kumimoji="1" lang="ja-JP" altLang="en-US" sz="1100" dirty="0">
                          <a:solidFill>
                            <a:schemeClr val="tx1"/>
                          </a:solidFill>
                        </a:rPr>
                        <a:t>（栃木県）</a:t>
                      </a:r>
                      <a:endParaRPr kumimoji="1" lang="en-US" altLang="ja-JP" sz="1100" dirty="0">
                        <a:solidFill>
                          <a:schemeClr val="tx1"/>
                        </a:solidFill>
                      </a:endParaRPr>
                    </a:p>
                    <a:p>
                      <a:r>
                        <a:rPr kumimoji="1" lang="ja-JP" altLang="en-US" sz="1100" dirty="0">
                          <a:solidFill>
                            <a:schemeClr val="tx1"/>
                          </a:solidFill>
                        </a:rPr>
                        <a:t>（大阪府）</a:t>
                      </a:r>
                      <a:endParaRPr kumimoji="1" lang="en-US" altLang="ja-JP" sz="900" dirty="0">
                        <a:solidFill>
                          <a:schemeClr val="tx1"/>
                        </a:solidFill>
                      </a:endParaRPr>
                    </a:p>
                    <a:p>
                      <a:r>
                        <a:rPr kumimoji="1" lang="ja-JP" altLang="en-US" sz="1100" dirty="0">
                          <a:solidFill>
                            <a:schemeClr val="tx1"/>
                          </a:solidFill>
                        </a:rPr>
                        <a:t>（兵庫県）</a:t>
                      </a:r>
                      <a:endParaRPr kumimoji="1" lang="en-US" altLang="ja-JP" sz="1100" dirty="0">
                        <a:solidFill>
                          <a:schemeClr val="tx1"/>
                        </a:solidFill>
                      </a:endParaRPr>
                    </a:p>
                    <a:p>
                      <a:r>
                        <a:rPr kumimoji="1" lang="ja-JP" altLang="en-US" sz="1100" dirty="0">
                          <a:solidFill>
                            <a:schemeClr val="tx1"/>
                          </a:solidFill>
                        </a:rPr>
                        <a:t>（山口県）</a:t>
                      </a:r>
                      <a:endParaRPr kumimoji="1" lang="en-US" altLang="ja-JP" sz="1100" dirty="0">
                        <a:solidFill>
                          <a:schemeClr val="tx1"/>
                        </a:solidFill>
                      </a:endParaRPr>
                    </a:p>
                  </a:txBody>
                  <a:tcPr marL="0" marR="0" marT="42203" marB="42203">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1100" dirty="0">
                          <a:solidFill>
                            <a:schemeClr val="tx1"/>
                          </a:solidFill>
                          <a:latin typeface="ＭＳ ゴシック" panose="020B0609070205080204" pitchFamily="49" charset="-128"/>
                          <a:ea typeface="ＭＳ ゴシック" panose="020B0609070205080204" pitchFamily="49" charset="-128"/>
                        </a:rPr>
                        <a:t>札幌市１（</a:t>
                      </a:r>
                      <a:r>
                        <a:rPr kumimoji="1" lang="en-US" altLang="ja-JP" sz="1100" dirty="0">
                          <a:solidFill>
                            <a:schemeClr val="tx1"/>
                          </a:solidFill>
                          <a:latin typeface="ＭＳ ゴシック" panose="020B0609070205080204" pitchFamily="49" charset="-128"/>
                          <a:ea typeface="ＭＳ ゴシック" panose="020B0609070205080204" pitchFamily="49" charset="-128"/>
                        </a:rPr>
                        <a:t>R3-4</a:t>
                      </a:r>
                      <a:r>
                        <a:rPr kumimoji="1" lang="ja-JP" altLang="en-US" sz="11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100" dirty="0">
                          <a:solidFill>
                            <a:schemeClr val="tx1"/>
                          </a:solidFill>
                          <a:latin typeface="ＭＳ ゴシック" panose="020B0609070205080204" pitchFamily="49" charset="-128"/>
                          <a:ea typeface="ＭＳ ゴシック" panose="020B0609070205080204" pitchFamily="49" charset="-128"/>
                        </a:rPr>
                        <a:t>仙台市１（</a:t>
                      </a:r>
                      <a:r>
                        <a:rPr kumimoji="1" lang="en-US" altLang="ja-JP" sz="1100" dirty="0">
                          <a:solidFill>
                            <a:schemeClr val="tx1"/>
                          </a:solidFill>
                          <a:latin typeface="ＭＳ ゴシック" panose="020B0609070205080204" pitchFamily="49" charset="-128"/>
                          <a:ea typeface="ＭＳ ゴシック" panose="020B0609070205080204" pitchFamily="49" charset="-128"/>
                        </a:rPr>
                        <a:t>R2-3</a:t>
                      </a:r>
                      <a:r>
                        <a:rPr kumimoji="1" lang="ja-JP" altLang="en-US" sz="11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ＭＳ ゴシック" panose="020B0609070205080204" pitchFamily="49" charset="-128"/>
                          <a:ea typeface="ＭＳ ゴシック" panose="020B0609070205080204" pitchFamily="49" charset="-128"/>
                        </a:rPr>
                        <a:t>会津若松市１（</a:t>
                      </a:r>
                      <a:r>
                        <a:rPr kumimoji="1" lang="en-US" altLang="ja-JP" sz="1100" dirty="0">
                          <a:solidFill>
                            <a:schemeClr val="tx1"/>
                          </a:solidFill>
                          <a:latin typeface="ＭＳ ゴシック" panose="020B0609070205080204" pitchFamily="49" charset="-128"/>
                          <a:ea typeface="ＭＳ ゴシック" panose="020B0609070205080204" pitchFamily="49" charset="-128"/>
                        </a:rPr>
                        <a:t>R6-</a:t>
                      </a:r>
                      <a:r>
                        <a:rPr kumimoji="1" lang="ja-JP" altLang="en-US" sz="11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ＭＳ ゴシック" panose="020B0609070205080204" pitchFamily="49" charset="-128"/>
                          <a:ea typeface="ＭＳ ゴシック" panose="020B0609070205080204" pitchFamily="49" charset="-128"/>
                        </a:rPr>
                        <a:t>宇都宮市３（</a:t>
                      </a:r>
                      <a:r>
                        <a:rPr kumimoji="1" lang="en-US" altLang="ja-JP" sz="1100" dirty="0">
                          <a:solidFill>
                            <a:schemeClr val="tx1"/>
                          </a:solidFill>
                          <a:latin typeface="ＭＳ ゴシック" panose="020B0609070205080204" pitchFamily="49" charset="-128"/>
                          <a:ea typeface="ＭＳ ゴシック" panose="020B0609070205080204" pitchFamily="49" charset="-128"/>
                        </a:rPr>
                        <a:t>R5-</a:t>
                      </a:r>
                      <a:r>
                        <a:rPr kumimoji="1" lang="ja-JP" altLang="en-US" sz="11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100" dirty="0">
                          <a:solidFill>
                            <a:schemeClr val="tx1"/>
                          </a:solidFill>
                          <a:latin typeface="ＭＳ ゴシック" panose="020B0609070205080204" pitchFamily="49" charset="-128"/>
                          <a:ea typeface="ＭＳ ゴシック" panose="020B0609070205080204" pitchFamily="49" charset="-128"/>
                        </a:rPr>
                        <a:t>岬町１（</a:t>
                      </a:r>
                      <a:r>
                        <a:rPr kumimoji="1" lang="en-US" altLang="ja-JP" sz="1100" dirty="0">
                          <a:solidFill>
                            <a:schemeClr val="tx1"/>
                          </a:solidFill>
                          <a:latin typeface="ＭＳ ゴシック" panose="020B0609070205080204" pitchFamily="49" charset="-128"/>
                          <a:ea typeface="ＭＳ ゴシック" panose="020B0609070205080204" pitchFamily="49" charset="-128"/>
                        </a:rPr>
                        <a:t>H28-29</a:t>
                      </a:r>
                      <a:r>
                        <a:rPr kumimoji="1" lang="ja-JP" altLang="en-US" sz="1100" dirty="0">
                          <a:solidFill>
                            <a:schemeClr val="tx1"/>
                          </a:solidFill>
                          <a:latin typeface="ＭＳ ゴシック" panose="020B0609070205080204" pitchFamily="49" charset="-128"/>
                          <a:ea typeface="ＭＳ ゴシック" panose="020B0609070205080204" pitchFamily="49" charset="-128"/>
                        </a:rPr>
                        <a:t>）、河内長野市１（</a:t>
                      </a:r>
                      <a:r>
                        <a:rPr kumimoji="1" lang="en-US" altLang="ja-JP" sz="1100" dirty="0">
                          <a:solidFill>
                            <a:schemeClr val="tx1"/>
                          </a:solidFill>
                          <a:latin typeface="ＭＳ ゴシック" panose="020B0609070205080204" pitchFamily="49" charset="-128"/>
                          <a:ea typeface="ＭＳ ゴシック" panose="020B0609070205080204" pitchFamily="49" charset="-128"/>
                        </a:rPr>
                        <a:t>R4-5</a:t>
                      </a:r>
                      <a:r>
                        <a:rPr kumimoji="1" lang="ja-JP" altLang="en-US" sz="1100" dirty="0">
                          <a:solidFill>
                            <a:schemeClr val="tx1"/>
                          </a:solidFill>
                          <a:latin typeface="ＭＳ ゴシック" panose="020B0609070205080204" pitchFamily="49" charset="-128"/>
                          <a:ea typeface="ＭＳ ゴシック" panose="020B0609070205080204" pitchFamily="49" charset="-128"/>
                        </a:rPr>
                        <a:t>）　　　</a:t>
                      </a:r>
                      <a:endParaRPr kumimoji="1" lang="en-US" altLang="ja-JP" sz="9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100" dirty="0">
                          <a:solidFill>
                            <a:schemeClr val="tx1"/>
                          </a:solidFill>
                          <a:latin typeface="ＭＳ ゴシック" panose="020B0609070205080204" pitchFamily="49" charset="-128"/>
                          <a:ea typeface="ＭＳ ゴシック" panose="020B0609070205080204" pitchFamily="49" charset="-128"/>
                        </a:rPr>
                        <a:t>西宮市１（</a:t>
                      </a:r>
                      <a:r>
                        <a:rPr kumimoji="1" lang="en-US" altLang="ja-JP" sz="1100" dirty="0">
                          <a:solidFill>
                            <a:schemeClr val="tx1"/>
                          </a:solidFill>
                          <a:latin typeface="ＭＳ ゴシック" panose="020B0609070205080204" pitchFamily="49" charset="-128"/>
                          <a:ea typeface="ＭＳ ゴシック" panose="020B0609070205080204" pitchFamily="49" charset="-128"/>
                        </a:rPr>
                        <a:t>H28-29</a:t>
                      </a:r>
                      <a:r>
                        <a:rPr kumimoji="1" lang="ja-JP" altLang="en-US" sz="11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100" dirty="0">
                          <a:solidFill>
                            <a:schemeClr val="tx1"/>
                          </a:solidFill>
                          <a:latin typeface="ＭＳ ゴシック" panose="020B0609070205080204" pitchFamily="49" charset="-128"/>
                          <a:ea typeface="ＭＳ ゴシック" panose="020B0609070205080204" pitchFamily="49" charset="-128"/>
                        </a:rPr>
                        <a:t>宇部市１（</a:t>
                      </a:r>
                      <a:r>
                        <a:rPr kumimoji="1" lang="en-US" altLang="ja-JP" sz="1100" dirty="0">
                          <a:solidFill>
                            <a:schemeClr val="tx1"/>
                          </a:solidFill>
                          <a:latin typeface="ＭＳ ゴシック" panose="020B0609070205080204" pitchFamily="49" charset="-128"/>
                          <a:ea typeface="ＭＳ ゴシック" panose="020B0609070205080204" pitchFamily="49" charset="-128"/>
                        </a:rPr>
                        <a:t>R4-R6</a:t>
                      </a:r>
                      <a:r>
                        <a:rPr kumimoji="1" lang="ja-JP" altLang="en-US" sz="1100" dirty="0">
                          <a:solidFill>
                            <a:schemeClr val="tx1"/>
                          </a:solidFill>
                          <a:latin typeface="ＭＳ ゴシック" panose="020B0609070205080204" pitchFamily="49" charset="-128"/>
                          <a:ea typeface="ＭＳ ゴシック" panose="020B0609070205080204" pitchFamily="49" charset="-128"/>
                        </a:rPr>
                        <a:t>）　　</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p>
                      <a:pPr algn="r"/>
                      <a:r>
                        <a:rPr kumimoji="1" lang="ja-JP" altLang="en-US" sz="1100" dirty="0">
                          <a:solidFill>
                            <a:schemeClr val="tx1"/>
                          </a:solidFill>
                          <a:latin typeface="ＭＳ ゴシック" panose="020B0609070205080204" pitchFamily="49" charset="-128"/>
                          <a:ea typeface="ＭＳ ゴシック" panose="020B0609070205080204" pitchFamily="49" charset="-128"/>
                        </a:rPr>
                        <a:t>（小計）</a:t>
                      </a:r>
                      <a:r>
                        <a:rPr kumimoji="1" lang="en-US" altLang="ja-JP" sz="1100" dirty="0">
                          <a:solidFill>
                            <a:schemeClr val="tx1"/>
                          </a:solidFill>
                          <a:latin typeface="ＭＳ ゴシック" panose="020B0609070205080204" pitchFamily="49" charset="-128"/>
                          <a:ea typeface="ＭＳ ゴシック" panose="020B0609070205080204" pitchFamily="49" charset="-128"/>
                        </a:rPr>
                        <a:t>7</a:t>
                      </a:r>
                      <a:r>
                        <a:rPr kumimoji="1" lang="ja-JP" altLang="en-US" sz="1100" dirty="0">
                          <a:solidFill>
                            <a:schemeClr val="tx1"/>
                          </a:solidFill>
                          <a:latin typeface="ＭＳ ゴシック" panose="020B0609070205080204" pitchFamily="49" charset="-128"/>
                          <a:ea typeface="ＭＳ ゴシック" panose="020B0609070205080204" pitchFamily="49" charset="-128"/>
                        </a:rPr>
                        <a:t>市</a:t>
                      </a:r>
                      <a:r>
                        <a:rPr kumimoji="1" lang="en-US" altLang="ja-JP" sz="1100" dirty="0">
                          <a:solidFill>
                            <a:schemeClr val="tx1"/>
                          </a:solidFill>
                          <a:latin typeface="ＭＳ ゴシック" panose="020B0609070205080204" pitchFamily="49" charset="-128"/>
                          <a:ea typeface="ＭＳ ゴシック" panose="020B0609070205080204" pitchFamily="49" charset="-128"/>
                        </a:rPr>
                        <a:t>1</a:t>
                      </a:r>
                      <a:r>
                        <a:rPr kumimoji="1" lang="ja-JP" altLang="en-US" sz="1100" dirty="0">
                          <a:solidFill>
                            <a:schemeClr val="tx1"/>
                          </a:solidFill>
                          <a:latin typeface="ＭＳ ゴシック" panose="020B0609070205080204" pitchFamily="49" charset="-128"/>
                          <a:ea typeface="ＭＳ ゴシック" panose="020B0609070205080204" pitchFamily="49" charset="-128"/>
                        </a:rPr>
                        <a:t>町　</a:t>
                      </a:r>
                      <a:r>
                        <a:rPr kumimoji="1" lang="en-US" altLang="ja-JP" sz="1100" dirty="0">
                          <a:solidFill>
                            <a:schemeClr val="tx1"/>
                          </a:solidFill>
                          <a:latin typeface="ＭＳ ゴシック" panose="020B0609070205080204" pitchFamily="49" charset="-128"/>
                          <a:ea typeface="ＭＳ ゴシック" panose="020B0609070205080204" pitchFamily="49" charset="-128"/>
                        </a:rPr>
                        <a:t>10</a:t>
                      </a:r>
                      <a:r>
                        <a:rPr kumimoji="1" lang="ja-JP" altLang="en-US" sz="1100" dirty="0">
                          <a:solidFill>
                            <a:schemeClr val="tx1"/>
                          </a:solidFill>
                          <a:latin typeface="ＭＳ ゴシック" panose="020B0609070205080204" pitchFamily="49" charset="-128"/>
                          <a:ea typeface="ＭＳ ゴシック" panose="020B0609070205080204" pitchFamily="49" charset="-128"/>
                        </a:rPr>
                        <a:t>地区　　　　　　　</a:t>
                      </a:r>
                      <a:endParaRPr kumimoji="1" lang="en-US" altLang="ja-JP" sz="1100" dirty="0">
                        <a:solidFill>
                          <a:schemeClr val="tx1"/>
                        </a:solidFill>
                        <a:latin typeface="ＭＳ ゴシック" panose="020B0609070205080204" pitchFamily="49" charset="-128"/>
                        <a:ea typeface="ＭＳ ゴシック" panose="020B0609070205080204" pitchFamily="49" charset="-128"/>
                      </a:endParaRPr>
                    </a:p>
                  </a:txBody>
                  <a:tcPr marL="84406" marR="84406" marT="42203" marB="42203">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zh-TW" altLang="en-US" sz="1100" u="none" strike="noStrike" kern="1200" baseline="0" dirty="0">
                          <a:solidFill>
                            <a:schemeClr val="tx1"/>
                          </a:solidFill>
                        </a:rPr>
                        <a:t>宅地耐震化推進事業</a:t>
                      </a:r>
                      <a:endParaRPr kumimoji="1" lang="en-US" altLang="zh-TW" sz="1100" u="none" strike="noStrike" kern="1200" baseline="0" dirty="0">
                        <a:solidFill>
                          <a:schemeClr val="tx1"/>
                        </a:solidFill>
                      </a:endParaRPr>
                    </a:p>
                    <a:p>
                      <a:r>
                        <a:rPr kumimoji="1" lang="zh-TW" altLang="en-US" sz="1050" u="none" strike="noStrike" kern="1200" baseline="0" dirty="0">
                          <a:solidFill>
                            <a:schemeClr val="tx1"/>
                          </a:solidFill>
                        </a:rPr>
                        <a:t>（大規模盛土造成地滑動崩落防止事業）</a:t>
                      </a:r>
                      <a:endParaRPr kumimoji="1" lang="ja-JP" altLang="en-US" sz="1050" dirty="0">
                        <a:solidFill>
                          <a:schemeClr val="tx1"/>
                        </a:solidFill>
                      </a:endParaRPr>
                    </a:p>
                  </a:txBody>
                  <a:tcPr marL="84406" marR="84406" marT="42203" marB="42203">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502303592"/>
      </p:ext>
    </p:extLst>
  </p:cSld>
  <p:clrMapOvr>
    <a:masterClrMapping/>
  </p:clrMapOvr>
</p:sld>
</file>

<file path=ppt/theme/theme1.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941</Words>
  <PresentationFormat>A4 210 x 297 mm</PresentationFormat>
  <Paragraphs>118</Paragraphs>
  <Slides>3</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3</vt:i4>
      </vt:variant>
    </vt:vector>
  </HeadingPairs>
  <TitlesOfParts>
    <vt:vector size="12" baseType="lpstr">
      <vt:lpstr>HGPｺﾞｼｯｸM</vt:lpstr>
      <vt:lpstr>HGP創英角ｺﾞｼｯｸUB</vt:lpstr>
      <vt:lpstr>Meiryo UI</vt:lpstr>
      <vt:lpstr>ＭＳ ゴシック</vt:lpstr>
      <vt:lpstr>Arial</vt:lpstr>
      <vt:lpstr>Calibri</vt:lpstr>
      <vt:lpstr>Times New Roman</vt:lpstr>
      <vt:lpstr>2_Office テーマ</vt:lpstr>
      <vt:lpstr>1_標準デザイン</vt:lpstr>
      <vt:lpstr>盛土の滑動崩落対策</vt:lpstr>
      <vt:lpstr>PowerPoint プレゼンテーション</vt:lpstr>
      <vt:lpstr>大規模盛土造成地滑動崩落防止事業について　（R6.3時点）</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