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45" r:id="rId2"/>
    <p:sldMasterId id="2147483761" r:id="rId3"/>
  </p:sldMasterIdLst>
  <p:notesMasterIdLst>
    <p:notesMasterId r:id="rId5"/>
  </p:notesMasterIdLst>
  <p:handoutMasterIdLst>
    <p:handoutMasterId r:id="rId6"/>
  </p:handoutMasterIdLst>
  <p:sldIdLst>
    <p:sldId id="2147482817" r:id="rId4"/>
  </p:sldIdLst>
  <p:sldSz cx="9906000" cy="6858000" type="A4"/>
  <p:notesSz cx="6807200" cy="9939338"/>
  <p:defaultTextStyle>
    <a:defPPr>
      <a:defRPr lang="ja-JP"/>
    </a:defPPr>
    <a:lvl1pPr marL="0" algn="l" defTabSz="957886" rtl="0" eaLnBrk="1" latinLnBrk="0" hangingPunct="1">
      <a:defRPr kumimoji="1" sz="1886" kern="1200">
        <a:solidFill>
          <a:schemeClr val="tx1"/>
        </a:solidFill>
        <a:latin typeface="+mn-lt"/>
        <a:ea typeface="+mn-ea"/>
        <a:cs typeface="+mn-cs"/>
      </a:defRPr>
    </a:lvl1pPr>
    <a:lvl2pPr marL="478943" algn="l" defTabSz="957886" rtl="0" eaLnBrk="1" latinLnBrk="0" hangingPunct="1">
      <a:defRPr kumimoji="1" sz="1886" kern="1200">
        <a:solidFill>
          <a:schemeClr val="tx1"/>
        </a:solidFill>
        <a:latin typeface="+mn-lt"/>
        <a:ea typeface="+mn-ea"/>
        <a:cs typeface="+mn-cs"/>
      </a:defRPr>
    </a:lvl2pPr>
    <a:lvl3pPr marL="957886" algn="l" defTabSz="957886" rtl="0" eaLnBrk="1" latinLnBrk="0" hangingPunct="1">
      <a:defRPr kumimoji="1" sz="1886" kern="1200">
        <a:solidFill>
          <a:schemeClr val="tx1"/>
        </a:solidFill>
        <a:latin typeface="+mn-lt"/>
        <a:ea typeface="+mn-ea"/>
        <a:cs typeface="+mn-cs"/>
      </a:defRPr>
    </a:lvl3pPr>
    <a:lvl4pPr marL="1436829" algn="l" defTabSz="957886" rtl="0" eaLnBrk="1" latinLnBrk="0" hangingPunct="1">
      <a:defRPr kumimoji="1" sz="1886" kern="1200">
        <a:solidFill>
          <a:schemeClr val="tx1"/>
        </a:solidFill>
        <a:latin typeface="+mn-lt"/>
        <a:ea typeface="+mn-ea"/>
        <a:cs typeface="+mn-cs"/>
      </a:defRPr>
    </a:lvl4pPr>
    <a:lvl5pPr marL="1915772" algn="l" defTabSz="957886" rtl="0" eaLnBrk="1" latinLnBrk="0" hangingPunct="1">
      <a:defRPr kumimoji="1" sz="1886" kern="1200">
        <a:solidFill>
          <a:schemeClr val="tx1"/>
        </a:solidFill>
        <a:latin typeface="+mn-lt"/>
        <a:ea typeface="+mn-ea"/>
        <a:cs typeface="+mn-cs"/>
      </a:defRPr>
    </a:lvl5pPr>
    <a:lvl6pPr marL="2394715" algn="l" defTabSz="957886" rtl="0" eaLnBrk="1" latinLnBrk="0" hangingPunct="1">
      <a:defRPr kumimoji="1" sz="1886" kern="1200">
        <a:solidFill>
          <a:schemeClr val="tx1"/>
        </a:solidFill>
        <a:latin typeface="+mn-lt"/>
        <a:ea typeface="+mn-ea"/>
        <a:cs typeface="+mn-cs"/>
      </a:defRPr>
    </a:lvl6pPr>
    <a:lvl7pPr marL="2873659" algn="l" defTabSz="957886" rtl="0" eaLnBrk="1" latinLnBrk="0" hangingPunct="1">
      <a:defRPr kumimoji="1" sz="1886" kern="1200">
        <a:solidFill>
          <a:schemeClr val="tx1"/>
        </a:solidFill>
        <a:latin typeface="+mn-lt"/>
        <a:ea typeface="+mn-ea"/>
        <a:cs typeface="+mn-cs"/>
      </a:defRPr>
    </a:lvl7pPr>
    <a:lvl8pPr marL="3352601" algn="l" defTabSz="957886" rtl="0" eaLnBrk="1" latinLnBrk="0" hangingPunct="1">
      <a:defRPr kumimoji="1" sz="1886" kern="1200">
        <a:solidFill>
          <a:schemeClr val="tx1"/>
        </a:solidFill>
        <a:latin typeface="+mn-lt"/>
        <a:ea typeface="+mn-ea"/>
        <a:cs typeface="+mn-cs"/>
      </a:defRPr>
    </a:lvl8pPr>
    <a:lvl9pPr marL="3831545" algn="l" defTabSz="957886" rtl="0" eaLnBrk="1" latinLnBrk="0" hangingPunct="1">
      <a:defRPr kumimoji="1" sz="1886" kern="1200">
        <a:solidFill>
          <a:schemeClr val="tx1"/>
        </a:solidFill>
        <a:latin typeface="+mn-lt"/>
        <a:ea typeface="+mn-ea"/>
        <a:cs typeface="+mn-cs"/>
      </a:defRPr>
    </a:lvl9pPr>
  </p:defaultTextStyle>
  <p:extLst>
    <p:ext uri="{EFAFB233-063F-42B5-8137-9DF3F51BA10A}">
      <p15:sldGuideLst xmlns:p15="http://schemas.microsoft.com/office/powerpoint/2012/main">
        <p15:guide id="2" pos="3120" userDrawn="1">
          <p15:clr>
            <a:srgbClr val="A4A3A4"/>
          </p15:clr>
        </p15:guide>
        <p15:guide id="3" pos="95" userDrawn="1">
          <p15:clr>
            <a:srgbClr val="A4A3A4"/>
          </p15:clr>
        </p15:guide>
        <p15:guide id="4" pos="6145" userDrawn="1">
          <p15:clr>
            <a:srgbClr val="A4A3A4"/>
          </p15:clr>
        </p15:guide>
        <p15:guide id="5" orient="horz" pos="2137" userDrawn="1">
          <p15:clr>
            <a:srgbClr val="A4A3A4"/>
          </p15:clr>
        </p15:guide>
        <p15:guide id="6" orient="horz" pos="4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畑 美菜子（国土強靭化推進室）" initials="田畑"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02D"/>
    <a:srgbClr val="FFFFCC"/>
    <a:srgbClr val="CCFFFF"/>
    <a:srgbClr val="FFD6FF"/>
    <a:srgbClr val="009999"/>
    <a:srgbClr val="66A9D9"/>
    <a:srgbClr val="FFCCFF"/>
    <a:srgbClr val="FF6666"/>
    <a:srgbClr val="CFE9EB"/>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85" autoAdjust="0"/>
    <p:restoredTop sz="96391" autoAdjust="0"/>
  </p:normalViewPr>
  <p:slideViewPr>
    <p:cSldViewPr snapToGrid="0" showGuides="1">
      <p:cViewPr varScale="1">
        <p:scale>
          <a:sx n="113" d="100"/>
          <a:sy n="113" d="100"/>
        </p:scale>
        <p:origin x="1782" y="96"/>
      </p:cViewPr>
      <p:guideLst>
        <p:guide pos="3120"/>
        <p:guide pos="95"/>
        <p:guide pos="6145"/>
        <p:guide orient="horz" pos="2137"/>
        <p:guide orient="horz" pos="432"/>
      </p:guideLst>
    </p:cSldViewPr>
  </p:slideViewPr>
  <p:notesTextViewPr>
    <p:cViewPr>
      <p:scale>
        <a:sx n="300" d="100"/>
        <a:sy n="300" d="100"/>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theme/theme1.xml" Type="http://schemas.openxmlformats.org/officeDocument/2006/relationships/theme"/><Relationship Id="rId11" Target="tableStyles.xml" Type="http://schemas.openxmlformats.org/officeDocument/2006/relationships/tableStyles"/><Relationship Id="rId2" Target="slideMasters/slideMaster2.xml" Type="http://schemas.openxmlformats.org/officeDocument/2006/relationships/slideMaster"/><Relationship Id="rId3" Target="slideMasters/slideMaster3.xml" Type="http://schemas.openxmlformats.org/officeDocument/2006/relationships/slideMaster"/><Relationship Id="rId4" Target="slides/slide1.xml" Type="http://schemas.openxmlformats.org/officeDocument/2006/relationships/slide"/><Relationship Id="rId5" Target="notesMasters/notesMaster1.xml" Type="http://schemas.openxmlformats.org/officeDocument/2006/relationships/notesMaster"/><Relationship Id="rId6" Target="handoutMasters/handoutMaster1.xml" Type="http://schemas.openxmlformats.org/officeDocument/2006/relationships/handoutMaster"/><Relationship Id="rId7" Target="commentAuthors.xml" Type="http://schemas.openxmlformats.org/officeDocument/2006/relationships/commentAuthors"/><Relationship Id="rId8" Target="presProps.xml" Type="http://schemas.openxmlformats.org/officeDocument/2006/relationships/presProps"/><Relationship Id="rId9" Target="viewProps.xml" Type="http://schemas.openxmlformats.org/officeDocument/2006/relationships/viewProps"/></Relationships>
</file>

<file path=ppt/handoutMasters/_rels/handoutMaster1.xml.rels><?xml version="1.0" encoding="UTF-8" standalone="yes"?><Relationships xmlns="http://schemas.openxmlformats.org/package/2006/relationships"><Relationship Id="rId1" Target="../theme/theme5.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6"/>
            <a:ext cx="2949576" cy="498474"/>
          </a:xfrm>
          <a:prstGeom prst="rect">
            <a:avLst/>
          </a:prstGeom>
        </p:spPr>
        <p:txBody>
          <a:bodyPr vert="horz" lIns="91865" tIns="45931" rIns="91865" bIns="45931"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56041" y="6"/>
            <a:ext cx="2949576" cy="498474"/>
          </a:xfrm>
          <a:prstGeom prst="rect">
            <a:avLst/>
          </a:prstGeom>
        </p:spPr>
        <p:txBody>
          <a:bodyPr vert="horz" lIns="91865" tIns="45931" rIns="91865" bIns="45931" rtlCol="0"/>
          <a:lstStyle>
            <a:lvl1pPr algn="r">
              <a:defRPr sz="1100"/>
            </a:lvl1pPr>
          </a:lstStyle>
          <a:p>
            <a:fld id="{D229B3F0-E29D-4B66-8C8A-721C48453936}" type="datetimeFigureOut">
              <a:rPr kumimoji="1" lang="ja-JP" altLang="en-US" smtClean="0"/>
              <a:t>2025/4/8</a:t>
            </a:fld>
            <a:endParaRPr kumimoji="1" lang="ja-JP" altLang="en-US"/>
          </a:p>
        </p:txBody>
      </p:sp>
      <p:sp>
        <p:nvSpPr>
          <p:cNvPr id="4" name="フッター プレースホルダー 3"/>
          <p:cNvSpPr>
            <a:spLocks noGrp="1"/>
          </p:cNvSpPr>
          <p:nvPr>
            <p:ph type="ftr" sz="quarter" idx="2"/>
          </p:nvPr>
        </p:nvSpPr>
        <p:spPr>
          <a:xfrm>
            <a:off x="5" y="9440867"/>
            <a:ext cx="2949576" cy="498474"/>
          </a:xfrm>
          <a:prstGeom prst="rect">
            <a:avLst/>
          </a:prstGeom>
        </p:spPr>
        <p:txBody>
          <a:bodyPr vert="horz" lIns="91865" tIns="45931" rIns="91865" bIns="45931"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56041" y="9440867"/>
            <a:ext cx="2949576" cy="498474"/>
          </a:xfrm>
          <a:prstGeom prst="rect">
            <a:avLst/>
          </a:prstGeom>
        </p:spPr>
        <p:txBody>
          <a:bodyPr vert="horz" lIns="91865" tIns="45931" rIns="91865" bIns="45931" rtlCol="0" anchor="b"/>
          <a:lstStyle>
            <a:lvl1pPr algn="r">
              <a:defRPr sz="1100"/>
            </a:lvl1pPr>
          </a:lstStyle>
          <a:p>
            <a:fld id="{B93A47F6-EB3D-49BD-B92F-46D092C19D0D}" type="slidenum">
              <a:rPr kumimoji="1" lang="ja-JP" altLang="en-US" smtClean="0"/>
              <a:t>‹#›</a:t>
            </a:fld>
            <a:endParaRPr kumimoji="1" lang="ja-JP" altLang="en-US"/>
          </a:p>
        </p:txBody>
      </p:sp>
    </p:spTree>
    <p:extLst>
      <p:ext uri="{BB962C8B-B14F-4D97-AF65-F5344CB8AC3E}">
        <p14:creationId xmlns:p14="http://schemas.microsoft.com/office/powerpoint/2010/main" val="6197808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7"/>
            <a:ext cx="2949576" cy="498474"/>
          </a:xfrm>
          <a:prstGeom prst="rect">
            <a:avLst/>
          </a:prstGeom>
        </p:spPr>
        <p:txBody>
          <a:bodyPr vert="horz" lIns="91847" tIns="45923" rIns="91847" bIns="45923"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6045" y="7"/>
            <a:ext cx="2949576" cy="498474"/>
          </a:xfrm>
          <a:prstGeom prst="rect">
            <a:avLst/>
          </a:prstGeom>
        </p:spPr>
        <p:txBody>
          <a:bodyPr vert="horz" lIns="91847" tIns="45923" rIns="91847" bIns="45923" rtlCol="0"/>
          <a:lstStyle>
            <a:lvl1pPr algn="r">
              <a:defRPr sz="1100"/>
            </a:lvl1pPr>
          </a:lstStyle>
          <a:p>
            <a:fld id="{13206A6F-2164-456A-8A1C-7BABC18B8317}" type="datetimeFigureOut">
              <a:rPr kumimoji="1" lang="ja-JP" altLang="en-US" smtClean="0"/>
              <a:t>2025/4/8</a:t>
            </a:fld>
            <a:endParaRPr kumimoji="1" lang="ja-JP" altLang="en-US"/>
          </a:p>
        </p:txBody>
      </p:sp>
      <p:sp>
        <p:nvSpPr>
          <p:cNvPr id="4" name="スライド イメージ プレースホルダー 3"/>
          <p:cNvSpPr>
            <a:spLocks noGrp="1" noRot="1" noChangeAspect="1"/>
          </p:cNvSpPr>
          <p:nvPr>
            <p:ph type="sldImg" idx="2"/>
          </p:nvPr>
        </p:nvSpPr>
        <p:spPr>
          <a:xfrm>
            <a:off x="979488" y="1243013"/>
            <a:ext cx="4848225" cy="3355975"/>
          </a:xfrm>
          <a:prstGeom prst="rect">
            <a:avLst/>
          </a:prstGeom>
          <a:noFill/>
          <a:ln w="12700">
            <a:solidFill>
              <a:prstClr val="black"/>
            </a:solidFill>
          </a:ln>
        </p:spPr>
        <p:txBody>
          <a:bodyPr vert="horz" lIns="91847" tIns="45923" rIns="91847" bIns="45923" rtlCol="0" anchor="ctr"/>
          <a:lstStyle/>
          <a:p>
            <a:endParaRPr lang="ja-JP" altLang="en-US"/>
          </a:p>
        </p:txBody>
      </p:sp>
      <p:sp>
        <p:nvSpPr>
          <p:cNvPr id="5" name="ノート プレースホルダー 4"/>
          <p:cNvSpPr>
            <a:spLocks noGrp="1"/>
          </p:cNvSpPr>
          <p:nvPr>
            <p:ph type="body" sz="quarter" idx="3"/>
          </p:nvPr>
        </p:nvSpPr>
        <p:spPr>
          <a:xfrm>
            <a:off x="681039" y="4783147"/>
            <a:ext cx="5445125" cy="3913187"/>
          </a:xfrm>
          <a:prstGeom prst="rect">
            <a:avLst/>
          </a:prstGeom>
        </p:spPr>
        <p:txBody>
          <a:bodyPr vert="horz" lIns="91847" tIns="45923" rIns="91847" bIns="4592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40868"/>
            <a:ext cx="2949576" cy="498474"/>
          </a:xfrm>
          <a:prstGeom prst="rect">
            <a:avLst/>
          </a:prstGeom>
        </p:spPr>
        <p:txBody>
          <a:bodyPr vert="horz" lIns="91847" tIns="45923" rIns="91847" bIns="45923"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6045" y="9440868"/>
            <a:ext cx="2949576" cy="498474"/>
          </a:xfrm>
          <a:prstGeom prst="rect">
            <a:avLst/>
          </a:prstGeom>
        </p:spPr>
        <p:txBody>
          <a:bodyPr vert="horz" lIns="91847" tIns="45923" rIns="91847" bIns="45923" rtlCol="0" anchor="b"/>
          <a:lstStyle>
            <a:lvl1pPr algn="r">
              <a:defRPr sz="1100"/>
            </a:lvl1pPr>
          </a:lstStyle>
          <a:p>
            <a:fld id="{67E9FABC-5E8F-48B9-BEDF-6C207F49EF2C}" type="slidenum">
              <a:rPr kumimoji="1" lang="ja-JP" altLang="en-US" smtClean="0"/>
              <a:t>‹#›</a:t>
            </a:fld>
            <a:endParaRPr kumimoji="1" lang="ja-JP" altLang="en-US"/>
          </a:p>
        </p:txBody>
      </p:sp>
    </p:spTree>
    <p:extLst>
      <p:ext uri="{BB962C8B-B14F-4D97-AF65-F5344CB8AC3E}">
        <p14:creationId xmlns:p14="http://schemas.microsoft.com/office/powerpoint/2010/main" val="778413158"/>
      </p:ext>
    </p:extLst>
  </p:cSld>
  <p:clrMap bg1="lt1" tx1="dk1" bg2="lt2" tx2="dk2" accent1="accent1" accent2="accent2" accent3="accent3" accent4="accent4" accent5="accent5" accent6="accent6" hlink="hlink" folHlink="folHlink"/>
  <p:hf hdr="0" ftr="0" dt="0"/>
  <p:notesStyle>
    <a:lvl1pPr marL="0" algn="l" defTabSz="957886" rtl="0" eaLnBrk="1" latinLnBrk="0" hangingPunct="1">
      <a:defRPr kumimoji="1" sz="1257" kern="1200">
        <a:solidFill>
          <a:schemeClr val="tx1"/>
        </a:solidFill>
        <a:latin typeface="+mn-lt"/>
        <a:ea typeface="+mn-ea"/>
        <a:cs typeface="+mn-cs"/>
      </a:defRPr>
    </a:lvl1pPr>
    <a:lvl2pPr marL="478943" algn="l" defTabSz="957886" rtl="0" eaLnBrk="1" latinLnBrk="0" hangingPunct="1">
      <a:defRPr kumimoji="1" sz="1257" kern="1200">
        <a:solidFill>
          <a:schemeClr val="tx1"/>
        </a:solidFill>
        <a:latin typeface="+mn-lt"/>
        <a:ea typeface="+mn-ea"/>
        <a:cs typeface="+mn-cs"/>
      </a:defRPr>
    </a:lvl2pPr>
    <a:lvl3pPr marL="957886" algn="l" defTabSz="957886" rtl="0" eaLnBrk="1" latinLnBrk="0" hangingPunct="1">
      <a:defRPr kumimoji="1" sz="1257" kern="1200">
        <a:solidFill>
          <a:schemeClr val="tx1"/>
        </a:solidFill>
        <a:latin typeface="+mn-lt"/>
        <a:ea typeface="+mn-ea"/>
        <a:cs typeface="+mn-cs"/>
      </a:defRPr>
    </a:lvl3pPr>
    <a:lvl4pPr marL="1436829" algn="l" defTabSz="957886" rtl="0" eaLnBrk="1" latinLnBrk="0" hangingPunct="1">
      <a:defRPr kumimoji="1" sz="1257" kern="1200">
        <a:solidFill>
          <a:schemeClr val="tx1"/>
        </a:solidFill>
        <a:latin typeface="+mn-lt"/>
        <a:ea typeface="+mn-ea"/>
        <a:cs typeface="+mn-cs"/>
      </a:defRPr>
    </a:lvl4pPr>
    <a:lvl5pPr marL="1915772" algn="l" defTabSz="957886" rtl="0" eaLnBrk="1" latinLnBrk="0" hangingPunct="1">
      <a:defRPr kumimoji="1" sz="1257" kern="1200">
        <a:solidFill>
          <a:schemeClr val="tx1"/>
        </a:solidFill>
        <a:latin typeface="+mn-lt"/>
        <a:ea typeface="+mn-ea"/>
        <a:cs typeface="+mn-cs"/>
      </a:defRPr>
    </a:lvl5pPr>
    <a:lvl6pPr marL="2394715" algn="l" defTabSz="957886" rtl="0" eaLnBrk="1" latinLnBrk="0" hangingPunct="1">
      <a:defRPr kumimoji="1" sz="1257" kern="1200">
        <a:solidFill>
          <a:schemeClr val="tx1"/>
        </a:solidFill>
        <a:latin typeface="+mn-lt"/>
        <a:ea typeface="+mn-ea"/>
        <a:cs typeface="+mn-cs"/>
      </a:defRPr>
    </a:lvl6pPr>
    <a:lvl7pPr marL="2873659" algn="l" defTabSz="957886" rtl="0" eaLnBrk="1" latinLnBrk="0" hangingPunct="1">
      <a:defRPr kumimoji="1" sz="1257" kern="1200">
        <a:solidFill>
          <a:schemeClr val="tx1"/>
        </a:solidFill>
        <a:latin typeface="+mn-lt"/>
        <a:ea typeface="+mn-ea"/>
        <a:cs typeface="+mn-cs"/>
      </a:defRPr>
    </a:lvl7pPr>
    <a:lvl8pPr marL="3352601" algn="l" defTabSz="957886" rtl="0" eaLnBrk="1" latinLnBrk="0" hangingPunct="1">
      <a:defRPr kumimoji="1" sz="1257" kern="1200">
        <a:solidFill>
          <a:schemeClr val="tx1"/>
        </a:solidFill>
        <a:latin typeface="+mn-lt"/>
        <a:ea typeface="+mn-ea"/>
        <a:cs typeface="+mn-cs"/>
      </a:defRPr>
    </a:lvl8pPr>
    <a:lvl9pPr marL="3831545" algn="l" defTabSz="957886" rtl="0" eaLnBrk="1" latinLnBrk="0" hangingPunct="1">
      <a:defRPr kumimoji="1" sz="1257"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4.png" Type="http://schemas.openxmlformats.org/officeDocument/2006/relationships/image"/><Relationship Id="rId3" Target="../media/image6.wmf" Type="http://schemas.openxmlformats.org/officeDocument/2006/relationships/image"/></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1.jpeg" Type="http://schemas.openxmlformats.org/officeDocument/2006/relationships/image"/><Relationship Id="rId3" Target="../media/image7.png" Type="http://schemas.openxmlformats.org/officeDocument/2006/relationships/image"/></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4.png" Type="http://schemas.openxmlformats.org/officeDocument/2006/relationships/image"/><Relationship Id="rId3" Target="../media/image5.png"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434" y="1121879"/>
            <a:ext cx="7429132" cy="2387771"/>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434" y="3601819"/>
            <a:ext cx="7429132" cy="165617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1F2FE17-0BC7-460D-8EC7-C70C286604B3}" type="datetime1">
              <a:rPr kumimoji="1" lang="ja-JP" altLang="en-US" smtClean="0"/>
              <a:t>2025/4/8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C14A692-8103-4FFD-BFAA-9EB5A21AE612}" type="slidenum">
              <a:rPr kumimoji="1" lang="ja-JP" altLang="en-US" smtClean="0"/>
              <a:t>‹#›</a:t>
            </a:fld>
            <a:endParaRPr kumimoji="1" lang="ja-JP" altLang="en-US"/>
          </a:p>
        </p:txBody>
      </p:sp>
    </p:spTree>
    <p:extLst>
      <p:ext uri="{BB962C8B-B14F-4D97-AF65-F5344CB8AC3E}">
        <p14:creationId xmlns:p14="http://schemas.microsoft.com/office/powerpoint/2010/main" val="780452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03A7205-7180-4798-A3AA-D6423DE896E4}" type="datetime1">
              <a:rPr kumimoji="1" lang="ja-JP" altLang="en-US" smtClean="0"/>
              <a:t>2025/4/8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C14A692-8103-4FFD-BFAA-9EB5A21AE612}" type="slidenum">
              <a:rPr kumimoji="1" lang="ja-JP" altLang="en-US" smtClean="0"/>
              <a:t>‹#›</a:t>
            </a:fld>
            <a:endParaRPr kumimoji="1" lang="ja-JP" altLang="en-US"/>
          </a:p>
        </p:txBody>
      </p:sp>
    </p:spTree>
    <p:extLst>
      <p:ext uri="{BB962C8B-B14F-4D97-AF65-F5344CB8AC3E}">
        <p14:creationId xmlns:p14="http://schemas.microsoft.com/office/powerpoint/2010/main" val="1669073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372" y="365799"/>
            <a:ext cx="2135636" cy="5811011"/>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0992" y="365799"/>
            <a:ext cx="6267181" cy="5811011"/>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594F37-54B4-4B69-8302-9B50B4BB2DFC}" type="datetime1">
              <a:rPr kumimoji="1" lang="ja-JP" altLang="en-US" smtClean="0"/>
              <a:t>2025/4/8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C14A692-8103-4FFD-BFAA-9EB5A21AE612}" type="slidenum">
              <a:rPr kumimoji="1" lang="ja-JP" altLang="en-US" smtClean="0"/>
              <a:t>‹#›</a:t>
            </a:fld>
            <a:endParaRPr kumimoji="1" lang="ja-JP" altLang="en-US"/>
          </a:p>
        </p:txBody>
      </p:sp>
    </p:spTree>
    <p:extLst>
      <p:ext uri="{BB962C8B-B14F-4D97-AF65-F5344CB8AC3E}">
        <p14:creationId xmlns:p14="http://schemas.microsoft.com/office/powerpoint/2010/main" val="2352100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1038" y="1825625"/>
            <a:ext cx="4210050" cy="4351338"/>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5014914" y="1825625"/>
            <a:ext cx="4210050" cy="4351338"/>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Date Placeholder 4"/>
          <p:cNvSpPr>
            <a:spLocks noGrp="1"/>
          </p:cNvSpPr>
          <p:nvPr>
            <p:ph type="dt" sz="half" idx="10"/>
          </p:nvPr>
        </p:nvSpPr>
        <p:spPr/>
        <p:txBody>
          <a:bodyPr/>
          <a:lstStyle/>
          <a:p>
            <a:fld id="{C19C060B-2F7D-4C00-A8B7-8F3168CA9367}" type="datetime1">
              <a:rPr lang="ja-JP" altLang="en-US" smtClean="0">
                <a:solidFill>
                  <a:prstClr val="black">
                    <a:tint val="75000"/>
                  </a:prstClr>
                </a:solidFill>
              </a:rPr>
              <a:t>2025/4/8</a:t>
            </a:fld>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タイトル 6"/>
          <p:cNvSpPr>
            <a:spLocks noGrp="1"/>
          </p:cNvSpPr>
          <p:nvPr>
            <p:ph type="title"/>
          </p:nvPr>
        </p:nvSpPr>
        <p:spPr/>
        <p:txBody>
          <a:bodyPr/>
          <a:lstStyle/>
          <a:p>
            <a:r>
              <a:rPr kumimoji="1" lang="ja-JP" altLang="en-US"/>
              <a:t>マスター タイトルの書式設定</a:t>
            </a:r>
          </a:p>
        </p:txBody>
      </p:sp>
      <p:sp>
        <p:nvSpPr>
          <p:cNvPr id="8" name="スライド番号プレースホルダー 5"/>
          <p:cNvSpPr>
            <a:spLocks noGrp="1"/>
          </p:cNvSpPr>
          <p:nvPr>
            <p:ph type="sldNum" sz="quarter" idx="4"/>
          </p:nvPr>
        </p:nvSpPr>
        <p:spPr>
          <a:xfrm>
            <a:off x="7677150" y="6492878"/>
            <a:ext cx="2228850" cy="365125"/>
          </a:xfrm>
          <a:prstGeom prst="rect">
            <a:avLst/>
          </a:prstGeom>
        </p:spPr>
        <p:txBody>
          <a:bodyPr vert="horz" lIns="91440" tIns="45720" rIns="91440" bIns="45720" rtlCol="0" anchor="ctr"/>
          <a:lstStyle>
            <a:lvl1pPr algn="r">
              <a:defRPr sz="1794">
                <a:solidFill>
                  <a:schemeClr val="tx1"/>
                </a:solidFill>
              </a:defRPr>
            </a:lvl1pPr>
          </a:lstStyle>
          <a:p>
            <a:fld id="{B2713ED6-616D-4418-8FAF-E497FC44F2C8}"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268353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476"/>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9"/>
            <a:ext cx="7429500" cy="1655762"/>
          </a:xfrm>
        </p:spPr>
        <p:txBody>
          <a:bodyPr/>
          <a:lstStyle>
            <a:lvl1pPr marL="0" indent="0" algn="ctr">
              <a:buNone/>
              <a:defRPr sz="2590"/>
            </a:lvl1pPr>
            <a:lvl2pPr marL="493456" indent="0" algn="ctr">
              <a:buNone/>
              <a:defRPr sz="2159"/>
            </a:lvl2pPr>
            <a:lvl3pPr marL="986912" indent="0" algn="ctr">
              <a:buNone/>
              <a:defRPr sz="1943"/>
            </a:lvl3pPr>
            <a:lvl4pPr marL="1480368" indent="0" algn="ctr">
              <a:buNone/>
              <a:defRPr sz="1727"/>
            </a:lvl4pPr>
            <a:lvl5pPr marL="1973824" indent="0" algn="ctr">
              <a:buNone/>
              <a:defRPr sz="1727"/>
            </a:lvl5pPr>
            <a:lvl6pPr marL="2467280" indent="0" algn="ctr">
              <a:buNone/>
              <a:defRPr sz="1727"/>
            </a:lvl6pPr>
            <a:lvl7pPr marL="2960736" indent="0" algn="ctr">
              <a:buNone/>
              <a:defRPr sz="1727"/>
            </a:lvl7pPr>
            <a:lvl8pPr marL="3454192" indent="0" algn="ctr">
              <a:buNone/>
              <a:defRPr sz="1727"/>
            </a:lvl8pPr>
            <a:lvl9pPr marL="3947648" indent="0" algn="ctr">
              <a:buNone/>
              <a:defRPr sz="172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4E2D92D-50FF-4F99-A24E-3A08FF9002EB}" type="datetime1">
              <a:rPr lang="ja-JP" altLang="en-US" smtClean="0">
                <a:solidFill>
                  <a:prstClr val="black">
                    <a:tint val="75000"/>
                  </a:prstClr>
                </a:solidFill>
              </a:rPr>
              <a:t>2025/4/8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927EC9-FD7A-46B0-BD80-DA161280E77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9376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5AA1DD7-5FFF-4120-87AD-2DF3E25C1310}" type="datetime1">
              <a:rPr kumimoji="1" lang="ja-JP" altLang="en-US" smtClean="0"/>
              <a:t>2025/4/8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594600" y="6475350"/>
            <a:ext cx="2311400" cy="365125"/>
          </a:xfrm>
        </p:spPr>
        <p:txBody>
          <a:bodyPr/>
          <a:lstStyle>
            <a:lvl1pPr>
              <a:defRPr sz="1727">
                <a:solidFill>
                  <a:schemeClr val="tx1"/>
                </a:solidFill>
              </a:defRPr>
            </a:lvl1pPr>
          </a:lstStyle>
          <a:p>
            <a:fld id="{4294CBED-6631-4448-9A69-2D6896446454}" type="slidenum">
              <a:rPr lang="ja-JP" altLang="en-US" smtClean="0"/>
              <a:pPr/>
              <a:t>‹#›</a:t>
            </a:fld>
            <a:endParaRPr lang="ja-JP" altLang="en-US" dirty="0"/>
          </a:p>
        </p:txBody>
      </p:sp>
    </p:spTree>
    <p:extLst>
      <p:ext uri="{BB962C8B-B14F-4D97-AF65-F5344CB8AC3E}">
        <p14:creationId xmlns:p14="http://schemas.microsoft.com/office/powerpoint/2010/main" val="1621495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038" name="Picture 7" descr="mlit_top"/>
          <p:cNvPicPr>
            <a:picLocks noChangeAspect="1" noChangeArrowheads="1"/>
          </p:cNvPicPr>
          <p:nvPr userDrawn="1"/>
        </p:nvPicPr>
        <p:blipFill>
          <a:blip r:embed="rId2"/>
          <a:srcRect t="62230"/>
          <a:stretch>
            <a:fillRect/>
          </a:stretch>
        </p:blipFill>
        <p:spPr>
          <a:xfrm>
            <a:off x="0" y="6524627"/>
            <a:ext cx="9906000" cy="333375"/>
          </a:xfrm>
          <a:prstGeom prst="rect">
            <a:avLst/>
          </a:prstGeom>
          <a:noFill/>
          <a:ln>
            <a:noFill/>
          </a:ln>
        </p:spPr>
      </p:pic>
      <p:sp>
        <p:nvSpPr>
          <p:cNvPr id="1039" name="Rectangle 9"/>
          <p:cNvSpPr>
            <a:spLocks noChangeArrowheads="1"/>
          </p:cNvSpPr>
          <p:nvPr userDrawn="1"/>
        </p:nvSpPr>
        <p:spPr>
          <a:xfrm>
            <a:off x="1833299" y="3284540"/>
            <a:ext cx="8072702" cy="73025"/>
          </a:xfrm>
          <a:prstGeom prst="rect">
            <a:avLst/>
          </a:prstGeom>
          <a:solidFill>
            <a:srgbClr val="0066CC"/>
          </a:solidFill>
          <a:ln>
            <a:noFill/>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216"/>
          </a:p>
        </p:txBody>
      </p:sp>
      <p:pic>
        <p:nvPicPr>
          <p:cNvPr id="1040" name="Picture 11"/>
          <p:cNvPicPr>
            <a:picLocks noChangeAspect="1" noChangeArrowheads="1"/>
          </p:cNvPicPr>
          <p:nvPr userDrawn="1"/>
        </p:nvPicPr>
        <p:blipFill>
          <a:blip r:embed="rId3"/>
          <a:stretch>
            <a:fillRect/>
          </a:stretch>
        </p:blipFill>
        <p:spPr>
          <a:xfrm>
            <a:off x="2" y="6051552"/>
            <a:ext cx="2301081" cy="473075"/>
          </a:xfrm>
          <a:prstGeom prst="rect">
            <a:avLst/>
          </a:prstGeom>
          <a:noFill/>
          <a:ln>
            <a:noFill/>
          </a:ln>
        </p:spPr>
      </p:pic>
      <p:sp>
        <p:nvSpPr>
          <p:cNvPr id="1041" name="Text Box 12"/>
          <p:cNvSpPr txBox="1">
            <a:spLocks noChangeArrowheads="1"/>
          </p:cNvSpPr>
          <p:nvPr userDrawn="1"/>
        </p:nvSpPr>
        <p:spPr>
          <a:xfrm>
            <a:off x="1" y="6524625"/>
            <a:ext cx="3924344" cy="291618"/>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95" i="1">
                <a:solidFill>
                  <a:schemeClr val="bg1"/>
                </a:solidFill>
                <a:latin typeface="Times New Roman" pitchFamily="18" charset="0"/>
              </a:rPr>
              <a:t>Ministry of Land, Infrastructure, Transport and Tourism</a:t>
            </a:r>
          </a:p>
        </p:txBody>
      </p:sp>
      <p:sp>
        <p:nvSpPr>
          <p:cNvPr id="1042" name="Rectangle 2"/>
          <p:cNvSpPr>
            <a:spLocks noGrp="1" noChangeArrowheads="1"/>
          </p:cNvSpPr>
          <p:nvPr>
            <p:ph type="ctrTitle"/>
          </p:nvPr>
        </p:nvSpPr>
        <p:spPr>
          <a:xfrm>
            <a:off x="1754188" y="2133602"/>
            <a:ext cx="8151813" cy="1470025"/>
          </a:xfrm>
        </p:spPr>
        <p:txBody>
          <a:bodyPr/>
          <a:lstStyle>
            <a:lvl1pPr>
              <a:defRPr sz="4317"/>
            </a:lvl1pPr>
          </a:lstStyle>
          <a:p>
            <a:r>
              <a:rPr lang="ja-JP" altLang="en-US"/>
              <a:t>マスター タイトルの書式設定</a:t>
            </a:r>
          </a:p>
        </p:txBody>
      </p:sp>
      <p:sp>
        <p:nvSpPr>
          <p:cNvPr id="1043" name="Rectangle 3"/>
          <p:cNvSpPr>
            <a:spLocks noGrp="1" noChangeArrowheads="1"/>
          </p:cNvSpPr>
          <p:nvPr>
            <p:ph type="subTitle" idx="1"/>
          </p:nvPr>
        </p:nvSpPr>
        <p:spPr>
          <a:xfrm>
            <a:off x="1485900" y="3886201"/>
            <a:ext cx="6934200" cy="1752600"/>
          </a:xfrm>
        </p:spPr>
        <p:txBody>
          <a:bodyPr/>
          <a:lstStyle>
            <a:lvl1pPr marL="0" indent="0" algn="ctr">
              <a:buFontTx/>
              <a:buNone/>
              <a:defRPr/>
            </a:lvl1pPr>
          </a:lstStyle>
          <a:p>
            <a:r>
              <a:rPr lang="ja-JP" altLang="en-US"/>
              <a:t>マスター サブタイトルの書式設定</a:t>
            </a:r>
          </a:p>
        </p:txBody>
      </p:sp>
      <p:sp>
        <p:nvSpPr>
          <p:cNvPr id="1044" name="Rectangle 4"/>
          <p:cNvSpPr>
            <a:spLocks noGrp="1" noChangeArrowheads="1"/>
          </p:cNvSpPr>
          <p:nvPr>
            <p:ph type="dt" sz="half" idx="10"/>
          </p:nvPr>
        </p:nvSpPr>
        <p:spPr/>
        <p:txBody>
          <a:bodyPr/>
          <a:lstStyle>
            <a:lvl1pPr>
              <a:defRPr/>
            </a:lvl1pPr>
          </a:lstStyle>
          <a:p>
            <a:pPr>
              <a:defRPr/>
            </a:pPr>
            <a:endParaRPr lang="en-US" altLang="ja-JP"/>
          </a:p>
        </p:txBody>
      </p:sp>
      <p:sp>
        <p:nvSpPr>
          <p:cNvPr id="1045" name="Rectangle 5"/>
          <p:cNvSpPr>
            <a:spLocks noGrp="1" noChangeArrowheads="1"/>
          </p:cNvSpPr>
          <p:nvPr>
            <p:ph type="ftr" sz="quarter" idx="11"/>
          </p:nvPr>
        </p:nvSpPr>
        <p:spPr/>
        <p:txBody>
          <a:bodyPr/>
          <a:lstStyle>
            <a:lvl1pPr>
              <a:defRPr/>
            </a:lvl1pPr>
          </a:lstStyle>
          <a:p>
            <a:pPr>
              <a:defRPr/>
            </a:pPr>
            <a:endParaRPr lang="en-US" altLang="ja-JP"/>
          </a:p>
        </p:txBody>
      </p:sp>
      <p:sp>
        <p:nvSpPr>
          <p:cNvPr id="1046" name="Rectangle 6"/>
          <p:cNvSpPr>
            <a:spLocks noGrp="1" noChangeArrowheads="1"/>
          </p:cNvSpPr>
          <p:nvPr>
            <p:ph type="sldNum" sz="quarter" idx="12"/>
          </p:nvPr>
        </p:nvSpPr>
        <p:spPr>
          <a:xfrm>
            <a:off x="7099300" y="6245225"/>
            <a:ext cx="2311400" cy="476250"/>
          </a:xfrm>
        </p:spPr>
        <p:txBody>
          <a:bodyPr/>
          <a:lstStyle>
            <a:lvl1pPr>
              <a:defRPr/>
            </a:lvl1pPr>
          </a:lstStyle>
          <a:p>
            <a:pPr>
              <a:defRPr/>
            </a:pPr>
            <a:fld id="{35C1E978-A3B9-4673-8199-379729392307}" type="slidenum">
              <a:rPr lang="en-US" altLang="ja-JP"/>
              <a:pPr>
                <a:defRPr/>
              </a:pPr>
              <a:t>‹#›</a:t>
            </a:fld>
            <a:endParaRPr lang="en-US" altLang="ja-JP"/>
          </a:p>
        </p:txBody>
      </p:sp>
    </p:spTree>
    <p:extLst>
      <p:ext uri="{BB962C8B-B14F-4D97-AF65-F5344CB8AC3E}">
        <p14:creationId xmlns:p14="http://schemas.microsoft.com/office/powerpoint/2010/main" val="1471993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48" name="タイトル 1"/>
          <p:cNvSpPr>
            <a:spLocks noGrp="1"/>
          </p:cNvSpPr>
          <p:nvPr>
            <p:ph type="title"/>
          </p:nvPr>
        </p:nvSpPr>
        <p:spPr/>
        <p:txBody>
          <a:bodyPr/>
          <a:lstStyle/>
          <a:p>
            <a:r>
              <a:rPr lang="ja-JP" altLang="en-US"/>
              <a:t>マスター タイトルの書式設定</a:t>
            </a:r>
          </a:p>
        </p:txBody>
      </p:sp>
      <p:sp>
        <p:nvSpPr>
          <p:cNvPr id="1049"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0"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51"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52"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a:pPr>
                <a:defRPr/>
              </a:pPr>
              <a:t>‹#›</a:t>
            </a:fld>
            <a:endParaRPr lang="en-US" altLang="ja-JP"/>
          </a:p>
        </p:txBody>
      </p:sp>
    </p:spTree>
    <p:extLst>
      <p:ext uri="{BB962C8B-B14F-4D97-AF65-F5344CB8AC3E}">
        <p14:creationId xmlns:p14="http://schemas.microsoft.com/office/powerpoint/2010/main" val="1261863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54" name="タイトル 1"/>
          <p:cNvSpPr>
            <a:spLocks noGrp="1"/>
          </p:cNvSpPr>
          <p:nvPr>
            <p:ph type="title"/>
          </p:nvPr>
        </p:nvSpPr>
        <p:spPr>
          <a:xfrm>
            <a:off x="782507" y="4406902"/>
            <a:ext cx="8420100" cy="1362075"/>
          </a:xfrm>
        </p:spPr>
        <p:txBody>
          <a:bodyPr anchor="t"/>
          <a:lstStyle>
            <a:lvl1pPr algn="l">
              <a:defRPr sz="4317" b="1" cap="all"/>
            </a:lvl1pPr>
          </a:lstStyle>
          <a:p>
            <a:r>
              <a:rPr lang="ja-JP" altLang="en-US"/>
              <a:t>マスター タイトルの書式設定</a:t>
            </a:r>
          </a:p>
        </p:txBody>
      </p:sp>
      <p:sp>
        <p:nvSpPr>
          <p:cNvPr id="1055" name="テキスト プレースホルダ 2"/>
          <p:cNvSpPr>
            <a:spLocks noGrp="1"/>
          </p:cNvSpPr>
          <p:nvPr>
            <p:ph type="body" idx="1"/>
          </p:nvPr>
        </p:nvSpPr>
        <p:spPr>
          <a:xfrm>
            <a:off x="782507" y="2906714"/>
            <a:ext cx="8420100" cy="1500187"/>
          </a:xfrm>
        </p:spPr>
        <p:txBody>
          <a:bodyPr anchor="b"/>
          <a:lstStyle>
            <a:lvl1pPr marL="0" indent="0">
              <a:buNone/>
              <a:defRPr sz="2159"/>
            </a:lvl1pPr>
            <a:lvl2pPr marL="493456" indent="0">
              <a:buNone/>
              <a:defRPr sz="1943"/>
            </a:lvl2pPr>
            <a:lvl3pPr marL="986912" indent="0">
              <a:buNone/>
              <a:defRPr sz="1727"/>
            </a:lvl3pPr>
            <a:lvl4pPr marL="1480368" indent="0">
              <a:buNone/>
              <a:defRPr sz="1511"/>
            </a:lvl4pPr>
            <a:lvl5pPr marL="1973824" indent="0">
              <a:buNone/>
              <a:defRPr sz="1511"/>
            </a:lvl5pPr>
            <a:lvl6pPr marL="2467280" indent="0">
              <a:buNone/>
              <a:defRPr sz="1511"/>
            </a:lvl6pPr>
            <a:lvl7pPr marL="2960736" indent="0">
              <a:buNone/>
              <a:defRPr sz="1511"/>
            </a:lvl7pPr>
            <a:lvl8pPr marL="3454192" indent="0">
              <a:buNone/>
              <a:defRPr sz="1511"/>
            </a:lvl8pPr>
            <a:lvl9pPr marL="3947648" indent="0">
              <a:buNone/>
              <a:defRPr sz="1511"/>
            </a:lvl9pPr>
          </a:lstStyle>
          <a:p>
            <a:pPr lvl="0"/>
            <a:r>
              <a:rPr lang="ja-JP" altLang="en-US"/>
              <a:t>マスター テキストの書式設定</a:t>
            </a:r>
          </a:p>
        </p:txBody>
      </p:sp>
      <p:sp>
        <p:nvSpPr>
          <p:cNvPr id="105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5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58" name="Rectangle 6"/>
          <p:cNvSpPr>
            <a:spLocks noGrp="1" noChangeArrowheads="1"/>
          </p:cNvSpPr>
          <p:nvPr>
            <p:ph type="sldNum" sz="quarter" idx="12"/>
          </p:nvPr>
        </p:nvSpPr>
        <p:spPr>
          <a:ln/>
        </p:spPr>
        <p:txBody>
          <a:bodyPr/>
          <a:lstStyle>
            <a:lvl1pPr>
              <a:defRPr/>
            </a:lvl1pPr>
          </a:lstStyle>
          <a:p>
            <a:pPr>
              <a:defRPr/>
            </a:pPr>
            <a:fld id="{A7694BDB-530F-4364-A4B7-5A1182A1D62D}" type="slidenum">
              <a:rPr lang="en-US" altLang="ja-JP"/>
              <a:pPr>
                <a:defRPr/>
              </a:pPr>
              <a:t>‹#›</a:t>
            </a:fld>
            <a:endParaRPr lang="en-US" altLang="ja-JP"/>
          </a:p>
        </p:txBody>
      </p:sp>
    </p:spTree>
    <p:extLst>
      <p:ext uri="{BB962C8B-B14F-4D97-AF65-F5344CB8AC3E}">
        <p14:creationId xmlns:p14="http://schemas.microsoft.com/office/powerpoint/2010/main" val="408658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60" name="タイトル 1"/>
          <p:cNvSpPr>
            <a:spLocks noGrp="1"/>
          </p:cNvSpPr>
          <p:nvPr>
            <p:ph type="title"/>
          </p:nvPr>
        </p:nvSpPr>
        <p:spPr/>
        <p:txBody>
          <a:bodyPr/>
          <a:lstStyle/>
          <a:p>
            <a:r>
              <a:rPr lang="ja-JP" altLang="en-US"/>
              <a:t>マスター タイトルの書式設定</a:t>
            </a:r>
          </a:p>
        </p:txBody>
      </p:sp>
      <p:sp>
        <p:nvSpPr>
          <p:cNvPr id="1061" name="コンテンツ プレースホルダ 2"/>
          <p:cNvSpPr>
            <a:spLocks noGrp="1"/>
          </p:cNvSpPr>
          <p:nvPr>
            <p:ph sz="half" idx="1"/>
          </p:nvPr>
        </p:nvSpPr>
        <p:spPr>
          <a:xfrm>
            <a:off x="495301" y="1600202"/>
            <a:ext cx="4375150" cy="4525963"/>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2" name="コンテンツ プレースホルダ 3"/>
          <p:cNvSpPr>
            <a:spLocks noGrp="1"/>
          </p:cNvSpPr>
          <p:nvPr>
            <p:ph sz="half" idx="2"/>
          </p:nvPr>
        </p:nvSpPr>
        <p:spPr>
          <a:xfrm>
            <a:off x="5035550" y="1600202"/>
            <a:ext cx="4375150" cy="4525963"/>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6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65"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spTree>
    <p:extLst>
      <p:ext uri="{BB962C8B-B14F-4D97-AF65-F5344CB8AC3E}">
        <p14:creationId xmlns:p14="http://schemas.microsoft.com/office/powerpoint/2010/main" val="76497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67"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1068" name="テキスト プレースホルダ 2"/>
          <p:cNvSpPr>
            <a:spLocks noGrp="1"/>
          </p:cNvSpPr>
          <p:nvPr>
            <p:ph type="body" idx="1"/>
          </p:nvPr>
        </p:nvSpPr>
        <p:spPr>
          <a:xfrm>
            <a:off x="495300" y="1535114"/>
            <a:ext cx="4376870" cy="639762"/>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dirty="0"/>
              <a:t>マスター テキストの書式設定</a:t>
            </a:r>
          </a:p>
        </p:txBody>
      </p:sp>
      <p:sp>
        <p:nvSpPr>
          <p:cNvPr id="1069" name="コンテンツ プレースホルダ 3"/>
          <p:cNvSpPr>
            <a:spLocks noGrp="1"/>
          </p:cNvSpPr>
          <p:nvPr>
            <p:ph sz="half" idx="2"/>
          </p:nvPr>
        </p:nvSpPr>
        <p:spPr>
          <a:xfrm>
            <a:off x="495300" y="2174875"/>
            <a:ext cx="4376870" cy="3951288"/>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0" name="テキスト プレースホルダ 4"/>
          <p:cNvSpPr>
            <a:spLocks noGrp="1"/>
          </p:cNvSpPr>
          <p:nvPr>
            <p:ph type="body" sz="quarter" idx="3"/>
          </p:nvPr>
        </p:nvSpPr>
        <p:spPr>
          <a:xfrm>
            <a:off x="5032111" y="1535114"/>
            <a:ext cx="4378590" cy="639762"/>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1071" name="コンテンツ プレースホルダ 5"/>
          <p:cNvSpPr>
            <a:spLocks noGrp="1"/>
          </p:cNvSpPr>
          <p:nvPr>
            <p:ph sz="quarter" idx="4"/>
          </p:nvPr>
        </p:nvSpPr>
        <p:spPr>
          <a:xfrm>
            <a:off x="5032111" y="2174875"/>
            <a:ext cx="4378590" cy="3951288"/>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7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74" name="Rectangle 6"/>
          <p:cNvSpPr>
            <a:spLocks noGrp="1" noChangeArrowheads="1"/>
          </p:cNvSpPr>
          <p:nvPr>
            <p:ph type="sldNum" sz="quarter" idx="12"/>
          </p:nvPr>
        </p:nvSpPr>
        <p:spPr>
          <a:ln/>
        </p:spPr>
        <p:txBody>
          <a:bodyPr/>
          <a:lstStyle>
            <a:lvl1pPr>
              <a:defRPr/>
            </a:lvl1pPr>
          </a:lstStyle>
          <a:p>
            <a:pPr>
              <a:defRPr/>
            </a:pPr>
            <a:fld id="{DB541BEC-AD9E-4104-AF2B-4C626651FF89}" type="slidenum">
              <a:rPr lang="en-US" altLang="ja-JP"/>
              <a:pPr>
                <a:defRPr/>
              </a:pPr>
              <a:t>‹#›</a:t>
            </a:fld>
            <a:endParaRPr lang="en-US" altLang="ja-JP"/>
          </a:p>
        </p:txBody>
      </p:sp>
    </p:spTree>
    <p:extLst>
      <p:ext uri="{BB962C8B-B14F-4D97-AF65-F5344CB8AC3E}">
        <p14:creationId xmlns:p14="http://schemas.microsoft.com/office/powerpoint/2010/main" val="69808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7FC0387-CFCC-458C-ACC8-27A8F4A0CF87}" type="datetime1">
              <a:rPr kumimoji="1" lang="ja-JP" altLang="en-US" smtClean="0"/>
              <a:t>2025/4/8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C14A692-8103-4FFD-BFAA-9EB5A21AE612}" type="slidenum">
              <a:rPr kumimoji="1" lang="ja-JP" altLang="en-US" smtClean="0"/>
              <a:t>‹#›</a:t>
            </a:fld>
            <a:endParaRPr kumimoji="1" lang="ja-JP" altLang="en-US"/>
          </a:p>
        </p:txBody>
      </p:sp>
    </p:spTree>
    <p:extLst>
      <p:ext uri="{BB962C8B-B14F-4D97-AF65-F5344CB8AC3E}">
        <p14:creationId xmlns:p14="http://schemas.microsoft.com/office/powerpoint/2010/main" val="4222625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76" name="タイトル 1"/>
          <p:cNvSpPr>
            <a:spLocks noGrp="1"/>
          </p:cNvSpPr>
          <p:nvPr>
            <p:ph type="title"/>
          </p:nvPr>
        </p:nvSpPr>
        <p:spPr/>
        <p:txBody>
          <a:bodyPr/>
          <a:lstStyle/>
          <a:p>
            <a:r>
              <a:rPr lang="ja-JP" altLang="en-US"/>
              <a:t>マスター タイトルの書式設定</a:t>
            </a:r>
          </a:p>
        </p:txBody>
      </p:sp>
      <p:sp>
        <p:nvSpPr>
          <p:cNvPr id="107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7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79" name="Rectangle 6"/>
          <p:cNvSpPr>
            <a:spLocks noGrp="1" noChangeArrowheads="1"/>
          </p:cNvSpPr>
          <p:nvPr>
            <p:ph type="sldNum" sz="quarter" idx="12"/>
          </p:nvPr>
        </p:nvSpPr>
        <p:spPr>
          <a:ln/>
        </p:spPr>
        <p:txBody>
          <a:bodyPr/>
          <a:lstStyle>
            <a:lvl1pPr>
              <a:defRPr/>
            </a:lvl1pPr>
          </a:lstStyle>
          <a:p>
            <a:pPr>
              <a:defRPr/>
            </a:pPr>
            <a:fld id="{06FFE511-5094-4685-A035-FB392A6605D8}" type="slidenum">
              <a:rPr lang="en-US" altLang="ja-JP"/>
              <a:pPr>
                <a:defRPr/>
              </a:pPr>
              <a:t>‹#›</a:t>
            </a:fld>
            <a:endParaRPr lang="en-US" altLang="ja-JP"/>
          </a:p>
        </p:txBody>
      </p:sp>
    </p:spTree>
    <p:extLst>
      <p:ext uri="{BB962C8B-B14F-4D97-AF65-F5344CB8AC3E}">
        <p14:creationId xmlns:p14="http://schemas.microsoft.com/office/powerpoint/2010/main" val="3694227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81"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82"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83" name="Rectangle 6"/>
          <p:cNvSpPr>
            <a:spLocks noGrp="1" noChangeArrowheads="1"/>
          </p:cNvSpPr>
          <p:nvPr>
            <p:ph type="sldNum" sz="quarter" idx="12"/>
          </p:nvPr>
        </p:nvSpPr>
        <p:spPr>
          <a:ln/>
        </p:spPr>
        <p:txBody>
          <a:bodyPr/>
          <a:lstStyle>
            <a:lvl1pPr>
              <a:defRPr/>
            </a:lvl1pPr>
          </a:lstStyle>
          <a:p>
            <a:pPr>
              <a:defRPr/>
            </a:pPr>
            <a:fld id="{DE9C2EA1-6911-4BAC-954D-0A2DD024DDCF}" type="slidenum">
              <a:rPr lang="en-US" altLang="ja-JP"/>
              <a:pPr>
                <a:defRPr/>
              </a:pPr>
              <a:t>‹#›</a:t>
            </a:fld>
            <a:endParaRPr lang="en-US" altLang="ja-JP"/>
          </a:p>
        </p:txBody>
      </p:sp>
    </p:spTree>
    <p:extLst>
      <p:ext uri="{BB962C8B-B14F-4D97-AF65-F5344CB8AC3E}">
        <p14:creationId xmlns:p14="http://schemas.microsoft.com/office/powerpoint/2010/main" val="528645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85" name="タイトル 1"/>
          <p:cNvSpPr>
            <a:spLocks noGrp="1"/>
          </p:cNvSpPr>
          <p:nvPr>
            <p:ph type="title"/>
          </p:nvPr>
        </p:nvSpPr>
        <p:spPr>
          <a:xfrm>
            <a:off x="495301" y="273050"/>
            <a:ext cx="3259006" cy="1162050"/>
          </a:xfrm>
        </p:spPr>
        <p:txBody>
          <a:bodyPr anchor="b"/>
          <a:lstStyle>
            <a:lvl1pPr algn="l">
              <a:defRPr sz="2159" b="1"/>
            </a:lvl1pPr>
          </a:lstStyle>
          <a:p>
            <a:r>
              <a:rPr lang="ja-JP" altLang="en-US"/>
              <a:t>マスター タイトルの書式設定</a:t>
            </a:r>
          </a:p>
        </p:txBody>
      </p:sp>
      <p:sp>
        <p:nvSpPr>
          <p:cNvPr id="1086" name="コンテンツ プレースホルダ 2"/>
          <p:cNvSpPr>
            <a:spLocks noGrp="1"/>
          </p:cNvSpPr>
          <p:nvPr>
            <p:ph idx="1"/>
          </p:nvPr>
        </p:nvSpPr>
        <p:spPr>
          <a:xfrm>
            <a:off x="3872972" y="273052"/>
            <a:ext cx="5537729" cy="585311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87" name="テキスト プレースホルダ 3"/>
          <p:cNvSpPr>
            <a:spLocks noGrp="1"/>
          </p:cNvSpPr>
          <p:nvPr>
            <p:ph type="body" sz="half" idx="2"/>
          </p:nvPr>
        </p:nvSpPr>
        <p:spPr>
          <a:xfrm>
            <a:off x="495301" y="1435102"/>
            <a:ext cx="3259006" cy="4691063"/>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1088"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89"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90" name="Rectangle 6"/>
          <p:cNvSpPr>
            <a:spLocks noGrp="1" noChangeArrowheads="1"/>
          </p:cNvSpPr>
          <p:nvPr>
            <p:ph type="sldNum" sz="quarter" idx="12"/>
          </p:nvPr>
        </p:nvSpPr>
        <p:spPr>
          <a:ln/>
        </p:spPr>
        <p:txBody>
          <a:bodyPr/>
          <a:lstStyle>
            <a:lvl1pPr>
              <a:defRPr/>
            </a:lvl1pPr>
          </a:lstStyle>
          <a:p>
            <a:pPr>
              <a:defRPr/>
            </a:pPr>
            <a:fld id="{460176D3-1CBA-4E5C-8891-6A87D7C30D42}" type="slidenum">
              <a:rPr lang="en-US" altLang="ja-JP"/>
              <a:pPr>
                <a:defRPr/>
              </a:pPr>
              <a:t>‹#›</a:t>
            </a:fld>
            <a:endParaRPr lang="en-US" altLang="ja-JP"/>
          </a:p>
        </p:txBody>
      </p:sp>
    </p:spTree>
    <p:extLst>
      <p:ext uri="{BB962C8B-B14F-4D97-AF65-F5344CB8AC3E}">
        <p14:creationId xmlns:p14="http://schemas.microsoft.com/office/powerpoint/2010/main" val="3989249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92" name="タイトル 1"/>
          <p:cNvSpPr>
            <a:spLocks noGrp="1"/>
          </p:cNvSpPr>
          <p:nvPr>
            <p:ph type="title"/>
          </p:nvPr>
        </p:nvSpPr>
        <p:spPr>
          <a:xfrm>
            <a:off x="1941645" y="4800600"/>
            <a:ext cx="5943600" cy="566738"/>
          </a:xfrm>
        </p:spPr>
        <p:txBody>
          <a:bodyPr anchor="b"/>
          <a:lstStyle>
            <a:lvl1pPr algn="l">
              <a:defRPr sz="2159" b="1"/>
            </a:lvl1pPr>
          </a:lstStyle>
          <a:p>
            <a:r>
              <a:rPr lang="ja-JP" altLang="en-US"/>
              <a:t>マスター タイトルの書式設定</a:t>
            </a:r>
          </a:p>
        </p:txBody>
      </p:sp>
      <p:sp>
        <p:nvSpPr>
          <p:cNvPr id="1093" name="図プレースホルダ 2"/>
          <p:cNvSpPr>
            <a:spLocks noGrp="1"/>
          </p:cNvSpPr>
          <p:nvPr>
            <p:ph type="pic" idx="1"/>
          </p:nvPr>
        </p:nvSpPr>
        <p:spPr>
          <a:xfrm>
            <a:off x="1941645" y="612775"/>
            <a:ext cx="5943600" cy="4114800"/>
          </a:xfrm>
        </p:spPr>
        <p:txBody>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pPr lvl="0"/>
            <a:r>
              <a:rPr lang="ja-JP" altLang="en-US" noProof="0"/>
              <a:t>図を追加</a:t>
            </a:r>
          </a:p>
        </p:txBody>
      </p:sp>
      <p:sp>
        <p:nvSpPr>
          <p:cNvPr id="1094" name="テキスト プレースホルダ 3"/>
          <p:cNvSpPr>
            <a:spLocks noGrp="1"/>
          </p:cNvSpPr>
          <p:nvPr>
            <p:ph type="body" sz="half" idx="2"/>
          </p:nvPr>
        </p:nvSpPr>
        <p:spPr>
          <a:xfrm>
            <a:off x="1941645" y="5367338"/>
            <a:ext cx="5943600" cy="804862"/>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109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9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97" name="Rectangle 6"/>
          <p:cNvSpPr>
            <a:spLocks noGrp="1" noChangeArrowheads="1"/>
          </p:cNvSpPr>
          <p:nvPr>
            <p:ph type="sldNum" sz="quarter" idx="12"/>
          </p:nvPr>
        </p:nvSpPr>
        <p:spPr>
          <a:ln/>
        </p:spPr>
        <p:txBody>
          <a:bodyPr/>
          <a:lstStyle>
            <a:lvl1pPr>
              <a:defRPr/>
            </a:lvl1pPr>
          </a:lstStyle>
          <a:p>
            <a:pPr>
              <a:defRPr/>
            </a:pPr>
            <a:fld id="{0A3F5529-272E-4A2C-90D7-160EE3AC1005}" type="slidenum">
              <a:rPr lang="en-US" altLang="ja-JP"/>
              <a:pPr>
                <a:defRPr/>
              </a:pPr>
              <a:t>‹#›</a:t>
            </a:fld>
            <a:endParaRPr lang="en-US" altLang="ja-JP"/>
          </a:p>
        </p:txBody>
      </p:sp>
    </p:spTree>
    <p:extLst>
      <p:ext uri="{BB962C8B-B14F-4D97-AF65-F5344CB8AC3E}">
        <p14:creationId xmlns:p14="http://schemas.microsoft.com/office/powerpoint/2010/main" val="2864198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99" name="タイトル 1"/>
          <p:cNvSpPr>
            <a:spLocks noGrp="1"/>
          </p:cNvSpPr>
          <p:nvPr>
            <p:ph type="title"/>
          </p:nvPr>
        </p:nvSpPr>
        <p:spPr/>
        <p:txBody>
          <a:bodyPr/>
          <a:lstStyle/>
          <a:p>
            <a:r>
              <a:rPr lang="ja-JP" altLang="en-US"/>
              <a:t>マスター タイトルの書式設定</a:t>
            </a:r>
          </a:p>
        </p:txBody>
      </p:sp>
      <p:sp>
        <p:nvSpPr>
          <p:cNvPr id="1100"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1"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02"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03" name="Rectangle 6"/>
          <p:cNvSpPr>
            <a:spLocks noGrp="1" noChangeArrowheads="1"/>
          </p:cNvSpPr>
          <p:nvPr>
            <p:ph type="sldNum" sz="quarter" idx="12"/>
          </p:nvPr>
        </p:nvSpPr>
        <p:spPr>
          <a:ln/>
        </p:spPr>
        <p:txBody>
          <a:bodyPr/>
          <a:lstStyle>
            <a:lvl1pPr>
              <a:defRPr/>
            </a:lvl1pPr>
          </a:lstStyle>
          <a:p>
            <a:pPr>
              <a:defRPr/>
            </a:pPr>
            <a:fld id="{CDB20612-914C-4BDE-8D4C-FEA4392E99F4}" type="slidenum">
              <a:rPr lang="en-US" altLang="ja-JP"/>
              <a:pPr>
                <a:defRPr/>
              </a:pPr>
              <a:t>‹#›</a:t>
            </a:fld>
            <a:endParaRPr lang="en-US" altLang="ja-JP"/>
          </a:p>
        </p:txBody>
      </p:sp>
    </p:spTree>
    <p:extLst>
      <p:ext uri="{BB962C8B-B14F-4D97-AF65-F5344CB8AC3E}">
        <p14:creationId xmlns:p14="http://schemas.microsoft.com/office/powerpoint/2010/main" val="1808579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105" name="縦書きタイトル 1"/>
          <p:cNvSpPr>
            <a:spLocks noGrp="1"/>
          </p:cNvSpPr>
          <p:nvPr>
            <p:ph type="title" orient="vert"/>
          </p:nvPr>
        </p:nvSpPr>
        <p:spPr>
          <a:xfrm>
            <a:off x="7058025" y="2"/>
            <a:ext cx="2352675" cy="6126163"/>
          </a:xfrm>
        </p:spPr>
        <p:txBody>
          <a:bodyPr vert="eaVert"/>
          <a:lstStyle/>
          <a:p>
            <a:r>
              <a:rPr lang="ja-JP" altLang="en-US"/>
              <a:t>マスター タイトルの書式設定</a:t>
            </a:r>
          </a:p>
        </p:txBody>
      </p:sp>
      <p:sp>
        <p:nvSpPr>
          <p:cNvPr id="1106" name="縦書きテキスト プレースホルダ 2"/>
          <p:cNvSpPr>
            <a:spLocks noGrp="1"/>
          </p:cNvSpPr>
          <p:nvPr>
            <p:ph type="body" orient="vert" idx="1"/>
          </p:nvPr>
        </p:nvSpPr>
        <p:spPr>
          <a:xfrm>
            <a:off x="0" y="2"/>
            <a:ext cx="6892925" cy="61261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0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09" name="Rectangle 6"/>
          <p:cNvSpPr>
            <a:spLocks noGrp="1" noChangeArrowheads="1"/>
          </p:cNvSpPr>
          <p:nvPr>
            <p:ph type="sldNum" sz="quarter" idx="12"/>
          </p:nvPr>
        </p:nvSpPr>
        <p:spPr>
          <a:ln/>
        </p:spPr>
        <p:txBody>
          <a:bodyPr/>
          <a:lstStyle>
            <a:lvl1pPr>
              <a:defRPr/>
            </a:lvl1pPr>
          </a:lstStyle>
          <a:p>
            <a:pPr>
              <a:defRPr/>
            </a:pPr>
            <a:fld id="{86FB01F7-FA20-4B15-9970-D297285851AC}" type="slidenum">
              <a:rPr lang="en-US" altLang="ja-JP"/>
              <a:pPr>
                <a:defRPr/>
              </a:pPr>
              <a:t>‹#›</a:t>
            </a:fld>
            <a:endParaRPr lang="en-US" altLang="ja-JP"/>
          </a:p>
        </p:txBody>
      </p:sp>
    </p:spTree>
    <p:extLst>
      <p:ext uri="{BB962C8B-B14F-4D97-AF65-F5344CB8AC3E}">
        <p14:creationId xmlns:p14="http://schemas.microsoft.com/office/powerpoint/2010/main" val="2220315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grpSp>
        <p:nvGrpSpPr>
          <p:cNvPr id="1111" name="グループ化 1"/>
          <p:cNvGrpSpPr/>
          <p:nvPr userDrawn="1"/>
        </p:nvGrpSpPr>
        <p:grpSpPr>
          <a:xfrm>
            <a:off x="-28361" y="173775"/>
            <a:ext cx="9934362" cy="453378"/>
            <a:chOff x="-26180" y="173774"/>
            <a:chExt cx="10691813" cy="528608"/>
          </a:xfrm>
        </p:grpSpPr>
        <p:pic>
          <p:nvPicPr>
            <p:cNvPr id="1112" name="図 10"/>
            <p:cNvPicPr>
              <a:picLocks noChangeAspect="1"/>
            </p:cNvPicPr>
            <p:nvPr userDrawn="1"/>
          </p:nvPicPr>
          <p:blipFill>
            <a:blip r:embed="rId2"/>
            <a:stretch>
              <a:fillRect/>
            </a:stretch>
          </p:blipFill>
          <p:spPr>
            <a:xfrm>
              <a:off x="9594656" y="173774"/>
              <a:ext cx="1014802" cy="346724"/>
            </a:xfrm>
            <a:prstGeom prst="rect">
              <a:avLst/>
            </a:prstGeom>
            <a:blipFill>
              <a:blip r:embed="rId3"/>
              <a:stretch>
                <a:fillRect/>
              </a:stretch>
            </a:blipFill>
          </p:spPr>
        </p:pic>
        <p:cxnSp>
          <p:nvCxnSpPr>
            <p:cNvPr id="1113" name="直線コネクタ 11"/>
            <p:cNvCxnSpPr/>
            <p:nvPr userDrawn="1"/>
          </p:nvCxnSpPr>
          <p:spPr>
            <a:xfrm>
              <a:off x="-26180" y="702382"/>
              <a:ext cx="10691813" cy="0"/>
            </a:xfrm>
            <a:prstGeom prst="line">
              <a:avLst/>
            </a:prstGeom>
            <a:noFill/>
            <a:ln w="47625" cap="flat" cmpd="sng" algn="ctr">
              <a:solidFill>
                <a:srgbClr val="7A0016"/>
              </a:solidFill>
              <a:prstDash val="solid"/>
            </a:ln>
            <a:effectLst>
              <a:outerShdw blurRad="40000" dist="23000" dir="5400000" rotWithShape="0">
                <a:srgbClr val="000000">
                  <a:alpha val="35000"/>
                </a:srgbClr>
              </a:outerShdw>
            </a:effectLst>
          </p:spPr>
        </p:cxnSp>
      </p:grpSp>
    </p:spTree>
    <p:extLst>
      <p:ext uri="{BB962C8B-B14F-4D97-AF65-F5344CB8AC3E}">
        <p14:creationId xmlns:p14="http://schemas.microsoft.com/office/powerpoint/2010/main" val="46762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本体資料">
    <p:spTree>
      <p:nvGrpSpPr>
        <p:cNvPr id="1" name=""/>
        <p:cNvGrpSpPr/>
        <p:nvPr/>
      </p:nvGrpSpPr>
      <p:grpSpPr>
        <a:xfrm>
          <a:off x="0" y="0"/>
          <a:ext cx="0" cy="0"/>
          <a:chOff x="0" y="0"/>
          <a:chExt cx="0" cy="0"/>
        </a:xfrm>
      </p:grpSpPr>
      <p:sp>
        <p:nvSpPr>
          <p:cNvPr id="1115" name="Rectangle 6"/>
          <p:cNvSpPr>
            <a:spLocks noGrp="1" noChangeArrowheads="1"/>
          </p:cNvSpPr>
          <p:nvPr>
            <p:ph type="sldNum" sz="quarter" idx="12"/>
          </p:nvPr>
        </p:nvSpPr>
        <p:spPr>
          <a:xfrm>
            <a:off x="7594600" y="6580337"/>
            <a:ext cx="2311400" cy="277664"/>
          </a:xfrm>
          <a:prstGeom prst="rect">
            <a:avLst/>
          </a:prstGeom>
        </p:spPr>
        <p:txBody>
          <a:bodyPr/>
          <a:lstStyle>
            <a:lvl1pPr algn="r">
              <a:defRPr sz="1394"/>
            </a:lvl1pPr>
          </a:lstStyle>
          <a:p>
            <a:pPr defTabSz="873515">
              <a:defRPr/>
            </a:pPr>
            <a:fld id="{35C1E978-A3B9-4673-8199-379729392307}" type="slidenum">
              <a:rPr lang="en-US" altLang="ja-JP" smtClean="0">
                <a:solidFill>
                  <a:srgbClr val="000000"/>
                </a:solidFill>
              </a:rPr>
              <a:pPr defTabSz="873515">
                <a:defRPr/>
              </a:pPr>
              <a:t>‹#›</a:t>
            </a:fld>
            <a:endParaRPr lang="en-US" altLang="ja-JP">
              <a:solidFill>
                <a:srgbClr val="000000"/>
              </a:solidFill>
            </a:endParaRPr>
          </a:p>
        </p:txBody>
      </p:sp>
    </p:spTree>
    <p:extLst>
      <p:ext uri="{BB962C8B-B14F-4D97-AF65-F5344CB8AC3E}">
        <p14:creationId xmlns:p14="http://schemas.microsoft.com/office/powerpoint/2010/main" val="517437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1117" name="タイトル 1"/>
          <p:cNvSpPr>
            <a:spLocks noGrp="1"/>
          </p:cNvSpPr>
          <p:nvPr>
            <p:ph type="title"/>
          </p:nvPr>
        </p:nvSpPr>
        <p:spPr/>
        <p:txBody>
          <a:bodyPr/>
          <a:lstStyle/>
          <a:p>
            <a:r>
              <a:rPr kumimoji="1" lang="ja-JP" altLang="en-US"/>
              <a:t>マスター タイトルの書式設定</a:t>
            </a:r>
          </a:p>
        </p:txBody>
      </p:sp>
      <p:sp>
        <p:nvSpPr>
          <p:cNvPr id="1118" name="Rectangle 6"/>
          <p:cNvSpPr>
            <a:spLocks noGrp="1" noChangeArrowheads="1"/>
          </p:cNvSpPr>
          <p:nvPr>
            <p:ph type="sldNum" sz="quarter" idx="4"/>
          </p:nvPr>
        </p:nvSpPr>
        <p:spPr>
          <a:xfrm>
            <a:off x="7605713" y="63811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94">
                <a:solidFill>
                  <a:srgbClr val="000000"/>
                </a:solidFill>
              </a:defRPr>
            </a:lvl1pPr>
          </a:lstStyle>
          <a:p>
            <a:pPr defTabSz="911019">
              <a:defRPr/>
            </a:pPr>
            <a:fld id="{98B531C6-7103-452B-B019-73E85C919B67}" type="slidenum">
              <a:rPr lang="en-US" altLang="ja-JP" smtClean="0"/>
              <a:pPr defTabSz="911019">
                <a:defRPr/>
              </a:pPr>
              <a:t>‹#›</a:t>
            </a:fld>
            <a:endParaRPr lang="en-US" altLang="ja-JP"/>
          </a:p>
        </p:txBody>
      </p:sp>
    </p:spTree>
    <p:extLst>
      <p:ext uri="{BB962C8B-B14F-4D97-AF65-F5344CB8AC3E}">
        <p14:creationId xmlns:p14="http://schemas.microsoft.com/office/powerpoint/2010/main" val="320933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grpSp>
        <p:nvGrpSpPr>
          <p:cNvPr id="29" name="Group 17"/>
          <p:cNvGrpSpPr/>
          <p:nvPr userDrawn="1"/>
        </p:nvGrpSpPr>
        <p:grpSpPr>
          <a:xfrm>
            <a:off x="0" y="1"/>
            <a:ext cx="9906000" cy="504825"/>
            <a:chOff x="0" y="0"/>
            <a:chExt cx="5760" cy="318"/>
          </a:xfrm>
        </p:grpSpPr>
        <p:pic>
          <p:nvPicPr>
            <p:cNvPr id="30" name="Picture 11" descr="mlit_top"/>
            <p:cNvPicPr>
              <a:picLocks noChangeAspect="1" noChangeArrowheads="1"/>
            </p:cNvPicPr>
            <p:nvPr userDrawn="1"/>
          </p:nvPicPr>
          <p:blipFill>
            <a:blip r:embed="rId2"/>
            <a:srcRect r="66945" b="42805"/>
            <a:stretch>
              <a:fillRect/>
            </a:stretch>
          </p:blipFill>
          <p:spPr>
            <a:xfrm>
              <a:off x="3856" y="0"/>
              <a:ext cx="1904" cy="318"/>
            </a:xfrm>
            <a:prstGeom prst="rect">
              <a:avLst/>
            </a:prstGeom>
            <a:noFill/>
            <a:ln w="9525">
              <a:noFill/>
              <a:miter lim="800000"/>
              <a:headEnd/>
              <a:tailEnd/>
            </a:ln>
          </p:spPr>
        </p:pic>
        <p:pic>
          <p:nvPicPr>
            <p:cNvPr id="31" name="Picture 16" descr="mlit_top"/>
            <p:cNvPicPr>
              <a:picLocks noChangeAspect="1" noChangeArrowheads="1"/>
            </p:cNvPicPr>
            <p:nvPr userDrawn="1"/>
          </p:nvPicPr>
          <p:blipFill>
            <a:blip r:embed="rId3"/>
            <a:srcRect l="50000" b="42805"/>
            <a:stretch>
              <a:fillRect/>
            </a:stretch>
          </p:blipFill>
          <p:spPr>
            <a:xfrm>
              <a:off x="1043" y="0"/>
              <a:ext cx="2880" cy="318"/>
            </a:xfrm>
            <a:prstGeom prst="rect">
              <a:avLst/>
            </a:prstGeom>
            <a:noFill/>
            <a:ln w="9525">
              <a:noFill/>
              <a:miter lim="800000"/>
              <a:headEnd/>
              <a:tailEnd/>
            </a:ln>
          </p:spPr>
        </p:pic>
        <p:pic>
          <p:nvPicPr>
            <p:cNvPr id="32" name="Picture 10" descr="mlit_top"/>
            <p:cNvPicPr>
              <a:picLocks noChangeAspect="1" noChangeArrowheads="1"/>
            </p:cNvPicPr>
            <p:nvPr userDrawn="1"/>
          </p:nvPicPr>
          <p:blipFill>
            <a:blip r:embed="rId3"/>
            <a:srcRect l="68906" b="42805"/>
            <a:stretch>
              <a:fillRect/>
            </a:stretch>
          </p:blipFill>
          <p:spPr>
            <a:xfrm>
              <a:off x="0" y="0"/>
              <a:ext cx="1791" cy="318"/>
            </a:xfrm>
            <a:prstGeom prst="rect">
              <a:avLst/>
            </a:prstGeom>
            <a:noFill/>
            <a:ln w="9525">
              <a:noFill/>
              <a:miter lim="800000"/>
              <a:headEnd/>
              <a:tailEnd/>
            </a:ln>
          </p:spPr>
        </p:pic>
      </p:grpSp>
      <p:sp>
        <p:nvSpPr>
          <p:cNvPr id="13" name="Rectangle 2"/>
          <p:cNvSpPr>
            <a:spLocks noGrp="1" noChangeArrowheads="1"/>
          </p:cNvSpPr>
          <p:nvPr>
            <p:ph type="title"/>
          </p:nvPr>
        </p:nvSpPr>
        <p:spPr bwMode="auto">
          <a:xfrm>
            <a:off x="0" y="0"/>
            <a:ext cx="9864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285">
                <a:solidFill>
                  <a:srgbClr val="0070C0"/>
                </a:solidFill>
              </a:defRPr>
            </a:lvl1pPr>
          </a:lstStyle>
          <a:p>
            <a:pPr lvl="0"/>
            <a:r>
              <a:rPr lang="ja-JP" altLang="en-US"/>
              <a:t>マスタ タイトルの書式設定</a:t>
            </a:r>
          </a:p>
        </p:txBody>
      </p:sp>
      <p:sp>
        <p:nvSpPr>
          <p:cNvPr id="14" name="Rectangle 6"/>
          <p:cNvSpPr>
            <a:spLocks noGrp="1" noChangeArrowheads="1"/>
          </p:cNvSpPr>
          <p:nvPr>
            <p:ph type="sldNum" sz="quarter" idx="12"/>
          </p:nvPr>
        </p:nvSpPr>
        <p:spPr>
          <a:xfrm>
            <a:off x="9264724" y="6525344"/>
            <a:ext cx="641276" cy="332656"/>
          </a:xfrm>
          <a:prstGeom prst="rect">
            <a:avLst/>
          </a:prstGeom>
        </p:spPr>
        <p:txBody>
          <a:bodyPr/>
          <a:lstStyle>
            <a:lvl1pPr algn="r">
              <a:defRPr sz="1332">
                <a:latin typeface="Meiryo UI" panose="020B0604030504040204" pitchFamily="50" charset="-128"/>
                <a:ea typeface="Meiryo UI" panose="020B0604030504040204" pitchFamily="50" charset="-128"/>
              </a:defRPr>
            </a:lvl1pPr>
          </a:lstStyle>
          <a:p>
            <a:pPr>
              <a:defRPr/>
            </a:pPr>
            <a:fld id="{35C1E978-A3B9-4673-8199-379729392307}" type="slidenum">
              <a:rPr lang="en-US" altLang="ja-JP" smtClean="0"/>
              <a:pPr>
                <a:defRPr/>
              </a:pPr>
              <a:t>‹#›</a:t>
            </a:fld>
            <a:endParaRPr lang="en-US" altLang="ja-JP"/>
          </a:p>
        </p:txBody>
      </p:sp>
    </p:spTree>
    <p:extLst>
      <p:ext uri="{BB962C8B-B14F-4D97-AF65-F5344CB8AC3E}">
        <p14:creationId xmlns:p14="http://schemas.microsoft.com/office/powerpoint/2010/main" val="89896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579" y="1709460"/>
            <a:ext cx="8542546" cy="2852939"/>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579" y="4589763"/>
            <a:ext cx="8542546" cy="149919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1313E34-E158-417A-AE18-1855AA9DEF66}" type="datetime1">
              <a:rPr kumimoji="1" lang="ja-JP" altLang="en-US" smtClean="0"/>
              <a:t>2025/4/8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C14A692-8103-4FFD-BFAA-9EB5A21AE612}" type="slidenum">
              <a:rPr kumimoji="1" lang="ja-JP" altLang="en-US" smtClean="0"/>
              <a:t>‹#›</a:t>
            </a:fld>
            <a:endParaRPr kumimoji="1" lang="ja-JP" altLang="en-US"/>
          </a:p>
        </p:txBody>
      </p:sp>
    </p:spTree>
    <p:extLst>
      <p:ext uri="{BB962C8B-B14F-4D97-AF65-F5344CB8AC3E}">
        <p14:creationId xmlns:p14="http://schemas.microsoft.com/office/powerpoint/2010/main" val="71454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0992" y="1826112"/>
            <a:ext cx="4200673" cy="435069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2865" y="1826112"/>
            <a:ext cx="4202144" cy="435069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EBE8735-25EA-44E0-9767-8C5046C74D28}" type="datetime1">
              <a:rPr kumimoji="1" lang="ja-JP" altLang="en-US" smtClean="0"/>
              <a:t>2025/4/8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C14A692-8103-4FFD-BFAA-9EB5A21AE612}" type="slidenum">
              <a:rPr kumimoji="1" lang="ja-JP" altLang="en-US" smtClean="0"/>
              <a:t>‹#›</a:t>
            </a:fld>
            <a:endParaRPr kumimoji="1" lang="ja-JP" altLang="en-US"/>
          </a:p>
        </p:txBody>
      </p:sp>
    </p:spTree>
    <p:extLst>
      <p:ext uri="{BB962C8B-B14F-4D97-AF65-F5344CB8AC3E}">
        <p14:creationId xmlns:p14="http://schemas.microsoft.com/office/powerpoint/2010/main" val="375203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462" y="365798"/>
            <a:ext cx="8544017" cy="1324939"/>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462" y="1680657"/>
            <a:ext cx="4190378" cy="8237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462" y="2504424"/>
            <a:ext cx="4190378" cy="368534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5510" y="1680657"/>
            <a:ext cx="4210970" cy="8237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5510" y="2504424"/>
            <a:ext cx="4210970" cy="368534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7FD0DD0-C6B2-45A1-8175-84F1A644E3C0}" type="datetime1">
              <a:rPr kumimoji="1" lang="ja-JP" altLang="en-US" smtClean="0"/>
              <a:t>2025/4/8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C14A692-8103-4FFD-BFAA-9EB5A21AE612}" type="slidenum">
              <a:rPr kumimoji="1" lang="ja-JP" altLang="en-US" smtClean="0"/>
              <a:t>‹#›</a:t>
            </a:fld>
            <a:endParaRPr kumimoji="1" lang="ja-JP" altLang="en-US"/>
          </a:p>
        </p:txBody>
      </p:sp>
    </p:spTree>
    <p:extLst>
      <p:ext uri="{BB962C8B-B14F-4D97-AF65-F5344CB8AC3E}">
        <p14:creationId xmlns:p14="http://schemas.microsoft.com/office/powerpoint/2010/main" val="165047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5088A43-096E-4F5A-965E-76A3F0466919}" type="datetime1">
              <a:rPr kumimoji="1" lang="ja-JP" altLang="en-US" smtClean="0"/>
              <a:t>2025/4/8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C14A692-8103-4FFD-BFAA-9EB5A21AE612}" type="slidenum">
              <a:rPr kumimoji="1" lang="ja-JP" altLang="en-US" smtClean="0"/>
              <a:t>‹#›</a:t>
            </a:fld>
            <a:endParaRPr kumimoji="1" lang="ja-JP" altLang="en-US"/>
          </a:p>
        </p:txBody>
      </p:sp>
    </p:spTree>
    <p:extLst>
      <p:ext uri="{BB962C8B-B14F-4D97-AF65-F5344CB8AC3E}">
        <p14:creationId xmlns:p14="http://schemas.microsoft.com/office/powerpoint/2010/main" val="1025078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CA1A59A-B6B3-412B-8532-29A4F1102C0C}" type="datetime1">
              <a:rPr kumimoji="1" lang="ja-JP" altLang="en-US" smtClean="0"/>
              <a:t>2025/4/8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C14A692-8103-4FFD-BFAA-9EB5A21AE612}" type="slidenum">
              <a:rPr kumimoji="1" lang="ja-JP" altLang="en-US" smtClean="0"/>
              <a:t>‹#›</a:t>
            </a:fld>
            <a:endParaRPr kumimoji="1" lang="ja-JP" altLang="en-US"/>
          </a:p>
        </p:txBody>
      </p:sp>
    </p:spTree>
    <p:extLst>
      <p:ext uri="{BB962C8B-B14F-4D97-AF65-F5344CB8AC3E}">
        <p14:creationId xmlns:p14="http://schemas.microsoft.com/office/powerpoint/2010/main" val="69146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462" y="456528"/>
            <a:ext cx="3194630" cy="1601448"/>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0970" y="987944"/>
            <a:ext cx="5015510" cy="48734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462" y="2057977"/>
            <a:ext cx="3194630" cy="38106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8F1F0AB-C6D7-4ACD-BB9C-4D6615D55CEE}" type="datetime1">
              <a:rPr kumimoji="1" lang="ja-JP" altLang="en-US" smtClean="0"/>
              <a:t>2025/4/8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C14A692-8103-4FFD-BFAA-9EB5A21AE612}" type="slidenum">
              <a:rPr kumimoji="1" lang="ja-JP" altLang="en-US" smtClean="0"/>
              <a:t>‹#›</a:t>
            </a:fld>
            <a:endParaRPr kumimoji="1" lang="ja-JP" altLang="en-US"/>
          </a:p>
        </p:txBody>
      </p:sp>
    </p:spTree>
    <p:extLst>
      <p:ext uri="{BB962C8B-B14F-4D97-AF65-F5344CB8AC3E}">
        <p14:creationId xmlns:p14="http://schemas.microsoft.com/office/powerpoint/2010/main" val="3404844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462" y="456528"/>
            <a:ext cx="3194630" cy="1601448"/>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0970" y="987944"/>
            <a:ext cx="5015510" cy="48734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462" y="2057977"/>
            <a:ext cx="3194630" cy="38106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C89D73C-1FED-4E51-B351-431338B39DA4}" type="datetime1">
              <a:rPr kumimoji="1" lang="ja-JP" altLang="en-US" smtClean="0"/>
              <a:t>2025/4/8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C14A692-8103-4FFD-BFAA-9EB5A21AE612}" type="slidenum">
              <a:rPr kumimoji="1" lang="ja-JP" altLang="en-US" smtClean="0"/>
              <a:t>‹#›</a:t>
            </a:fld>
            <a:endParaRPr kumimoji="1" lang="ja-JP" altLang="en-US"/>
          </a:p>
        </p:txBody>
      </p:sp>
    </p:spTree>
    <p:extLst>
      <p:ext uri="{BB962C8B-B14F-4D97-AF65-F5344CB8AC3E}">
        <p14:creationId xmlns:p14="http://schemas.microsoft.com/office/powerpoint/2010/main" val="3150277466"/>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theme/theme2.xml" Type="http://schemas.openxmlformats.org/officeDocument/2006/relationships/theme"/><Relationship Id="rId5" Target="../media/image1.jpeg" Type="http://schemas.openxmlformats.org/officeDocument/2006/relationships/image"/><Relationship Id="rId6" Target="../media/image2.png" Type="http://schemas.openxmlformats.org/officeDocument/2006/relationships/image"/></Relationships>
</file>

<file path=ppt/slideMasters/_rels/slideMaster3.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slideLayouts/slideLayout26.xml" Type="http://schemas.openxmlformats.org/officeDocument/2006/relationships/slideLayout"/><Relationship Id="rId13" Target="../slideLayouts/slideLayout27.xml" Type="http://schemas.openxmlformats.org/officeDocument/2006/relationships/slideLayout"/><Relationship Id="rId14" Target="../slideLayouts/slideLayout28.xml" Type="http://schemas.openxmlformats.org/officeDocument/2006/relationships/slideLayout"/><Relationship Id="rId15" Target="../slideLayouts/slideLayout29.xml" Type="http://schemas.openxmlformats.org/officeDocument/2006/relationships/slideLayout"/><Relationship Id="rId16" Target="../theme/theme3.xml" Type="http://schemas.openxmlformats.org/officeDocument/2006/relationships/theme"/><Relationship Id="rId17" Target="../media/image3.png" Type="http://schemas.openxmlformats.org/officeDocument/2006/relationships/image"/><Relationship Id="rId18" Target="../media/image4.png" Type="http://schemas.openxmlformats.org/officeDocument/2006/relationships/image"/><Relationship Id="rId19" Target="../media/image5.png" Type="http://schemas.openxmlformats.org/officeDocument/2006/relationships/image"/><Relationship Id="rId2" Target="../slideLayouts/slideLayout16.xml" Type="http://schemas.openxmlformats.org/officeDocument/2006/relationships/slideLayout"/><Relationship Id="rId20" Target="../media/image6.wmf" Type="http://schemas.openxmlformats.org/officeDocument/2006/relationships/image"/><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0992" y="365798"/>
            <a:ext cx="8544016" cy="1324939"/>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0992" y="1826112"/>
            <a:ext cx="8544016" cy="435069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0992" y="6356827"/>
            <a:ext cx="2228298" cy="364359"/>
          </a:xfrm>
          <a:prstGeom prst="rect">
            <a:avLst/>
          </a:prstGeom>
        </p:spPr>
        <p:txBody>
          <a:bodyPr vert="horz" lIns="91440" tIns="45720" rIns="91440" bIns="45720" rtlCol="0" anchor="ctr"/>
          <a:lstStyle>
            <a:lvl1pPr algn="l">
              <a:defRPr sz="1200">
                <a:solidFill>
                  <a:schemeClr val="tx1">
                    <a:tint val="75000"/>
                  </a:schemeClr>
                </a:solidFill>
              </a:defRPr>
            </a:lvl1pPr>
          </a:lstStyle>
          <a:p>
            <a:fld id="{E5CF4CFC-78EA-41A9-95C0-85510489D39A}" type="datetime1">
              <a:rPr kumimoji="1" lang="ja-JP" altLang="en-US" smtClean="0"/>
              <a:t>2025/4/8</a:t>
            </a:fld>
            <a:endParaRPr kumimoji="1" lang="ja-JP" altLang="en-US"/>
          </a:p>
        </p:txBody>
      </p:sp>
      <p:sp>
        <p:nvSpPr>
          <p:cNvPr id="5" name="フッター プレースホルダー 4"/>
          <p:cNvSpPr>
            <a:spLocks noGrp="1"/>
          </p:cNvSpPr>
          <p:nvPr>
            <p:ph type="ftr" sz="quarter" idx="3"/>
          </p:nvPr>
        </p:nvSpPr>
        <p:spPr>
          <a:xfrm>
            <a:off x="3281409" y="6356827"/>
            <a:ext cx="3343182" cy="36435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710" y="6356827"/>
            <a:ext cx="2228298" cy="364359"/>
          </a:xfrm>
          <a:prstGeom prst="rect">
            <a:avLst/>
          </a:prstGeom>
        </p:spPr>
        <p:txBody>
          <a:bodyPr vert="horz" lIns="91440" tIns="45720" rIns="91440" bIns="45720" rtlCol="0" anchor="ctr"/>
          <a:lstStyle>
            <a:lvl1pPr algn="r">
              <a:defRPr sz="1200">
                <a:solidFill>
                  <a:schemeClr val="tx1">
                    <a:tint val="75000"/>
                  </a:schemeClr>
                </a:solidFill>
              </a:defRPr>
            </a:lvl1pPr>
          </a:lstStyle>
          <a:p>
            <a:fld id="{9C14A692-8103-4FFD-BFAA-9EB5A21AE612}" type="slidenum">
              <a:rPr kumimoji="1" lang="ja-JP" altLang="en-US" smtClean="0"/>
              <a:t>‹#›</a:t>
            </a:fld>
            <a:endParaRPr kumimoji="1" lang="ja-JP" altLang="en-US"/>
          </a:p>
        </p:txBody>
      </p:sp>
    </p:spTree>
    <p:extLst>
      <p:ext uri="{BB962C8B-B14F-4D97-AF65-F5344CB8AC3E}">
        <p14:creationId xmlns:p14="http://schemas.microsoft.com/office/powerpoint/2010/main" val="38185022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0" y="365130"/>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81038" y="6356355"/>
            <a:ext cx="2228850" cy="365125"/>
          </a:xfrm>
          <a:prstGeom prst="rect">
            <a:avLst/>
          </a:prstGeom>
        </p:spPr>
        <p:txBody>
          <a:bodyPr vert="horz" lIns="91440" tIns="45720" rIns="91440" bIns="45720" rtlCol="0" anchor="ctr"/>
          <a:lstStyle>
            <a:lvl1pPr algn="l">
              <a:defRPr sz="1196">
                <a:solidFill>
                  <a:schemeClr val="tx1">
                    <a:tint val="75000"/>
                  </a:schemeClr>
                </a:solidFill>
              </a:defRPr>
            </a:lvl1pPr>
          </a:lstStyle>
          <a:p>
            <a:pPr defTabSz="954344"/>
            <a:fld id="{E585DD2D-DEE3-4206-BDD2-B0B2996DAF05}" type="datetime1">
              <a:rPr lang="ja-JP" altLang="en-US" smtClean="0">
                <a:solidFill>
                  <a:prstClr val="black">
                    <a:tint val="75000"/>
                  </a:prstClr>
                </a:solidFill>
              </a:rPr>
              <a:pPr defTabSz="954344"/>
              <a:t>2025/4/8</a:t>
            </a:fld>
            <a:endParaRPr lang="en-US" dirty="0">
              <a:solidFill>
                <a:prstClr val="black">
                  <a:tint val="75000"/>
                </a:prstClr>
              </a:solidFill>
            </a:endParaRPr>
          </a:p>
        </p:txBody>
      </p:sp>
      <p:sp>
        <p:nvSpPr>
          <p:cNvPr id="5" name="Footer Placeholder 4"/>
          <p:cNvSpPr>
            <a:spLocks noGrp="1"/>
          </p:cNvSpPr>
          <p:nvPr>
            <p:ph type="ftr" sz="quarter" idx="3"/>
          </p:nvPr>
        </p:nvSpPr>
        <p:spPr>
          <a:xfrm>
            <a:off x="3281365" y="6356355"/>
            <a:ext cx="3343275" cy="365125"/>
          </a:xfrm>
          <a:prstGeom prst="rect">
            <a:avLst/>
          </a:prstGeom>
        </p:spPr>
        <p:txBody>
          <a:bodyPr vert="horz" lIns="91440" tIns="45720" rIns="91440" bIns="45720" rtlCol="0" anchor="ctr"/>
          <a:lstStyle>
            <a:lvl1pPr algn="ctr">
              <a:defRPr sz="1196">
                <a:solidFill>
                  <a:schemeClr val="tx1">
                    <a:tint val="75000"/>
                  </a:schemeClr>
                </a:solidFill>
              </a:defRPr>
            </a:lvl1pPr>
          </a:lstStyle>
          <a:p>
            <a:pPr defTabSz="954344"/>
            <a:endParaRPr lang="en-US" dirty="0">
              <a:solidFill>
                <a:prstClr val="black">
                  <a:tint val="75000"/>
                </a:prstClr>
              </a:solidFill>
            </a:endParaRPr>
          </a:p>
        </p:txBody>
      </p:sp>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889482" y="157644"/>
            <a:ext cx="940217" cy="314542"/>
          </a:xfrm>
          <a:prstGeom prst="rect">
            <a:avLst/>
          </a:prstGeom>
          <a:blipFill>
            <a:blip r:embed="rId6"/>
            <a:stretch>
              <a:fillRect/>
            </a:stretch>
          </a:blipFill>
        </p:spPr>
      </p:pic>
      <p:cxnSp>
        <p:nvCxnSpPr>
          <p:cNvPr id="8" name="直線コネクタ 7"/>
          <p:cNvCxnSpPr/>
          <p:nvPr userDrawn="1"/>
        </p:nvCxnSpPr>
        <p:spPr>
          <a:xfrm>
            <a:off x="-24254" y="637188"/>
            <a:ext cx="9906000" cy="0"/>
          </a:xfrm>
          <a:prstGeom prst="line">
            <a:avLst/>
          </a:prstGeom>
          <a:noFill/>
          <a:ln w="47625" cap="flat" cmpd="sng" algn="ctr">
            <a:solidFill>
              <a:srgbClr val="7A0016"/>
            </a:solidFill>
            <a:prstDash val="solid"/>
          </a:ln>
          <a:effectLst>
            <a:outerShdw blurRad="40000" dist="23000" dir="5400000" rotWithShape="0">
              <a:srgbClr val="000000">
                <a:alpha val="35000"/>
              </a:srgbClr>
            </a:outerShdw>
          </a:effectLst>
        </p:spPr>
      </p:cxnSp>
      <p:sp>
        <p:nvSpPr>
          <p:cNvPr id="6" name="スライド番号プレースホルダー 5"/>
          <p:cNvSpPr>
            <a:spLocks noGrp="1"/>
          </p:cNvSpPr>
          <p:nvPr>
            <p:ph type="sldNum" sz="quarter" idx="4"/>
          </p:nvPr>
        </p:nvSpPr>
        <p:spPr>
          <a:xfrm>
            <a:off x="7677150" y="6492878"/>
            <a:ext cx="2228850" cy="365125"/>
          </a:xfrm>
          <a:prstGeom prst="rect">
            <a:avLst/>
          </a:prstGeom>
        </p:spPr>
        <p:txBody>
          <a:bodyPr vert="horz" lIns="91440" tIns="45720" rIns="91440" bIns="45720" rtlCol="0" anchor="ctr"/>
          <a:lstStyle>
            <a:lvl1pPr algn="r">
              <a:defRPr sz="1794">
                <a:solidFill>
                  <a:schemeClr val="tx1"/>
                </a:solidFill>
                <a:latin typeface="HGPｺﾞｼｯｸM" panose="020B0600000000000000" pitchFamily="50" charset="-128"/>
                <a:ea typeface="HGPｺﾞｼｯｸM" panose="020B0600000000000000" pitchFamily="50" charset="-128"/>
              </a:defRPr>
            </a:lvl1pPr>
          </a:lstStyle>
          <a:p>
            <a:pPr defTabSz="954344"/>
            <a:fld id="{B2713ED6-616D-4418-8FAF-E497FC44F2C8}" type="slidenum">
              <a:rPr lang="ja-JP" altLang="en-US" smtClean="0">
                <a:solidFill>
                  <a:prstClr val="black"/>
                </a:solidFill>
              </a:rPr>
              <a:pPr defTabSz="954344"/>
              <a:t>‹#›</a:t>
            </a:fld>
            <a:endParaRPr lang="ja-JP" altLang="en-US" dirty="0">
              <a:solidFill>
                <a:prstClr val="black"/>
              </a:solidFill>
            </a:endParaRPr>
          </a:p>
        </p:txBody>
      </p:sp>
    </p:spTree>
    <p:extLst>
      <p:ext uri="{BB962C8B-B14F-4D97-AF65-F5344CB8AC3E}">
        <p14:creationId xmlns:p14="http://schemas.microsoft.com/office/powerpoint/2010/main" val="407471642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60" r:id="rId3"/>
  </p:sldLayoutIdLst>
  <p:hf hdr="0" ftr="0" dt="0"/>
  <p:txStyles>
    <p:titleStyle>
      <a:lvl1pPr algn="l" defTabSz="911019" rtl="0" eaLnBrk="1" latinLnBrk="0" hangingPunct="1">
        <a:lnSpc>
          <a:spcPct val="90000"/>
        </a:lnSpc>
        <a:spcBef>
          <a:spcPct val="0"/>
        </a:spcBef>
        <a:buNone/>
        <a:defRPr kumimoji="1" sz="4384" kern="1200">
          <a:solidFill>
            <a:schemeClr val="tx1"/>
          </a:solidFill>
          <a:latin typeface="+mj-lt"/>
          <a:ea typeface="+mj-ea"/>
          <a:cs typeface="+mj-cs"/>
        </a:defRPr>
      </a:lvl1pPr>
    </p:titleStyle>
    <p:bodyStyle>
      <a:lvl1pPr marL="227755" indent="-227755" algn="l" defTabSz="911019" rtl="0" eaLnBrk="1" latinLnBrk="0" hangingPunct="1">
        <a:lnSpc>
          <a:spcPct val="90000"/>
        </a:lnSpc>
        <a:spcBef>
          <a:spcPts val="996"/>
        </a:spcBef>
        <a:buFont typeface="Arial" panose="020B0604020202020204" pitchFamily="34" charset="0"/>
        <a:buChar char="•"/>
        <a:defRPr kumimoji="1" sz="2790" kern="1200">
          <a:solidFill>
            <a:schemeClr val="tx1"/>
          </a:solidFill>
          <a:latin typeface="+mn-lt"/>
          <a:ea typeface="+mn-ea"/>
          <a:cs typeface="+mn-cs"/>
        </a:defRPr>
      </a:lvl1pPr>
      <a:lvl2pPr marL="683264" indent="-227755" algn="l" defTabSz="911019" rtl="0" eaLnBrk="1" latinLnBrk="0" hangingPunct="1">
        <a:lnSpc>
          <a:spcPct val="90000"/>
        </a:lnSpc>
        <a:spcBef>
          <a:spcPts val="499"/>
        </a:spcBef>
        <a:buFont typeface="Arial" panose="020B0604020202020204" pitchFamily="34" charset="0"/>
        <a:buChar char="•"/>
        <a:defRPr kumimoji="1" sz="2391" kern="1200">
          <a:solidFill>
            <a:schemeClr val="tx1"/>
          </a:solidFill>
          <a:latin typeface="+mn-lt"/>
          <a:ea typeface="+mn-ea"/>
          <a:cs typeface="+mn-cs"/>
        </a:defRPr>
      </a:lvl2pPr>
      <a:lvl3pPr marL="1138773" indent="-227755" algn="l" defTabSz="911019" rtl="0" eaLnBrk="1" latinLnBrk="0" hangingPunct="1">
        <a:lnSpc>
          <a:spcPct val="90000"/>
        </a:lnSpc>
        <a:spcBef>
          <a:spcPts val="499"/>
        </a:spcBef>
        <a:buFont typeface="Arial" panose="020B0604020202020204" pitchFamily="34" charset="0"/>
        <a:buChar char="•"/>
        <a:defRPr kumimoji="1" sz="1992" kern="1200">
          <a:solidFill>
            <a:schemeClr val="tx1"/>
          </a:solidFill>
          <a:latin typeface="+mn-lt"/>
          <a:ea typeface="+mn-ea"/>
          <a:cs typeface="+mn-cs"/>
        </a:defRPr>
      </a:lvl3pPr>
      <a:lvl4pPr marL="1594283" indent="-227755" algn="l" defTabSz="911019" rtl="0" eaLnBrk="1" latinLnBrk="0" hangingPunct="1">
        <a:lnSpc>
          <a:spcPct val="90000"/>
        </a:lnSpc>
        <a:spcBef>
          <a:spcPts val="499"/>
        </a:spcBef>
        <a:buFont typeface="Arial" panose="020B0604020202020204" pitchFamily="34" charset="0"/>
        <a:buChar char="•"/>
        <a:defRPr kumimoji="1" sz="1794" kern="1200">
          <a:solidFill>
            <a:schemeClr val="tx1"/>
          </a:solidFill>
          <a:latin typeface="+mn-lt"/>
          <a:ea typeface="+mn-ea"/>
          <a:cs typeface="+mn-cs"/>
        </a:defRPr>
      </a:lvl4pPr>
      <a:lvl5pPr marL="2049791" indent="-227755" algn="l" defTabSz="911019" rtl="0" eaLnBrk="1" latinLnBrk="0" hangingPunct="1">
        <a:lnSpc>
          <a:spcPct val="90000"/>
        </a:lnSpc>
        <a:spcBef>
          <a:spcPts val="499"/>
        </a:spcBef>
        <a:buFont typeface="Arial" panose="020B0604020202020204" pitchFamily="34" charset="0"/>
        <a:buChar char="•"/>
        <a:defRPr kumimoji="1" sz="1794" kern="1200">
          <a:solidFill>
            <a:schemeClr val="tx1"/>
          </a:solidFill>
          <a:latin typeface="+mn-lt"/>
          <a:ea typeface="+mn-ea"/>
          <a:cs typeface="+mn-cs"/>
        </a:defRPr>
      </a:lvl5pPr>
      <a:lvl6pPr marL="2505300" indent="-227755" algn="l" defTabSz="911019" rtl="0" eaLnBrk="1" latinLnBrk="0" hangingPunct="1">
        <a:lnSpc>
          <a:spcPct val="90000"/>
        </a:lnSpc>
        <a:spcBef>
          <a:spcPts val="499"/>
        </a:spcBef>
        <a:buFont typeface="Arial" panose="020B0604020202020204" pitchFamily="34" charset="0"/>
        <a:buChar char="•"/>
        <a:defRPr kumimoji="1" sz="1794" kern="1200">
          <a:solidFill>
            <a:schemeClr val="tx1"/>
          </a:solidFill>
          <a:latin typeface="+mn-lt"/>
          <a:ea typeface="+mn-ea"/>
          <a:cs typeface="+mn-cs"/>
        </a:defRPr>
      </a:lvl6pPr>
      <a:lvl7pPr marL="2960810" indent="-227755" algn="l" defTabSz="911019" rtl="0" eaLnBrk="1" latinLnBrk="0" hangingPunct="1">
        <a:lnSpc>
          <a:spcPct val="90000"/>
        </a:lnSpc>
        <a:spcBef>
          <a:spcPts val="499"/>
        </a:spcBef>
        <a:buFont typeface="Arial" panose="020B0604020202020204" pitchFamily="34" charset="0"/>
        <a:buChar char="•"/>
        <a:defRPr kumimoji="1" sz="1794" kern="1200">
          <a:solidFill>
            <a:schemeClr val="tx1"/>
          </a:solidFill>
          <a:latin typeface="+mn-lt"/>
          <a:ea typeface="+mn-ea"/>
          <a:cs typeface="+mn-cs"/>
        </a:defRPr>
      </a:lvl7pPr>
      <a:lvl8pPr marL="3416319" indent="-227755" algn="l" defTabSz="911019" rtl="0" eaLnBrk="1" latinLnBrk="0" hangingPunct="1">
        <a:lnSpc>
          <a:spcPct val="90000"/>
        </a:lnSpc>
        <a:spcBef>
          <a:spcPts val="499"/>
        </a:spcBef>
        <a:buFont typeface="Arial" panose="020B0604020202020204" pitchFamily="34" charset="0"/>
        <a:buChar char="•"/>
        <a:defRPr kumimoji="1" sz="1794" kern="1200">
          <a:solidFill>
            <a:schemeClr val="tx1"/>
          </a:solidFill>
          <a:latin typeface="+mn-lt"/>
          <a:ea typeface="+mn-ea"/>
          <a:cs typeface="+mn-cs"/>
        </a:defRPr>
      </a:lvl8pPr>
      <a:lvl9pPr marL="3871828" indent="-227755" algn="l" defTabSz="911019" rtl="0" eaLnBrk="1" latinLnBrk="0" hangingPunct="1">
        <a:lnSpc>
          <a:spcPct val="90000"/>
        </a:lnSpc>
        <a:spcBef>
          <a:spcPts val="499"/>
        </a:spcBef>
        <a:buFont typeface="Arial" panose="020B0604020202020204" pitchFamily="34" charset="0"/>
        <a:buChar char="•"/>
        <a:defRPr kumimoji="1" sz="1794" kern="1200">
          <a:solidFill>
            <a:schemeClr val="tx1"/>
          </a:solidFill>
          <a:latin typeface="+mn-lt"/>
          <a:ea typeface="+mn-ea"/>
          <a:cs typeface="+mn-cs"/>
        </a:defRPr>
      </a:lvl9pPr>
    </p:bodyStyle>
    <p:otherStyle>
      <a:defPPr>
        <a:defRPr lang="en-US"/>
      </a:defPPr>
      <a:lvl1pPr marL="0" algn="l" defTabSz="911019" rtl="0" eaLnBrk="1" latinLnBrk="0" hangingPunct="1">
        <a:defRPr kumimoji="1" sz="1794" kern="1200">
          <a:solidFill>
            <a:schemeClr val="tx1"/>
          </a:solidFill>
          <a:latin typeface="+mn-lt"/>
          <a:ea typeface="+mn-ea"/>
          <a:cs typeface="+mn-cs"/>
        </a:defRPr>
      </a:lvl1pPr>
      <a:lvl2pPr marL="455509" algn="l" defTabSz="911019" rtl="0" eaLnBrk="1" latinLnBrk="0" hangingPunct="1">
        <a:defRPr kumimoji="1" sz="1794" kern="1200">
          <a:solidFill>
            <a:schemeClr val="tx1"/>
          </a:solidFill>
          <a:latin typeface="+mn-lt"/>
          <a:ea typeface="+mn-ea"/>
          <a:cs typeface="+mn-cs"/>
        </a:defRPr>
      </a:lvl2pPr>
      <a:lvl3pPr marL="911019" algn="l" defTabSz="911019" rtl="0" eaLnBrk="1" latinLnBrk="0" hangingPunct="1">
        <a:defRPr kumimoji="1" sz="1794" kern="1200">
          <a:solidFill>
            <a:schemeClr val="tx1"/>
          </a:solidFill>
          <a:latin typeface="+mn-lt"/>
          <a:ea typeface="+mn-ea"/>
          <a:cs typeface="+mn-cs"/>
        </a:defRPr>
      </a:lvl3pPr>
      <a:lvl4pPr marL="1366528" algn="l" defTabSz="911019" rtl="0" eaLnBrk="1" latinLnBrk="0" hangingPunct="1">
        <a:defRPr kumimoji="1" sz="1794" kern="1200">
          <a:solidFill>
            <a:schemeClr val="tx1"/>
          </a:solidFill>
          <a:latin typeface="+mn-lt"/>
          <a:ea typeface="+mn-ea"/>
          <a:cs typeface="+mn-cs"/>
        </a:defRPr>
      </a:lvl4pPr>
      <a:lvl5pPr marL="1822036" algn="l" defTabSz="911019" rtl="0" eaLnBrk="1" latinLnBrk="0" hangingPunct="1">
        <a:defRPr kumimoji="1" sz="1794" kern="1200">
          <a:solidFill>
            <a:schemeClr val="tx1"/>
          </a:solidFill>
          <a:latin typeface="+mn-lt"/>
          <a:ea typeface="+mn-ea"/>
          <a:cs typeface="+mn-cs"/>
        </a:defRPr>
      </a:lvl5pPr>
      <a:lvl6pPr marL="2277546" algn="l" defTabSz="911019" rtl="0" eaLnBrk="1" latinLnBrk="0" hangingPunct="1">
        <a:defRPr kumimoji="1" sz="1794" kern="1200">
          <a:solidFill>
            <a:schemeClr val="tx1"/>
          </a:solidFill>
          <a:latin typeface="+mn-lt"/>
          <a:ea typeface="+mn-ea"/>
          <a:cs typeface="+mn-cs"/>
        </a:defRPr>
      </a:lvl6pPr>
      <a:lvl7pPr marL="2733055" algn="l" defTabSz="911019" rtl="0" eaLnBrk="1" latinLnBrk="0" hangingPunct="1">
        <a:defRPr kumimoji="1" sz="1794" kern="1200">
          <a:solidFill>
            <a:schemeClr val="tx1"/>
          </a:solidFill>
          <a:latin typeface="+mn-lt"/>
          <a:ea typeface="+mn-ea"/>
          <a:cs typeface="+mn-cs"/>
        </a:defRPr>
      </a:lvl7pPr>
      <a:lvl8pPr marL="3188564" algn="l" defTabSz="911019" rtl="0" eaLnBrk="1" latinLnBrk="0" hangingPunct="1">
        <a:defRPr kumimoji="1" sz="1794" kern="1200">
          <a:solidFill>
            <a:schemeClr val="tx1"/>
          </a:solidFill>
          <a:latin typeface="+mn-lt"/>
          <a:ea typeface="+mn-ea"/>
          <a:cs typeface="+mn-cs"/>
        </a:defRPr>
      </a:lvl8pPr>
      <a:lvl9pPr marL="3644074" algn="l" defTabSz="911019" rtl="0" eaLnBrk="1" latinLnBrk="0" hangingPunct="1">
        <a:defRPr kumimoji="1" sz="179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3"/>
          <p:cNvSpPr>
            <a:spLocks noGrp="1" noChangeArrowheads="1"/>
          </p:cNvSpPr>
          <p:nvPr>
            <p:ph type="body" idx="1"/>
          </p:nvPr>
        </p:nvSpPr>
        <p:spPr>
          <a:xfrm>
            <a:off x="495300" y="1600202"/>
            <a:ext cx="89154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6" name="Rectangle 4"/>
          <p:cNvSpPr>
            <a:spLocks noGrp="1" noChangeArrowheads="1"/>
          </p:cNvSpPr>
          <p:nvPr>
            <p:ph type="dt" sz="half" idx="2"/>
          </p:nvPr>
        </p:nvSpPr>
        <p:spPr>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511">
                <a:ea typeface="ＭＳ Ｐゴシック" pitchFamily="50" charset="-128"/>
              </a:defRPr>
            </a:lvl1pPr>
          </a:lstStyle>
          <a:p>
            <a:pPr>
              <a:defRPr/>
            </a:pPr>
            <a:endParaRPr lang="en-US" altLang="ja-JP"/>
          </a:p>
        </p:txBody>
      </p:sp>
      <p:sp>
        <p:nvSpPr>
          <p:cNvPr id="1027" name="Rectangle 5"/>
          <p:cNvSpPr>
            <a:spLocks noGrp="1" noChangeArrowheads="1"/>
          </p:cNvSpPr>
          <p:nvPr>
            <p:ph type="ftr" sz="quarter" idx="3"/>
          </p:nvPr>
        </p:nvSpPr>
        <p:spPr>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511">
                <a:ea typeface="ＭＳ Ｐゴシック" pitchFamily="50" charset="-128"/>
              </a:defRPr>
            </a:lvl1pPr>
          </a:lstStyle>
          <a:p>
            <a:pPr>
              <a:defRPr/>
            </a:pPr>
            <a:endParaRPr lang="en-US" altLang="ja-JP"/>
          </a:p>
        </p:txBody>
      </p:sp>
      <p:sp>
        <p:nvSpPr>
          <p:cNvPr id="1028" name="Rectangle 6"/>
          <p:cNvSpPr>
            <a:spLocks noGrp="1" noChangeArrowheads="1"/>
          </p:cNvSpPr>
          <p:nvPr>
            <p:ph type="sldNum" sz="quarter" idx="4"/>
          </p:nvPr>
        </p:nvSpPr>
        <p:spPr>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511">
                <a:ea typeface="ＭＳ Ｐゴシック" pitchFamily="50" charset="-128"/>
              </a:defRPr>
            </a:lvl1pPr>
          </a:lstStyle>
          <a:p>
            <a:pPr>
              <a:defRPr/>
            </a:pPr>
            <a:fld id="{FFDCE21E-3BF4-4A13-BE4A-B95BE9787BE2}" type="slidenum">
              <a:rPr lang="en-US" altLang="ja-JP"/>
              <a:pPr>
                <a:defRPr/>
              </a:pPr>
              <a:t>‹#›</a:t>
            </a:fld>
            <a:endParaRPr lang="en-US" altLang="ja-JP"/>
          </a:p>
        </p:txBody>
      </p:sp>
      <p:grpSp>
        <p:nvGrpSpPr>
          <p:cNvPr id="1029" name="Group 18"/>
          <p:cNvGrpSpPr/>
          <p:nvPr userDrawn="1"/>
        </p:nvGrpSpPr>
        <p:grpSpPr>
          <a:xfrm>
            <a:off x="0" y="0"/>
            <a:ext cx="9906000" cy="546100"/>
            <a:chOff x="0" y="0"/>
            <a:chExt cx="5760" cy="344"/>
          </a:xfrm>
        </p:grpSpPr>
        <p:pic>
          <p:nvPicPr>
            <p:cNvPr id="1030" name="Picture 9" descr="mlit_top"/>
            <p:cNvPicPr>
              <a:picLocks noChangeAspect="1" noChangeArrowheads="1"/>
            </p:cNvPicPr>
            <p:nvPr userDrawn="1"/>
          </p:nvPicPr>
          <p:blipFill>
            <a:blip r:embed="rId17"/>
            <a:srcRect t="26801" b="65286"/>
            <a:stretch>
              <a:fillRect/>
            </a:stretch>
          </p:blipFill>
          <p:spPr>
            <a:xfrm>
              <a:off x="0" y="300"/>
              <a:ext cx="5760" cy="44"/>
            </a:xfrm>
            <a:prstGeom prst="rect">
              <a:avLst/>
            </a:prstGeom>
            <a:noFill/>
            <a:ln>
              <a:noFill/>
            </a:ln>
          </p:spPr>
        </p:pic>
        <p:grpSp>
          <p:nvGrpSpPr>
            <p:cNvPr id="1031" name="Group 17"/>
            <p:cNvGrpSpPr/>
            <p:nvPr userDrawn="1"/>
          </p:nvGrpSpPr>
          <p:grpSpPr>
            <a:xfrm>
              <a:off x="0" y="0"/>
              <a:ext cx="5760" cy="318"/>
              <a:chOff x="0" y="0"/>
              <a:chExt cx="5760" cy="318"/>
            </a:xfrm>
          </p:grpSpPr>
          <p:pic>
            <p:nvPicPr>
              <p:cNvPr id="1032" name="Picture 11" descr="mlit_top"/>
              <p:cNvPicPr>
                <a:picLocks noChangeAspect="1" noChangeArrowheads="1"/>
              </p:cNvPicPr>
              <p:nvPr userDrawn="1"/>
            </p:nvPicPr>
            <p:blipFill>
              <a:blip r:embed="rId18"/>
              <a:srcRect r="66945" b="42805"/>
              <a:stretch>
                <a:fillRect/>
              </a:stretch>
            </p:blipFill>
            <p:spPr>
              <a:xfrm>
                <a:off x="3856" y="0"/>
                <a:ext cx="1904" cy="318"/>
              </a:xfrm>
              <a:prstGeom prst="rect">
                <a:avLst/>
              </a:prstGeom>
              <a:noFill/>
              <a:ln>
                <a:noFill/>
              </a:ln>
            </p:spPr>
          </p:pic>
          <p:pic>
            <p:nvPicPr>
              <p:cNvPr id="1033" name="Picture 16" descr="mlit_top"/>
              <p:cNvPicPr>
                <a:picLocks noChangeAspect="1" noChangeArrowheads="1"/>
              </p:cNvPicPr>
              <p:nvPr userDrawn="1"/>
            </p:nvPicPr>
            <p:blipFill>
              <a:blip r:embed="rId19"/>
              <a:srcRect l="50000" b="42805"/>
              <a:stretch>
                <a:fillRect/>
              </a:stretch>
            </p:blipFill>
            <p:spPr>
              <a:xfrm>
                <a:off x="1043" y="0"/>
                <a:ext cx="2880" cy="318"/>
              </a:xfrm>
              <a:prstGeom prst="rect">
                <a:avLst/>
              </a:prstGeom>
              <a:noFill/>
              <a:ln>
                <a:noFill/>
              </a:ln>
            </p:spPr>
          </p:pic>
          <p:pic>
            <p:nvPicPr>
              <p:cNvPr id="1034" name="Picture 10" descr="mlit_top"/>
              <p:cNvPicPr>
                <a:picLocks noChangeAspect="1" noChangeArrowheads="1"/>
              </p:cNvPicPr>
              <p:nvPr userDrawn="1"/>
            </p:nvPicPr>
            <p:blipFill>
              <a:blip r:embed="rId19"/>
              <a:srcRect l="68906" b="42805"/>
              <a:stretch>
                <a:fillRect/>
              </a:stretch>
            </p:blipFill>
            <p:spPr>
              <a:xfrm>
                <a:off x="0" y="0"/>
                <a:ext cx="1791" cy="318"/>
              </a:xfrm>
              <a:prstGeom prst="rect">
                <a:avLst/>
              </a:prstGeom>
              <a:noFill/>
              <a:ln>
                <a:noFill/>
              </a:ln>
            </p:spPr>
          </p:pic>
        </p:grpSp>
      </p:grpSp>
      <p:sp>
        <p:nvSpPr>
          <p:cNvPr id="1035" name="Rectangle 2"/>
          <p:cNvSpPr>
            <a:spLocks noGrp="1" noChangeArrowheads="1"/>
          </p:cNvSpPr>
          <p:nvPr>
            <p:ph type="title"/>
          </p:nvPr>
        </p:nvSpPr>
        <p:spPr>
          <a:xfrm>
            <a:off x="2" y="0"/>
            <a:ext cx="5343393" cy="47625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pic>
        <p:nvPicPr>
          <p:cNvPr id="1036" name="Picture 14"/>
          <p:cNvPicPr>
            <a:picLocks noChangeAspect="1" noChangeArrowheads="1"/>
          </p:cNvPicPr>
          <p:nvPr userDrawn="1"/>
        </p:nvPicPr>
        <p:blipFill>
          <a:blip r:embed="rId20"/>
          <a:srcRect t="3670"/>
          <a:stretch>
            <a:fillRect/>
          </a:stretch>
        </p:blipFill>
        <p:spPr>
          <a:xfrm>
            <a:off x="8225765" y="2"/>
            <a:ext cx="1680236" cy="333375"/>
          </a:xfrm>
          <a:prstGeom prst="rect">
            <a:avLst/>
          </a:prstGeom>
          <a:noFill/>
          <a:ln>
            <a:noFill/>
          </a:ln>
        </p:spPr>
      </p:pic>
    </p:spTree>
    <p:extLst>
      <p:ext uri="{BB962C8B-B14F-4D97-AF65-F5344CB8AC3E}">
        <p14:creationId xmlns:p14="http://schemas.microsoft.com/office/powerpoint/2010/main" val="202765158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80" r:id="rId15"/>
  </p:sldLayoutIdLst>
  <p:hf hdr="0" dt="0"/>
  <p:txStyles>
    <p:titleStyle>
      <a:lvl1pPr algn="l" rtl="0" eaLnBrk="1" fontAlgn="base" hangingPunct="1">
        <a:spcBef>
          <a:spcPct val="0"/>
        </a:spcBef>
        <a:spcAft>
          <a:spcPct val="0"/>
        </a:spcAft>
        <a:defRPr kumimoji="1" sz="2800" b="1">
          <a:solidFill>
            <a:srgbClr val="4087C8"/>
          </a:solidFill>
          <a:latin typeface="Meiryo UI" panose="020B0604030504040204" pitchFamily="50" charset="-128"/>
          <a:ea typeface="Meiryo UI" panose="020B0604030504040204" pitchFamily="50" charset="-128"/>
          <a:cs typeface="+mj-cs"/>
        </a:defRPr>
      </a:lvl1pPr>
      <a:lvl2pPr algn="l" rtl="0" eaLnBrk="1" fontAlgn="base" hangingPunct="1">
        <a:spcBef>
          <a:spcPct val="0"/>
        </a:spcBef>
        <a:spcAft>
          <a:spcPct val="0"/>
        </a:spcAft>
        <a:defRPr kumimoji="1" sz="3022">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3022">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3022">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3022">
          <a:solidFill>
            <a:srgbClr val="4087C8"/>
          </a:solidFill>
          <a:latin typeface="HGP創英角ｺﾞｼｯｸUB" pitchFamily="50" charset="-128"/>
          <a:ea typeface="HGP創英角ｺﾞｼｯｸUB" pitchFamily="50" charset="-128"/>
        </a:defRPr>
      </a:lvl5pPr>
      <a:lvl6pPr marL="493456" algn="l" rtl="0" eaLnBrk="1" fontAlgn="base" hangingPunct="1">
        <a:spcBef>
          <a:spcPct val="0"/>
        </a:spcBef>
        <a:spcAft>
          <a:spcPct val="0"/>
        </a:spcAft>
        <a:defRPr kumimoji="1" sz="3022">
          <a:solidFill>
            <a:srgbClr val="4087C8"/>
          </a:solidFill>
          <a:latin typeface="HGP創英角ｺﾞｼｯｸUB" pitchFamily="50" charset="-128"/>
          <a:ea typeface="HGP創英角ｺﾞｼｯｸUB" pitchFamily="50" charset="-128"/>
        </a:defRPr>
      </a:lvl6pPr>
      <a:lvl7pPr marL="986912" algn="l" rtl="0" eaLnBrk="1" fontAlgn="base" hangingPunct="1">
        <a:spcBef>
          <a:spcPct val="0"/>
        </a:spcBef>
        <a:spcAft>
          <a:spcPct val="0"/>
        </a:spcAft>
        <a:defRPr kumimoji="1" sz="3022">
          <a:solidFill>
            <a:srgbClr val="4087C8"/>
          </a:solidFill>
          <a:latin typeface="HGP創英角ｺﾞｼｯｸUB" pitchFamily="50" charset="-128"/>
          <a:ea typeface="HGP創英角ｺﾞｼｯｸUB" pitchFamily="50" charset="-128"/>
        </a:defRPr>
      </a:lvl7pPr>
      <a:lvl8pPr marL="1480368" algn="l" rtl="0" eaLnBrk="1" fontAlgn="base" hangingPunct="1">
        <a:spcBef>
          <a:spcPct val="0"/>
        </a:spcBef>
        <a:spcAft>
          <a:spcPct val="0"/>
        </a:spcAft>
        <a:defRPr kumimoji="1" sz="3022">
          <a:solidFill>
            <a:srgbClr val="4087C8"/>
          </a:solidFill>
          <a:latin typeface="HGP創英角ｺﾞｼｯｸUB" pitchFamily="50" charset="-128"/>
          <a:ea typeface="HGP創英角ｺﾞｼｯｸUB" pitchFamily="50" charset="-128"/>
        </a:defRPr>
      </a:lvl8pPr>
      <a:lvl9pPr marL="1973824" algn="l" rtl="0" eaLnBrk="1" fontAlgn="base" hangingPunct="1">
        <a:spcBef>
          <a:spcPct val="0"/>
        </a:spcBef>
        <a:spcAft>
          <a:spcPct val="0"/>
        </a:spcAft>
        <a:defRPr kumimoji="1" sz="3022">
          <a:solidFill>
            <a:srgbClr val="4087C8"/>
          </a:solidFill>
          <a:latin typeface="HGP創英角ｺﾞｼｯｸUB" pitchFamily="50" charset="-128"/>
          <a:ea typeface="HGP創英角ｺﾞｼｯｸUB" pitchFamily="50" charset="-128"/>
        </a:defRPr>
      </a:lvl9pPr>
    </p:titleStyle>
    <p:bodyStyle>
      <a:lvl1pPr marL="370092" indent="-370092" algn="l" rtl="0" eaLnBrk="1" fontAlgn="base" hangingPunct="1">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cs typeface="+mn-cs"/>
        </a:defRPr>
      </a:lvl1pPr>
      <a:lvl2pPr marL="801866" indent="-308410" algn="l" rtl="0" eaLnBrk="1" fontAlgn="base" hangingPunct="1">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defRPr>
      </a:lvl2pPr>
      <a:lvl3pPr marL="1233640" indent="-246728" algn="l" rtl="0" eaLnBrk="1" fontAlgn="base" hangingPunct="1">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defRPr>
      </a:lvl3pPr>
      <a:lvl4pPr marL="1727096" indent="-246728" algn="l" rtl="0" eaLnBrk="1" fontAlgn="base" hangingPunct="1">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defRPr>
      </a:lvl4pPr>
      <a:lvl5pPr marL="2220552" indent="-246728" algn="l" rtl="0" eaLnBrk="1" fontAlgn="base" hangingPunct="1">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defRPr>
      </a:lvl5pPr>
      <a:lvl6pPr marL="2714008" indent="-246728" algn="l" rtl="0" eaLnBrk="1" fontAlgn="base" hangingPunct="1">
        <a:spcBef>
          <a:spcPct val="20000"/>
        </a:spcBef>
        <a:spcAft>
          <a:spcPct val="0"/>
        </a:spcAft>
        <a:buChar char="»"/>
        <a:defRPr kumimoji="1" sz="2159">
          <a:solidFill>
            <a:schemeClr val="tx1"/>
          </a:solidFill>
          <a:latin typeface="+mn-lt"/>
          <a:ea typeface="+mn-ea"/>
        </a:defRPr>
      </a:lvl6pPr>
      <a:lvl7pPr marL="3207464" indent="-246728" algn="l" rtl="0" eaLnBrk="1" fontAlgn="base" hangingPunct="1">
        <a:spcBef>
          <a:spcPct val="20000"/>
        </a:spcBef>
        <a:spcAft>
          <a:spcPct val="0"/>
        </a:spcAft>
        <a:buChar char="»"/>
        <a:defRPr kumimoji="1" sz="2159">
          <a:solidFill>
            <a:schemeClr val="tx1"/>
          </a:solidFill>
          <a:latin typeface="+mn-lt"/>
          <a:ea typeface="+mn-ea"/>
        </a:defRPr>
      </a:lvl7pPr>
      <a:lvl8pPr marL="3700920" indent="-246728" algn="l" rtl="0" eaLnBrk="1" fontAlgn="base" hangingPunct="1">
        <a:spcBef>
          <a:spcPct val="20000"/>
        </a:spcBef>
        <a:spcAft>
          <a:spcPct val="0"/>
        </a:spcAft>
        <a:buChar char="»"/>
        <a:defRPr kumimoji="1" sz="2159">
          <a:solidFill>
            <a:schemeClr val="tx1"/>
          </a:solidFill>
          <a:latin typeface="+mn-lt"/>
          <a:ea typeface="+mn-ea"/>
        </a:defRPr>
      </a:lvl8pPr>
      <a:lvl9pPr marL="4194376" indent="-246728" algn="l" rtl="0" eaLnBrk="1" fontAlgn="base" hangingPunct="1">
        <a:spcBef>
          <a:spcPct val="20000"/>
        </a:spcBef>
        <a:spcAft>
          <a:spcPct val="0"/>
        </a:spcAft>
        <a:buChar char="»"/>
        <a:defRPr kumimoji="1" sz="2159">
          <a:solidFill>
            <a:schemeClr val="tx1"/>
          </a:solidFill>
          <a:latin typeface="+mn-lt"/>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8.png" Type="http://schemas.openxmlformats.org/officeDocument/2006/relationships/image"/><Relationship Id="rId3" Target="../media/image9.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　</a:t>
            </a:r>
            <a:r>
              <a:rPr lang="ja-JP" altLang="en-US" dirty="0"/>
              <a:t>盛土緊急対策事業・宅地耐震化推進事業</a:t>
            </a:r>
            <a:r>
              <a:rPr lang="ja-JP" altLang="en-US" sz="1713" dirty="0"/>
              <a:t>＜盛土による災害の防止＞</a:t>
            </a:r>
            <a:endParaRPr kumimoji="1" lang="ja-JP" altLang="en-US" dirty="0"/>
          </a:p>
        </p:txBody>
      </p:sp>
      <p:sp>
        <p:nvSpPr>
          <p:cNvPr id="3" name="スライド番号プレースホルダー 2"/>
          <p:cNvSpPr>
            <a:spLocks noGrp="1"/>
          </p:cNvSpPr>
          <p:nvPr>
            <p:ph type="sldNum" sz="quarter" idx="12"/>
          </p:nvPr>
        </p:nvSpPr>
        <p:spPr>
          <a:xfrm>
            <a:off x="10139147" y="6333983"/>
            <a:ext cx="610446" cy="316663"/>
          </a:xfrm>
        </p:spPr>
        <p:txBody>
          <a:bodyPr/>
          <a:lstStyle/>
          <a:p>
            <a:pPr defTabSz="870439">
              <a:defRPr/>
            </a:pPr>
            <a:fld id="{35C1E978-A3B9-4673-8199-379729392307}" type="slidenum">
              <a:rPr lang="en-US" altLang="ja-JP">
                <a:solidFill>
                  <a:srgbClr val="000000"/>
                </a:solidFill>
              </a:rPr>
              <a:pPr defTabSz="870439">
                <a:defRPr/>
              </a:pPr>
              <a:t>1</a:t>
            </a:fld>
            <a:endParaRPr lang="en-US" altLang="ja-JP" dirty="0">
              <a:solidFill>
                <a:srgbClr val="000000"/>
              </a:solidFill>
            </a:endParaRPr>
          </a:p>
        </p:txBody>
      </p:sp>
      <p:sp>
        <p:nvSpPr>
          <p:cNvPr id="5" name="テキスト ボックス 161"/>
          <p:cNvSpPr txBox="1"/>
          <p:nvPr/>
        </p:nvSpPr>
        <p:spPr>
          <a:xfrm>
            <a:off x="250207" y="1772970"/>
            <a:ext cx="5931622" cy="268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defPPr>
              <a:defRPr lang="ja-JP"/>
            </a:defPPr>
            <a:lvl1pPr>
              <a:defRPr sz="1000">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defTabSz="870439">
              <a:defRPr/>
            </a:pPr>
            <a:r>
              <a:rPr lang="en-US" altLang="ja-JP" sz="1142" dirty="0">
                <a:solidFill>
                  <a:srgbClr val="000000"/>
                </a:solidFill>
              </a:rPr>
              <a:t>【 </a:t>
            </a:r>
            <a:r>
              <a:rPr lang="ja-JP" altLang="en-US" sz="1142" dirty="0">
                <a:solidFill>
                  <a:srgbClr val="000000"/>
                </a:solidFill>
              </a:rPr>
              <a:t>施行地区 </a:t>
            </a:r>
            <a:r>
              <a:rPr lang="en-US" altLang="ja-JP" sz="1142" dirty="0">
                <a:solidFill>
                  <a:srgbClr val="000000"/>
                </a:solidFill>
              </a:rPr>
              <a:t>】</a:t>
            </a:r>
          </a:p>
        </p:txBody>
      </p:sp>
      <p:sp>
        <p:nvSpPr>
          <p:cNvPr id="7" name="テキスト ボックス 161"/>
          <p:cNvSpPr txBox="1"/>
          <p:nvPr/>
        </p:nvSpPr>
        <p:spPr>
          <a:xfrm>
            <a:off x="289625" y="6343674"/>
            <a:ext cx="9006487" cy="34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4270" tIns="34270" rIns="34270" bIns="34270" rtlCol="0" anchor="t">
            <a:spAutoFit/>
          </a:bodyPr>
          <a:lstStyle>
            <a:defPPr>
              <a:defRPr lang="ja-JP"/>
            </a:defPPr>
            <a:lvl1pPr>
              <a:defRPr sz="1000">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defTabSz="870439">
              <a:tabLst>
                <a:tab pos="2986090" algn="l"/>
                <a:tab pos="6401355" algn="l"/>
              </a:tabLst>
              <a:defRPr/>
            </a:pPr>
            <a:r>
              <a:rPr lang="en-US" altLang="ja-JP" sz="905" dirty="0">
                <a:solidFill>
                  <a:srgbClr val="000000"/>
                </a:solidFill>
              </a:rPr>
              <a:t>※1 </a:t>
            </a:r>
            <a:r>
              <a:rPr lang="ja-JP" altLang="en-US" sz="905" dirty="0">
                <a:solidFill>
                  <a:srgbClr val="000000"/>
                </a:solidFill>
              </a:rPr>
              <a:t>盛土緊急対策事業は大規模盛土造成地以外の盛土が対象　　      </a:t>
            </a:r>
            <a:r>
              <a:rPr lang="en-US" altLang="ja-JP" sz="905" dirty="0">
                <a:solidFill>
                  <a:srgbClr val="000000"/>
                </a:solidFill>
              </a:rPr>
              <a:t>※2 </a:t>
            </a:r>
            <a:r>
              <a:rPr lang="ja-JP" altLang="en-US" sz="905" dirty="0">
                <a:solidFill>
                  <a:srgbClr val="000000"/>
                </a:solidFill>
              </a:rPr>
              <a:t>宅地耐震化推進事業は大規模盛土造成地が対象</a:t>
            </a:r>
            <a:r>
              <a:rPr lang="en-US" altLang="ja-JP" sz="905" dirty="0">
                <a:solidFill>
                  <a:srgbClr val="000000"/>
                </a:solidFill>
              </a:rPr>
              <a:t>	※3 </a:t>
            </a:r>
            <a:r>
              <a:rPr lang="ja-JP" altLang="en-US" sz="905" dirty="0">
                <a:solidFill>
                  <a:srgbClr val="000000"/>
                </a:solidFill>
              </a:rPr>
              <a:t>盛土緊急対策事業のみ</a:t>
            </a:r>
            <a:endParaRPr lang="en-US" altLang="ja-JP" sz="905" dirty="0">
              <a:solidFill>
                <a:srgbClr val="000000"/>
              </a:solidFill>
            </a:endParaRPr>
          </a:p>
          <a:p>
            <a:pPr algn="just" defTabSz="870439">
              <a:tabLst>
                <a:tab pos="2986090" algn="l"/>
                <a:tab pos="6401355" algn="l"/>
              </a:tabLst>
              <a:defRPr/>
            </a:pPr>
            <a:r>
              <a:rPr lang="en-US" altLang="ja-JP" sz="905" dirty="0">
                <a:solidFill>
                  <a:srgbClr val="000000"/>
                </a:solidFill>
              </a:rPr>
              <a:t>※4</a:t>
            </a:r>
            <a:r>
              <a:rPr lang="ja-JP" altLang="en-US" sz="905" dirty="0">
                <a:solidFill>
                  <a:srgbClr val="000000"/>
                </a:solidFill>
              </a:rPr>
              <a:t> 行為者等が確知できない場合を除く</a:t>
            </a:r>
            <a:r>
              <a:rPr lang="en-US" altLang="ja-JP" sz="905" dirty="0">
                <a:solidFill>
                  <a:srgbClr val="000000"/>
                </a:solidFill>
              </a:rPr>
              <a:t>	</a:t>
            </a:r>
            <a:r>
              <a:rPr lang="ja-JP" altLang="en-US" sz="905" dirty="0">
                <a:solidFill>
                  <a:srgbClr val="000000"/>
                </a:solidFill>
              </a:rPr>
              <a:t>　　　　　　</a:t>
            </a:r>
            <a:r>
              <a:rPr lang="en-US" altLang="ja-JP" sz="905" dirty="0">
                <a:solidFill>
                  <a:srgbClr val="000000"/>
                </a:solidFill>
              </a:rPr>
              <a:t>※5</a:t>
            </a:r>
            <a:r>
              <a:rPr lang="ja-JP" altLang="en-US" sz="905" dirty="0">
                <a:solidFill>
                  <a:srgbClr val="000000"/>
                </a:solidFill>
              </a:rPr>
              <a:t> 応急対策工事のうち適債性のあるものに限る</a:t>
            </a:r>
            <a:r>
              <a:rPr lang="en-US" altLang="ja-JP" sz="905" dirty="0">
                <a:solidFill>
                  <a:srgbClr val="000000"/>
                </a:solidFill>
              </a:rPr>
              <a:t>	※6 </a:t>
            </a:r>
            <a:r>
              <a:rPr lang="ja-JP" altLang="en-US" sz="905" dirty="0">
                <a:solidFill>
                  <a:srgbClr val="000000"/>
                </a:solidFill>
              </a:rPr>
              <a:t>盛土の撤去工事のうち適債性のないものに限る</a:t>
            </a:r>
          </a:p>
        </p:txBody>
      </p:sp>
      <p:sp>
        <p:nvSpPr>
          <p:cNvPr id="9" name="正方形/長方形 8"/>
          <p:cNvSpPr/>
          <p:nvPr/>
        </p:nvSpPr>
        <p:spPr>
          <a:xfrm>
            <a:off x="268138" y="636785"/>
            <a:ext cx="9359757" cy="533693"/>
          </a:xfrm>
          <a:prstGeom prst="rect">
            <a:avLst/>
          </a:prstGeom>
          <a:ln w="15875">
            <a:solidFill>
              <a:schemeClr val="tx1"/>
            </a:solidFill>
          </a:ln>
        </p:spPr>
        <p:txBody>
          <a:bodyPr wrap="square" lIns="68538" tIns="68538" rIns="68538" bIns="68538" anchor="ctr">
            <a:spAutoFit/>
          </a:bodyPr>
          <a:lstStyle/>
          <a:p>
            <a:pPr algn="just" defTabSz="870439">
              <a:defRPr/>
            </a:pPr>
            <a:r>
              <a:rPr lang="ja-JP" altLang="en-US" sz="1332"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行為者等による是正措置を基本としつつ、地方公共団体が実施する安全性把握のための詳細調査や盛土の撤去、擁壁設置等の対策工事に要する費用の一部を補助。</a:t>
            </a:r>
          </a:p>
        </p:txBody>
      </p:sp>
      <p:sp>
        <p:nvSpPr>
          <p:cNvPr id="10" name="テキスト ボックス 9"/>
          <p:cNvSpPr txBox="1"/>
          <p:nvPr/>
        </p:nvSpPr>
        <p:spPr bwMode="auto">
          <a:xfrm>
            <a:off x="7802891" y="2559251"/>
            <a:ext cx="1342270" cy="255498"/>
          </a:xfrm>
          <a:prstGeom prst="rect">
            <a:avLst/>
          </a:prstGeom>
          <a:noFill/>
          <a:ln w="9525">
            <a:noFill/>
            <a:miter lim="800000"/>
            <a:headEnd/>
            <a:tailEnd/>
          </a:ln>
        </p:spPr>
        <p:txBody>
          <a:bodyPr vert="horz" wrap="none" lIns="68538" tIns="68538" rIns="68538" bIns="68538" numCol="1" rtlCol="0" anchor="ctr" anchorCtr="0" compatLnSpc="1">
            <a:prstTxWarp prst="textNoShape">
              <a:avLst/>
            </a:prstTxWarp>
            <a:spAutoFit/>
          </a:bodyPr>
          <a:lstStyle/>
          <a:p>
            <a:pPr algn="ctr" defTabSz="870439">
              <a:lnSpc>
                <a:spcPct val="80000"/>
              </a:lnSpc>
              <a:defRPr/>
            </a:pPr>
            <a:r>
              <a:rPr lang="ja-JP" altLang="en-US" sz="951" dirty="0">
                <a:solidFill>
                  <a:srgbClr val="000000"/>
                </a:solidFill>
                <a:latin typeface="Meiryo UI" panose="020B0604030504040204" pitchFamily="50" charset="-128"/>
                <a:ea typeface="Meiryo UI" panose="020B0604030504040204" pitchFamily="50" charset="-128"/>
              </a:rPr>
              <a:t>盛土撤去工事のイメージ</a:t>
            </a:r>
          </a:p>
        </p:txBody>
      </p:sp>
      <p:sp>
        <p:nvSpPr>
          <p:cNvPr id="11" name="正方形/長方形 10"/>
          <p:cNvSpPr/>
          <p:nvPr/>
        </p:nvSpPr>
        <p:spPr>
          <a:xfrm>
            <a:off x="268137" y="1296353"/>
            <a:ext cx="4981181" cy="449955"/>
          </a:xfrm>
          <a:prstGeom prst="rect">
            <a:avLst/>
          </a:prstGeom>
          <a:noFill/>
          <a:ln w="9525" cap="flat" cmpd="sng" algn="ctr">
            <a:noFill/>
            <a:prstDash val="solid"/>
          </a:ln>
          <a:effectLst/>
        </p:spPr>
        <p:txBody>
          <a:bodyPr rot="0" spcFirstLastPara="0" vert="horz" wrap="square" lIns="68538" tIns="34270" rIns="68538" bIns="34270" numCol="1" spcCol="0" rtlCol="0" fromWordArt="0" anchor="ctr" anchorCtr="0" forceAA="0" compatLnSpc="1">
            <a:prstTxWarp prst="textNoShape">
              <a:avLst/>
            </a:prstTxWarp>
            <a:spAutoFit/>
          </a:bodyPr>
          <a:lstStyle/>
          <a:p>
            <a:pPr defTabSz="870439">
              <a:defRPr/>
            </a:pPr>
            <a:r>
              <a:rPr lang="en-US" altLang="ja-JP" sz="1142"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142"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対象事業 </a:t>
            </a:r>
            <a:r>
              <a:rPr lang="en-US" altLang="ja-JP" sz="1142"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p>
          <a:p>
            <a:pPr defTabSz="870439">
              <a:defRPr/>
            </a:pPr>
            <a:r>
              <a:rPr lang="ja-JP" altLang="en-US" sz="1332"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332" u="sng"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■盛土緊急対策事業</a:t>
            </a:r>
            <a:r>
              <a:rPr lang="en-US" altLang="ja-JP" sz="1332" u="sng" kern="100" baseline="300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※1</a:t>
            </a:r>
            <a:r>
              <a:rPr lang="en-US" altLang="ja-JP" sz="1332" u="sng"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332"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332" u="sng"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■宅地耐震化推進事業</a:t>
            </a:r>
            <a:r>
              <a:rPr lang="en-US" altLang="ja-JP" sz="1332" u="sng" kern="100" baseline="300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a:t>
            </a:r>
            <a:endParaRPr lang="ja-JP" altLang="en-US" sz="1332" u="sng"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2" name="図 11"/>
          <p:cNvPicPr>
            <a:picLocks noChangeAspect="1"/>
          </p:cNvPicPr>
          <p:nvPr/>
        </p:nvPicPr>
        <p:blipFill rotWithShape="1">
          <a:blip r:embed="rId2"/>
          <a:srcRect l="20075" t="32278" r="22832" b="5660"/>
          <a:stretch/>
        </p:blipFill>
        <p:spPr>
          <a:xfrm>
            <a:off x="7512788" y="1423741"/>
            <a:ext cx="1922475" cy="1130885"/>
          </a:xfrm>
          <a:prstGeom prst="rect">
            <a:avLst/>
          </a:prstGeom>
        </p:spPr>
      </p:pic>
      <p:pic>
        <p:nvPicPr>
          <p:cNvPr id="13" name="図 12" descr="ボーリング写真"/>
          <p:cNvPicPr>
            <a:picLocks noChangeAspect="1"/>
          </p:cNvPicPr>
          <p:nvPr/>
        </p:nvPicPr>
        <p:blipFill rotWithShape="1">
          <a:blip r:embed="rId3" cstate="print">
            <a:extLst>
              <a:ext uri="{28A0092B-C50C-407E-A947-70E740481C1C}">
                <a14:useLocalDpi xmlns:a14="http://schemas.microsoft.com/office/drawing/2010/main" val="0"/>
              </a:ext>
            </a:extLst>
          </a:blip>
          <a:srcRect l="5728" t="5915" r="12498" b="4540"/>
          <a:stretch/>
        </p:blipFill>
        <p:spPr bwMode="auto">
          <a:xfrm>
            <a:off x="6552347" y="1432328"/>
            <a:ext cx="747294" cy="1130885"/>
          </a:xfrm>
          <a:prstGeom prst="rect">
            <a:avLst/>
          </a:prstGeom>
          <a:noFill/>
          <a:ln>
            <a:noFill/>
          </a:ln>
        </p:spPr>
      </p:pic>
      <p:sp>
        <p:nvSpPr>
          <p:cNvPr id="14" name="テキスト ボックス 13"/>
          <p:cNvSpPr txBox="1"/>
          <p:nvPr/>
        </p:nvSpPr>
        <p:spPr bwMode="auto">
          <a:xfrm>
            <a:off x="6430389" y="2536052"/>
            <a:ext cx="991212" cy="349306"/>
          </a:xfrm>
          <a:prstGeom prst="rect">
            <a:avLst/>
          </a:prstGeom>
          <a:noFill/>
          <a:ln w="9525">
            <a:noFill/>
            <a:miter lim="800000"/>
            <a:headEnd/>
            <a:tailEnd/>
          </a:ln>
        </p:spPr>
        <p:txBody>
          <a:bodyPr vert="horz" wrap="none" lIns="68538" tIns="68538" rIns="68538" bIns="68538" numCol="1" rtlCol="0" anchor="ctr" anchorCtr="0" compatLnSpc="1">
            <a:prstTxWarp prst="textNoShape">
              <a:avLst/>
            </a:prstTxWarp>
            <a:spAutoFit/>
          </a:bodyPr>
          <a:lstStyle/>
          <a:p>
            <a:pPr algn="ctr" defTabSz="870439">
              <a:lnSpc>
                <a:spcPct val="80000"/>
              </a:lnSpc>
              <a:defRPr/>
            </a:pPr>
            <a:r>
              <a:rPr lang="ja-JP" altLang="en-US" sz="951" dirty="0">
                <a:solidFill>
                  <a:srgbClr val="000000"/>
                </a:solidFill>
                <a:latin typeface="Meiryo UI" panose="020B0604030504040204" pitchFamily="50" charset="-128"/>
                <a:ea typeface="Meiryo UI" panose="020B0604030504040204" pitchFamily="50" charset="-128"/>
              </a:rPr>
              <a:t>安全性把握調査</a:t>
            </a:r>
            <a:endParaRPr lang="en-US" altLang="ja-JP" sz="951" dirty="0">
              <a:solidFill>
                <a:srgbClr val="000000"/>
              </a:solidFill>
              <a:latin typeface="Meiryo UI" panose="020B0604030504040204" pitchFamily="50" charset="-128"/>
              <a:ea typeface="Meiryo UI" panose="020B0604030504040204" pitchFamily="50" charset="-128"/>
            </a:endParaRPr>
          </a:p>
          <a:p>
            <a:pPr algn="ctr" defTabSz="870439">
              <a:lnSpc>
                <a:spcPct val="80000"/>
              </a:lnSpc>
              <a:defRPr/>
            </a:pPr>
            <a:r>
              <a:rPr lang="ja-JP" altLang="en-US" sz="762" dirty="0">
                <a:solidFill>
                  <a:srgbClr val="000000"/>
                </a:solidFill>
                <a:latin typeface="Meiryo UI" panose="020B0604030504040204" pitchFamily="50" charset="-128"/>
                <a:ea typeface="Meiryo UI" panose="020B0604030504040204" pitchFamily="50" charset="-128"/>
              </a:rPr>
              <a:t>（ボーリング調査）</a:t>
            </a:r>
          </a:p>
        </p:txBody>
      </p:sp>
      <p:sp>
        <p:nvSpPr>
          <p:cNvPr id="15" name="テキスト ボックス 161"/>
          <p:cNvSpPr txBox="1"/>
          <p:nvPr/>
        </p:nvSpPr>
        <p:spPr>
          <a:xfrm>
            <a:off x="426227" y="1929121"/>
            <a:ext cx="5912973" cy="824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defPPr>
              <a:defRPr lang="ja-JP"/>
            </a:defPPr>
            <a:lvl1pPr>
              <a:defRPr sz="1000">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defTabSz="870439">
              <a:defRPr/>
            </a:pPr>
            <a:r>
              <a:rPr lang="ja-JP" altLang="en-US" sz="1332" dirty="0">
                <a:solidFill>
                  <a:srgbClr val="000000"/>
                </a:solidFill>
              </a:rPr>
              <a:t>　</a:t>
            </a:r>
            <a:r>
              <a:rPr lang="ja-JP" altLang="en-US" sz="1142" dirty="0">
                <a:solidFill>
                  <a:srgbClr val="000000"/>
                </a:solidFill>
              </a:rPr>
              <a:t>原則として、</a:t>
            </a:r>
            <a:r>
              <a:rPr lang="ja-JP" altLang="en-US" sz="1142" b="1" dirty="0">
                <a:solidFill>
                  <a:srgbClr val="000000"/>
                </a:solidFill>
              </a:rPr>
              <a:t>農業振興地域の整備に関する法律（昭和</a:t>
            </a:r>
            <a:r>
              <a:rPr lang="en-US" altLang="ja-JP" sz="1142" b="1" dirty="0">
                <a:solidFill>
                  <a:srgbClr val="000000"/>
                </a:solidFill>
              </a:rPr>
              <a:t>44</a:t>
            </a:r>
            <a:r>
              <a:rPr lang="ja-JP" altLang="en-US" sz="1142" b="1" dirty="0">
                <a:solidFill>
                  <a:srgbClr val="000000"/>
                </a:solidFill>
              </a:rPr>
              <a:t>年法律第</a:t>
            </a:r>
            <a:r>
              <a:rPr lang="en-US" altLang="ja-JP" sz="1142" b="1" dirty="0">
                <a:solidFill>
                  <a:srgbClr val="000000"/>
                </a:solidFill>
              </a:rPr>
              <a:t>58</a:t>
            </a:r>
            <a:r>
              <a:rPr lang="ja-JP" altLang="en-US" sz="1142" b="1" dirty="0">
                <a:solidFill>
                  <a:srgbClr val="000000"/>
                </a:solidFill>
              </a:rPr>
              <a:t>号）第</a:t>
            </a:r>
            <a:r>
              <a:rPr lang="en-US" altLang="ja-JP" sz="1142" b="1" dirty="0">
                <a:solidFill>
                  <a:srgbClr val="000000"/>
                </a:solidFill>
              </a:rPr>
              <a:t>6</a:t>
            </a:r>
            <a:r>
              <a:rPr lang="ja-JP" altLang="en-US" sz="1142" b="1" dirty="0">
                <a:solidFill>
                  <a:srgbClr val="000000"/>
                </a:solidFill>
              </a:rPr>
              <a:t>条により指定された地域又は森林法（昭和</a:t>
            </a:r>
            <a:r>
              <a:rPr lang="en-US" altLang="ja-JP" sz="1142" b="1" dirty="0">
                <a:solidFill>
                  <a:srgbClr val="000000"/>
                </a:solidFill>
              </a:rPr>
              <a:t>26</a:t>
            </a:r>
            <a:r>
              <a:rPr lang="ja-JP" altLang="en-US" sz="1142" b="1" dirty="0">
                <a:solidFill>
                  <a:srgbClr val="000000"/>
                </a:solidFill>
              </a:rPr>
              <a:t>年法律第</a:t>
            </a:r>
            <a:r>
              <a:rPr lang="en-US" altLang="ja-JP" sz="1142" b="1" dirty="0">
                <a:solidFill>
                  <a:srgbClr val="000000"/>
                </a:solidFill>
              </a:rPr>
              <a:t>249</a:t>
            </a:r>
            <a:r>
              <a:rPr lang="ja-JP" altLang="en-US" sz="1142" b="1" dirty="0">
                <a:solidFill>
                  <a:srgbClr val="000000"/>
                </a:solidFill>
              </a:rPr>
              <a:t>号）第</a:t>
            </a:r>
            <a:r>
              <a:rPr lang="en-US" altLang="ja-JP" sz="1142" b="1" dirty="0">
                <a:solidFill>
                  <a:srgbClr val="000000"/>
                </a:solidFill>
              </a:rPr>
              <a:t>5</a:t>
            </a:r>
            <a:r>
              <a:rPr lang="ja-JP" altLang="en-US" sz="1142" b="1" dirty="0">
                <a:solidFill>
                  <a:srgbClr val="000000"/>
                </a:solidFill>
              </a:rPr>
              <a:t>条第</a:t>
            </a:r>
            <a:r>
              <a:rPr lang="en-US" altLang="ja-JP" sz="1142" b="1" dirty="0">
                <a:solidFill>
                  <a:srgbClr val="000000"/>
                </a:solidFill>
              </a:rPr>
              <a:t>1</a:t>
            </a:r>
            <a:r>
              <a:rPr lang="ja-JP" altLang="en-US" sz="1142" b="1" dirty="0">
                <a:solidFill>
                  <a:srgbClr val="000000"/>
                </a:solidFill>
              </a:rPr>
              <a:t>項の地域森林計画の対象となる民有林として指定された区域以外の区域</a:t>
            </a:r>
            <a:r>
              <a:rPr lang="ja-JP" altLang="en-US" sz="1142" dirty="0">
                <a:solidFill>
                  <a:srgbClr val="000000"/>
                </a:solidFill>
              </a:rPr>
              <a:t>とする。ただし、その事業の性格上特定の地域に限定して実施することがかえってその十分な効果の発現を妨げることとなるものについては、この限りではない。</a:t>
            </a:r>
            <a:endParaRPr lang="en-US" altLang="ja-JP" sz="1142" dirty="0">
              <a:solidFill>
                <a:srgbClr val="000000"/>
              </a:solidFill>
            </a:endParaRPr>
          </a:p>
        </p:txBody>
      </p:sp>
      <p:graphicFrame>
        <p:nvGraphicFramePr>
          <p:cNvPr id="16" name="表 15"/>
          <p:cNvGraphicFramePr>
            <a:graphicFrameLocks noGrp="1"/>
          </p:cNvGraphicFramePr>
          <p:nvPr>
            <p:extLst>
              <p:ext uri="{D42A27DB-BD31-4B8C-83A1-F6EECF244321}">
                <p14:modId xmlns:p14="http://schemas.microsoft.com/office/powerpoint/2010/main" val="955874196"/>
              </p:ext>
            </p:extLst>
          </p:nvPr>
        </p:nvGraphicFramePr>
        <p:xfrm>
          <a:off x="277898" y="2850032"/>
          <a:ext cx="9355500" cy="3458155"/>
        </p:xfrm>
        <a:graphic>
          <a:graphicData uri="http://schemas.openxmlformats.org/drawingml/2006/table">
            <a:tbl>
              <a:tblPr firstRow="1" bandRow="1">
                <a:tableStyleId>{5C22544A-7EE6-4342-B048-85BDC9FD1C3A}</a:tableStyleId>
              </a:tblPr>
              <a:tblGrid>
                <a:gridCol w="445500">
                  <a:extLst>
                    <a:ext uri="{9D8B030D-6E8A-4147-A177-3AD203B41FA5}">
                      <a16:colId xmlns:a16="http://schemas.microsoft.com/office/drawing/2014/main" val="1787874860"/>
                    </a:ext>
                  </a:extLst>
                </a:gridCol>
                <a:gridCol w="2227500">
                  <a:extLst>
                    <a:ext uri="{9D8B030D-6E8A-4147-A177-3AD203B41FA5}">
                      <a16:colId xmlns:a16="http://schemas.microsoft.com/office/drawing/2014/main" val="1787183629"/>
                    </a:ext>
                  </a:extLst>
                </a:gridCol>
                <a:gridCol w="2227500">
                  <a:extLst>
                    <a:ext uri="{9D8B030D-6E8A-4147-A177-3AD203B41FA5}">
                      <a16:colId xmlns:a16="http://schemas.microsoft.com/office/drawing/2014/main" val="2911586708"/>
                    </a:ext>
                  </a:extLst>
                </a:gridCol>
                <a:gridCol w="2227500">
                  <a:extLst>
                    <a:ext uri="{9D8B030D-6E8A-4147-A177-3AD203B41FA5}">
                      <a16:colId xmlns:a16="http://schemas.microsoft.com/office/drawing/2014/main" val="4034808914"/>
                    </a:ext>
                  </a:extLst>
                </a:gridCol>
                <a:gridCol w="2227500">
                  <a:extLst>
                    <a:ext uri="{9D8B030D-6E8A-4147-A177-3AD203B41FA5}">
                      <a16:colId xmlns:a16="http://schemas.microsoft.com/office/drawing/2014/main" val="325296742"/>
                    </a:ext>
                  </a:extLst>
                </a:gridCol>
              </a:tblGrid>
              <a:tr h="411230">
                <a:tc>
                  <a:txBody>
                    <a:bodyP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34270" marR="34270" marT="34270" marB="34270"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eiryo UI" panose="020B0604030504040204" pitchFamily="50" charset="-128"/>
                          <a:ea typeface="Meiryo UI" panose="020B0604030504040204" pitchFamily="50" charset="-128"/>
                        </a:rPr>
                        <a:t>安全性把握調査等</a:t>
                      </a:r>
                      <a:endParaRPr lang="en-US" altLang="ja-JP" sz="1000" b="1"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b="1" dirty="0">
                          <a:solidFill>
                            <a:schemeClr val="tx1"/>
                          </a:solidFill>
                          <a:latin typeface="Meiryo UI" panose="020B0604030504040204" pitchFamily="50" charset="-128"/>
                          <a:ea typeface="Meiryo UI" panose="020B0604030504040204" pitchFamily="50" charset="-128"/>
                        </a:rPr>
                        <a:t>安全性把握調査、応急対策工事</a:t>
                      </a:r>
                      <a:r>
                        <a:rPr lang="ja-JP" altLang="en-US" sz="1000" b="1" dirty="0">
                          <a:solidFill>
                            <a:schemeClr val="tx1"/>
                          </a:solidFill>
                          <a:latin typeface="Meiryo UI" panose="020B0604030504040204" pitchFamily="50" charset="-128"/>
                          <a:ea typeface="Meiryo UI" panose="020B0604030504040204" pitchFamily="50" charset="-128"/>
                        </a:rPr>
                        <a:t>）</a:t>
                      </a:r>
                      <a:endParaRPr lang="en-US" altLang="ja-JP" sz="1000" b="1" dirty="0">
                        <a:solidFill>
                          <a:schemeClr val="tx1"/>
                        </a:solidFill>
                        <a:latin typeface="Meiryo UI" panose="020B0604030504040204" pitchFamily="50" charset="-128"/>
                        <a:ea typeface="Meiryo UI" panose="020B0604030504040204" pitchFamily="50" charset="-128"/>
                      </a:endParaRPr>
                    </a:p>
                  </a:txBody>
                  <a:tcPr marL="34270" marR="34270" marT="34270" marB="3427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eiryo UI" panose="020B0604030504040204" pitchFamily="50" charset="-128"/>
                          <a:ea typeface="Meiryo UI" panose="020B0604030504040204" pitchFamily="50" charset="-128"/>
                        </a:rPr>
                        <a:t>対策工事等</a:t>
                      </a:r>
                      <a:endParaRPr lang="en-US" altLang="ja-JP" sz="1000" b="1"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b="1" dirty="0">
                          <a:solidFill>
                            <a:schemeClr val="tx1"/>
                          </a:solidFill>
                          <a:latin typeface="Meiryo UI" panose="020B0604030504040204" pitchFamily="50" charset="-128"/>
                          <a:ea typeface="Meiryo UI" panose="020B0604030504040204" pitchFamily="50" charset="-128"/>
                        </a:rPr>
                        <a:t>盛土の撤去工事</a:t>
                      </a:r>
                      <a:r>
                        <a:rPr kumimoji="1" lang="en-US" altLang="ja-JP" sz="1000" b="0" baseline="30000" dirty="0">
                          <a:solidFill>
                            <a:schemeClr val="tx1"/>
                          </a:solidFill>
                          <a:latin typeface="Meiryo UI" panose="020B0604030504040204" pitchFamily="50" charset="-128"/>
                          <a:ea typeface="Meiryo UI" panose="020B0604030504040204" pitchFamily="50" charset="-128"/>
                        </a:rPr>
                        <a:t>※3</a:t>
                      </a:r>
                      <a:r>
                        <a:rPr kumimoji="1" lang="ja-JP" altLang="en-US" sz="1000" b="1" dirty="0" err="1">
                          <a:solidFill>
                            <a:schemeClr val="tx1"/>
                          </a:solidFill>
                          <a:latin typeface="Meiryo UI" panose="020B0604030504040204" pitchFamily="50" charset="-128"/>
                          <a:ea typeface="Meiryo UI" panose="020B0604030504040204" pitchFamily="50" charset="-128"/>
                        </a:rPr>
                        <a:t>、</a:t>
                      </a:r>
                      <a:r>
                        <a:rPr kumimoji="1" lang="ja-JP" altLang="en-US" sz="1000" b="1" dirty="0">
                          <a:solidFill>
                            <a:schemeClr val="tx1"/>
                          </a:solidFill>
                          <a:latin typeface="Meiryo UI" panose="020B0604030504040204" pitchFamily="50" charset="-128"/>
                          <a:ea typeface="Meiryo UI" panose="020B0604030504040204" pitchFamily="50" charset="-128"/>
                        </a:rPr>
                        <a:t>盛土の崩落防止工事</a:t>
                      </a:r>
                      <a:r>
                        <a:rPr lang="ja-JP" altLang="en-US" sz="1000" b="1" dirty="0">
                          <a:solidFill>
                            <a:schemeClr val="tx1"/>
                          </a:solidFill>
                          <a:latin typeface="Meiryo UI" panose="020B0604030504040204" pitchFamily="50" charset="-128"/>
                          <a:ea typeface="Meiryo UI" panose="020B0604030504040204" pitchFamily="50" charset="-128"/>
                        </a:rPr>
                        <a:t>）</a:t>
                      </a:r>
                      <a:endParaRPr lang="en-US" altLang="ja-JP" sz="1000" b="1" dirty="0">
                        <a:solidFill>
                          <a:schemeClr val="tx1"/>
                        </a:solidFill>
                        <a:latin typeface="Meiryo UI" panose="020B0604030504040204" pitchFamily="50" charset="-128"/>
                        <a:ea typeface="Meiryo UI" panose="020B0604030504040204" pitchFamily="50" charset="-128"/>
                      </a:endParaRPr>
                    </a:p>
                  </a:txBody>
                  <a:tcPr marL="34270" marR="34270" marT="34270" marB="3427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1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854260739"/>
                  </a:ext>
                </a:extLst>
              </a:tr>
              <a:tr h="358825">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rPr>
                        <a:t>該当</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solidFill>
                          <a:latin typeface="Meiryo UI" panose="020B0604030504040204" pitchFamily="50" charset="-128"/>
                          <a:ea typeface="Meiryo UI" panose="020B0604030504040204" pitchFamily="50" charset="-128"/>
                        </a:rPr>
                        <a:t>事業</a:t>
                      </a:r>
                    </a:p>
                  </a:txBody>
                  <a:tcPr marL="34270" marR="34270" marT="34270" marB="34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u="sng" dirty="0">
                          <a:solidFill>
                            <a:schemeClr val="tx1"/>
                          </a:solidFill>
                          <a:latin typeface="Meiryo UI" panose="020B0604030504040204" pitchFamily="50" charset="-128"/>
                          <a:ea typeface="Meiryo UI" panose="020B0604030504040204" pitchFamily="50" charset="-128"/>
                        </a:rPr>
                        <a:t>盛土緊急対策事業</a:t>
                      </a:r>
                    </a:p>
                  </a:txBody>
                  <a:tcPr marL="34270" marR="34270" marT="34270" marB="3427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u="sng" dirty="0">
                          <a:solidFill>
                            <a:schemeClr val="tx1"/>
                          </a:solidFill>
                          <a:latin typeface="Meiryo UI" panose="020B0604030504040204" pitchFamily="50" charset="-128"/>
                          <a:ea typeface="Meiryo UI" panose="020B0604030504040204" pitchFamily="50" charset="-128"/>
                        </a:rPr>
                        <a:t>盛土緊急対策事業</a:t>
                      </a:r>
                    </a:p>
                  </a:txBody>
                  <a:tcPr marL="34270" marR="34270" marT="34270" marB="34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盛土緊急対策事業</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宅地耐震化推進事業</a:t>
                      </a:r>
                    </a:p>
                  </a:txBody>
                  <a:tcPr marL="34270" marR="34270" marT="34270" marB="3427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655751379"/>
                  </a:ext>
                </a:extLst>
              </a:tr>
              <a:tr h="308423">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rPr>
                        <a:t>期限</a:t>
                      </a:r>
                    </a:p>
                  </a:txBody>
                  <a:tcPr marL="34270" marR="34270" marT="34270" marB="34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u="sng" dirty="0">
                          <a:solidFill>
                            <a:schemeClr val="tx1"/>
                          </a:solidFill>
                          <a:latin typeface="Meiryo UI" panose="020B0604030504040204" pitchFamily="50" charset="-128"/>
                          <a:ea typeface="Meiryo UI" panose="020B0604030504040204" pitchFamily="50" charset="-128"/>
                        </a:rPr>
                        <a:t>把握してから</a:t>
                      </a:r>
                      <a:r>
                        <a:rPr kumimoji="1" lang="en-US" altLang="ja-JP" sz="900" u="sng" dirty="0">
                          <a:solidFill>
                            <a:schemeClr val="tx1"/>
                          </a:solidFill>
                          <a:latin typeface="Meiryo UI" panose="020B0604030504040204" pitchFamily="50" charset="-128"/>
                          <a:ea typeface="Meiryo UI" panose="020B0604030504040204" pitchFamily="50" charset="-128"/>
                        </a:rPr>
                        <a:t>3</a:t>
                      </a:r>
                      <a:r>
                        <a:rPr kumimoji="1" lang="ja-JP" altLang="en-US" sz="900" u="sng" dirty="0">
                          <a:solidFill>
                            <a:schemeClr val="tx1"/>
                          </a:solidFill>
                          <a:latin typeface="Meiryo UI" panose="020B0604030504040204" pitchFamily="50" charset="-128"/>
                          <a:ea typeface="Meiryo UI" panose="020B0604030504040204" pitchFamily="50" charset="-128"/>
                        </a:rPr>
                        <a:t>年以内に実施</a:t>
                      </a:r>
                    </a:p>
                  </a:txBody>
                  <a:tcPr marL="34270" marR="34270" marT="34270" marB="3427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u="sng" dirty="0">
                          <a:solidFill>
                            <a:schemeClr val="tx1"/>
                          </a:solidFill>
                          <a:latin typeface="Meiryo UI" panose="020B0604030504040204" pitchFamily="50" charset="-128"/>
                          <a:ea typeface="Meiryo UI" panose="020B0604030504040204" pitchFamily="50" charset="-128"/>
                        </a:rPr>
                        <a:t>把握してから</a:t>
                      </a:r>
                      <a:r>
                        <a:rPr kumimoji="1" lang="en-US" altLang="ja-JP" sz="900" u="sng" dirty="0">
                          <a:solidFill>
                            <a:schemeClr val="tx1"/>
                          </a:solidFill>
                          <a:latin typeface="Meiryo UI" panose="020B0604030504040204" pitchFamily="50" charset="-128"/>
                          <a:ea typeface="Meiryo UI" panose="020B0604030504040204" pitchFamily="50" charset="-128"/>
                        </a:rPr>
                        <a:t>4</a:t>
                      </a:r>
                      <a:r>
                        <a:rPr kumimoji="1" lang="ja-JP" altLang="en-US" sz="900" u="sng" dirty="0">
                          <a:solidFill>
                            <a:schemeClr val="tx1"/>
                          </a:solidFill>
                          <a:latin typeface="Meiryo UI" panose="020B0604030504040204" pitchFamily="50" charset="-128"/>
                          <a:ea typeface="Meiryo UI" panose="020B0604030504040204" pitchFamily="50" charset="-128"/>
                        </a:rPr>
                        <a:t>年以内に着手</a:t>
                      </a:r>
                    </a:p>
                  </a:txBody>
                  <a:tcPr marL="34270" marR="34270" marT="34270" marB="34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令和７年度までに着手</a:t>
                      </a:r>
                    </a:p>
                  </a:txBody>
                  <a:tcPr marL="34270" marR="34270" marT="34270" marB="3427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2325571"/>
                  </a:ext>
                </a:extLst>
              </a:tr>
              <a:tr h="1267962">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rPr>
                        <a:t>要件</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34270" marR="34270" marT="34270" marB="34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00807"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500" u="sng" dirty="0">
                        <a:solidFill>
                          <a:schemeClr val="tx1"/>
                        </a:solidFill>
                        <a:latin typeface="Meiryo UI" panose="020B0604030504040204" pitchFamily="50" charset="-128"/>
                        <a:ea typeface="Meiryo UI" panose="020B0604030504040204" pitchFamily="50" charset="-128"/>
                      </a:endParaRPr>
                    </a:p>
                    <a:p>
                      <a:pPr marL="171450" marR="0" lvl="0" indent="-171450" algn="just" defTabSz="9008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900" b="1" u="sng" dirty="0">
                          <a:solidFill>
                            <a:schemeClr val="tx1"/>
                          </a:solidFill>
                          <a:latin typeface="Meiryo UI" panose="020B0604030504040204" pitchFamily="50" charset="-128"/>
                          <a:ea typeface="Meiryo UI" panose="020B0604030504040204" pitchFamily="50" charset="-128"/>
                        </a:rPr>
                        <a:t>総点検後に新たに被害を及ぼすおそれがあると把握</a:t>
                      </a:r>
                      <a:r>
                        <a:rPr kumimoji="1" lang="ja-JP" altLang="en-US" sz="900" u="sng" dirty="0">
                          <a:solidFill>
                            <a:schemeClr val="tx1"/>
                          </a:solidFill>
                          <a:latin typeface="Meiryo UI" panose="020B0604030504040204" pitchFamily="50" charset="-128"/>
                          <a:ea typeface="Meiryo UI" panose="020B0604030504040204" pitchFamily="50" charset="-128"/>
                        </a:rPr>
                        <a:t>された盛土であること</a:t>
                      </a:r>
                      <a:endParaRPr kumimoji="1" lang="en-US" altLang="ja-JP" sz="900" u="sng" dirty="0">
                        <a:solidFill>
                          <a:schemeClr val="tx1"/>
                        </a:solidFill>
                        <a:latin typeface="Meiryo UI" panose="020B0604030504040204" pitchFamily="50" charset="-128"/>
                        <a:ea typeface="Meiryo UI" panose="020B0604030504040204" pitchFamily="50" charset="-128"/>
                      </a:endParaRPr>
                    </a:p>
                    <a:p>
                      <a:pPr marL="171450" marR="0" lvl="0" indent="-171450" algn="just" defTabSz="9008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900" u="sng" dirty="0">
                          <a:solidFill>
                            <a:schemeClr val="tx1"/>
                          </a:solidFill>
                          <a:latin typeface="Meiryo UI" panose="020B0604030504040204" pitchFamily="50" charset="-128"/>
                          <a:ea typeface="Meiryo UI" panose="020B0604030504040204" pitchFamily="50" charset="-128"/>
                        </a:rPr>
                        <a:t>応急対策工事又は対策工事等のために安全性を把握する必要があること</a:t>
                      </a:r>
                      <a:endParaRPr kumimoji="1" lang="en-US" altLang="ja-JP" sz="900" u="sng" dirty="0">
                        <a:solidFill>
                          <a:schemeClr val="tx1"/>
                        </a:solidFill>
                        <a:latin typeface="Meiryo UI" panose="020B0604030504040204" pitchFamily="50" charset="-128"/>
                        <a:ea typeface="Meiryo UI" panose="020B0604030504040204" pitchFamily="50" charset="-128"/>
                      </a:endParaRPr>
                    </a:p>
                    <a:p>
                      <a:pPr marL="171450" marR="0" lvl="0" indent="-171450" algn="just" defTabSz="9008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900" u="sng" dirty="0">
                          <a:solidFill>
                            <a:schemeClr val="tx1"/>
                          </a:solidFill>
                          <a:latin typeface="Meiryo UI" panose="020B0604030504040204" pitchFamily="50" charset="-128"/>
                          <a:ea typeface="Meiryo UI" panose="020B0604030504040204" pitchFamily="50" charset="-128"/>
                        </a:rPr>
                        <a:t>盛土規制法（規制区域指定前においては、既存法令に基づくものを含む）に基づく勧告、命令等の行政指導が行われていること</a:t>
                      </a:r>
                      <a:r>
                        <a:rPr kumimoji="1" lang="en-US" altLang="ja-JP" sz="900" u="sng" baseline="30000" dirty="0">
                          <a:solidFill>
                            <a:schemeClr val="tx1"/>
                          </a:solidFill>
                          <a:latin typeface="Meiryo UI" panose="020B0604030504040204" pitchFamily="50" charset="-128"/>
                          <a:ea typeface="Meiryo UI" panose="020B0604030504040204" pitchFamily="50" charset="-128"/>
                        </a:rPr>
                        <a:t>※4</a:t>
                      </a:r>
                      <a:endParaRPr kumimoji="1" lang="en-US" altLang="ja-JP" sz="900" u="sng" dirty="0">
                        <a:solidFill>
                          <a:schemeClr val="tx1"/>
                        </a:solidFill>
                        <a:latin typeface="Meiryo UI" panose="020B0604030504040204" pitchFamily="50" charset="-128"/>
                        <a:ea typeface="Meiryo UI" panose="020B0604030504040204" pitchFamily="50" charset="-128"/>
                      </a:endParaRPr>
                    </a:p>
                  </a:txBody>
                  <a:tcPr marL="34270" marR="68538" marT="34270" marB="3427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075" marR="0" lvl="0" indent="-92075" algn="just" defTabSz="900807" rtl="0" eaLnBrk="1" fontAlgn="auto" latinLnBrk="0" hangingPunct="1">
                        <a:lnSpc>
                          <a:spcPct val="100000"/>
                        </a:lnSpc>
                        <a:spcBef>
                          <a:spcPts val="0"/>
                        </a:spcBef>
                        <a:spcAft>
                          <a:spcPts val="0"/>
                        </a:spcAft>
                        <a:buClrTx/>
                        <a:buSzTx/>
                        <a:buFontTx/>
                        <a:buNone/>
                        <a:tabLst/>
                        <a:defRPr/>
                      </a:pPr>
                      <a:endParaRPr kumimoji="1" lang="en-US" altLang="ja-JP" sz="500" u="sng" dirty="0">
                        <a:solidFill>
                          <a:schemeClr val="tx1"/>
                        </a:solidFill>
                        <a:latin typeface="Meiryo UI" panose="020B0604030504040204" pitchFamily="50" charset="-128"/>
                        <a:ea typeface="Meiryo UI" panose="020B0604030504040204" pitchFamily="50" charset="-128"/>
                      </a:endParaRPr>
                    </a:p>
                    <a:p>
                      <a:pPr marL="171450" marR="0" lvl="0" indent="-171450" algn="just" defTabSz="9008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900" b="1" u="sng" dirty="0">
                          <a:solidFill>
                            <a:schemeClr val="tx1"/>
                          </a:solidFill>
                          <a:latin typeface="Meiryo UI" panose="020B0604030504040204" pitchFamily="50" charset="-128"/>
                          <a:ea typeface="Meiryo UI" panose="020B0604030504040204" pitchFamily="50" charset="-128"/>
                        </a:rPr>
                        <a:t>総点検後に新たに被害を及ぼすおそれがあると把握</a:t>
                      </a:r>
                      <a:r>
                        <a:rPr kumimoji="1" lang="ja-JP" altLang="en-US" sz="900" u="sng" dirty="0">
                          <a:solidFill>
                            <a:schemeClr val="tx1"/>
                          </a:solidFill>
                          <a:latin typeface="Meiryo UI" panose="020B0604030504040204" pitchFamily="50" charset="-128"/>
                          <a:ea typeface="Meiryo UI" panose="020B0604030504040204" pitchFamily="50" charset="-128"/>
                        </a:rPr>
                        <a:t>された盛土であること</a:t>
                      </a:r>
                      <a:endParaRPr kumimoji="1" lang="en-US" altLang="ja-JP" sz="900" u="sng" dirty="0">
                        <a:solidFill>
                          <a:schemeClr val="tx1"/>
                        </a:solidFill>
                        <a:latin typeface="Meiryo UI" panose="020B0604030504040204" pitchFamily="50" charset="-128"/>
                        <a:ea typeface="Meiryo UI" panose="020B0604030504040204" pitchFamily="50" charset="-128"/>
                      </a:endParaRPr>
                    </a:p>
                    <a:p>
                      <a:pPr marL="171450" marR="0" lvl="0" indent="-171450" algn="just" defTabSz="9008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900" u="sng" dirty="0">
                          <a:solidFill>
                            <a:schemeClr val="tx1"/>
                          </a:solidFill>
                          <a:latin typeface="Meiryo UI" panose="020B0604030504040204" pitchFamily="50" charset="-128"/>
                          <a:ea typeface="Meiryo UI" panose="020B0604030504040204" pitchFamily="50" charset="-128"/>
                        </a:rPr>
                        <a:t>盛土規制法（規制区域指定前においては、既存法令に基づくものを含む）に基づく行政代執行による対策工事等、緊急性の高いものであること</a:t>
                      </a:r>
                      <a:endParaRPr kumimoji="1" lang="en-US" altLang="ja-JP" sz="900" u="sng" dirty="0">
                        <a:solidFill>
                          <a:schemeClr val="tx1"/>
                        </a:solidFill>
                        <a:latin typeface="Meiryo UI" panose="020B0604030504040204" pitchFamily="50" charset="-128"/>
                        <a:ea typeface="Meiryo UI" panose="020B0604030504040204" pitchFamily="50" charset="-128"/>
                      </a:endParaRPr>
                    </a:p>
                    <a:p>
                      <a:pPr marL="171450" marR="0" lvl="0" indent="-171450" algn="just" defTabSz="9008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900" u="sng" dirty="0">
                          <a:solidFill>
                            <a:schemeClr val="tx1"/>
                          </a:solidFill>
                          <a:latin typeface="Meiryo UI" panose="020B0604030504040204" pitchFamily="50" charset="-128"/>
                          <a:ea typeface="Meiryo UI" panose="020B0604030504040204" pitchFamily="50" charset="-128"/>
                        </a:rPr>
                        <a:t>行為者等に対して求償を行うこと</a:t>
                      </a:r>
                      <a:r>
                        <a:rPr kumimoji="1" lang="en-US" altLang="ja-JP" sz="900" u="sng" baseline="30000" dirty="0">
                          <a:solidFill>
                            <a:schemeClr val="tx1"/>
                          </a:solidFill>
                          <a:latin typeface="Meiryo UI" panose="020B0604030504040204" pitchFamily="50" charset="-128"/>
                          <a:ea typeface="Meiryo UI" panose="020B0604030504040204" pitchFamily="50" charset="-128"/>
                        </a:rPr>
                        <a:t>※4</a:t>
                      </a:r>
                      <a:endParaRPr kumimoji="1" lang="en-US" altLang="ja-JP" sz="900" u="sng" dirty="0">
                        <a:solidFill>
                          <a:schemeClr val="tx1"/>
                        </a:solidFill>
                        <a:latin typeface="Meiryo UI" panose="020B0604030504040204" pitchFamily="50" charset="-128"/>
                        <a:ea typeface="Meiryo UI" panose="020B0604030504040204" pitchFamily="50" charset="-128"/>
                      </a:endParaRPr>
                    </a:p>
                  </a:txBody>
                  <a:tcPr marL="34270" marR="68538" marT="34270" marB="34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buFont typeface="Arial" panose="020B0604020202020204" pitchFamily="34" charset="0"/>
                        <a:buNone/>
                      </a:pPr>
                      <a:endParaRPr kumimoji="1" lang="en-US" altLang="ja-JP" sz="500" dirty="0">
                        <a:solidFill>
                          <a:schemeClr val="tx1"/>
                        </a:solidFill>
                        <a:latin typeface="Meiryo UI" panose="020B0604030504040204" pitchFamily="50" charset="-128"/>
                        <a:ea typeface="Meiryo UI" panose="020B0604030504040204" pitchFamily="50" charset="-128"/>
                      </a:endParaRPr>
                    </a:p>
                    <a:p>
                      <a:pPr marL="171450" marR="0" lvl="0" indent="-171450" algn="just" defTabSz="9008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900" b="1" dirty="0">
                          <a:solidFill>
                            <a:schemeClr val="tx1"/>
                          </a:solidFill>
                          <a:latin typeface="Meiryo UI" panose="020B0604030504040204" pitchFamily="50" charset="-128"/>
                          <a:ea typeface="Meiryo UI" panose="020B0604030504040204" pitchFamily="50" charset="-128"/>
                        </a:rPr>
                        <a:t>対象エリアで総点検を実施</a:t>
                      </a:r>
                      <a:r>
                        <a:rPr kumimoji="1" lang="ja-JP" altLang="en-US" sz="900" dirty="0">
                          <a:solidFill>
                            <a:schemeClr val="tx1"/>
                          </a:solidFill>
                          <a:latin typeface="Meiryo UI" panose="020B0604030504040204" pitchFamily="50" charset="-128"/>
                          <a:ea typeface="Meiryo UI" panose="020B0604030504040204" pitchFamily="50" charset="-128"/>
                        </a:rPr>
                        <a:t>し、人家、公共施設等に被害を及ぼすおそれのある盛土であること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171450" marR="0" lvl="0" indent="-171450" algn="just" defTabSz="9008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900" dirty="0">
                          <a:solidFill>
                            <a:schemeClr val="tx1"/>
                          </a:solidFill>
                          <a:latin typeface="Meiryo UI" panose="020B0604030504040204" pitchFamily="50" charset="-128"/>
                          <a:ea typeface="Meiryo UI" panose="020B0604030504040204" pitchFamily="50" charset="-128"/>
                        </a:rPr>
                        <a:t>勧告、命令等の行政指導が行われていること</a:t>
                      </a:r>
                      <a:r>
                        <a:rPr kumimoji="1" lang="en-US" altLang="ja-JP" sz="900" baseline="30000" dirty="0">
                          <a:solidFill>
                            <a:schemeClr val="tx1"/>
                          </a:solidFill>
                          <a:latin typeface="Meiryo UI" panose="020B0604030504040204" pitchFamily="50" charset="-128"/>
                          <a:ea typeface="Meiryo UI" panose="020B0604030504040204" pitchFamily="50" charset="-128"/>
                        </a:rPr>
                        <a:t>※3,※4</a:t>
                      </a:r>
                    </a:p>
                    <a:p>
                      <a:pPr marL="171450" marR="0" lvl="0" indent="-171450" algn="just" defTabSz="9008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900" dirty="0">
                          <a:solidFill>
                            <a:schemeClr val="tx1"/>
                          </a:solidFill>
                          <a:latin typeface="Meiryo UI" panose="020B0604030504040204" pitchFamily="50" charset="-128"/>
                          <a:ea typeface="Meiryo UI" panose="020B0604030504040204" pitchFamily="50" charset="-128"/>
                        </a:rPr>
                        <a:t>行為者等に対して求償を行うこと</a:t>
                      </a:r>
                      <a:r>
                        <a:rPr kumimoji="1" lang="en-US" altLang="ja-JP" sz="900" baseline="30000" dirty="0">
                          <a:solidFill>
                            <a:schemeClr val="tx1"/>
                          </a:solidFill>
                          <a:latin typeface="Meiryo UI" panose="020B0604030504040204" pitchFamily="50" charset="-128"/>
                          <a:ea typeface="Meiryo UI" panose="020B0604030504040204" pitchFamily="50" charset="-128"/>
                        </a:rPr>
                        <a:t>※3,※4</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indent="0" algn="just">
                        <a:buFont typeface="Arial" panose="020B0604020202020204" pitchFamily="34" charset="0"/>
                        <a:buNone/>
                      </a:pP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34270" marR="68538" marT="34270" marB="34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075" indent="-92075" algn="just"/>
                      <a:endParaRPr kumimoji="1" lang="en-US" altLang="ja-JP" sz="500" dirty="0">
                        <a:solidFill>
                          <a:schemeClr val="tx1"/>
                        </a:solidFill>
                        <a:latin typeface="Meiryo UI" panose="020B0604030504040204" pitchFamily="50" charset="-128"/>
                        <a:ea typeface="Meiryo UI" panose="020B0604030504040204" pitchFamily="50" charset="-128"/>
                      </a:endParaRPr>
                    </a:p>
                    <a:p>
                      <a:pPr marL="92075" indent="-92075" algn="just"/>
                      <a:r>
                        <a:rPr kumimoji="1" lang="ja-JP" altLang="en-US" sz="900" dirty="0">
                          <a:solidFill>
                            <a:schemeClr val="tx1"/>
                          </a:solidFill>
                          <a:latin typeface="Meiryo UI" panose="020B0604030504040204" pitchFamily="50" charset="-128"/>
                          <a:ea typeface="Meiryo UI" panose="020B0604030504040204" pitchFamily="50" charset="-128"/>
                        </a:rPr>
                        <a:t>　左記に加え、</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92075" indent="-92075" algn="just"/>
                      <a:endParaRPr kumimoji="1" lang="en-US" altLang="ja-JP" sz="300" dirty="0">
                        <a:solidFill>
                          <a:schemeClr val="tx1"/>
                        </a:solidFill>
                        <a:latin typeface="Meiryo UI" panose="020B0604030504040204" pitchFamily="50" charset="-128"/>
                        <a:ea typeface="Meiryo UI" panose="020B0604030504040204" pitchFamily="50" charset="-128"/>
                      </a:endParaRPr>
                    </a:p>
                    <a:p>
                      <a:pPr marL="171450" indent="-171450" algn="just">
                        <a:buFont typeface="Wingdings" panose="05000000000000000000" pitchFamily="2" charset="2"/>
                        <a:buChar char="Ø"/>
                      </a:pPr>
                      <a:r>
                        <a:rPr kumimoji="1" lang="ja-JP" altLang="en-US" sz="900" dirty="0">
                          <a:solidFill>
                            <a:schemeClr val="tx1"/>
                          </a:solidFill>
                          <a:latin typeface="Meiryo UI" panose="020B0604030504040204" pitchFamily="50" charset="-128"/>
                          <a:ea typeface="Meiryo UI" panose="020B0604030504040204" pitchFamily="50" charset="-128"/>
                        </a:rPr>
                        <a:t>地下水と降雨により崩落のおそれがあること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171450" indent="-171450" algn="just">
                        <a:buFont typeface="Wingdings" panose="05000000000000000000" pitchFamily="2" charset="2"/>
                        <a:buChar char="Ø"/>
                      </a:pPr>
                      <a:r>
                        <a:rPr kumimoji="1" lang="ja-JP" altLang="en-US" sz="900" dirty="0">
                          <a:solidFill>
                            <a:schemeClr val="tx1"/>
                          </a:solidFill>
                          <a:latin typeface="Meiryo UI" panose="020B0604030504040204" pitchFamily="50" charset="-128"/>
                          <a:ea typeface="Meiryo UI" panose="020B0604030504040204" pitchFamily="50" charset="-128"/>
                        </a:rPr>
                        <a:t>一定規模の人家や重要な公共施設等に被害を及ぼすおそれがあること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indent="0" algn="just">
                        <a:buFont typeface="Wingdings" panose="05000000000000000000" pitchFamily="2" charset="2"/>
                        <a:buNone/>
                      </a:pPr>
                      <a:endParaRPr kumimoji="1" lang="en-US" altLang="ja-JP" sz="300" dirty="0">
                        <a:solidFill>
                          <a:schemeClr val="tx1"/>
                        </a:solidFill>
                        <a:latin typeface="Meiryo UI" panose="020B0604030504040204" pitchFamily="50" charset="-128"/>
                        <a:ea typeface="Meiryo UI" panose="020B0604030504040204" pitchFamily="50" charset="-128"/>
                      </a:endParaRPr>
                    </a:p>
                    <a:p>
                      <a:pPr marL="92075" indent="-92075" algn="just"/>
                      <a:r>
                        <a:rPr kumimoji="1" lang="ja-JP" altLang="en-US" sz="900" dirty="0">
                          <a:solidFill>
                            <a:schemeClr val="tx1"/>
                          </a:solidFill>
                          <a:latin typeface="Meiryo UI" panose="020B0604030504040204" pitchFamily="50" charset="-128"/>
                          <a:ea typeface="Meiryo UI" panose="020B0604030504040204" pitchFamily="50" charset="-128"/>
                        </a:rPr>
                        <a:t>　等の要件を満たす緊急性の高い</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92075" indent="-92075" algn="just"/>
                      <a:r>
                        <a:rPr kumimoji="1" lang="ja-JP" altLang="en-US" sz="900" dirty="0">
                          <a:solidFill>
                            <a:schemeClr val="tx1"/>
                          </a:solidFill>
                          <a:latin typeface="Meiryo UI" panose="020B0604030504040204" pitchFamily="50" charset="-128"/>
                          <a:ea typeface="Meiryo UI" panose="020B0604030504040204" pitchFamily="50" charset="-128"/>
                        </a:rPr>
                        <a:t>　盛土であること</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34270" marR="68538" marT="34270" marB="3427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998974"/>
                  </a:ext>
                </a:extLst>
              </a:tr>
              <a:tr h="274154">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rPr>
                        <a:t>国費率</a:t>
                      </a:r>
                    </a:p>
                  </a:txBody>
                  <a:tcPr marL="34270" marR="34270" marT="34270" marB="34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92075" marR="0" lvl="0" indent="-92075" algn="ctr" defTabSz="900807"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Meiryo UI" panose="020B0604030504040204" pitchFamily="50" charset="-128"/>
                          <a:ea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en-US" altLang="ja-JP" sz="1000" b="1" dirty="0">
                          <a:solidFill>
                            <a:schemeClr val="tx1"/>
                          </a:solidFill>
                          <a:latin typeface="Meiryo UI" panose="020B0604030504040204" pitchFamily="50" charset="-128"/>
                          <a:ea typeface="Meiryo UI" panose="020B0604030504040204" pitchFamily="50" charset="-128"/>
                        </a:rPr>
                        <a:t>2</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34270" marR="34270" marT="34270" marB="3427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92075" marR="0" lvl="0" indent="-92075" algn="just" defTabSz="900807"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indent="0" algn="just">
                        <a:buFont typeface="Arial" panose="020B0604020202020204" pitchFamily="34" charset="0"/>
                        <a:buNone/>
                      </a:pP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075" marR="0" lvl="0" indent="-92075" algn="ctr" defTabSz="900807"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Meiryo UI" panose="020B0604030504040204" pitchFamily="50" charset="-128"/>
                          <a:ea typeface="Meiryo UI" panose="020B0604030504040204" pitchFamily="50" charset="-128"/>
                        </a:rPr>
                        <a:t>2</a:t>
                      </a: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en-US" altLang="ja-JP" sz="1000" b="1" dirty="0">
                          <a:solidFill>
                            <a:schemeClr val="tx1"/>
                          </a:solidFill>
                          <a:latin typeface="Meiryo UI" panose="020B0604030504040204" pitchFamily="50" charset="-128"/>
                          <a:ea typeface="Meiryo UI" panose="020B0604030504040204" pitchFamily="50" charset="-128"/>
                        </a:rPr>
                        <a:t>3</a:t>
                      </a:r>
                      <a:endParaRPr kumimoji="1" lang="en-US" altLang="ja-JP" sz="1000" b="1" baseline="30000" dirty="0">
                        <a:solidFill>
                          <a:schemeClr val="tx1"/>
                        </a:solidFill>
                        <a:latin typeface="Meiryo UI" panose="020B0604030504040204" pitchFamily="50" charset="-128"/>
                        <a:ea typeface="Meiryo UI" panose="020B0604030504040204" pitchFamily="50" charset="-128"/>
                      </a:endParaRPr>
                    </a:p>
                  </a:txBody>
                  <a:tcPr marL="34270" marR="34270" marT="34270" marB="3427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4336145"/>
                  </a:ext>
                </a:extLst>
              </a:tr>
              <a:tr h="721682">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rPr>
                        <a:t>地方</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solidFill>
                          <a:latin typeface="Meiryo UI" panose="020B0604030504040204" pitchFamily="50" charset="-128"/>
                          <a:ea typeface="Meiryo UI" panose="020B0604030504040204" pitchFamily="50" charset="-128"/>
                        </a:rPr>
                        <a:t>財政</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solidFill>
                          <a:latin typeface="Meiryo UI" panose="020B0604030504040204" pitchFamily="50" charset="-128"/>
                          <a:ea typeface="Meiryo UI" panose="020B0604030504040204" pitchFamily="50" charset="-128"/>
                        </a:rPr>
                        <a:t>措置</a:t>
                      </a:r>
                    </a:p>
                  </a:txBody>
                  <a:tcPr marL="34270" marR="34270" marT="34270" marB="34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tabLst>
                          <a:tab pos="1524000" algn="l"/>
                        </a:tabLst>
                      </a:pPr>
                      <a:r>
                        <a:rPr lang="ja-JP" altLang="en-US" sz="1000" b="1" dirty="0">
                          <a:solidFill>
                            <a:schemeClr val="tx1"/>
                          </a:solidFill>
                          <a:latin typeface="Meiryo UI" panose="020B0604030504040204" pitchFamily="50" charset="-128"/>
                          <a:ea typeface="Meiryo UI" panose="020B0604030504040204" pitchFamily="50" charset="-128"/>
                        </a:rPr>
                        <a:t>公共事業等債</a:t>
                      </a:r>
                      <a:r>
                        <a:rPr lang="en-US" altLang="ja-JP" sz="1000" b="0" baseline="30000" dirty="0">
                          <a:solidFill>
                            <a:schemeClr val="tx1"/>
                          </a:solidFill>
                          <a:latin typeface="Meiryo UI" panose="020B0604030504040204" pitchFamily="50" charset="-128"/>
                          <a:ea typeface="Meiryo UI" panose="020B0604030504040204" pitchFamily="50" charset="-128"/>
                        </a:rPr>
                        <a:t>※5</a:t>
                      </a:r>
                    </a:p>
                    <a:p>
                      <a:pPr algn="ctr">
                        <a:tabLst>
                          <a:tab pos="1524000" algn="l"/>
                        </a:tabLst>
                      </a:pPr>
                      <a:r>
                        <a:rPr lang="ja-JP" altLang="en-US" sz="900" dirty="0">
                          <a:solidFill>
                            <a:schemeClr val="tx1"/>
                          </a:solidFill>
                          <a:latin typeface="Meiryo UI" panose="020B0604030504040204" pitchFamily="50" charset="-128"/>
                          <a:ea typeface="Meiryo UI" panose="020B0604030504040204" pitchFamily="50" charset="-128"/>
                        </a:rPr>
                        <a:t>（充当率</a:t>
                      </a:r>
                      <a:r>
                        <a:rPr lang="en-US" altLang="ja-JP" sz="900" dirty="0">
                          <a:solidFill>
                            <a:schemeClr val="tx1"/>
                          </a:solidFill>
                          <a:latin typeface="Meiryo UI" panose="020B0604030504040204" pitchFamily="50" charset="-128"/>
                          <a:ea typeface="Meiryo UI" panose="020B0604030504040204" pitchFamily="50" charset="-128"/>
                        </a:rPr>
                        <a:t>90</a:t>
                      </a:r>
                      <a:r>
                        <a:rPr lang="ja-JP" altLang="en-US" sz="900" dirty="0">
                          <a:solidFill>
                            <a:schemeClr val="tx1"/>
                          </a:solidFill>
                          <a:latin typeface="Meiryo UI" panose="020B0604030504040204" pitchFamily="50" charset="-128"/>
                          <a:ea typeface="Meiryo UI" panose="020B0604030504040204" pitchFamily="50" charset="-128"/>
                        </a:rPr>
                        <a:t>％、措置率</a:t>
                      </a:r>
                      <a:r>
                        <a:rPr lang="en-US" altLang="ja-JP" sz="900" dirty="0">
                          <a:solidFill>
                            <a:schemeClr val="tx1"/>
                          </a:solidFill>
                          <a:latin typeface="Meiryo UI" panose="020B0604030504040204" pitchFamily="50" charset="-128"/>
                          <a:ea typeface="Meiryo UI" panose="020B0604030504040204" pitchFamily="50" charset="-128"/>
                        </a:rPr>
                        <a:t>20</a:t>
                      </a:r>
                      <a:r>
                        <a:rPr lang="ja-JP" altLang="en-US" sz="900" dirty="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pPr algn="ctr">
                        <a:tabLst>
                          <a:tab pos="1524000" algn="l"/>
                        </a:tabLst>
                      </a:pPr>
                      <a:endParaRPr lang="en-US" altLang="ja-JP" sz="500" dirty="0">
                        <a:solidFill>
                          <a:schemeClr val="tx1"/>
                        </a:solidFill>
                        <a:latin typeface="Meiryo UI" panose="020B0604030504040204" pitchFamily="50" charset="-128"/>
                        <a:ea typeface="Meiryo UI" panose="020B0604030504040204" pitchFamily="50" charset="-128"/>
                      </a:endParaRPr>
                    </a:p>
                    <a:p>
                      <a:pPr algn="ctr">
                        <a:tabLst>
                          <a:tab pos="1524000" algn="l"/>
                        </a:tabLst>
                      </a:pPr>
                      <a:r>
                        <a:rPr lang="ja-JP" altLang="en-US" sz="1000" b="1" dirty="0">
                          <a:solidFill>
                            <a:schemeClr val="tx1"/>
                          </a:solidFill>
                          <a:latin typeface="Meiryo UI" panose="020B0604030504040204" pitchFamily="50" charset="-128"/>
                          <a:ea typeface="Meiryo UI" panose="020B0604030504040204" pitchFamily="50" charset="-128"/>
                        </a:rPr>
                        <a:t>特別交付税</a:t>
                      </a:r>
                      <a:endParaRPr lang="en-US" altLang="ja-JP" sz="1000" b="0" baseline="30000" dirty="0">
                        <a:solidFill>
                          <a:schemeClr val="tx1"/>
                        </a:solidFill>
                        <a:latin typeface="Meiryo UI" panose="020B0604030504040204" pitchFamily="50" charset="-128"/>
                        <a:ea typeface="Meiryo UI" panose="020B0604030504040204" pitchFamily="50" charset="-128"/>
                      </a:endParaRPr>
                    </a:p>
                    <a:p>
                      <a:pPr algn="ctr">
                        <a:tabLst>
                          <a:tab pos="1524000" algn="l"/>
                        </a:tabLst>
                      </a:pPr>
                      <a:r>
                        <a:rPr lang="ja-JP" altLang="en-US" sz="900" dirty="0">
                          <a:solidFill>
                            <a:schemeClr val="tx1"/>
                          </a:solidFill>
                          <a:latin typeface="Meiryo UI" panose="020B0604030504040204" pitchFamily="50" charset="-128"/>
                          <a:ea typeface="Meiryo UI" panose="020B0604030504040204" pitchFamily="50" charset="-128"/>
                        </a:rPr>
                        <a:t>（措置率</a:t>
                      </a:r>
                      <a:r>
                        <a:rPr lang="en-US" altLang="zh-TW" sz="900" dirty="0">
                          <a:solidFill>
                            <a:schemeClr val="tx1"/>
                          </a:solidFill>
                          <a:latin typeface="Meiryo UI" panose="020B0604030504040204" pitchFamily="50" charset="-128"/>
                          <a:ea typeface="Meiryo UI" panose="020B0604030504040204" pitchFamily="50" charset="-128"/>
                        </a:rPr>
                        <a:t>50%</a:t>
                      </a:r>
                      <a:r>
                        <a:rPr lang="ja-JP" altLang="en-US" sz="900" dirty="0">
                          <a:solidFill>
                            <a:schemeClr val="tx1"/>
                          </a:solidFill>
                          <a:latin typeface="Meiryo UI" panose="020B0604030504040204" pitchFamily="50" charset="-128"/>
                          <a:ea typeface="Meiryo UI" panose="020B0604030504040204" pitchFamily="50" charset="-128"/>
                        </a:rPr>
                        <a:t>）</a:t>
                      </a:r>
                    </a:p>
                  </a:txBody>
                  <a:tcPr marL="34270" marR="34270" marT="34270" marB="3427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2">
                  <a:txBody>
                    <a:bodyPr/>
                    <a:lstStyle/>
                    <a:p>
                      <a:pPr algn="ctr">
                        <a:tabLst>
                          <a:tab pos="1524000" algn="l"/>
                        </a:tabLst>
                      </a:pPr>
                      <a:r>
                        <a:rPr lang="ja-JP" altLang="en-US" sz="1000" b="1" dirty="0">
                          <a:solidFill>
                            <a:schemeClr val="tx1"/>
                          </a:solidFill>
                          <a:latin typeface="Meiryo UI" panose="020B0604030504040204" pitchFamily="50" charset="-128"/>
                          <a:ea typeface="Meiryo UI" panose="020B0604030504040204" pitchFamily="50" charset="-128"/>
                        </a:rPr>
                        <a:t>公共事業等債</a:t>
                      </a:r>
                      <a:endParaRPr lang="en-US" altLang="ja-JP" sz="1000" b="0" baseline="30000" dirty="0">
                        <a:solidFill>
                          <a:schemeClr val="tx1"/>
                        </a:solidFill>
                        <a:latin typeface="Meiryo UI" panose="020B0604030504040204" pitchFamily="50" charset="-128"/>
                        <a:ea typeface="Meiryo UI" panose="020B0604030504040204" pitchFamily="50" charset="-128"/>
                      </a:endParaRPr>
                    </a:p>
                    <a:p>
                      <a:pPr algn="ctr">
                        <a:tabLst>
                          <a:tab pos="1524000" algn="l"/>
                        </a:tabLst>
                      </a:pPr>
                      <a:r>
                        <a:rPr lang="ja-JP" altLang="en-US" sz="900" dirty="0">
                          <a:solidFill>
                            <a:schemeClr val="tx1"/>
                          </a:solidFill>
                          <a:latin typeface="Meiryo UI" panose="020B0604030504040204" pitchFamily="50" charset="-128"/>
                          <a:ea typeface="Meiryo UI" panose="020B0604030504040204" pitchFamily="50" charset="-128"/>
                        </a:rPr>
                        <a:t>（充当率</a:t>
                      </a:r>
                      <a:r>
                        <a:rPr lang="en-US" altLang="ja-JP" sz="900" dirty="0">
                          <a:solidFill>
                            <a:schemeClr val="tx1"/>
                          </a:solidFill>
                          <a:latin typeface="Meiryo UI" panose="020B0604030504040204" pitchFamily="50" charset="-128"/>
                          <a:ea typeface="Meiryo UI" panose="020B0604030504040204" pitchFamily="50" charset="-128"/>
                        </a:rPr>
                        <a:t>90</a:t>
                      </a:r>
                      <a:r>
                        <a:rPr lang="ja-JP" altLang="en-US" sz="900" dirty="0">
                          <a:solidFill>
                            <a:schemeClr val="tx1"/>
                          </a:solidFill>
                          <a:latin typeface="Meiryo UI" panose="020B0604030504040204" pitchFamily="50" charset="-128"/>
                          <a:ea typeface="Meiryo UI" panose="020B0604030504040204" pitchFamily="50" charset="-128"/>
                        </a:rPr>
                        <a:t>％、措置率</a:t>
                      </a:r>
                      <a:r>
                        <a:rPr lang="en-US" altLang="ja-JP" sz="900" dirty="0">
                          <a:solidFill>
                            <a:schemeClr val="tx1"/>
                          </a:solidFill>
                          <a:latin typeface="Meiryo UI" panose="020B0604030504040204" pitchFamily="50" charset="-128"/>
                          <a:ea typeface="Meiryo UI" panose="020B0604030504040204" pitchFamily="50" charset="-128"/>
                        </a:rPr>
                        <a:t>20</a:t>
                      </a:r>
                      <a:r>
                        <a:rPr lang="ja-JP" altLang="en-US" sz="900" dirty="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pPr algn="ctr">
                        <a:tabLst>
                          <a:tab pos="1524000" algn="l"/>
                        </a:tabLst>
                      </a:pPr>
                      <a:endParaRPr lang="en-US" altLang="ja-JP" sz="500" dirty="0">
                        <a:solidFill>
                          <a:schemeClr val="tx1"/>
                        </a:solidFill>
                        <a:latin typeface="Meiryo UI" panose="020B0604030504040204" pitchFamily="50" charset="-128"/>
                        <a:ea typeface="Meiryo UI" panose="020B0604030504040204" pitchFamily="50" charset="-128"/>
                      </a:endParaRPr>
                    </a:p>
                    <a:p>
                      <a:pPr algn="ctr">
                        <a:tabLst>
                          <a:tab pos="1524000" algn="l"/>
                        </a:tabLst>
                      </a:pPr>
                      <a:r>
                        <a:rPr lang="ja-JP" altLang="en-US" sz="1000" b="1" dirty="0">
                          <a:solidFill>
                            <a:schemeClr val="tx1"/>
                          </a:solidFill>
                          <a:latin typeface="Meiryo UI" panose="020B0604030504040204" pitchFamily="50" charset="-128"/>
                          <a:ea typeface="Meiryo UI" panose="020B0604030504040204" pitchFamily="50" charset="-128"/>
                        </a:rPr>
                        <a:t>特別交付税</a:t>
                      </a:r>
                      <a:r>
                        <a:rPr lang="en-US" altLang="ja-JP" sz="1000" b="0" baseline="30000" dirty="0">
                          <a:solidFill>
                            <a:schemeClr val="tx1"/>
                          </a:solidFill>
                          <a:latin typeface="Meiryo UI" panose="020B0604030504040204" pitchFamily="50" charset="-128"/>
                          <a:ea typeface="Meiryo UI" panose="020B0604030504040204" pitchFamily="50" charset="-128"/>
                        </a:rPr>
                        <a:t>※6</a:t>
                      </a:r>
                    </a:p>
                    <a:p>
                      <a:pPr algn="ctr">
                        <a:tabLst>
                          <a:tab pos="1524000" algn="l"/>
                        </a:tabLst>
                      </a:pPr>
                      <a:r>
                        <a:rPr lang="ja-JP" altLang="en-US" sz="900" dirty="0">
                          <a:solidFill>
                            <a:schemeClr val="tx1"/>
                          </a:solidFill>
                          <a:latin typeface="Meiryo UI" panose="020B0604030504040204" pitchFamily="50" charset="-128"/>
                          <a:ea typeface="Meiryo UI" panose="020B0604030504040204" pitchFamily="50" charset="-128"/>
                        </a:rPr>
                        <a:t>（措置率</a:t>
                      </a:r>
                      <a:r>
                        <a:rPr lang="en-US" altLang="zh-TW" sz="900" dirty="0">
                          <a:solidFill>
                            <a:schemeClr val="tx1"/>
                          </a:solidFill>
                          <a:latin typeface="Meiryo UI" panose="020B0604030504040204" pitchFamily="50" charset="-128"/>
                          <a:ea typeface="Meiryo UI" panose="020B0604030504040204" pitchFamily="50" charset="-128"/>
                        </a:rPr>
                        <a:t>50%</a:t>
                      </a:r>
                      <a:r>
                        <a:rPr lang="ja-JP" altLang="en-US" sz="900" dirty="0">
                          <a:solidFill>
                            <a:schemeClr val="tx1"/>
                          </a:solidFill>
                          <a:latin typeface="Meiryo UI" panose="020B0604030504040204" pitchFamily="50" charset="-128"/>
                          <a:ea typeface="Meiryo UI" panose="020B0604030504040204" pitchFamily="50" charset="-128"/>
                        </a:rPr>
                        <a:t>）</a:t>
                      </a:r>
                    </a:p>
                  </a:txBody>
                  <a:tcPr marL="34270" marR="34270" marT="34270" marB="34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indent="0" algn="just">
                        <a:buFont typeface="Arial" panose="020B0604020202020204" pitchFamily="34" charset="0"/>
                        <a:buNone/>
                      </a:pP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1524000" algn="l"/>
                        </a:tabLst>
                      </a:pPr>
                      <a:r>
                        <a:rPr lang="ja-JP" altLang="en-US" sz="1000" b="1" dirty="0">
                          <a:solidFill>
                            <a:schemeClr val="tx1"/>
                          </a:solidFill>
                          <a:latin typeface="Meiryo UI" panose="020B0604030504040204" pitchFamily="50" charset="-128"/>
                          <a:ea typeface="Meiryo UI" panose="020B0604030504040204" pitchFamily="50" charset="-128"/>
                        </a:rPr>
                        <a:t>公共事業等債</a:t>
                      </a:r>
                      <a:endParaRPr lang="en-US" altLang="ja-JP" sz="1000" b="0" baseline="30000" dirty="0">
                        <a:solidFill>
                          <a:schemeClr val="tx1"/>
                        </a:solidFill>
                        <a:latin typeface="Meiryo UI" panose="020B0604030504040204" pitchFamily="50" charset="-128"/>
                        <a:ea typeface="Meiryo UI" panose="020B0604030504040204" pitchFamily="50" charset="-128"/>
                      </a:endParaRPr>
                    </a:p>
                    <a:p>
                      <a:pPr algn="ctr">
                        <a:tabLst>
                          <a:tab pos="1524000" algn="l"/>
                        </a:tabLst>
                      </a:pPr>
                      <a:r>
                        <a:rPr lang="ja-JP" altLang="en-US" sz="900" dirty="0">
                          <a:solidFill>
                            <a:schemeClr val="tx1"/>
                          </a:solidFill>
                          <a:latin typeface="Meiryo UI" panose="020B0604030504040204" pitchFamily="50" charset="-128"/>
                          <a:ea typeface="Meiryo UI" panose="020B0604030504040204" pitchFamily="50" charset="-128"/>
                        </a:rPr>
                        <a:t>（充当率</a:t>
                      </a:r>
                      <a:r>
                        <a:rPr lang="en-US" altLang="ja-JP" sz="900" dirty="0">
                          <a:solidFill>
                            <a:schemeClr val="tx1"/>
                          </a:solidFill>
                          <a:latin typeface="Meiryo UI" panose="020B0604030504040204" pitchFamily="50" charset="-128"/>
                          <a:ea typeface="Meiryo UI" panose="020B0604030504040204" pitchFamily="50" charset="-128"/>
                        </a:rPr>
                        <a:t>90</a:t>
                      </a:r>
                      <a:r>
                        <a:rPr lang="ja-JP" altLang="en-US" sz="900" dirty="0">
                          <a:solidFill>
                            <a:schemeClr val="tx1"/>
                          </a:solidFill>
                          <a:latin typeface="Meiryo UI" panose="020B0604030504040204" pitchFamily="50" charset="-128"/>
                          <a:ea typeface="Meiryo UI" panose="020B0604030504040204" pitchFamily="50" charset="-128"/>
                        </a:rPr>
                        <a:t>％、措置率</a:t>
                      </a:r>
                      <a:r>
                        <a:rPr lang="en-US" altLang="ja-JP" sz="900" dirty="0">
                          <a:solidFill>
                            <a:schemeClr val="tx1"/>
                          </a:solidFill>
                          <a:latin typeface="Meiryo UI" panose="020B0604030504040204" pitchFamily="50" charset="-128"/>
                          <a:ea typeface="Meiryo UI" panose="020B0604030504040204" pitchFamily="50" charset="-128"/>
                        </a:rPr>
                        <a:t>45</a:t>
                      </a:r>
                      <a:r>
                        <a:rPr lang="ja-JP" altLang="en-US" sz="900" dirty="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pPr algn="ctr">
                        <a:tabLst>
                          <a:tab pos="1524000" algn="l"/>
                        </a:tabLst>
                      </a:pPr>
                      <a:endParaRPr lang="en-US" altLang="ja-JP" sz="500" dirty="0">
                        <a:solidFill>
                          <a:schemeClr val="tx1"/>
                        </a:solidFill>
                        <a:latin typeface="Meiryo UI" panose="020B0604030504040204" pitchFamily="50" charset="-128"/>
                        <a:ea typeface="Meiryo UI" panose="020B0604030504040204" pitchFamily="50" charset="-128"/>
                      </a:endParaRPr>
                    </a:p>
                    <a:p>
                      <a:pPr algn="ctr">
                        <a:tabLst>
                          <a:tab pos="1524000" algn="l"/>
                        </a:tabLst>
                      </a:pPr>
                      <a:r>
                        <a:rPr lang="ja-JP" altLang="en-US" sz="1000" b="1" dirty="0">
                          <a:solidFill>
                            <a:schemeClr val="tx1"/>
                          </a:solidFill>
                          <a:latin typeface="Meiryo UI" panose="020B0604030504040204" pitchFamily="50" charset="-128"/>
                          <a:ea typeface="Meiryo UI" panose="020B0604030504040204" pitchFamily="50" charset="-128"/>
                        </a:rPr>
                        <a:t>特別交付税</a:t>
                      </a:r>
                      <a:r>
                        <a:rPr lang="en-US" altLang="ja-JP" sz="1000" b="0" baseline="30000" dirty="0">
                          <a:solidFill>
                            <a:schemeClr val="tx1"/>
                          </a:solidFill>
                          <a:latin typeface="Meiryo UI" panose="020B0604030504040204" pitchFamily="50" charset="-128"/>
                          <a:ea typeface="Meiryo UI" panose="020B0604030504040204" pitchFamily="50" charset="-128"/>
                        </a:rPr>
                        <a:t>※6</a:t>
                      </a:r>
                    </a:p>
                    <a:p>
                      <a:pPr algn="ctr">
                        <a:tabLst>
                          <a:tab pos="1524000" algn="l"/>
                        </a:tabLst>
                      </a:pPr>
                      <a:r>
                        <a:rPr lang="ja-JP" altLang="en-US" sz="900" dirty="0">
                          <a:solidFill>
                            <a:schemeClr val="tx1"/>
                          </a:solidFill>
                          <a:latin typeface="Meiryo UI" panose="020B0604030504040204" pitchFamily="50" charset="-128"/>
                          <a:ea typeface="Meiryo UI" panose="020B0604030504040204" pitchFamily="50" charset="-128"/>
                        </a:rPr>
                        <a:t>（措置率</a:t>
                      </a:r>
                      <a:r>
                        <a:rPr lang="en-US" altLang="ja-JP" sz="900" dirty="0">
                          <a:solidFill>
                            <a:schemeClr val="tx1"/>
                          </a:solidFill>
                          <a:latin typeface="Meiryo UI" panose="020B0604030504040204" pitchFamily="50" charset="-128"/>
                          <a:ea typeface="Meiryo UI" panose="020B0604030504040204" pitchFamily="50" charset="-128"/>
                        </a:rPr>
                        <a:t>70</a:t>
                      </a:r>
                      <a:r>
                        <a:rPr lang="ja-JP" altLang="en-US" sz="900" dirty="0">
                          <a:solidFill>
                            <a:schemeClr val="tx1"/>
                          </a:solidFill>
                          <a:latin typeface="Meiryo UI" panose="020B0604030504040204" pitchFamily="50" charset="-128"/>
                          <a:ea typeface="Meiryo UI" panose="020B0604030504040204" pitchFamily="50" charset="-128"/>
                        </a:rPr>
                        <a:t>％）</a:t>
                      </a:r>
                      <a:endParaRPr lang="en-US" altLang="zh-TW" sz="900" dirty="0">
                        <a:solidFill>
                          <a:schemeClr val="tx1"/>
                        </a:solidFill>
                        <a:latin typeface="Meiryo UI" panose="020B0604030504040204" pitchFamily="50" charset="-128"/>
                        <a:ea typeface="Meiryo UI" panose="020B0604030504040204" pitchFamily="50" charset="-128"/>
                      </a:endParaRPr>
                    </a:p>
                  </a:txBody>
                  <a:tcPr marL="34270" marR="34270" marT="34270" marB="3427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0210540"/>
                  </a:ext>
                </a:extLst>
              </a:tr>
            </a:tbl>
          </a:graphicData>
        </a:graphic>
      </p:graphicFrame>
      <p:cxnSp>
        <p:nvCxnSpPr>
          <p:cNvPr id="8" name="直線コネクタ 7"/>
          <p:cNvCxnSpPr>
            <a:cxnSpLocks/>
          </p:cNvCxnSpPr>
          <p:nvPr/>
        </p:nvCxnSpPr>
        <p:spPr>
          <a:xfrm>
            <a:off x="717894" y="5959960"/>
            <a:ext cx="891000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5794793" y="1171184"/>
            <a:ext cx="4106229" cy="208373"/>
          </a:xfrm>
          <a:prstGeom prst="rect">
            <a:avLst/>
          </a:prstGeom>
          <a:noFill/>
          <a:ln w="9525" cap="flat" cmpd="sng" algn="ctr">
            <a:noFill/>
            <a:prstDash val="solid"/>
          </a:ln>
          <a:effectLst/>
        </p:spPr>
        <p:txBody>
          <a:bodyPr rot="0" spcFirstLastPara="0" vert="horz" wrap="square" lIns="68538" tIns="34270" rIns="68538" bIns="34270" numCol="1" spcCol="0" rtlCol="0" fromWordArt="0" anchor="ctr" anchorCtr="0" forceAA="0" compatLnSpc="1">
            <a:prstTxWarp prst="textNoShape">
              <a:avLst/>
            </a:prstTxWarp>
            <a:spAutoFit/>
          </a:bodyPr>
          <a:lstStyle/>
          <a:p>
            <a:pPr defTabSz="870439">
              <a:defRPr/>
            </a:pPr>
            <a:r>
              <a:rPr lang="en-US" altLang="ja-JP" sz="905"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905"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農山漁村地域整備交付金（農林水産省所管）においても同様の支援が可能</a:t>
            </a:r>
            <a:endParaRPr lang="en-US" altLang="ja-JP" sz="905"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スライド番号プレースホルダー 1">
            <a:extLst>
              <a:ext uri="{FF2B5EF4-FFF2-40B4-BE49-F238E27FC236}">
                <a16:creationId xmlns:a16="http://schemas.microsoft.com/office/drawing/2014/main" id="{8A03DF0F-7CE9-1E8E-3B45-7C95851CD617}"/>
              </a:ext>
            </a:extLst>
          </p:cNvPr>
          <p:cNvSpPr txBox="1">
            <a:spLocks/>
          </p:cNvSpPr>
          <p:nvPr/>
        </p:nvSpPr>
        <p:spPr bwMode="auto">
          <a:xfrm>
            <a:off x="7391057" y="6466392"/>
            <a:ext cx="2133943" cy="4618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749"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843874">
              <a:defRPr/>
            </a:pPr>
            <a:fld id="{C24759A8-AE27-4108-B0C9-7C346F51B297}" type="slidenum">
              <a:rPr lang="en-US" altLang="ja-JP" sz="1662">
                <a:solidFill>
                  <a:srgbClr val="000000"/>
                </a:solidFill>
              </a:rPr>
              <a:pPr defTabSz="843874">
                <a:defRPr/>
              </a:pPr>
              <a:t>1</a:t>
            </a:fld>
            <a:endParaRPr lang="en-US" altLang="ja-JP" sz="1662" dirty="0">
              <a:solidFill>
                <a:srgbClr val="000000"/>
              </a:solidFill>
            </a:endParaRPr>
          </a:p>
        </p:txBody>
      </p:sp>
    </p:spTree>
    <p:extLst>
      <p:ext uri="{BB962C8B-B14F-4D97-AF65-F5344CB8AC3E}">
        <p14:creationId xmlns:p14="http://schemas.microsoft.com/office/powerpoint/2010/main" val="174721528"/>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kumimoji="1" sz="1800" dirty="0" smtClean="0">
            <a:latin typeface="HGPｺﾞｼｯｸM" panose="020B0600000000000000" pitchFamily="50" charset="-128"/>
            <a:ea typeface="HGPｺﾞｼｯｸM" panose="020B0600000000000000"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Words>670</Words>
  <PresentationFormat>A4 210 x 297 mm</PresentationFormat>
  <Paragraphs>70</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1</vt:i4>
      </vt:variant>
    </vt:vector>
  </HeadingPairs>
  <TitlesOfParts>
    <vt:vector size="12" baseType="lpstr">
      <vt:lpstr>HGPｺﾞｼｯｸM</vt:lpstr>
      <vt:lpstr>HGP創英角ｺﾞｼｯｸUB</vt:lpstr>
      <vt:lpstr>Meiryo UI</vt:lpstr>
      <vt:lpstr>Arial</vt:lpstr>
      <vt:lpstr>Calibri</vt:lpstr>
      <vt:lpstr>Calibri Light</vt:lpstr>
      <vt:lpstr>Times New Roman</vt:lpstr>
      <vt:lpstr>Wingdings</vt:lpstr>
      <vt:lpstr>デザインの設定</vt:lpstr>
      <vt:lpstr>14_Office テーマ</vt:lpstr>
      <vt:lpstr>1_標準デザイン</vt:lpstr>
      <vt:lpstr>　盛土緊急対策事業・宅地耐震化推進事業＜盛土による災害の防止＞</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