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Layout+xml" PartName="/ppt/slideLayouts/slideLayout92.xml"/>
  <Override ContentType="application/vnd.openxmlformats-officedocument.presentationml.slideLayout+xml" PartName="/ppt/slideLayouts/slideLayout93.xml"/>
  <Override ContentType="application/vnd.openxmlformats-officedocument.presentationml.slideLayout+xml" PartName="/ppt/slideLayouts/slideLayout94.xml"/>
  <Override ContentType="application/vnd.openxmlformats-officedocument.presentationml.slideLayout+xml" PartName="/ppt/slideLayouts/slideLayout95.xml"/>
  <Override ContentType="application/vnd.openxmlformats-officedocument.presentationml.slideLayout+xml" PartName="/ppt/slideLayouts/slideLayout96.xml"/>
  <Override ContentType="application/vnd.openxmlformats-officedocument.presentationml.slideLayout+xml" PartName="/ppt/slideLayouts/slideLayout97.xml"/>
  <Override ContentType="application/vnd.openxmlformats-officedocument.presentationml.slideLayout+xml" PartName="/ppt/slideLayouts/slideLayout98.xml"/>
  <Override ContentType="application/vnd.openxmlformats-officedocument.presentationml.slideLayout+xml" PartName="/ppt/slideLayouts/slideLayout99.xml"/>
  <Override ContentType="application/vnd.openxmlformats-officedocument.presentationml.slideLayout+xml" PartName="/ppt/slideLayouts/slideLayout100.xml"/>
  <Override ContentType="application/vnd.openxmlformats-officedocument.presentationml.slideLayout+xml" PartName="/ppt/slideLayouts/slideLayout101.xml"/>
  <Override ContentType="application/vnd.openxmlformats-officedocument.presentationml.slideLayout+xml" PartName="/ppt/slideLayouts/slideLayout102.xml"/>
  <Override ContentType="application/vnd.openxmlformats-officedocument.presentationml.slideLayout+xml" PartName="/ppt/slideLayouts/slideLayout103.xml"/>
  <Override ContentType="application/vnd.openxmlformats-officedocument.presentationml.slideLayout+xml" PartName="/ppt/slideLayouts/slideLayout104.xml"/>
  <Override ContentType="application/vnd.openxmlformats-officedocument.presentationml.slideLayout+xml" PartName="/ppt/slideLayouts/slideLayout105.xml"/>
  <Override ContentType="application/vnd.openxmlformats-officedocument.presentationml.slideLayout+xml" PartName="/ppt/slideLayouts/slideLayout106.xml"/>
  <Override ContentType="application/vnd.openxmlformats-officedocument.presentationml.slideLayout+xml" PartName="/ppt/slideLayouts/slideLayout107.xml"/>
  <Override ContentType="application/vnd.openxmlformats-officedocument.presentationml.slideLayout+xml" PartName="/ppt/slideLayouts/slideLayout108.xml"/>
  <Override ContentType="application/vnd.openxmlformats-officedocument.presentationml.slideLayout+xml" PartName="/ppt/slideLayouts/slideLayout109.xml"/>
  <Override ContentType="application/vnd.openxmlformats-officedocument.presentationml.slideLayout+xml" PartName="/ppt/slideLayouts/slideLayout110.xml"/>
  <Override ContentType="application/vnd.openxmlformats-officedocument.presentationml.slideLayout+xml" PartName="/ppt/slideLayouts/slideLayout111.xml"/>
  <Override ContentType="application/vnd.openxmlformats-officedocument.presentationml.slideLayout+xml" PartName="/ppt/slideLayouts/slideLayout112.xml"/>
  <Override ContentType="application/vnd.openxmlformats-officedocument.presentationml.slideLayout+xml" PartName="/ppt/slideLayouts/slideLayout113.xml"/>
  <Override ContentType="application/vnd.openxmlformats-officedocument.presentationml.slideLayout+xml" PartName="/ppt/slideLayouts/slideLayout114.xml"/>
  <Override ContentType="application/vnd.openxmlformats-officedocument.presentationml.slideLayout+xml" PartName="/ppt/slideLayouts/slideLayout115.xml"/>
  <Override ContentType="application/vnd.openxmlformats-officedocument.presentationml.slideLayout+xml" PartName="/ppt/slideLayouts/slideLayout116.xml"/>
  <Override ContentType="application/vnd.openxmlformats-officedocument.presentationml.slideLayout+xml" PartName="/ppt/slideLayouts/slideLayout117.xml"/>
  <Override ContentType="application/vnd.openxmlformats-officedocument.presentationml.slideLayout+xml" PartName="/ppt/slideLayouts/slideLayout118.xml"/>
  <Override ContentType="application/vnd.openxmlformats-officedocument.presentationml.slideLayout+xml" PartName="/ppt/slideLayouts/slideLayout119.xml"/>
  <Override ContentType="application/vnd.openxmlformats-officedocument.presentationml.slideLayout+xml" PartName="/ppt/slideLayouts/slideLayout120.xml"/>
  <Override ContentType="application/vnd.openxmlformats-officedocument.presentationml.slideLayout+xml" PartName="/ppt/slideLayouts/slideLayout121.xml"/>
  <Override ContentType="application/vnd.openxmlformats-officedocument.presentationml.slideLayout+xml" PartName="/ppt/slideLayouts/slideLayout122.xml"/>
  <Override ContentType="application/vnd.openxmlformats-officedocument.presentationml.slideLayout+xml" PartName="/ppt/slideLayouts/slideLayout123.xml"/>
  <Override ContentType="application/vnd.openxmlformats-officedocument.presentationml.slideLayout+xml" PartName="/ppt/slideLayouts/slideLayout124.xml"/>
  <Override ContentType="application/vnd.openxmlformats-officedocument.presentationml.slideLayout+xml" PartName="/ppt/slideLayouts/slideLayout125.xml"/>
  <Override ContentType="application/vnd.openxmlformats-officedocument.presentationml.slideLayout+xml" PartName="/ppt/slideLayouts/slideLayout126.xml"/>
  <Override ContentType="application/vnd.openxmlformats-officedocument.presentationml.slideLayout+xml" PartName="/ppt/slideLayouts/slideLayout127.xml"/>
  <Override ContentType="application/vnd.openxmlformats-officedocument.presentationml.slideLayout+xml" PartName="/ppt/slideLayouts/slideLayout128.xml"/>
  <Override ContentType="application/vnd.openxmlformats-officedocument.presentationml.slideLayout+xml" PartName="/ppt/slideLayouts/slideLayout129.xml"/>
  <Override ContentType="application/vnd.openxmlformats-officedocument.presentationml.slideLayout+xml" PartName="/ppt/slideLayouts/slideLayout130.xml"/>
  <Override ContentType="application/vnd.openxmlformats-officedocument.presentationml.slideLayout+xml" PartName="/ppt/slideLayouts/slideLayout131.xml"/>
  <Override ContentType="application/vnd.openxmlformats-officedocument.presentationml.slideLayout+xml" PartName="/ppt/slideLayouts/slideLayout132.xml"/>
  <Override ContentType="application/vnd.openxmlformats-officedocument.presentationml.slideLayout+xml" PartName="/ppt/slideLayouts/slideLayout133.xml"/>
  <Override ContentType="application/vnd.openxmlformats-officedocument.presentationml.slideLayout+xml" PartName="/ppt/slideLayouts/slideLayout134.xml"/>
  <Override ContentType="application/vnd.openxmlformats-officedocument.presentationml.slideLayout+xml" PartName="/ppt/slideLayouts/slideLayout135.xml"/>
  <Override ContentType="application/vnd.openxmlformats-officedocument.presentationml.slideLayout+xml" PartName="/ppt/slideLayouts/slideLayout136.xml"/>
  <Override ContentType="application/vnd.openxmlformats-officedocument.presentationml.slideLayout+xml" PartName="/ppt/slideLayouts/slideLayout137.xml"/>
  <Override ContentType="application/vnd.openxmlformats-officedocument.presentationml.slideLayout+xml" PartName="/ppt/slideLayouts/slideLayout138.xml"/>
  <Override ContentType="application/vnd.openxmlformats-officedocument.presentationml.slideLayout+xml" PartName="/ppt/slideLayouts/slideLayout139.xml"/>
  <Override ContentType="application/vnd.openxmlformats-officedocument.presentationml.slideLayout+xml" PartName="/ppt/slideLayouts/slideLayout140.xml"/>
  <Override ContentType="application/vnd.openxmlformats-officedocument.presentationml.slideLayout+xml" PartName="/ppt/slideLayouts/slideLayout141.xml"/>
  <Override ContentType="application/vnd.openxmlformats-officedocument.presentationml.slideLayout+xml" PartName="/ppt/slideLayouts/slideLayout142.xml"/>
  <Override ContentType="application/vnd.openxmlformats-officedocument.presentationml.slideLayout+xml" PartName="/ppt/slideLayouts/slideLayout143.xml"/>
  <Override ContentType="application/vnd.openxmlformats-officedocument.presentationml.slideLayout+xml" PartName="/ppt/slideLayouts/slideLayout144.xml"/>
  <Override ContentType="application/vnd.openxmlformats-officedocument.presentationml.slideLayout+xml" PartName="/ppt/slideLayouts/slideLayout145.xml"/>
  <Override ContentType="application/vnd.openxmlformats-officedocument.presentationml.slideLayout+xml" PartName="/ppt/slideLayouts/slideLayout14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13.xml"/>
  <Override ContentType="application/vnd.openxmlformats-officedocument.presentationml.slideMaster+xml" PartName="/ppt/slideMasters/slideMaster14.xml"/>
  <Override ContentType="application/vnd.openxmlformats-officedocument.presentationml.slideMaster+xml" PartName="/ppt/slideMasters/slideMaster15.xml"/>
  <Override ContentType="application/vnd.openxmlformats-officedocument.presentationml.slideMaster+xml" PartName="/ppt/slideMasters/slideMaster16.xml"/>
  <Override ContentType="application/vnd.openxmlformats-officedocument.presentationml.slideMaster+xml" PartName="/ppt/slideMasters/slideMaster17.xml"/>
  <Override ContentType="application/vnd.openxmlformats-officedocument.presentationml.slideMaster+xml" PartName="/ppt/slideMasters/slideMaster18.xml"/>
  <Override ContentType="application/vnd.openxmlformats-officedocument.presentationml.slideMaster+xml" PartName="/ppt/slideMasters/slideMaster19.xml"/>
  <Override ContentType="application/vnd.openxmlformats-officedocument.presentationml.slideMaster+xml" PartName="/ppt/slideMasters/slideMaster20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theme+xml" PartName="/ppt/theme/theme11.xml"/>
  <Override ContentType="application/vnd.openxmlformats-officedocument.theme+xml" PartName="/ppt/theme/theme12.xml"/>
  <Override ContentType="application/vnd.openxmlformats-officedocument.theme+xml" PartName="/ppt/theme/theme13.xml"/>
  <Override ContentType="application/vnd.openxmlformats-officedocument.theme+xml" PartName="/ppt/theme/theme14.xml"/>
  <Override ContentType="application/vnd.openxmlformats-officedocument.theme+xml" PartName="/ppt/theme/theme15.xml"/>
  <Override ContentType="application/vnd.openxmlformats-officedocument.theme+xml" PartName="/ppt/theme/theme16.xml"/>
  <Override ContentType="application/vnd.openxmlformats-officedocument.theme+xml" PartName="/ppt/theme/theme17.xml"/>
  <Override ContentType="application/vnd.openxmlformats-officedocument.theme+xml" PartName="/ppt/theme/theme18.xml"/>
  <Override ContentType="application/vnd.openxmlformats-officedocument.theme+xml" PartName="/ppt/theme/theme19.xml"/>
  <Override ContentType="application/vnd.openxmlformats-officedocument.theme+xml" PartName="/ppt/theme/theme20.xml"/>
  <Override ContentType="application/vnd.openxmlformats-officedocument.theme+xml" PartName="/ppt/theme/theme21.xml"/>
  <Override ContentType="application/vnd.openxmlformats-officedocument.theme+xml" PartName="/ppt/theme/theme2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023" r:id="rId1"/>
    <p:sldMasterId id="2147485600" r:id="rId2"/>
    <p:sldMasterId id="2147485662" r:id="rId3"/>
    <p:sldMasterId id="2147485786" r:id="rId4"/>
    <p:sldMasterId id="2147485824" r:id="rId5"/>
    <p:sldMasterId id="2147485867" r:id="rId6"/>
    <p:sldMasterId id="2147485885" r:id="rId7"/>
    <p:sldMasterId id="2147485983" r:id="rId8"/>
    <p:sldMasterId id="2147485999" r:id="rId9"/>
    <p:sldMasterId id="2147486071" r:id="rId10"/>
    <p:sldMasterId id="2147486074" r:id="rId11"/>
    <p:sldMasterId id="2147486141" r:id="rId12"/>
    <p:sldMasterId id="2147486153" r:id="rId13"/>
    <p:sldMasterId id="2147486189" r:id="rId14"/>
    <p:sldMasterId id="2147486192" r:id="rId15"/>
    <p:sldMasterId id="2147486211" r:id="rId16"/>
    <p:sldMasterId id="2147486351" r:id="rId17"/>
    <p:sldMasterId id="2147486393" r:id="rId18"/>
    <p:sldMasterId id="2147486431" r:id="rId19"/>
    <p:sldMasterId id="2147486494" r:id="rId20"/>
  </p:sldMasterIdLst>
  <p:notesMasterIdLst>
    <p:notesMasterId r:id="rId22"/>
  </p:notesMasterIdLst>
  <p:handoutMasterIdLst>
    <p:handoutMasterId r:id="rId23"/>
  </p:handoutMasterIdLst>
  <p:sldIdLst>
    <p:sldId id="997" r:id="rId21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A48D3B-87FD-CEBD-7ED2-68AC1CE72622}" name="川﨑 未貴" initials="未川" userId="S::kawasaki-m2fy@mlit.go.jp::27a4cef9-07be-4fd4-bdc2-b6d29ca13a58" providerId="AD"/>
  <p188:author id="{ACE5946E-ED8C-4690-2937-054B0AE6494D}" name="井上 隼人" initials="隼井" userId="S::inoue-h2gx@mlit.go.jp::b3f18788-4acf-429d-bac8-0dc0bba755af" providerId="AD"/>
  <p188:author id="{FAB4B8CD-D13E-B1F3-093B-0D1AC43255C7}" name="中村 慎之介" initials="中村" userId="S-1-5-21-603612327-3047553966-3616396257-5010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FF99"/>
    <a:srgbClr val="66FFFF"/>
    <a:srgbClr val="0000FF"/>
    <a:srgbClr val="FFCC66"/>
    <a:srgbClr val="FFFF99"/>
    <a:srgbClr val="3399FF"/>
    <a:srgbClr val="DDDDDD"/>
    <a:srgbClr val="FFCC00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64" autoAdjust="0"/>
    <p:restoredTop sz="94424" autoAdjust="0"/>
  </p:normalViewPr>
  <p:slideViewPr>
    <p:cSldViewPr>
      <p:cViewPr varScale="1">
        <p:scale>
          <a:sx n="110" d="100"/>
          <a:sy n="110" d="100"/>
        </p:scale>
        <p:origin x="1056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Masters/slideMaster10.xml" Type="http://schemas.openxmlformats.org/officeDocument/2006/relationships/slideMaster"/><Relationship Id="rId11" Target="slideMasters/slideMaster11.xml" Type="http://schemas.openxmlformats.org/officeDocument/2006/relationships/slideMaster"/><Relationship Id="rId12" Target="slideMasters/slideMaster12.xml" Type="http://schemas.openxmlformats.org/officeDocument/2006/relationships/slideMaster"/><Relationship Id="rId13" Target="slideMasters/slideMaster13.xml" Type="http://schemas.openxmlformats.org/officeDocument/2006/relationships/slideMaster"/><Relationship Id="rId14" Target="slideMasters/slideMaster14.xml" Type="http://schemas.openxmlformats.org/officeDocument/2006/relationships/slideMaster"/><Relationship Id="rId15" Target="slideMasters/slideMaster15.xml" Type="http://schemas.openxmlformats.org/officeDocument/2006/relationships/slideMaster"/><Relationship Id="rId16" Target="slideMasters/slideMaster16.xml" Type="http://schemas.openxmlformats.org/officeDocument/2006/relationships/slideMaster"/><Relationship Id="rId17" Target="slideMasters/slideMaster17.xml" Type="http://schemas.openxmlformats.org/officeDocument/2006/relationships/slideMaster"/><Relationship Id="rId18" Target="slideMasters/slideMaster18.xml" Type="http://schemas.openxmlformats.org/officeDocument/2006/relationships/slideMaster"/><Relationship Id="rId19" Target="slideMasters/slideMaster19.xml" Type="http://schemas.openxmlformats.org/officeDocument/2006/relationships/slideMaster"/><Relationship Id="rId2" Target="slideMasters/slideMaster2.xml" Type="http://schemas.openxmlformats.org/officeDocument/2006/relationships/slideMaster"/><Relationship Id="rId20" Target="slideMasters/slideMaster20.xml" Type="http://schemas.openxmlformats.org/officeDocument/2006/relationships/slideMaster"/><Relationship Id="rId21" Target="slides/slide1.xml" Type="http://schemas.openxmlformats.org/officeDocument/2006/relationships/slide"/><Relationship Id="rId22" Target="notesMasters/notesMaster1.xml" Type="http://schemas.openxmlformats.org/officeDocument/2006/relationships/notesMaster"/><Relationship Id="rId23" Target="handoutMasters/handoutMaster1.xml" Type="http://schemas.openxmlformats.org/officeDocument/2006/relationships/handoutMaster"/><Relationship Id="rId24" Target="presProps.xml" Type="http://schemas.openxmlformats.org/officeDocument/2006/relationships/presProps"/><Relationship Id="rId25" Target="viewProps.xml" Type="http://schemas.openxmlformats.org/officeDocument/2006/relationships/viewProps"/><Relationship Id="rId26" Target="theme/theme1.xml" Type="http://schemas.openxmlformats.org/officeDocument/2006/relationships/theme"/><Relationship Id="rId27" Target="tableStyles.xml" Type="http://schemas.openxmlformats.org/officeDocument/2006/relationships/tableStyles"/><Relationship Id="rId28" Target="authors.xml" Type="http://schemas.microsoft.com/office/2018/10/relationships/authors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Masters/slideMaster7.xml" Type="http://schemas.openxmlformats.org/officeDocument/2006/relationships/slideMaster"/><Relationship Id="rId8" Target="slideMasters/slideMaster8.xml" Type="http://schemas.openxmlformats.org/officeDocument/2006/relationships/slideMaster"/><Relationship Id="rId9" Target="slideMasters/slideMaster9.xml" Type="http://schemas.openxmlformats.org/officeDocument/2006/relationships/slide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22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9413" cy="495300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90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r">
              <a:defRPr sz="1200"/>
            </a:lvl1pPr>
          </a:lstStyle>
          <a:p>
            <a:fld id="{9126226F-B078-4DBE-90F2-2E4B068E1698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190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015"/>
            <a:ext cx="2919413" cy="495300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90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r">
              <a:defRPr sz="1200"/>
            </a:lvl1pPr>
          </a:lstStyle>
          <a:p>
            <a:fld id="{5494A64E-9FD8-4084-8914-A77A0A18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2319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1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7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1" cy="493316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r">
              <a:defRPr sz="1200"/>
            </a:lvl1pPr>
          </a:lstStyle>
          <a:p>
            <a:fld id="{99AADF53-D5E1-4CB5-A33A-1CF33AF5BDDC}" type="datetimeFigureOut">
              <a:rPr kumimoji="1" lang="ja-JP" altLang="en-US" smtClean="0"/>
              <a:pPr/>
              <a:t>2025/10/6</a:t>
            </a:fld>
            <a:endParaRPr kumimoji="1" lang="ja-JP" altLang="en-US"/>
          </a:p>
        </p:txBody>
      </p:sp>
      <p:sp>
        <p:nvSpPr>
          <p:cNvPr id="1898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395" tIns="45698" rIns="91395" bIns="4569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899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900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6" y="9371285"/>
            <a:ext cx="2918831" cy="493316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r">
              <a:defRPr sz="1200"/>
            </a:lvl1pPr>
          </a:lstStyle>
          <a:p>
            <a:fld id="{54D5560E-9E3A-43FB-8A05-2F52B191D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901" name="スライド イメージ プレースホルダー 7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2442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1613" y="223838"/>
            <a:ext cx="6383337" cy="4421187"/>
          </a:xfrm>
        </p:spPr>
      </p:sp>
      <p:sp>
        <p:nvSpPr>
          <p:cNvPr id="191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91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24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0A9B35-0A1C-45B5-A70A-42D5726958E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24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17774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0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1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2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3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4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5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6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7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8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09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0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11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12.xml.rels><?xml version="1.0" encoding="UTF-8" standalone="yes"?><Relationships xmlns="http://schemas.openxmlformats.org/package/2006/relationships"><Relationship Id="rId1" Target="../slideMasters/slideMaster18.xml" Type="http://schemas.openxmlformats.org/officeDocument/2006/relationships/slideMaster"/></Relationships>
</file>

<file path=ppt/slideLayouts/_rels/slideLayout113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4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5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6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7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8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19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0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1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2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3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4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5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6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7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8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29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0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Relationship Id="rId2" Target="../media/image5.jpeg" Type="http://schemas.openxmlformats.org/officeDocument/2006/relationships/image"/></Relationships>
</file>

<file path=ppt/slideLayouts/_rels/slideLayout131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2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3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4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5.xml.rels><?xml version="1.0" encoding="UTF-8" standalone="yes"?><Relationships xmlns="http://schemas.openxmlformats.org/package/2006/relationships"><Relationship Id="rId1" Target="../slideMasters/slideMaster19.xml" Type="http://schemas.openxmlformats.org/officeDocument/2006/relationships/slideMaster"/></Relationships>
</file>

<file path=ppt/slideLayouts/_rels/slideLayout136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Relationship Id="rId2" Target="../media/image6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137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38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39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0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1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2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3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4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5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46.xml.rels><?xml version="1.0" encoding="UTF-8" standalone="yes"?><Relationships xmlns="http://schemas.openxmlformats.org/package/2006/relationships"><Relationship Id="rId1" Target="../slideMasters/slideMaster20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11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11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12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14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14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8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79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0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81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82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83.xml.rels><?xml version="1.0" encoding="UTF-8" standalone="yes"?><Relationships xmlns="http://schemas.openxmlformats.org/package/2006/relationships"><Relationship Id="rId1" Target="../slideMasters/slideMaster15.xml" Type="http://schemas.openxmlformats.org/officeDocument/2006/relationships/slideMaster"/></Relationships>
</file>

<file path=ppt/slideLayouts/_rels/slideLayout84.xml.rels><?xml version="1.0" encoding="UTF-8" standalone="yes"?><Relationships xmlns="http://schemas.openxmlformats.org/package/2006/relationships"><Relationship Id="rId1" Target="../slideMasters/slideMaster16.xml" Type="http://schemas.openxmlformats.org/officeDocument/2006/relationships/slideMaster"/></Relationships>
</file>

<file path=ppt/slideLayouts/_rels/slideLayout85.xml.rels><?xml version="1.0" encoding="UTF-8" standalone="yes"?><Relationships xmlns="http://schemas.openxmlformats.org/package/2006/relationships"><Relationship Id="rId1" Target="../slideMasters/slideMaster16.xml" Type="http://schemas.openxmlformats.org/officeDocument/2006/relationships/slideMaster"/></Relationships>
</file>

<file path=ppt/slideLayouts/_rels/slideLayout86.xml.rels><?xml version="1.0" encoding="UTF-8" standalone="yes"?><Relationships xmlns="http://schemas.openxmlformats.org/package/2006/relationships"><Relationship Id="rId1" Target="../slideMasters/slideMaster16.xml" Type="http://schemas.openxmlformats.org/officeDocument/2006/relationships/slideMaster"/></Relationships>
</file>

<file path=ppt/slideLayouts/_rels/slideLayout87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88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89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0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1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2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3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4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5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6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7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8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_rels/slideLayout99.xml.rels><?xml version="1.0" encoding="UTF-8" standalone="yes"?><Relationships xmlns="http://schemas.openxmlformats.org/package/2006/relationships"><Relationship Id="rId1" Target="../slideMasters/slideMaster17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タイトル 1"/>
          <p:cNvSpPr>
            <a:spLocks noGrp="1"/>
          </p:cNvSpPr>
          <p:nvPr>
            <p:ph type="ctrTitle"/>
          </p:nvPr>
        </p:nvSpPr>
        <p:spPr>
          <a:xfrm>
            <a:off x="743034" y="2130671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39" name="サブタイトル 2"/>
          <p:cNvSpPr>
            <a:spLocks noGrp="1"/>
          </p:cNvSpPr>
          <p:nvPr>
            <p:ph type="subTitle" idx="1"/>
          </p:nvPr>
        </p:nvSpPr>
        <p:spPr>
          <a:xfrm>
            <a:off x="1485985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04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43" name="Picture 7" descr="mlit_top"/>
          <p:cNvPicPr>
            <a:picLocks noChangeAspect="1" noChangeArrowheads="1"/>
          </p:cNvPicPr>
          <p:nvPr/>
        </p:nvPicPr>
        <p:blipFill>
          <a:blip r:embed="rId2"/>
          <a:srcRect t="62230"/>
          <a:stretch>
            <a:fillRect/>
          </a:stretch>
        </p:blipFill>
        <p:spPr>
          <a:xfrm>
            <a:off x="84" y="6524866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9"/>
          <p:cNvSpPr>
            <a:spLocks noChangeArrowheads="1"/>
          </p:cNvSpPr>
          <p:nvPr/>
        </p:nvSpPr>
        <p:spPr>
          <a:xfrm>
            <a:off x="1833646" y="3284779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045" name="Picture 1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" y="6051791"/>
            <a:ext cx="2301874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Text Box 12"/>
          <p:cNvSpPr txBox="1">
            <a:spLocks noChangeArrowheads="1"/>
          </p:cNvSpPr>
          <p:nvPr/>
        </p:nvSpPr>
        <p:spPr>
          <a:xfrm>
            <a:off x="2" y="6524865"/>
            <a:ext cx="3643496" cy="276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</p:spTree>
    <p:extLst>
      <p:ext uri="{BB962C8B-B14F-4D97-AF65-F5344CB8AC3E}">
        <p14:creationId xmlns:p14="http://schemas.microsoft.com/office/powerpoint/2010/main" val="171592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54032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7" name="タイトル 1"/>
          <p:cNvSpPr>
            <a:spLocks noGrp="1"/>
          </p:cNvSpPr>
          <p:nvPr>
            <p:ph type="ctrTitle"/>
          </p:nvPr>
        </p:nvSpPr>
        <p:spPr>
          <a:xfrm>
            <a:off x="743000" y="2130554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68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851605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2790018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3" name="タイトル 1"/>
          <p:cNvSpPr>
            <a:spLocks noGrp="1"/>
          </p:cNvSpPr>
          <p:nvPr>
            <p:ph type="title"/>
          </p:nvPr>
        </p:nvSpPr>
        <p:spPr>
          <a:xfrm>
            <a:off x="782686" y="4407029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7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86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883933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7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2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7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9661908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" name="タイトル 1"/>
          <p:cNvSpPr>
            <a:spLocks noGrp="1"/>
          </p:cNvSpPr>
          <p:nvPr>
            <p:ph type="title"/>
          </p:nvPr>
        </p:nvSpPr>
        <p:spPr>
          <a:xfrm>
            <a:off x="49531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8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9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68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9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8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68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2486419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0726697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95366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9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10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5377290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94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69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3606158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2641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423" y="274641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97" y="274641"/>
            <a:ext cx="7078664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0937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42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0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1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1490537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" name="コンテンツ プレースホルダ 1"/>
          <p:cNvSpPr>
            <a:spLocks noGrp="1"/>
          </p:cNvSpPr>
          <p:nvPr>
            <p:ph/>
          </p:nvPr>
        </p:nvSpPr>
        <p:spPr>
          <a:xfrm>
            <a:off x="41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7942573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5" name="タイトル 1"/>
          <p:cNvSpPr>
            <a:spLocks noGrp="1"/>
          </p:cNvSpPr>
          <p:nvPr>
            <p:ph type="title"/>
          </p:nvPr>
        </p:nvSpPr>
        <p:spPr>
          <a:xfrm>
            <a:off x="19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06" name="表プレースホルダ 2"/>
          <p:cNvSpPr>
            <a:spLocks noGrp="1"/>
          </p:cNvSpPr>
          <p:nvPr>
            <p:ph type="tbl" idx="1"/>
          </p:nvPr>
        </p:nvSpPr>
        <p:spPr>
          <a:xfrm>
            <a:off x="495310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11929930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8" name="タイトル 1"/>
          <p:cNvSpPr>
            <a:spLocks noGrp="1"/>
          </p:cNvSpPr>
          <p:nvPr>
            <p:ph type="ctrTitle"/>
          </p:nvPr>
        </p:nvSpPr>
        <p:spPr>
          <a:xfrm>
            <a:off x="743000" y="2130764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19" name="サブタイトル 2"/>
          <p:cNvSpPr>
            <a:spLocks noGrp="1"/>
          </p:cNvSpPr>
          <p:nvPr>
            <p:ph type="subTitle" idx="1"/>
          </p:nvPr>
        </p:nvSpPr>
        <p:spPr>
          <a:xfrm>
            <a:off x="1485989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65" indent="0" algn="ctr">
              <a:buNone/>
              <a:defRPr/>
            </a:lvl2pPr>
            <a:lvl3pPr marL="843930" indent="0" algn="ctr">
              <a:buNone/>
              <a:defRPr/>
            </a:lvl3pPr>
            <a:lvl4pPr marL="1265896" indent="0" algn="ctr">
              <a:buNone/>
              <a:defRPr/>
            </a:lvl4pPr>
            <a:lvl5pPr marL="1687861" indent="0" algn="ctr">
              <a:buNone/>
              <a:defRPr/>
            </a:lvl5pPr>
            <a:lvl6pPr marL="2109826" indent="0" algn="ctr">
              <a:buNone/>
              <a:defRPr/>
            </a:lvl6pPr>
            <a:lvl7pPr marL="2531791" indent="0" algn="ctr">
              <a:buNone/>
              <a:defRPr/>
            </a:lvl7pPr>
            <a:lvl8pPr marL="2953757" indent="0" algn="ctr">
              <a:buNone/>
              <a:defRPr/>
            </a:lvl8pPr>
            <a:lvl9pPr marL="337572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606425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2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0949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4" name="タイトル 1"/>
          <p:cNvSpPr>
            <a:spLocks noGrp="1"/>
          </p:cNvSpPr>
          <p:nvPr>
            <p:ph type="title"/>
          </p:nvPr>
        </p:nvSpPr>
        <p:spPr>
          <a:xfrm>
            <a:off x="782693" y="4407239"/>
            <a:ext cx="8420101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2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93" y="2906722"/>
            <a:ext cx="8420101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65" indent="0">
              <a:buNone/>
              <a:defRPr sz="1662"/>
            </a:lvl2pPr>
            <a:lvl3pPr marL="843930" indent="0">
              <a:buNone/>
              <a:defRPr sz="1477"/>
            </a:lvl3pPr>
            <a:lvl4pPr marL="1265896" indent="0">
              <a:buNone/>
              <a:defRPr sz="1292"/>
            </a:lvl4pPr>
            <a:lvl5pPr marL="1687861" indent="0">
              <a:buNone/>
              <a:defRPr sz="1292"/>
            </a:lvl5pPr>
            <a:lvl6pPr marL="2109826" indent="0">
              <a:buNone/>
              <a:defRPr sz="1292"/>
            </a:lvl6pPr>
            <a:lvl7pPr marL="2531791" indent="0">
              <a:buNone/>
              <a:defRPr sz="1292"/>
            </a:lvl7pPr>
            <a:lvl8pPr marL="2953757" indent="0">
              <a:buNone/>
              <a:defRPr sz="1292"/>
            </a:lvl8pPr>
            <a:lvl9pPr marL="337572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8762352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429" y="1600206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7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328" y="1600206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1046725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タイトル 1"/>
          <p:cNvSpPr>
            <a:spLocks noGrp="1"/>
          </p:cNvSpPr>
          <p:nvPr>
            <p:ph type="title"/>
          </p:nvPr>
        </p:nvSpPr>
        <p:spPr>
          <a:xfrm>
            <a:off x="495313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3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94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65" indent="0">
              <a:buNone/>
              <a:defRPr sz="1846" b="1"/>
            </a:lvl2pPr>
            <a:lvl3pPr marL="843930" indent="0">
              <a:buNone/>
              <a:defRPr sz="1662" b="1"/>
            </a:lvl3pPr>
            <a:lvl4pPr marL="1265896" indent="0">
              <a:buNone/>
              <a:defRPr sz="1477" b="1"/>
            </a:lvl4pPr>
            <a:lvl5pPr marL="1687861" indent="0">
              <a:buNone/>
              <a:defRPr sz="1477" b="1"/>
            </a:lvl5pPr>
            <a:lvl6pPr marL="2109826" indent="0">
              <a:buNone/>
              <a:defRPr sz="1477" b="1"/>
            </a:lvl6pPr>
            <a:lvl7pPr marL="2531791" indent="0">
              <a:buNone/>
              <a:defRPr sz="1477" b="1"/>
            </a:lvl7pPr>
            <a:lvl8pPr marL="2953757" indent="0">
              <a:buNone/>
              <a:defRPr sz="1477" b="1"/>
            </a:lvl8pPr>
            <a:lvl9pPr marL="337572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73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94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73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5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65" indent="0">
              <a:buNone/>
              <a:defRPr sz="1846" b="1"/>
            </a:lvl2pPr>
            <a:lvl3pPr marL="843930" indent="0">
              <a:buNone/>
              <a:defRPr sz="1662" b="1"/>
            </a:lvl3pPr>
            <a:lvl4pPr marL="1265896" indent="0">
              <a:buNone/>
              <a:defRPr sz="1477" b="1"/>
            </a:lvl4pPr>
            <a:lvl5pPr marL="1687861" indent="0">
              <a:buNone/>
              <a:defRPr sz="1477" b="1"/>
            </a:lvl5pPr>
            <a:lvl6pPr marL="2109826" indent="0">
              <a:buNone/>
              <a:defRPr sz="1477" b="1"/>
            </a:lvl6pPr>
            <a:lvl7pPr marL="2531791" indent="0">
              <a:buNone/>
              <a:defRPr sz="1477" b="1"/>
            </a:lvl7pPr>
            <a:lvl8pPr marL="2953757" indent="0">
              <a:buNone/>
              <a:defRPr sz="1477" b="1"/>
            </a:lvl8pPr>
            <a:lvl9pPr marL="337572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73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5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93313288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7475268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86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タイトル 1"/>
          <p:cNvSpPr>
            <a:spLocks noGrp="1"/>
          </p:cNvSpPr>
          <p:nvPr>
            <p:ph type="ctrTitle"/>
          </p:nvPr>
        </p:nvSpPr>
        <p:spPr>
          <a:xfrm>
            <a:off x="743000" y="2130554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1508237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4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600" y="273055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7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65" indent="0">
              <a:buNone/>
              <a:defRPr sz="1108"/>
            </a:lvl2pPr>
            <a:lvl3pPr marL="843930" indent="0">
              <a:buNone/>
              <a:defRPr sz="923"/>
            </a:lvl3pPr>
            <a:lvl4pPr marL="1265896" indent="0">
              <a:buNone/>
              <a:defRPr sz="831"/>
            </a:lvl4pPr>
            <a:lvl5pPr marL="1687861" indent="0">
              <a:buNone/>
              <a:defRPr sz="831"/>
            </a:lvl5pPr>
            <a:lvl6pPr marL="2109826" indent="0">
              <a:buNone/>
              <a:defRPr sz="831"/>
            </a:lvl6pPr>
            <a:lvl7pPr marL="2531791" indent="0">
              <a:buNone/>
              <a:defRPr sz="831"/>
            </a:lvl7pPr>
            <a:lvl8pPr marL="2953757" indent="0">
              <a:buNone/>
              <a:defRPr sz="831"/>
            </a:lvl8pPr>
            <a:lvl9pPr marL="337572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5718270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4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65" indent="0">
              <a:buNone/>
              <a:defRPr sz="2585"/>
            </a:lvl2pPr>
            <a:lvl3pPr marL="843930" indent="0">
              <a:buNone/>
              <a:defRPr sz="2215"/>
            </a:lvl3pPr>
            <a:lvl4pPr marL="1265896" indent="0">
              <a:buNone/>
              <a:defRPr sz="1846"/>
            </a:lvl4pPr>
            <a:lvl5pPr marL="1687861" indent="0">
              <a:buNone/>
              <a:defRPr sz="1846"/>
            </a:lvl5pPr>
            <a:lvl6pPr marL="2109826" indent="0">
              <a:buNone/>
              <a:defRPr sz="1846"/>
            </a:lvl6pPr>
            <a:lvl7pPr marL="2531791" indent="0">
              <a:buNone/>
              <a:defRPr sz="1846"/>
            </a:lvl7pPr>
            <a:lvl8pPr marL="2953757" indent="0">
              <a:buNone/>
              <a:defRPr sz="1846"/>
            </a:lvl8pPr>
            <a:lvl9pPr marL="3375721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7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65" indent="0">
              <a:buNone/>
              <a:defRPr sz="1108"/>
            </a:lvl2pPr>
            <a:lvl3pPr marL="843930" indent="0">
              <a:buNone/>
              <a:defRPr sz="923"/>
            </a:lvl3pPr>
            <a:lvl4pPr marL="1265896" indent="0">
              <a:buNone/>
              <a:defRPr sz="831"/>
            </a:lvl4pPr>
            <a:lvl5pPr marL="1687861" indent="0">
              <a:buNone/>
              <a:defRPr sz="831"/>
            </a:lvl5pPr>
            <a:lvl6pPr marL="2109826" indent="0">
              <a:buNone/>
              <a:defRPr sz="831"/>
            </a:lvl6pPr>
            <a:lvl7pPr marL="2531791" indent="0">
              <a:buNone/>
              <a:defRPr sz="831"/>
            </a:lvl7pPr>
            <a:lvl8pPr marL="2953757" indent="0">
              <a:buNone/>
              <a:defRPr sz="831"/>
            </a:lvl8pPr>
            <a:lvl9pPr marL="337572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9746815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687209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129" y="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5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66" y="7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91036905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4" name="コンテンツ プレースホルダ 1"/>
          <p:cNvSpPr>
            <a:spLocks noGrp="1"/>
          </p:cNvSpPr>
          <p:nvPr>
            <p:ph/>
          </p:nvPr>
        </p:nvSpPr>
        <p:spPr>
          <a:xfrm>
            <a:off x="143" y="7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1505810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6" name="タイトル 1"/>
          <p:cNvSpPr>
            <a:spLocks noGrp="1"/>
          </p:cNvSpPr>
          <p:nvPr>
            <p:ph type="title"/>
          </p:nvPr>
        </p:nvSpPr>
        <p:spPr>
          <a:xfrm>
            <a:off x="117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57" name="表プレースホルダ 2"/>
          <p:cNvSpPr>
            <a:spLocks noGrp="1"/>
          </p:cNvSpPr>
          <p:nvPr>
            <p:ph type="tbl" idx="1"/>
          </p:nvPr>
        </p:nvSpPr>
        <p:spPr>
          <a:xfrm>
            <a:off x="495313" y="1600206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14451655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76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19481" y="1840096"/>
            <a:ext cx="4650994" cy="4621671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76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4" y="1851379"/>
            <a:ext cx="4705858" cy="4622574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762" name="コンテンツ プレースホルダ 8"/>
          <p:cNvSpPr>
            <a:spLocks noGrp="1"/>
          </p:cNvSpPr>
          <p:nvPr>
            <p:ph sz="quarter" idx="13"/>
          </p:nvPr>
        </p:nvSpPr>
        <p:spPr>
          <a:xfrm>
            <a:off x="231780" y="682628"/>
            <a:ext cx="9521825" cy="1010706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763" name="日付プレースホルダ 4"/>
          <p:cNvSpPr>
            <a:spLocks noGrp="1"/>
          </p:cNvSpPr>
          <p:nvPr>
            <p:ph type="dt" sz="half" idx="14"/>
          </p:nvPr>
        </p:nvSpPr>
        <p:spPr>
          <a:xfrm>
            <a:off x="0" y="6646865"/>
            <a:ext cx="2311400" cy="211137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/>
          </a:p>
        </p:txBody>
      </p:sp>
      <p:sp>
        <p:nvSpPr>
          <p:cNvPr id="1764" name="フッター プレースホルダ 5"/>
          <p:cNvSpPr>
            <a:spLocks noGrp="1"/>
          </p:cNvSpPr>
          <p:nvPr>
            <p:ph type="ftr" sz="quarter" idx="15"/>
          </p:nvPr>
        </p:nvSpPr>
        <p:spPr>
          <a:xfrm>
            <a:off x="2547938" y="6646865"/>
            <a:ext cx="4900612" cy="211137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/>
          </a:p>
        </p:txBody>
      </p:sp>
      <p:sp>
        <p:nvSpPr>
          <p:cNvPr id="1765" name="スライド番号プレースホルダ 6"/>
          <p:cNvSpPr>
            <a:spLocks noGrp="1"/>
          </p:cNvSpPr>
          <p:nvPr>
            <p:ph type="sldNum" sz="quarter" idx="16"/>
          </p:nvPr>
        </p:nvSpPr>
        <p:spPr>
          <a:xfrm>
            <a:off x="7594600" y="6646865"/>
            <a:ext cx="2311400" cy="2111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190F85-D6E5-46E1-B1E1-46F18D1FC105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6459968"/>
      </p:ext>
    </p:extLst>
  </p:cSld>
  <p:clrMapOvr>
    <a:masterClrMapping/>
  </p:clrMapOvr>
  <p:transition>
    <p:random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prstClr val="white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6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6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7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5DF3B9C-D22D-423B-9F77-B7E9FFE88260}" type="slidenum">
              <a:rPr lang="en-US" altLang="ja-JP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4631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prstClr val="white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7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7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E5F57F0-D026-4E71-8C7D-C6E1AF9C38BB}" type="slidenum">
              <a:rPr lang="en-US" altLang="ja-JP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1393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7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7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258301" y="6524627"/>
            <a:ext cx="64770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9D3E4B-B671-40D4-867F-14A02A1B67D4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8875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6125264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80" name="直線コネクタ 1"/>
          <p:cNvCxnSpPr/>
          <p:nvPr userDrawn="1"/>
        </p:nvCxnSpPr>
        <p:spPr>
          <a:xfrm>
            <a:off x="0" y="549275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81" name="図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126" y="14290"/>
            <a:ext cx="1897063" cy="471487"/>
          </a:xfrm>
          <a:prstGeom prst="rect">
            <a:avLst/>
          </a:prstGeom>
          <a:noFill/>
          <a:ln>
            <a:noFill/>
          </a:ln>
        </p:spPr>
      </p:pic>
      <p:sp>
        <p:nvSpPr>
          <p:cNvPr id="1782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/>
          </a:p>
        </p:txBody>
      </p:sp>
      <p:sp>
        <p:nvSpPr>
          <p:cNvPr id="1783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/>
          </a:p>
        </p:txBody>
      </p:sp>
      <p:sp>
        <p:nvSpPr>
          <p:cNvPr id="1784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700" y="6453190"/>
            <a:ext cx="18256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883649" eaLnBrk="1" hangingPunct="1">
              <a:defRPr sz="1846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C599235-25BD-4407-A4FB-5FE78221C11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730331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8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8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8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A91D598-19FB-4380-90C1-57813F8DB4A1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11549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9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9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9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EF974E-B012-4A2D-8311-A7E89DB89647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873630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79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9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79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16A88D0-C11F-4F27-8961-67E19089CFD4}" type="slidenum">
              <a:rPr lang="en-US" altLang="ja-JP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31870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1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80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80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80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106F8CF-EFC6-41E7-90FA-A5C968105182}" type="slidenum">
              <a:rPr lang="en-US" altLang="ja-JP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4738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Text Box 12"/>
          <p:cNvSpPr txBox="1">
            <a:spLocks noChangeArrowheads="1"/>
          </p:cNvSpPr>
          <p:nvPr userDrawn="1"/>
        </p:nvSpPr>
        <p:spPr>
          <a:xfrm>
            <a:off x="0" y="6524626"/>
            <a:ext cx="3374710" cy="255651"/>
          </a:xfrm>
          <a:prstGeom prst="rect">
            <a:avLst/>
          </a:prstGeom>
          <a:noFill/>
          <a:ln>
            <a:noFill/>
          </a:ln>
        </p:spPr>
        <p:txBody>
          <a:bodyPr wrap="none" lIns="84330" tIns="42166" rIns="84330" bIns="4216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108" i="1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80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80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80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4898039-45B0-44CA-B731-AD666ABD42E6}" type="slidenum">
              <a:rPr lang="en-US" altLang="ja-JP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224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8" y="2133601"/>
            <a:ext cx="8151812" cy="1470025"/>
          </a:xfrm>
        </p:spPr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1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2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CDBCBB2-135C-401B-A853-91DE83D78CAE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1" y="6245226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0349CE8B-4087-4069-83D2-8D5477746A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1829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1" y="6524627"/>
            <a:ext cx="9906000" cy="333375"/>
          </a:xfrm>
          <a:prstGeom prst="rect">
            <a:avLst/>
          </a:prstGeom>
          <a:noFill/>
        </p:spPr>
      </p:pic>
      <p:sp>
        <p:nvSpPr>
          <p:cNvPr id="1830" name="Rectangle 9"/>
          <p:cNvSpPr>
            <a:spLocks noChangeArrowheads="1"/>
          </p:cNvSpPr>
          <p:nvPr userDrawn="1"/>
        </p:nvSpPr>
        <p:spPr>
          <a:xfrm>
            <a:off x="1833299" y="3284540"/>
            <a:ext cx="8072701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446" tIns="47723" rIns="95446" bIns="47723" anchor="ctr"/>
          <a:lstStyle/>
          <a:p>
            <a:endParaRPr lang="ja-JP" altLang="en-US" sz="1758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1831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051552"/>
            <a:ext cx="2301081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32" name="Text Box 12"/>
          <p:cNvSpPr txBox="1">
            <a:spLocks noChangeArrowheads="1"/>
          </p:cNvSpPr>
          <p:nvPr userDrawn="1"/>
        </p:nvSpPr>
        <p:spPr>
          <a:xfrm>
            <a:off x="2" y="6524626"/>
            <a:ext cx="3871917" cy="29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446" tIns="47723" rIns="95446" bIns="47723">
            <a:spAutoFit/>
          </a:bodyPr>
          <a:lstStyle/>
          <a:p>
            <a:r>
              <a:rPr lang="en-US" altLang="ja-JP" sz="1270" i="1" dirty="0">
                <a:solidFill>
                  <a:srgbClr val="FFFFFF"/>
                </a:solidFill>
                <a:latin typeface="Times New Roman" pitchFamily="18" charset="0"/>
                <a:ea typeface="ＭＳ Ｐゴシック"/>
              </a:rPr>
              <a:t>Ministry of Land, Infrastructure, Transport and Tourism</a:t>
            </a:r>
          </a:p>
        </p:txBody>
      </p:sp>
    </p:spTree>
    <p:extLst>
      <p:ext uri="{BB962C8B-B14F-4D97-AF65-F5344CB8AC3E}">
        <p14:creationId xmlns:p14="http://schemas.microsoft.com/office/powerpoint/2010/main" val="244009482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3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3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30ACEA-1857-4B02-8DD3-7CE30721437A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2E3E2-ACE1-420C-B035-49E356C2598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0326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0" name="タイトル 1"/>
          <p:cNvSpPr>
            <a:spLocks noGrp="1"/>
          </p:cNvSpPr>
          <p:nvPr>
            <p:ph type="title"/>
          </p:nvPr>
        </p:nvSpPr>
        <p:spPr>
          <a:xfrm>
            <a:off x="782507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4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5"/>
            <a:ext cx="8420100" cy="1500187"/>
          </a:xfrm>
        </p:spPr>
        <p:txBody>
          <a:bodyPr anchor="b"/>
          <a:lstStyle>
            <a:lvl1pPr marL="0" indent="0">
              <a:buNone/>
              <a:defRPr sz="2051"/>
            </a:lvl1pPr>
            <a:lvl2pPr marL="477225" indent="0">
              <a:buNone/>
              <a:defRPr sz="1856"/>
            </a:lvl2pPr>
            <a:lvl3pPr marL="954450" indent="0">
              <a:buNone/>
              <a:defRPr sz="1660"/>
            </a:lvl3pPr>
            <a:lvl4pPr marL="1431675" indent="0">
              <a:buNone/>
              <a:defRPr sz="1465"/>
            </a:lvl4pPr>
            <a:lvl5pPr marL="1908901" indent="0">
              <a:buNone/>
              <a:defRPr sz="1465"/>
            </a:lvl5pPr>
            <a:lvl6pPr marL="2386125" indent="0">
              <a:buNone/>
              <a:defRPr sz="1465"/>
            </a:lvl6pPr>
            <a:lvl7pPr marL="2863350" indent="0">
              <a:buNone/>
              <a:defRPr sz="1465"/>
            </a:lvl7pPr>
            <a:lvl8pPr marL="3340575" indent="0">
              <a:buNone/>
              <a:defRPr sz="1465"/>
            </a:lvl8pPr>
            <a:lvl9pPr marL="3817800" indent="0">
              <a:buNone/>
              <a:defRPr sz="146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4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88A7BA-63E7-4CFF-ACD6-3794DD3A356A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ED29C-49F4-4430-A76F-4E53FA71015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3145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930"/>
            </a:lvl1pPr>
            <a:lvl2pPr>
              <a:defRPr sz="2539"/>
            </a:lvl2pPr>
            <a:lvl3pPr>
              <a:defRPr sz="2051"/>
            </a:lvl3pPr>
            <a:lvl4pPr>
              <a:defRPr sz="1856"/>
            </a:lvl4pPr>
            <a:lvl5pPr>
              <a:defRPr sz="1856"/>
            </a:lvl5pPr>
            <a:lvl6pPr>
              <a:defRPr sz="1856"/>
            </a:lvl6pPr>
            <a:lvl7pPr>
              <a:defRPr sz="1856"/>
            </a:lvl7pPr>
            <a:lvl8pPr>
              <a:defRPr sz="1856"/>
            </a:lvl8pPr>
            <a:lvl9pPr>
              <a:defRPr sz="185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1600202"/>
            <a:ext cx="4375150" cy="4525963"/>
          </a:xfrm>
        </p:spPr>
        <p:txBody>
          <a:bodyPr/>
          <a:lstStyle>
            <a:lvl1pPr>
              <a:defRPr sz="2930"/>
            </a:lvl1pPr>
            <a:lvl2pPr>
              <a:defRPr sz="2539"/>
            </a:lvl2pPr>
            <a:lvl3pPr>
              <a:defRPr sz="2051"/>
            </a:lvl3pPr>
            <a:lvl4pPr>
              <a:defRPr sz="1856"/>
            </a:lvl4pPr>
            <a:lvl5pPr>
              <a:defRPr sz="1856"/>
            </a:lvl5pPr>
            <a:lvl6pPr>
              <a:defRPr sz="1856"/>
            </a:lvl6pPr>
            <a:lvl7pPr>
              <a:defRPr sz="1856"/>
            </a:lvl7pPr>
            <a:lvl8pPr>
              <a:defRPr sz="1856"/>
            </a:lvl8pPr>
            <a:lvl9pPr>
              <a:defRPr sz="185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A1938-BBDD-44A0-B785-3152D93EFFB6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62543-64DC-480F-8265-1CE09CD1E46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491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1"/>
          <p:cNvSpPr>
            <a:spLocks noGrp="1"/>
          </p:cNvSpPr>
          <p:nvPr>
            <p:ph type="title"/>
          </p:nvPr>
        </p:nvSpPr>
        <p:spPr>
          <a:xfrm>
            <a:off x="782686" y="4407029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2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86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429049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5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77225" indent="0">
              <a:buNone/>
              <a:defRPr sz="2051" b="1"/>
            </a:lvl2pPr>
            <a:lvl3pPr marL="954450" indent="0">
              <a:buNone/>
              <a:defRPr sz="1856" b="1"/>
            </a:lvl3pPr>
            <a:lvl4pPr marL="1431675" indent="0">
              <a:buNone/>
              <a:defRPr sz="1660" b="1"/>
            </a:lvl4pPr>
            <a:lvl5pPr marL="1908901" indent="0">
              <a:buNone/>
              <a:defRPr sz="1660" b="1"/>
            </a:lvl5pPr>
            <a:lvl6pPr marL="2386125" indent="0">
              <a:buNone/>
              <a:defRPr sz="1660" b="1"/>
            </a:lvl6pPr>
            <a:lvl7pPr marL="2863350" indent="0">
              <a:buNone/>
              <a:defRPr sz="1660" b="1"/>
            </a:lvl7pPr>
            <a:lvl8pPr marL="3340575" indent="0">
              <a:buNone/>
              <a:defRPr sz="1660" b="1"/>
            </a:lvl8pPr>
            <a:lvl9pPr marL="3817800" indent="0">
              <a:buNone/>
              <a:defRPr sz="166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539"/>
            </a:lvl1pPr>
            <a:lvl2pPr>
              <a:defRPr sz="2051"/>
            </a:lvl2pPr>
            <a:lvl3pPr>
              <a:defRPr sz="1856"/>
            </a:lvl3pPr>
            <a:lvl4pPr>
              <a:defRPr sz="1660"/>
            </a:lvl4pPr>
            <a:lvl5pPr>
              <a:defRPr sz="1660"/>
            </a:lvl5pPr>
            <a:lvl6pPr>
              <a:defRPr sz="1660"/>
            </a:lvl6pPr>
            <a:lvl7pPr>
              <a:defRPr sz="1660"/>
            </a:lvl7pPr>
            <a:lvl8pPr>
              <a:defRPr sz="1660"/>
            </a:lvl8pPr>
            <a:lvl9pPr>
              <a:defRPr sz="166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89" cy="639762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77225" indent="0">
              <a:buNone/>
              <a:defRPr sz="2051" b="1"/>
            </a:lvl2pPr>
            <a:lvl3pPr marL="954450" indent="0">
              <a:buNone/>
              <a:defRPr sz="1856" b="1"/>
            </a:lvl3pPr>
            <a:lvl4pPr marL="1431675" indent="0">
              <a:buNone/>
              <a:defRPr sz="1660" b="1"/>
            </a:lvl4pPr>
            <a:lvl5pPr marL="1908901" indent="0">
              <a:buNone/>
              <a:defRPr sz="1660" b="1"/>
            </a:lvl5pPr>
            <a:lvl6pPr marL="2386125" indent="0">
              <a:buNone/>
              <a:defRPr sz="1660" b="1"/>
            </a:lvl6pPr>
            <a:lvl7pPr marL="2863350" indent="0">
              <a:buNone/>
              <a:defRPr sz="1660" b="1"/>
            </a:lvl7pPr>
            <a:lvl8pPr marL="3340575" indent="0">
              <a:buNone/>
              <a:defRPr sz="1660" b="1"/>
            </a:lvl8pPr>
            <a:lvl9pPr marL="3817800" indent="0">
              <a:buNone/>
              <a:defRPr sz="166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6"/>
            <a:ext cx="4378589" cy="3951288"/>
          </a:xfrm>
        </p:spPr>
        <p:txBody>
          <a:bodyPr/>
          <a:lstStyle>
            <a:lvl1pPr>
              <a:defRPr sz="2539"/>
            </a:lvl1pPr>
            <a:lvl2pPr>
              <a:defRPr sz="2051"/>
            </a:lvl2pPr>
            <a:lvl3pPr>
              <a:defRPr sz="1856"/>
            </a:lvl3pPr>
            <a:lvl4pPr>
              <a:defRPr sz="1660"/>
            </a:lvl4pPr>
            <a:lvl5pPr>
              <a:defRPr sz="1660"/>
            </a:lvl5pPr>
            <a:lvl6pPr>
              <a:defRPr sz="1660"/>
            </a:lvl6pPr>
            <a:lvl7pPr>
              <a:defRPr sz="1660"/>
            </a:lvl7pPr>
            <a:lvl8pPr>
              <a:defRPr sz="1660"/>
            </a:lvl8pPr>
            <a:lvl9pPr>
              <a:defRPr sz="166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8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B47EC0-E152-4601-BF66-5EB19888D941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9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0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8D1DE-F941-4A50-B030-6CDC6CF534E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6365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6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C04FF5-A6F0-4EC6-A90E-63FF08BB2832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6EA19-0FDF-4EB9-9EF1-061D9837499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43398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7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E6A091-4171-4E91-ABFA-76B93E4103B6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8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9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2BF5E-DF19-45FF-B4D5-065F564C813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87263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1" name="タイトル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5" cy="1162050"/>
          </a:xfrm>
        </p:spPr>
        <p:txBody>
          <a:bodyPr anchor="b"/>
          <a:lstStyle>
            <a:lvl1pPr algn="l">
              <a:defRPr sz="2051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7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321"/>
            </a:lvl1pPr>
            <a:lvl2pPr>
              <a:defRPr sz="2930"/>
            </a:lvl2pPr>
            <a:lvl3pPr>
              <a:defRPr sz="2539"/>
            </a:lvl3pPr>
            <a:lvl4pPr>
              <a:defRPr sz="2051"/>
            </a:lvl4pPr>
            <a:lvl5pPr>
              <a:defRPr sz="2051"/>
            </a:lvl5pPr>
            <a:lvl6pPr>
              <a:defRPr sz="2051"/>
            </a:lvl6pPr>
            <a:lvl7pPr>
              <a:defRPr sz="2051"/>
            </a:lvl7pPr>
            <a:lvl8pPr>
              <a:defRPr sz="2051"/>
            </a:lvl8pPr>
            <a:lvl9pPr>
              <a:defRPr sz="205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5" cy="4691063"/>
          </a:xfrm>
        </p:spPr>
        <p:txBody>
          <a:bodyPr/>
          <a:lstStyle>
            <a:lvl1pPr marL="0" indent="0">
              <a:buNone/>
              <a:defRPr sz="1465"/>
            </a:lvl1pPr>
            <a:lvl2pPr marL="477225" indent="0">
              <a:buNone/>
              <a:defRPr sz="1270"/>
            </a:lvl2pPr>
            <a:lvl3pPr marL="954450" indent="0">
              <a:buNone/>
              <a:defRPr sz="1074"/>
            </a:lvl3pPr>
            <a:lvl4pPr marL="1431675" indent="0">
              <a:buNone/>
              <a:defRPr sz="977"/>
            </a:lvl4pPr>
            <a:lvl5pPr marL="1908901" indent="0">
              <a:buNone/>
              <a:defRPr sz="977"/>
            </a:lvl5pPr>
            <a:lvl6pPr marL="2386125" indent="0">
              <a:buNone/>
              <a:defRPr sz="977"/>
            </a:lvl6pPr>
            <a:lvl7pPr marL="2863350" indent="0">
              <a:buNone/>
              <a:defRPr sz="977"/>
            </a:lvl7pPr>
            <a:lvl8pPr marL="3340575" indent="0">
              <a:buNone/>
              <a:defRPr sz="977"/>
            </a:lvl8pPr>
            <a:lvl9pPr marL="3817800" indent="0">
              <a:buNone/>
              <a:defRPr sz="97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7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B4281-9397-4181-8D3B-29D9F68E56B7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86A56-A7A8-4CB9-A85A-D3A6E19CD37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4794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タイトル 1"/>
          <p:cNvSpPr>
            <a:spLocks noGrp="1"/>
          </p:cNvSpPr>
          <p:nvPr>
            <p:ph type="title"/>
          </p:nvPr>
        </p:nvSpPr>
        <p:spPr>
          <a:xfrm>
            <a:off x="1941646" y="4800601"/>
            <a:ext cx="5943600" cy="566738"/>
          </a:xfrm>
        </p:spPr>
        <p:txBody>
          <a:bodyPr anchor="b"/>
          <a:lstStyle>
            <a:lvl1pPr algn="l">
              <a:defRPr sz="2051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79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21"/>
            </a:lvl1pPr>
            <a:lvl2pPr marL="477225" indent="0">
              <a:buNone/>
              <a:defRPr sz="2930"/>
            </a:lvl2pPr>
            <a:lvl3pPr marL="954450" indent="0">
              <a:buNone/>
              <a:defRPr sz="2539"/>
            </a:lvl3pPr>
            <a:lvl4pPr marL="1431675" indent="0">
              <a:buNone/>
              <a:defRPr sz="2051"/>
            </a:lvl4pPr>
            <a:lvl5pPr marL="1908901" indent="0">
              <a:buNone/>
              <a:defRPr sz="2051"/>
            </a:lvl5pPr>
            <a:lvl6pPr marL="2386125" indent="0">
              <a:buNone/>
              <a:defRPr sz="2051"/>
            </a:lvl6pPr>
            <a:lvl7pPr marL="2863350" indent="0">
              <a:buNone/>
              <a:defRPr sz="2051"/>
            </a:lvl7pPr>
            <a:lvl8pPr marL="3340575" indent="0">
              <a:buNone/>
              <a:defRPr sz="2051"/>
            </a:lvl8pPr>
            <a:lvl9pPr marL="3817800" indent="0">
              <a:buNone/>
              <a:defRPr sz="2051"/>
            </a:lvl9pPr>
          </a:lstStyle>
          <a:p>
            <a:endParaRPr lang="ja-JP" altLang="en-US"/>
          </a:p>
        </p:txBody>
      </p:sp>
      <p:sp>
        <p:nvSpPr>
          <p:cNvPr id="188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465"/>
            </a:lvl1pPr>
            <a:lvl2pPr marL="477225" indent="0">
              <a:buNone/>
              <a:defRPr sz="1270"/>
            </a:lvl2pPr>
            <a:lvl3pPr marL="954450" indent="0">
              <a:buNone/>
              <a:defRPr sz="1074"/>
            </a:lvl3pPr>
            <a:lvl4pPr marL="1431675" indent="0">
              <a:buNone/>
              <a:defRPr sz="977"/>
            </a:lvl4pPr>
            <a:lvl5pPr marL="1908901" indent="0">
              <a:buNone/>
              <a:defRPr sz="977"/>
            </a:lvl5pPr>
            <a:lvl6pPr marL="2386125" indent="0">
              <a:buNone/>
              <a:defRPr sz="977"/>
            </a:lvl6pPr>
            <a:lvl7pPr marL="2863350" indent="0">
              <a:buNone/>
              <a:defRPr sz="977"/>
            </a:lvl7pPr>
            <a:lvl8pPr marL="3340575" indent="0">
              <a:buNone/>
              <a:defRPr sz="977"/>
            </a:lvl8pPr>
            <a:lvl9pPr marL="3817800" indent="0">
              <a:buNone/>
              <a:defRPr sz="97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8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FA669D-B978-4EF7-8C8D-514F9B1142E5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F91C2-4299-4E3F-BEE0-5807E96162C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82691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8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8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51EA0-D53B-4CE6-BC8B-AFBE9C3C8C38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553EC-7EA7-4A7D-890E-6B9CC470342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45582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9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9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EE36D0-1A88-4801-9202-3BB5FEF12685}" type="datetime1">
              <a:rPr lang="ja-JP" altLang="en-US" smtClean="0">
                <a:solidFill>
                  <a:srgbClr val="000000"/>
                </a:solidFill>
              </a:rPr>
              <a:pPr/>
              <a:t>2025/10/6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9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9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583DB-3DBF-441B-97B7-FFEF0EB7249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835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3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2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6451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タイトル 1"/>
          <p:cNvSpPr>
            <a:spLocks noGrp="1"/>
          </p:cNvSpPr>
          <p:nvPr>
            <p:ph type="title"/>
          </p:nvPr>
        </p:nvSpPr>
        <p:spPr>
          <a:xfrm>
            <a:off x="49531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3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9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3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9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3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27762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4336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341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4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10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0383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4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89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48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4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013252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2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12781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42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1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80278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コンテンツ プレースホルダ 1"/>
          <p:cNvSpPr>
            <a:spLocks noGrp="1"/>
          </p:cNvSpPr>
          <p:nvPr>
            <p:ph/>
          </p:nvPr>
        </p:nvSpPr>
        <p:spPr>
          <a:xfrm>
            <a:off x="41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71513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タイトル 1"/>
          <p:cNvSpPr>
            <a:spLocks noGrp="1"/>
          </p:cNvSpPr>
          <p:nvPr>
            <p:ph type="title"/>
          </p:nvPr>
        </p:nvSpPr>
        <p:spPr>
          <a:xfrm>
            <a:off x="19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0" name="表プレースホルダ 2"/>
          <p:cNvSpPr>
            <a:spLocks noGrp="1"/>
          </p:cNvSpPr>
          <p:nvPr>
            <p:ph type="tbl" idx="1"/>
          </p:nvPr>
        </p:nvSpPr>
        <p:spPr>
          <a:xfrm>
            <a:off x="495310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1258585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80844" y="6492876"/>
            <a:ext cx="2311400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3DFBBB8F-F31C-4696-8745-3328251D1135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5573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6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7" name="Rectangle 9"/>
          <p:cNvSpPr>
            <a:spLocks noChangeArrowheads="1"/>
          </p:cNvSpPr>
          <p:nvPr userDrawn="1"/>
        </p:nvSpPr>
        <p:spPr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1188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9" name="Text Box 12"/>
          <p:cNvSpPr txBox="1">
            <a:spLocks noChangeArrowheads="1"/>
          </p:cNvSpPr>
          <p:nvPr userDrawn="1"/>
        </p:nvSpPr>
        <p:spPr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i="1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1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1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910614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48776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6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1" y="6524628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7" name="Rectangle 9"/>
          <p:cNvSpPr>
            <a:spLocks noChangeArrowheads="1"/>
          </p:cNvSpPr>
          <p:nvPr userDrawn="1"/>
        </p:nvSpPr>
        <p:spPr>
          <a:xfrm>
            <a:off x="1833299" y="3284541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pic>
        <p:nvPicPr>
          <p:cNvPr id="1208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051553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9" name="Text Box 12"/>
          <p:cNvSpPr txBox="1">
            <a:spLocks noChangeArrowheads="1"/>
          </p:cNvSpPr>
          <p:nvPr userDrawn="1"/>
        </p:nvSpPr>
        <p:spPr>
          <a:xfrm>
            <a:off x="1" y="6524627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i="1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8" y="2133603"/>
            <a:ext cx="8151813" cy="1470025"/>
          </a:xfrm>
        </p:spPr>
        <p:txBody>
          <a:bodyPr/>
          <a:lstStyle>
            <a:lvl1pPr>
              <a:defRPr sz="3999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46009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5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80844" y="6492876"/>
            <a:ext cx="2311400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3DFBBB8F-F31C-4696-8745-3328251D1135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8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タイトル 1"/>
          <p:cNvSpPr>
            <a:spLocks noGrp="1"/>
          </p:cNvSpPr>
          <p:nvPr>
            <p:ph type="title"/>
          </p:nvPr>
        </p:nvSpPr>
        <p:spPr>
          <a:xfrm>
            <a:off x="782590" y="440714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90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5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1436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29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7" y="6356353"/>
            <a:ext cx="222885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3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A142-C949-4C77-A70D-B3DF30C780B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1344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タイトル 1"/>
          <p:cNvSpPr>
            <a:spLocks noGrp="1"/>
          </p:cNvSpPr>
          <p:nvPr>
            <p:ph type="ctrTitle"/>
          </p:nvPr>
        </p:nvSpPr>
        <p:spPr>
          <a:xfrm>
            <a:off x="742950" y="213044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24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8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0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4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6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24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4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5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028D-B7AA-41CB-9FF0-817C96C298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8016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6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  <p:sp>
        <p:nvSpPr>
          <p:cNvPr id="125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5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5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19DA3-8D37-4AAC-8B80-12FDFE9D3B6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72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2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677"/>
            </a:lvl1pPr>
            <a:lvl2pPr>
              <a:defRPr sz="2308"/>
            </a:lvl2pPr>
            <a:lvl3pPr>
              <a:defRPr sz="1939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677"/>
            </a:lvl1pPr>
            <a:lvl2pPr>
              <a:defRPr sz="2308"/>
            </a:lvl2pPr>
            <a:lvl3pPr>
              <a:defRPr sz="1939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6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A5274-D28E-4EDD-9503-8D061E012A7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8346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26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6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6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6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F796-4913-45F2-961F-04E85EDCD1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9883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コンテンツ プレースホルダ 1"/>
          <p:cNvSpPr>
            <a:spLocks noGrp="1"/>
          </p:cNvSpPr>
          <p:nvPr>
            <p:ph/>
          </p:nvPr>
        </p:nvSpPr>
        <p:spPr>
          <a:xfrm>
            <a:off x="495300" y="274647"/>
            <a:ext cx="8915400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84B9C-E527-417E-A741-2916616808F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9498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94336-6FDD-49EC-9935-48480B1791B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9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タイトル 1"/>
          <p:cNvSpPr>
            <a:spLocks noGrp="1"/>
          </p:cNvSpPr>
          <p:nvPr>
            <p:ph type="title"/>
          </p:nvPr>
        </p:nvSpPr>
        <p:spPr>
          <a:xfrm>
            <a:off x="782506" y="4406942"/>
            <a:ext cx="8420100" cy="1362075"/>
          </a:xfrm>
        </p:spPr>
        <p:txBody>
          <a:bodyPr anchor="t"/>
          <a:lstStyle>
            <a:lvl1pPr algn="l">
              <a:defRPr sz="387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28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22"/>
            <a:ext cx="8420100" cy="1500187"/>
          </a:xfrm>
        </p:spPr>
        <p:txBody>
          <a:bodyPr anchor="b"/>
          <a:lstStyle>
            <a:lvl1pPr marL="0" indent="0">
              <a:buNone/>
              <a:defRPr sz="1939">
                <a:solidFill>
                  <a:schemeClr val="tx1">
                    <a:tint val="75000"/>
                  </a:schemeClr>
                </a:solidFill>
              </a:defRPr>
            </a:lvl1pPr>
            <a:lvl2pPr marL="442066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8413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326198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4pPr>
            <a:lvl5pPr marL="1768265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5pPr>
            <a:lvl6pPr marL="2210332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6pPr>
            <a:lvl7pPr marL="2652397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7pPr>
            <a:lvl8pPr marL="3094463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8pPr>
            <a:lvl9pPr marL="353653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28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8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8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AB0A8-20A4-4191-85AF-B1C3F40FFC50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883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Rectangle 9"/>
          <p:cNvSpPr>
            <a:spLocks noChangeArrowheads="1"/>
          </p:cNvSpPr>
          <p:nvPr userDrawn="1"/>
        </p:nvSpPr>
        <p:spPr>
          <a:xfrm>
            <a:off x="1833307" y="3284556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63" tIns="42182" rIns="84363" bIns="42182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1297" name="Text Box 12"/>
          <p:cNvSpPr txBox="1">
            <a:spLocks noChangeArrowheads="1"/>
          </p:cNvSpPr>
          <p:nvPr userDrawn="1"/>
        </p:nvSpPr>
        <p:spPr>
          <a:xfrm>
            <a:off x="2" y="6524641"/>
            <a:ext cx="3373174" cy="255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63" tIns="42182" rIns="84363" bIns="4218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107" i="1" dirty="0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35"/>
            <a:ext cx="8151813" cy="1470025"/>
          </a:xfrm>
        </p:spPr>
        <p:txBody>
          <a:bodyPr/>
          <a:lstStyle>
            <a:lvl1pPr>
              <a:defRPr sz="369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30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1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686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4468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661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8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3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4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5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80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8255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30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9" name="Rectangle 9"/>
          <p:cNvSpPr>
            <a:spLocks noChangeArrowheads="1"/>
          </p:cNvSpPr>
          <p:nvPr userDrawn="1"/>
        </p:nvSpPr>
        <p:spPr>
          <a:xfrm>
            <a:off x="1833301" y="3284543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132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" y="6051555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321" name="Text Box 12"/>
          <p:cNvSpPr txBox="1">
            <a:spLocks noChangeArrowheads="1"/>
          </p:cNvSpPr>
          <p:nvPr userDrawn="1"/>
        </p:nvSpPr>
        <p:spPr>
          <a:xfrm>
            <a:off x="4" y="6524627"/>
            <a:ext cx="3161443" cy="24974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23" i="1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5"/>
            <a:ext cx="8151813" cy="1470025"/>
          </a:xfrm>
        </p:spPr>
        <p:txBody>
          <a:bodyPr/>
          <a:lstStyle>
            <a:lvl1pPr>
              <a:defRPr sz="3408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904614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217942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3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777936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196798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4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700335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4066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タイトル 1"/>
          <p:cNvSpPr>
            <a:spLocks noGrp="1"/>
          </p:cNvSpPr>
          <p:nvPr>
            <p:ph type="ctrTitle"/>
          </p:nvPr>
        </p:nvSpPr>
        <p:spPr>
          <a:xfrm>
            <a:off x="743035" y="2130673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66" name="サブタイトル 2"/>
          <p:cNvSpPr>
            <a:spLocks noGrp="1"/>
          </p:cNvSpPr>
          <p:nvPr>
            <p:ph type="subTitle" idx="1"/>
          </p:nvPr>
        </p:nvSpPr>
        <p:spPr>
          <a:xfrm>
            <a:off x="1485986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36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6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6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70" name="Picture 7" descr="mlit_top"/>
          <p:cNvPicPr>
            <a:picLocks noChangeAspect="1" noChangeArrowheads="1"/>
          </p:cNvPicPr>
          <p:nvPr/>
        </p:nvPicPr>
        <p:blipFill>
          <a:blip r:embed="rId2"/>
          <a:srcRect t="62230"/>
          <a:stretch>
            <a:fillRect/>
          </a:stretch>
        </p:blipFill>
        <p:spPr>
          <a:xfrm>
            <a:off x="85" y="652486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1" name="Rectangle 9"/>
          <p:cNvSpPr>
            <a:spLocks noChangeArrowheads="1"/>
          </p:cNvSpPr>
          <p:nvPr/>
        </p:nvSpPr>
        <p:spPr>
          <a:xfrm>
            <a:off x="1833647" y="3284781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1" tIns="45711" rIns="91421" bIns="4571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72" name="Picture 1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" y="6051793"/>
            <a:ext cx="2301874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3" name="Text Box 12"/>
          <p:cNvSpPr txBox="1">
            <a:spLocks noChangeArrowheads="1"/>
          </p:cNvSpPr>
          <p:nvPr/>
        </p:nvSpPr>
        <p:spPr>
          <a:xfrm>
            <a:off x="2" y="6524867"/>
            <a:ext cx="3643496" cy="276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1" tIns="45711" rIns="91421" bIns="4571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</p:spTree>
    <p:extLst>
      <p:ext uri="{BB962C8B-B14F-4D97-AF65-F5344CB8AC3E}">
        <p14:creationId xmlns:p14="http://schemas.microsoft.com/office/powerpoint/2010/main" val="6915674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7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269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タイトル 1"/>
          <p:cNvSpPr>
            <a:spLocks noGrp="1"/>
          </p:cNvSpPr>
          <p:nvPr>
            <p:ph type="title"/>
          </p:nvPr>
        </p:nvSpPr>
        <p:spPr>
          <a:xfrm>
            <a:off x="782591" y="4407148"/>
            <a:ext cx="84201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8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91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38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8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8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5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タイトル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6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87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1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6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87" y="2174876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20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1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7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203" y="2174876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2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3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4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19545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8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662" y="1600206"/>
            <a:ext cx="4746625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8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86" y="1600206"/>
            <a:ext cx="4746625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90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91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92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470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タイトル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9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88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7" indent="0">
              <a:buNone/>
              <a:defRPr sz="1600" b="1"/>
            </a:lvl4pPr>
            <a:lvl5pPr marL="1828343" indent="0">
              <a:buNone/>
              <a:defRPr sz="1600" b="1"/>
            </a:lvl5pPr>
            <a:lvl6pPr marL="2285429" indent="0">
              <a:buNone/>
              <a:defRPr sz="1600" b="1"/>
            </a:lvl6pPr>
            <a:lvl7pPr marL="2742515" indent="0">
              <a:buNone/>
              <a:defRPr sz="1600" b="1"/>
            </a:lvl7pPr>
            <a:lvl8pPr marL="3199601" indent="0">
              <a:buNone/>
              <a:defRPr sz="1600" b="1"/>
            </a:lvl8pPr>
            <a:lvl9pPr marL="365668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39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88" y="2174876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9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20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7" indent="0">
              <a:buNone/>
              <a:defRPr sz="1600" b="1"/>
            </a:lvl4pPr>
            <a:lvl5pPr marL="1828343" indent="0">
              <a:buNone/>
              <a:defRPr sz="1600" b="1"/>
            </a:lvl5pPr>
            <a:lvl6pPr marL="2285429" indent="0">
              <a:buNone/>
              <a:defRPr sz="1600" b="1"/>
            </a:lvl6pPr>
            <a:lvl7pPr marL="2742515" indent="0">
              <a:buNone/>
              <a:defRPr sz="1600" b="1"/>
            </a:lvl7pPr>
            <a:lvl8pPr marL="3199601" indent="0">
              <a:buNone/>
              <a:defRPr sz="1600" b="1"/>
            </a:lvl8pPr>
            <a:lvl9pPr marL="365668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39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204" y="2174876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99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00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01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8518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04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05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06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878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09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10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053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1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58" y="273055"/>
            <a:ext cx="5537729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1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6" indent="0">
              <a:buNone/>
              <a:defRPr sz="1200"/>
            </a:lvl2pPr>
            <a:lvl3pPr marL="914172" indent="0">
              <a:buNone/>
              <a:defRPr sz="1000"/>
            </a:lvl3pPr>
            <a:lvl4pPr marL="1371257" indent="0">
              <a:buNone/>
              <a:defRPr sz="900"/>
            </a:lvl4pPr>
            <a:lvl5pPr marL="1828343" indent="0">
              <a:buNone/>
              <a:defRPr sz="900"/>
            </a:lvl5pPr>
            <a:lvl6pPr marL="2285429" indent="0">
              <a:buNone/>
              <a:defRPr sz="900"/>
            </a:lvl6pPr>
            <a:lvl7pPr marL="2742515" indent="0">
              <a:buNone/>
              <a:defRPr sz="900"/>
            </a:lvl7pPr>
            <a:lvl8pPr marL="3199601" indent="0">
              <a:buNone/>
              <a:defRPr sz="900"/>
            </a:lvl8pPr>
            <a:lvl9pPr marL="3656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41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1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1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878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" name="タイトル 1"/>
          <p:cNvSpPr>
            <a:spLocks noGrp="1"/>
          </p:cNvSpPr>
          <p:nvPr>
            <p:ph type="title"/>
          </p:nvPr>
        </p:nvSpPr>
        <p:spPr>
          <a:xfrm>
            <a:off x="1941650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20" name="図プレースホルダ 2"/>
          <p:cNvSpPr>
            <a:spLocks noGrp="1"/>
          </p:cNvSpPr>
          <p:nvPr>
            <p:ph type="pic" idx="1"/>
          </p:nvPr>
        </p:nvSpPr>
        <p:spPr>
          <a:xfrm>
            <a:off x="1941650" y="612775"/>
            <a:ext cx="59436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086" indent="0">
              <a:buNone/>
              <a:defRPr sz="2799"/>
            </a:lvl2pPr>
            <a:lvl3pPr marL="914172" indent="0">
              <a:buNone/>
              <a:defRPr sz="2400"/>
            </a:lvl3pPr>
            <a:lvl4pPr marL="1371257" indent="0">
              <a:buNone/>
              <a:defRPr sz="2000"/>
            </a:lvl4pPr>
            <a:lvl5pPr marL="1828343" indent="0">
              <a:buNone/>
              <a:defRPr sz="2000"/>
            </a:lvl5pPr>
            <a:lvl6pPr marL="2285429" indent="0">
              <a:buNone/>
              <a:defRPr sz="2000"/>
            </a:lvl6pPr>
            <a:lvl7pPr marL="2742515" indent="0">
              <a:buNone/>
              <a:defRPr sz="2000"/>
            </a:lvl7pPr>
            <a:lvl8pPr marL="3199601" indent="0">
              <a:buNone/>
              <a:defRPr sz="2000"/>
            </a:lvl8pPr>
            <a:lvl9pPr marL="3656688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142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50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6" indent="0">
              <a:buNone/>
              <a:defRPr sz="1200"/>
            </a:lvl2pPr>
            <a:lvl3pPr marL="914172" indent="0">
              <a:buNone/>
              <a:defRPr sz="1000"/>
            </a:lvl3pPr>
            <a:lvl4pPr marL="1371257" indent="0">
              <a:buNone/>
              <a:defRPr sz="900"/>
            </a:lvl4pPr>
            <a:lvl5pPr marL="1828343" indent="0">
              <a:buNone/>
              <a:defRPr sz="900"/>
            </a:lvl5pPr>
            <a:lvl6pPr marL="2285429" indent="0">
              <a:buNone/>
              <a:defRPr sz="900"/>
            </a:lvl6pPr>
            <a:lvl7pPr marL="2742515" indent="0">
              <a:buNone/>
              <a:defRPr sz="900"/>
            </a:lvl7pPr>
            <a:lvl8pPr marL="3199601" indent="0">
              <a:buNone/>
              <a:defRPr sz="900"/>
            </a:lvl8pPr>
            <a:lvl9pPr marL="3656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42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2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2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110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2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2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2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3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585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424" y="274643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3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97" y="274643"/>
            <a:ext cx="7078664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3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3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3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9795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" name="タイトル 1"/>
          <p:cNvSpPr>
            <a:spLocks noGrp="1"/>
          </p:cNvSpPr>
          <p:nvPr>
            <p:ph type="ctrTitle"/>
          </p:nvPr>
        </p:nvSpPr>
        <p:spPr>
          <a:xfrm>
            <a:off x="743034" y="2130671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52" name="サブタイトル 2"/>
          <p:cNvSpPr>
            <a:spLocks noGrp="1"/>
          </p:cNvSpPr>
          <p:nvPr>
            <p:ph type="subTitle" idx="1"/>
          </p:nvPr>
        </p:nvSpPr>
        <p:spPr>
          <a:xfrm>
            <a:off x="1485985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45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5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5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56" name="Picture 7" descr="mlit_top"/>
          <p:cNvPicPr>
            <a:picLocks noChangeAspect="1" noChangeArrowheads="1"/>
          </p:cNvPicPr>
          <p:nvPr/>
        </p:nvPicPr>
        <p:blipFill>
          <a:blip r:embed="rId2"/>
          <a:srcRect t="62230"/>
          <a:stretch>
            <a:fillRect/>
          </a:stretch>
        </p:blipFill>
        <p:spPr>
          <a:xfrm>
            <a:off x="84" y="6524866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7" name="Rectangle 9"/>
          <p:cNvSpPr>
            <a:spLocks noChangeArrowheads="1"/>
          </p:cNvSpPr>
          <p:nvPr/>
        </p:nvSpPr>
        <p:spPr>
          <a:xfrm>
            <a:off x="1833646" y="3284779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458" name="Picture 1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" y="6051791"/>
            <a:ext cx="2301874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9" name="Text Box 12"/>
          <p:cNvSpPr txBox="1">
            <a:spLocks noChangeArrowheads="1"/>
          </p:cNvSpPr>
          <p:nvPr/>
        </p:nvSpPr>
        <p:spPr>
          <a:xfrm>
            <a:off x="2" y="6524865"/>
            <a:ext cx="3643496" cy="276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</p:spTree>
    <p:extLst>
      <p:ext uri="{BB962C8B-B14F-4D97-AF65-F5344CB8AC3E}">
        <p14:creationId xmlns:p14="http://schemas.microsoft.com/office/powerpoint/2010/main" val="150846963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6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6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57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77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8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9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126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7" name="タイトル 1"/>
          <p:cNvSpPr>
            <a:spLocks noGrp="1"/>
          </p:cNvSpPr>
          <p:nvPr>
            <p:ph type="title"/>
          </p:nvPr>
        </p:nvSpPr>
        <p:spPr>
          <a:xfrm>
            <a:off x="782590" y="440714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6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90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46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7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7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27067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7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661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7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8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76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77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78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083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0" name="タイトル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8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87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1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48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87" y="2174876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8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20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1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48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203" y="2174876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85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86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87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887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90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91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92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6825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95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96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021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9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57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0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5" indent="0">
              <a:buNone/>
              <a:defRPr sz="1000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1" indent="0">
              <a:buNone/>
              <a:defRPr sz="900"/>
            </a:lvl8pPr>
            <a:lvl9pPr marL="365741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50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0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0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6562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タイトル 1"/>
          <p:cNvSpPr>
            <a:spLocks noGrp="1"/>
          </p:cNvSpPr>
          <p:nvPr>
            <p:ph type="title"/>
          </p:nvPr>
        </p:nvSpPr>
        <p:spPr>
          <a:xfrm>
            <a:off x="1941650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506" name="図プレースホルダ 2"/>
          <p:cNvSpPr>
            <a:spLocks noGrp="1"/>
          </p:cNvSpPr>
          <p:nvPr>
            <p:ph type="pic" idx="1"/>
          </p:nvPr>
        </p:nvSpPr>
        <p:spPr>
          <a:xfrm>
            <a:off x="1941650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5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1" indent="0">
              <a:buNone/>
              <a:defRPr sz="2000"/>
            </a:lvl8pPr>
            <a:lvl9pPr marL="3657419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150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50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5" indent="0">
              <a:buNone/>
              <a:defRPr sz="1000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1" indent="0">
              <a:buNone/>
              <a:defRPr sz="900"/>
            </a:lvl8pPr>
            <a:lvl9pPr marL="365741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508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09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10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029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51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9873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8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423" y="274641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51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97" y="274641"/>
            <a:ext cx="7078664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2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2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2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87372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3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5077" y="6453336"/>
            <a:ext cx="231092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994">
                <a:ea typeface="ＭＳ Ｐゴシック" pitchFamily="50" charset="-128"/>
              </a:defRPr>
            </a:lvl1pPr>
          </a:lstStyle>
          <a:p>
            <a:pPr>
              <a:defRPr/>
            </a:pPr>
            <a:fld id="{A1F1AE65-92B4-4077-8D27-CD8146D7B08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5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2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3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40884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5077" y="6453336"/>
            <a:ext cx="231092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994">
                <a:ea typeface="ＭＳ Ｐゴシック" pitchFamily="50" charset="-128"/>
              </a:defRPr>
            </a:lvl1pPr>
          </a:lstStyle>
          <a:p>
            <a:pPr>
              <a:defRPr/>
            </a:pPr>
            <a:fld id="{A1F1AE65-92B4-4077-8D27-CD8146D7B08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82482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" name="タイトル 1"/>
          <p:cNvSpPr>
            <a:spLocks noGrp="1"/>
          </p:cNvSpPr>
          <p:nvPr>
            <p:ph type="ctrTitle"/>
          </p:nvPr>
        </p:nvSpPr>
        <p:spPr>
          <a:xfrm>
            <a:off x="743000" y="2130551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4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6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9822" indent="0" algn="ctr">
              <a:buNone/>
              <a:defRPr/>
            </a:lvl2pPr>
            <a:lvl3pPr marL="899645" indent="0" algn="ctr">
              <a:buNone/>
              <a:defRPr/>
            </a:lvl3pPr>
            <a:lvl4pPr marL="1349469" indent="0" algn="ctr">
              <a:buNone/>
              <a:defRPr/>
            </a:lvl4pPr>
            <a:lvl5pPr marL="1799291" indent="0" algn="ctr">
              <a:buNone/>
              <a:defRPr/>
            </a:lvl5pPr>
            <a:lvl6pPr marL="2249114" indent="0" algn="ctr">
              <a:buNone/>
              <a:defRPr/>
            </a:lvl6pPr>
            <a:lvl7pPr marL="2698935" indent="0" algn="ctr">
              <a:buNone/>
              <a:defRPr/>
            </a:lvl7pPr>
            <a:lvl8pPr marL="3148759" indent="0" algn="ctr">
              <a:buNone/>
              <a:defRPr/>
            </a:lvl8pPr>
            <a:lvl9pPr marL="359858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5231776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5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903521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" name="タイトル 1"/>
          <p:cNvSpPr>
            <a:spLocks noGrp="1"/>
          </p:cNvSpPr>
          <p:nvPr>
            <p:ph type="title"/>
          </p:nvPr>
        </p:nvSpPr>
        <p:spPr>
          <a:xfrm>
            <a:off x="782684" y="4407026"/>
            <a:ext cx="8420101" cy="1362075"/>
          </a:xfrm>
        </p:spPr>
        <p:txBody>
          <a:bodyPr anchor="t"/>
          <a:lstStyle>
            <a:lvl1pPr algn="l">
              <a:defRPr sz="3935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84" y="2906722"/>
            <a:ext cx="8420101" cy="1500187"/>
          </a:xfrm>
        </p:spPr>
        <p:txBody>
          <a:bodyPr anchor="b"/>
          <a:lstStyle>
            <a:lvl1pPr marL="0" indent="0">
              <a:buNone/>
              <a:defRPr sz="1969"/>
            </a:lvl1pPr>
            <a:lvl2pPr marL="449822" indent="0">
              <a:buNone/>
              <a:defRPr sz="1770"/>
            </a:lvl2pPr>
            <a:lvl3pPr marL="899645" indent="0">
              <a:buNone/>
              <a:defRPr sz="1575"/>
            </a:lvl3pPr>
            <a:lvl4pPr marL="1349469" indent="0">
              <a:buNone/>
              <a:defRPr sz="1380"/>
            </a:lvl4pPr>
            <a:lvl5pPr marL="1799291" indent="0">
              <a:buNone/>
              <a:defRPr sz="1380"/>
            </a:lvl5pPr>
            <a:lvl6pPr marL="2249114" indent="0">
              <a:buNone/>
              <a:defRPr sz="1380"/>
            </a:lvl6pPr>
            <a:lvl7pPr marL="2698935" indent="0">
              <a:buNone/>
              <a:defRPr sz="1380"/>
            </a:lvl7pPr>
            <a:lvl8pPr marL="3148759" indent="0">
              <a:buNone/>
              <a:defRPr sz="1380"/>
            </a:lvl8pPr>
            <a:lvl9pPr marL="3598581" indent="0">
              <a:buNone/>
              <a:defRPr sz="138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391551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5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21" y="1600206"/>
            <a:ext cx="4381501" cy="4525963"/>
          </a:xfrm>
        </p:spPr>
        <p:txBody>
          <a:bodyPr/>
          <a:lstStyle>
            <a:lvl1pPr>
              <a:defRPr sz="2755"/>
            </a:lvl1pPr>
            <a:lvl2pPr>
              <a:defRPr sz="2361"/>
            </a:lvl2pPr>
            <a:lvl3pPr>
              <a:defRPr sz="1969"/>
            </a:lvl3pPr>
            <a:lvl4pPr>
              <a:defRPr sz="1770"/>
            </a:lvl4pPr>
            <a:lvl5pPr>
              <a:defRPr sz="1770"/>
            </a:lvl5pPr>
            <a:lvl6pPr>
              <a:defRPr sz="1770"/>
            </a:lvl6pPr>
            <a:lvl7pPr>
              <a:defRPr sz="1770"/>
            </a:lvl7pPr>
            <a:lvl8pPr>
              <a:defRPr sz="1770"/>
            </a:lvl8pPr>
            <a:lvl9pPr>
              <a:defRPr sz="177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5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6" y="1600206"/>
            <a:ext cx="4381501" cy="4525963"/>
          </a:xfrm>
        </p:spPr>
        <p:txBody>
          <a:bodyPr/>
          <a:lstStyle>
            <a:lvl1pPr>
              <a:defRPr sz="2755"/>
            </a:lvl1pPr>
            <a:lvl2pPr>
              <a:defRPr sz="2361"/>
            </a:lvl2pPr>
            <a:lvl3pPr>
              <a:defRPr sz="1969"/>
            </a:lvl3pPr>
            <a:lvl4pPr>
              <a:defRPr sz="1770"/>
            </a:lvl4pPr>
            <a:lvl5pPr>
              <a:defRPr sz="1770"/>
            </a:lvl5pPr>
            <a:lvl6pPr>
              <a:defRPr sz="1770"/>
            </a:lvl6pPr>
            <a:lvl7pPr>
              <a:defRPr sz="1770"/>
            </a:lvl7pPr>
            <a:lvl8pPr>
              <a:defRPr sz="1770"/>
            </a:lvl8pPr>
            <a:lvl9pPr>
              <a:defRPr sz="177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417078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タイトル 1"/>
          <p:cNvSpPr>
            <a:spLocks noGrp="1"/>
          </p:cNvSpPr>
          <p:nvPr>
            <p:ph type="title"/>
          </p:nvPr>
        </p:nvSpPr>
        <p:spPr>
          <a:xfrm>
            <a:off x="495306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6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361" b="1"/>
            </a:lvl1pPr>
            <a:lvl2pPr marL="449822" indent="0">
              <a:buNone/>
              <a:defRPr sz="1969" b="1"/>
            </a:lvl2pPr>
            <a:lvl3pPr marL="899645" indent="0">
              <a:buNone/>
              <a:defRPr sz="1770" b="1"/>
            </a:lvl3pPr>
            <a:lvl4pPr marL="1349469" indent="0">
              <a:buNone/>
              <a:defRPr sz="1575" b="1"/>
            </a:lvl4pPr>
            <a:lvl5pPr marL="1799291" indent="0">
              <a:buNone/>
              <a:defRPr sz="1575" b="1"/>
            </a:lvl5pPr>
            <a:lvl6pPr marL="2249114" indent="0">
              <a:buNone/>
              <a:defRPr sz="1575" b="1"/>
            </a:lvl6pPr>
            <a:lvl7pPr marL="2698935" indent="0">
              <a:buNone/>
              <a:defRPr sz="1575" b="1"/>
            </a:lvl7pPr>
            <a:lvl8pPr marL="3148759" indent="0">
              <a:buNone/>
              <a:defRPr sz="1575" b="1"/>
            </a:lvl8pPr>
            <a:lvl9pPr marL="3598581" indent="0">
              <a:buNone/>
              <a:defRPr sz="1575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6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361"/>
            </a:lvl1pPr>
            <a:lvl2pPr>
              <a:defRPr sz="1969"/>
            </a:lvl2pPr>
            <a:lvl3pPr>
              <a:defRPr sz="177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6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5" y="1535113"/>
            <a:ext cx="4378325" cy="639762"/>
          </a:xfrm>
        </p:spPr>
        <p:txBody>
          <a:bodyPr anchor="b"/>
          <a:lstStyle>
            <a:lvl1pPr marL="0" indent="0">
              <a:buNone/>
              <a:defRPr sz="2361" b="1"/>
            </a:lvl1pPr>
            <a:lvl2pPr marL="449822" indent="0">
              <a:buNone/>
              <a:defRPr sz="1969" b="1"/>
            </a:lvl2pPr>
            <a:lvl3pPr marL="899645" indent="0">
              <a:buNone/>
              <a:defRPr sz="1770" b="1"/>
            </a:lvl3pPr>
            <a:lvl4pPr marL="1349469" indent="0">
              <a:buNone/>
              <a:defRPr sz="1575" b="1"/>
            </a:lvl4pPr>
            <a:lvl5pPr marL="1799291" indent="0">
              <a:buNone/>
              <a:defRPr sz="1575" b="1"/>
            </a:lvl5pPr>
            <a:lvl6pPr marL="2249114" indent="0">
              <a:buNone/>
              <a:defRPr sz="1575" b="1"/>
            </a:lvl6pPr>
            <a:lvl7pPr marL="2698935" indent="0">
              <a:buNone/>
              <a:defRPr sz="1575" b="1"/>
            </a:lvl7pPr>
            <a:lvl8pPr marL="3148759" indent="0">
              <a:buNone/>
              <a:defRPr sz="1575" b="1"/>
            </a:lvl8pPr>
            <a:lvl9pPr marL="3598581" indent="0">
              <a:buNone/>
              <a:defRPr sz="1575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6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5" y="2174875"/>
            <a:ext cx="4378325" cy="3951288"/>
          </a:xfrm>
        </p:spPr>
        <p:txBody>
          <a:bodyPr/>
          <a:lstStyle>
            <a:lvl1pPr>
              <a:defRPr sz="2361"/>
            </a:lvl1pPr>
            <a:lvl2pPr>
              <a:defRPr sz="1969"/>
            </a:lvl2pPr>
            <a:lvl3pPr>
              <a:defRPr sz="177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6656883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9247766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993301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" name="タイトル 1"/>
          <p:cNvSpPr>
            <a:spLocks noGrp="1"/>
          </p:cNvSpPr>
          <p:nvPr>
            <p:ph type="title"/>
          </p:nvPr>
        </p:nvSpPr>
        <p:spPr>
          <a:xfrm>
            <a:off x="495322" y="273050"/>
            <a:ext cx="3259138" cy="1162050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6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7" y="273066"/>
            <a:ext cx="5537201" cy="5853113"/>
          </a:xfrm>
        </p:spPr>
        <p:txBody>
          <a:bodyPr/>
          <a:lstStyle>
            <a:lvl1pPr>
              <a:defRPr sz="3150"/>
            </a:lvl1pPr>
            <a:lvl2pPr>
              <a:defRPr sz="2755"/>
            </a:lvl2pPr>
            <a:lvl3pPr>
              <a:defRPr sz="2361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2" y="1435103"/>
            <a:ext cx="3259138" cy="4691063"/>
          </a:xfrm>
        </p:spPr>
        <p:txBody>
          <a:bodyPr/>
          <a:lstStyle>
            <a:lvl1pPr marL="0" indent="0">
              <a:buNone/>
              <a:defRPr sz="1380"/>
            </a:lvl1pPr>
            <a:lvl2pPr marL="449822" indent="0">
              <a:buNone/>
              <a:defRPr sz="1180"/>
            </a:lvl2pPr>
            <a:lvl3pPr marL="899645" indent="0">
              <a:buNone/>
              <a:defRPr sz="985"/>
            </a:lvl3pPr>
            <a:lvl4pPr marL="1349469" indent="0">
              <a:buNone/>
              <a:defRPr sz="886"/>
            </a:lvl4pPr>
            <a:lvl5pPr marL="1799291" indent="0">
              <a:buNone/>
              <a:defRPr sz="886"/>
            </a:lvl5pPr>
            <a:lvl6pPr marL="2249114" indent="0">
              <a:buNone/>
              <a:defRPr sz="886"/>
            </a:lvl6pPr>
            <a:lvl7pPr marL="2698935" indent="0">
              <a:buNone/>
              <a:defRPr sz="886"/>
            </a:lvl7pPr>
            <a:lvl8pPr marL="3148759" indent="0">
              <a:buNone/>
              <a:defRPr sz="886"/>
            </a:lvl8pPr>
            <a:lvl9pPr marL="3598581" indent="0">
              <a:buNone/>
              <a:defRPr sz="88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50089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7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150"/>
            </a:lvl1pPr>
            <a:lvl2pPr marL="449822" indent="0">
              <a:buNone/>
              <a:defRPr sz="2755"/>
            </a:lvl2pPr>
            <a:lvl3pPr marL="899645" indent="0">
              <a:buNone/>
              <a:defRPr sz="2361"/>
            </a:lvl3pPr>
            <a:lvl4pPr marL="1349469" indent="0">
              <a:buNone/>
              <a:defRPr sz="1969"/>
            </a:lvl4pPr>
            <a:lvl5pPr marL="1799291" indent="0">
              <a:buNone/>
              <a:defRPr sz="1969"/>
            </a:lvl5pPr>
            <a:lvl6pPr marL="2249114" indent="0">
              <a:buNone/>
              <a:defRPr sz="1969"/>
            </a:lvl6pPr>
            <a:lvl7pPr marL="2698935" indent="0">
              <a:buNone/>
              <a:defRPr sz="1969"/>
            </a:lvl7pPr>
            <a:lvl8pPr marL="3148759" indent="0">
              <a:buNone/>
              <a:defRPr sz="1969"/>
            </a:lvl8pPr>
            <a:lvl9pPr marL="3598581" indent="0">
              <a:buNone/>
              <a:defRPr sz="1969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7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380"/>
            </a:lvl1pPr>
            <a:lvl2pPr marL="449822" indent="0">
              <a:buNone/>
              <a:defRPr sz="1180"/>
            </a:lvl2pPr>
            <a:lvl3pPr marL="899645" indent="0">
              <a:buNone/>
              <a:defRPr sz="985"/>
            </a:lvl3pPr>
            <a:lvl4pPr marL="1349469" indent="0">
              <a:buNone/>
              <a:defRPr sz="886"/>
            </a:lvl4pPr>
            <a:lvl5pPr marL="1799291" indent="0">
              <a:buNone/>
              <a:defRPr sz="886"/>
            </a:lvl5pPr>
            <a:lvl6pPr marL="2249114" indent="0">
              <a:buNone/>
              <a:defRPr sz="886"/>
            </a:lvl6pPr>
            <a:lvl7pPr marL="2698935" indent="0">
              <a:buNone/>
              <a:defRPr sz="886"/>
            </a:lvl7pPr>
            <a:lvl8pPr marL="3148759" indent="0">
              <a:buNone/>
              <a:defRPr sz="886"/>
            </a:lvl8pPr>
            <a:lvl9pPr marL="3598581" indent="0">
              <a:buNone/>
              <a:defRPr sz="88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0314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8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57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5" indent="0">
              <a:buNone/>
              <a:defRPr sz="1000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1" indent="0">
              <a:buNone/>
              <a:defRPr sz="900"/>
            </a:lvl8pPr>
            <a:lvl9pPr marL="365741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88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9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0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511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7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0514445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42" y="1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8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8" y="1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3827227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" name="コンテンツ プレースホルダ 1"/>
          <p:cNvSpPr>
            <a:spLocks noGrp="1"/>
          </p:cNvSpPr>
          <p:nvPr>
            <p:ph/>
          </p:nvPr>
        </p:nvSpPr>
        <p:spPr>
          <a:xfrm>
            <a:off x="27" y="18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4698922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タイトル 1"/>
          <p:cNvSpPr>
            <a:spLocks noGrp="1"/>
          </p:cNvSpPr>
          <p:nvPr>
            <p:ph type="title"/>
          </p:nvPr>
        </p:nvSpPr>
        <p:spPr>
          <a:xfrm>
            <a:off x="25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85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06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46900821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9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0618102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2366940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95299" y="6356458"/>
            <a:ext cx="23114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0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384566" y="6356458"/>
            <a:ext cx="31369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0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617296" y="6592356"/>
            <a:ext cx="23114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F04ED0-A1B2-4A56-B6B1-DF5EFCB5A1D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5939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タイトル 1"/>
          <p:cNvSpPr>
            <a:spLocks noGrp="1"/>
          </p:cNvSpPr>
          <p:nvPr>
            <p:ph type="ctrTitle"/>
          </p:nvPr>
        </p:nvSpPr>
        <p:spPr>
          <a:xfrm>
            <a:off x="742994" y="213052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1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8260314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2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574652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2" name="タイトル 1"/>
          <p:cNvSpPr>
            <a:spLocks noGrp="1"/>
          </p:cNvSpPr>
          <p:nvPr>
            <p:ph type="title"/>
          </p:nvPr>
        </p:nvSpPr>
        <p:spPr>
          <a:xfrm>
            <a:off x="782678" y="440700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2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78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5582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タイトル 1"/>
          <p:cNvSpPr>
            <a:spLocks noGrp="1"/>
          </p:cNvSpPr>
          <p:nvPr>
            <p:ph type="title"/>
          </p:nvPr>
        </p:nvSpPr>
        <p:spPr>
          <a:xfrm>
            <a:off x="1941650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9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50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5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1" indent="0">
              <a:buNone/>
              <a:defRPr sz="2000"/>
            </a:lvl8pPr>
            <a:lvl9pPr marL="3657419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109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50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5" indent="0">
              <a:buNone/>
              <a:defRPr sz="1000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1" indent="0">
              <a:buNone/>
              <a:defRPr sz="900"/>
            </a:lvl8pPr>
            <a:lvl9pPr marL="365741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9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1741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2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2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2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3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6646737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3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63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3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63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977403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3256162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1535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3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2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64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9725870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タイトル 1"/>
          <p:cNvSpPr>
            <a:spLocks noGrp="1"/>
          </p:cNvSpPr>
          <p:nvPr>
            <p:ph type="title"/>
          </p:nvPr>
        </p:nvSpPr>
        <p:spPr>
          <a:xfrm>
            <a:off x="194151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64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64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5767554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4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27697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43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5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0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23077846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" name="コンテンツ プレースホルダ 1"/>
          <p:cNvSpPr>
            <a:spLocks noGrp="1"/>
          </p:cNvSpPr>
          <p:nvPr>
            <p:ph/>
          </p:nvPr>
        </p:nvSpPr>
        <p:spPr>
          <a:xfrm>
            <a:off x="26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297439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" name="タイトル 1"/>
          <p:cNvSpPr>
            <a:spLocks noGrp="1"/>
          </p:cNvSpPr>
          <p:nvPr>
            <p:ph type="title"/>
          </p:nvPr>
        </p:nvSpPr>
        <p:spPr>
          <a:xfrm>
            <a:off x="20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655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36066304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10.xml.rels><?xml version="1.0" encoding="UTF-8" standalone="yes"?><Relationships xmlns="http://schemas.openxmlformats.org/package/2006/relationships"><Relationship Id="rId1" Target="../slideLayouts/slideLayout43.xml" Type="http://schemas.openxmlformats.org/officeDocument/2006/relationships/slideLayout"/><Relationship Id="rId2" Target="../slideLayouts/slideLayout44.xml" Type="http://schemas.openxmlformats.org/officeDocument/2006/relationships/slideLayout"/><Relationship Id="rId3" Target="../theme/theme10.xml" Type="http://schemas.openxmlformats.org/officeDocument/2006/relationships/theme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wmf" Type="http://schemas.openxmlformats.org/officeDocument/2006/relationships/image"/></Relationships>
</file>

<file path=ppt/slideMasters/_rels/slideMaster11.xml.rels><?xml version="1.0" encoding="UTF-8" standalone="yes"?><Relationships xmlns="http://schemas.openxmlformats.org/package/2006/relationships"><Relationship Id="rId1" Target="../slideLayouts/slideLayout45.xml" Type="http://schemas.openxmlformats.org/officeDocument/2006/relationships/slideLayout"/><Relationship Id="rId2" Target="../slideLayouts/slideLayout46.xml" Type="http://schemas.openxmlformats.org/officeDocument/2006/relationships/slideLayout"/><Relationship Id="rId3" Target="../theme/theme11.xml" Type="http://schemas.openxmlformats.org/officeDocument/2006/relationships/theme"/></Relationships>
</file>

<file path=ppt/slideMasters/_rels/slideMaster12.xml.rels><?xml version="1.0" encoding="UTF-8" standalone="yes"?><Relationships xmlns="http://schemas.openxmlformats.org/package/2006/relationships"><Relationship Id="rId1" Target="../slideLayouts/slideLayout47.xml" Type="http://schemas.openxmlformats.org/officeDocument/2006/relationships/slideLayout"/><Relationship Id="rId10" Target="../slideLayouts/slideLayout56.xml" Type="http://schemas.openxmlformats.org/officeDocument/2006/relationships/slideLayout"/><Relationship Id="rId11" Target="../slideLayouts/slideLayout57.xml" Type="http://schemas.openxmlformats.org/officeDocument/2006/relationships/slideLayout"/><Relationship Id="rId12" Target="../theme/theme12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48.xml" Type="http://schemas.openxmlformats.org/officeDocument/2006/relationships/slideLayout"/><Relationship Id="rId3" Target="../slideLayouts/slideLayout49.xml" Type="http://schemas.openxmlformats.org/officeDocument/2006/relationships/slideLayout"/><Relationship Id="rId4" Target="../slideLayouts/slideLayout50.xml" Type="http://schemas.openxmlformats.org/officeDocument/2006/relationships/slideLayout"/><Relationship Id="rId5" Target="../slideLayouts/slideLayout51.xml" Type="http://schemas.openxmlformats.org/officeDocument/2006/relationships/slideLayout"/><Relationship Id="rId6" Target="../slideLayouts/slideLayout52.xml" Type="http://schemas.openxmlformats.org/officeDocument/2006/relationships/slideLayout"/><Relationship Id="rId7" Target="../slideLayouts/slideLayout53.xml" Type="http://schemas.openxmlformats.org/officeDocument/2006/relationships/slideLayout"/><Relationship Id="rId8" Target="../slideLayouts/slideLayout54.xml" Type="http://schemas.openxmlformats.org/officeDocument/2006/relationships/slideLayout"/><Relationship Id="rId9" Target="../slideLayouts/slideLayout55.xml" Type="http://schemas.openxmlformats.org/officeDocument/2006/relationships/slideLayout"/></Relationships>
</file>

<file path=ppt/slideMasters/_rels/slideMaster13.xml.rels><?xml version="1.0" encoding="UTF-8" standalone="yes"?><Relationships xmlns="http://schemas.openxmlformats.org/package/2006/relationships"><Relationship Id="rId1" Target="../slideLayouts/slideLayout58.xml" Type="http://schemas.openxmlformats.org/officeDocument/2006/relationships/slideLayout"/><Relationship Id="rId10" Target="../slideLayouts/slideLayout67.xml" Type="http://schemas.openxmlformats.org/officeDocument/2006/relationships/slideLayout"/><Relationship Id="rId11" Target="../slideLayouts/slideLayout68.xml" Type="http://schemas.openxmlformats.org/officeDocument/2006/relationships/slideLayout"/><Relationship Id="rId12" Target="../theme/theme13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59.xml" Type="http://schemas.openxmlformats.org/officeDocument/2006/relationships/slideLayout"/><Relationship Id="rId3" Target="../slideLayouts/slideLayout60.xml" Type="http://schemas.openxmlformats.org/officeDocument/2006/relationships/slideLayout"/><Relationship Id="rId4" Target="../slideLayouts/slideLayout61.xml" Type="http://schemas.openxmlformats.org/officeDocument/2006/relationships/slideLayout"/><Relationship Id="rId5" Target="../slideLayouts/slideLayout62.xml" Type="http://schemas.openxmlformats.org/officeDocument/2006/relationships/slideLayout"/><Relationship Id="rId6" Target="../slideLayouts/slideLayout63.xml" Type="http://schemas.openxmlformats.org/officeDocument/2006/relationships/slideLayout"/><Relationship Id="rId7" Target="../slideLayouts/slideLayout64.xml" Type="http://schemas.openxmlformats.org/officeDocument/2006/relationships/slideLayout"/><Relationship Id="rId8" Target="../slideLayouts/slideLayout65.xml" Type="http://schemas.openxmlformats.org/officeDocument/2006/relationships/slideLayout"/><Relationship Id="rId9" Target="../slideLayouts/slideLayout66.xml" Type="http://schemas.openxmlformats.org/officeDocument/2006/relationships/slideLayout"/></Relationships>
</file>

<file path=ppt/slideMasters/_rels/slideMaster14.xml.rels><?xml version="1.0" encoding="UTF-8" standalone="yes"?><Relationships xmlns="http://schemas.openxmlformats.org/package/2006/relationships"><Relationship Id="rId1" Target="../slideLayouts/slideLayout69.xml" Type="http://schemas.openxmlformats.org/officeDocument/2006/relationships/slideLayout"/><Relationship Id="rId2" Target="../slideLayouts/slideLayout70.xml" Type="http://schemas.openxmlformats.org/officeDocument/2006/relationships/slideLayout"/><Relationship Id="rId3" Target="../theme/theme14.xml" Type="http://schemas.openxmlformats.org/officeDocument/2006/relationships/theme"/></Relationships>
</file>

<file path=ppt/slideMasters/_rels/slideMaster15.xml.rels><?xml version="1.0" encoding="UTF-8" standalone="yes"?><Relationships xmlns="http://schemas.openxmlformats.org/package/2006/relationships"><Relationship Id="rId1" Target="../slideLayouts/slideLayout71.xml" Type="http://schemas.openxmlformats.org/officeDocument/2006/relationships/slideLayout"/><Relationship Id="rId10" Target="../slideLayouts/slideLayout80.xml" Type="http://schemas.openxmlformats.org/officeDocument/2006/relationships/slideLayout"/><Relationship Id="rId11" Target="../slideLayouts/slideLayout81.xml" Type="http://schemas.openxmlformats.org/officeDocument/2006/relationships/slideLayout"/><Relationship Id="rId12" Target="../slideLayouts/slideLayout82.xml" Type="http://schemas.openxmlformats.org/officeDocument/2006/relationships/slideLayout"/><Relationship Id="rId13" Target="../slideLayouts/slideLayout83.xml" Type="http://schemas.openxmlformats.org/officeDocument/2006/relationships/slideLayout"/><Relationship Id="rId14" Target="../theme/theme15.xml" Type="http://schemas.openxmlformats.org/officeDocument/2006/relationships/theme"/><Relationship Id="rId15" Target="../media/image1.png" Type="http://schemas.openxmlformats.org/officeDocument/2006/relationships/image"/><Relationship Id="rId16" Target="../media/image2.png" Type="http://schemas.openxmlformats.org/officeDocument/2006/relationships/image"/><Relationship Id="rId17" Target="../media/image3.png" Type="http://schemas.openxmlformats.org/officeDocument/2006/relationships/image"/><Relationship Id="rId18" Target="../media/image4.wmf" Type="http://schemas.openxmlformats.org/officeDocument/2006/relationships/image"/><Relationship Id="rId2" Target="../slideLayouts/slideLayout72.xml" Type="http://schemas.openxmlformats.org/officeDocument/2006/relationships/slideLayout"/><Relationship Id="rId3" Target="../slideLayouts/slideLayout73.xml" Type="http://schemas.openxmlformats.org/officeDocument/2006/relationships/slideLayout"/><Relationship Id="rId4" Target="../slideLayouts/slideLayout74.xml" Type="http://schemas.openxmlformats.org/officeDocument/2006/relationships/slideLayout"/><Relationship Id="rId5" Target="../slideLayouts/slideLayout75.xml" Type="http://schemas.openxmlformats.org/officeDocument/2006/relationships/slideLayout"/><Relationship Id="rId6" Target="../slideLayouts/slideLayout76.xml" Type="http://schemas.openxmlformats.org/officeDocument/2006/relationships/slideLayout"/><Relationship Id="rId7" Target="../slideLayouts/slideLayout77.xml" Type="http://schemas.openxmlformats.org/officeDocument/2006/relationships/slideLayout"/><Relationship Id="rId8" Target="../slideLayouts/slideLayout78.xml" Type="http://schemas.openxmlformats.org/officeDocument/2006/relationships/slideLayout"/><Relationship Id="rId9" Target="../slideLayouts/slideLayout79.xml" Type="http://schemas.openxmlformats.org/officeDocument/2006/relationships/slideLayout"/></Relationships>
</file>

<file path=ppt/slideMasters/_rels/slideMaster16.xml.rels><?xml version="1.0" encoding="UTF-8" standalone="yes"?><Relationships xmlns="http://schemas.openxmlformats.org/package/2006/relationships"><Relationship Id="rId1" Target="../slideLayouts/slideLayout84.xml" Type="http://schemas.openxmlformats.org/officeDocument/2006/relationships/slideLayout"/><Relationship Id="rId2" Target="../slideLayouts/slideLayout85.xml" Type="http://schemas.openxmlformats.org/officeDocument/2006/relationships/slideLayout"/><Relationship Id="rId3" Target="../slideLayouts/slideLayout86.xml" Type="http://schemas.openxmlformats.org/officeDocument/2006/relationships/slideLayout"/><Relationship Id="rId4" Target="../theme/theme16.xml" Type="http://schemas.openxmlformats.org/officeDocument/2006/relationships/theme"/><Relationship Id="rId5" Target="../media/image1.png" Type="http://schemas.openxmlformats.org/officeDocument/2006/relationships/image"/><Relationship Id="rId6" Target="../media/image2.png" Type="http://schemas.openxmlformats.org/officeDocument/2006/relationships/image"/><Relationship Id="rId7" Target="../media/image3.png" Type="http://schemas.openxmlformats.org/officeDocument/2006/relationships/image"/><Relationship Id="rId8" Target="../media/image4.wmf" Type="http://schemas.openxmlformats.org/officeDocument/2006/relationships/image"/></Relationships>
</file>

<file path=ppt/slideMasters/_rels/slideMaster17.xml.rels><?xml version="1.0" encoding="UTF-8" standalone="yes"?><Relationships xmlns="http://schemas.openxmlformats.org/package/2006/relationships"><Relationship Id="rId1" Target="../slideLayouts/slideLayout87.xml" Type="http://schemas.openxmlformats.org/officeDocument/2006/relationships/slideLayout"/><Relationship Id="rId10" Target="../slideLayouts/slideLayout96.xml" Type="http://schemas.openxmlformats.org/officeDocument/2006/relationships/slideLayout"/><Relationship Id="rId11" Target="../slideLayouts/slideLayout97.xml" Type="http://schemas.openxmlformats.org/officeDocument/2006/relationships/slideLayout"/><Relationship Id="rId12" Target="../slideLayouts/slideLayout98.xml" Type="http://schemas.openxmlformats.org/officeDocument/2006/relationships/slideLayout"/><Relationship Id="rId13" Target="../slideLayouts/slideLayout99.xml" Type="http://schemas.openxmlformats.org/officeDocument/2006/relationships/slideLayout"/><Relationship Id="rId14" Target="../theme/theme17.xml" Type="http://schemas.openxmlformats.org/officeDocument/2006/relationships/theme"/><Relationship Id="rId15" Target="../media/image1.png" Type="http://schemas.openxmlformats.org/officeDocument/2006/relationships/image"/><Relationship Id="rId16" Target="../media/image2.png" Type="http://schemas.openxmlformats.org/officeDocument/2006/relationships/image"/><Relationship Id="rId17" Target="../media/image3.png" Type="http://schemas.openxmlformats.org/officeDocument/2006/relationships/image"/><Relationship Id="rId18" Target="../media/image4.wmf" Type="http://schemas.openxmlformats.org/officeDocument/2006/relationships/image"/><Relationship Id="rId2" Target="../slideLayouts/slideLayout88.xml" Type="http://schemas.openxmlformats.org/officeDocument/2006/relationships/slideLayout"/><Relationship Id="rId3" Target="../slideLayouts/slideLayout89.xml" Type="http://schemas.openxmlformats.org/officeDocument/2006/relationships/slideLayout"/><Relationship Id="rId4" Target="../slideLayouts/slideLayout90.xml" Type="http://schemas.openxmlformats.org/officeDocument/2006/relationships/slideLayout"/><Relationship Id="rId5" Target="../slideLayouts/slideLayout91.xml" Type="http://schemas.openxmlformats.org/officeDocument/2006/relationships/slideLayout"/><Relationship Id="rId6" Target="../slideLayouts/slideLayout92.xml" Type="http://schemas.openxmlformats.org/officeDocument/2006/relationships/slideLayout"/><Relationship Id="rId7" Target="../slideLayouts/slideLayout93.xml" Type="http://schemas.openxmlformats.org/officeDocument/2006/relationships/slideLayout"/><Relationship Id="rId8" Target="../slideLayouts/slideLayout94.xml" Type="http://schemas.openxmlformats.org/officeDocument/2006/relationships/slideLayout"/><Relationship Id="rId9" Target="../slideLayouts/slideLayout95.xml" Type="http://schemas.openxmlformats.org/officeDocument/2006/relationships/slideLayout"/></Relationships>
</file>

<file path=ppt/slideMasters/_rels/slideMaster18.xml.rels><?xml version="1.0" encoding="UTF-8" standalone="yes"?><Relationships xmlns="http://schemas.openxmlformats.org/package/2006/relationships"><Relationship Id="rId1" Target="../slideLayouts/slideLayout100.xml" Type="http://schemas.openxmlformats.org/officeDocument/2006/relationships/slideLayout"/><Relationship Id="rId10" Target="../slideLayouts/slideLayout109.xml" Type="http://schemas.openxmlformats.org/officeDocument/2006/relationships/slideLayout"/><Relationship Id="rId11" Target="../slideLayouts/slideLayout110.xml" Type="http://schemas.openxmlformats.org/officeDocument/2006/relationships/slideLayout"/><Relationship Id="rId12" Target="../slideLayouts/slideLayout111.xml" Type="http://schemas.openxmlformats.org/officeDocument/2006/relationships/slideLayout"/><Relationship Id="rId13" Target="../slideLayouts/slideLayout112.xml" Type="http://schemas.openxmlformats.org/officeDocument/2006/relationships/slideLayout"/><Relationship Id="rId14" Target="../theme/theme18.xml" Type="http://schemas.openxmlformats.org/officeDocument/2006/relationships/theme"/><Relationship Id="rId15" Target="../media/image1.png" Type="http://schemas.openxmlformats.org/officeDocument/2006/relationships/image"/><Relationship Id="rId16" Target="../media/image2.png" Type="http://schemas.openxmlformats.org/officeDocument/2006/relationships/image"/><Relationship Id="rId17" Target="../media/image3.png" Type="http://schemas.openxmlformats.org/officeDocument/2006/relationships/image"/><Relationship Id="rId18" Target="../media/image4.wmf" Type="http://schemas.openxmlformats.org/officeDocument/2006/relationships/image"/><Relationship Id="rId2" Target="../slideLayouts/slideLayout101.xml" Type="http://schemas.openxmlformats.org/officeDocument/2006/relationships/slideLayout"/><Relationship Id="rId3" Target="../slideLayouts/slideLayout102.xml" Type="http://schemas.openxmlformats.org/officeDocument/2006/relationships/slideLayout"/><Relationship Id="rId4" Target="../slideLayouts/slideLayout103.xml" Type="http://schemas.openxmlformats.org/officeDocument/2006/relationships/slideLayout"/><Relationship Id="rId5" Target="../slideLayouts/slideLayout104.xml" Type="http://schemas.openxmlformats.org/officeDocument/2006/relationships/slideLayout"/><Relationship Id="rId6" Target="../slideLayouts/slideLayout105.xml" Type="http://schemas.openxmlformats.org/officeDocument/2006/relationships/slideLayout"/><Relationship Id="rId7" Target="../slideLayouts/slideLayout106.xml" Type="http://schemas.openxmlformats.org/officeDocument/2006/relationships/slideLayout"/><Relationship Id="rId8" Target="../slideLayouts/slideLayout107.xml" Type="http://schemas.openxmlformats.org/officeDocument/2006/relationships/slideLayout"/><Relationship Id="rId9" Target="../slideLayouts/slideLayout108.xml" Type="http://schemas.openxmlformats.org/officeDocument/2006/relationships/slideLayout"/></Relationships>
</file>

<file path=ppt/slideMasters/_rels/slideMaster19.xml.rels><?xml version="1.0" encoding="UTF-8" standalone="yes"?><Relationships xmlns="http://schemas.openxmlformats.org/package/2006/relationships"><Relationship Id="rId1" Target="../slideLayouts/slideLayout113.xml" Type="http://schemas.openxmlformats.org/officeDocument/2006/relationships/slideLayout"/><Relationship Id="rId10" Target="../slideLayouts/slideLayout122.xml" Type="http://schemas.openxmlformats.org/officeDocument/2006/relationships/slideLayout"/><Relationship Id="rId11" Target="../slideLayouts/slideLayout123.xml" Type="http://schemas.openxmlformats.org/officeDocument/2006/relationships/slideLayout"/><Relationship Id="rId12" Target="../slideLayouts/slideLayout124.xml" Type="http://schemas.openxmlformats.org/officeDocument/2006/relationships/slideLayout"/><Relationship Id="rId13" Target="../slideLayouts/slideLayout125.xml" Type="http://schemas.openxmlformats.org/officeDocument/2006/relationships/slideLayout"/><Relationship Id="rId14" Target="../slideLayouts/slideLayout126.xml" Type="http://schemas.openxmlformats.org/officeDocument/2006/relationships/slideLayout"/><Relationship Id="rId15" Target="../slideLayouts/slideLayout127.xml" Type="http://schemas.openxmlformats.org/officeDocument/2006/relationships/slideLayout"/><Relationship Id="rId16" Target="../slideLayouts/slideLayout128.xml" Type="http://schemas.openxmlformats.org/officeDocument/2006/relationships/slideLayout"/><Relationship Id="rId17" Target="../slideLayouts/slideLayout129.xml" Type="http://schemas.openxmlformats.org/officeDocument/2006/relationships/slideLayout"/><Relationship Id="rId18" Target="../slideLayouts/slideLayout130.xml" Type="http://schemas.openxmlformats.org/officeDocument/2006/relationships/slideLayout"/><Relationship Id="rId19" Target="../slideLayouts/slideLayout131.xml" Type="http://schemas.openxmlformats.org/officeDocument/2006/relationships/slideLayout"/><Relationship Id="rId2" Target="../slideLayouts/slideLayout114.xml" Type="http://schemas.openxmlformats.org/officeDocument/2006/relationships/slideLayout"/><Relationship Id="rId20" Target="../slideLayouts/slideLayout132.xml" Type="http://schemas.openxmlformats.org/officeDocument/2006/relationships/slideLayout"/><Relationship Id="rId21" Target="../slideLayouts/slideLayout133.xml" Type="http://schemas.openxmlformats.org/officeDocument/2006/relationships/slideLayout"/><Relationship Id="rId22" Target="../slideLayouts/slideLayout134.xml" Type="http://schemas.openxmlformats.org/officeDocument/2006/relationships/slideLayout"/><Relationship Id="rId23" Target="../slideLayouts/slideLayout135.xml" Type="http://schemas.openxmlformats.org/officeDocument/2006/relationships/slideLayout"/><Relationship Id="rId24" Target="../theme/theme19.xml" Type="http://schemas.openxmlformats.org/officeDocument/2006/relationships/theme"/><Relationship Id="rId25" Target="../media/image1.png" Type="http://schemas.openxmlformats.org/officeDocument/2006/relationships/image"/><Relationship Id="rId26" Target="../media/image2.png" Type="http://schemas.openxmlformats.org/officeDocument/2006/relationships/image"/><Relationship Id="rId27" Target="../media/image3.png" Type="http://schemas.openxmlformats.org/officeDocument/2006/relationships/image"/><Relationship Id="rId28" Target="../media/image4.wmf" Type="http://schemas.openxmlformats.org/officeDocument/2006/relationships/image"/><Relationship Id="rId3" Target="../slideLayouts/slideLayout115.xml" Type="http://schemas.openxmlformats.org/officeDocument/2006/relationships/slideLayout"/><Relationship Id="rId4" Target="../slideLayouts/slideLayout116.xml" Type="http://schemas.openxmlformats.org/officeDocument/2006/relationships/slideLayout"/><Relationship Id="rId5" Target="../slideLayouts/slideLayout117.xml" Type="http://schemas.openxmlformats.org/officeDocument/2006/relationships/slideLayout"/><Relationship Id="rId6" Target="../slideLayouts/slideLayout118.xml" Type="http://schemas.openxmlformats.org/officeDocument/2006/relationships/slideLayout"/><Relationship Id="rId7" Target="../slideLayouts/slideLayout119.xml" Type="http://schemas.openxmlformats.org/officeDocument/2006/relationships/slideLayout"/><Relationship Id="rId8" Target="../slideLayouts/slideLayout120.xml" Type="http://schemas.openxmlformats.org/officeDocument/2006/relationships/slideLayout"/><Relationship Id="rId9" Target="../slideLayouts/slideLayout121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slideLayouts/slideLayout24.xml" Type="http://schemas.openxmlformats.org/officeDocument/2006/relationships/slideLayout"/><Relationship Id="rId14" Target="../theme/theme2.xml" Type="http://schemas.openxmlformats.org/officeDocument/2006/relationships/theme"/><Relationship Id="rId15" Target="../media/image1.png" Type="http://schemas.openxmlformats.org/officeDocument/2006/relationships/image"/><Relationship Id="rId16" Target="../media/image2.png" Type="http://schemas.openxmlformats.org/officeDocument/2006/relationships/image"/><Relationship Id="rId17" Target="../media/image3.png" Type="http://schemas.openxmlformats.org/officeDocument/2006/relationships/image"/><Relationship Id="rId18" Target="../media/image4.wmf" Type="http://schemas.openxmlformats.org/officeDocument/2006/relationships/imag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20.xml.rels><?xml version="1.0" encoding="UTF-8" standalone="yes"?><Relationships xmlns="http://schemas.openxmlformats.org/package/2006/relationships"><Relationship Id="rId1" Target="../slideLayouts/slideLayout136.xml" Type="http://schemas.openxmlformats.org/officeDocument/2006/relationships/slideLayout"/><Relationship Id="rId10" Target="../slideLayouts/slideLayout145.xml" Type="http://schemas.openxmlformats.org/officeDocument/2006/relationships/slideLayout"/><Relationship Id="rId11" Target="../slideLayouts/slideLayout146.xml" Type="http://schemas.openxmlformats.org/officeDocument/2006/relationships/slideLayout"/><Relationship Id="rId12" Target="../theme/theme20.xml" Type="http://schemas.openxmlformats.org/officeDocument/2006/relationships/theme"/><Relationship Id="rId13" Target="../media/image1.png" Type="http://schemas.openxmlformats.org/officeDocument/2006/relationships/image"/><Relationship Id="rId14" Target="../media/image6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137.xml" Type="http://schemas.openxmlformats.org/officeDocument/2006/relationships/slideLayout"/><Relationship Id="rId3" Target="../slideLayouts/slideLayout138.xml" Type="http://schemas.openxmlformats.org/officeDocument/2006/relationships/slideLayout"/><Relationship Id="rId4" Target="../slideLayouts/slideLayout139.xml" Type="http://schemas.openxmlformats.org/officeDocument/2006/relationships/slideLayout"/><Relationship Id="rId5" Target="../slideLayouts/slideLayout140.xml" Type="http://schemas.openxmlformats.org/officeDocument/2006/relationships/slideLayout"/><Relationship Id="rId6" Target="../slideLayouts/slideLayout141.xml" Type="http://schemas.openxmlformats.org/officeDocument/2006/relationships/slideLayout"/><Relationship Id="rId7" Target="../slideLayouts/slideLayout142.xml" Type="http://schemas.openxmlformats.org/officeDocument/2006/relationships/slideLayout"/><Relationship Id="rId8" Target="../slideLayouts/slideLayout143.xml" Type="http://schemas.openxmlformats.org/officeDocument/2006/relationships/slideLayout"/><Relationship Id="rId9" Target="../slideLayouts/slideLayout144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2" Target="../theme/theme3.xml" Type="http://schemas.openxmlformats.org/officeDocument/2006/relationships/them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wmf" Type="http://schemas.openxmlformats.org/officeDocument/2006/relationships/image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26.xml" Type="http://schemas.openxmlformats.org/officeDocument/2006/relationships/slideLayout"/><Relationship Id="rId2" Target="../slideLayouts/slideLayout27.xml" Type="http://schemas.openxmlformats.org/officeDocument/2006/relationships/slideLayout"/><Relationship Id="rId3" Target="../theme/theme4.xml" Type="http://schemas.openxmlformats.org/officeDocument/2006/relationships/theme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wmf" Type="http://schemas.openxmlformats.org/officeDocument/2006/relationships/image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28.xml" Type="http://schemas.openxmlformats.org/officeDocument/2006/relationships/slideLayout"/><Relationship Id="rId2" Target="../theme/theme5.xml" Type="http://schemas.openxmlformats.org/officeDocument/2006/relationships/them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wmf" Type="http://schemas.openxmlformats.org/officeDocument/2006/relationships/image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29.xml" Type="http://schemas.openxmlformats.org/officeDocument/2006/relationships/slideLayout"/><Relationship Id="rId2" Target="../slideLayouts/slideLayout30.xml" Type="http://schemas.openxmlformats.org/officeDocument/2006/relationships/slideLayout"/><Relationship Id="rId3" Target="../theme/theme6.xml" Type="http://schemas.openxmlformats.org/officeDocument/2006/relationships/theme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wmf" Type="http://schemas.openxmlformats.org/officeDocument/2006/relationships/image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31.xml" Type="http://schemas.openxmlformats.org/officeDocument/2006/relationships/slideLayout"/><Relationship Id="rId10" Target="../media/image2.png" Type="http://schemas.openxmlformats.org/officeDocument/2006/relationships/image"/><Relationship Id="rId11" Target="../media/image3.png" Type="http://schemas.openxmlformats.org/officeDocument/2006/relationships/image"/><Relationship Id="rId12" Target="../media/image4.wmf" Type="http://schemas.openxmlformats.org/officeDocument/2006/relationships/image"/><Relationship Id="rId2" Target="../slideLayouts/slideLayout32.xml" Type="http://schemas.openxmlformats.org/officeDocument/2006/relationships/slideLayout"/><Relationship Id="rId3" Target="../slideLayouts/slideLayout33.xml" Type="http://schemas.openxmlformats.org/officeDocument/2006/relationships/slideLayout"/><Relationship Id="rId4" Target="../slideLayouts/slideLayout34.xml" Type="http://schemas.openxmlformats.org/officeDocument/2006/relationships/slideLayout"/><Relationship Id="rId5" Target="../slideLayouts/slideLayout35.xml" Type="http://schemas.openxmlformats.org/officeDocument/2006/relationships/slideLayout"/><Relationship Id="rId6" Target="../slideLayouts/slideLayout36.xml" Type="http://schemas.openxmlformats.org/officeDocument/2006/relationships/slideLayout"/><Relationship Id="rId7" Target="../slideLayouts/slideLayout37.xml" Type="http://schemas.openxmlformats.org/officeDocument/2006/relationships/slideLayout"/><Relationship Id="rId8" Target="../theme/theme7.xml" Type="http://schemas.openxmlformats.org/officeDocument/2006/relationships/theme"/><Relationship Id="rId9" Target="../media/image1.png" Type="http://schemas.openxmlformats.org/officeDocument/2006/relationships/image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38.xml" Type="http://schemas.openxmlformats.org/officeDocument/2006/relationships/slideLayout"/><Relationship Id="rId2" Target="../slideLayouts/slideLayout39.xml" Type="http://schemas.openxmlformats.org/officeDocument/2006/relationships/slideLayout"/><Relationship Id="rId3" Target="../slideLayouts/slideLayout40.xml" Type="http://schemas.openxmlformats.org/officeDocument/2006/relationships/slideLayout"/><Relationship Id="rId4" Target="../theme/theme8.xml" Type="http://schemas.openxmlformats.org/officeDocument/2006/relationships/theme"/><Relationship Id="rId5" Target="../media/image1.png" Type="http://schemas.openxmlformats.org/officeDocument/2006/relationships/image"/><Relationship Id="rId6" Target="../media/image2.png" Type="http://schemas.openxmlformats.org/officeDocument/2006/relationships/image"/><Relationship Id="rId7" Target="../media/image3.png" Type="http://schemas.openxmlformats.org/officeDocument/2006/relationships/image"/><Relationship Id="rId8" Target="../media/image4.wmf" Type="http://schemas.openxmlformats.org/officeDocument/2006/relationships/image"/></Relationships>
</file>

<file path=ppt/slideMasters/_rels/slideMaster9.xml.rels><?xml version="1.0" encoding="UTF-8" standalone="yes"?><Relationships xmlns="http://schemas.openxmlformats.org/package/2006/relationships"><Relationship Id="rId1" Target="../slideLayouts/slideLayout41.xml" Type="http://schemas.openxmlformats.org/officeDocument/2006/relationships/slideLayout"/><Relationship Id="rId2" Target="../slideLayouts/slideLayout42.xml" Type="http://schemas.openxmlformats.org/officeDocument/2006/relationships/slideLayout"/><Relationship Id="rId3" Target="../theme/theme9.xml" Type="http://schemas.openxmlformats.org/officeDocument/2006/relationships/theme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wmf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600206"/>
            <a:ext cx="89154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6594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634" y="6356594"/>
            <a:ext cx="31369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594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030" name="Group 18"/>
          <p:cNvGrpSpPr/>
          <p:nvPr/>
        </p:nvGrpSpPr>
        <p:grpSpPr>
          <a:xfrm>
            <a:off x="84" y="0"/>
            <a:ext cx="9906000" cy="546100"/>
            <a:chOff x="0" y="0"/>
            <a:chExt cx="5760" cy="344"/>
          </a:xfrm>
        </p:grpSpPr>
        <p:pic>
          <p:nvPicPr>
            <p:cNvPr id="1031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3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036" name="Picture 14"/>
          <p:cNvPicPr>
            <a:picLocks noChangeAspect="1" noChangeArrowheads="1"/>
          </p:cNvPicPr>
          <p:nvPr/>
        </p:nvPicPr>
        <p:blipFill>
          <a:blip r:embed="rId16"/>
          <a:srcRect t="3670"/>
          <a:stretch>
            <a:fillRect/>
          </a:stretch>
        </p:blipFill>
        <p:spPr>
          <a:xfrm>
            <a:off x="8226544" y="3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444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24" r:id="rId1"/>
    <p:sldLayoutId id="2147485025" r:id="rId2"/>
    <p:sldLayoutId id="2147485026" r:id="rId3"/>
    <p:sldLayoutId id="2147485027" r:id="rId4"/>
    <p:sldLayoutId id="2147485028" r:id="rId5"/>
    <p:sldLayoutId id="2147485029" r:id="rId6"/>
    <p:sldLayoutId id="2147485030" r:id="rId7"/>
    <p:sldLayoutId id="2147485031" r:id="rId8"/>
    <p:sldLayoutId id="2147485032" r:id="rId9"/>
    <p:sldLayoutId id="2147485033" r:id="rId10"/>
    <p:sldLayoutId id="2147485034" r:id="rId11"/>
  </p:sldLayoutIdLst>
  <p:hf hdr="0" ftr="0" dt="0"/>
  <p:txStyles>
    <p:titleStyle>
      <a:lvl1pPr algn="ctr" defTabSz="91435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5" algn="l" defTabSz="91435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3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0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8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1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9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6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329" name="Group 18"/>
          <p:cNvGrpSpPr/>
          <p:nvPr/>
        </p:nvGrpSpPr>
        <p:grpSpPr>
          <a:xfrm>
            <a:off x="151" y="0"/>
            <a:ext cx="9906000" cy="546100"/>
            <a:chOff x="0" y="0"/>
            <a:chExt cx="5760" cy="344"/>
          </a:xfrm>
        </p:grpSpPr>
        <p:pic>
          <p:nvPicPr>
            <p:cNvPr id="1330" name="Picture 9" descr="mlit_top"/>
            <p:cNvPicPr>
              <a:picLocks noChangeAspect="1" noChangeArrowheads="1"/>
            </p:cNvPicPr>
            <p:nvPr userDrawn="1"/>
          </p:nvPicPr>
          <p:blipFill>
            <a:blip r:embed="rId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35" name="Rectangle 2"/>
          <p:cNvSpPr>
            <a:spLocks noGrp="1" noChangeArrowheads="1"/>
          </p:cNvSpPr>
          <p:nvPr>
            <p:ph type="title"/>
          </p:nvPr>
        </p:nvSpPr>
        <p:spPr>
          <a:xfrm>
            <a:off x="186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36" name="Picture 14"/>
          <p:cNvPicPr>
            <a:picLocks noChangeAspect="1" noChangeArrowheads="1"/>
          </p:cNvPicPr>
          <p:nvPr/>
        </p:nvPicPr>
        <p:blipFill>
          <a:blip r:embed="rId7"/>
          <a:srcRect t="3670"/>
          <a:stretch>
            <a:fillRect/>
          </a:stretch>
        </p:blipFill>
        <p:spPr>
          <a:xfrm>
            <a:off x="8226634" y="3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627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72" r:id="rId1"/>
    <p:sldLayoutId id="2147486073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049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1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15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787" indent="-342787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708" indent="-285657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626" indent="-228526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675" indent="-228526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6725" indent="-228526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3775" indent="-228526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0824" indent="-228526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7876" indent="-228526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4926" indent="-228526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9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5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00" algn="l" defTabSz="9141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8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4" name="Rectangle 2"/>
          <p:cNvSpPr>
            <a:spLocks noGrp="1" noChangeArrowheads="1"/>
          </p:cNvSpPr>
          <p:nvPr userDrawn="1">
            <p:ph type="title"/>
          </p:nvPr>
        </p:nvSpPr>
        <p:spPr>
          <a:xfrm>
            <a:off x="18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cxnSp>
        <p:nvCxnSpPr>
          <p:cNvPr id="1345" name="直線コネクタ 4"/>
          <p:cNvCxnSpPr/>
          <p:nvPr userDrawn="1"/>
        </p:nvCxnSpPr>
        <p:spPr>
          <a:xfrm>
            <a:off x="185" y="517525"/>
            <a:ext cx="9905815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8852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75" r:id="rId1"/>
    <p:sldLayoutId id="2147486076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2675"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05353"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58028"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10705" algn="l" rtl="0" eaLnBrk="1" fontAlgn="base" hangingPunct="1">
        <a:spcBef>
          <a:spcPct val="0"/>
        </a:spcBef>
        <a:spcAft>
          <a:spcPct val="0"/>
        </a:spcAft>
        <a:defRPr kumimoji="1" sz="277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9507" indent="-339507" algn="l" rtl="0" eaLnBrk="1" fontAlgn="base" hangingPunct="1">
        <a:spcBef>
          <a:spcPct val="20000"/>
        </a:spcBef>
        <a:spcAft>
          <a:spcPct val="0"/>
        </a:spcAft>
        <a:buChar char="•"/>
        <a:defRPr kumimoji="1" sz="3170">
          <a:solidFill>
            <a:schemeClr val="tx1"/>
          </a:solidFill>
          <a:latin typeface="+mn-lt"/>
          <a:ea typeface="+mn-ea"/>
          <a:cs typeface="+mn-cs"/>
        </a:defRPr>
      </a:lvl1pPr>
      <a:lvl2pPr marL="735601" indent="-282924" algn="l" rtl="0" eaLnBrk="1" fontAlgn="base" hangingPunct="1">
        <a:spcBef>
          <a:spcPct val="20000"/>
        </a:spcBef>
        <a:spcAft>
          <a:spcPct val="0"/>
        </a:spcAft>
        <a:buChar char="–"/>
        <a:defRPr kumimoji="1" sz="2773">
          <a:solidFill>
            <a:schemeClr val="tx1"/>
          </a:solidFill>
          <a:latin typeface="+mn-lt"/>
          <a:ea typeface="+mn-ea"/>
        </a:defRPr>
      </a:lvl2pPr>
      <a:lvl3pPr marL="1131692" indent="-226339" algn="l" rtl="0" eaLnBrk="1" fontAlgn="base" hangingPunct="1">
        <a:spcBef>
          <a:spcPct val="20000"/>
        </a:spcBef>
        <a:spcAft>
          <a:spcPct val="0"/>
        </a:spcAft>
        <a:buChar char="•"/>
        <a:defRPr kumimoji="1" sz="2376">
          <a:solidFill>
            <a:schemeClr val="tx1"/>
          </a:solidFill>
          <a:latin typeface="+mn-lt"/>
          <a:ea typeface="+mn-ea"/>
        </a:defRPr>
      </a:lvl3pPr>
      <a:lvl4pPr marL="1584367" indent="-226339" algn="l" rtl="0" eaLnBrk="1" fontAlgn="base" hangingPunct="1">
        <a:spcBef>
          <a:spcPct val="20000"/>
        </a:spcBef>
        <a:spcAft>
          <a:spcPct val="0"/>
        </a:spcAft>
        <a:buChar char="–"/>
        <a:defRPr kumimoji="1" sz="1982">
          <a:solidFill>
            <a:schemeClr val="tx1"/>
          </a:solidFill>
          <a:latin typeface="+mn-lt"/>
          <a:ea typeface="+mn-ea"/>
        </a:defRPr>
      </a:lvl4pPr>
      <a:lvl5pPr marL="2037044" indent="-226339" algn="l" rtl="0" eaLnBrk="1" fontAlgn="base" hangingPunct="1">
        <a:spcBef>
          <a:spcPct val="20000"/>
        </a:spcBef>
        <a:spcAft>
          <a:spcPct val="0"/>
        </a:spcAft>
        <a:buChar char="»"/>
        <a:defRPr kumimoji="1" sz="1982">
          <a:solidFill>
            <a:schemeClr val="tx1"/>
          </a:solidFill>
          <a:latin typeface="+mn-lt"/>
          <a:ea typeface="+mn-ea"/>
        </a:defRPr>
      </a:lvl5pPr>
      <a:lvl6pPr marL="2489720" indent="-226339" algn="l" rtl="0" eaLnBrk="1" fontAlgn="base" hangingPunct="1">
        <a:spcBef>
          <a:spcPct val="20000"/>
        </a:spcBef>
        <a:spcAft>
          <a:spcPct val="0"/>
        </a:spcAft>
        <a:buChar char="»"/>
        <a:defRPr kumimoji="1" sz="1982">
          <a:solidFill>
            <a:schemeClr val="tx1"/>
          </a:solidFill>
          <a:latin typeface="+mn-lt"/>
          <a:ea typeface="+mn-ea"/>
        </a:defRPr>
      </a:lvl6pPr>
      <a:lvl7pPr marL="2942395" indent="-226339" algn="l" rtl="0" eaLnBrk="1" fontAlgn="base" hangingPunct="1">
        <a:spcBef>
          <a:spcPct val="20000"/>
        </a:spcBef>
        <a:spcAft>
          <a:spcPct val="0"/>
        </a:spcAft>
        <a:buChar char="»"/>
        <a:defRPr kumimoji="1" sz="1982">
          <a:solidFill>
            <a:schemeClr val="tx1"/>
          </a:solidFill>
          <a:latin typeface="+mn-lt"/>
          <a:ea typeface="+mn-ea"/>
        </a:defRPr>
      </a:lvl7pPr>
      <a:lvl8pPr marL="3395074" indent="-226339" algn="l" rtl="0" eaLnBrk="1" fontAlgn="base" hangingPunct="1">
        <a:spcBef>
          <a:spcPct val="20000"/>
        </a:spcBef>
        <a:spcAft>
          <a:spcPct val="0"/>
        </a:spcAft>
        <a:buChar char="»"/>
        <a:defRPr kumimoji="1" sz="1982">
          <a:solidFill>
            <a:schemeClr val="tx1"/>
          </a:solidFill>
          <a:latin typeface="+mn-lt"/>
          <a:ea typeface="+mn-ea"/>
        </a:defRPr>
      </a:lvl8pPr>
      <a:lvl9pPr marL="3847750" indent="-226339" algn="l" rtl="0" eaLnBrk="1" fontAlgn="base" hangingPunct="1">
        <a:spcBef>
          <a:spcPct val="20000"/>
        </a:spcBef>
        <a:spcAft>
          <a:spcPct val="0"/>
        </a:spcAft>
        <a:buChar char="»"/>
        <a:defRPr kumimoji="1" sz="1982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1pPr>
      <a:lvl2pPr marL="452675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2pPr>
      <a:lvl3pPr marL="905353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3pPr>
      <a:lvl4pPr marL="1358028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4pPr>
      <a:lvl5pPr marL="1810705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5pPr>
      <a:lvl6pPr marL="2263382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6pPr>
      <a:lvl7pPr marL="2716059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7pPr>
      <a:lvl8pPr marL="3168734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8pPr>
      <a:lvl9pPr marL="3621411" algn="l" defTabSz="905353" rtl="0" eaLnBrk="1" latinLnBrk="0" hangingPunct="1">
        <a:defRPr kumimoji="1" sz="17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600206"/>
            <a:ext cx="89154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5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6596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5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635" y="6356596"/>
            <a:ext cx="31369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5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596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357" name="Group 18"/>
          <p:cNvGrpSpPr/>
          <p:nvPr/>
        </p:nvGrpSpPr>
        <p:grpSpPr>
          <a:xfrm>
            <a:off x="85" y="0"/>
            <a:ext cx="9906000" cy="546100"/>
            <a:chOff x="0" y="0"/>
            <a:chExt cx="5760" cy="344"/>
          </a:xfrm>
        </p:grpSpPr>
        <p:pic>
          <p:nvPicPr>
            <p:cNvPr id="1358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5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6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6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6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363" name="Picture 14"/>
          <p:cNvPicPr>
            <a:picLocks noChangeAspect="1" noChangeArrowheads="1"/>
          </p:cNvPicPr>
          <p:nvPr/>
        </p:nvPicPr>
        <p:blipFill>
          <a:blip r:embed="rId16"/>
          <a:srcRect t="3670"/>
          <a:stretch>
            <a:fillRect/>
          </a:stretch>
        </p:blipFill>
        <p:spPr>
          <a:xfrm>
            <a:off x="8226545" y="5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480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42" r:id="rId1"/>
    <p:sldLayoutId id="2147486143" r:id="rId2"/>
    <p:sldLayoutId id="2147486144" r:id="rId3"/>
    <p:sldLayoutId id="2147486145" r:id="rId4"/>
    <p:sldLayoutId id="2147486146" r:id="rId5"/>
    <p:sldLayoutId id="2147486147" r:id="rId6"/>
    <p:sldLayoutId id="2147486148" r:id="rId7"/>
    <p:sldLayoutId id="2147486149" r:id="rId8"/>
    <p:sldLayoutId id="2147486150" r:id="rId9"/>
    <p:sldLayoutId id="2147486151" r:id="rId10"/>
    <p:sldLayoutId id="2147486152" r:id="rId11"/>
  </p:sldLayoutIdLst>
  <p:hf hdr="0" ftr="0" dt="0"/>
  <p:txStyles>
    <p:titleStyle>
      <a:lvl1pPr algn="ctr" defTabSz="914172" rtl="0" eaLnBrk="1" latinLnBrk="0" hangingPunct="1">
        <a:spcBef>
          <a:spcPct val="0"/>
        </a:spcBef>
        <a:buNone/>
        <a:defRPr kumimoji="1"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4" indent="-342814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764" indent="-285678" algn="l" defTabSz="914172" rtl="0" eaLnBrk="1" latinLnBrk="0" hangingPunct="1">
        <a:spcBef>
          <a:spcPct val="20000"/>
        </a:spcBef>
        <a:buFont typeface="Arial" pitchFamily="34" charset="0"/>
        <a:buChar char="–"/>
        <a:defRPr kumimoji="1"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5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00" indent="-228543" algn="l" defTabSz="91417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87" indent="-228543" algn="l" defTabSz="91417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2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9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4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31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5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1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8" algn="l" defTabSz="9141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2" y="274639"/>
            <a:ext cx="89154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3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600206"/>
            <a:ext cx="89154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4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6594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4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634" y="6356594"/>
            <a:ext cx="31369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42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594"/>
            <a:ext cx="23114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43" name="Group 18"/>
          <p:cNvGrpSpPr/>
          <p:nvPr/>
        </p:nvGrpSpPr>
        <p:grpSpPr>
          <a:xfrm>
            <a:off x="84" y="0"/>
            <a:ext cx="9906000" cy="546100"/>
            <a:chOff x="0" y="0"/>
            <a:chExt cx="5760" cy="344"/>
          </a:xfrm>
        </p:grpSpPr>
        <p:pic>
          <p:nvPicPr>
            <p:cNvPr id="1444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45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4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49" name="Picture 14"/>
          <p:cNvPicPr>
            <a:picLocks noChangeAspect="1" noChangeArrowheads="1"/>
          </p:cNvPicPr>
          <p:nvPr/>
        </p:nvPicPr>
        <p:blipFill>
          <a:blip r:embed="rId16"/>
          <a:srcRect t="3670"/>
          <a:stretch>
            <a:fillRect/>
          </a:stretch>
        </p:blipFill>
        <p:spPr>
          <a:xfrm>
            <a:off x="8226544" y="3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916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54" r:id="rId1"/>
    <p:sldLayoutId id="2147486155" r:id="rId2"/>
    <p:sldLayoutId id="2147486156" r:id="rId3"/>
    <p:sldLayoutId id="2147486157" r:id="rId4"/>
    <p:sldLayoutId id="2147486158" r:id="rId5"/>
    <p:sldLayoutId id="2147486159" r:id="rId6"/>
    <p:sldLayoutId id="2147486160" r:id="rId7"/>
    <p:sldLayoutId id="2147486161" r:id="rId8"/>
    <p:sldLayoutId id="2147486162" r:id="rId9"/>
    <p:sldLayoutId id="2147486163" r:id="rId10"/>
    <p:sldLayoutId id="2147486164" r:id="rId11"/>
  </p:sldLayoutIdLst>
  <p:hf hdr="0" ftr="0" dt="0"/>
  <p:txStyles>
    <p:titleStyle>
      <a:lvl1pPr algn="ctr" defTabSz="91435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5" algn="l" defTabSz="91435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3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0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8" indent="-228589" algn="l" defTabSz="9143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1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9" algn="l" defTabSz="9143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7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25" name="Rectangle 2"/>
          <p:cNvSpPr>
            <a:spLocks noGrp="1" noChangeArrowheads="1"/>
          </p:cNvSpPr>
          <p:nvPr userDrawn="1">
            <p:ph type="title"/>
          </p:nvPr>
        </p:nvSpPr>
        <p:spPr>
          <a:xfrm>
            <a:off x="187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cxnSp>
        <p:nvCxnSpPr>
          <p:cNvPr id="1526" name="直線コネクタ 4"/>
          <p:cNvCxnSpPr/>
          <p:nvPr userDrawn="1"/>
        </p:nvCxnSpPr>
        <p:spPr>
          <a:xfrm>
            <a:off x="185" y="517525"/>
            <a:ext cx="9905815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27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5077" y="6453336"/>
            <a:ext cx="231092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994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F1AE65-92B4-4077-8D27-CD8146D7B089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3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90" r:id="rId1"/>
    <p:sldLayoutId id="2147486191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5496"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0992"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6489"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1985" algn="l" rtl="0" eaLnBrk="1" fontAlgn="base" hangingPunct="1">
        <a:spcBef>
          <a:spcPct val="0"/>
        </a:spcBef>
        <a:spcAft>
          <a:spcPct val="0"/>
        </a:spcAft>
        <a:defRPr kumimoji="1" sz="279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621" indent="-341621" algn="l" rtl="0" eaLnBrk="1" fontAlgn="base" hangingPunct="1">
        <a:spcBef>
          <a:spcPct val="20000"/>
        </a:spcBef>
        <a:spcAft>
          <a:spcPct val="0"/>
        </a:spcAft>
        <a:buChar char="•"/>
        <a:defRPr kumimoji="1" sz="3189">
          <a:solidFill>
            <a:schemeClr val="tx1"/>
          </a:solidFill>
          <a:latin typeface="+mn-lt"/>
          <a:ea typeface="+mn-ea"/>
          <a:cs typeface="+mn-cs"/>
        </a:defRPr>
      </a:lvl1pPr>
      <a:lvl2pPr marL="740183" indent="-284686" algn="l" rtl="0" eaLnBrk="1" fontAlgn="base" hangingPunct="1">
        <a:spcBef>
          <a:spcPct val="20000"/>
        </a:spcBef>
        <a:spcAft>
          <a:spcPct val="0"/>
        </a:spcAft>
        <a:buChar char="–"/>
        <a:defRPr kumimoji="1" sz="2790">
          <a:solidFill>
            <a:schemeClr val="tx1"/>
          </a:solidFill>
          <a:latin typeface="+mn-lt"/>
          <a:ea typeface="+mn-ea"/>
        </a:defRPr>
      </a:lvl2pPr>
      <a:lvl3pPr marL="1138741" indent="-227749" algn="l" rtl="0" eaLnBrk="1" fontAlgn="base" hangingPunct="1">
        <a:spcBef>
          <a:spcPct val="20000"/>
        </a:spcBef>
        <a:spcAft>
          <a:spcPct val="0"/>
        </a:spcAft>
        <a:buChar char="•"/>
        <a:defRPr kumimoji="1" sz="2392">
          <a:solidFill>
            <a:schemeClr val="tx1"/>
          </a:solidFill>
          <a:latin typeface="+mn-lt"/>
          <a:ea typeface="+mn-ea"/>
        </a:defRPr>
      </a:lvl3pPr>
      <a:lvl4pPr marL="1594237" indent="-227749" algn="l" rtl="0" eaLnBrk="1" fontAlgn="base" hangingPunct="1">
        <a:spcBef>
          <a:spcPct val="20000"/>
        </a:spcBef>
        <a:spcAft>
          <a:spcPct val="0"/>
        </a:spcAft>
        <a:buChar char="–"/>
        <a:defRPr kumimoji="1" sz="1994">
          <a:solidFill>
            <a:schemeClr val="tx1"/>
          </a:solidFill>
          <a:latin typeface="+mn-lt"/>
          <a:ea typeface="+mn-ea"/>
        </a:defRPr>
      </a:lvl4pPr>
      <a:lvl5pPr marL="2049734" indent="-227749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5pPr>
      <a:lvl6pPr marL="2505230" indent="-227749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6pPr>
      <a:lvl7pPr marL="2960725" indent="-227749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7pPr>
      <a:lvl8pPr marL="3416223" indent="-227749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8pPr>
      <a:lvl9pPr marL="3871720" indent="-227749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1pPr>
      <a:lvl2pPr marL="455496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2pPr>
      <a:lvl3pPr marL="910992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3pPr>
      <a:lvl4pPr marL="1366489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4pPr>
      <a:lvl5pPr marL="1821985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5pPr>
      <a:lvl6pPr marL="2277482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6pPr>
      <a:lvl7pPr marL="2732978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7pPr>
      <a:lvl8pPr marL="3188474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8pPr>
      <a:lvl9pPr marL="3643971" algn="l" defTabSz="910992" rtl="0" eaLnBrk="1" latinLnBrk="0" hangingPunct="1">
        <a:defRPr kumimoji="1" sz="17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6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537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38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4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4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4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43" name="Rectangle 2"/>
          <p:cNvSpPr>
            <a:spLocks noGrp="1" noChangeArrowheads="1"/>
          </p:cNvSpPr>
          <p:nvPr>
            <p:ph type="title"/>
          </p:nvPr>
        </p:nvSpPr>
        <p:spPr>
          <a:xfrm>
            <a:off x="25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44" name="Picture 14"/>
          <p:cNvPicPr>
            <a:picLocks noChangeAspect="1" noChangeArrowheads="1"/>
          </p:cNvPicPr>
          <p:nvPr/>
        </p:nvPicPr>
        <p:blipFill>
          <a:blip r:embed="rId18"/>
          <a:srcRect t="3670"/>
          <a:stretch>
            <a:fillRect/>
          </a:stretch>
        </p:blipFill>
        <p:spPr>
          <a:xfrm>
            <a:off x="8226478" y="15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751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93" r:id="rId1"/>
    <p:sldLayoutId id="2147486194" r:id="rId2"/>
    <p:sldLayoutId id="2147486195" r:id="rId3"/>
    <p:sldLayoutId id="2147486196" r:id="rId4"/>
    <p:sldLayoutId id="2147486197" r:id="rId5"/>
    <p:sldLayoutId id="2147486198" r:id="rId6"/>
    <p:sldLayoutId id="2147486199" r:id="rId7"/>
    <p:sldLayoutId id="2147486200" r:id="rId8"/>
    <p:sldLayoutId id="2147486201" r:id="rId9"/>
    <p:sldLayoutId id="2147486202" r:id="rId10"/>
    <p:sldLayoutId id="2147486203" r:id="rId11"/>
    <p:sldLayoutId id="2147486204" r:id="rId12"/>
    <p:sldLayoutId id="214748620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9822"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9645"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9469"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9291" algn="l" rtl="0" eaLnBrk="1" fontAlgn="base" hangingPunct="1">
        <a:spcBef>
          <a:spcPct val="0"/>
        </a:spcBef>
        <a:spcAft>
          <a:spcPct val="0"/>
        </a:spcAft>
        <a:defRPr kumimoji="1" sz="275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7367" indent="-337367" algn="l" rtl="0" eaLnBrk="1" fontAlgn="base" hangingPunct="1">
        <a:spcBef>
          <a:spcPct val="20000"/>
        </a:spcBef>
        <a:spcAft>
          <a:spcPct val="0"/>
        </a:spcAft>
        <a:buChar char="•"/>
        <a:defRPr kumimoji="1" sz="3150">
          <a:solidFill>
            <a:schemeClr val="tx1"/>
          </a:solidFill>
          <a:latin typeface="+mn-lt"/>
          <a:ea typeface="+mn-ea"/>
          <a:cs typeface="+mn-cs"/>
        </a:defRPr>
      </a:lvl1pPr>
      <a:lvl2pPr marL="730962" indent="-281139" algn="l" rtl="0" eaLnBrk="1" fontAlgn="base" hangingPunct="1">
        <a:spcBef>
          <a:spcPct val="20000"/>
        </a:spcBef>
        <a:spcAft>
          <a:spcPct val="0"/>
        </a:spcAft>
        <a:buChar char="–"/>
        <a:defRPr kumimoji="1" sz="2755">
          <a:solidFill>
            <a:schemeClr val="tx1"/>
          </a:solidFill>
          <a:latin typeface="+mn-lt"/>
          <a:ea typeface="+mn-ea"/>
        </a:defRPr>
      </a:lvl2pPr>
      <a:lvl3pPr marL="1124557" indent="-224913" algn="l" rtl="0" eaLnBrk="1" fontAlgn="base" hangingPunct="1">
        <a:spcBef>
          <a:spcPct val="20000"/>
        </a:spcBef>
        <a:spcAft>
          <a:spcPct val="0"/>
        </a:spcAft>
        <a:buChar char="•"/>
        <a:defRPr kumimoji="1" sz="2361">
          <a:solidFill>
            <a:schemeClr val="tx1"/>
          </a:solidFill>
          <a:latin typeface="+mn-lt"/>
          <a:ea typeface="+mn-ea"/>
        </a:defRPr>
      </a:lvl3pPr>
      <a:lvl4pPr marL="1574380" indent="-224913" algn="l" rtl="0" eaLnBrk="1" fontAlgn="base" hangingPunct="1">
        <a:spcBef>
          <a:spcPct val="20000"/>
        </a:spcBef>
        <a:spcAft>
          <a:spcPct val="0"/>
        </a:spcAft>
        <a:buChar char="–"/>
        <a:defRPr kumimoji="1" sz="1969">
          <a:solidFill>
            <a:schemeClr val="tx1"/>
          </a:solidFill>
          <a:latin typeface="+mn-lt"/>
          <a:ea typeface="+mn-ea"/>
        </a:defRPr>
      </a:lvl4pPr>
      <a:lvl5pPr marL="2024203" indent="-224913" algn="l" rtl="0" eaLnBrk="1" fontAlgn="base" hangingPunct="1">
        <a:spcBef>
          <a:spcPct val="20000"/>
        </a:spcBef>
        <a:spcAft>
          <a:spcPct val="0"/>
        </a:spcAft>
        <a:buChar char="»"/>
        <a:defRPr kumimoji="1" sz="1969">
          <a:solidFill>
            <a:schemeClr val="tx1"/>
          </a:solidFill>
          <a:latin typeface="+mn-lt"/>
          <a:ea typeface="+mn-ea"/>
        </a:defRPr>
      </a:lvl5pPr>
      <a:lvl6pPr marL="2474025" indent="-224913" algn="l" rtl="0" eaLnBrk="1" fontAlgn="base" hangingPunct="1">
        <a:spcBef>
          <a:spcPct val="20000"/>
        </a:spcBef>
        <a:spcAft>
          <a:spcPct val="0"/>
        </a:spcAft>
        <a:buChar char="»"/>
        <a:defRPr kumimoji="1" sz="1969">
          <a:solidFill>
            <a:schemeClr val="tx1"/>
          </a:solidFill>
          <a:latin typeface="+mn-lt"/>
          <a:ea typeface="+mn-ea"/>
        </a:defRPr>
      </a:lvl6pPr>
      <a:lvl7pPr marL="2923847" indent="-224913" algn="l" rtl="0" eaLnBrk="1" fontAlgn="base" hangingPunct="1">
        <a:spcBef>
          <a:spcPct val="20000"/>
        </a:spcBef>
        <a:spcAft>
          <a:spcPct val="0"/>
        </a:spcAft>
        <a:buChar char="»"/>
        <a:defRPr kumimoji="1" sz="1969">
          <a:solidFill>
            <a:schemeClr val="tx1"/>
          </a:solidFill>
          <a:latin typeface="+mn-lt"/>
          <a:ea typeface="+mn-ea"/>
        </a:defRPr>
      </a:lvl7pPr>
      <a:lvl8pPr marL="3373671" indent="-224913" algn="l" rtl="0" eaLnBrk="1" fontAlgn="base" hangingPunct="1">
        <a:spcBef>
          <a:spcPct val="20000"/>
        </a:spcBef>
        <a:spcAft>
          <a:spcPct val="0"/>
        </a:spcAft>
        <a:buChar char="»"/>
        <a:defRPr kumimoji="1" sz="1969">
          <a:solidFill>
            <a:schemeClr val="tx1"/>
          </a:solidFill>
          <a:latin typeface="+mn-lt"/>
          <a:ea typeface="+mn-ea"/>
        </a:defRPr>
      </a:lvl8pPr>
      <a:lvl9pPr marL="3823492" indent="-224913" algn="l" rtl="0" eaLnBrk="1" fontAlgn="base" hangingPunct="1">
        <a:spcBef>
          <a:spcPct val="20000"/>
        </a:spcBef>
        <a:spcAft>
          <a:spcPct val="0"/>
        </a:spcAft>
        <a:buChar char="»"/>
        <a:defRPr kumimoji="1" sz="196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1pPr>
      <a:lvl2pPr marL="449822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2pPr>
      <a:lvl3pPr marL="899645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3pPr>
      <a:lvl4pPr marL="1349469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4pPr>
      <a:lvl5pPr marL="1799291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5pPr>
      <a:lvl6pPr marL="2249114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6pPr>
      <a:lvl7pPr marL="2698935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7pPr>
      <a:lvl8pPr marL="3148759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8pPr>
      <a:lvl9pPr marL="3598581" algn="l" defTabSz="899645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5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588" name="Group 18"/>
          <p:cNvGrpSpPr/>
          <p:nvPr/>
        </p:nvGrpSpPr>
        <p:grpSpPr>
          <a:xfrm>
            <a:off x="151" y="0"/>
            <a:ext cx="9906000" cy="546100"/>
            <a:chOff x="0" y="0"/>
            <a:chExt cx="5760" cy="344"/>
          </a:xfrm>
        </p:grpSpPr>
        <p:pic>
          <p:nvPicPr>
            <p:cNvPr id="1589" name="Picture 9" descr="mlit_top"/>
            <p:cNvPicPr>
              <a:picLocks noChangeAspect="1" noChangeArrowheads="1"/>
            </p:cNvPicPr>
            <p:nvPr userDrawn="1"/>
          </p:nvPicPr>
          <p:blipFill>
            <a:blip r:embed="rId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9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9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9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9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6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95" name="Picture 14"/>
          <p:cNvPicPr>
            <a:picLocks noChangeAspect="1" noChangeArrowheads="1"/>
          </p:cNvPicPr>
          <p:nvPr/>
        </p:nvPicPr>
        <p:blipFill>
          <a:blip r:embed="rId8"/>
          <a:srcRect t="3670"/>
          <a:stretch>
            <a:fillRect/>
          </a:stretch>
        </p:blipFill>
        <p:spPr>
          <a:xfrm>
            <a:off x="8226635" y="4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990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12" r:id="rId1"/>
    <p:sldLayoutId id="2147486213" r:id="rId2"/>
    <p:sldLayoutId id="2147486214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48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89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846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79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61" indent="-31646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668" indent="-26371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872" indent="-210975" algn="l" rtl="0" eaLnBrk="1" fontAlgn="base" hangingPunct="1">
        <a:spcBef>
          <a:spcPct val="20000"/>
        </a:spcBef>
        <a:spcAft>
          <a:spcPct val="0"/>
        </a:spcAft>
        <a:buChar char="•"/>
        <a:defRPr kumimoji="1" sz="2216">
          <a:solidFill>
            <a:schemeClr val="tx1"/>
          </a:solidFill>
          <a:latin typeface="+mn-lt"/>
          <a:ea typeface="+mn-ea"/>
        </a:defRPr>
      </a:lvl3pPr>
      <a:lvl4pPr marL="1476820" indent="-210975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769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717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665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615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564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48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897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846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794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743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691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640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588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607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608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60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61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1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1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613" name="Rectangle 2"/>
          <p:cNvSpPr>
            <a:spLocks noGrp="1" noChangeArrowheads="1"/>
          </p:cNvSpPr>
          <p:nvPr>
            <p:ph type="title"/>
          </p:nvPr>
        </p:nvSpPr>
        <p:spPr>
          <a:xfrm>
            <a:off x="20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614" name="Picture 14"/>
          <p:cNvPicPr>
            <a:picLocks noChangeAspect="1" noChangeArrowheads="1"/>
          </p:cNvPicPr>
          <p:nvPr/>
        </p:nvPicPr>
        <p:blipFill>
          <a:blip r:embed="rId18"/>
          <a:srcRect t="3670"/>
          <a:stretch>
            <a:fillRect/>
          </a:stretch>
        </p:blipFill>
        <p:spPr>
          <a:xfrm>
            <a:off x="8226467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786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52" r:id="rId1"/>
    <p:sldLayoutId id="2147486353" r:id="rId2"/>
    <p:sldLayoutId id="2147486354" r:id="rId3"/>
    <p:sldLayoutId id="2147486355" r:id="rId4"/>
    <p:sldLayoutId id="2147486356" r:id="rId5"/>
    <p:sldLayoutId id="2147486357" r:id="rId6"/>
    <p:sldLayoutId id="2147486358" r:id="rId7"/>
    <p:sldLayoutId id="2147486359" r:id="rId8"/>
    <p:sldLayoutId id="2147486360" r:id="rId9"/>
    <p:sldLayoutId id="2147486361" r:id="rId10"/>
    <p:sldLayoutId id="2147486362" r:id="rId11"/>
    <p:sldLayoutId id="2147486363" r:id="rId12"/>
    <p:sldLayoutId id="2147486364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65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659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66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66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6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6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6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665" name="Picture 14"/>
          <p:cNvPicPr>
            <a:picLocks noChangeAspect="1" noChangeArrowheads="1"/>
          </p:cNvPicPr>
          <p:nvPr/>
        </p:nvPicPr>
        <p:blipFill>
          <a:blip r:embed="rId18"/>
          <a:srcRect t="3670"/>
          <a:stretch>
            <a:fillRect/>
          </a:stretch>
        </p:blipFill>
        <p:spPr>
          <a:xfrm>
            <a:off x="8226481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2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94" r:id="rId1"/>
    <p:sldLayoutId id="2147486395" r:id="rId2"/>
    <p:sldLayoutId id="2147486396" r:id="rId3"/>
    <p:sldLayoutId id="2147486397" r:id="rId4"/>
    <p:sldLayoutId id="2147486398" r:id="rId5"/>
    <p:sldLayoutId id="2147486399" r:id="rId6"/>
    <p:sldLayoutId id="2147486400" r:id="rId7"/>
    <p:sldLayoutId id="2147486401" r:id="rId8"/>
    <p:sldLayoutId id="2147486402" r:id="rId9"/>
    <p:sldLayoutId id="2147486403" r:id="rId10"/>
    <p:sldLayoutId id="2147486404" r:id="rId11"/>
    <p:sldLayoutId id="2147486405" r:id="rId12"/>
    <p:sldLayoutId id="2147486406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70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710" name="Picture 9" descr="mlit_top"/>
            <p:cNvPicPr>
              <a:picLocks noChangeAspect="1" noChangeArrowheads="1"/>
            </p:cNvPicPr>
            <p:nvPr userDrawn="1"/>
          </p:nvPicPr>
          <p:blipFill>
            <a:blip r:embed="rId2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1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71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2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1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1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715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716" name="Picture 14"/>
          <p:cNvPicPr>
            <a:picLocks noChangeAspect="1" noChangeArrowheads="1"/>
          </p:cNvPicPr>
          <p:nvPr/>
        </p:nvPicPr>
        <p:blipFill>
          <a:blip r:embed="rId28"/>
          <a:srcRect t="3670"/>
          <a:stretch>
            <a:fillRect/>
          </a:stretch>
        </p:blipFill>
        <p:spPr>
          <a:xfrm>
            <a:off x="8226427" y="2"/>
            <a:ext cx="1679575" cy="333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93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32" r:id="rId1"/>
    <p:sldLayoutId id="2147486433" r:id="rId2"/>
    <p:sldLayoutId id="2147486434" r:id="rId3"/>
    <p:sldLayoutId id="2147486435" r:id="rId4"/>
    <p:sldLayoutId id="2147486436" r:id="rId5"/>
    <p:sldLayoutId id="2147486437" r:id="rId6"/>
    <p:sldLayoutId id="2147486438" r:id="rId7"/>
    <p:sldLayoutId id="2147486439" r:id="rId8"/>
    <p:sldLayoutId id="2147486440" r:id="rId9"/>
    <p:sldLayoutId id="2147486441" r:id="rId10"/>
    <p:sldLayoutId id="2147486442" r:id="rId11"/>
    <p:sldLayoutId id="2147486443" r:id="rId12"/>
    <p:sldLayoutId id="2147486444" r:id="rId13"/>
    <p:sldLayoutId id="2147486445" r:id="rId14"/>
    <p:sldLayoutId id="2147486446" r:id="rId15"/>
    <p:sldLayoutId id="2147486447" r:id="rId16"/>
    <p:sldLayoutId id="2147486448" r:id="rId17"/>
    <p:sldLayoutId id="2147486449" r:id="rId18"/>
    <p:sldLayoutId id="2147486450" r:id="rId19"/>
    <p:sldLayoutId id="2147486451" r:id="rId20"/>
    <p:sldLayoutId id="2147486452" r:id="rId21"/>
    <p:sldLayoutId id="2147486453" r:id="rId22"/>
    <p:sldLayoutId id="2147486454" r:id="rId2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896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86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066" indent="-315066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3638" indent="-209556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5680" indent="-209556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7721" indent="-209556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809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774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739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704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65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30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896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86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826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79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757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72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12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13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14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1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16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17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19" name="Picture 14"/>
          <p:cNvPicPr>
            <a:picLocks noChangeAspect="1" noChangeArrowheads="1"/>
          </p:cNvPicPr>
          <p:nvPr/>
        </p:nvPicPr>
        <p:blipFill>
          <a:blip r:embed="rId18"/>
          <a:srcRect t="3670"/>
          <a:stretch>
            <a:fillRect/>
          </a:stretch>
        </p:blipFill>
        <p:spPr>
          <a:xfrm>
            <a:off x="8226481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408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01" r:id="rId1"/>
    <p:sldLayoutId id="2147485602" r:id="rId2"/>
    <p:sldLayoutId id="2147485603" r:id="rId3"/>
    <p:sldLayoutId id="2147485604" r:id="rId4"/>
    <p:sldLayoutId id="2147485605" r:id="rId5"/>
    <p:sldLayoutId id="2147485606" r:id="rId6"/>
    <p:sldLayoutId id="2147485607" r:id="rId7"/>
    <p:sldLayoutId id="2147485608" r:id="rId8"/>
    <p:sldLayoutId id="2147485609" r:id="rId9"/>
    <p:sldLayoutId id="2147485610" r:id="rId10"/>
    <p:sldLayoutId id="2147485611" r:id="rId11"/>
    <p:sldLayoutId id="2147485612" r:id="rId12"/>
    <p:sldLayoutId id="214748561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299" y="6245226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>
              <a:defRPr sz="1465"/>
            </a:lvl1pPr>
          </a:lstStyle>
          <a:p>
            <a:fld id="{AC2A43B2-E3CC-48DD-8CB0-A37336D6C9A2}" type="datetime1">
              <a:rPr lang="ja-JP" altLang="en-US" smtClean="0">
                <a:solidFill>
                  <a:srgbClr val="000000"/>
                </a:solidFill>
                <a:latin typeface="Arial"/>
                <a:ea typeface="ＭＳ Ｐゴシック"/>
              </a:rPr>
              <a:pPr/>
              <a:t>2025/10/6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8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6"/>
            <a:ext cx="31369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 algn="ctr">
              <a:defRPr sz="1465"/>
            </a:lvl1pPr>
          </a:lstStyle>
          <a:p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8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9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 algn="r">
              <a:defRPr sz="1465"/>
            </a:lvl1pPr>
          </a:lstStyle>
          <a:p>
            <a:fld id="{A012281A-0387-412B-BB5A-DA0A3A8BF219}" type="slidenum">
              <a:rPr lang="en-US" altLang="ja-JP" smtClean="0">
                <a:solidFill>
                  <a:srgbClr val="000000"/>
                </a:solidFill>
                <a:latin typeface="Arial"/>
                <a:ea typeface="ＭＳ Ｐゴシック"/>
              </a:rPr>
              <a:pPr/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grpSp>
        <p:nvGrpSpPr>
          <p:cNvPr id="1815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816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</p:spPr>
        </p:pic>
        <p:grpSp>
          <p:nvGrpSpPr>
            <p:cNvPr id="181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81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</p:spPr>
          </p:pic>
          <p:pic>
            <p:nvPicPr>
              <p:cNvPr id="181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</p:spPr>
          </p:pic>
          <p:pic>
            <p:nvPicPr>
              <p:cNvPr id="182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8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491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822" name="Picture 14"/>
          <p:cNvPicPr>
            <a:picLocks noChangeAspect="1" noChangeArrowheads="1"/>
          </p:cNvPicPr>
          <p:nvPr userDrawn="1"/>
        </p:nvPicPr>
        <p:blipFill>
          <a:blip r:embed="rId16"/>
          <a:srcRect t="3670"/>
          <a:stretch>
            <a:fillRect/>
          </a:stretch>
        </p:blipFill>
        <p:spPr>
          <a:xfrm>
            <a:off x="8225765" y="1"/>
            <a:ext cx="168023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1584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95" r:id="rId1"/>
    <p:sldLayoutId id="2147486496" r:id="rId2"/>
    <p:sldLayoutId id="2147486497" r:id="rId3"/>
    <p:sldLayoutId id="2147486498" r:id="rId4"/>
    <p:sldLayoutId id="2147486499" r:id="rId5"/>
    <p:sldLayoutId id="2147486500" r:id="rId6"/>
    <p:sldLayoutId id="2147486501" r:id="rId7"/>
    <p:sldLayoutId id="2147486502" r:id="rId8"/>
    <p:sldLayoutId id="2147486503" r:id="rId9"/>
    <p:sldLayoutId id="2147486504" r:id="rId10"/>
    <p:sldLayoutId id="2147486505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77225"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54450"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431675"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908901" algn="l" rtl="0" fontAlgn="base">
        <a:spcBef>
          <a:spcPct val="0"/>
        </a:spcBef>
        <a:spcAft>
          <a:spcPct val="0"/>
        </a:spcAft>
        <a:defRPr kumimoji="1" sz="293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57919" indent="-357919" algn="l" rtl="0" fontAlgn="base">
        <a:spcBef>
          <a:spcPct val="20000"/>
        </a:spcBef>
        <a:spcAft>
          <a:spcPct val="0"/>
        </a:spcAft>
        <a:buChar char="•"/>
        <a:defRPr kumimoji="1" sz="3321">
          <a:solidFill>
            <a:schemeClr val="tx1"/>
          </a:solidFill>
          <a:latin typeface="+mn-lt"/>
          <a:ea typeface="+mn-ea"/>
          <a:cs typeface="+mn-cs"/>
        </a:defRPr>
      </a:lvl1pPr>
      <a:lvl2pPr marL="775491" indent="-298266" algn="l" rtl="0" fontAlgn="base">
        <a:spcBef>
          <a:spcPct val="20000"/>
        </a:spcBef>
        <a:spcAft>
          <a:spcPct val="0"/>
        </a:spcAft>
        <a:buChar char="–"/>
        <a:defRPr kumimoji="1" sz="2930">
          <a:solidFill>
            <a:schemeClr val="tx1"/>
          </a:solidFill>
          <a:latin typeface="+mn-lt"/>
          <a:ea typeface="+mn-ea"/>
        </a:defRPr>
      </a:lvl2pPr>
      <a:lvl3pPr marL="1193062" indent="-238613" algn="l" rtl="0" fontAlgn="base">
        <a:spcBef>
          <a:spcPct val="20000"/>
        </a:spcBef>
        <a:spcAft>
          <a:spcPct val="0"/>
        </a:spcAft>
        <a:buChar char="•"/>
        <a:defRPr kumimoji="1" sz="2539">
          <a:solidFill>
            <a:schemeClr val="tx1"/>
          </a:solidFill>
          <a:latin typeface="+mn-lt"/>
          <a:ea typeface="+mn-ea"/>
        </a:defRPr>
      </a:lvl3pPr>
      <a:lvl4pPr marL="1670288" indent="-238613" algn="l" rtl="0" fontAlgn="base">
        <a:spcBef>
          <a:spcPct val="20000"/>
        </a:spcBef>
        <a:spcAft>
          <a:spcPct val="0"/>
        </a:spcAft>
        <a:buChar char="–"/>
        <a:defRPr kumimoji="1" sz="2051">
          <a:solidFill>
            <a:schemeClr val="tx1"/>
          </a:solidFill>
          <a:latin typeface="+mn-lt"/>
          <a:ea typeface="+mn-ea"/>
        </a:defRPr>
      </a:lvl4pPr>
      <a:lvl5pPr marL="2147512" indent="-238613" algn="l" rtl="0" fontAlgn="base">
        <a:spcBef>
          <a:spcPct val="20000"/>
        </a:spcBef>
        <a:spcAft>
          <a:spcPct val="0"/>
        </a:spcAft>
        <a:buChar char="»"/>
        <a:defRPr kumimoji="1" sz="2051">
          <a:solidFill>
            <a:schemeClr val="tx1"/>
          </a:solidFill>
          <a:latin typeface="+mn-lt"/>
          <a:ea typeface="+mn-ea"/>
        </a:defRPr>
      </a:lvl5pPr>
      <a:lvl6pPr marL="2624738" indent="-238613" algn="l" rtl="0" fontAlgn="base">
        <a:spcBef>
          <a:spcPct val="20000"/>
        </a:spcBef>
        <a:spcAft>
          <a:spcPct val="0"/>
        </a:spcAft>
        <a:buChar char="»"/>
        <a:defRPr kumimoji="1" sz="2051">
          <a:solidFill>
            <a:schemeClr val="tx1"/>
          </a:solidFill>
          <a:latin typeface="+mn-lt"/>
          <a:ea typeface="+mn-ea"/>
        </a:defRPr>
      </a:lvl6pPr>
      <a:lvl7pPr marL="3101963" indent="-238613" algn="l" rtl="0" fontAlgn="base">
        <a:spcBef>
          <a:spcPct val="20000"/>
        </a:spcBef>
        <a:spcAft>
          <a:spcPct val="0"/>
        </a:spcAft>
        <a:buChar char="»"/>
        <a:defRPr kumimoji="1" sz="2051">
          <a:solidFill>
            <a:schemeClr val="tx1"/>
          </a:solidFill>
          <a:latin typeface="+mn-lt"/>
          <a:ea typeface="+mn-ea"/>
        </a:defRPr>
      </a:lvl7pPr>
      <a:lvl8pPr marL="3579187" indent="-238613" algn="l" rtl="0" fontAlgn="base">
        <a:spcBef>
          <a:spcPct val="20000"/>
        </a:spcBef>
        <a:spcAft>
          <a:spcPct val="0"/>
        </a:spcAft>
        <a:buChar char="»"/>
        <a:defRPr kumimoji="1" sz="2051">
          <a:solidFill>
            <a:schemeClr val="tx1"/>
          </a:solidFill>
          <a:latin typeface="+mn-lt"/>
          <a:ea typeface="+mn-ea"/>
        </a:defRPr>
      </a:lvl8pPr>
      <a:lvl9pPr marL="4056413" indent="-238613" algn="l" rtl="0" fontAlgn="base">
        <a:spcBef>
          <a:spcPct val="20000"/>
        </a:spcBef>
        <a:spcAft>
          <a:spcPct val="0"/>
        </a:spcAft>
        <a:buChar char="»"/>
        <a:defRPr kumimoji="1" sz="205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1pPr>
      <a:lvl2pPr marL="477225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2pPr>
      <a:lvl3pPr marL="954450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3pPr>
      <a:lvl4pPr marL="1431675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4pPr>
      <a:lvl5pPr marL="1908901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5pPr>
      <a:lvl6pPr marL="2386125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863350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340575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817800" algn="l" defTabSz="954450" rtl="0" eaLnBrk="1" latinLnBrk="0" hangingPunct="1">
        <a:defRPr kumimoji="1" sz="18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4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63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64" name="Picture 9" descr="mlit_top"/>
            <p:cNvPicPr>
              <a:picLocks noChangeAspect="1" noChangeArrowheads="1"/>
            </p:cNvPicPr>
            <p:nvPr userDrawn="1"/>
          </p:nvPicPr>
          <p:blipFill>
            <a:blip r:embed="rId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65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6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6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6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69" name="Rectangle 2"/>
          <p:cNvSpPr>
            <a:spLocks noGrp="1" noChangeArrowheads="1"/>
          </p:cNvSpPr>
          <p:nvPr>
            <p:ph type="title"/>
          </p:nvPr>
        </p:nvSpPr>
        <p:spPr>
          <a:xfrm>
            <a:off x="31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70" name="Picture 14"/>
          <p:cNvPicPr>
            <a:picLocks noChangeAspect="1" noChangeArrowheads="1"/>
          </p:cNvPicPr>
          <p:nvPr/>
        </p:nvPicPr>
        <p:blipFill>
          <a:blip r:embed="rId6"/>
          <a:srcRect t="3670"/>
          <a:stretch>
            <a:fillRect/>
          </a:stretch>
        </p:blipFill>
        <p:spPr>
          <a:xfrm>
            <a:off x="8226500" y="8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80844" y="6492876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FBBB8F-F31C-4696-8745-3328251D1135}" type="slidenum">
              <a:rPr lang="ja-JP" alt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0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63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88250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76500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164751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553001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1188" indent="-291188" algn="l" rtl="0" eaLnBrk="1" fontAlgn="base" hangingPunct="1">
        <a:spcBef>
          <a:spcPct val="20000"/>
        </a:spcBef>
        <a:spcAft>
          <a:spcPct val="0"/>
        </a:spcAft>
        <a:buChar char="•"/>
        <a:defRPr kumimoji="1" sz="2718">
          <a:solidFill>
            <a:schemeClr val="tx1"/>
          </a:solidFill>
          <a:latin typeface="+mn-lt"/>
          <a:ea typeface="+mn-ea"/>
          <a:cs typeface="+mn-cs"/>
        </a:defRPr>
      </a:lvl1pPr>
      <a:lvl2pPr marL="630906" indent="-242657" algn="l" rtl="0" eaLnBrk="1" fontAlgn="base" hangingPunct="1">
        <a:spcBef>
          <a:spcPct val="20000"/>
        </a:spcBef>
        <a:spcAft>
          <a:spcPct val="0"/>
        </a:spcAft>
        <a:buChar char="–"/>
        <a:defRPr kumimoji="1" sz="2378">
          <a:solidFill>
            <a:schemeClr val="tx1"/>
          </a:solidFill>
          <a:latin typeface="+mn-lt"/>
          <a:ea typeface="+mn-ea"/>
        </a:defRPr>
      </a:lvl2pPr>
      <a:lvl3pPr marL="970625" indent="-194125" algn="l" rtl="0" eaLnBrk="1" fontAlgn="base" hangingPunct="1">
        <a:spcBef>
          <a:spcPct val="20000"/>
        </a:spcBef>
        <a:spcAft>
          <a:spcPct val="0"/>
        </a:spcAft>
        <a:buChar char="•"/>
        <a:defRPr kumimoji="1" sz="2038">
          <a:solidFill>
            <a:schemeClr val="tx1"/>
          </a:solidFill>
          <a:latin typeface="+mn-lt"/>
          <a:ea typeface="+mn-ea"/>
        </a:defRPr>
      </a:lvl3pPr>
      <a:lvl4pPr marL="1358875" indent="-194125" algn="l" rtl="0" eaLnBrk="1" fontAlgn="base" hangingPunct="1">
        <a:spcBef>
          <a:spcPct val="20000"/>
        </a:spcBef>
        <a:spcAft>
          <a:spcPct val="0"/>
        </a:spcAft>
        <a:buChar char="–"/>
        <a:defRPr kumimoji="1" sz="1699">
          <a:solidFill>
            <a:schemeClr val="tx1"/>
          </a:solidFill>
          <a:latin typeface="+mn-lt"/>
          <a:ea typeface="+mn-ea"/>
        </a:defRPr>
      </a:lvl4pPr>
      <a:lvl5pPr marL="1747125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5pPr>
      <a:lvl6pPr marL="213537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6pPr>
      <a:lvl7pPr marL="252362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7pPr>
      <a:lvl8pPr marL="291187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8pPr>
      <a:lvl9pPr marL="330012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1pPr>
      <a:lvl2pPr marL="38825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2pPr>
      <a:lvl3pPr marL="77650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3pPr>
      <a:lvl4pPr marL="116475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4pPr>
      <a:lvl5pPr marL="15530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5pPr>
      <a:lvl6pPr marL="194125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6pPr>
      <a:lvl7pPr marL="23295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7pPr>
      <a:lvl8pPr marL="2717752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8pPr>
      <a:lvl9pPr marL="31060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3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77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78" name="Picture 9" descr="mlit_top"/>
            <p:cNvPicPr>
              <a:picLocks noChangeAspect="1" noChangeArrowheads="1"/>
            </p:cNvPicPr>
            <p:nvPr userDrawn="1"/>
          </p:nvPicPr>
          <p:blipFill>
            <a:blip r:embed="rId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7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8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8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8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83" name="Rectangle 2"/>
          <p:cNvSpPr>
            <a:spLocks noGrp="1" noChangeArrowheads="1"/>
          </p:cNvSpPr>
          <p:nvPr>
            <p:ph type="title"/>
          </p:nvPr>
        </p:nvSpPr>
        <p:spPr>
          <a:xfrm>
            <a:off x="31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84" name="Picture 14"/>
          <p:cNvPicPr>
            <a:picLocks noChangeAspect="1" noChangeArrowheads="1"/>
          </p:cNvPicPr>
          <p:nvPr/>
        </p:nvPicPr>
        <p:blipFill>
          <a:blip r:embed="rId7"/>
          <a:srcRect t="3670"/>
          <a:stretch>
            <a:fillRect/>
          </a:stretch>
        </p:blipFill>
        <p:spPr>
          <a:xfrm>
            <a:off x="8226500" y="6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575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87" r:id="rId1"/>
    <p:sldLayoutId id="2147485788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896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86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74" indent="-316474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693" indent="-26372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13" indent="-210983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878" indent="-210983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843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809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774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739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704" indent="-210983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65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30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896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86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826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79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757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721" algn="l" defTabSz="84393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3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97" name="Group 18"/>
          <p:cNvGrpSpPr/>
          <p:nvPr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198" name="Picture 9" descr="mlit_top"/>
            <p:cNvPicPr>
              <a:picLocks noChangeAspect="1" noChangeArrowheads="1"/>
            </p:cNvPicPr>
            <p:nvPr userDrawn="1"/>
          </p:nvPicPr>
          <p:blipFill>
            <a:blip r:embed="rId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9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0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0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0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04" name="Picture 14"/>
          <p:cNvPicPr>
            <a:picLocks noChangeAspect="1" noChangeArrowheads="1"/>
          </p:cNvPicPr>
          <p:nvPr/>
        </p:nvPicPr>
        <p:blipFill>
          <a:blip r:embed="rId6"/>
          <a:srcRect t="3670"/>
          <a:stretch>
            <a:fillRect/>
          </a:stretch>
        </p:blipFill>
        <p:spPr>
          <a:xfrm>
            <a:off x="8226501" y="8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827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881"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761"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643"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523" algn="l" rtl="0" eaLnBrk="1" fontAlgn="base" hangingPunct="1">
        <a:spcBef>
          <a:spcPct val="0"/>
        </a:spcBef>
        <a:spcAft>
          <a:spcPct val="0"/>
        </a:spcAft>
        <a:defRPr kumimoji="1" sz="2584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11" indent="-316411" algn="l" rtl="0" eaLnBrk="1" fontAlgn="base" hangingPunct="1">
        <a:spcBef>
          <a:spcPct val="20000"/>
        </a:spcBef>
        <a:spcAft>
          <a:spcPct val="0"/>
        </a:spcAft>
        <a:buChar char="•"/>
        <a:defRPr kumimoji="1" sz="2953">
          <a:solidFill>
            <a:schemeClr val="tx1"/>
          </a:solidFill>
          <a:latin typeface="+mn-lt"/>
          <a:ea typeface="+mn-ea"/>
          <a:cs typeface="+mn-cs"/>
        </a:defRPr>
      </a:lvl1pPr>
      <a:lvl2pPr marL="685556" indent="-263676" algn="l" rtl="0" eaLnBrk="1" fontAlgn="base" hangingPunct="1">
        <a:spcBef>
          <a:spcPct val="20000"/>
        </a:spcBef>
        <a:spcAft>
          <a:spcPct val="0"/>
        </a:spcAft>
        <a:buChar char="–"/>
        <a:defRPr kumimoji="1" sz="2584">
          <a:solidFill>
            <a:schemeClr val="tx1"/>
          </a:solidFill>
          <a:latin typeface="+mn-lt"/>
          <a:ea typeface="+mn-ea"/>
        </a:defRPr>
      </a:lvl2pPr>
      <a:lvl3pPr marL="1054702" indent="-21094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583" indent="-21094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463" indent="-21094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345" indent="-21094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225" indent="-21094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106" indent="-21094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5987" indent="-21094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81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61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43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23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04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285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166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046" algn="l" defTabSz="84376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4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14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15" name="Picture 9" descr="mlit_top"/>
            <p:cNvPicPr>
              <a:picLocks noChangeAspect="1" noChangeArrowheads="1"/>
            </p:cNvPicPr>
            <p:nvPr userDrawn="1"/>
          </p:nvPicPr>
          <p:blipFill>
            <a:blip r:embed="rId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1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1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1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1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220" name="Rectangle 2"/>
          <p:cNvSpPr>
            <a:spLocks noGrp="1" noChangeArrowheads="1"/>
          </p:cNvSpPr>
          <p:nvPr>
            <p:ph type="title"/>
          </p:nvPr>
        </p:nvSpPr>
        <p:spPr>
          <a:xfrm>
            <a:off x="31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21" name="Picture 14"/>
          <p:cNvPicPr>
            <a:picLocks noChangeAspect="1" noChangeArrowheads="1"/>
          </p:cNvPicPr>
          <p:nvPr/>
        </p:nvPicPr>
        <p:blipFill>
          <a:blip r:embed="rId7"/>
          <a:srcRect t="3670"/>
          <a:stretch>
            <a:fillRect/>
          </a:stretch>
        </p:blipFill>
        <p:spPr>
          <a:xfrm>
            <a:off x="8226500" y="8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80844" y="6492876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FBBB8F-F31C-4696-8745-3328251D1135}" type="slidenum">
              <a:rPr lang="ja-JP" alt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4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68" r:id="rId1"/>
    <p:sldLayoutId id="2147485870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88250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76500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164751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553001" algn="l" rtl="0" eaLnBrk="1" fontAlgn="base" hangingPunct="1">
        <a:spcBef>
          <a:spcPct val="0"/>
        </a:spcBef>
        <a:spcAft>
          <a:spcPct val="0"/>
        </a:spcAft>
        <a:defRPr kumimoji="1" sz="237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1188" indent="-291188" algn="l" rtl="0" eaLnBrk="1" fontAlgn="base" hangingPunct="1">
        <a:spcBef>
          <a:spcPct val="20000"/>
        </a:spcBef>
        <a:spcAft>
          <a:spcPct val="0"/>
        </a:spcAft>
        <a:buChar char="•"/>
        <a:defRPr kumimoji="1" sz="2718">
          <a:solidFill>
            <a:schemeClr val="tx1"/>
          </a:solidFill>
          <a:latin typeface="+mn-lt"/>
          <a:ea typeface="+mn-ea"/>
          <a:cs typeface="+mn-cs"/>
        </a:defRPr>
      </a:lvl1pPr>
      <a:lvl2pPr marL="630906" indent="-242657" algn="l" rtl="0" eaLnBrk="1" fontAlgn="base" hangingPunct="1">
        <a:spcBef>
          <a:spcPct val="20000"/>
        </a:spcBef>
        <a:spcAft>
          <a:spcPct val="0"/>
        </a:spcAft>
        <a:buChar char="–"/>
        <a:defRPr kumimoji="1" sz="2378">
          <a:solidFill>
            <a:schemeClr val="tx1"/>
          </a:solidFill>
          <a:latin typeface="+mn-lt"/>
          <a:ea typeface="+mn-ea"/>
        </a:defRPr>
      </a:lvl2pPr>
      <a:lvl3pPr marL="970625" indent="-194125" algn="l" rtl="0" eaLnBrk="1" fontAlgn="base" hangingPunct="1">
        <a:spcBef>
          <a:spcPct val="20000"/>
        </a:spcBef>
        <a:spcAft>
          <a:spcPct val="0"/>
        </a:spcAft>
        <a:buChar char="•"/>
        <a:defRPr kumimoji="1" sz="2038">
          <a:solidFill>
            <a:schemeClr val="tx1"/>
          </a:solidFill>
          <a:latin typeface="+mn-lt"/>
          <a:ea typeface="+mn-ea"/>
        </a:defRPr>
      </a:lvl3pPr>
      <a:lvl4pPr marL="1358875" indent="-194125" algn="l" rtl="0" eaLnBrk="1" fontAlgn="base" hangingPunct="1">
        <a:spcBef>
          <a:spcPct val="20000"/>
        </a:spcBef>
        <a:spcAft>
          <a:spcPct val="0"/>
        </a:spcAft>
        <a:buChar char="–"/>
        <a:defRPr kumimoji="1" sz="1699">
          <a:solidFill>
            <a:schemeClr val="tx1"/>
          </a:solidFill>
          <a:latin typeface="+mn-lt"/>
          <a:ea typeface="+mn-ea"/>
        </a:defRPr>
      </a:lvl4pPr>
      <a:lvl5pPr marL="1747125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5pPr>
      <a:lvl6pPr marL="213537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6pPr>
      <a:lvl7pPr marL="252362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7pPr>
      <a:lvl8pPr marL="291187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8pPr>
      <a:lvl9pPr marL="3300126" indent="-194125" algn="l" rtl="0" eaLnBrk="1" fontAlgn="base" hangingPunct="1">
        <a:spcBef>
          <a:spcPct val="20000"/>
        </a:spcBef>
        <a:spcAft>
          <a:spcPct val="0"/>
        </a:spcAft>
        <a:buChar char="»"/>
        <a:defRPr kumimoji="1" sz="169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1pPr>
      <a:lvl2pPr marL="38825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2pPr>
      <a:lvl3pPr marL="776500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3pPr>
      <a:lvl4pPr marL="116475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4pPr>
      <a:lvl5pPr marL="15530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5pPr>
      <a:lvl6pPr marL="194125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6pPr>
      <a:lvl7pPr marL="23295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7pPr>
      <a:lvl8pPr marL="2717752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8pPr>
      <a:lvl9pPr marL="3106001" algn="l" defTabSz="776500" rtl="0" eaLnBrk="1" latinLnBrk="0" hangingPunct="1">
        <a:defRPr kumimoji="1" sz="15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5782" tIns="47891" rIns="95782" bIns="47891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3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675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84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123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675"/>
            <a:ext cx="31369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8416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123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675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84160" fontAlgn="base">
              <a:spcBef>
                <a:spcPct val="0"/>
              </a:spcBef>
              <a:spcAft>
                <a:spcPct val="0"/>
              </a:spcAft>
              <a:defRPr/>
            </a:pPr>
            <a:fld id="{3091BEB7-1B0A-4F7A-8B03-36C517BDB2D1}" type="slidenum">
              <a:rPr lang="en-US" altLang="ja-JP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88416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grpSp>
        <p:nvGrpSpPr>
          <p:cNvPr id="1237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38" name="Picture 9" descr="mlit_top"/>
            <p:cNvPicPr>
              <a:picLocks noChangeAspect="1" noChangeArrowheads="1"/>
            </p:cNvPicPr>
            <p:nvPr userDrawn="1"/>
          </p:nvPicPr>
          <p:blipFill>
            <a:blip r:embed="rId9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3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4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0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4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1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4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1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243" name="Picture 14"/>
          <p:cNvPicPr>
            <a:picLocks noChangeAspect="1" noChangeArrowheads="1"/>
          </p:cNvPicPr>
          <p:nvPr/>
        </p:nvPicPr>
        <p:blipFill>
          <a:blip r:embed="rId12"/>
          <a:srcRect t="3670"/>
          <a:stretch>
            <a:fillRect/>
          </a:stretch>
        </p:blipFill>
        <p:spPr>
          <a:xfrm>
            <a:off x="8226519" y="8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4" name="タイトル プレースホルダ 1"/>
          <p:cNvSpPr>
            <a:spLocks noGrp="1"/>
          </p:cNvSpPr>
          <p:nvPr>
            <p:ph type="title"/>
          </p:nvPr>
        </p:nvSpPr>
        <p:spPr>
          <a:xfrm>
            <a:off x="-15552" y="0"/>
            <a:ext cx="8064896" cy="404664"/>
          </a:xfrm>
          <a:prstGeom prst="rect">
            <a:avLst/>
          </a:prstGeom>
        </p:spPr>
        <p:txBody>
          <a:bodyPr vert="horz" lIns="95782" tIns="47891" rIns="95782" bIns="47891" rtlCol="0" anchor="ctr">
            <a:no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3721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86" r:id="rId1"/>
    <p:sldLayoutId id="2147485887" r:id="rId2"/>
    <p:sldLayoutId id="2147485888" r:id="rId3"/>
    <p:sldLayoutId id="2147485889" r:id="rId4"/>
    <p:sldLayoutId id="2147485890" r:id="rId5"/>
    <p:sldLayoutId id="2147485891" r:id="rId6"/>
    <p:sldLayoutId id="2147485892" r:id="rId7"/>
  </p:sldLayoutIdLst>
  <p:hf hdr="0" ftr="0" dt="0"/>
  <p:txStyles>
    <p:titleStyle>
      <a:lvl1pPr algn="l" defTabSz="884160" rtl="0" eaLnBrk="1" latinLnBrk="0" hangingPunct="1">
        <a:spcBef>
          <a:spcPct val="0"/>
        </a:spcBef>
        <a:buNone/>
        <a:defRPr kumimoji="1" sz="2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1560" indent="-33156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3139" kern="1200">
          <a:solidFill>
            <a:schemeClr val="tx1"/>
          </a:solidFill>
          <a:latin typeface="+mn-lt"/>
          <a:ea typeface="+mn-ea"/>
          <a:cs typeface="+mn-cs"/>
        </a:defRPr>
      </a:lvl1pPr>
      <a:lvl2pPr marL="718379" indent="-276300" algn="l" defTabSz="884160" rtl="0" eaLnBrk="1" latinLnBrk="0" hangingPunct="1">
        <a:spcBef>
          <a:spcPct val="20000"/>
        </a:spcBef>
        <a:buFont typeface="Arial" pitchFamily="34" charset="0"/>
        <a:buChar char="–"/>
        <a:defRPr kumimoji="1" sz="2677" kern="1200">
          <a:solidFill>
            <a:schemeClr val="tx1"/>
          </a:solidFill>
          <a:latin typeface="+mn-lt"/>
          <a:ea typeface="+mn-ea"/>
          <a:cs typeface="+mn-cs"/>
        </a:defRPr>
      </a:lvl2pPr>
      <a:lvl3pPr marL="1105200" indent="-22104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2308" kern="1200">
          <a:solidFill>
            <a:schemeClr val="tx1"/>
          </a:solidFill>
          <a:latin typeface="+mn-lt"/>
          <a:ea typeface="+mn-ea"/>
          <a:cs typeface="+mn-cs"/>
        </a:defRPr>
      </a:lvl3pPr>
      <a:lvl4pPr marL="1547279" indent="-221040" algn="l" defTabSz="884160" rtl="0" eaLnBrk="1" latinLnBrk="0" hangingPunct="1">
        <a:spcBef>
          <a:spcPct val="20000"/>
        </a:spcBef>
        <a:buFont typeface="Arial" pitchFamily="34" charset="0"/>
        <a:buChar char="–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4pPr>
      <a:lvl5pPr marL="1989359" indent="-221040" algn="l" defTabSz="884160" rtl="0" eaLnBrk="1" latinLnBrk="0" hangingPunct="1">
        <a:spcBef>
          <a:spcPct val="20000"/>
        </a:spcBef>
        <a:buFont typeface="Arial" pitchFamily="34" charset="0"/>
        <a:buChar char="»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5pPr>
      <a:lvl6pPr marL="2431439" indent="-22104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9" indent="-22104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7pPr>
      <a:lvl8pPr marL="3315599" indent="-22104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8pPr>
      <a:lvl9pPr marL="3757679" indent="-221040" algn="l" defTabSz="884160" rtl="0" eaLnBrk="1" latinLnBrk="0" hangingPunct="1">
        <a:spcBef>
          <a:spcPct val="20000"/>
        </a:spcBef>
        <a:buFont typeface="Arial" pitchFamily="34" charset="0"/>
        <a:buChar char="•"/>
        <a:defRPr kumimoji="1" sz="19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2080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84160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26240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68319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10399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52479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094559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36639" algn="l" defTabSz="884160" rtl="0" eaLnBrk="1" latinLnBrk="0" hangingPunct="1"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5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87" name="Group 18"/>
          <p:cNvGrpSpPr/>
          <p:nvPr/>
        </p:nvGrpSpPr>
        <p:grpSpPr>
          <a:xfrm>
            <a:off x="151" y="0"/>
            <a:ext cx="9906000" cy="546100"/>
            <a:chOff x="0" y="0"/>
            <a:chExt cx="5760" cy="344"/>
          </a:xfrm>
        </p:grpSpPr>
        <p:pic>
          <p:nvPicPr>
            <p:cNvPr id="1288" name="Picture 9" descr="mlit_top"/>
            <p:cNvPicPr>
              <a:picLocks noChangeAspect="1" noChangeArrowheads="1"/>
            </p:cNvPicPr>
            <p:nvPr userDrawn="1"/>
          </p:nvPicPr>
          <p:blipFill>
            <a:blip r:embed="rId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8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9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9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9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86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9" tIns="45706" rIns="91409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94" name="Picture 14"/>
          <p:cNvPicPr>
            <a:picLocks noChangeAspect="1" noChangeArrowheads="1"/>
          </p:cNvPicPr>
          <p:nvPr/>
        </p:nvPicPr>
        <p:blipFill>
          <a:blip r:embed="rId8"/>
          <a:srcRect t="3670"/>
          <a:stretch>
            <a:fillRect/>
          </a:stretch>
        </p:blipFill>
        <p:spPr>
          <a:xfrm>
            <a:off x="8226635" y="4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245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84" r:id="rId1"/>
    <p:sldLayoutId id="2147485985" r:id="rId2"/>
    <p:sldLayoutId id="2147485986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48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89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846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79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61" indent="-31646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668" indent="-26371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872" indent="-210975" algn="l" rtl="0" eaLnBrk="1" fontAlgn="base" hangingPunct="1">
        <a:spcBef>
          <a:spcPct val="20000"/>
        </a:spcBef>
        <a:spcAft>
          <a:spcPct val="0"/>
        </a:spcAft>
        <a:buChar char="•"/>
        <a:defRPr kumimoji="1" sz="2216">
          <a:solidFill>
            <a:schemeClr val="tx1"/>
          </a:solidFill>
          <a:latin typeface="+mn-lt"/>
          <a:ea typeface="+mn-ea"/>
        </a:defRPr>
      </a:lvl3pPr>
      <a:lvl4pPr marL="1476820" indent="-210975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769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717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665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615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564" indent="-210975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48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897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846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794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743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691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640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588" algn="l" defTabSz="84389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13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30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10" name="Picture 9" descr="mlit_top"/>
            <p:cNvPicPr>
              <a:picLocks noChangeAspect="1" noChangeArrowheads="1"/>
            </p:cNvPicPr>
            <p:nvPr userDrawn="1"/>
          </p:nvPicPr>
          <p:blipFill>
            <a:blip r:embed="rId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1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1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1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1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15" name="Rectangle 2"/>
          <p:cNvSpPr>
            <a:spLocks noGrp="1" noChangeArrowheads="1"/>
          </p:cNvSpPr>
          <p:nvPr>
            <p:ph type="title"/>
          </p:nvPr>
        </p:nvSpPr>
        <p:spPr>
          <a:xfrm>
            <a:off x="31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16" name="Picture 14"/>
          <p:cNvPicPr>
            <a:picLocks noChangeAspect="1" noChangeArrowheads="1"/>
          </p:cNvPicPr>
          <p:nvPr/>
        </p:nvPicPr>
        <p:blipFill>
          <a:blip r:embed="rId7"/>
          <a:srcRect t="3670"/>
          <a:stretch>
            <a:fillRect/>
          </a:stretch>
        </p:blipFill>
        <p:spPr>
          <a:xfrm>
            <a:off x="8226501" y="10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568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00" r:id="rId1"/>
    <p:sldLayoutId id="2147486001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59601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19202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078804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438405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69701" indent="-269701" algn="l" rtl="0" eaLnBrk="1" fontAlgn="base" hangingPunct="1">
        <a:spcBef>
          <a:spcPct val="20000"/>
        </a:spcBef>
        <a:spcAft>
          <a:spcPct val="0"/>
        </a:spcAft>
        <a:buChar char="•"/>
        <a:defRPr kumimoji="1" sz="2518">
          <a:solidFill>
            <a:schemeClr val="tx1"/>
          </a:solidFill>
          <a:latin typeface="+mn-lt"/>
          <a:ea typeface="+mn-ea"/>
          <a:cs typeface="+mn-cs"/>
        </a:defRPr>
      </a:lvl1pPr>
      <a:lvl2pPr marL="584351" indent="-224751" algn="l" rtl="0" eaLnBrk="1" fontAlgn="base" hangingPunct="1">
        <a:spcBef>
          <a:spcPct val="20000"/>
        </a:spcBef>
        <a:spcAft>
          <a:spcPct val="0"/>
        </a:spcAft>
        <a:buChar char="–"/>
        <a:defRPr kumimoji="1" sz="2203">
          <a:solidFill>
            <a:schemeClr val="tx1"/>
          </a:solidFill>
          <a:latin typeface="+mn-lt"/>
          <a:ea typeface="+mn-ea"/>
        </a:defRPr>
      </a:lvl2pPr>
      <a:lvl3pPr marL="899003" indent="-179801" algn="l" rtl="0" eaLnBrk="1" fontAlgn="base" hangingPunct="1">
        <a:spcBef>
          <a:spcPct val="20000"/>
        </a:spcBef>
        <a:spcAft>
          <a:spcPct val="0"/>
        </a:spcAft>
        <a:buChar char="•"/>
        <a:defRPr kumimoji="1" sz="1888">
          <a:solidFill>
            <a:schemeClr val="tx1"/>
          </a:solidFill>
          <a:latin typeface="+mn-lt"/>
          <a:ea typeface="+mn-ea"/>
        </a:defRPr>
      </a:lvl3pPr>
      <a:lvl4pPr marL="1258604" indent="-179801" algn="l" rtl="0" eaLnBrk="1" fontAlgn="base" hangingPunct="1">
        <a:spcBef>
          <a:spcPct val="20000"/>
        </a:spcBef>
        <a:spcAft>
          <a:spcPct val="0"/>
        </a:spcAft>
        <a:buChar char="–"/>
        <a:defRPr kumimoji="1" sz="1573">
          <a:solidFill>
            <a:schemeClr val="tx1"/>
          </a:solidFill>
          <a:latin typeface="+mn-lt"/>
          <a:ea typeface="+mn-ea"/>
        </a:defRPr>
      </a:lvl4pPr>
      <a:lvl5pPr marL="1618205" indent="-179801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5pPr>
      <a:lvl6pPr marL="1977807" indent="-179801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6pPr>
      <a:lvl7pPr marL="2337409" indent="-179801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7pPr>
      <a:lvl8pPr marL="2697010" indent="-179801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8pPr>
      <a:lvl9pPr marL="3056610" indent="-179801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1pPr>
      <a:lvl2pPr marL="359601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2pPr>
      <a:lvl3pPr marL="719202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3pPr>
      <a:lvl4pPr marL="1078804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4pPr>
      <a:lvl5pPr marL="1438405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5pPr>
      <a:lvl6pPr marL="1798006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6pPr>
      <a:lvl7pPr marL="2157607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7pPr>
      <a:lvl8pPr marL="2517209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8pPr>
      <a:lvl9pPr marL="2876809" algn="l" defTabSz="719202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4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7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タイトル 1"/>
          <p:cNvSpPr txBox="1"/>
          <p:nvPr/>
        </p:nvSpPr>
        <p:spPr>
          <a:xfrm>
            <a:off x="988585" y="-17519"/>
            <a:ext cx="5980639" cy="485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77225"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54450"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431675"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908901" algn="l" rtl="0" fontAlgn="base">
              <a:spcBef>
                <a:spcPct val="0"/>
              </a:spcBef>
              <a:spcAft>
                <a:spcPct val="0"/>
              </a:spcAft>
              <a:defRPr kumimoji="1" sz="293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能力評価基準　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【</a:t>
            </a:r>
            <a:r>
              <a:rPr kumimoji="1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左官</a:t>
            </a:r>
            <a:r>
              <a:rPr kumimoji="1" lang="en-US" altLang="ja-JP" sz="2400" b="0" i="0" u="none" strike="noStrike" kern="0" cap="none" spc="0" normalizeH="0" baseline="0" noProof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】</a:t>
            </a:r>
            <a:endParaRPr kumimoji="1" lang="ja-JP" altLang="en-US" sz="1800" b="1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pic>
        <p:nvPicPr>
          <p:cNvPr id="1909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156" y="51162"/>
            <a:ext cx="799621" cy="466861"/>
          </a:xfrm>
          <a:prstGeom prst="rect">
            <a:avLst/>
          </a:prstGeom>
        </p:spPr>
      </p:pic>
      <p:graphicFrame>
        <p:nvGraphicFramePr>
          <p:cNvPr id="1910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562013"/>
              </p:ext>
            </p:extLst>
          </p:nvPr>
        </p:nvGraphicFramePr>
        <p:xfrm>
          <a:off x="105686" y="596301"/>
          <a:ext cx="9671708" cy="5676817"/>
        </p:xfrm>
        <a:graphic>
          <a:graphicData uri="http://schemas.openxmlformats.org/drawingml/2006/table">
            <a:tbl>
              <a:tblPr/>
              <a:tblGrid>
                <a:gridCol w="742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850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CCUS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職種コード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３５左官－０１左官工、０２吹付工、０３外壁仕上工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０８ブロック工－０１ブロック工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３８防水工－０１防水工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４０タイル工－０１タイル工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４２屋根ふき工－０１屋根工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５２その他（施工）－１０エクステリア工（外構工）、４０仕上多能工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7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能力評価実施団体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（一社）日本左官業組合連合会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呼　称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左官技能者　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レベル４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就業日数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2150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日（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年）</a:t>
                      </a:r>
                    </a:p>
                  </a:txBody>
                  <a:tcPr marL="5377" marR="5377" marT="5377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17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保有資格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◇登録左官基幹技能者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〔00008〕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　　　　　　　　◇１級建築施工管理技士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〔30007〕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◇優秀施工者国土交通大臣顕彰（建設マスター）（職種：左官工）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〔91007〕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◇安全優良職長厚生労働大臣顕彰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〔93001〕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◇卓越した技能者（現代の名工）厚生労働大臣表彰（職種：左官）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〔94041〕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●レベル２、レベル３の基準の「保有資格」を満たすこと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36000" marT="3600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4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職長経験</a:t>
                      </a:r>
                    </a:p>
                  </a:txBody>
                  <a:tcPr marL="5377" marR="5377" marT="5377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職長としての就業日数が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645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日（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年）</a:t>
                      </a:r>
                    </a:p>
                  </a:txBody>
                  <a:tcPr marL="5377" marR="5377" marT="5377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レベル３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就業日数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1075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日（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年）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保有資格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◇１級左官作業技能士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〔11001〕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　　　　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◇青年優秀施工者不動産・建設経済局長顕彰（建設ジュニアマスター）（職種：左官工）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〔92007〕</a:t>
                      </a:r>
                    </a:p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●レベル２の基準の「保有資格」を満たすこと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36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職長・班長経験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職長または班長としての就業日数が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215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日（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年）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DDDDDD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レベル２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FFFF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就業日数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FFFF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645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日（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年）</a:t>
                      </a: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FFFF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保有資格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FFFF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◇２級左官作業技能士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〔11002〕</a:t>
                      </a:r>
                      <a:r>
                        <a:rPr lang="ja-JP" altLang="en-US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又は随時</a:t>
                      </a:r>
                      <a:r>
                        <a:rPr lang="en-US" altLang="ja-JP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級左官作業技能士</a:t>
                      </a:r>
                      <a:r>
                        <a:rPr lang="en-US" altLang="ja-JP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〔11004〕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◇研削といしの取替え等の業務特別教育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〔50001〕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及び　足場の組立て等作業主任者技能講習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〔40011〕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◇研削といしの取替え等の業務特別教育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〔50001〕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及び　足場の組立て等作業従事者特別教育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〔50052〕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36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66FFFF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レベル１</a:t>
                      </a:r>
                    </a:p>
                  </a:txBody>
                  <a:tcPr marL="5377" marR="5377" marT="537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建設キャリアアップシステムに技能者登録され、レベル２から４までの判定を受けていない技能者</a:t>
                      </a:r>
                      <a:endParaRPr lang="ja-JP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77" marR="5377" marT="537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11" name="テキスト ボックス 7"/>
          <p:cNvSpPr txBox="1"/>
          <p:nvPr/>
        </p:nvSpPr>
        <p:spPr>
          <a:xfrm>
            <a:off x="0" y="6369098"/>
            <a:ext cx="9777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●印の保有資格は、必須。　◇印の保有資格は、いずれかの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保有で可。　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〔〕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CCUS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資格コードを示している。　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就業日数は、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215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日を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年として換算する。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１級左官作業技能士の資格を保有するものについては、２級左官作業技能士の資格を保有する</a:t>
            </a:r>
            <a:r>
              <a:rPr lang="ja-JP" altLang="en-US" sz="1000" b="0" i="0" u="none" strike="noStrike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ものと取り扱う。　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4568328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>
        <a:spAutoFit/>
      </a:bodyPr>
      <a:lstStyle>
        <a:defPPr algn="ctr">
          <a:defRPr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</a:objectDefaults>
  <a:extraClrSchemeLst/>
</a:theme>
</file>

<file path=ppt/theme/theme10.xml><?xml version="1.0" encoding="utf-8"?>
<a:theme xmlns:a="http://schemas.openxmlformats.org/drawingml/2006/main" name="7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noFill/>
          <a:prstDash val="solid"/>
        </a:ln>
        <a:effectLst/>
      </a:spPr>
      <a:bodyPr vertOverflow="overflow" horzOverflow="overflow" anchor="ctr" anchorCtr="0"/>
      <a:lstStyle>
        <a:defPPr fontAlgn="auto">
          <a:spcBef>
            <a:spcPts val="0"/>
          </a:spcBef>
          <a:spcAft>
            <a:spcPts val="0"/>
          </a:spcAft>
          <a:defRPr kumimoji="0" sz="1400" kern="0" dirty="0">
            <a:solidFill>
              <a:srgbClr val="000000"/>
            </a:solidFill>
            <a:latin typeface="メイリオ"/>
            <a:ea typeface="メイリオ"/>
            <a:cs typeface="メイリオ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1.xml><?xml version="1.0" encoding="utf-8"?>
<a:theme xmlns:a="http://schemas.openxmlformats.org/drawingml/2006/main" name="8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noFill/>
          <a:prstDash val="solid"/>
        </a:ln>
        <a:effectLst/>
      </a:spPr>
      <a:bodyPr vertOverflow="overflow" horzOverflow="overflow" anchor="ctr" anchorCtr="0"/>
      <a:lstStyle>
        <a:defPPr fontAlgn="auto">
          <a:spcBef>
            <a:spcPts val="0"/>
          </a:spcBef>
          <a:spcAft>
            <a:spcPts val="0"/>
          </a:spcAft>
          <a:defRPr kumimoji="0" sz="1400" kern="0" dirty="0">
            <a:solidFill>
              <a:srgbClr val="000000"/>
            </a:solidFill>
            <a:latin typeface="メイリオ"/>
            <a:ea typeface="メイリオ"/>
            <a:cs typeface="メイリオ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2.xml><?xml version="1.0" encoding="utf-8"?>
<a:theme xmlns:a="http://schemas.openxmlformats.org/drawingml/2006/main" name="3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>
        <a:spAutoFit/>
      </a:bodyPr>
      <a:lstStyle>
        <a:defPPr algn="ctr">
          <a:defRPr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</a:objectDefaults>
  <a:extraClrSchemeLst/>
</a:theme>
</file>

<file path=ppt/theme/theme13.xml><?xml version="1.0" encoding="utf-8"?>
<a:theme xmlns:a="http://schemas.openxmlformats.org/drawingml/2006/main" name="3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>
        <a:spAutoFit/>
      </a:bodyPr>
      <a:lstStyle>
        <a:defPPr algn="ctr">
          <a:defRPr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</a:objectDefaults>
  <a:extraClrSchemeLst/>
</a:theme>
</file>

<file path=ppt/theme/theme14.xml><?xml version="1.0" encoding="utf-8"?>
<a:theme xmlns:a="http://schemas.openxmlformats.org/drawingml/2006/main" name="6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noFill/>
          <a:prstDash val="solid"/>
        </a:ln>
        <a:effectLst/>
      </a:spPr>
      <a:bodyPr vertOverflow="overflow" horzOverflow="overflow" anchor="ctr" anchorCtr="0"/>
      <a:lstStyle>
        <a:defPPr fontAlgn="auto">
          <a:spcBef>
            <a:spcPts val="0"/>
          </a:spcBef>
          <a:spcAft>
            <a:spcPts val="0"/>
          </a:spcAft>
          <a:defRPr kumimoji="0" sz="1400" kern="0" dirty="0">
            <a:solidFill>
              <a:srgbClr val="000000"/>
            </a:solidFill>
            <a:latin typeface="メイリオ"/>
            <a:ea typeface="メイリオ"/>
            <a:cs typeface="メイリオ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5.xml><?xml version="1.0" encoding="utf-8"?>
<a:theme xmlns:a="http://schemas.openxmlformats.org/drawingml/2006/main" name="81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6.xml><?xml version="1.0" encoding="utf-8"?>
<a:theme xmlns:a="http://schemas.openxmlformats.org/drawingml/2006/main" name="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7.xml><?xml version="1.0" encoding="utf-8"?>
<a:theme xmlns:a="http://schemas.openxmlformats.org/drawingml/2006/main" name="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8.xml><?xml version="1.0" encoding="utf-8"?>
<a:theme xmlns:a="http://schemas.openxmlformats.org/drawingml/2006/main" name="30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19.xml><?xml version="1.0" encoding="utf-8"?>
<a:theme xmlns:a="http://schemas.openxmlformats.org/drawingml/2006/main" name="2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2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20.xml><?xml version="1.0" encoding="utf-8"?>
<a:theme xmlns:a="http://schemas.openxmlformats.org/drawingml/2006/main" name="19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9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4.xml><?xml version="1.0" encoding="utf-8"?>
<a:theme xmlns:a="http://schemas.openxmlformats.org/drawingml/2006/main" name="1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5.xml><?xml version="1.0" encoding="utf-8"?>
<a:theme xmlns:a="http://schemas.openxmlformats.org/drawingml/2006/main" name="19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6.xml><?xml version="1.0" encoding="utf-8"?>
<a:theme xmlns:a="http://schemas.openxmlformats.org/drawingml/2006/main" name="3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9.xml><?xml version="1.0" encoding="utf-8"?>
<a:theme xmlns:a="http://schemas.openxmlformats.org/drawingml/2006/main" name="20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20160509建設業行政について－活性化支援事業説明会</Template>
  <Words>459</Words>
  <PresentationFormat>A4 210 x 297 mm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20</vt:i4>
      </vt:variant>
      <vt:variant>
        <vt:lpstr>スライド タイトル</vt:lpstr>
      </vt:variant>
      <vt:variant>
        <vt:i4>1</vt:i4>
      </vt:variant>
    </vt:vector>
  </HeadingPairs>
  <TitlesOfParts>
    <vt:vector size="2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Times New Roman</vt:lpstr>
      <vt:lpstr>8_Office テーマ</vt:lpstr>
      <vt:lpstr>28_テーマ1</vt:lpstr>
      <vt:lpstr>29_テーマ1</vt:lpstr>
      <vt:lpstr>18_テーマ1</vt:lpstr>
      <vt:lpstr>19_テーマ1</vt:lpstr>
      <vt:lpstr>34_テーマ1</vt:lpstr>
      <vt:lpstr>6_Office テーマ</vt:lpstr>
      <vt:lpstr>6_テーマ1</vt:lpstr>
      <vt:lpstr>20_テーマ1</vt:lpstr>
      <vt:lpstr>7_テーマ1</vt:lpstr>
      <vt:lpstr>82_テーマ1</vt:lpstr>
      <vt:lpstr>36_Office テーマ</vt:lpstr>
      <vt:lpstr>37_Office テーマ</vt:lpstr>
      <vt:lpstr>64_テーマ1</vt:lpstr>
      <vt:lpstr>81_テーマ1</vt:lpstr>
      <vt:lpstr>8_テーマ1</vt:lpstr>
      <vt:lpstr>2_テーマ1</vt:lpstr>
      <vt:lpstr>30_テーマ1</vt:lpstr>
      <vt:lpstr>24_テーマ1</vt:lpstr>
      <vt:lpstr>19_標準デザイン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