
<file path=[Content_Types].xml><?xml version="1.0" encoding="utf-8"?>
<Types xmlns="http://schemas.openxmlformats.org/package/2006/content-types"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FF"/>
    <a:srgbClr val="FFFF99"/>
    <a:srgbClr val="9BDFF7"/>
    <a:srgbClr val="8BD9F5"/>
    <a:srgbClr val="68CEF2"/>
    <a:srgbClr val="4087C8"/>
    <a:srgbClr val="413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804" autoAdjust="0"/>
  </p:normalViewPr>
  <p:slideViewPr>
    <p:cSldViewPr>
      <p:cViewPr varScale="1">
        <p:scale>
          <a:sx n="63" d="100"/>
          <a:sy n="63" d="100"/>
        </p:scale>
        <p:origin x="14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2860" y="56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handoutMasters/handoutMaster1.xml" Type="http://schemas.openxmlformats.org/officeDocument/2006/relationships/handout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FAE83-6876-449D-BCCE-496EC707688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39ECE-9559-4BF9-A72E-0A6C0885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08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30D34-39EC-4333-89A4-48E429B38CE2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75C97-5DEC-465A-942A-ECFBEE6DB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197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Relationship Id="rId3" Target="../media/image4.wmf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200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2133600"/>
            <a:ext cx="752475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グループ化 1"/>
          <p:cNvGrpSpPr/>
          <p:nvPr userDrawn="1"/>
        </p:nvGrpSpPr>
        <p:grpSpPr>
          <a:xfrm>
            <a:off x="179512" y="44624"/>
            <a:ext cx="9065294" cy="580664"/>
            <a:chOff x="179512" y="116632"/>
            <a:chExt cx="9065294" cy="580664"/>
          </a:xfrm>
        </p:grpSpPr>
        <p:sp>
          <p:nvSpPr>
            <p:cNvPr id="8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16632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>
                  <a:latin typeface="+mn-ea"/>
                  <a:ea typeface="+mn-ea"/>
                </a:rPr>
                <a:t>【</a:t>
              </a:r>
              <a:r>
                <a:rPr lang="ja-JP" altLang="en-US" sz="1000" b="1" dirty="0">
                  <a:latin typeface="+mn-ea"/>
                  <a:ea typeface="+mn-ea"/>
                </a:rPr>
                <a:t>機密性２</a:t>
              </a:r>
              <a:r>
                <a:rPr lang="en-US" altLang="ja-JP" sz="1000" b="1" dirty="0">
                  <a:latin typeface="+mn-ea"/>
                  <a:ea typeface="+mn-ea"/>
                </a:rPr>
                <a:t>】</a:t>
              </a:r>
            </a:p>
          </p:txBody>
        </p:sp>
        <p:sp>
          <p:nvSpPr>
            <p:cNvPr id="12" name="テキスト ボックス 9"/>
            <p:cNvSpPr txBox="1"/>
            <p:nvPr userDrawn="1"/>
          </p:nvSpPr>
          <p:spPr>
            <a:xfrm>
              <a:off x="3361605" y="372599"/>
              <a:ext cx="5746899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テキスト ボックス 8"/>
            <p:cNvSpPr txBox="1"/>
            <p:nvPr userDrawn="1"/>
          </p:nvSpPr>
          <p:spPr>
            <a:xfrm>
              <a:off x="179512" y="372599"/>
              <a:ext cx="3312368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670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04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6606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156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96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666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189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26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649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2171700" cy="612616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62700" cy="612616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143146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13" Target="../media/image1.png" Type="http://schemas.openxmlformats.org/officeDocument/2006/relationships/image"/><Relationship Id="rId14" Target="../media/image2.png" Type="http://schemas.openxmlformats.org/officeDocument/2006/relationships/image"/><Relationship Id="rId15" Target="../media/image3.png" Type="http://schemas.openxmlformats.org/officeDocument/2006/relationships/image"/><Relationship Id="rId16" Target="../media/image4.wmf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Group 18"/>
          <p:cNvGrpSpPr>
            <a:grpSpLocks/>
          </p:cNvGrpSpPr>
          <p:nvPr userDrawn="1"/>
        </p:nvGrpSpPr>
        <p:grpSpPr bwMode="auto">
          <a:xfrm>
            <a:off x="0" y="-1"/>
            <a:ext cx="9144000" cy="748453"/>
            <a:chOff x="0" y="0"/>
            <a:chExt cx="5760" cy="344"/>
          </a:xfrm>
        </p:grpSpPr>
        <p:pic>
          <p:nvPicPr>
            <p:cNvPr id="1034" name="Picture 9" descr="mlit_top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1" b="65286"/>
            <a:stretch>
              <a:fillRect/>
            </a:stretch>
          </p:blipFill>
          <p:spPr bwMode="auto">
            <a:xfrm>
              <a:off x="0" y="300"/>
              <a:ext cx="5760" cy="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0" y="0"/>
              <a:ext cx="5760" cy="318"/>
              <a:chOff x="0" y="0"/>
              <a:chExt cx="5760" cy="318"/>
            </a:xfrm>
          </p:grpSpPr>
          <p:pic>
            <p:nvPicPr>
              <p:cNvPr id="1036" name="Picture 11" descr="mlit_top"/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5" b="42805"/>
              <a:stretch>
                <a:fillRect/>
              </a:stretch>
            </p:blipFill>
            <p:spPr bwMode="auto">
              <a:xfrm>
                <a:off x="3856" y="0"/>
                <a:ext cx="1904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7" name="Picture 16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42805"/>
              <a:stretch>
                <a:fillRect/>
              </a:stretch>
            </p:blipFill>
            <p:spPr bwMode="auto">
              <a:xfrm>
                <a:off x="1043" y="0"/>
                <a:ext cx="2880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8" name="Picture 10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06" b="42805"/>
              <a:stretch>
                <a:fillRect/>
              </a:stretch>
            </p:blipFill>
            <p:spPr bwMode="auto">
              <a:xfrm>
                <a:off x="0" y="0"/>
                <a:ext cx="1791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4035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pic>
        <p:nvPicPr>
          <p:cNvPr id="1032" name="Picture 14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7593013" y="0"/>
            <a:ext cx="1550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グループ化 14"/>
          <p:cNvGrpSpPr/>
          <p:nvPr userDrawn="1"/>
        </p:nvGrpSpPr>
        <p:grpSpPr>
          <a:xfrm>
            <a:off x="179512" y="336557"/>
            <a:ext cx="9065294" cy="500155"/>
            <a:chOff x="179512" y="197141"/>
            <a:chExt cx="9065294" cy="500155"/>
          </a:xfrm>
        </p:grpSpPr>
        <p:sp>
          <p:nvSpPr>
            <p:cNvPr id="16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97141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/>
                <a:t>【</a:t>
              </a:r>
              <a:r>
                <a:rPr lang="ja-JP" altLang="en-US" sz="1000" b="1" dirty="0"/>
                <a:t>機密性２</a:t>
              </a:r>
              <a:r>
                <a:rPr lang="en-US" altLang="ja-JP" sz="1000" b="1" dirty="0"/>
                <a:t>】</a:t>
              </a:r>
            </a:p>
          </p:txBody>
        </p:sp>
        <p:sp>
          <p:nvSpPr>
            <p:cNvPr id="17" name="テキスト ボックス 9"/>
            <p:cNvSpPr txBox="1"/>
            <p:nvPr userDrawn="1"/>
          </p:nvSpPr>
          <p:spPr>
            <a:xfrm>
              <a:off x="3923928" y="372599"/>
              <a:ext cx="5242842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8" name="テキスト ボックス 8"/>
            <p:cNvSpPr txBox="1"/>
            <p:nvPr userDrawn="1"/>
          </p:nvSpPr>
          <p:spPr>
            <a:xfrm>
              <a:off x="179512" y="372599"/>
              <a:ext cx="3715619" cy="29892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NULL" TargetMode="External" Type="http://schemas.openxmlformats.org/officeDocument/2006/relationships/video"/><Relationship Id="rId2" Target="../media/media1.mp4" Type="http://schemas.microsoft.com/office/2007/relationships/media"/><Relationship Id="rId3" Target="../slideLayouts/slideLayout2.xml" Type="http://schemas.openxmlformats.org/officeDocument/2006/relationships/slideLayout"/><Relationship Id="rId4" Target="../media/image5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A2086F-CE5D-AD7D-57EE-D639AB858E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740352" cy="476250"/>
          </a:xfrm>
        </p:spPr>
        <p:txBody>
          <a:bodyPr/>
          <a:lstStyle/>
          <a:p>
            <a:r>
              <a:rPr lang="ja-JP" altLang="en-US" dirty="0"/>
              <a:t>リスク評価書</a:t>
            </a:r>
            <a:endParaRPr kumimoji="1" lang="ja-JP" altLang="en-US" dirty="0"/>
          </a:p>
        </p:txBody>
      </p:sp>
      <p:pic>
        <p:nvPicPr>
          <p:cNvPr id="4" name="20261006 リスク評価書">
            <a:hlinkClick r:id="" action="ppaction://media"/>
            <a:extLst>
              <a:ext uri="{FF2B5EF4-FFF2-40B4-BE49-F238E27FC236}">
                <a16:creationId xmlns:a16="http://schemas.microsoft.com/office/drawing/2014/main" id="{3D23ECB7-5FA6-53D9-D579-98C9E142668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500" end="8968"/>
                </p14:media>
              </p:ext>
            </p:extLst>
          </p:nvPr>
        </p:nvPicPr>
        <p:blipFill>
          <a:blip r:embed="rId4"/>
          <a:srcRect l="14950" t="12678" r="30721" b="103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2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5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プレゼンテーションタイトル.pptx" id="{E7498F8A-E358-466F-AF97-A85145EC8708}" vid="{1396C27A-9803-4462-9F31-16E49278FC2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Words>2</Words>
  <PresentationFormat>画面に合わせる (4:3)</PresentationFormat>
  <Paragraphs>1</Paragraphs>
  <Slides>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ＭＳ Ｐゴシック</vt:lpstr>
      <vt:lpstr>Arial</vt:lpstr>
      <vt:lpstr>Calibri</vt:lpstr>
      <vt:lpstr>Times New Roman</vt:lpstr>
      <vt:lpstr>標準デザイン</vt:lpstr>
      <vt:lpstr>リスク評価書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