
<file path=[Content_Types].xml><?xml version="1.0" encoding="utf-8"?>
<Types xmlns="http://schemas.openxmlformats.org/package/2006/content-types"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x-wmf" Extension="wmf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0" r:id="rId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CCFF"/>
    <a:srgbClr val="FFFF99"/>
    <a:srgbClr val="9BDFF7"/>
    <a:srgbClr val="8BD9F5"/>
    <a:srgbClr val="68CEF2"/>
    <a:srgbClr val="4087C8"/>
    <a:srgbClr val="4133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804" autoAdjust="0"/>
  </p:normalViewPr>
  <p:slideViewPr>
    <p:cSldViewPr>
      <p:cViewPr varScale="1">
        <p:scale>
          <a:sx n="63" d="100"/>
          <a:sy n="63" d="100"/>
        </p:scale>
        <p:origin x="140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2860" y="56"/>
      </p:cViewPr>
      <p:guideLst/>
    </p:cSldViewPr>
  </p:notes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notesMasters/notesMaster1.xml" Type="http://schemas.openxmlformats.org/officeDocument/2006/relationships/notesMaster"/><Relationship Id="rId4" Target="handoutMasters/handoutMaster1.xml" Type="http://schemas.openxmlformats.org/officeDocument/2006/relationships/handoutMaster"/><Relationship Id="rId5" Target="presProps.xml" Type="http://schemas.openxmlformats.org/officeDocument/2006/relationships/presProps"/><Relationship Id="rId6" Target="viewProps.xml" Type="http://schemas.openxmlformats.org/officeDocument/2006/relationships/viewProps"/><Relationship Id="rId7" Target="theme/theme1.xml" Type="http://schemas.openxmlformats.org/officeDocument/2006/relationships/theme"/><Relationship Id="rId8" Target="tableStyles.xml" Type="http://schemas.openxmlformats.org/officeDocument/2006/relationships/tableStyles"/></Relationships>
</file>

<file path=ppt/handoutMasters/_rels/handoutMaster1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FAE83-6876-449D-BCCE-496EC707688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39ECE-9559-4BF9-A72E-0A6C0885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3085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30D34-39EC-4333-89A4-48E429B38CE2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75C97-5DEC-465A-942A-ECFBEE6DB4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1974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png" Type="http://schemas.openxmlformats.org/officeDocument/2006/relationships/image"/><Relationship Id="rId3" Target="../media/image4.wmf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lit_top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0"/>
          <a:stretch>
            <a:fillRect/>
          </a:stretch>
        </p:blipFill>
        <p:spPr bwMode="auto">
          <a:xfrm>
            <a:off x="0" y="6524625"/>
            <a:ext cx="9144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692275" y="3284538"/>
            <a:ext cx="7451725" cy="73025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ja-JP" altLang="en-US"/>
          </a:p>
        </p:txBody>
      </p:sp>
      <p:pic>
        <p:nvPicPr>
          <p:cNvPr id="6" name="Picture 1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1550"/>
            <a:ext cx="2124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auto">
          <a:xfrm>
            <a:off x="0" y="6524625"/>
            <a:ext cx="3636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1200" i="1">
                <a:solidFill>
                  <a:schemeClr val="bg1"/>
                </a:solidFill>
                <a:latin typeface="Times New Roman" pitchFamily="18" charset="0"/>
              </a:rPr>
              <a:t>Ministry of Land, Infrastructure, Transport and Tourism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250" y="2133600"/>
            <a:ext cx="7524750" cy="1470025"/>
          </a:xfrm>
        </p:spPr>
        <p:txBody>
          <a:bodyPr/>
          <a:lstStyle>
            <a:lvl1pPr>
              <a:defRPr sz="4000"/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1E978-A3B9-4673-8199-379729392307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  <p:grpSp>
        <p:nvGrpSpPr>
          <p:cNvPr id="2" name="グループ化 1"/>
          <p:cNvGrpSpPr/>
          <p:nvPr userDrawn="1"/>
        </p:nvGrpSpPr>
        <p:grpSpPr>
          <a:xfrm>
            <a:off x="179512" y="44624"/>
            <a:ext cx="9065294" cy="580664"/>
            <a:chOff x="179512" y="116632"/>
            <a:chExt cx="9065294" cy="580664"/>
          </a:xfrm>
        </p:grpSpPr>
        <p:sp>
          <p:nvSpPr>
            <p:cNvPr id="8" name="テキスト ボックス 18"/>
            <p:cNvSpPr txBox="1">
              <a:spLocks noChangeArrowheads="1"/>
            </p:cNvSpPr>
            <p:nvPr userDrawn="1"/>
          </p:nvSpPr>
          <p:spPr bwMode="auto">
            <a:xfrm>
              <a:off x="8128794" y="116632"/>
              <a:ext cx="1116012" cy="24622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ja-JP" sz="1000" b="1" dirty="0">
                  <a:latin typeface="+mn-ea"/>
                  <a:ea typeface="+mn-ea"/>
                </a:rPr>
                <a:t>【</a:t>
              </a:r>
              <a:r>
                <a:rPr lang="ja-JP" altLang="en-US" sz="1000" b="1" dirty="0">
                  <a:latin typeface="+mn-ea"/>
                  <a:ea typeface="+mn-ea"/>
                </a:rPr>
                <a:t>機密性２</a:t>
              </a:r>
              <a:r>
                <a:rPr lang="en-US" altLang="ja-JP" sz="1000" b="1" dirty="0">
                  <a:latin typeface="+mn-ea"/>
                  <a:ea typeface="+mn-ea"/>
                </a:rPr>
                <a:t>】</a:t>
              </a:r>
            </a:p>
          </p:txBody>
        </p:sp>
        <p:sp>
          <p:nvSpPr>
            <p:cNvPr id="12" name="テキスト ボックス 9"/>
            <p:cNvSpPr txBox="1"/>
            <p:nvPr userDrawn="1"/>
          </p:nvSpPr>
          <p:spPr>
            <a:xfrm>
              <a:off x="3361605" y="372599"/>
              <a:ext cx="5746899" cy="324697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wrap="square" numCol="1" spcCol="0" rtlCol="0" fromWordArt="0" anchor="t" anchorCtr="0" forceAA="0" compatLnSpc="1"/>
            <a:lstStyle/>
            <a:p>
              <a:pPr algn="r"/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作成日_作成担当課_用途_保存期間</a:t>
              </a:r>
              <a:endParaRPr sz="1000" b="1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13" name="テキスト ボックス 8"/>
            <p:cNvSpPr txBox="1"/>
            <p:nvPr userDrawn="1"/>
          </p:nvSpPr>
          <p:spPr>
            <a:xfrm>
              <a:off x="179512" y="372599"/>
              <a:ext cx="3312368" cy="324697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wrap="square" numCol="1" spcCol="0" rtlCol="0" fromWordArt="0" anchor="t" anchorCtr="0" forceAA="0" compatLnSpc="1"/>
            <a:lstStyle/>
            <a:p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発出元</a:t>
              </a:r>
              <a:r>
                <a:rPr sz="1000" b="1" dirty="0">
                  <a:solidFill>
                    <a:schemeClr val="tx1"/>
                  </a:solidFill>
                  <a:latin typeface="+mn-ea"/>
                  <a:ea typeface="+mn-ea"/>
                </a:rPr>
                <a:t> → </a:t>
              </a:r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発出先</a:t>
              </a:r>
              <a:endParaRPr sz="1000" b="1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205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FC12D-27C1-4F31-90C9-A93D49E446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6706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94BDB-530F-4364-A4B7-5A1182A1D62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046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DE403-68E0-47EB-9A36-3C247B16477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96606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41BEC-AD9E-4104-AF2B-4C626651FF8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1565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FE511-5094-4685-A035-FB392A6605D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80967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666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176D3-1CBA-4E5C-8891-6A87D7C30D4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51891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F5529-272E-4A2C-90D7-160EE3AC100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42627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20612-914C-4BDE-8D4C-FEA4392E99F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26494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0"/>
            <a:ext cx="2171700" cy="612616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362700" cy="612616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B01F7-FA20-4B15-9970-D297285851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1431461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13" Target="../media/image1.png" Type="http://schemas.openxmlformats.org/officeDocument/2006/relationships/image"/><Relationship Id="rId14" Target="../media/image2.png" Type="http://schemas.openxmlformats.org/officeDocument/2006/relationships/image"/><Relationship Id="rId15" Target="../media/image3.png" Type="http://schemas.openxmlformats.org/officeDocument/2006/relationships/image"/><Relationship Id="rId16" Target="../media/image4.wmf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37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FFDCE21E-3BF4-4A13-BE4A-B95BE9787BE2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  <p:grpSp>
        <p:nvGrpSpPr>
          <p:cNvPr id="2" name="Group 18"/>
          <p:cNvGrpSpPr>
            <a:grpSpLocks/>
          </p:cNvGrpSpPr>
          <p:nvPr userDrawn="1"/>
        </p:nvGrpSpPr>
        <p:grpSpPr bwMode="auto">
          <a:xfrm>
            <a:off x="0" y="-1"/>
            <a:ext cx="9144000" cy="748453"/>
            <a:chOff x="0" y="0"/>
            <a:chExt cx="5760" cy="344"/>
          </a:xfrm>
        </p:grpSpPr>
        <p:pic>
          <p:nvPicPr>
            <p:cNvPr id="1034" name="Picture 9" descr="mlit_top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801" b="65286"/>
            <a:stretch>
              <a:fillRect/>
            </a:stretch>
          </p:blipFill>
          <p:spPr bwMode="auto">
            <a:xfrm>
              <a:off x="0" y="300"/>
              <a:ext cx="5760" cy="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0" y="0"/>
              <a:ext cx="5760" cy="318"/>
              <a:chOff x="0" y="0"/>
              <a:chExt cx="5760" cy="318"/>
            </a:xfrm>
          </p:grpSpPr>
          <p:pic>
            <p:nvPicPr>
              <p:cNvPr id="1036" name="Picture 11" descr="mlit_top"/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945" b="42805"/>
              <a:stretch>
                <a:fillRect/>
              </a:stretch>
            </p:blipFill>
            <p:spPr bwMode="auto">
              <a:xfrm>
                <a:off x="3856" y="0"/>
                <a:ext cx="1904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7" name="Picture 16" descr="mlit_top"/>
              <p:cNvPicPr>
                <a:picLocks noChangeAspect="1" noChangeArrowheads="1"/>
              </p:cNvPicPr>
              <p:nvPr userDrawn="1"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b="42805"/>
              <a:stretch>
                <a:fillRect/>
              </a:stretch>
            </p:blipFill>
            <p:spPr bwMode="auto">
              <a:xfrm>
                <a:off x="1043" y="0"/>
                <a:ext cx="2880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8" name="Picture 10" descr="mlit_top"/>
              <p:cNvPicPr>
                <a:picLocks noChangeAspect="1" noChangeArrowheads="1"/>
              </p:cNvPicPr>
              <p:nvPr userDrawn="1"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06" b="42805"/>
              <a:stretch>
                <a:fillRect/>
              </a:stretch>
            </p:blipFill>
            <p:spPr bwMode="auto">
              <a:xfrm>
                <a:off x="0" y="0"/>
                <a:ext cx="1791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774035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タイトルの書式設定</a:t>
            </a:r>
          </a:p>
        </p:txBody>
      </p:sp>
      <p:pic>
        <p:nvPicPr>
          <p:cNvPr id="1032" name="Picture 14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/>
          <a:stretch>
            <a:fillRect/>
          </a:stretch>
        </p:blipFill>
        <p:spPr bwMode="auto">
          <a:xfrm>
            <a:off x="7593013" y="0"/>
            <a:ext cx="155098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グループ化 14"/>
          <p:cNvGrpSpPr/>
          <p:nvPr userDrawn="1"/>
        </p:nvGrpSpPr>
        <p:grpSpPr>
          <a:xfrm>
            <a:off x="179512" y="336557"/>
            <a:ext cx="9065294" cy="500155"/>
            <a:chOff x="179512" y="197141"/>
            <a:chExt cx="9065294" cy="500155"/>
          </a:xfrm>
        </p:grpSpPr>
        <p:sp>
          <p:nvSpPr>
            <p:cNvPr id="16" name="テキスト ボックス 18"/>
            <p:cNvSpPr txBox="1">
              <a:spLocks noChangeArrowheads="1"/>
            </p:cNvSpPr>
            <p:nvPr userDrawn="1"/>
          </p:nvSpPr>
          <p:spPr bwMode="auto">
            <a:xfrm>
              <a:off x="8128794" y="197141"/>
              <a:ext cx="1116012" cy="24622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ja-JP" sz="1000" b="1" dirty="0"/>
                <a:t>【</a:t>
              </a:r>
              <a:r>
                <a:rPr lang="ja-JP" altLang="en-US" sz="1000" b="1" dirty="0"/>
                <a:t>機密性２</a:t>
              </a:r>
              <a:r>
                <a:rPr lang="en-US" altLang="ja-JP" sz="1000" b="1" dirty="0"/>
                <a:t>】</a:t>
              </a:r>
            </a:p>
          </p:txBody>
        </p:sp>
        <p:sp>
          <p:nvSpPr>
            <p:cNvPr id="17" name="テキスト ボックス 9"/>
            <p:cNvSpPr txBox="1"/>
            <p:nvPr userDrawn="1"/>
          </p:nvSpPr>
          <p:spPr>
            <a:xfrm>
              <a:off x="3923928" y="372599"/>
              <a:ext cx="5242842" cy="324697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wrap="square" numCol="1" spcCol="0" rtlCol="0" fromWordArt="0" anchor="t" anchorCtr="0" forceAA="0" compatLnSpc="1"/>
            <a:lstStyle/>
            <a:p>
              <a:pPr algn="r"/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作成日_作成担当課_用途_保存期間</a:t>
              </a:r>
              <a:endParaRPr sz="1000" b="1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18" name="テキスト ボックス 8"/>
            <p:cNvSpPr txBox="1"/>
            <p:nvPr userDrawn="1"/>
          </p:nvSpPr>
          <p:spPr>
            <a:xfrm>
              <a:off x="179512" y="372599"/>
              <a:ext cx="3715619" cy="298929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wrap="square" numCol="1" spcCol="0" rtlCol="0" fromWordArt="0" anchor="t" anchorCtr="0" forceAA="0" compatLnSpc="1"/>
            <a:lstStyle/>
            <a:p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発出元</a:t>
              </a:r>
              <a:r>
                <a:rPr sz="1000" b="1" dirty="0">
                  <a:solidFill>
                    <a:schemeClr val="tx1"/>
                  </a:solidFill>
                  <a:latin typeface="+mn-ea"/>
                  <a:ea typeface="+mn-ea"/>
                </a:rPr>
                <a:t> → </a:t>
              </a:r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発出先</a:t>
              </a:r>
              <a:endParaRPr sz="1000" b="1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NULL" TargetMode="External" Type="http://schemas.openxmlformats.org/officeDocument/2006/relationships/video"/><Relationship Id="rId2" Target="../media/media1.mp4" Type="http://schemas.microsoft.com/office/2007/relationships/media"/><Relationship Id="rId3" Target="../slideLayouts/slideLayout7.xml" Type="http://schemas.openxmlformats.org/officeDocument/2006/relationships/slideLayout"/><Relationship Id="rId4" Target="../media/image5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261006 マネロン対策">
            <a:hlinkClick r:id="" action="ppaction://media"/>
            <a:extLst>
              <a:ext uri="{FF2B5EF4-FFF2-40B4-BE49-F238E27FC236}">
                <a16:creationId xmlns:a16="http://schemas.microsoft.com/office/drawing/2014/main" id="{C54335FD-7E22-6AD5-F5F1-34750120FEC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3454" end="12335.9999"/>
                </p14:media>
              </p:ext>
            </p:extLst>
          </p:nvPr>
        </p:nvPicPr>
        <p:blipFill>
          <a:blip r:embed="rId4"/>
          <a:srcRect l="10633" t="5731" r="23618" b="6077"/>
          <a:stretch>
            <a:fillRect/>
          </a:stretch>
        </p:blipFill>
        <p:spPr>
          <a:xfrm>
            <a:off x="12224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64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41837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HGP創英角ｺﾞｼｯｸUB"/>
        <a:ea typeface="HGP創英角ｺﾞｼｯｸUB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プレゼンテーションタイトル.pptx" id="{E7498F8A-E358-466F-AF97-A85145EC8708}" vid="{1396C27A-9803-4462-9F31-16E49278FC2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Words>0</Words>
  <PresentationFormat>画面に合わせる (4:3)</PresentationFormat>
  <Paragraphs>0</Paragraphs>
  <Slides>1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ＭＳ Ｐゴシック</vt:lpstr>
      <vt:lpstr>Arial</vt:lpstr>
      <vt:lpstr>Calibri</vt:lpstr>
      <vt:lpstr>Times New Roman</vt:lpstr>
      <vt:lpstr>標準デザイン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