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53" r:id="rId2"/>
    <p:sldId id="271" r:id="rId3"/>
    <p:sldId id="326" r:id="rId4"/>
    <p:sldId id="325" r:id="rId5"/>
    <p:sldId id="368" r:id="rId6"/>
    <p:sldId id="270" r:id="rId7"/>
    <p:sldId id="369" r:id="rId8"/>
    <p:sldId id="370" r:id="rId9"/>
    <p:sldId id="339" r:id="rId10"/>
    <p:sldId id="342" r:id="rId11"/>
    <p:sldId id="274" r:id="rId12"/>
    <p:sldId id="273" r:id="rId13"/>
    <p:sldId id="275" r:id="rId14"/>
    <p:sldId id="373" r:id="rId15"/>
    <p:sldId id="350" r:id="rId16"/>
    <p:sldId id="276" r:id="rId17"/>
    <p:sldId id="388" r:id="rId18"/>
    <p:sldId id="282" r:id="rId19"/>
    <p:sldId id="278" r:id="rId20"/>
    <p:sldId id="284" r:id="rId21"/>
    <p:sldId id="289" r:id="rId22"/>
    <p:sldId id="288" r:id="rId23"/>
    <p:sldId id="290" r:id="rId24"/>
    <p:sldId id="297" r:id="rId25"/>
    <p:sldId id="299" r:id="rId26"/>
    <p:sldId id="296" r:id="rId27"/>
    <p:sldId id="295" r:id="rId28"/>
    <p:sldId id="294" r:id="rId29"/>
    <p:sldId id="293" r:id="rId30"/>
    <p:sldId id="343" r:id="rId31"/>
    <p:sldId id="377" r:id="rId32"/>
    <p:sldId id="303" r:id="rId33"/>
    <p:sldId id="389" r:id="rId34"/>
    <p:sldId id="390" r:id="rId35"/>
    <p:sldId id="391" r:id="rId36"/>
    <p:sldId id="392" r:id="rId37"/>
    <p:sldId id="379" r:id="rId38"/>
    <p:sldId id="307" r:id="rId39"/>
    <p:sldId id="398" r:id="rId40"/>
    <p:sldId id="399" r:id="rId41"/>
    <p:sldId id="382" r:id="rId42"/>
    <p:sldId id="291" r:id="rId43"/>
    <p:sldId id="393" r:id="rId44"/>
    <p:sldId id="394" r:id="rId45"/>
    <p:sldId id="323" r:id="rId46"/>
    <p:sldId id="344" r:id="rId47"/>
    <p:sldId id="327" r:id="rId48"/>
    <p:sldId id="279" r:id="rId49"/>
    <p:sldId id="328" r:id="rId50"/>
    <p:sldId id="360" r:id="rId51"/>
    <p:sldId id="386" r:id="rId52"/>
    <p:sldId id="400" r:id="rId53"/>
    <p:sldId id="365" r:id="rId54"/>
    <p:sldId id="387" r:id="rId55"/>
    <p:sldId id="358" r:id="rId56"/>
    <p:sldId id="348" r:id="rId57"/>
    <p:sldId id="330" r:id="rId58"/>
    <p:sldId id="401" r:id="rId59"/>
    <p:sldId id="395" r:id="rId60"/>
    <p:sldId id="396" r:id="rId61"/>
    <p:sldId id="359" r:id="rId62"/>
    <p:sldId id="331" r:id="rId63"/>
    <p:sldId id="332" r:id="rId64"/>
    <p:sldId id="397" r:id="rId65"/>
    <p:sldId id="371" r:id="rId66"/>
    <p:sldId id="385" r:id="rId67"/>
    <p:sldId id="367" r:id="rId68"/>
    <p:sldId id="333" r:id="rId69"/>
    <p:sldId id="363" r:id="rId70"/>
    <p:sldId id="362" r:id="rId71"/>
    <p:sldId id="354" r:id="rId72"/>
    <p:sldId id="375" r:id="rId73"/>
    <p:sldId id="345" r:id="rId74"/>
    <p:sldId id="314" r:id="rId75"/>
    <p:sldId id="351" r:id="rId76"/>
    <p:sldId id="352" r:id="rId77"/>
    <p:sldId id="313" r:id="rId78"/>
    <p:sldId id="335" r:id="rId79"/>
  </p:sldIdLst>
  <p:sldSz cx="9144000" cy="6858000" type="screen4x3"/>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7C8"/>
    <a:srgbClr val="CCFF66"/>
    <a:srgbClr val="FFCCFF"/>
    <a:srgbClr val="0000FF"/>
    <a:srgbClr val="99FF66"/>
    <a:srgbClr val="FFFF99"/>
    <a:srgbClr val="FF0000"/>
    <a:srgbClr val="9BDFF7"/>
    <a:srgbClr val="4133C8"/>
    <a:srgbClr val="68C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5" autoAdjust="0"/>
    <p:restoredTop sz="59963" autoAdjust="0"/>
  </p:normalViewPr>
  <p:slideViewPr>
    <p:cSldViewPr>
      <p:cViewPr varScale="1">
        <p:scale>
          <a:sx n="67" d="100"/>
          <a:sy n="67" d="100"/>
        </p:scale>
        <p:origin x="2694" y="78"/>
      </p:cViewPr>
      <p:guideLst>
        <p:guide orient="horz" pos="2160"/>
        <p:guide pos="2880"/>
      </p:guideLst>
    </p:cSldViewPr>
  </p:slideViewPr>
  <p:outlineViewPr>
    <p:cViewPr>
      <p:scale>
        <a:sx n="33" d="100"/>
        <a:sy n="33" d="100"/>
      </p:scale>
      <p:origin x="0" y="-1314"/>
    </p:cViewPr>
  </p:outlineViewPr>
  <p:notesTextViewPr>
    <p:cViewPr>
      <p:scale>
        <a:sx n="100" d="100"/>
        <a:sy n="100" d="100"/>
      </p:scale>
      <p:origin x="0" y="0"/>
    </p:cViewPr>
  </p:notesTextViewPr>
  <p:sorterViewPr>
    <p:cViewPr>
      <p:scale>
        <a:sx n="100" d="100"/>
        <a:sy n="100" d="100"/>
      </p:scale>
      <p:origin x="0" y="-5412"/>
    </p:cViewPr>
  </p:sorterViewPr>
  <p:notesViewPr>
    <p:cSldViewPr>
      <p:cViewPr varScale="1">
        <p:scale>
          <a:sx n="51" d="100"/>
          <a:sy n="51" d="100"/>
        </p:scale>
        <p:origin x="2910" y="90"/>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slides/slide42.xml" Type="http://schemas.openxmlformats.org/officeDocument/2006/relationships/slide"/><Relationship Id="rId44" Target="slides/slide43.xml" Type="http://schemas.openxmlformats.org/officeDocument/2006/relationships/slide"/><Relationship Id="rId45" Target="slides/slide44.xml" Type="http://schemas.openxmlformats.org/officeDocument/2006/relationships/slide"/><Relationship Id="rId46" Target="slides/slide45.xml" Type="http://schemas.openxmlformats.org/officeDocument/2006/relationships/slide"/><Relationship Id="rId47" Target="slides/slide46.xml" Type="http://schemas.openxmlformats.org/officeDocument/2006/relationships/slide"/><Relationship Id="rId48" Target="slides/slide47.xml" Type="http://schemas.openxmlformats.org/officeDocument/2006/relationships/slide"/><Relationship Id="rId49" Target="slides/slide48.xml" Type="http://schemas.openxmlformats.org/officeDocument/2006/relationships/slide"/><Relationship Id="rId5" Target="slides/slide4.xml" Type="http://schemas.openxmlformats.org/officeDocument/2006/relationships/slide"/><Relationship Id="rId50" Target="slides/slide49.xml" Type="http://schemas.openxmlformats.org/officeDocument/2006/relationships/slide"/><Relationship Id="rId51" Target="slides/slide50.xml" Type="http://schemas.openxmlformats.org/officeDocument/2006/relationships/slide"/><Relationship Id="rId52" Target="slides/slide51.xml" Type="http://schemas.openxmlformats.org/officeDocument/2006/relationships/slide"/><Relationship Id="rId53" Target="slides/slide52.xml" Type="http://schemas.openxmlformats.org/officeDocument/2006/relationships/slide"/><Relationship Id="rId54" Target="slides/slide53.xml" Type="http://schemas.openxmlformats.org/officeDocument/2006/relationships/slide"/><Relationship Id="rId55" Target="slides/slide54.xml" Type="http://schemas.openxmlformats.org/officeDocument/2006/relationships/slide"/><Relationship Id="rId56" Target="slides/slide55.xml" Type="http://schemas.openxmlformats.org/officeDocument/2006/relationships/slide"/><Relationship Id="rId57" Target="slides/slide56.xml" Type="http://schemas.openxmlformats.org/officeDocument/2006/relationships/slide"/><Relationship Id="rId58" Target="slides/slide57.xml" Type="http://schemas.openxmlformats.org/officeDocument/2006/relationships/slide"/><Relationship Id="rId59" Target="slides/slide58.xml" Type="http://schemas.openxmlformats.org/officeDocument/2006/relationships/slide"/><Relationship Id="rId6" Target="slides/slide5.xml" Type="http://schemas.openxmlformats.org/officeDocument/2006/relationships/slide"/><Relationship Id="rId60" Target="slides/slide59.xml" Type="http://schemas.openxmlformats.org/officeDocument/2006/relationships/slide"/><Relationship Id="rId61" Target="slides/slide60.xml" Type="http://schemas.openxmlformats.org/officeDocument/2006/relationships/slide"/><Relationship Id="rId62" Target="slides/slide61.xml" Type="http://schemas.openxmlformats.org/officeDocument/2006/relationships/slide"/><Relationship Id="rId63" Target="slides/slide62.xml" Type="http://schemas.openxmlformats.org/officeDocument/2006/relationships/slide"/><Relationship Id="rId64" Target="slides/slide63.xml" Type="http://schemas.openxmlformats.org/officeDocument/2006/relationships/slide"/><Relationship Id="rId65" Target="slides/slide64.xml" Type="http://schemas.openxmlformats.org/officeDocument/2006/relationships/slide"/><Relationship Id="rId66" Target="slides/slide65.xml" Type="http://schemas.openxmlformats.org/officeDocument/2006/relationships/slide"/><Relationship Id="rId67" Target="slides/slide66.xml" Type="http://schemas.openxmlformats.org/officeDocument/2006/relationships/slide"/><Relationship Id="rId68" Target="slides/slide67.xml" Type="http://schemas.openxmlformats.org/officeDocument/2006/relationships/slide"/><Relationship Id="rId69" Target="slides/slide68.xml" Type="http://schemas.openxmlformats.org/officeDocument/2006/relationships/slide"/><Relationship Id="rId7" Target="slides/slide6.xml" Type="http://schemas.openxmlformats.org/officeDocument/2006/relationships/slide"/><Relationship Id="rId70" Target="slides/slide69.xml" Type="http://schemas.openxmlformats.org/officeDocument/2006/relationships/slide"/><Relationship Id="rId71" Target="slides/slide70.xml" Type="http://schemas.openxmlformats.org/officeDocument/2006/relationships/slide"/><Relationship Id="rId72" Target="slides/slide71.xml" Type="http://schemas.openxmlformats.org/officeDocument/2006/relationships/slide"/><Relationship Id="rId73" Target="slides/slide72.xml" Type="http://schemas.openxmlformats.org/officeDocument/2006/relationships/slide"/><Relationship Id="rId74" Target="slides/slide73.xml" Type="http://schemas.openxmlformats.org/officeDocument/2006/relationships/slide"/><Relationship Id="rId75" Target="slides/slide74.xml" Type="http://schemas.openxmlformats.org/officeDocument/2006/relationships/slide"/><Relationship Id="rId76" Target="slides/slide75.xml" Type="http://schemas.openxmlformats.org/officeDocument/2006/relationships/slide"/><Relationship Id="rId77" Target="slides/slide76.xml" Type="http://schemas.openxmlformats.org/officeDocument/2006/relationships/slide"/><Relationship Id="rId78" Target="slides/slide77.xml" Type="http://schemas.openxmlformats.org/officeDocument/2006/relationships/slide"/><Relationship Id="rId79" Target="slides/slide78.xml" Type="http://schemas.openxmlformats.org/officeDocument/2006/relationships/slide"/><Relationship Id="rId8" Target="slides/slide7.xml" Type="http://schemas.openxmlformats.org/officeDocument/2006/relationships/slide"/><Relationship Id="rId80" Target="notesMasters/notesMaster1.xml" Type="http://schemas.openxmlformats.org/officeDocument/2006/relationships/notesMaster"/><Relationship Id="rId81" Target="handoutMasters/handoutMaster1.xml" Type="http://schemas.openxmlformats.org/officeDocument/2006/relationships/handoutMaster"/><Relationship Id="rId82" Target="presProps.xml" Type="http://schemas.openxmlformats.org/officeDocument/2006/relationships/presProps"/><Relationship Id="rId83" Target="viewProps.xml" Type="http://schemas.openxmlformats.org/officeDocument/2006/relationships/viewProps"/><Relationship Id="rId84" Target="theme/theme1.xml" Type="http://schemas.openxmlformats.org/officeDocument/2006/relationships/theme"/><Relationship Id="rId85" Target="tableStyles.xml" Type="http://schemas.openxmlformats.org/officeDocument/2006/relationships/tableStyles"/><Relationship Id="rId86" Target="changesInfos/changesInfo1.xml" Type="http://schemas.microsoft.com/office/2016/11/relationships/changesInfo"/><Relationship Id="rId9" Target="slides/slide8.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川島 知之" userId="0b6911c8c70d256d" providerId="LiveId" clId="{7E8FC6FD-29E1-40E3-8E1D-23BEA221EEA5}"/>
    <pc:docChg chg="undo custSel modSld">
      <pc:chgData name="川島 知之" userId="0b6911c8c70d256d" providerId="LiveId" clId="{7E8FC6FD-29E1-40E3-8E1D-23BEA221EEA5}" dt="2021-08-24T15:01:48.855" v="22513" actId="20577"/>
      <pc:docMkLst>
        <pc:docMk/>
      </pc:docMkLst>
      <pc:sldChg chg="modNotesTx">
        <pc:chgData name="川島 知之" userId="0b6911c8c70d256d" providerId="LiveId" clId="{7E8FC6FD-29E1-40E3-8E1D-23BEA221EEA5}" dt="2021-08-24T05:57:25.139" v="4287" actId="20577"/>
        <pc:sldMkLst>
          <pc:docMk/>
          <pc:sldMk cId="0" sldId="270"/>
        </pc:sldMkLst>
      </pc:sldChg>
      <pc:sldChg chg="modNotesTx">
        <pc:chgData name="川島 知之" userId="0b6911c8c70d256d" providerId="LiveId" clId="{7E8FC6FD-29E1-40E3-8E1D-23BEA221EEA5}" dt="2021-08-24T05:41:51.191" v="2578" actId="6549"/>
        <pc:sldMkLst>
          <pc:docMk/>
          <pc:sldMk cId="2778910476" sldId="271"/>
        </pc:sldMkLst>
      </pc:sldChg>
      <pc:sldChg chg="modNotesTx">
        <pc:chgData name="川島 知之" userId="0b6911c8c70d256d" providerId="LiveId" clId="{7E8FC6FD-29E1-40E3-8E1D-23BEA221EEA5}" dt="2021-08-24T08:11:04.283" v="13005" actId="20577"/>
        <pc:sldMkLst>
          <pc:docMk/>
          <pc:sldMk cId="586385998" sldId="273"/>
        </pc:sldMkLst>
      </pc:sldChg>
      <pc:sldChg chg="modNotesTx">
        <pc:chgData name="川島 知之" userId="0b6911c8c70d256d" providerId="LiveId" clId="{7E8FC6FD-29E1-40E3-8E1D-23BEA221EEA5}" dt="2021-08-24T08:10:54.802" v="12978" actId="20577"/>
        <pc:sldMkLst>
          <pc:docMk/>
          <pc:sldMk cId="2036920534" sldId="274"/>
        </pc:sldMkLst>
      </pc:sldChg>
      <pc:sldChg chg="modNotesTx">
        <pc:chgData name="川島 知之" userId="0b6911c8c70d256d" providerId="LiveId" clId="{7E8FC6FD-29E1-40E3-8E1D-23BEA221EEA5}" dt="2021-08-24T08:11:15.901" v="13040" actId="20577"/>
        <pc:sldMkLst>
          <pc:docMk/>
          <pc:sldMk cId="30843199" sldId="275"/>
        </pc:sldMkLst>
      </pc:sldChg>
      <pc:sldChg chg="modNotesTx">
        <pc:chgData name="川島 知之" userId="0b6911c8c70d256d" providerId="LiveId" clId="{7E8FC6FD-29E1-40E3-8E1D-23BEA221EEA5}" dt="2021-08-24T08:17:42.554" v="14424" actId="20577"/>
        <pc:sldMkLst>
          <pc:docMk/>
          <pc:sldMk cId="2988014645" sldId="276"/>
        </pc:sldMkLst>
      </pc:sldChg>
      <pc:sldChg chg="modNotesTx">
        <pc:chgData name="川島 知之" userId="0b6911c8c70d256d" providerId="LiveId" clId="{7E8FC6FD-29E1-40E3-8E1D-23BEA221EEA5}" dt="2021-08-24T08:17:53.856" v="14463" actId="20577"/>
        <pc:sldMkLst>
          <pc:docMk/>
          <pc:sldMk cId="143239607" sldId="277"/>
        </pc:sldMkLst>
      </pc:sldChg>
      <pc:sldChg chg="modNotesTx">
        <pc:chgData name="川島 知之" userId="0b6911c8c70d256d" providerId="LiveId" clId="{7E8FC6FD-29E1-40E3-8E1D-23BEA221EEA5}" dt="2021-08-24T08:20:40.619" v="14825" actId="20577"/>
        <pc:sldMkLst>
          <pc:docMk/>
          <pc:sldMk cId="1217532141" sldId="278"/>
        </pc:sldMkLst>
      </pc:sldChg>
      <pc:sldChg chg="modNotesTx">
        <pc:chgData name="川島 知之" userId="0b6911c8c70d256d" providerId="LiveId" clId="{7E8FC6FD-29E1-40E3-8E1D-23BEA221EEA5}" dt="2021-08-24T08:19:55.645" v="14651" actId="20577"/>
        <pc:sldMkLst>
          <pc:docMk/>
          <pc:sldMk cId="1171655006" sldId="282"/>
        </pc:sldMkLst>
      </pc:sldChg>
      <pc:sldChg chg="modNotesTx">
        <pc:chgData name="川島 知之" userId="0b6911c8c70d256d" providerId="LiveId" clId="{7E8FC6FD-29E1-40E3-8E1D-23BEA221EEA5}" dt="2021-08-24T08:21:19.352" v="14975" actId="20577"/>
        <pc:sldMkLst>
          <pc:docMk/>
          <pc:sldMk cId="3111637068" sldId="284"/>
        </pc:sldMkLst>
      </pc:sldChg>
      <pc:sldChg chg="modNotesTx">
        <pc:chgData name="川島 知之" userId="0b6911c8c70d256d" providerId="LiveId" clId="{7E8FC6FD-29E1-40E3-8E1D-23BEA221EEA5}" dt="2021-08-24T13:25:39.955" v="15156" actId="20577"/>
        <pc:sldMkLst>
          <pc:docMk/>
          <pc:sldMk cId="3566935973" sldId="290"/>
        </pc:sldMkLst>
      </pc:sldChg>
      <pc:sldChg chg="modNotesTx">
        <pc:chgData name="川島 知之" userId="0b6911c8c70d256d" providerId="LiveId" clId="{7E8FC6FD-29E1-40E3-8E1D-23BEA221EEA5}" dt="2021-08-24T14:50:13.009" v="20512" actId="20577"/>
        <pc:sldMkLst>
          <pc:docMk/>
          <pc:sldMk cId="200367222" sldId="291"/>
        </pc:sldMkLst>
      </pc:sldChg>
      <pc:sldChg chg="modNotesTx">
        <pc:chgData name="川島 知之" userId="0b6911c8c70d256d" providerId="LiveId" clId="{7E8FC6FD-29E1-40E3-8E1D-23BEA221EEA5}" dt="2021-08-24T14:17:57.704" v="19165" actId="20577"/>
        <pc:sldMkLst>
          <pc:docMk/>
          <pc:sldMk cId="4236498855" sldId="294"/>
        </pc:sldMkLst>
      </pc:sldChg>
      <pc:sldChg chg="modNotesTx">
        <pc:chgData name="川島 知之" userId="0b6911c8c70d256d" providerId="LiveId" clId="{7E8FC6FD-29E1-40E3-8E1D-23BEA221EEA5}" dt="2021-08-24T14:17:52.932" v="19150" actId="20577"/>
        <pc:sldMkLst>
          <pc:docMk/>
          <pc:sldMk cId="2701881257" sldId="295"/>
        </pc:sldMkLst>
      </pc:sldChg>
      <pc:sldChg chg="modSp mod modNotesTx">
        <pc:chgData name="川島 知之" userId="0b6911c8c70d256d" providerId="LiveId" clId="{7E8FC6FD-29E1-40E3-8E1D-23BEA221EEA5}" dt="2021-08-24T14:17:38.066" v="19132" actId="20577"/>
        <pc:sldMkLst>
          <pc:docMk/>
          <pc:sldMk cId="3644274868" sldId="296"/>
        </pc:sldMkLst>
        <pc:spChg chg="mod">
          <ac:chgData name="川島 知之" userId="0b6911c8c70d256d" providerId="LiveId" clId="{7E8FC6FD-29E1-40E3-8E1D-23BEA221EEA5}" dt="2021-08-24T14:14:08.444" v="18604" actId="20577"/>
          <ac:spMkLst>
            <pc:docMk/>
            <pc:sldMk cId="3644274868" sldId="296"/>
            <ac:spMk id="7" creationId="{00000000-0000-0000-0000-000000000000}"/>
          </ac:spMkLst>
        </pc:spChg>
      </pc:sldChg>
      <pc:sldChg chg="modNotesTx">
        <pc:chgData name="川島 知之" userId="0b6911c8c70d256d" providerId="LiveId" clId="{7E8FC6FD-29E1-40E3-8E1D-23BEA221EEA5}" dt="2021-08-24T14:09:16.394" v="18116" actId="6549"/>
        <pc:sldMkLst>
          <pc:docMk/>
          <pc:sldMk cId="894210311" sldId="297"/>
        </pc:sldMkLst>
      </pc:sldChg>
      <pc:sldChg chg="modNotesTx">
        <pc:chgData name="川島 知之" userId="0b6911c8c70d256d" providerId="LiveId" clId="{7E8FC6FD-29E1-40E3-8E1D-23BEA221EEA5}" dt="2021-08-24T14:12:12.910" v="18348" actId="20577"/>
        <pc:sldMkLst>
          <pc:docMk/>
          <pc:sldMk cId="3713744151" sldId="299"/>
        </pc:sldMkLst>
      </pc:sldChg>
      <pc:sldChg chg="modNotesTx">
        <pc:chgData name="川島 知之" userId="0b6911c8c70d256d" providerId="LiveId" clId="{7E8FC6FD-29E1-40E3-8E1D-23BEA221EEA5}" dt="2021-08-24T08:09:49.473" v="12938" actId="20577"/>
        <pc:sldMkLst>
          <pc:docMk/>
          <pc:sldMk cId="869757600" sldId="339"/>
        </pc:sldMkLst>
      </pc:sldChg>
      <pc:sldChg chg="modNotesTx">
        <pc:chgData name="川島 知之" userId="0b6911c8c70d256d" providerId="LiveId" clId="{7E8FC6FD-29E1-40E3-8E1D-23BEA221EEA5}" dt="2021-08-24T14:11:16.842" v="18252" actId="20577"/>
        <pc:sldMkLst>
          <pc:docMk/>
          <pc:sldMk cId="1616557932" sldId="349"/>
        </pc:sldMkLst>
      </pc:sldChg>
      <pc:sldChg chg="modNotesTx">
        <pc:chgData name="川島 知之" userId="0b6911c8c70d256d" providerId="LiveId" clId="{7E8FC6FD-29E1-40E3-8E1D-23BEA221EEA5}" dt="2021-08-24T08:13:08.824" v="13483" actId="20577"/>
        <pc:sldMkLst>
          <pc:docMk/>
          <pc:sldMk cId="3682756223" sldId="350"/>
        </pc:sldMkLst>
      </pc:sldChg>
      <pc:sldChg chg="modNotesTx">
        <pc:chgData name="川島 知之" userId="0b6911c8c70d256d" providerId="LiveId" clId="{7E8FC6FD-29E1-40E3-8E1D-23BEA221EEA5}" dt="2021-08-24T06:06:52.801" v="4355" actId="6549"/>
        <pc:sldMkLst>
          <pc:docMk/>
          <pc:sldMk cId="3673779635" sldId="353"/>
        </pc:sldMkLst>
      </pc:sldChg>
      <pc:sldChg chg="modNotesTx">
        <pc:chgData name="川島 知之" userId="0b6911c8c70d256d" providerId="LiveId" clId="{7E8FC6FD-29E1-40E3-8E1D-23BEA221EEA5}" dt="2021-08-24T07:06:11.560" v="5283" actId="20577"/>
        <pc:sldMkLst>
          <pc:docMk/>
          <pc:sldMk cId="1637027779" sldId="368"/>
        </pc:sldMkLst>
      </pc:sldChg>
      <pc:sldChg chg="modNotesTx">
        <pc:chgData name="川島 知之" userId="0b6911c8c70d256d" providerId="LiveId" clId="{7E8FC6FD-29E1-40E3-8E1D-23BEA221EEA5}" dt="2021-08-24T07:10:15.933" v="5848" actId="20577"/>
        <pc:sldMkLst>
          <pc:docMk/>
          <pc:sldMk cId="890738467" sldId="369"/>
        </pc:sldMkLst>
      </pc:sldChg>
      <pc:sldChg chg="modNotesTx">
        <pc:chgData name="川島 知之" userId="0b6911c8c70d256d" providerId="LiveId" clId="{7E8FC6FD-29E1-40E3-8E1D-23BEA221EEA5}" dt="2021-08-24T08:10:28.517" v="12951" actId="20577"/>
        <pc:sldMkLst>
          <pc:docMk/>
          <pc:sldMk cId="3264396414" sldId="370"/>
        </pc:sldMkLst>
      </pc:sldChg>
      <pc:sldChg chg="modNotesTx">
        <pc:chgData name="川島 知之" userId="0b6911c8c70d256d" providerId="LiveId" clId="{7E8FC6FD-29E1-40E3-8E1D-23BEA221EEA5}" dt="2021-08-24T08:11:23.835" v="13063" actId="20577"/>
        <pc:sldMkLst>
          <pc:docMk/>
          <pc:sldMk cId="622706344" sldId="373"/>
        </pc:sldMkLst>
      </pc:sldChg>
      <pc:sldChg chg="modNotesTx">
        <pc:chgData name="川島 知之" userId="0b6911c8c70d256d" providerId="LiveId" clId="{7E8FC6FD-29E1-40E3-8E1D-23BEA221EEA5}" dt="2021-08-24T15:01:48.855" v="22513" actId="20577"/>
        <pc:sldMkLst>
          <pc:docMk/>
          <pc:sldMk cId="3186566373" sldId="381"/>
        </pc:sldMkLst>
      </pc:sldChg>
    </pc:docChg>
  </pc:docChgLst>
  <pc:docChgLst>
    <pc:chgData name="川島 知之" userId="0b6911c8c70d256d" providerId="LiveId" clId="{E851434C-24B6-4999-9FA8-54AA15F73442}"/>
    <pc:docChg chg="modSld sldOrd">
      <pc:chgData name="川島 知之" userId="0b6911c8c70d256d" providerId="LiveId" clId="{E851434C-24B6-4999-9FA8-54AA15F73442}" dt="2021-10-05T07:10:22.544" v="2735" actId="20577"/>
      <pc:docMkLst>
        <pc:docMk/>
      </pc:docMkLst>
      <pc:sldChg chg="modNotesTx">
        <pc:chgData name="川島 知之" userId="0b6911c8c70d256d" providerId="LiveId" clId="{E851434C-24B6-4999-9FA8-54AA15F73442}" dt="2021-10-05T06:52:12.266" v="1351" actId="20577"/>
        <pc:sldMkLst>
          <pc:docMk/>
          <pc:sldMk cId="757102163" sldId="279"/>
        </pc:sldMkLst>
      </pc:sldChg>
      <pc:sldChg chg="modNotesTx">
        <pc:chgData name="川島 知之" userId="0b6911c8c70d256d" providerId="LiveId" clId="{E851434C-24B6-4999-9FA8-54AA15F73442}" dt="2021-10-05T06:43:29.817" v="674" actId="6549"/>
        <pc:sldMkLst>
          <pc:docMk/>
          <pc:sldMk cId="200367222" sldId="291"/>
        </pc:sldMkLst>
      </pc:sldChg>
      <pc:sldChg chg="modNotesTx">
        <pc:chgData name="川島 知之" userId="0b6911c8c70d256d" providerId="LiveId" clId="{E851434C-24B6-4999-9FA8-54AA15F73442}" dt="2021-10-05T06:38:02.730" v="248" actId="20577"/>
        <pc:sldMkLst>
          <pc:docMk/>
          <pc:sldMk cId="1165575725" sldId="307"/>
        </pc:sldMkLst>
      </pc:sldChg>
      <pc:sldChg chg="modNotesTx">
        <pc:chgData name="川島 知之" userId="0b6911c8c70d256d" providerId="LiveId" clId="{E851434C-24B6-4999-9FA8-54AA15F73442}" dt="2021-10-05T06:52:27.922" v="1364" actId="20577"/>
        <pc:sldMkLst>
          <pc:docMk/>
          <pc:sldMk cId="3827067164" sldId="312"/>
        </pc:sldMkLst>
      </pc:sldChg>
      <pc:sldChg chg="modNotesTx">
        <pc:chgData name="川島 知之" userId="0b6911c8c70d256d" providerId="LiveId" clId="{E851434C-24B6-4999-9FA8-54AA15F73442}" dt="2021-10-05T06:44:22.927" v="700" actId="6549"/>
        <pc:sldMkLst>
          <pc:docMk/>
          <pc:sldMk cId="4234538424" sldId="322"/>
        </pc:sldMkLst>
      </pc:sldChg>
      <pc:sldChg chg="modNotesTx">
        <pc:chgData name="川島 知之" userId="0b6911c8c70d256d" providerId="LiveId" clId="{E851434C-24B6-4999-9FA8-54AA15F73442}" dt="2021-10-05T06:46:14.515" v="876" actId="113"/>
        <pc:sldMkLst>
          <pc:docMk/>
          <pc:sldMk cId="2683144940" sldId="323"/>
        </pc:sldMkLst>
      </pc:sldChg>
      <pc:sldChg chg="modNotesTx">
        <pc:chgData name="川島 知之" userId="0b6911c8c70d256d" providerId="LiveId" clId="{E851434C-24B6-4999-9FA8-54AA15F73442}" dt="2021-10-05T06:47:41.550" v="1006" actId="20577"/>
        <pc:sldMkLst>
          <pc:docMk/>
          <pc:sldMk cId="3276324817" sldId="327"/>
        </pc:sldMkLst>
      </pc:sldChg>
      <pc:sldChg chg="modNotesTx">
        <pc:chgData name="川島 知之" userId="0b6911c8c70d256d" providerId="LiveId" clId="{E851434C-24B6-4999-9FA8-54AA15F73442}" dt="2021-10-05T06:54:32.205" v="1367" actId="20577"/>
        <pc:sldMkLst>
          <pc:docMk/>
          <pc:sldMk cId="4144269604" sldId="328"/>
        </pc:sldMkLst>
      </pc:sldChg>
      <pc:sldChg chg="modNotesTx">
        <pc:chgData name="川島 知之" userId="0b6911c8c70d256d" providerId="LiveId" clId="{E851434C-24B6-4999-9FA8-54AA15F73442}" dt="2021-10-05T06:57:54.548" v="1605" actId="20577"/>
        <pc:sldMkLst>
          <pc:docMk/>
          <pc:sldMk cId="2878240784" sldId="330"/>
        </pc:sldMkLst>
      </pc:sldChg>
      <pc:sldChg chg="modNotesTx">
        <pc:chgData name="川島 知之" userId="0b6911c8c70d256d" providerId="LiveId" clId="{E851434C-24B6-4999-9FA8-54AA15F73442}" dt="2021-10-05T06:59:47.494" v="1685" actId="20577"/>
        <pc:sldMkLst>
          <pc:docMk/>
          <pc:sldMk cId="2177657276" sldId="331"/>
        </pc:sldMkLst>
      </pc:sldChg>
      <pc:sldChg chg="modNotesTx">
        <pc:chgData name="川島 知之" userId="0b6911c8c70d256d" providerId="LiveId" clId="{E851434C-24B6-4999-9FA8-54AA15F73442}" dt="2021-10-05T07:00:43.055" v="1795" actId="20577"/>
        <pc:sldMkLst>
          <pc:docMk/>
          <pc:sldMk cId="3032544810" sldId="332"/>
        </pc:sldMkLst>
      </pc:sldChg>
      <pc:sldChg chg="modNotesTx">
        <pc:chgData name="川島 知之" userId="0b6911c8c70d256d" providerId="LiveId" clId="{E851434C-24B6-4999-9FA8-54AA15F73442}" dt="2021-10-05T07:07:24.046" v="2554" actId="6549"/>
        <pc:sldMkLst>
          <pc:docMk/>
          <pc:sldMk cId="1519436243" sldId="333"/>
        </pc:sldMkLst>
      </pc:sldChg>
      <pc:sldChg chg="modNotesTx">
        <pc:chgData name="川島 知之" userId="0b6911c8c70d256d" providerId="LiveId" clId="{E851434C-24B6-4999-9FA8-54AA15F73442}" dt="2021-10-05T07:01:12.539" v="1866" actId="20577"/>
        <pc:sldMkLst>
          <pc:docMk/>
          <pc:sldMk cId="3954387649" sldId="334"/>
        </pc:sldMkLst>
      </pc:sldChg>
      <pc:sldChg chg="modNotesTx">
        <pc:chgData name="川島 知之" userId="0b6911c8c70d256d" providerId="LiveId" clId="{E851434C-24B6-4999-9FA8-54AA15F73442}" dt="2021-10-05T07:10:22.544" v="2735" actId="20577"/>
        <pc:sldMkLst>
          <pc:docMk/>
          <pc:sldMk cId="469436176" sldId="335"/>
        </pc:sldMkLst>
      </pc:sldChg>
      <pc:sldChg chg="modAnim modNotesTx">
        <pc:chgData name="川島 知之" userId="0b6911c8c70d256d" providerId="LiveId" clId="{E851434C-24B6-4999-9FA8-54AA15F73442}" dt="2021-10-05T06:57:18.491" v="1573"/>
        <pc:sldMkLst>
          <pc:docMk/>
          <pc:sldMk cId="1564904787" sldId="348"/>
        </pc:sldMkLst>
      </pc:sldChg>
      <pc:sldChg chg="modNotesTx">
        <pc:chgData name="川島 知之" userId="0b6911c8c70d256d" providerId="LiveId" clId="{E851434C-24B6-4999-9FA8-54AA15F73442}" dt="2021-10-05T07:08:49.582" v="2667" actId="6549"/>
        <pc:sldMkLst>
          <pc:docMk/>
          <pc:sldMk cId="1965195754" sldId="354"/>
        </pc:sldMkLst>
      </pc:sldChg>
      <pc:sldChg chg="modNotesTx">
        <pc:chgData name="川島 知之" userId="0b6911c8c70d256d" providerId="LiveId" clId="{E851434C-24B6-4999-9FA8-54AA15F73442}" dt="2021-10-05T06:57:10.706" v="1520"/>
        <pc:sldMkLst>
          <pc:docMk/>
          <pc:sldMk cId="2297653242" sldId="358"/>
        </pc:sldMkLst>
      </pc:sldChg>
      <pc:sldChg chg="modAnim">
        <pc:chgData name="川島 知之" userId="0b6911c8c70d256d" providerId="LiveId" clId="{E851434C-24B6-4999-9FA8-54AA15F73442}" dt="2021-10-05T06:04:40.963" v="10"/>
        <pc:sldMkLst>
          <pc:docMk/>
          <pc:sldMk cId="421191750" sldId="359"/>
        </pc:sldMkLst>
      </pc:sldChg>
      <pc:sldChg chg="modNotesTx">
        <pc:chgData name="川島 知之" userId="0b6911c8c70d256d" providerId="LiveId" clId="{E851434C-24B6-4999-9FA8-54AA15F73442}" dt="2021-10-05T06:56:08.251" v="1499" actId="20577"/>
        <pc:sldMkLst>
          <pc:docMk/>
          <pc:sldMk cId="4246931559" sldId="360"/>
        </pc:sldMkLst>
      </pc:sldChg>
      <pc:sldChg chg="modNotesTx">
        <pc:chgData name="川島 知之" userId="0b6911c8c70d256d" providerId="LiveId" clId="{E851434C-24B6-4999-9FA8-54AA15F73442}" dt="2021-10-05T06:56:19.806" v="1500"/>
        <pc:sldMkLst>
          <pc:docMk/>
          <pc:sldMk cId="3785164104" sldId="361"/>
        </pc:sldMkLst>
      </pc:sldChg>
      <pc:sldChg chg="modNotesTx">
        <pc:chgData name="川島 知之" userId="0b6911c8c70d256d" providerId="LiveId" clId="{E851434C-24B6-4999-9FA8-54AA15F73442}" dt="2021-10-05T07:08:35.503" v="2629" actId="20577"/>
        <pc:sldMkLst>
          <pc:docMk/>
          <pc:sldMk cId="1840007825" sldId="362"/>
        </pc:sldMkLst>
      </pc:sldChg>
      <pc:sldChg chg="modAnim">
        <pc:chgData name="川島 知之" userId="0b6911c8c70d256d" providerId="LiveId" clId="{E851434C-24B6-4999-9FA8-54AA15F73442}" dt="2021-10-05T06:05:01.409" v="12"/>
        <pc:sldMkLst>
          <pc:docMk/>
          <pc:sldMk cId="1074245420" sldId="363"/>
        </pc:sldMkLst>
      </pc:sldChg>
      <pc:sldChg chg="modNotesTx">
        <pc:chgData name="川島 知之" userId="0b6911c8c70d256d" providerId="LiveId" clId="{E851434C-24B6-4999-9FA8-54AA15F73442}" dt="2021-10-05T06:58:25.822" v="1642" actId="6549"/>
        <pc:sldMkLst>
          <pc:docMk/>
          <pc:sldMk cId="1364428927" sldId="364"/>
        </pc:sldMkLst>
      </pc:sldChg>
      <pc:sldChg chg="modNotesTx">
        <pc:chgData name="川島 知之" userId="0b6911c8c70d256d" providerId="LiveId" clId="{E851434C-24B6-4999-9FA8-54AA15F73442}" dt="2021-10-05T06:56:56.483" v="1511" actId="20577"/>
        <pc:sldMkLst>
          <pc:docMk/>
          <pc:sldMk cId="3283288006" sldId="365"/>
        </pc:sldMkLst>
      </pc:sldChg>
      <pc:sldChg chg="modNotesTx">
        <pc:chgData name="川島 知之" userId="0b6911c8c70d256d" providerId="LiveId" clId="{E851434C-24B6-4999-9FA8-54AA15F73442}" dt="2021-10-05T07:06:16.882" v="2411" actId="20577"/>
        <pc:sldMkLst>
          <pc:docMk/>
          <pc:sldMk cId="2065743666" sldId="367"/>
        </pc:sldMkLst>
      </pc:sldChg>
      <pc:sldChg chg="modNotesTx">
        <pc:chgData name="川島 知之" userId="0b6911c8c70d256d" providerId="LiveId" clId="{E851434C-24B6-4999-9FA8-54AA15F73442}" dt="2021-10-05T07:03:40.879" v="2179" actId="20577"/>
        <pc:sldMkLst>
          <pc:docMk/>
          <pc:sldMk cId="2086600165" sldId="371"/>
        </pc:sldMkLst>
      </pc:sldChg>
      <pc:sldChg chg="modNotesTx">
        <pc:chgData name="川島 知之" userId="0b6911c8c70d256d" providerId="LiveId" clId="{E851434C-24B6-4999-9FA8-54AA15F73442}" dt="2021-10-05T07:09:59.013" v="2731" actId="20577"/>
        <pc:sldMkLst>
          <pc:docMk/>
          <pc:sldMk cId="3981050349" sldId="374"/>
        </pc:sldMkLst>
      </pc:sldChg>
      <pc:sldChg chg="modNotesTx">
        <pc:chgData name="川島 知之" userId="0b6911c8c70d256d" providerId="LiveId" clId="{E851434C-24B6-4999-9FA8-54AA15F73442}" dt="2021-10-05T07:10:02.977" v="2733" actId="6549"/>
        <pc:sldMkLst>
          <pc:docMk/>
          <pc:sldMk cId="1851959252" sldId="375"/>
        </pc:sldMkLst>
      </pc:sldChg>
      <pc:sldChg chg="modAnim">
        <pc:chgData name="川島 知之" userId="0b6911c8c70d256d" providerId="LiveId" clId="{E851434C-24B6-4999-9FA8-54AA15F73442}" dt="2021-10-05T06:03:13.612" v="0"/>
        <pc:sldMkLst>
          <pc:docMk/>
          <pc:sldMk cId="318081123" sldId="377"/>
        </pc:sldMkLst>
      </pc:sldChg>
      <pc:sldChg chg="modAnim">
        <pc:chgData name="川島 知之" userId="0b6911c8c70d256d" providerId="LiveId" clId="{E851434C-24B6-4999-9FA8-54AA15F73442}" dt="2021-10-05T06:03:18.128" v="1"/>
        <pc:sldMkLst>
          <pc:docMk/>
          <pc:sldMk cId="3774313392" sldId="378"/>
        </pc:sldMkLst>
      </pc:sldChg>
      <pc:sldChg chg="modAnim">
        <pc:chgData name="川島 知之" userId="0b6911c8c70d256d" providerId="LiveId" clId="{E851434C-24B6-4999-9FA8-54AA15F73442}" dt="2021-10-05T06:03:24.108" v="2"/>
        <pc:sldMkLst>
          <pc:docMk/>
          <pc:sldMk cId="2300885397" sldId="379"/>
        </pc:sldMkLst>
      </pc:sldChg>
      <pc:sldChg chg="modAnim modNotesTx">
        <pc:chgData name="川島 知之" userId="0b6911c8c70d256d" providerId="LiveId" clId="{E851434C-24B6-4999-9FA8-54AA15F73442}" dt="2021-10-05T06:38:44.256" v="323" actId="20577"/>
        <pc:sldMkLst>
          <pc:docMk/>
          <pc:sldMk cId="711439966" sldId="380"/>
        </pc:sldMkLst>
      </pc:sldChg>
      <pc:sldChg chg="modAnim modNotesTx">
        <pc:chgData name="川島 知之" userId="0b6911c8c70d256d" providerId="LiveId" clId="{E851434C-24B6-4999-9FA8-54AA15F73442}" dt="2021-10-05T06:42:04.688" v="601" actId="6549"/>
        <pc:sldMkLst>
          <pc:docMk/>
          <pc:sldMk cId="3186566373" sldId="381"/>
        </pc:sldMkLst>
      </pc:sldChg>
      <pc:sldChg chg="modAnim">
        <pc:chgData name="川島 知之" userId="0b6911c8c70d256d" providerId="LiveId" clId="{E851434C-24B6-4999-9FA8-54AA15F73442}" dt="2021-10-05T06:03:58.569" v="5"/>
        <pc:sldMkLst>
          <pc:docMk/>
          <pc:sldMk cId="2376158323" sldId="382"/>
        </pc:sldMkLst>
      </pc:sldChg>
      <pc:sldChg chg="modAnim">
        <pc:chgData name="川島 知之" userId="0b6911c8c70d256d" providerId="LiveId" clId="{E851434C-24B6-4999-9FA8-54AA15F73442}" dt="2021-10-05T06:04:08.052" v="6"/>
        <pc:sldMkLst>
          <pc:docMk/>
          <pc:sldMk cId="1887086284" sldId="383"/>
        </pc:sldMkLst>
      </pc:sldChg>
      <pc:sldChg chg="modAnim modNotesTx">
        <pc:chgData name="川島 知之" userId="0b6911c8c70d256d" providerId="LiveId" clId="{E851434C-24B6-4999-9FA8-54AA15F73442}" dt="2021-10-05T06:45:03.383" v="751" actId="20577"/>
        <pc:sldMkLst>
          <pc:docMk/>
          <pc:sldMk cId="2207953691" sldId="384"/>
        </pc:sldMkLst>
      </pc:sldChg>
      <pc:sldChg chg="modAnim modNotesTx">
        <pc:chgData name="川島 知之" userId="0b6911c8c70d256d" providerId="LiveId" clId="{E851434C-24B6-4999-9FA8-54AA15F73442}" dt="2021-10-05T07:04:06.377" v="2193" actId="20577"/>
        <pc:sldMkLst>
          <pc:docMk/>
          <pc:sldMk cId="2956841592" sldId="385"/>
        </pc:sldMkLst>
      </pc:sldChg>
      <pc:sldChg chg="ord modNotesTx">
        <pc:chgData name="川島 知之" userId="0b6911c8c70d256d" providerId="LiveId" clId="{E851434C-24B6-4999-9FA8-54AA15F73442}" dt="2021-10-05T06:56:34.769" v="1503"/>
        <pc:sldMkLst>
          <pc:docMk/>
          <pc:sldMk cId="1406138166" sldId="386"/>
        </pc:sldMkLst>
      </pc:sldChg>
      <pc:sldChg chg="modAnim modNotesTx">
        <pc:chgData name="川島 知之" userId="0b6911c8c70d256d" providerId="LiveId" clId="{E851434C-24B6-4999-9FA8-54AA15F73442}" dt="2021-10-05T06:57:07.878" v="1519"/>
        <pc:sldMkLst>
          <pc:docMk/>
          <pc:sldMk cId="1875165668" sldId="387"/>
        </pc:sldMkLst>
      </pc:sldChg>
    </pc:docChg>
  </pc:docChgLst>
  <pc:docChgLst>
    <pc:chgData name="知之 川島" userId="b12e3b445901190e" providerId="LiveId" clId="{790E6EDD-C0D5-4120-8496-F20061282666}"/>
    <pc:docChg chg="undo custSel delSld modSld">
      <pc:chgData name="知之 川島" userId="b12e3b445901190e" providerId="LiveId" clId="{790E6EDD-C0D5-4120-8496-F20061282666}" dt="2021-05-08T14:00:57.714" v="4622" actId="47"/>
      <pc:docMkLst>
        <pc:docMk/>
      </pc:docMkLst>
      <pc:sldChg chg="modSp mod">
        <pc:chgData name="知之 川島" userId="b12e3b445901190e" providerId="LiveId" clId="{790E6EDD-C0D5-4120-8496-F20061282666}" dt="2021-05-08T13:34:23.762" v="2806" actId="14100"/>
        <pc:sldMkLst>
          <pc:docMk/>
          <pc:sldMk cId="1432461949" sldId="280"/>
        </pc:sldMkLst>
        <pc:spChg chg="mod">
          <ac:chgData name="知之 川島" userId="b12e3b445901190e" providerId="LiveId" clId="{790E6EDD-C0D5-4120-8496-F20061282666}" dt="2021-05-08T13:34:23.762" v="2806" actId="14100"/>
          <ac:spMkLst>
            <pc:docMk/>
            <pc:sldMk cId="1432461949" sldId="280"/>
            <ac:spMk id="4" creationId="{00000000-0000-0000-0000-000000000000}"/>
          </ac:spMkLst>
        </pc:spChg>
      </pc:sldChg>
      <pc:sldChg chg="modSp mod">
        <pc:chgData name="知之 川島" userId="b12e3b445901190e" providerId="LiveId" clId="{790E6EDD-C0D5-4120-8496-F20061282666}" dt="2021-05-08T13:33:28.414" v="2759" actId="20577"/>
        <pc:sldMkLst>
          <pc:docMk/>
          <pc:sldMk cId="200367222" sldId="291"/>
        </pc:sldMkLst>
        <pc:spChg chg="mod">
          <ac:chgData name="知之 川島" userId="b12e3b445901190e" providerId="LiveId" clId="{790E6EDD-C0D5-4120-8496-F20061282666}" dt="2021-05-08T13:32:52.971" v="2676" actId="20577"/>
          <ac:spMkLst>
            <pc:docMk/>
            <pc:sldMk cId="200367222" sldId="291"/>
            <ac:spMk id="10" creationId="{00000000-0000-0000-0000-000000000000}"/>
          </ac:spMkLst>
        </pc:spChg>
        <pc:spChg chg="mod">
          <ac:chgData name="知之 川島" userId="b12e3b445901190e" providerId="LiveId" clId="{790E6EDD-C0D5-4120-8496-F20061282666}" dt="2021-05-08T13:33:28.414" v="2759" actId="20577"/>
          <ac:spMkLst>
            <pc:docMk/>
            <pc:sldMk cId="200367222" sldId="291"/>
            <ac:spMk id="11" creationId="{00000000-0000-0000-0000-000000000000}"/>
          </ac:spMkLst>
        </pc:spChg>
      </pc:sldChg>
      <pc:sldChg chg="modSp mod">
        <pc:chgData name="知之 川島" userId="b12e3b445901190e" providerId="LiveId" clId="{790E6EDD-C0D5-4120-8496-F20061282666}" dt="2021-05-08T13:30:38.812" v="2515" actId="20577"/>
        <pc:sldMkLst>
          <pc:docMk/>
          <pc:sldMk cId="3500514822" sldId="292"/>
        </pc:sldMkLst>
        <pc:spChg chg="mod">
          <ac:chgData name="知之 川島" userId="b12e3b445901190e" providerId="LiveId" clId="{790E6EDD-C0D5-4120-8496-F20061282666}" dt="2021-05-08T13:30:38.812" v="2515" actId="20577"/>
          <ac:spMkLst>
            <pc:docMk/>
            <pc:sldMk cId="3500514822" sldId="292"/>
            <ac:spMk id="4" creationId="{00000000-0000-0000-0000-000000000000}"/>
          </ac:spMkLst>
        </pc:spChg>
      </pc:sldChg>
      <pc:sldChg chg="modSp mod">
        <pc:chgData name="知之 川島" userId="b12e3b445901190e" providerId="LiveId" clId="{790E6EDD-C0D5-4120-8496-F20061282666}" dt="2021-05-08T12:28:24.376" v="324" actId="20577"/>
        <pc:sldMkLst>
          <pc:docMk/>
          <pc:sldMk cId="2725899438" sldId="301"/>
        </pc:sldMkLst>
        <pc:spChg chg="mod">
          <ac:chgData name="知之 川島" userId="b12e3b445901190e" providerId="LiveId" clId="{790E6EDD-C0D5-4120-8496-F20061282666}" dt="2021-05-08T12:28:24.376" v="324" actId="20577"/>
          <ac:spMkLst>
            <pc:docMk/>
            <pc:sldMk cId="2725899438" sldId="301"/>
            <ac:spMk id="7" creationId="{00000000-0000-0000-0000-000000000000}"/>
          </ac:spMkLst>
        </pc:spChg>
      </pc:sldChg>
      <pc:sldChg chg="modSp mod">
        <pc:chgData name="知之 川島" userId="b12e3b445901190e" providerId="LiveId" clId="{790E6EDD-C0D5-4120-8496-F20061282666}" dt="2021-05-03T13:09:15.189" v="17" actId="20577"/>
        <pc:sldMkLst>
          <pc:docMk/>
          <pc:sldMk cId="32254913" sldId="302"/>
        </pc:sldMkLst>
        <pc:spChg chg="mod">
          <ac:chgData name="知之 川島" userId="b12e3b445901190e" providerId="LiveId" clId="{790E6EDD-C0D5-4120-8496-F20061282666}" dt="2021-05-03T13:09:15.189" v="17" actId="20577"/>
          <ac:spMkLst>
            <pc:docMk/>
            <pc:sldMk cId="32254913" sldId="302"/>
            <ac:spMk id="9" creationId="{00000000-0000-0000-0000-000000000000}"/>
          </ac:spMkLst>
        </pc:spChg>
      </pc:sldChg>
      <pc:sldChg chg="modSp mod">
        <pc:chgData name="知之 川島" userId="b12e3b445901190e" providerId="LiveId" clId="{790E6EDD-C0D5-4120-8496-F20061282666}" dt="2021-05-08T13:23:16.388" v="1983" actId="1076"/>
        <pc:sldMkLst>
          <pc:docMk/>
          <pc:sldMk cId="1165575725" sldId="307"/>
        </pc:sldMkLst>
        <pc:spChg chg="mod">
          <ac:chgData name="知之 川島" userId="b12e3b445901190e" providerId="LiveId" clId="{790E6EDD-C0D5-4120-8496-F20061282666}" dt="2021-05-03T13:10:14.327" v="58" actId="20577"/>
          <ac:spMkLst>
            <pc:docMk/>
            <pc:sldMk cId="1165575725" sldId="307"/>
            <ac:spMk id="2" creationId="{00000000-0000-0000-0000-000000000000}"/>
          </ac:spMkLst>
        </pc:spChg>
        <pc:spChg chg="mod">
          <ac:chgData name="知之 川島" userId="b12e3b445901190e" providerId="LiveId" clId="{790E6EDD-C0D5-4120-8496-F20061282666}" dt="2021-05-08T13:18:17.344" v="1731" actId="20577"/>
          <ac:spMkLst>
            <pc:docMk/>
            <pc:sldMk cId="1165575725" sldId="307"/>
            <ac:spMk id="6" creationId="{00000000-0000-0000-0000-000000000000}"/>
          </ac:spMkLst>
        </pc:spChg>
        <pc:spChg chg="mod">
          <ac:chgData name="知之 川島" userId="b12e3b445901190e" providerId="LiveId" clId="{790E6EDD-C0D5-4120-8496-F20061282666}" dt="2021-05-08T13:23:16.388" v="1983" actId="1076"/>
          <ac:spMkLst>
            <pc:docMk/>
            <pc:sldMk cId="1165575725" sldId="307"/>
            <ac:spMk id="7" creationId="{00000000-0000-0000-0000-000000000000}"/>
          </ac:spMkLst>
        </pc:spChg>
        <pc:spChg chg="mod">
          <ac:chgData name="知之 川島" userId="b12e3b445901190e" providerId="LiveId" clId="{790E6EDD-C0D5-4120-8496-F20061282666}" dt="2021-05-08T13:23:13.717" v="1982" actId="1076"/>
          <ac:spMkLst>
            <pc:docMk/>
            <pc:sldMk cId="1165575725" sldId="307"/>
            <ac:spMk id="9" creationId="{00000000-0000-0000-0000-000000000000}"/>
          </ac:spMkLst>
        </pc:spChg>
      </pc:sldChg>
      <pc:sldChg chg="addSp delSp modSp mod">
        <pc:chgData name="知之 川島" userId="b12e3b445901190e" providerId="LiveId" clId="{790E6EDD-C0D5-4120-8496-F20061282666}" dt="2021-05-08T13:19:20.237" v="1765" actId="20577"/>
        <pc:sldMkLst>
          <pc:docMk/>
          <pc:sldMk cId="6922574" sldId="308"/>
        </pc:sldMkLst>
        <pc:spChg chg="mod">
          <ac:chgData name="知之 川島" userId="b12e3b445901190e" providerId="LiveId" clId="{790E6EDD-C0D5-4120-8496-F20061282666}" dt="2021-05-08T13:19:20.237" v="1765" actId="20577"/>
          <ac:spMkLst>
            <pc:docMk/>
            <pc:sldMk cId="6922574" sldId="308"/>
            <ac:spMk id="6" creationId="{00000000-0000-0000-0000-000000000000}"/>
          </ac:spMkLst>
        </pc:spChg>
        <pc:picChg chg="del">
          <ac:chgData name="知之 川島" userId="b12e3b445901190e" providerId="LiveId" clId="{790E6EDD-C0D5-4120-8496-F20061282666}" dt="2021-05-08T13:13:15.655" v="1216" actId="21"/>
          <ac:picMkLst>
            <pc:docMk/>
            <pc:sldMk cId="6922574" sldId="308"/>
            <ac:picMk id="7" creationId="{5834F156-3952-4BAC-BF51-8D918FEB9471}"/>
          </ac:picMkLst>
        </pc:picChg>
        <pc:picChg chg="add mod">
          <ac:chgData name="知之 川島" userId="b12e3b445901190e" providerId="LiveId" clId="{790E6EDD-C0D5-4120-8496-F20061282666}" dt="2021-05-08T13:13:44.302" v="1224" actId="1076"/>
          <ac:picMkLst>
            <pc:docMk/>
            <pc:sldMk cId="6922574" sldId="308"/>
            <ac:picMk id="8" creationId="{7D596068-336D-45A3-AAD4-B1D23A106E13}"/>
          </ac:picMkLst>
        </pc:picChg>
      </pc:sldChg>
      <pc:sldChg chg="del">
        <pc:chgData name="知之 川島" userId="b12e3b445901190e" providerId="LiveId" clId="{790E6EDD-C0D5-4120-8496-F20061282666}" dt="2021-05-08T13:58:12.358" v="4524" actId="47"/>
        <pc:sldMkLst>
          <pc:docMk/>
          <pc:sldMk cId="1884547979" sldId="315"/>
        </pc:sldMkLst>
      </pc:sldChg>
      <pc:sldChg chg="modSp mod">
        <pc:chgData name="知之 川島" userId="b12e3b445901190e" providerId="LiveId" clId="{790E6EDD-C0D5-4120-8496-F20061282666}" dt="2021-05-08T13:58:00.867" v="4523" actId="20577"/>
        <pc:sldMkLst>
          <pc:docMk/>
          <pc:sldMk cId="2189955578" sldId="316"/>
        </pc:sldMkLst>
        <pc:spChg chg="mod">
          <ac:chgData name="知之 川島" userId="b12e3b445901190e" providerId="LiveId" clId="{790E6EDD-C0D5-4120-8496-F20061282666}" dt="2021-05-08T13:58:00.867" v="4523" actId="20577"/>
          <ac:spMkLst>
            <pc:docMk/>
            <pc:sldMk cId="2189955578" sldId="316"/>
            <ac:spMk id="2" creationId="{00000000-0000-0000-0000-000000000000}"/>
          </ac:spMkLst>
        </pc:spChg>
        <pc:spChg chg="mod">
          <ac:chgData name="知之 川島" userId="b12e3b445901190e" providerId="LiveId" clId="{790E6EDD-C0D5-4120-8496-F20061282666}" dt="2021-05-08T13:57:40.150" v="4470" actId="1076"/>
          <ac:spMkLst>
            <pc:docMk/>
            <pc:sldMk cId="2189955578" sldId="316"/>
            <ac:spMk id="5" creationId="{00000000-0000-0000-0000-000000000000}"/>
          </ac:spMkLst>
        </pc:spChg>
        <pc:picChg chg="mod">
          <ac:chgData name="知之 川島" userId="b12e3b445901190e" providerId="LiveId" clId="{790E6EDD-C0D5-4120-8496-F20061282666}" dt="2021-05-08T13:57:47.725" v="4475" actId="1036"/>
          <ac:picMkLst>
            <pc:docMk/>
            <pc:sldMk cId="2189955578" sldId="316"/>
            <ac:picMk id="7" creationId="{C209AFA7-D063-4C6E-91C3-BD2719E9A22E}"/>
          </ac:picMkLst>
        </pc:picChg>
        <pc:picChg chg="mod">
          <ac:chgData name="知之 川島" userId="b12e3b445901190e" providerId="LiveId" clId="{790E6EDD-C0D5-4120-8496-F20061282666}" dt="2021-05-08T13:57:47.725" v="4475" actId="1036"/>
          <ac:picMkLst>
            <pc:docMk/>
            <pc:sldMk cId="2189955578" sldId="316"/>
            <ac:picMk id="9" creationId="{1FA97044-F19D-488B-A1F8-5906D552791F}"/>
          </ac:picMkLst>
        </pc:picChg>
      </pc:sldChg>
      <pc:sldChg chg="modSp del mod">
        <pc:chgData name="知之 川島" userId="b12e3b445901190e" providerId="LiveId" clId="{790E6EDD-C0D5-4120-8496-F20061282666}" dt="2021-05-08T14:00:57.714" v="4622" actId="47"/>
        <pc:sldMkLst>
          <pc:docMk/>
          <pc:sldMk cId="1780838062" sldId="318"/>
        </pc:sldMkLst>
        <pc:spChg chg="mod">
          <ac:chgData name="知之 川島" userId="b12e3b445901190e" providerId="LiveId" clId="{790E6EDD-C0D5-4120-8496-F20061282666}" dt="2021-05-08T13:59:30.196" v="4621" actId="20577"/>
          <ac:spMkLst>
            <pc:docMk/>
            <pc:sldMk cId="1780838062" sldId="318"/>
            <ac:spMk id="6" creationId="{00000000-0000-0000-0000-000000000000}"/>
          </ac:spMkLst>
        </pc:spChg>
      </pc:sldChg>
      <pc:sldChg chg="modSp mod">
        <pc:chgData name="知之 川島" userId="b12e3b445901190e" providerId="LiveId" clId="{790E6EDD-C0D5-4120-8496-F20061282666}" dt="2021-05-08T13:38:00.830" v="3205" actId="20577"/>
        <pc:sldMkLst>
          <pc:docMk/>
          <pc:sldMk cId="4234538424" sldId="322"/>
        </pc:sldMkLst>
        <pc:spChg chg="mod">
          <ac:chgData name="知之 川島" userId="b12e3b445901190e" providerId="LiveId" clId="{790E6EDD-C0D5-4120-8496-F20061282666}" dt="2021-05-08T13:34:39.393" v="2808" actId="20577"/>
          <ac:spMkLst>
            <pc:docMk/>
            <pc:sldMk cId="4234538424" sldId="322"/>
            <ac:spMk id="6" creationId="{00000000-0000-0000-0000-000000000000}"/>
          </ac:spMkLst>
        </pc:spChg>
        <pc:spChg chg="mod">
          <ac:chgData name="知之 川島" userId="b12e3b445901190e" providerId="LiveId" clId="{790E6EDD-C0D5-4120-8496-F20061282666}" dt="2021-05-08T13:38:00.830" v="3205" actId="20577"/>
          <ac:spMkLst>
            <pc:docMk/>
            <pc:sldMk cId="4234538424" sldId="322"/>
            <ac:spMk id="7" creationId="{00000000-0000-0000-0000-000000000000}"/>
          </ac:spMkLst>
        </pc:spChg>
        <pc:spChg chg="mod">
          <ac:chgData name="知之 川島" userId="b12e3b445901190e" providerId="LiveId" clId="{790E6EDD-C0D5-4120-8496-F20061282666}" dt="2021-05-08T13:34:45.477" v="2809" actId="1076"/>
          <ac:spMkLst>
            <pc:docMk/>
            <pc:sldMk cId="4234538424" sldId="322"/>
            <ac:spMk id="9" creationId="{00000000-0000-0000-0000-000000000000}"/>
          </ac:spMkLst>
        </pc:spChg>
      </pc:sldChg>
      <pc:sldChg chg="modSp mod">
        <pc:chgData name="知之 川島" userId="b12e3b445901190e" providerId="LiveId" clId="{790E6EDD-C0D5-4120-8496-F20061282666}" dt="2021-05-08T13:23:32.487" v="1984" actId="113"/>
        <pc:sldMkLst>
          <pc:docMk/>
          <pc:sldMk cId="2564855902" sldId="355"/>
        </pc:sldMkLst>
        <pc:spChg chg="mod">
          <ac:chgData name="知之 川島" userId="b12e3b445901190e" providerId="LiveId" clId="{790E6EDD-C0D5-4120-8496-F20061282666}" dt="2021-05-08T13:23:32.487" v="1984" actId="113"/>
          <ac:spMkLst>
            <pc:docMk/>
            <pc:sldMk cId="2564855902" sldId="355"/>
            <ac:spMk id="6" creationId="{00000000-0000-0000-0000-000000000000}"/>
          </ac:spMkLst>
        </pc:spChg>
      </pc:sldChg>
      <pc:sldChg chg="addSp delSp modSp mod">
        <pc:chgData name="知之 川島" userId="b12e3b445901190e" providerId="LiveId" clId="{790E6EDD-C0D5-4120-8496-F20061282666}" dt="2021-05-08T13:29:08.008" v="2447" actId="20577"/>
        <pc:sldMkLst>
          <pc:docMk/>
          <pc:sldMk cId="3258125034" sldId="356"/>
        </pc:sldMkLst>
        <pc:spChg chg="mod">
          <ac:chgData name="知之 川島" userId="b12e3b445901190e" providerId="LiveId" clId="{790E6EDD-C0D5-4120-8496-F20061282666}" dt="2021-05-08T13:29:08.008" v="2447" actId="20577"/>
          <ac:spMkLst>
            <pc:docMk/>
            <pc:sldMk cId="3258125034" sldId="356"/>
            <ac:spMk id="6" creationId="{00000000-0000-0000-0000-000000000000}"/>
          </ac:spMkLst>
        </pc:spChg>
        <pc:picChg chg="del">
          <ac:chgData name="知之 川島" userId="b12e3b445901190e" providerId="LiveId" clId="{790E6EDD-C0D5-4120-8496-F20061282666}" dt="2021-05-08T13:13:07.968" v="1213" actId="21"/>
          <ac:picMkLst>
            <pc:docMk/>
            <pc:sldMk cId="3258125034" sldId="356"/>
            <ac:picMk id="5" creationId="{43CE9A2E-9B53-4FE5-8494-808F3E2091F3}"/>
          </ac:picMkLst>
        </pc:picChg>
        <pc:picChg chg="add mod">
          <ac:chgData name="知之 川島" userId="b12e3b445901190e" providerId="LiveId" clId="{790E6EDD-C0D5-4120-8496-F20061282666}" dt="2021-05-08T13:13:29.265" v="1220" actId="1076"/>
          <ac:picMkLst>
            <pc:docMk/>
            <pc:sldMk cId="3258125034" sldId="356"/>
            <ac:picMk id="7" creationId="{61DDFBB8-B2EF-4AC2-B035-468601A2C77C}"/>
          </ac:picMkLst>
        </pc:picChg>
      </pc:sldChg>
      <pc:sldChg chg="modSp mod">
        <pc:chgData name="知之 川島" userId="b12e3b445901190e" providerId="LiveId" clId="{790E6EDD-C0D5-4120-8496-F20061282666}" dt="2021-05-08T13:38:16.867" v="3206" actId="113"/>
        <pc:sldMkLst>
          <pc:docMk/>
          <pc:sldMk cId="3590135113" sldId="357"/>
        </pc:sldMkLst>
        <pc:spChg chg="mod">
          <ac:chgData name="知之 川島" userId="b12e3b445901190e" providerId="LiveId" clId="{790E6EDD-C0D5-4120-8496-F20061282666}" dt="2021-05-08T13:38:16.867" v="3206" actId="113"/>
          <ac:spMkLst>
            <pc:docMk/>
            <pc:sldMk cId="3590135113" sldId="357"/>
            <ac:spMk id="6" creationId="{00000000-0000-0000-0000-000000000000}"/>
          </ac:spMkLst>
        </pc:spChg>
      </pc:sldChg>
      <pc:sldChg chg="modSp mod">
        <pc:chgData name="知之 川島" userId="b12e3b445901190e" providerId="LiveId" clId="{790E6EDD-C0D5-4120-8496-F20061282666}" dt="2021-05-08T13:51:54.561" v="4031" actId="1076"/>
        <pc:sldMkLst>
          <pc:docMk/>
          <pc:sldMk cId="2617484771" sldId="366"/>
        </pc:sldMkLst>
        <pc:spChg chg="mod">
          <ac:chgData name="知之 川島" userId="b12e3b445901190e" providerId="LiveId" clId="{790E6EDD-C0D5-4120-8496-F20061282666}" dt="2021-05-08T13:51:54.561" v="4031" actId="1076"/>
          <ac:spMkLst>
            <pc:docMk/>
            <pc:sldMk cId="2617484771" sldId="366"/>
            <ac:spMk id="4" creationId="{00000000-0000-0000-0000-000000000000}"/>
          </ac:spMkLst>
        </pc:spChg>
      </pc:sldChg>
      <pc:sldChg chg="modSp mod">
        <pc:chgData name="知之 川島" userId="b12e3b445901190e" providerId="LiveId" clId="{790E6EDD-C0D5-4120-8496-F20061282666}" dt="2021-05-08T13:55:22.189" v="4468" actId="20577"/>
        <pc:sldMkLst>
          <pc:docMk/>
          <pc:sldMk cId="2065743666" sldId="367"/>
        </pc:sldMkLst>
        <pc:spChg chg="mod">
          <ac:chgData name="知之 川島" userId="b12e3b445901190e" providerId="LiveId" clId="{790E6EDD-C0D5-4120-8496-F20061282666}" dt="2021-05-08T13:47:23.547" v="3744" actId="20577"/>
          <ac:spMkLst>
            <pc:docMk/>
            <pc:sldMk cId="2065743666" sldId="367"/>
            <ac:spMk id="6" creationId="{00000000-0000-0000-0000-000000000000}"/>
          </ac:spMkLst>
        </pc:spChg>
        <pc:spChg chg="mod">
          <ac:chgData name="知之 川島" userId="b12e3b445901190e" providerId="LiveId" clId="{790E6EDD-C0D5-4120-8496-F20061282666}" dt="2021-05-08T13:55:22.189" v="4468" actId="20577"/>
          <ac:spMkLst>
            <pc:docMk/>
            <pc:sldMk cId="2065743666" sldId="367"/>
            <ac:spMk id="7" creationId="{00000000-0000-0000-0000-000000000000}"/>
          </ac:spMkLst>
        </pc:spChg>
        <pc:spChg chg="mod">
          <ac:chgData name="知之 川島" userId="b12e3b445901190e" providerId="LiveId" clId="{790E6EDD-C0D5-4120-8496-F20061282666}" dt="2021-05-08T13:47:27.552" v="3745" actId="1076"/>
          <ac:spMkLst>
            <pc:docMk/>
            <pc:sldMk cId="2065743666" sldId="367"/>
            <ac:spMk id="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5F73A-9EE9-4CAF-8784-504802A3C87A}" type="doc">
      <dgm:prSet loTypeId="urn:microsoft.com/office/officeart/2005/8/layout/pyramid1" loCatId="pyramid" qsTypeId="urn:microsoft.com/office/officeart/2005/8/quickstyle/simple1" qsCatId="simple" csTypeId="urn:microsoft.com/office/officeart/2005/8/colors/accent1_2" csCatId="accent1" phldr="1"/>
      <dgm:spPr/>
    </dgm:pt>
    <dgm:pt modelId="{48892C73-1C21-4461-8530-AC0DBC802CEC}">
      <dgm:prSet phldrT="[テキスト]"/>
      <dgm:spPr/>
      <dgm: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経営管理部門</a:t>
          </a:r>
        </a:p>
      </dgm:t>
    </dgm:pt>
    <dgm:pt modelId="{A1162F9B-3BE0-44D7-A738-FB0331BB927C}" type="parTrans" cxnId="{8B0494E5-CA07-44A1-93F9-572038DAAFE9}">
      <dgm:prSet/>
      <dgm:spPr/>
      <dgm:t>
        <a:bodyPr/>
        <a:lstStyle/>
        <a:p>
          <a:endParaRPr kumimoji="1" lang="ja-JP" altLang="en-US"/>
        </a:p>
      </dgm:t>
    </dgm:pt>
    <dgm:pt modelId="{BE7F9401-E33B-430B-A898-D9A40A0352D1}" type="sibTrans" cxnId="{8B0494E5-CA07-44A1-93F9-572038DAAFE9}">
      <dgm:prSet/>
      <dgm:spPr/>
      <dgm:t>
        <a:bodyPr/>
        <a:lstStyle/>
        <a:p>
          <a:endParaRPr kumimoji="1" lang="ja-JP" altLang="en-US"/>
        </a:p>
      </dgm:t>
    </dgm:pt>
    <dgm:pt modelId="{B1F5092D-4684-49E9-A7AD-69536417E901}">
      <dgm:prSet phldrT="[テキスト]" custT="1"/>
      <dgm:spPr>
        <a:solidFill>
          <a:srgbClr val="92D050"/>
        </a:solidFill>
      </dgm:spPr>
      <dgm:t>
        <a:bodyPr/>
        <a:lstStyle/>
        <a:p>
          <a:r>
            <a:rPr kumimoji="1"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中間管理職</a:t>
          </a:r>
        </a:p>
      </dgm:t>
    </dgm:pt>
    <dgm:pt modelId="{9C3C3B66-D69F-49AB-8C6F-DEDF72F733A2}" type="parTrans" cxnId="{E828CABB-0DF9-404F-965D-A5CD57968B0F}">
      <dgm:prSet/>
      <dgm:spPr/>
      <dgm:t>
        <a:bodyPr/>
        <a:lstStyle/>
        <a:p>
          <a:endParaRPr kumimoji="1" lang="ja-JP" altLang="en-US"/>
        </a:p>
      </dgm:t>
    </dgm:pt>
    <dgm:pt modelId="{C2FB9A8B-BD1E-4763-AD95-D58E8DC10D2D}" type="sibTrans" cxnId="{E828CABB-0DF9-404F-965D-A5CD57968B0F}">
      <dgm:prSet/>
      <dgm:spPr/>
      <dgm:t>
        <a:bodyPr/>
        <a:lstStyle/>
        <a:p>
          <a:endParaRPr kumimoji="1" lang="ja-JP" altLang="en-US"/>
        </a:p>
      </dgm:t>
    </dgm:pt>
    <dgm:pt modelId="{6D5A8A66-A1EF-41E2-9E15-510347630771}">
      <dgm:prSet phldrT="[テキスト]"/>
      <dgm:spPr>
        <a:solidFill>
          <a:srgbClr val="FFCCFF"/>
        </a:solidFill>
      </dgm:spPr>
      <dgm:t>
        <a:bodyPr/>
        <a:lstStyle/>
        <a:p>
          <a:r>
            <a:rPr kumimoji="1" lang="ja-JP" altLang="en-US" dirty="0">
              <a:latin typeface="Meiryo UI" panose="020B0604030504040204" pitchFamily="50" charset="-128"/>
              <a:ea typeface="Meiryo UI" panose="020B0604030504040204" pitchFamily="50" charset="-128"/>
              <a:cs typeface="Meiryo UI" panose="020B0604030504040204" pitchFamily="50" charset="-128"/>
            </a:rPr>
            <a:t>現場担当層</a:t>
          </a:r>
        </a:p>
      </dgm:t>
    </dgm:pt>
    <dgm:pt modelId="{733193CB-711E-482D-AAB8-206715799E0B}" type="parTrans" cxnId="{6BC7084F-6847-4482-8759-6950E62DC0AB}">
      <dgm:prSet/>
      <dgm:spPr/>
      <dgm:t>
        <a:bodyPr/>
        <a:lstStyle/>
        <a:p>
          <a:endParaRPr kumimoji="1" lang="ja-JP" altLang="en-US"/>
        </a:p>
      </dgm:t>
    </dgm:pt>
    <dgm:pt modelId="{BC161776-3AF5-45E6-8EF5-262ABB1E5E36}" type="sibTrans" cxnId="{6BC7084F-6847-4482-8759-6950E62DC0AB}">
      <dgm:prSet/>
      <dgm:spPr/>
      <dgm:t>
        <a:bodyPr/>
        <a:lstStyle/>
        <a:p>
          <a:endParaRPr kumimoji="1" lang="ja-JP" altLang="en-US"/>
        </a:p>
      </dgm:t>
    </dgm:pt>
    <dgm:pt modelId="{B41C0F3C-392D-4053-8B8B-24A814F1B224}" type="pres">
      <dgm:prSet presAssocID="{A955F73A-9EE9-4CAF-8784-504802A3C87A}" presName="Name0" presStyleCnt="0">
        <dgm:presLayoutVars>
          <dgm:dir/>
          <dgm:animLvl val="lvl"/>
          <dgm:resizeHandles val="exact"/>
        </dgm:presLayoutVars>
      </dgm:prSet>
      <dgm:spPr/>
    </dgm:pt>
    <dgm:pt modelId="{4CAC529B-A293-4549-B215-9219D133C115}" type="pres">
      <dgm:prSet presAssocID="{48892C73-1C21-4461-8530-AC0DBC802CEC}" presName="Name8" presStyleCnt="0"/>
      <dgm:spPr/>
    </dgm:pt>
    <dgm:pt modelId="{8788905E-1B4B-4BC0-995E-7E58585BB977}" type="pres">
      <dgm:prSet presAssocID="{48892C73-1C21-4461-8530-AC0DBC802CEC}" presName="level" presStyleLbl="node1" presStyleIdx="0" presStyleCnt="3">
        <dgm:presLayoutVars>
          <dgm:chMax val="1"/>
          <dgm:bulletEnabled val="1"/>
        </dgm:presLayoutVars>
      </dgm:prSet>
      <dgm:spPr/>
    </dgm:pt>
    <dgm:pt modelId="{28D0884C-E00B-4D88-B37A-F5CD9BA9BF7B}" type="pres">
      <dgm:prSet presAssocID="{48892C73-1C21-4461-8530-AC0DBC802CEC}" presName="levelTx" presStyleLbl="revTx" presStyleIdx="0" presStyleCnt="0">
        <dgm:presLayoutVars>
          <dgm:chMax val="1"/>
          <dgm:bulletEnabled val="1"/>
        </dgm:presLayoutVars>
      </dgm:prSet>
      <dgm:spPr/>
    </dgm:pt>
    <dgm:pt modelId="{B8BD8D64-BA45-49FA-B7B2-02C23C9E2118}" type="pres">
      <dgm:prSet presAssocID="{B1F5092D-4684-49E9-A7AD-69536417E901}" presName="Name8" presStyleCnt="0"/>
      <dgm:spPr/>
    </dgm:pt>
    <dgm:pt modelId="{483FBDD2-6F3C-4F4E-94E3-569C32720446}" type="pres">
      <dgm:prSet presAssocID="{B1F5092D-4684-49E9-A7AD-69536417E901}" presName="level" presStyleLbl="node1" presStyleIdx="1" presStyleCnt="3">
        <dgm:presLayoutVars>
          <dgm:chMax val="1"/>
          <dgm:bulletEnabled val="1"/>
        </dgm:presLayoutVars>
      </dgm:prSet>
      <dgm:spPr/>
    </dgm:pt>
    <dgm:pt modelId="{CBED63FE-1E30-4CEF-BA33-EF2CB42D1892}" type="pres">
      <dgm:prSet presAssocID="{B1F5092D-4684-49E9-A7AD-69536417E901}" presName="levelTx" presStyleLbl="revTx" presStyleIdx="0" presStyleCnt="0">
        <dgm:presLayoutVars>
          <dgm:chMax val="1"/>
          <dgm:bulletEnabled val="1"/>
        </dgm:presLayoutVars>
      </dgm:prSet>
      <dgm:spPr/>
    </dgm:pt>
    <dgm:pt modelId="{AB532D97-E586-493F-92B2-91674781BB10}" type="pres">
      <dgm:prSet presAssocID="{6D5A8A66-A1EF-41E2-9E15-510347630771}" presName="Name8" presStyleCnt="0"/>
      <dgm:spPr/>
    </dgm:pt>
    <dgm:pt modelId="{E83A889E-E01F-4432-B646-481206FE29B8}" type="pres">
      <dgm:prSet presAssocID="{6D5A8A66-A1EF-41E2-9E15-510347630771}" presName="level" presStyleLbl="node1" presStyleIdx="2" presStyleCnt="3">
        <dgm:presLayoutVars>
          <dgm:chMax val="1"/>
          <dgm:bulletEnabled val="1"/>
        </dgm:presLayoutVars>
      </dgm:prSet>
      <dgm:spPr/>
    </dgm:pt>
    <dgm:pt modelId="{A10DD173-46DE-4C99-8452-52CD617D1C2B}" type="pres">
      <dgm:prSet presAssocID="{6D5A8A66-A1EF-41E2-9E15-510347630771}" presName="levelTx" presStyleLbl="revTx" presStyleIdx="0" presStyleCnt="0">
        <dgm:presLayoutVars>
          <dgm:chMax val="1"/>
          <dgm:bulletEnabled val="1"/>
        </dgm:presLayoutVars>
      </dgm:prSet>
      <dgm:spPr/>
    </dgm:pt>
  </dgm:ptLst>
  <dgm:cxnLst>
    <dgm:cxn modelId="{6656C10E-50F5-4187-8C41-A0B36DFEF107}" type="presOf" srcId="{6D5A8A66-A1EF-41E2-9E15-510347630771}" destId="{E83A889E-E01F-4432-B646-481206FE29B8}" srcOrd="0" destOrd="0" presId="urn:microsoft.com/office/officeart/2005/8/layout/pyramid1"/>
    <dgm:cxn modelId="{CCE4C921-1DFB-4210-93F6-31A1806CA737}" type="presOf" srcId="{B1F5092D-4684-49E9-A7AD-69536417E901}" destId="{CBED63FE-1E30-4CEF-BA33-EF2CB42D1892}" srcOrd="1" destOrd="0" presId="urn:microsoft.com/office/officeart/2005/8/layout/pyramid1"/>
    <dgm:cxn modelId="{7DE8E248-8F0C-4FFB-A0E9-4CE68C763725}" type="presOf" srcId="{48892C73-1C21-4461-8530-AC0DBC802CEC}" destId="{28D0884C-E00B-4D88-B37A-F5CD9BA9BF7B}" srcOrd="1" destOrd="0" presId="urn:microsoft.com/office/officeart/2005/8/layout/pyramid1"/>
    <dgm:cxn modelId="{6BC7084F-6847-4482-8759-6950E62DC0AB}" srcId="{A955F73A-9EE9-4CAF-8784-504802A3C87A}" destId="{6D5A8A66-A1EF-41E2-9E15-510347630771}" srcOrd="2" destOrd="0" parTransId="{733193CB-711E-482D-AAB8-206715799E0B}" sibTransId="{BC161776-3AF5-45E6-8EF5-262ABB1E5E36}"/>
    <dgm:cxn modelId="{1ED6328C-00B1-4B30-913D-DCACEA42EA34}" type="presOf" srcId="{48892C73-1C21-4461-8530-AC0DBC802CEC}" destId="{8788905E-1B4B-4BC0-995E-7E58585BB977}" srcOrd="0" destOrd="0" presId="urn:microsoft.com/office/officeart/2005/8/layout/pyramid1"/>
    <dgm:cxn modelId="{812C12B0-32CF-42A1-A6B0-AFCC57AF5527}" type="presOf" srcId="{A955F73A-9EE9-4CAF-8784-504802A3C87A}" destId="{B41C0F3C-392D-4053-8B8B-24A814F1B224}" srcOrd="0" destOrd="0" presId="urn:microsoft.com/office/officeart/2005/8/layout/pyramid1"/>
    <dgm:cxn modelId="{E828CABB-0DF9-404F-965D-A5CD57968B0F}" srcId="{A955F73A-9EE9-4CAF-8784-504802A3C87A}" destId="{B1F5092D-4684-49E9-A7AD-69536417E901}" srcOrd="1" destOrd="0" parTransId="{9C3C3B66-D69F-49AB-8C6F-DEDF72F733A2}" sibTransId="{C2FB9A8B-BD1E-4763-AD95-D58E8DC10D2D}"/>
    <dgm:cxn modelId="{A6C3AAD3-53CF-479A-ADD8-467964F7198A}" type="presOf" srcId="{B1F5092D-4684-49E9-A7AD-69536417E901}" destId="{483FBDD2-6F3C-4F4E-94E3-569C32720446}" srcOrd="0" destOrd="0" presId="urn:microsoft.com/office/officeart/2005/8/layout/pyramid1"/>
    <dgm:cxn modelId="{8B0494E5-CA07-44A1-93F9-572038DAAFE9}" srcId="{A955F73A-9EE9-4CAF-8784-504802A3C87A}" destId="{48892C73-1C21-4461-8530-AC0DBC802CEC}" srcOrd="0" destOrd="0" parTransId="{A1162F9B-3BE0-44D7-A738-FB0331BB927C}" sibTransId="{BE7F9401-E33B-430B-A898-D9A40A0352D1}"/>
    <dgm:cxn modelId="{CE7A59F7-6ACE-4CBC-BF99-20FDDDCA4F01}" type="presOf" srcId="{6D5A8A66-A1EF-41E2-9E15-510347630771}" destId="{A10DD173-46DE-4C99-8452-52CD617D1C2B}" srcOrd="1" destOrd="0" presId="urn:microsoft.com/office/officeart/2005/8/layout/pyramid1"/>
    <dgm:cxn modelId="{F92DFE13-5510-40D8-9F60-9508A0E629DE}" type="presParOf" srcId="{B41C0F3C-392D-4053-8B8B-24A814F1B224}" destId="{4CAC529B-A293-4549-B215-9219D133C115}" srcOrd="0" destOrd="0" presId="urn:microsoft.com/office/officeart/2005/8/layout/pyramid1"/>
    <dgm:cxn modelId="{E25CE83B-BFE3-4E2E-86F2-3AC0DC1D0AFA}" type="presParOf" srcId="{4CAC529B-A293-4549-B215-9219D133C115}" destId="{8788905E-1B4B-4BC0-995E-7E58585BB977}" srcOrd="0" destOrd="0" presId="urn:microsoft.com/office/officeart/2005/8/layout/pyramid1"/>
    <dgm:cxn modelId="{DC0F6CFF-DFE5-4A1B-A692-5C76A7B9A155}" type="presParOf" srcId="{4CAC529B-A293-4549-B215-9219D133C115}" destId="{28D0884C-E00B-4D88-B37A-F5CD9BA9BF7B}" srcOrd="1" destOrd="0" presId="urn:microsoft.com/office/officeart/2005/8/layout/pyramid1"/>
    <dgm:cxn modelId="{C657A03B-7F04-45AA-BBB9-D335CE1A0EA7}" type="presParOf" srcId="{B41C0F3C-392D-4053-8B8B-24A814F1B224}" destId="{B8BD8D64-BA45-49FA-B7B2-02C23C9E2118}" srcOrd="1" destOrd="0" presId="urn:microsoft.com/office/officeart/2005/8/layout/pyramid1"/>
    <dgm:cxn modelId="{3095D80B-D1B9-4040-B1DE-559C928B1D5F}" type="presParOf" srcId="{B8BD8D64-BA45-49FA-B7B2-02C23C9E2118}" destId="{483FBDD2-6F3C-4F4E-94E3-569C32720446}" srcOrd="0" destOrd="0" presId="urn:microsoft.com/office/officeart/2005/8/layout/pyramid1"/>
    <dgm:cxn modelId="{B5B03870-68F5-414B-BC52-7F0DF693215C}" type="presParOf" srcId="{B8BD8D64-BA45-49FA-B7B2-02C23C9E2118}" destId="{CBED63FE-1E30-4CEF-BA33-EF2CB42D1892}" srcOrd="1" destOrd="0" presId="urn:microsoft.com/office/officeart/2005/8/layout/pyramid1"/>
    <dgm:cxn modelId="{7A491F09-90DE-4DB7-BAE0-8BCE9B0BD16B}" type="presParOf" srcId="{B41C0F3C-392D-4053-8B8B-24A814F1B224}" destId="{AB532D97-E586-493F-92B2-91674781BB10}" srcOrd="2" destOrd="0" presId="urn:microsoft.com/office/officeart/2005/8/layout/pyramid1"/>
    <dgm:cxn modelId="{FEDBE9BF-DC47-4F8C-B70F-E9EBDAF303CF}" type="presParOf" srcId="{AB532D97-E586-493F-92B2-91674781BB10}" destId="{E83A889E-E01F-4432-B646-481206FE29B8}" srcOrd="0" destOrd="0" presId="urn:microsoft.com/office/officeart/2005/8/layout/pyramid1"/>
    <dgm:cxn modelId="{6A4FB81B-347B-42A4-985E-70286C84D16F}" type="presParOf" srcId="{AB532D97-E586-493F-92B2-91674781BB10}" destId="{A10DD173-46DE-4C99-8452-52CD617D1C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8905E-1B4B-4BC0-995E-7E58585BB977}">
      <dsp:nvSpPr>
        <dsp:cNvPr id="0" name=""/>
        <dsp:cNvSpPr/>
      </dsp:nvSpPr>
      <dsp:spPr>
        <a:xfrm>
          <a:off x="1126781" y="0"/>
          <a:ext cx="1126781" cy="832427"/>
        </a:xfrm>
        <a:prstGeom prst="trapezoid">
          <a:avLst>
            <a:gd name="adj" fmla="val 6768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latin typeface="Meiryo UI" panose="020B0604030504040204" pitchFamily="50" charset="-128"/>
              <a:ea typeface="Meiryo UI" panose="020B0604030504040204" pitchFamily="50" charset="-128"/>
              <a:cs typeface="Meiryo UI" panose="020B0604030504040204" pitchFamily="50" charset="-128"/>
            </a:rPr>
            <a:t>経営管理部門</a:t>
          </a:r>
        </a:p>
      </dsp:txBody>
      <dsp:txXfrm>
        <a:off x="1126781" y="0"/>
        <a:ext cx="1126781" cy="832427"/>
      </dsp:txXfrm>
    </dsp:sp>
    <dsp:sp modelId="{483FBDD2-6F3C-4F4E-94E3-569C32720446}">
      <dsp:nvSpPr>
        <dsp:cNvPr id="0" name=""/>
        <dsp:cNvSpPr/>
      </dsp:nvSpPr>
      <dsp:spPr>
        <a:xfrm>
          <a:off x="563390" y="832427"/>
          <a:ext cx="2253563" cy="832427"/>
        </a:xfrm>
        <a:prstGeom prst="trapezoid">
          <a:avLst>
            <a:gd name="adj" fmla="val 6768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中間管理職</a:t>
          </a:r>
        </a:p>
      </dsp:txBody>
      <dsp:txXfrm>
        <a:off x="957764" y="832427"/>
        <a:ext cx="1464816" cy="832427"/>
      </dsp:txXfrm>
    </dsp:sp>
    <dsp:sp modelId="{E83A889E-E01F-4432-B646-481206FE29B8}">
      <dsp:nvSpPr>
        <dsp:cNvPr id="0" name=""/>
        <dsp:cNvSpPr/>
      </dsp:nvSpPr>
      <dsp:spPr>
        <a:xfrm>
          <a:off x="0" y="1664854"/>
          <a:ext cx="3380345" cy="832427"/>
        </a:xfrm>
        <a:prstGeom prst="trapezoid">
          <a:avLst>
            <a:gd name="adj" fmla="val 6768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latin typeface="Meiryo UI" panose="020B0604030504040204" pitchFamily="50" charset="-128"/>
              <a:ea typeface="Meiryo UI" panose="020B0604030504040204" pitchFamily="50" charset="-128"/>
              <a:cs typeface="Meiryo UI" panose="020B0604030504040204" pitchFamily="50" charset="-128"/>
            </a:rPr>
            <a:t>現場担当層</a:t>
          </a:r>
        </a:p>
      </dsp:txBody>
      <dsp:txXfrm>
        <a:off x="591560" y="1664854"/>
        <a:ext cx="2197224" cy="8324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3078353" cy="513709"/>
          </a:xfrm>
          <a:prstGeom prst="rect">
            <a:avLst/>
          </a:prstGeom>
        </p:spPr>
        <p:txBody>
          <a:bodyPr vert="horz" lIns="95443" tIns="47721" rIns="95443" bIns="47721"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2448" y="1"/>
            <a:ext cx="3078352" cy="513709"/>
          </a:xfrm>
          <a:prstGeom prst="rect">
            <a:avLst/>
          </a:prstGeom>
        </p:spPr>
        <p:txBody>
          <a:bodyPr vert="horz" lIns="95443" tIns="47721" rIns="95443" bIns="47721" rtlCol="0"/>
          <a:lstStyle>
            <a:lvl1pPr algn="r">
              <a:defRPr sz="1300"/>
            </a:lvl1pPr>
          </a:lstStyle>
          <a:p>
            <a:fld id="{8A4FAE83-6876-449D-BCCE-496EC707688A}" type="datetimeFigureOut">
              <a:rPr kumimoji="1" lang="ja-JP" altLang="en-US" smtClean="0"/>
              <a:t>2025/2/6</a:t>
            </a:fld>
            <a:endParaRPr kumimoji="1" lang="ja-JP" altLang="en-US"/>
          </a:p>
        </p:txBody>
      </p:sp>
      <p:sp>
        <p:nvSpPr>
          <p:cNvPr id="4" name="フッター プレースホルダー 3"/>
          <p:cNvSpPr>
            <a:spLocks noGrp="1"/>
          </p:cNvSpPr>
          <p:nvPr>
            <p:ph type="ftr" sz="quarter" idx="2"/>
          </p:nvPr>
        </p:nvSpPr>
        <p:spPr>
          <a:xfrm>
            <a:off x="3" y="9719318"/>
            <a:ext cx="3078353" cy="513709"/>
          </a:xfrm>
          <a:prstGeom prst="rect">
            <a:avLst/>
          </a:prstGeom>
        </p:spPr>
        <p:txBody>
          <a:bodyPr vert="horz" lIns="95443" tIns="47721" rIns="95443" bIns="47721"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2448" y="9719318"/>
            <a:ext cx="3078352" cy="513709"/>
          </a:xfrm>
          <a:prstGeom prst="rect">
            <a:avLst/>
          </a:prstGeom>
        </p:spPr>
        <p:txBody>
          <a:bodyPr vert="horz" lIns="95443" tIns="47721" rIns="95443" bIns="47721" rtlCol="0" anchor="b"/>
          <a:lstStyle>
            <a:lvl1pPr algn="r">
              <a:defRPr sz="1300"/>
            </a:lvl1pPr>
          </a:lstStyle>
          <a:p>
            <a:fld id="{68D39ECE-9559-4BF9-A72E-0A6C08851105}" type="slidenum">
              <a:rPr kumimoji="1" lang="ja-JP" altLang="en-US" smtClean="0"/>
              <a:t>‹#›</a:t>
            </a:fld>
            <a:endParaRPr kumimoji="1" lang="ja-JP" altLang="en-US"/>
          </a:p>
        </p:txBody>
      </p:sp>
    </p:spTree>
    <p:extLst>
      <p:ext uri="{BB962C8B-B14F-4D97-AF65-F5344CB8AC3E}">
        <p14:creationId xmlns:p14="http://schemas.microsoft.com/office/powerpoint/2010/main" val="3343085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3078353" cy="513709"/>
          </a:xfrm>
          <a:prstGeom prst="rect">
            <a:avLst/>
          </a:prstGeom>
        </p:spPr>
        <p:txBody>
          <a:bodyPr vert="horz" lIns="95443" tIns="47721" rIns="95443" bIns="47721"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2448" y="1"/>
            <a:ext cx="3078352" cy="513709"/>
          </a:xfrm>
          <a:prstGeom prst="rect">
            <a:avLst/>
          </a:prstGeom>
        </p:spPr>
        <p:txBody>
          <a:bodyPr vert="horz" lIns="95443" tIns="47721" rIns="95443" bIns="47721" rtlCol="0"/>
          <a:lstStyle>
            <a:lvl1pPr algn="r">
              <a:defRPr sz="1300"/>
            </a:lvl1pPr>
          </a:lstStyle>
          <a:p>
            <a:fld id="{0AC30D34-39EC-4333-89A4-48E429B38CE2}" type="datetimeFigureOut">
              <a:rPr kumimoji="1" lang="ja-JP" altLang="en-US" smtClean="0"/>
              <a:t>2025/2/6</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5443" tIns="47721" rIns="95443" bIns="47721" rtlCol="0" anchor="ctr"/>
          <a:lstStyle/>
          <a:p>
            <a:endParaRPr lang="ja-JP" altLang="en-US"/>
          </a:p>
        </p:txBody>
      </p:sp>
      <p:sp>
        <p:nvSpPr>
          <p:cNvPr id="5" name="ノート プレースホルダー 4"/>
          <p:cNvSpPr>
            <a:spLocks noGrp="1"/>
          </p:cNvSpPr>
          <p:nvPr>
            <p:ph type="body" sz="quarter" idx="3"/>
          </p:nvPr>
        </p:nvSpPr>
        <p:spPr>
          <a:xfrm>
            <a:off x="709747" y="4924695"/>
            <a:ext cx="5682984" cy="4028996"/>
          </a:xfrm>
          <a:prstGeom prst="rect">
            <a:avLst/>
          </a:prstGeom>
        </p:spPr>
        <p:txBody>
          <a:bodyPr vert="horz" lIns="95443" tIns="47721" rIns="95443" bIns="477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19318"/>
            <a:ext cx="3078353" cy="513709"/>
          </a:xfrm>
          <a:prstGeom prst="rect">
            <a:avLst/>
          </a:prstGeom>
        </p:spPr>
        <p:txBody>
          <a:bodyPr vert="horz" lIns="95443" tIns="47721" rIns="95443" bIns="47721"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2448" y="9719318"/>
            <a:ext cx="3078352" cy="513709"/>
          </a:xfrm>
          <a:prstGeom prst="rect">
            <a:avLst/>
          </a:prstGeom>
        </p:spPr>
        <p:txBody>
          <a:bodyPr vert="horz" lIns="95443" tIns="47721" rIns="95443" bIns="47721" rtlCol="0" anchor="b"/>
          <a:lstStyle>
            <a:lvl1pPr algn="r">
              <a:defRPr sz="1300"/>
            </a:lvl1pPr>
          </a:lstStyle>
          <a:p>
            <a:fld id="{21C75C97-5DEC-465A-942A-ECFBEE6DB4E1}" type="slidenum">
              <a:rPr kumimoji="1" lang="ja-JP" altLang="en-US" smtClean="0"/>
              <a:t>‹#›</a:t>
            </a:fld>
            <a:endParaRPr kumimoji="1" lang="ja-JP" altLang="en-US"/>
          </a:p>
        </p:txBody>
      </p:sp>
    </p:spTree>
    <p:extLst>
      <p:ext uri="{BB962C8B-B14F-4D97-AF65-F5344CB8AC3E}">
        <p14:creationId xmlns:p14="http://schemas.microsoft.com/office/powerpoint/2010/main" val="18519743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6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6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6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6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6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7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7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7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7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4.xml" Type="http://schemas.openxmlformats.org/officeDocument/2006/relationships/slide"/></Relationships>
</file>

<file path=ppt/notesSlides/_rels/notesSlide7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5.xml" Type="http://schemas.openxmlformats.org/officeDocument/2006/relationships/slide"/></Relationships>
</file>

<file path=ppt/notesSlides/_rels/notesSlide7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6.xml" Type="http://schemas.openxmlformats.org/officeDocument/2006/relationships/slide"/></Relationships>
</file>

<file path=ppt/notesSlides/_rels/notesSlide7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7.xml" Type="http://schemas.openxmlformats.org/officeDocument/2006/relationships/slide"/></Relationships>
</file>

<file path=ppt/notesSlides/_rels/notesSlide7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a:t>
            </a:fld>
            <a:endParaRPr kumimoji="1" lang="ja-JP" altLang="en-US"/>
          </a:p>
        </p:txBody>
      </p:sp>
    </p:spTree>
    <p:extLst>
      <p:ext uri="{BB962C8B-B14F-4D97-AF65-F5344CB8AC3E}">
        <p14:creationId xmlns:p14="http://schemas.microsoft.com/office/powerpoint/2010/main" val="392422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10</a:t>
            </a:fld>
            <a:endParaRPr kumimoji="1" lang="ja-JP" altLang="en-US"/>
          </a:p>
        </p:txBody>
      </p:sp>
    </p:spTree>
    <p:extLst>
      <p:ext uri="{BB962C8B-B14F-4D97-AF65-F5344CB8AC3E}">
        <p14:creationId xmlns:p14="http://schemas.microsoft.com/office/powerpoint/2010/main" val="300375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11</a:t>
            </a:fld>
            <a:endParaRPr kumimoji="1" lang="ja-JP" altLang="en-US"/>
          </a:p>
        </p:txBody>
      </p:sp>
    </p:spTree>
    <p:extLst>
      <p:ext uri="{BB962C8B-B14F-4D97-AF65-F5344CB8AC3E}">
        <p14:creationId xmlns:p14="http://schemas.microsoft.com/office/powerpoint/2010/main" val="423480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12</a:t>
            </a:fld>
            <a:endParaRPr kumimoji="1" lang="ja-JP" altLang="en-US"/>
          </a:p>
        </p:txBody>
      </p:sp>
    </p:spTree>
    <p:extLst>
      <p:ext uri="{BB962C8B-B14F-4D97-AF65-F5344CB8AC3E}">
        <p14:creationId xmlns:p14="http://schemas.microsoft.com/office/powerpoint/2010/main" val="3743838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13</a:t>
            </a:fld>
            <a:endParaRPr kumimoji="1" lang="ja-JP" altLang="en-US"/>
          </a:p>
        </p:txBody>
      </p:sp>
    </p:spTree>
    <p:extLst>
      <p:ext uri="{BB962C8B-B14F-4D97-AF65-F5344CB8AC3E}">
        <p14:creationId xmlns:p14="http://schemas.microsoft.com/office/powerpoint/2010/main" val="4079409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14</a:t>
            </a:fld>
            <a:endParaRPr kumimoji="1" lang="ja-JP" altLang="en-US"/>
          </a:p>
        </p:txBody>
      </p:sp>
    </p:spTree>
    <p:extLst>
      <p:ext uri="{BB962C8B-B14F-4D97-AF65-F5344CB8AC3E}">
        <p14:creationId xmlns:p14="http://schemas.microsoft.com/office/powerpoint/2010/main" val="14027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15</a:t>
            </a:fld>
            <a:endParaRPr kumimoji="1" lang="ja-JP" altLang="en-US"/>
          </a:p>
        </p:txBody>
      </p:sp>
    </p:spTree>
    <p:extLst>
      <p:ext uri="{BB962C8B-B14F-4D97-AF65-F5344CB8AC3E}">
        <p14:creationId xmlns:p14="http://schemas.microsoft.com/office/powerpoint/2010/main" val="11764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16</a:t>
            </a:fld>
            <a:endParaRPr kumimoji="1" lang="ja-JP" altLang="en-US"/>
          </a:p>
        </p:txBody>
      </p:sp>
    </p:spTree>
    <p:extLst>
      <p:ext uri="{BB962C8B-B14F-4D97-AF65-F5344CB8AC3E}">
        <p14:creationId xmlns:p14="http://schemas.microsoft.com/office/powerpoint/2010/main" val="312170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4">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17</a:t>
            </a:fld>
            <a:endParaRPr kumimoji="1" lang="ja-JP" altLang="en-US"/>
          </a:p>
        </p:txBody>
      </p:sp>
    </p:spTree>
    <p:extLst>
      <p:ext uri="{BB962C8B-B14F-4D97-AF65-F5344CB8AC3E}">
        <p14:creationId xmlns:p14="http://schemas.microsoft.com/office/powerpoint/2010/main" val="293884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98">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18</a:t>
            </a:fld>
            <a:endParaRPr kumimoji="1" lang="ja-JP" altLang="en-US"/>
          </a:p>
        </p:txBody>
      </p:sp>
    </p:spTree>
    <p:extLst>
      <p:ext uri="{BB962C8B-B14F-4D97-AF65-F5344CB8AC3E}">
        <p14:creationId xmlns:p14="http://schemas.microsoft.com/office/powerpoint/2010/main" val="3100428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19</a:t>
            </a:fld>
            <a:endParaRPr kumimoji="1" lang="ja-JP" altLang="en-US"/>
          </a:p>
        </p:txBody>
      </p:sp>
    </p:spTree>
    <p:extLst>
      <p:ext uri="{BB962C8B-B14F-4D97-AF65-F5344CB8AC3E}">
        <p14:creationId xmlns:p14="http://schemas.microsoft.com/office/powerpoint/2010/main" val="253611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07">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a:t>
            </a:fld>
            <a:endParaRPr kumimoji="1" lang="ja-JP" altLang="en-US"/>
          </a:p>
        </p:txBody>
      </p:sp>
    </p:spTree>
    <p:extLst>
      <p:ext uri="{BB962C8B-B14F-4D97-AF65-F5344CB8AC3E}">
        <p14:creationId xmlns:p14="http://schemas.microsoft.com/office/powerpoint/2010/main" val="2710261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20</a:t>
            </a:fld>
            <a:endParaRPr kumimoji="1" lang="ja-JP" altLang="en-US"/>
          </a:p>
        </p:txBody>
      </p:sp>
    </p:spTree>
    <p:extLst>
      <p:ext uri="{BB962C8B-B14F-4D97-AF65-F5344CB8AC3E}">
        <p14:creationId xmlns:p14="http://schemas.microsoft.com/office/powerpoint/2010/main" val="3665503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21</a:t>
            </a:fld>
            <a:endParaRPr kumimoji="1" lang="ja-JP" altLang="en-US"/>
          </a:p>
        </p:txBody>
      </p:sp>
    </p:spTree>
    <p:extLst>
      <p:ext uri="{BB962C8B-B14F-4D97-AF65-F5344CB8AC3E}">
        <p14:creationId xmlns:p14="http://schemas.microsoft.com/office/powerpoint/2010/main" val="2684402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420">
              <a:defRPr/>
            </a:pPr>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22</a:t>
            </a:fld>
            <a:endParaRPr kumimoji="1" lang="ja-JP" altLang="en-US"/>
          </a:p>
        </p:txBody>
      </p:sp>
    </p:spTree>
    <p:extLst>
      <p:ext uri="{BB962C8B-B14F-4D97-AF65-F5344CB8AC3E}">
        <p14:creationId xmlns:p14="http://schemas.microsoft.com/office/powerpoint/2010/main" val="4287869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23</a:t>
            </a:fld>
            <a:endParaRPr kumimoji="1" lang="ja-JP" altLang="en-US"/>
          </a:p>
        </p:txBody>
      </p:sp>
    </p:spTree>
    <p:extLst>
      <p:ext uri="{BB962C8B-B14F-4D97-AF65-F5344CB8AC3E}">
        <p14:creationId xmlns:p14="http://schemas.microsoft.com/office/powerpoint/2010/main" val="353243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24</a:t>
            </a:fld>
            <a:endParaRPr kumimoji="1" lang="ja-JP" altLang="en-US"/>
          </a:p>
        </p:txBody>
      </p:sp>
    </p:spTree>
    <p:extLst>
      <p:ext uri="{BB962C8B-B14F-4D97-AF65-F5344CB8AC3E}">
        <p14:creationId xmlns:p14="http://schemas.microsoft.com/office/powerpoint/2010/main" val="146191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25</a:t>
            </a:fld>
            <a:endParaRPr kumimoji="1" lang="ja-JP" altLang="en-US"/>
          </a:p>
        </p:txBody>
      </p:sp>
    </p:spTree>
    <p:extLst>
      <p:ext uri="{BB962C8B-B14F-4D97-AF65-F5344CB8AC3E}">
        <p14:creationId xmlns:p14="http://schemas.microsoft.com/office/powerpoint/2010/main" val="248385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26</a:t>
            </a:fld>
            <a:endParaRPr kumimoji="1" lang="ja-JP" altLang="en-US"/>
          </a:p>
        </p:txBody>
      </p:sp>
    </p:spTree>
    <p:extLst>
      <p:ext uri="{BB962C8B-B14F-4D97-AF65-F5344CB8AC3E}">
        <p14:creationId xmlns:p14="http://schemas.microsoft.com/office/powerpoint/2010/main" val="1406515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27</a:t>
            </a:fld>
            <a:endParaRPr kumimoji="1" lang="ja-JP" altLang="en-US"/>
          </a:p>
        </p:txBody>
      </p:sp>
    </p:spTree>
    <p:extLst>
      <p:ext uri="{BB962C8B-B14F-4D97-AF65-F5344CB8AC3E}">
        <p14:creationId xmlns:p14="http://schemas.microsoft.com/office/powerpoint/2010/main" val="1430369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28</a:t>
            </a:fld>
            <a:endParaRPr kumimoji="1" lang="ja-JP" altLang="en-US"/>
          </a:p>
        </p:txBody>
      </p:sp>
    </p:spTree>
    <p:extLst>
      <p:ext uri="{BB962C8B-B14F-4D97-AF65-F5344CB8AC3E}">
        <p14:creationId xmlns:p14="http://schemas.microsoft.com/office/powerpoint/2010/main" val="2059571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29</a:t>
            </a:fld>
            <a:endParaRPr kumimoji="1" lang="ja-JP" altLang="en-US"/>
          </a:p>
        </p:txBody>
      </p:sp>
    </p:spTree>
    <p:extLst>
      <p:ext uri="{BB962C8B-B14F-4D97-AF65-F5344CB8AC3E}">
        <p14:creationId xmlns:p14="http://schemas.microsoft.com/office/powerpoint/2010/main" val="28360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a:t>
            </a:fld>
            <a:endParaRPr kumimoji="1" lang="ja-JP" altLang="en-US"/>
          </a:p>
        </p:txBody>
      </p:sp>
    </p:spTree>
    <p:extLst>
      <p:ext uri="{BB962C8B-B14F-4D97-AF65-F5344CB8AC3E}">
        <p14:creationId xmlns:p14="http://schemas.microsoft.com/office/powerpoint/2010/main" val="2588381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30</a:t>
            </a:fld>
            <a:endParaRPr kumimoji="1" lang="ja-JP" altLang="en-US"/>
          </a:p>
        </p:txBody>
      </p:sp>
    </p:spTree>
    <p:extLst>
      <p:ext uri="{BB962C8B-B14F-4D97-AF65-F5344CB8AC3E}">
        <p14:creationId xmlns:p14="http://schemas.microsoft.com/office/powerpoint/2010/main" val="1346237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31</a:t>
            </a:fld>
            <a:endParaRPr kumimoji="1" lang="ja-JP" altLang="en-US"/>
          </a:p>
        </p:txBody>
      </p:sp>
    </p:spTree>
    <p:extLst>
      <p:ext uri="{BB962C8B-B14F-4D97-AF65-F5344CB8AC3E}">
        <p14:creationId xmlns:p14="http://schemas.microsoft.com/office/powerpoint/2010/main" val="3643081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32</a:t>
            </a:fld>
            <a:endParaRPr kumimoji="1" lang="ja-JP" altLang="en-US"/>
          </a:p>
        </p:txBody>
      </p:sp>
    </p:spTree>
    <p:extLst>
      <p:ext uri="{BB962C8B-B14F-4D97-AF65-F5344CB8AC3E}">
        <p14:creationId xmlns:p14="http://schemas.microsoft.com/office/powerpoint/2010/main" val="482347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33</a:t>
            </a:fld>
            <a:endParaRPr kumimoji="1" lang="ja-JP" altLang="en-US"/>
          </a:p>
        </p:txBody>
      </p:sp>
    </p:spTree>
    <p:extLst>
      <p:ext uri="{BB962C8B-B14F-4D97-AF65-F5344CB8AC3E}">
        <p14:creationId xmlns:p14="http://schemas.microsoft.com/office/powerpoint/2010/main" val="2029084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34</a:t>
            </a:fld>
            <a:endParaRPr kumimoji="1" lang="ja-JP" altLang="en-US"/>
          </a:p>
        </p:txBody>
      </p:sp>
    </p:spTree>
    <p:extLst>
      <p:ext uri="{BB962C8B-B14F-4D97-AF65-F5344CB8AC3E}">
        <p14:creationId xmlns:p14="http://schemas.microsoft.com/office/powerpoint/2010/main" val="1305709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35</a:t>
            </a:fld>
            <a:endParaRPr kumimoji="1" lang="ja-JP" altLang="en-US"/>
          </a:p>
        </p:txBody>
      </p:sp>
    </p:spTree>
    <p:extLst>
      <p:ext uri="{BB962C8B-B14F-4D97-AF65-F5344CB8AC3E}">
        <p14:creationId xmlns:p14="http://schemas.microsoft.com/office/powerpoint/2010/main" val="2366648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36</a:t>
            </a:fld>
            <a:endParaRPr kumimoji="1" lang="ja-JP" altLang="en-US"/>
          </a:p>
        </p:txBody>
      </p:sp>
    </p:spTree>
    <p:extLst>
      <p:ext uri="{BB962C8B-B14F-4D97-AF65-F5344CB8AC3E}">
        <p14:creationId xmlns:p14="http://schemas.microsoft.com/office/powerpoint/2010/main" val="970231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4"/>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37</a:t>
            </a:fld>
            <a:endParaRPr kumimoji="1" lang="ja-JP" altLang="en-US"/>
          </a:p>
        </p:txBody>
      </p:sp>
    </p:spTree>
    <p:extLst>
      <p:ext uri="{BB962C8B-B14F-4D97-AF65-F5344CB8AC3E}">
        <p14:creationId xmlns:p14="http://schemas.microsoft.com/office/powerpoint/2010/main" val="4195670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38</a:t>
            </a:fld>
            <a:endParaRPr kumimoji="1" lang="ja-JP" altLang="en-US"/>
          </a:p>
        </p:txBody>
      </p:sp>
    </p:spTree>
    <p:extLst>
      <p:ext uri="{BB962C8B-B14F-4D97-AF65-F5344CB8AC3E}">
        <p14:creationId xmlns:p14="http://schemas.microsoft.com/office/powerpoint/2010/main" val="3376965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39</a:t>
            </a:fld>
            <a:endParaRPr kumimoji="1" lang="ja-JP" altLang="en-US"/>
          </a:p>
        </p:txBody>
      </p:sp>
    </p:spTree>
    <p:extLst>
      <p:ext uri="{BB962C8B-B14F-4D97-AF65-F5344CB8AC3E}">
        <p14:creationId xmlns:p14="http://schemas.microsoft.com/office/powerpoint/2010/main" val="195629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4">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a:t>
            </a:fld>
            <a:endParaRPr kumimoji="1" lang="ja-JP" altLang="en-US"/>
          </a:p>
        </p:txBody>
      </p:sp>
    </p:spTree>
    <p:extLst>
      <p:ext uri="{BB962C8B-B14F-4D97-AF65-F5344CB8AC3E}">
        <p14:creationId xmlns:p14="http://schemas.microsoft.com/office/powerpoint/2010/main" val="1771471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40</a:t>
            </a:fld>
            <a:endParaRPr kumimoji="1" lang="ja-JP" altLang="en-US"/>
          </a:p>
        </p:txBody>
      </p:sp>
    </p:spTree>
    <p:extLst>
      <p:ext uri="{BB962C8B-B14F-4D97-AF65-F5344CB8AC3E}">
        <p14:creationId xmlns:p14="http://schemas.microsoft.com/office/powerpoint/2010/main" val="2035462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4">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41</a:t>
            </a:fld>
            <a:endParaRPr kumimoji="1" lang="ja-JP" altLang="en-US"/>
          </a:p>
        </p:txBody>
      </p:sp>
    </p:spTree>
    <p:extLst>
      <p:ext uri="{BB962C8B-B14F-4D97-AF65-F5344CB8AC3E}">
        <p14:creationId xmlns:p14="http://schemas.microsoft.com/office/powerpoint/2010/main" val="1572730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42</a:t>
            </a:fld>
            <a:endParaRPr kumimoji="1" lang="ja-JP" altLang="en-US"/>
          </a:p>
        </p:txBody>
      </p:sp>
    </p:spTree>
    <p:extLst>
      <p:ext uri="{BB962C8B-B14F-4D97-AF65-F5344CB8AC3E}">
        <p14:creationId xmlns:p14="http://schemas.microsoft.com/office/powerpoint/2010/main" val="870068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4">
              <a:defRPr/>
            </a:pPr>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43</a:t>
            </a:fld>
            <a:endParaRPr kumimoji="1" lang="ja-JP" altLang="en-US"/>
          </a:p>
        </p:txBody>
      </p:sp>
    </p:spTree>
    <p:extLst>
      <p:ext uri="{BB962C8B-B14F-4D97-AF65-F5344CB8AC3E}">
        <p14:creationId xmlns:p14="http://schemas.microsoft.com/office/powerpoint/2010/main" val="563272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44</a:t>
            </a:fld>
            <a:endParaRPr kumimoji="1" lang="ja-JP" altLang="en-US"/>
          </a:p>
        </p:txBody>
      </p:sp>
    </p:spTree>
    <p:extLst>
      <p:ext uri="{BB962C8B-B14F-4D97-AF65-F5344CB8AC3E}">
        <p14:creationId xmlns:p14="http://schemas.microsoft.com/office/powerpoint/2010/main" val="1035764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45</a:t>
            </a:fld>
            <a:endParaRPr kumimoji="1" lang="ja-JP" altLang="en-US"/>
          </a:p>
        </p:txBody>
      </p:sp>
    </p:spTree>
    <p:extLst>
      <p:ext uri="{BB962C8B-B14F-4D97-AF65-F5344CB8AC3E}">
        <p14:creationId xmlns:p14="http://schemas.microsoft.com/office/powerpoint/2010/main" val="2331813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46</a:t>
            </a:fld>
            <a:endParaRPr kumimoji="1" lang="ja-JP" altLang="en-US"/>
          </a:p>
        </p:txBody>
      </p:sp>
    </p:spTree>
    <p:extLst>
      <p:ext uri="{BB962C8B-B14F-4D97-AF65-F5344CB8AC3E}">
        <p14:creationId xmlns:p14="http://schemas.microsoft.com/office/powerpoint/2010/main" val="444995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47</a:t>
            </a:fld>
            <a:endParaRPr kumimoji="1" lang="ja-JP" altLang="en-US"/>
          </a:p>
        </p:txBody>
      </p:sp>
    </p:spTree>
    <p:extLst>
      <p:ext uri="{BB962C8B-B14F-4D97-AF65-F5344CB8AC3E}">
        <p14:creationId xmlns:p14="http://schemas.microsoft.com/office/powerpoint/2010/main" val="4274512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48</a:t>
            </a:fld>
            <a:endParaRPr kumimoji="1" lang="ja-JP" altLang="en-US"/>
          </a:p>
        </p:txBody>
      </p:sp>
    </p:spTree>
    <p:extLst>
      <p:ext uri="{BB962C8B-B14F-4D97-AF65-F5344CB8AC3E}">
        <p14:creationId xmlns:p14="http://schemas.microsoft.com/office/powerpoint/2010/main" val="2403240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49</a:t>
            </a:fld>
            <a:endParaRPr kumimoji="1" lang="ja-JP" altLang="en-US"/>
          </a:p>
        </p:txBody>
      </p:sp>
    </p:spTree>
    <p:extLst>
      <p:ext uri="{BB962C8B-B14F-4D97-AF65-F5344CB8AC3E}">
        <p14:creationId xmlns:p14="http://schemas.microsoft.com/office/powerpoint/2010/main" val="130531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a:t>
            </a:fld>
            <a:endParaRPr kumimoji="1" lang="ja-JP" altLang="en-US"/>
          </a:p>
        </p:txBody>
      </p:sp>
    </p:spTree>
    <p:extLst>
      <p:ext uri="{BB962C8B-B14F-4D97-AF65-F5344CB8AC3E}">
        <p14:creationId xmlns:p14="http://schemas.microsoft.com/office/powerpoint/2010/main" val="875213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50</a:t>
            </a:fld>
            <a:endParaRPr kumimoji="1" lang="ja-JP" altLang="en-US"/>
          </a:p>
        </p:txBody>
      </p:sp>
    </p:spTree>
    <p:extLst>
      <p:ext uri="{BB962C8B-B14F-4D97-AF65-F5344CB8AC3E}">
        <p14:creationId xmlns:p14="http://schemas.microsoft.com/office/powerpoint/2010/main" val="3868983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51</a:t>
            </a:fld>
            <a:endParaRPr kumimoji="1" lang="ja-JP" altLang="en-US"/>
          </a:p>
        </p:txBody>
      </p:sp>
    </p:spTree>
    <p:extLst>
      <p:ext uri="{BB962C8B-B14F-4D97-AF65-F5344CB8AC3E}">
        <p14:creationId xmlns:p14="http://schemas.microsoft.com/office/powerpoint/2010/main" val="3751382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52</a:t>
            </a:fld>
            <a:endParaRPr kumimoji="1" lang="ja-JP" altLang="en-US"/>
          </a:p>
        </p:txBody>
      </p:sp>
    </p:spTree>
    <p:extLst>
      <p:ext uri="{BB962C8B-B14F-4D97-AF65-F5344CB8AC3E}">
        <p14:creationId xmlns:p14="http://schemas.microsoft.com/office/powerpoint/2010/main" val="3631063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53</a:t>
            </a:fld>
            <a:endParaRPr kumimoji="1" lang="ja-JP" altLang="en-US"/>
          </a:p>
        </p:txBody>
      </p:sp>
    </p:spTree>
    <p:extLst>
      <p:ext uri="{BB962C8B-B14F-4D97-AF65-F5344CB8AC3E}">
        <p14:creationId xmlns:p14="http://schemas.microsoft.com/office/powerpoint/2010/main" val="1113191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54</a:t>
            </a:fld>
            <a:endParaRPr kumimoji="1" lang="ja-JP" altLang="en-US"/>
          </a:p>
        </p:txBody>
      </p:sp>
    </p:spTree>
    <p:extLst>
      <p:ext uri="{BB962C8B-B14F-4D97-AF65-F5344CB8AC3E}">
        <p14:creationId xmlns:p14="http://schemas.microsoft.com/office/powerpoint/2010/main" val="1769368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0"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55</a:t>
            </a:fld>
            <a:endParaRPr kumimoji="1" lang="ja-JP" altLang="en-US"/>
          </a:p>
        </p:txBody>
      </p:sp>
    </p:spTree>
    <p:extLst>
      <p:ext uri="{BB962C8B-B14F-4D97-AF65-F5344CB8AC3E}">
        <p14:creationId xmlns:p14="http://schemas.microsoft.com/office/powerpoint/2010/main" val="2165700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56</a:t>
            </a:fld>
            <a:endParaRPr kumimoji="1" lang="ja-JP" altLang="en-US"/>
          </a:p>
        </p:txBody>
      </p:sp>
    </p:spTree>
    <p:extLst>
      <p:ext uri="{BB962C8B-B14F-4D97-AF65-F5344CB8AC3E}">
        <p14:creationId xmlns:p14="http://schemas.microsoft.com/office/powerpoint/2010/main" val="1933458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57</a:t>
            </a:fld>
            <a:endParaRPr kumimoji="1" lang="ja-JP" altLang="en-US"/>
          </a:p>
        </p:txBody>
      </p:sp>
    </p:spTree>
    <p:extLst>
      <p:ext uri="{BB962C8B-B14F-4D97-AF65-F5344CB8AC3E}">
        <p14:creationId xmlns:p14="http://schemas.microsoft.com/office/powerpoint/2010/main" val="51335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58</a:t>
            </a:fld>
            <a:endParaRPr kumimoji="1" lang="ja-JP" altLang="en-US"/>
          </a:p>
        </p:txBody>
      </p:sp>
    </p:spTree>
    <p:extLst>
      <p:ext uri="{BB962C8B-B14F-4D97-AF65-F5344CB8AC3E}">
        <p14:creationId xmlns:p14="http://schemas.microsoft.com/office/powerpoint/2010/main" val="1022420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59</a:t>
            </a:fld>
            <a:endParaRPr kumimoji="1" lang="ja-JP" altLang="en-US"/>
          </a:p>
        </p:txBody>
      </p:sp>
    </p:spTree>
    <p:extLst>
      <p:ext uri="{BB962C8B-B14F-4D97-AF65-F5344CB8AC3E}">
        <p14:creationId xmlns:p14="http://schemas.microsoft.com/office/powerpoint/2010/main" val="9832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a:t>
            </a:fld>
            <a:endParaRPr kumimoji="1" lang="ja-JP" altLang="en-US"/>
          </a:p>
        </p:txBody>
      </p:sp>
    </p:spTree>
    <p:extLst>
      <p:ext uri="{BB962C8B-B14F-4D97-AF65-F5344CB8AC3E}">
        <p14:creationId xmlns:p14="http://schemas.microsoft.com/office/powerpoint/2010/main" val="3436250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60</a:t>
            </a:fld>
            <a:endParaRPr kumimoji="1" lang="ja-JP" altLang="en-US"/>
          </a:p>
        </p:txBody>
      </p:sp>
    </p:spTree>
    <p:extLst>
      <p:ext uri="{BB962C8B-B14F-4D97-AF65-F5344CB8AC3E}">
        <p14:creationId xmlns:p14="http://schemas.microsoft.com/office/powerpoint/2010/main" val="26294672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61</a:t>
            </a:fld>
            <a:endParaRPr kumimoji="1" lang="ja-JP" altLang="en-US"/>
          </a:p>
        </p:txBody>
      </p:sp>
    </p:spTree>
    <p:extLst>
      <p:ext uri="{BB962C8B-B14F-4D97-AF65-F5344CB8AC3E}">
        <p14:creationId xmlns:p14="http://schemas.microsoft.com/office/powerpoint/2010/main" val="3433629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62</a:t>
            </a:fld>
            <a:endParaRPr kumimoji="1" lang="ja-JP" altLang="en-US"/>
          </a:p>
        </p:txBody>
      </p:sp>
    </p:spTree>
    <p:extLst>
      <p:ext uri="{BB962C8B-B14F-4D97-AF65-F5344CB8AC3E}">
        <p14:creationId xmlns:p14="http://schemas.microsoft.com/office/powerpoint/2010/main" val="38794319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63</a:t>
            </a:fld>
            <a:endParaRPr kumimoji="1" lang="ja-JP" altLang="en-US"/>
          </a:p>
        </p:txBody>
      </p:sp>
    </p:spTree>
    <p:extLst>
      <p:ext uri="{BB962C8B-B14F-4D97-AF65-F5344CB8AC3E}">
        <p14:creationId xmlns:p14="http://schemas.microsoft.com/office/powerpoint/2010/main" val="18865114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64</a:t>
            </a:fld>
            <a:endParaRPr kumimoji="1" lang="ja-JP" altLang="en-US"/>
          </a:p>
        </p:txBody>
      </p:sp>
    </p:spTree>
    <p:extLst>
      <p:ext uri="{BB962C8B-B14F-4D97-AF65-F5344CB8AC3E}">
        <p14:creationId xmlns:p14="http://schemas.microsoft.com/office/powerpoint/2010/main" val="1379430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65</a:t>
            </a:fld>
            <a:endParaRPr kumimoji="1" lang="ja-JP" altLang="en-US"/>
          </a:p>
        </p:txBody>
      </p:sp>
    </p:spTree>
    <p:extLst>
      <p:ext uri="{BB962C8B-B14F-4D97-AF65-F5344CB8AC3E}">
        <p14:creationId xmlns:p14="http://schemas.microsoft.com/office/powerpoint/2010/main" val="2668349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66</a:t>
            </a:fld>
            <a:endParaRPr kumimoji="1" lang="ja-JP" altLang="en-US"/>
          </a:p>
        </p:txBody>
      </p:sp>
    </p:spTree>
    <p:extLst>
      <p:ext uri="{BB962C8B-B14F-4D97-AF65-F5344CB8AC3E}">
        <p14:creationId xmlns:p14="http://schemas.microsoft.com/office/powerpoint/2010/main" val="265561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67</a:t>
            </a:fld>
            <a:endParaRPr kumimoji="1" lang="ja-JP" altLang="en-US"/>
          </a:p>
        </p:txBody>
      </p:sp>
    </p:spTree>
    <p:extLst>
      <p:ext uri="{BB962C8B-B14F-4D97-AF65-F5344CB8AC3E}">
        <p14:creationId xmlns:p14="http://schemas.microsoft.com/office/powerpoint/2010/main" val="2161305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68</a:t>
            </a:fld>
            <a:endParaRPr kumimoji="1" lang="ja-JP" altLang="en-US"/>
          </a:p>
        </p:txBody>
      </p:sp>
    </p:spTree>
    <p:extLst>
      <p:ext uri="{BB962C8B-B14F-4D97-AF65-F5344CB8AC3E}">
        <p14:creationId xmlns:p14="http://schemas.microsoft.com/office/powerpoint/2010/main" val="418763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69</a:t>
            </a:fld>
            <a:endParaRPr kumimoji="1" lang="ja-JP" altLang="en-US"/>
          </a:p>
        </p:txBody>
      </p:sp>
    </p:spTree>
    <p:extLst>
      <p:ext uri="{BB962C8B-B14F-4D97-AF65-F5344CB8AC3E}">
        <p14:creationId xmlns:p14="http://schemas.microsoft.com/office/powerpoint/2010/main" val="296190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a:t>
            </a:fld>
            <a:endParaRPr kumimoji="1" lang="ja-JP" altLang="en-US"/>
          </a:p>
        </p:txBody>
      </p:sp>
    </p:spTree>
    <p:extLst>
      <p:ext uri="{BB962C8B-B14F-4D97-AF65-F5344CB8AC3E}">
        <p14:creationId xmlns:p14="http://schemas.microsoft.com/office/powerpoint/2010/main" val="3386286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endParaRPr lang="ja-JP" altLang="ja-JP" u="none" dirty="0">
              <a:solidFill>
                <a:srgbClr val="FF0000"/>
              </a:solidFill>
              <a:latin typeface="Arial" pitchFamily="34" charset="0"/>
            </a:endParaRPr>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70</a:t>
            </a:fld>
            <a:endParaRPr kumimoji="1" lang="ja-JP" altLang="en-US"/>
          </a:p>
        </p:txBody>
      </p:sp>
    </p:spTree>
    <p:extLst>
      <p:ext uri="{BB962C8B-B14F-4D97-AF65-F5344CB8AC3E}">
        <p14:creationId xmlns:p14="http://schemas.microsoft.com/office/powerpoint/2010/main" val="1327477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71</a:t>
            </a:fld>
            <a:endParaRPr kumimoji="1" lang="ja-JP" altLang="en-US"/>
          </a:p>
        </p:txBody>
      </p:sp>
    </p:spTree>
    <p:extLst>
      <p:ext uri="{BB962C8B-B14F-4D97-AF65-F5344CB8AC3E}">
        <p14:creationId xmlns:p14="http://schemas.microsoft.com/office/powerpoint/2010/main" val="42657054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 name="スライド イメージ プレースホルダー 1"/>
          <p:cNvSpPr>
            <a:spLocks noGrp="1" noRot="1" noChangeAspect="1"/>
          </p:cNvSpPr>
          <p:nvPr>
            <p:ph type="sldImg"/>
          </p:nvPr>
        </p:nvSpPr>
        <p:spPr/>
      </p:sp>
      <p:sp>
        <p:nvSpPr>
          <p:cNvPr id="1693" name="ノート プレースホルダー 2"/>
          <p:cNvSpPr>
            <a:spLocks noGrp="1"/>
          </p:cNvSpPr>
          <p:nvPr>
            <p:ph type="body" idx="1"/>
          </p:nvPr>
        </p:nvSpPr>
        <p:spPr/>
        <p:txBody>
          <a:bodyPr/>
          <a:lstStyle/>
          <a:p>
            <a:endParaRPr kumimoji="1" lang="en-US" altLang="ja-JP" dirty="0"/>
          </a:p>
        </p:txBody>
      </p:sp>
      <p:sp>
        <p:nvSpPr>
          <p:cNvPr id="1694" name="スライド番号プレースホルダー 3"/>
          <p:cNvSpPr>
            <a:spLocks noGrp="1"/>
          </p:cNvSpPr>
          <p:nvPr>
            <p:ph type="sldNum" sz="quarter" idx="10"/>
          </p:nvPr>
        </p:nvSpPr>
        <p:spPr/>
        <p:txBody>
          <a:bodyPr/>
          <a:lstStyle/>
          <a:p>
            <a:fld id="{21C75C97-5DEC-465A-942A-ECFBEE6DB4E1}"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228937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73</a:t>
            </a:fld>
            <a:endParaRPr kumimoji="1" lang="ja-JP" altLang="en-US"/>
          </a:p>
        </p:txBody>
      </p:sp>
    </p:spTree>
    <p:extLst>
      <p:ext uri="{BB962C8B-B14F-4D97-AF65-F5344CB8AC3E}">
        <p14:creationId xmlns:p14="http://schemas.microsoft.com/office/powerpoint/2010/main" val="893430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74</a:t>
            </a:fld>
            <a:endParaRPr kumimoji="1" lang="ja-JP" altLang="en-US"/>
          </a:p>
        </p:txBody>
      </p:sp>
    </p:spTree>
    <p:extLst>
      <p:ext uri="{BB962C8B-B14F-4D97-AF65-F5344CB8AC3E}">
        <p14:creationId xmlns:p14="http://schemas.microsoft.com/office/powerpoint/2010/main" val="1549247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75</a:t>
            </a:fld>
            <a:endParaRPr kumimoji="1" lang="ja-JP" altLang="en-US"/>
          </a:p>
        </p:txBody>
      </p:sp>
    </p:spTree>
    <p:extLst>
      <p:ext uri="{BB962C8B-B14F-4D97-AF65-F5344CB8AC3E}">
        <p14:creationId xmlns:p14="http://schemas.microsoft.com/office/powerpoint/2010/main" val="1621873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76</a:t>
            </a:fld>
            <a:endParaRPr kumimoji="1" lang="ja-JP" altLang="en-US"/>
          </a:p>
        </p:txBody>
      </p:sp>
    </p:spTree>
    <p:extLst>
      <p:ext uri="{BB962C8B-B14F-4D97-AF65-F5344CB8AC3E}">
        <p14:creationId xmlns:p14="http://schemas.microsoft.com/office/powerpoint/2010/main" val="10334152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77</a:t>
            </a:fld>
            <a:endParaRPr kumimoji="1" lang="ja-JP" altLang="en-US"/>
          </a:p>
        </p:txBody>
      </p:sp>
    </p:spTree>
    <p:extLst>
      <p:ext uri="{BB962C8B-B14F-4D97-AF65-F5344CB8AC3E}">
        <p14:creationId xmlns:p14="http://schemas.microsoft.com/office/powerpoint/2010/main" val="781181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78</a:t>
            </a:fld>
            <a:endParaRPr kumimoji="1" lang="ja-JP" altLang="en-US"/>
          </a:p>
        </p:txBody>
      </p:sp>
    </p:spTree>
    <p:extLst>
      <p:ext uri="{BB962C8B-B14F-4D97-AF65-F5344CB8AC3E}">
        <p14:creationId xmlns:p14="http://schemas.microsoft.com/office/powerpoint/2010/main" val="380373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8</a:t>
            </a:fld>
            <a:endParaRPr kumimoji="1" lang="ja-JP" altLang="en-US"/>
          </a:p>
        </p:txBody>
      </p:sp>
    </p:spTree>
    <p:extLst>
      <p:ext uri="{BB962C8B-B14F-4D97-AF65-F5344CB8AC3E}">
        <p14:creationId xmlns:p14="http://schemas.microsoft.com/office/powerpoint/2010/main" val="4361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endParaRPr kumimoji="1" lang="ja-JP" altLang="en-US" dirty="0"/>
          </a:p>
        </p:txBody>
      </p:sp>
      <p:sp>
        <p:nvSpPr>
          <p:cNvPr id="4" name="スライド番号プレースホルダー 3"/>
          <p:cNvSpPr>
            <a:spLocks noGrp="1"/>
          </p:cNvSpPr>
          <p:nvPr>
            <p:ph type="sldNum" sz="quarter" idx="10"/>
          </p:nvPr>
        </p:nvSpPr>
        <p:spPr/>
        <p:txBody>
          <a:bodyPr/>
          <a:lstStyle/>
          <a:p>
            <a:fld id="{21C75C97-5DEC-465A-942A-ECFBEE6DB4E1}" type="slidenum">
              <a:rPr kumimoji="1" lang="ja-JP" altLang="en-US" smtClean="0"/>
              <a:t>9</a:t>
            </a:fld>
            <a:endParaRPr kumimoji="1" lang="ja-JP" altLang="en-US"/>
          </a:p>
        </p:txBody>
      </p:sp>
    </p:spTree>
    <p:extLst>
      <p:ext uri="{BB962C8B-B14F-4D97-AF65-F5344CB8AC3E}">
        <p14:creationId xmlns:p14="http://schemas.microsoft.com/office/powerpoint/2010/main" val="4169649516"/>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4691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i="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a:p>
        </p:txBody>
      </p:sp>
      <p:sp>
        <p:nvSpPr>
          <p:cNvPr id="11" name="Rectangle 6"/>
          <p:cNvSpPr>
            <a:spLocks noGrp="1" noChangeArrowheads="1"/>
          </p:cNvSpPr>
          <p:nvPr>
            <p:ph type="sldNum" sz="quarter" idx="12"/>
          </p:nvPr>
        </p:nvSpPr>
        <p:spPr>
          <a:xfrm>
            <a:off x="7019925" y="6502400"/>
            <a:ext cx="2133600" cy="476250"/>
          </a:xfrm>
        </p:spPr>
        <p:txBody>
          <a:bodyPr/>
          <a:lstStyle>
            <a:lvl1pPr>
              <a:defRPr b="1">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70143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パターン1, 2">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4"/>
          <p:cNvSpPr>
            <a:spLocks noGrp="1"/>
          </p:cNvSpPr>
          <p:nvPr>
            <p:ph type="sldNum" sz="quarter" idx="12"/>
          </p:nvPr>
        </p:nvSpPr>
        <p:spPr>
          <a:ln/>
        </p:spPr>
        <p:txBody>
          <a:bodyPr/>
          <a:lstStyle>
            <a:lvl1pPr>
              <a:defRPr/>
            </a:lvl1pPr>
          </a:lstStyle>
          <a:p>
            <a:fld id="{ABB7FBA5-E9ED-449B-B09E-75DF87D1804D}" type="slidenum">
              <a:rPr lang="ja-JP" altLang="en-US"/>
              <a:pPr/>
              <a:t>‹#›</a:t>
            </a:fld>
            <a:endParaRPr lang="ja-JP" altLang="en-US"/>
          </a:p>
        </p:txBody>
      </p:sp>
    </p:spTree>
    <p:extLst>
      <p:ext uri="{BB962C8B-B14F-4D97-AF65-F5344CB8AC3E}">
        <p14:creationId xmlns:p14="http://schemas.microsoft.com/office/powerpoint/2010/main" val="421598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 y="188640"/>
            <a:ext cx="7740352" cy="476250"/>
          </a:xfrm>
        </p:spPr>
        <p:txBody>
          <a:bodyPr/>
          <a:lstStyle>
            <a:lvl1pPr>
              <a:defRPr sz="2400" b="0"/>
            </a:lvl1pPr>
          </a:lstStyle>
          <a:p>
            <a:r>
              <a:rPr lang="ja-JP" altLang="en-US" dirty="0"/>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b="1"/>
            </a:lvl1p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373670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b="1"/>
            </a:lvl1pPr>
          </a:lstStyle>
          <a:p>
            <a:pPr>
              <a:defRPr/>
            </a:pPr>
            <a:fld id="{A7694BDB-530F-4364-A4B7-5A1182A1D62D}" type="slidenum">
              <a:rPr lang="en-US" altLang="ja-JP" smtClean="0"/>
              <a:pPr>
                <a:defRPr/>
              </a:pPr>
              <a:t>‹#›</a:t>
            </a:fld>
            <a:endParaRPr lang="en-US" altLang="ja-JP"/>
          </a:p>
        </p:txBody>
      </p:sp>
    </p:spTree>
    <p:extLst>
      <p:ext uri="{BB962C8B-B14F-4D97-AF65-F5344CB8AC3E}">
        <p14:creationId xmlns:p14="http://schemas.microsoft.com/office/powerpoint/2010/main" val="25404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b="1"/>
            </a:lvl1pPr>
          </a:lstStyle>
          <a:p>
            <a:pPr>
              <a:defRPr/>
            </a:pPr>
            <a:fld id="{964DE403-68E0-47EB-9A36-3C247B164772}" type="slidenum">
              <a:rPr lang="en-US" altLang="ja-JP" smtClean="0"/>
              <a:pPr>
                <a:defRPr/>
              </a:pPr>
              <a:t>‹#›</a:t>
            </a:fld>
            <a:endParaRPr lang="en-US" altLang="ja-JP"/>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722" y="6552736"/>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FFDCE21E-3BF4-4A13-BE4A-B95BE9787BE2}" type="slidenum">
              <a:rPr lang="en-US" altLang="ja-JP" smtClean="0"/>
              <a:pPr>
                <a:defRPr/>
              </a:pPr>
              <a:t>‹#›</a:t>
            </a:fld>
            <a:endParaRPr lang="en-US" altLang="ja-JP" dirty="0"/>
          </a:p>
        </p:txBody>
      </p:sp>
      <p:grpSp>
        <p:nvGrpSpPr>
          <p:cNvPr id="2" name="Group 18"/>
          <p:cNvGrpSpPr>
            <a:grpSpLocks/>
          </p:cNvGrpSpPr>
          <p:nvPr userDrawn="1"/>
        </p:nvGrpSpPr>
        <p:grpSpPr bwMode="auto">
          <a:xfrm>
            <a:off x="-7840" y="310874"/>
            <a:ext cx="9144000" cy="748453"/>
            <a:chOff x="0" y="0"/>
            <a:chExt cx="5760" cy="344"/>
          </a:xfrm>
        </p:grpSpPr>
        <p:pic>
          <p:nvPicPr>
            <p:cNvPr id="1034"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74035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0" r:id="rId12"/>
  </p:sldLayoutIdLst>
  <p:hf hdr="0" ftr="0" dt="0"/>
  <p:txStyles>
    <p:titleStyle>
      <a:lvl1pPr algn="l" rtl="0" eaLnBrk="1" fontAlgn="base" hangingPunct="1">
        <a:spcBef>
          <a:spcPct val="0"/>
        </a:spcBef>
        <a:spcAft>
          <a:spcPct val="0"/>
        </a:spcAft>
        <a:defRPr kumimoji="1" sz="2800">
          <a:solidFill>
            <a:srgbClr val="4087C8"/>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6.png" Type="http://schemas.openxmlformats.org/officeDocument/2006/relationships/image"/><Relationship Id="rId4"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hdphoto1.wdp" Type="http://schemas.microsoft.com/office/2007/relationships/hdphoto"/></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9.png" Type="http://schemas.openxmlformats.org/officeDocument/2006/relationships/image"/><Relationship Id="rId4" Target="../media/hdphoto1.wdp" Type="http://schemas.microsoft.com/office/2007/relationships/hdphoto"/><Relationship Id="rId5" Target="../media/image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10.wmf" Type="http://schemas.openxmlformats.org/officeDocument/2006/relationships/image"/><Relationship Id="rId4" Target="../media/image11.wmf" Type="http://schemas.openxmlformats.org/officeDocument/2006/relationships/image"/><Relationship Id="rId5" Target="../media/image12.wmf" Type="http://schemas.openxmlformats.org/officeDocument/2006/relationships/image"/><Relationship Id="rId6" Target="../media/image13.wmf" Type="http://schemas.openxmlformats.org/officeDocument/2006/relationships/image"/><Relationship Id="rId7" Target="../media/image14.wmf" Type="http://schemas.openxmlformats.org/officeDocument/2006/relationships/image"/><Relationship Id="rId8" Target="../media/image15.jpeg" Type="http://schemas.openxmlformats.org/officeDocument/2006/relationships/image"/><Relationship Id="rId9" Target="../media/image1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17.png" Type="http://schemas.openxmlformats.org/officeDocument/2006/relationships/image"/><Relationship Id="rId4" Target="../media/hdphoto2.wdp" Type="http://schemas.microsoft.com/office/2007/relationships/hdphoto"/></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2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 Id="rId3" Target="../media/image25.jpeg" Type="http://schemas.openxmlformats.org/officeDocument/2006/relationships/image"/><Relationship Id="rId4" Target="../media/image26.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3.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4.xml" Type="http://schemas.openxmlformats.org/officeDocument/2006/relationships/notesSlide"/></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5.xml" Type="http://schemas.openxmlformats.org/officeDocument/2006/relationships/notesSlide"/><Relationship Id="rId3" Target="../media/image29.jpeg" Type="http://schemas.openxmlformats.org/officeDocument/2006/relationships/image"/><Relationship Id="rId4" Target="../media/image3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6.xml" Type="http://schemas.openxmlformats.org/officeDocument/2006/relationships/notesSlide"/><Relationship Id="rId3" Target="../media/image31.png" Type="http://schemas.openxmlformats.org/officeDocument/2006/relationships/image"/><Relationship Id="rId4" Target="../media/image32.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7.xml" Type="http://schemas.openxmlformats.org/officeDocument/2006/relationships/notesSlide"/><Relationship Id="rId3" Target="../media/image33.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8.xml" Type="http://schemas.openxmlformats.org/officeDocument/2006/relationships/notesSlid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9.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0.xml" Type="http://schemas.openxmlformats.org/officeDocument/2006/relationships/notesSlide"/></Relationships>
</file>

<file path=ppt/slides/_rels/slide4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1.xml" Type="http://schemas.openxmlformats.org/officeDocument/2006/relationships/notesSlide"/><Relationship Id="rId3" Target="../media/image34.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2.xml" Type="http://schemas.openxmlformats.org/officeDocument/2006/relationships/notesSlide"/></Relationships>
</file>

<file path=ppt/slides/_rels/slide4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3.xml" Type="http://schemas.openxmlformats.org/officeDocument/2006/relationships/notesSlide"/><Relationship Id="rId3" Target="../media/image35.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4.xml" Type="http://schemas.openxmlformats.org/officeDocument/2006/relationships/notesSlide"/></Relationships>
</file>

<file path=ppt/slides/_rels/slide4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5.xml" Type="http://schemas.openxmlformats.org/officeDocument/2006/relationships/notesSlide"/></Relationships>
</file>

<file path=ppt/slides/_rels/slide4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6.xml" Type="http://schemas.openxmlformats.org/officeDocument/2006/relationships/notesSlid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8.xml" Type="http://schemas.openxmlformats.org/officeDocument/2006/relationships/notesSlide"/><Relationship Id="rId3" Target="../media/image36.png" Type="http://schemas.openxmlformats.org/officeDocument/2006/relationships/image"/><Relationship Id="rId4" Target="../media/hdphoto3.wdp" Type="http://schemas.microsoft.com/office/2007/relationships/hdphoto"/><Relationship Id="rId5" Target="../media/image37.png" Type="http://schemas.openxmlformats.org/officeDocument/2006/relationships/image"/><Relationship Id="rId6" Target="../media/hdphoto4.wdp" Type="http://schemas.microsoft.com/office/2007/relationships/hdphoto"/><Relationship Id="rId7" Target="../media/image38.png" Type="http://schemas.openxmlformats.org/officeDocument/2006/relationships/image"/><Relationship Id="rId8" Target="../media/hdphoto5.wdp" Type="http://schemas.microsoft.com/office/2007/relationships/hdphoto"/></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9.xml" Type="http://schemas.openxmlformats.org/officeDocument/2006/relationships/notesSlide"/><Relationship Id="rId3" Target="../media/image39.png" Type="http://schemas.openxmlformats.org/officeDocument/2006/relationships/image"/><Relationship Id="rId4" Target="../media/image4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5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0.xml" Type="http://schemas.openxmlformats.org/officeDocument/2006/relationships/notesSlide"/><Relationship Id="rId3" Target="../media/image41.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1.xml" Type="http://schemas.openxmlformats.org/officeDocument/2006/relationships/notesSlide"/></Relationships>
</file>

<file path=ppt/slides/_rels/slide5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2.xml" Type="http://schemas.openxmlformats.org/officeDocument/2006/relationships/notesSlide"/></Relationships>
</file>

<file path=ppt/slides/_rels/slide5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3.xml" Type="http://schemas.openxmlformats.org/officeDocument/2006/relationships/notesSlide"/><Relationship Id="rId3" Target="../media/image42.jpeg" Type="http://schemas.openxmlformats.org/officeDocument/2006/relationships/image"/><Relationship Id="rId4" Target="../media/image43.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4.xml" Type="http://schemas.openxmlformats.org/officeDocument/2006/relationships/notesSlide"/><Relationship Id="rId3" Target="../media/image44.jpe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5.xml" Type="http://schemas.openxmlformats.org/officeDocument/2006/relationships/notesSlide"/><Relationship Id="rId3" Target="../media/image45.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6.xml" Type="http://schemas.openxmlformats.org/officeDocument/2006/relationships/notesSlide"/><Relationship Id="rId3" Target="../media/image46.jpeg" Type="http://schemas.openxmlformats.org/officeDocument/2006/relationships/image"/><Relationship Id="rId4" Target="../media/image47.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7.xml" Type="http://schemas.openxmlformats.org/officeDocument/2006/relationships/notesSlide"/></Relationships>
</file>

<file path=ppt/slides/_rels/slide5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8.xml" Type="http://schemas.openxmlformats.org/officeDocument/2006/relationships/notesSlide"/></Relationships>
</file>

<file path=ppt/slides/_rels/slide5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9.xml" Type="http://schemas.openxmlformats.org/officeDocument/2006/relationships/notesSlide"/><Relationship Id="rId3" Target="../media/image4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6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0.xml" Type="http://schemas.openxmlformats.org/officeDocument/2006/relationships/notesSlide"/></Relationships>
</file>

<file path=ppt/slides/_rels/slide6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1.xml" Type="http://schemas.openxmlformats.org/officeDocument/2006/relationships/notesSlide"/><Relationship Id="rId3" Target="../media/image49.jpe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2.xml" Type="http://schemas.openxmlformats.org/officeDocument/2006/relationships/notesSlide"/></Relationships>
</file>

<file path=ppt/slides/_rels/slide6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3.xml" Type="http://schemas.openxmlformats.org/officeDocument/2006/relationships/notesSlide"/><Relationship Id="rId3" Target="../media/image50.png" Type="http://schemas.openxmlformats.org/officeDocument/2006/relationships/image"/><Relationship Id="rId4" Target="../media/hdphoto6.wdp" Type="http://schemas.microsoft.com/office/2007/relationships/hdphoto"/><Relationship Id="rId5" Target="../media/image51.png" Type="http://schemas.openxmlformats.org/officeDocument/2006/relationships/image"/><Relationship Id="rId6" Target="../media/hdphoto7.wdp" Type="http://schemas.microsoft.com/office/2007/relationships/hdphoto"/></Relationships>
</file>

<file path=ppt/slides/_rels/slide6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4.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5.xml" Type="http://schemas.openxmlformats.org/officeDocument/2006/relationships/notesSlide"/></Relationships>
</file>

<file path=ppt/slides/_rels/slide6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6.xml" Type="http://schemas.openxmlformats.org/officeDocument/2006/relationships/notesSlide"/><Relationship Id="rId3" Target="../media/image54.jpe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7.xml" Type="http://schemas.openxmlformats.org/officeDocument/2006/relationships/notesSlide"/></Relationships>
</file>

<file path=ppt/slides/_rels/slide6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8.xml" Type="http://schemas.openxmlformats.org/officeDocument/2006/relationships/notesSlide"/><Relationship Id="rId3" Target="../media/image55.jpeg" Type="http://schemas.openxmlformats.org/officeDocument/2006/relationships/image"/><Relationship Id="rId4" Target="../media/image56.jpeg" Type="http://schemas.openxmlformats.org/officeDocument/2006/relationships/image"/><Relationship Id="rId5" Target="../media/image57.jpe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9.xml" Type="http://schemas.openxmlformats.org/officeDocument/2006/relationships/notesSlide"/><Relationship Id="rId3" Target="../media/image58.jpeg" Type="http://schemas.openxmlformats.org/officeDocument/2006/relationships/image"/><Relationship Id="rId4" Target="../media/image5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7.xml" Type="http://schemas.openxmlformats.org/officeDocument/2006/relationships/notesSlide"/></Relationships>
</file>

<file path=ppt/slides/_rels/slide7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0.xml" Type="http://schemas.openxmlformats.org/officeDocument/2006/relationships/notesSlide"/><Relationship Id="rId3" Target="../media/image60.jpeg" Type="http://schemas.openxmlformats.org/officeDocument/2006/relationships/image"/><Relationship Id="rId4" Target="../media/image61.jpe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1.xml" Type="http://schemas.openxmlformats.org/officeDocument/2006/relationships/notesSlide"/><Relationship Id="rId3" Target="../media/image62.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2.xml" Type="http://schemas.openxmlformats.org/officeDocument/2006/relationships/notesSlide"/><Relationship Id="rId3" Target="../media/image63.jpeg" Type="http://schemas.openxmlformats.org/officeDocument/2006/relationships/image"/><Relationship Id="rId4" Target="../media/image64.jpe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3.xml" Type="http://schemas.openxmlformats.org/officeDocument/2006/relationships/notesSlide"/></Relationships>
</file>

<file path=ppt/slides/_rels/slide7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4.xml" Type="http://schemas.openxmlformats.org/officeDocument/2006/relationships/notesSlide"/></Relationships>
</file>

<file path=ppt/slides/_rels/slide7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5.xml" Type="http://schemas.openxmlformats.org/officeDocument/2006/relationships/notesSlide"/></Relationships>
</file>

<file path=ppt/slides/_rels/slide7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6.xml" Type="http://schemas.openxmlformats.org/officeDocument/2006/relationships/notesSlide"/></Relationships>
</file>

<file path=ppt/slides/_rels/slide7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7.xml" Type="http://schemas.openxmlformats.org/officeDocument/2006/relationships/notesSlide"/></Relationships>
</file>

<file path=ppt/slides/_rels/slide7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8.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668863" y="1916832"/>
            <a:ext cx="8504375" cy="1470025"/>
          </a:xfrm>
        </p:spPr>
        <p:txBody>
          <a:bodyPr/>
          <a:lstStyle/>
          <a:p>
            <a:r>
              <a:rPr lang="ja-JP" altLang="en-US" sz="3600" b="1" dirty="0"/>
              <a:t>現業実施部門の管理者（中間管理職）の</a:t>
            </a:r>
            <a:br>
              <a:rPr lang="en-US" altLang="ja-JP" sz="4800" b="1" dirty="0"/>
            </a:br>
            <a:r>
              <a:rPr lang="ja-JP" altLang="en-US" sz="4800" b="1" dirty="0"/>
              <a:t>　　リスク感受性向上セミナー</a:t>
            </a:r>
            <a:endParaRPr lang="ja-JP" altLang="en-US" sz="4800" dirty="0"/>
          </a:p>
        </p:txBody>
      </p:sp>
      <p:sp>
        <p:nvSpPr>
          <p:cNvPr id="3075" name="Rectangle 6"/>
          <p:cNvSpPr>
            <a:spLocks noGrp="1" noChangeArrowheads="1"/>
          </p:cNvSpPr>
          <p:nvPr>
            <p:ph type="subTitle" idx="1"/>
          </p:nvPr>
        </p:nvSpPr>
        <p:spPr>
          <a:xfrm>
            <a:off x="0" y="4856603"/>
            <a:ext cx="9144000" cy="1440160"/>
          </a:xfrm>
        </p:spPr>
        <p:txBody>
          <a:bodyPr/>
          <a:lstStyle/>
          <a:p>
            <a:pPr eaLnBrk="1" hangingPunct="1"/>
            <a:r>
              <a:rPr lang="ja-JP" altLang="en-US" dirty="0">
                <a:latin typeface="ＭＳ Ｐゴシック" charset="-128"/>
              </a:rPr>
              <a:t>国土交通省 大臣官房</a:t>
            </a:r>
          </a:p>
          <a:p>
            <a:pPr eaLnBrk="1" hangingPunct="1">
              <a:spcBef>
                <a:spcPct val="0"/>
              </a:spcBef>
            </a:pPr>
            <a:r>
              <a:rPr lang="ja-JP" altLang="en-US" dirty="0">
                <a:latin typeface="ＭＳ Ｐゴシック" charset="-128"/>
              </a:rPr>
              <a:t>運輸安全監理官室</a:t>
            </a:r>
          </a:p>
        </p:txBody>
      </p:sp>
    </p:spTree>
    <p:extLst>
      <p:ext uri="{BB962C8B-B14F-4D97-AF65-F5344CB8AC3E}">
        <p14:creationId xmlns:p14="http://schemas.microsoft.com/office/powerpoint/2010/main" val="3673779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468560" y="2996952"/>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リスク感受性を学ぶ前に、</a:t>
            </a:r>
            <a:endParaRPr lang="en-US" altLang="ja-JP"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ヒューマンエラーを理解する。</a:t>
            </a:r>
          </a:p>
        </p:txBody>
      </p:sp>
    </p:spTree>
    <p:extLst>
      <p:ext uri="{BB962C8B-B14F-4D97-AF65-F5344CB8AC3E}">
        <p14:creationId xmlns:p14="http://schemas.microsoft.com/office/powerpoint/2010/main" val="210806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21" y="194168"/>
            <a:ext cx="7740352" cy="476250"/>
          </a:xfrm>
        </p:spPr>
        <p:txBody>
          <a:bodyPr/>
          <a:lstStyle/>
          <a:p>
            <a:r>
              <a:rPr lang="ja-JP" altLang="en-US" sz="3200" b="1" dirty="0"/>
              <a:t>ヒューマンエラーの種類と事故防止</a:t>
            </a:r>
            <a:endParaRPr kumimoji="1" lang="ja-JP" altLang="en-US" sz="3200" b="1" dirty="0"/>
          </a:p>
        </p:txBody>
      </p:sp>
      <p:grpSp>
        <p:nvGrpSpPr>
          <p:cNvPr id="4" name="グループ化 3"/>
          <p:cNvGrpSpPr/>
          <p:nvPr/>
        </p:nvGrpSpPr>
        <p:grpSpPr>
          <a:xfrm>
            <a:off x="178780" y="1196751"/>
            <a:ext cx="8721967" cy="5223101"/>
            <a:chOff x="178780" y="1036031"/>
            <a:chExt cx="8721967" cy="5383822"/>
          </a:xfrm>
        </p:grpSpPr>
        <p:sp>
          <p:nvSpPr>
            <p:cNvPr id="5" name="AutoShape 2"/>
            <p:cNvSpPr>
              <a:spLocks noChangeArrowheads="1"/>
            </p:cNvSpPr>
            <p:nvPr/>
          </p:nvSpPr>
          <p:spPr bwMode="auto">
            <a:xfrm>
              <a:off x="252047" y="4226172"/>
              <a:ext cx="8648700" cy="2193681"/>
            </a:xfrm>
            <a:prstGeom prst="roundRect">
              <a:avLst>
                <a:gd name="adj" fmla="val 16667"/>
              </a:avLst>
            </a:prstGeom>
            <a:solidFill>
              <a:srgbClr val="CCFFFF">
                <a:alpha val="45097"/>
              </a:srgbClr>
            </a:solidFill>
            <a:ln w="9525">
              <a:solidFill>
                <a:srgbClr val="008000"/>
              </a:solidFill>
              <a:round/>
              <a:headEnd/>
              <a:tailEnd/>
            </a:ln>
          </p:spPr>
          <p:txBody>
            <a:bodyPr lIns="84397" tIns="42199" rIns="84397" bIns="42199" anchor="ctr"/>
            <a:lstStyle/>
            <a:p>
              <a:pPr algn="ctr"/>
              <a:endParaRPr lang="en-US" altLang="ja-JP" sz="1663" b="1" dirty="0">
                <a:solidFill>
                  <a:srgbClr val="808080"/>
                </a:solidFill>
                <a:latin typeface="Arial" charset="0"/>
              </a:endParaRPr>
            </a:p>
            <a:p>
              <a:pPr algn="ctr"/>
              <a:endParaRPr lang="en-US" altLang="ja-JP" sz="1663" b="1" dirty="0">
                <a:solidFill>
                  <a:srgbClr val="808080"/>
                </a:solidFill>
                <a:latin typeface="Arial" charset="0"/>
              </a:endParaRPr>
            </a:p>
            <a:p>
              <a:endParaRPr lang="en-US" altLang="ja-JP" sz="1663" b="1" dirty="0">
                <a:solidFill>
                  <a:srgbClr val="808080"/>
                </a:solidFill>
                <a:latin typeface="Arial" charset="0"/>
              </a:endParaRPr>
            </a:p>
            <a:p>
              <a:pPr algn="ctr"/>
              <a:endParaRPr lang="en-US" altLang="ja-JP" sz="1663" b="1" dirty="0">
                <a:solidFill>
                  <a:srgbClr val="808080"/>
                </a:solidFill>
                <a:latin typeface="Arial" charset="0"/>
              </a:endParaRPr>
            </a:p>
          </p:txBody>
        </p:sp>
        <p:sp>
          <p:nvSpPr>
            <p:cNvPr id="6" name="AutoShape 5"/>
            <p:cNvSpPr>
              <a:spLocks noChangeArrowheads="1"/>
            </p:cNvSpPr>
            <p:nvPr/>
          </p:nvSpPr>
          <p:spPr bwMode="auto">
            <a:xfrm>
              <a:off x="178780" y="1036031"/>
              <a:ext cx="8714643" cy="2259623"/>
            </a:xfrm>
            <a:prstGeom prst="roundRect">
              <a:avLst>
                <a:gd name="adj" fmla="val 16667"/>
              </a:avLst>
            </a:prstGeom>
            <a:solidFill>
              <a:srgbClr val="CCFFFF">
                <a:alpha val="38823"/>
              </a:srgbClr>
            </a:solidFill>
            <a:ln w="9525">
              <a:solidFill>
                <a:srgbClr val="008000"/>
              </a:solidFill>
              <a:round/>
              <a:headEnd/>
              <a:tailEnd/>
            </a:ln>
          </p:spPr>
          <p:txBody>
            <a:bodyPr lIns="84397" tIns="42199" rIns="84397" bIns="42199" anchor="ctr"/>
            <a:lstStyle/>
            <a:p>
              <a:pPr algn="ctr"/>
              <a:endParaRPr lang="en-US" altLang="ja-JP" sz="1663" b="1">
                <a:solidFill>
                  <a:srgbClr val="808080"/>
                </a:solidFill>
                <a:latin typeface="Arial" charset="0"/>
              </a:endParaRPr>
            </a:p>
            <a:p>
              <a:pPr algn="ctr"/>
              <a:endParaRPr lang="en-US" altLang="ja-JP" sz="1663" b="1">
                <a:solidFill>
                  <a:srgbClr val="808080"/>
                </a:solidFill>
                <a:latin typeface="Arial" charset="0"/>
              </a:endParaRPr>
            </a:p>
            <a:p>
              <a:endParaRPr lang="en-US" altLang="ja-JP" sz="1663" b="1">
                <a:solidFill>
                  <a:srgbClr val="808080"/>
                </a:solidFill>
                <a:latin typeface="Arial" charset="0"/>
              </a:endParaRPr>
            </a:p>
            <a:p>
              <a:pPr algn="ctr"/>
              <a:endParaRPr lang="en-US" altLang="ja-JP" sz="1663" b="1">
                <a:solidFill>
                  <a:srgbClr val="808080"/>
                </a:solidFill>
                <a:latin typeface="Arial" charset="0"/>
              </a:endParaRPr>
            </a:p>
          </p:txBody>
        </p:sp>
        <p:sp>
          <p:nvSpPr>
            <p:cNvPr id="7" name="Rectangle 6"/>
            <p:cNvSpPr>
              <a:spLocks noChangeArrowheads="1"/>
            </p:cNvSpPr>
            <p:nvPr/>
          </p:nvSpPr>
          <p:spPr bwMode="auto">
            <a:xfrm>
              <a:off x="468924" y="1235323"/>
              <a:ext cx="4834304" cy="398585"/>
            </a:xfrm>
            <a:prstGeom prst="rect">
              <a:avLst/>
            </a:prstGeom>
            <a:solidFill>
              <a:schemeClr val="bg1"/>
            </a:solidFill>
            <a:ln w="9525">
              <a:solidFill>
                <a:schemeClr val="bg2"/>
              </a:solidFill>
              <a:miter lim="800000"/>
              <a:headEnd/>
              <a:tailEnd/>
            </a:ln>
          </p:spPr>
          <p:txBody>
            <a:bodyPr wrap="none" anchor="ctr"/>
            <a:lstStyle/>
            <a:p>
              <a:pPr algn="ctr"/>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「ヒューマンエラー」には２種類ある</a:t>
              </a:r>
              <a:endPar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AutoShape 7"/>
            <p:cNvSpPr>
              <a:spLocks noChangeArrowheads="1"/>
            </p:cNvSpPr>
            <p:nvPr/>
          </p:nvSpPr>
          <p:spPr bwMode="auto">
            <a:xfrm rot="5400000">
              <a:off x="2361470" y="2752729"/>
              <a:ext cx="531935" cy="201636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sz="1477"/>
            </a:p>
          </p:txBody>
        </p:sp>
        <p:sp>
          <p:nvSpPr>
            <p:cNvPr id="9" name="AutoShape 8"/>
            <p:cNvSpPr>
              <a:spLocks noChangeArrowheads="1"/>
            </p:cNvSpPr>
            <p:nvPr/>
          </p:nvSpPr>
          <p:spPr bwMode="auto">
            <a:xfrm>
              <a:off x="395658" y="1767258"/>
              <a:ext cx="4104543" cy="1397977"/>
            </a:xfrm>
            <a:prstGeom prst="roundRect">
              <a:avLst>
                <a:gd name="adj" fmla="val 16667"/>
              </a:avLst>
            </a:prstGeom>
            <a:solidFill>
              <a:schemeClr val="bg1">
                <a:alpha val="47842"/>
              </a:schemeClr>
            </a:solidFill>
            <a:ln w="9525">
              <a:solidFill>
                <a:schemeClr val="bg2"/>
              </a:solidFill>
              <a:round/>
              <a:headEnd/>
              <a:tailEnd/>
            </a:ln>
          </p:spPr>
          <p:txBody>
            <a:bodyPr wrap="none" anchor="ctr"/>
            <a:lstStyle/>
            <a:p>
              <a: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t>　　うっかりミスや錯覚等により</a:t>
              </a:r>
              <a:b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63" b="1">
                  <a:solidFill>
                    <a:srgbClr val="FF0000"/>
                  </a:solidFill>
                  <a:latin typeface="Meiryo UI" panose="020B0604030504040204" pitchFamily="50" charset="-128"/>
                  <a:ea typeface="Meiryo UI" panose="020B0604030504040204" pitchFamily="50" charset="-128"/>
                  <a:cs typeface="Meiryo UI" panose="020B0604030504040204" pitchFamily="50" charset="-128"/>
                </a:rPr>
                <a:t>「意図せず」</a:t>
              </a:r>
              <a: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t>に行ってしまうもの</a:t>
              </a:r>
              <a:endParaRPr lang="en-US" altLang="ja-JP" sz="1663"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63" b="1">
                  <a:solidFill>
                    <a:srgbClr val="FF0000"/>
                  </a:solidFill>
                  <a:latin typeface="Meiryo UI" panose="020B0604030504040204" pitchFamily="50" charset="-128"/>
                  <a:ea typeface="Meiryo UI" panose="020B0604030504040204" pitchFamily="50" charset="-128"/>
                  <a:cs typeface="Meiryo UI" panose="020B0604030504040204" pitchFamily="50" charset="-128"/>
                </a:rPr>
                <a:t>　　（うっかりミス　ぽかミス）</a:t>
              </a:r>
              <a:b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br>
              <a:br>
                <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ja-JP" altLang="en-US" sz="1663"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AutoShape 9"/>
            <p:cNvSpPr>
              <a:spLocks noChangeArrowheads="1"/>
            </p:cNvSpPr>
            <p:nvPr/>
          </p:nvSpPr>
          <p:spPr bwMode="auto">
            <a:xfrm>
              <a:off x="4787413" y="1767258"/>
              <a:ext cx="3905251" cy="1397977"/>
            </a:xfrm>
            <a:prstGeom prst="roundRect">
              <a:avLst>
                <a:gd name="adj" fmla="val 16667"/>
              </a:avLst>
            </a:prstGeom>
            <a:solidFill>
              <a:schemeClr val="bg1">
                <a:alpha val="50195"/>
              </a:schemeClr>
            </a:solidFill>
            <a:ln w="9525">
              <a:solidFill>
                <a:schemeClr val="bg2"/>
              </a:solidFill>
              <a:round/>
              <a:headEnd/>
              <a:tailEnd/>
            </a:ln>
          </p:spPr>
          <p:txBody>
            <a:bodyPr wrap="none" anchor="ctr"/>
            <a:lstStyle/>
            <a:p>
              <a:pPr algn="ctr"/>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行為者がその行為に伴う「リスク」</a:t>
              </a:r>
            </a:p>
            <a:p>
              <a:pPr algn="ctr"/>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を認識しながら</a:t>
              </a:r>
              <a:r>
                <a:rPr lang="ja-JP" altLang="en-US" sz="1663"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「意図的に」</a:t>
              </a:r>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行うもの</a:t>
              </a:r>
            </a:p>
            <a:p>
              <a:pPr algn="ctr"/>
              <a:endPar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Text Box 10"/>
            <p:cNvSpPr txBox="1">
              <a:spLocks noChangeArrowheads="1"/>
            </p:cNvSpPr>
            <p:nvPr/>
          </p:nvSpPr>
          <p:spPr bwMode="auto">
            <a:xfrm>
              <a:off x="492844" y="4289148"/>
              <a:ext cx="5772734" cy="433196"/>
            </a:xfrm>
            <a:prstGeom prst="rect">
              <a:avLst/>
            </a:prstGeom>
            <a:noFill/>
            <a:ln w="9525">
              <a:noFill/>
              <a:miter lim="800000"/>
              <a:headEnd/>
              <a:tailEnd/>
            </a:ln>
          </p:spPr>
          <p:txBody>
            <a:bodyPr wrap="none">
              <a:spAutoFit/>
            </a:bodyPr>
            <a:lstStyle/>
            <a:p>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ヒューマンエラーによる事故を防止するためには</a:t>
              </a:r>
              <a:r>
                <a:rPr lang="en-US" altLang="ja-JP"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AutoShape 13"/>
            <p:cNvSpPr>
              <a:spLocks noChangeArrowheads="1"/>
            </p:cNvSpPr>
            <p:nvPr/>
          </p:nvSpPr>
          <p:spPr bwMode="auto">
            <a:xfrm>
              <a:off x="611067" y="2700707"/>
              <a:ext cx="3672255" cy="398585"/>
            </a:xfrm>
            <a:prstGeom prst="roundRect">
              <a:avLst>
                <a:gd name="adj" fmla="val 16667"/>
              </a:avLst>
            </a:prstGeom>
            <a:solidFill>
              <a:schemeClr val="bg1"/>
            </a:solidFill>
            <a:ln w="9525">
              <a:solidFill>
                <a:schemeClr val="bg2"/>
              </a:solidFill>
              <a:round/>
              <a:headEnd/>
              <a:tailEnd/>
            </a:ln>
          </p:spPr>
          <p:txBody>
            <a:bodyPr wrap="none" anchor="ctr"/>
            <a:lstStyle/>
            <a:p>
              <a:pPr algn="ctr"/>
              <a:r>
                <a:rPr lang="ja-JP" altLang="en-US" sz="2215"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狭義のヒューマンエラー</a:t>
              </a:r>
            </a:p>
          </p:txBody>
        </p:sp>
        <p:sp>
          <p:nvSpPr>
            <p:cNvPr id="14" name="AutoShape 14"/>
            <p:cNvSpPr>
              <a:spLocks noChangeArrowheads="1"/>
            </p:cNvSpPr>
            <p:nvPr/>
          </p:nvSpPr>
          <p:spPr bwMode="auto">
            <a:xfrm>
              <a:off x="4932487" y="2700707"/>
              <a:ext cx="3672255" cy="398585"/>
            </a:xfrm>
            <a:prstGeom prst="roundRect">
              <a:avLst>
                <a:gd name="adj" fmla="val 16667"/>
              </a:avLst>
            </a:prstGeom>
            <a:solidFill>
              <a:schemeClr val="bg1"/>
            </a:solidFill>
            <a:ln w="9525">
              <a:solidFill>
                <a:schemeClr val="bg2"/>
              </a:solidFill>
              <a:round/>
              <a:headEnd/>
              <a:tailEnd/>
            </a:ln>
          </p:spPr>
          <p:txBody>
            <a:bodyPr wrap="none" anchor="ctr"/>
            <a:lstStyle/>
            <a:p>
              <a:pPr algn="ctr"/>
              <a:r>
                <a:rPr lang="ja-JP" altLang="en-US" sz="2215"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不安全行動</a:t>
              </a:r>
            </a:p>
          </p:txBody>
        </p:sp>
        <p:sp>
          <p:nvSpPr>
            <p:cNvPr id="15" name="AutoShape 15"/>
            <p:cNvSpPr>
              <a:spLocks noChangeArrowheads="1"/>
            </p:cNvSpPr>
            <p:nvPr/>
          </p:nvSpPr>
          <p:spPr bwMode="auto">
            <a:xfrm rot="5400000">
              <a:off x="6250600" y="2752729"/>
              <a:ext cx="531935" cy="201636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sz="1477"/>
            </a:p>
          </p:txBody>
        </p:sp>
      </p:grpSp>
      <p:sp>
        <p:nvSpPr>
          <p:cNvPr id="18" name="AutoShape 3"/>
          <p:cNvSpPr>
            <a:spLocks noChangeArrowheads="1"/>
          </p:cNvSpPr>
          <p:nvPr/>
        </p:nvSpPr>
        <p:spPr bwMode="auto">
          <a:xfrm>
            <a:off x="4535317" y="4804579"/>
            <a:ext cx="4205655" cy="1516673"/>
          </a:xfrm>
          <a:prstGeom prst="roundRect">
            <a:avLst>
              <a:gd name="adj" fmla="val 16667"/>
            </a:avLst>
          </a:prstGeom>
          <a:solidFill>
            <a:schemeClr val="bg1"/>
          </a:solidFill>
          <a:ln w="9525">
            <a:solidFill>
              <a:schemeClr val="bg2"/>
            </a:solidFill>
            <a:round/>
            <a:headEnd/>
            <a:tailEnd/>
          </a:ln>
        </p:spPr>
        <p:txBody>
          <a:bodyPr wrap="none" anchor="ctr"/>
          <a:lstStyle/>
          <a:p>
            <a:pPr algn="ctr"/>
            <a:endParaRPr lang="ja-JP" altLang="ja-JP" sz="2215" b="1">
              <a:solidFill>
                <a:srgbClr val="000000"/>
              </a:solidFill>
              <a:latin typeface="Arial" charset="0"/>
            </a:endParaRPr>
          </a:p>
        </p:txBody>
      </p:sp>
      <p:sp>
        <p:nvSpPr>
          <p:cNvPr id="16" name="Text Box 11"/>
          <p:cNvSpPr txBox="1">
            <a:spLocks noChangeArrowheads="1"/>
          </p:cNvSpPr>
          <p:nvPr/>
        </p:nvSpPr>
        <p:spPr bwMode="auto">
          <a:xfrm>
            <a:off x="4593866" y="4824850"/>
            <a:ext cx="4032739" cy="1485022"/>
          </a:xfrm>
          <a:prstGeom prst="rect">
            <a:avLst/>
          </a:prstGeom>
          <a:noFill/>
          <a:ln w="9525">
            <a:noFill/>
            <a:miter lim="800000"/>
            <a:headEnd/>
            <a:tailEnd/>
          </a:ln>
        </p:spPr>
        <p:txBody>
          <a:bodyPr>
            <a:spAutoFit/>
          </a:bodyPr>
          <a:lstStyle/>
          <a:p>
            <a:pPr>
              <a:defRPr/>
            </a:pPr>
            <a:endPar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66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行為者が「不安全行動」を行わないように</a:t>
            </a:r>
            <a:endParaRPr lang="en-US" altLang="ja-JP" sz="166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663"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する対策</a:t>
            </a:r>
          </a:p>
          <a:p>
            <a:pPr>
              <a:defRPr/>
            </a:pPr>
            <a:endParaRPr lang="en-US" altLang="ja-JP" sz="73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73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215" b="1" dirty="0">
                <a:solidFill>
                  <a:srgbClr val="33339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31" b="1" dirty="0">
                <a:solidFill>
                  <a:srgbClr val="333399"/>
                </a:solidFill>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3323" b="1" dirty="0">
                <a:solidFill>
                  <a:srgbClr val="333399"/>
                </a:solidFill>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3323" b="1" dirty="0">
                <a:solidFill>
                  <a:srgbClr val="FF0000"/>
                </a:solidFill>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安全文化の醸成</a:t>
            </a:r>
          </a:p>
        </p:txBody>
      </p:sp>
      <p:sp>
        <p:nvSpPr>
          <p:cNvPr id="19" name="AutoShape 4"/>
          <p:cNvSpPr>
            <a:spLocks noChangeArrowheads="1"/>
          </p:cNvSpPr>
          <p:nvPr/>
        </p:nvSpPr>
        <p:spPr bwMode="auto">
          <a:xfrm>
            <a:off x="435154" y="4792527"/>
            <a:ext cx="3742592" cy="1526931"/>
          </a:xfrm>
          <a:prstGeom prst="roundRect">
            <a:avLst>
              <a:gd name="adj" fmla="val 16667"/>
            </a:avLst>
          </a:prstGeom>
          <a:solidFill>
            <a:schemeClr val="bg1"/>
          </a:solidFill>
          <a:ln w="9525">
            <a:solidFill>
              <a:schemeClr val="bg2"/>
            </a:solidFill>
            <a:round/>
            <a:headEnd/>
            <a:tailEnd/>
          </a:ln>
        </p:spPr>
        <p:txBody>
          <a:bodyPr wrap="none" anchor="ctr"/>
          <a:lstStyle/>
          <a:p>
            <a:pPr algn="ctr"/>
            <a:endParaRPr lang="ja-JP" altLang="ja-JP" sz="2215" b="1">
              <a:solidFill>
                <a:srgbClr val="000000"/>
              </a:solidFill>
              <a:latin typeface="Arial" charset="0"/>
            </a:endParaRPr>
          </a:p>
        </p:txBody>
      </p:sp>
      <p:sp>
        <p:nvSpPr>
          <p:cNvPr id="17" name="Text Box 12"/>
          <p:cNvSpPr txBox="1">
            <a:spLocks noChangeArrowheads="1"/>
          </p:cNvSpPr>
          <p:nvPr/>
        </p:nvSpPr>
        <p:spPr bwMode="auto">
          <a:xfrm>
            <a:off x="549521" y="4709749"/>
            <a:ext cx="3642947" cy="1939698"/>
          </a:xfrm>
          <a:prstGeom prst="rect">
            <a:avLst/>
          </a:prstGeom>
          <a:noFill/>
          <a:ln w="9525">
            <a:noFill/>
            <a:miter lim="800000"/>
            <a:headEnd/>
            <a:tailEnd/>
          </a:ln>
        </p:spPr>
        <p:txBody>
          <a:bodyPr>
            <a:spAutoFit/>
          </a:bodyPr>
          <a:lstStyle/>
          <a:p>
            <a:endParaRPr lang="en-US" altLang="ja-JP" sz="92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狭義の「ヒューマンエラー」を</a:t>
            </a:r>
          </a:p>
          <a:p>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極力減少させる人間工学等を</a:t>
            </a:r>
          </a:p>
          <a:p>
            <a:r>
              <a:rPr lang="ja-JP" altLang="en-US"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活かしたシステム作り</a:t>
            </a:r>
            <a:endParaRPr lang="en-US" altLang="ja-JP" sz="1663"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43254" indent="-243254"/>
            <a:r>
              <a:rPr lang="ja-JP" altLang="en-US" sz="2031" b="1" dirty="0">
                <a:solidFill>
                  <a:srgbClr val="33339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2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システム（設備、手順）で　　　</a:t>
            </a:r>
            <a:endParaRPr lang="en-US" altLang="ja-JP" sz="22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43254" indent="-243254"/>
            <a:r>
              <a:rPr lang="ja-JP" altLang="en-US" sz="22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カバー</a:t>
            </a:r>
          </a:p>
          <a:p>
            <a:endParaRPr lang="ja-JP" altLang="en-US" sz="1663"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11</a:t>
            </a:fld>
            <a:endParaRPr lang="en-US" altLang="ja-JP"/>
          </a:p>
        </p:txBody>
      </p:sp>
    </p:spTree>
    <p:extLst>
      <p:ext uri="{BB962C8B-B14F-4D97-AF65-F5344CB8AC3E}">
        <p14:creationId xmlns:p14="http://schemas.microsoft.com/office/powerpoint/2010/main" val="203692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チャンネルボタン"/>
          <p:cNvPicPr>
            <a:picLocks noChangeAspect="1" noChangeArrowheads="1"/>
          </p:cNvPicPr>
          <p:nvPr/>
        </p:nvPicPr>
        <p:blipFill>
          <a:blip r:embed="rId3" cstate="print"/>
          <a:srcRect/>
          <a:stretch>
            <a:fillRect/>
          </a:stretch>
        </p:blipFill>
        <p:spPr bwMode="auto">
          <a:xfrm>
            <a:off x="394191" y="1232098"/>
            <a:ext cx="6194033" cy="5005755"/>
          </a:xfrm>
          <a:prstGeom prst="rect">
            <a:avLst/>
          </a:prstGeom>
          <a:noFill/>
          <a:ln w="9525">
            <a:noFill/>
            <a:miter lim="800000"/>
            <a:headEnd/>
            <a:tailEnd/>
          </a:ln>
        </p:spPr>
      </p:pic>
      <p:sp>
        <p:nvSpPr>
          <p:cNvPr id="2" name="タイトル 1"/>
          <p:cNvSpPr>
            <a:spLocks noGrp="1"/>
          </p:cNvSpPr>
          <p:nvPr>
            <p:ph type="title"/>
          </p:nvPr>
        </p:nvSpPr>
        <p:spPr>
          <a:xfrm>
            <a:off x="45084" y="238188"/>
            <a:ext cx="8196087" cy="476250"/>
          </a:xfrm>
        </p:spPr>
        <p:txBody>
          <a:bodyPr/>
          <a:lstStyle/>
          <a:p>
            <a:r>
              <a:rPr lang="ja-JP" altLang="en-US" sz="3200" b="1" dirty="0"/>
              <a:t>狭義のヒューマンエラーとは</a:t>
            </a:r>
            <a:endParaRPr kumimoji="1" lang="ja-JP" altLang="en-US" sz="3200" b="1" dirty="0"/>
          </a:p>
        </p:txBody>
      </p:sp>
      <p:grpSp>
        <p:nvGrpSpPr>
          <p:cNvPr id="4" name="グループ化 3"/>
          <p:cNvGrpSpPr/>
          <p:nvPr/>
        </p:nvGrpSpPr>
        <p:grpSpPr>
          <a:xfrm>
            <a:off x="394191" y="1112749"/>
            <a:ext cx="8714313" cy="5636549"/>
            <a:chOff x="87927" y="964568"/>
            <a:chExt cx="6209181" cy="5636549"/>
          </a:xfrm>
        </p:grpSpPr>
        <p:sp>
          <p:nvSpPr>
            <p:cNvPr id="13" name="テキスト ボックス 12"/>
            <p:cNvSpPr txBox="1">
              <a:spLocks noChangeArrowheads="1"/>
            </p:cNvSpPr>
            <p:nvPr/>
          </p:nvSpPr>
          <p:spPr bwMode="auto">
            <a:xfrm>
              <a:off x="87927" y="6309947"/>
              <a:ext cx="6068249"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出典：早稲田大学　工学博士　小松原　明哲　教授による講義資料より引用</a:t>
              </a:r>
            </a:p>
          </p:txBody>
        </p:sp>
        <p:sp>
          <p:nvSpPr>
            <p:cNvPr id="14" name="角丸四角形吹き出し 13"/>
            <p:cNvSpPr/>
            <p:nvPr/>
          </p:nvSpPr>
          <p:spPr>
            <a:xfrm>
              <a:off x="4525472" y="4259287"/>
              <a:ext cx="1771636" cy="2145268"/>
            </a:xfrm>
            <a:prstGeom prst="wedgeRoundRectCallout">
              <a:avLst>
                <a:gd name="adj1" fmla="val -103362"/>
                <a:gd name="adj2" fmla="val -112430"/>
                <a:gd name="adj3" fmla="val 16667"/>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人間特性に</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合わせた設備</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ヒューマンエラー防止</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に効果が</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p>
          </p:txBody>
        </p:sp>
        <p:sp>
          <p:nvSpPr>
            <p:cNvPr id="15" name="角丸四角形吹き出し 14"/>
            <p:cNvSpPr/>
            <p:nvPr/>
          </p:nvSpPr>
          <p:spPr>
            <a:xfrm>
              <a:off x="4525472" y="964568"/>
              <a:ext cx="1771636" cy="1736646"/>
            </a:xfrm>
            <a:prstGeom prst="wedgeRoundRectCallout">
              <a:avLst>
                <a:gd name="adj1" fmla="val -230088"/>
                <a:gd name="adj2" fmla="val -4302"/>
                <a:gd name="adj3" fmla="val 16667"/>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ボタンが</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見にくい、押しにくい</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→押し間違えの</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ヒューマンエラ－</a:t>
              </a:r>
            </a:p>
          </p:txBody>
        </p:sp>
      </p:gr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12</a:t>
            </a:fld>
            <a:endParaRPr lang="en-US" altLang="ja-JP"/>
          </a:p>
        </p:txBody>
      </p:sp>
    </p:spTree>
    <p:extLst>
      <p:ext uri="{BB962C8B-B14F-4D97-AF65-F5344CB8AC3E}">
        <p14:creationId xmlns:p14="http://schemas.microsoft.com/office/powerpoint/2010/main" val="586385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98392"/>
            <a:ext cx="7740352" cy="476250"/>
          </a:xfrm>
        </p:spPr>
        <p:txBody>
          <a:bodyPr/>
          <a:lstStyle/>
          <a:p>
            <a:r>
              <a:rPr lang="en-US" altLang="ja-JP" sz="3200" b="1" dirty="0"/>
              <a:t>【</a:t>
            </a:r>
            <a:r>
              <a:rPr lang="ja-JP" altLang="en-US" sz="3200" b="1" dirty="0"/>
              <a:t>参考</a:t>
            </a:r>
            <a:r>
              <a:rPr lang="en-US" altLang="ja-JP" sz="3200" b="1" dirty="0"/>
              <a:t>】</a:t>
            </a:r>
            <a:r>
              <a:rPr lang="ja-JP" altLang="en-US" sz="3200" b="1" dirty="0"/>
              <a:t>加齢による視覚機能の低下</a:t>
            </a:r>
          </a:p>
        </p:txBody>
      </p:sp>
      <p:sp>
        <p:nvSpPr>
          <p:cNvPr id="13" name="テキスト ボックス 12"/>
          <p:cNvSpPr txBox="1"/>
          <p:nvPr/>
        </p:nvSpPr>
        <p:spPr>
          <a:xfrm>
            <a:off x="3982490" y="5388512"/>
            <a:ext cx="1683071" cy="433196"/>
          </a:xfrm>
          <a:prstGeom prst="rect">
            <a:avLst/>
          </a:prstGeom>
          <a:solidFill>
            <a:schemeClr val="bg1"/>
          </a:solidFill>
        </p:spPr>
        <p:txBody>
          <a:bodyPr wrap="square" rtlCol="0">
            <a:spAutoFit/>
          </a:bodyPr>
          <a:lstStyle/>
          <a:p>
            <a:r>
              <a:rPr lang="ja-JP" altLang="en-US" sz="2215" dirty="0">
                <a:latin typeface="Meiryo UI" panose="020B0604030504040204" pitchFamily="50" charset="-128"/>
                <a:ea typeface="Meiryo UI" panose="020B0604030504040204" pitchFamily="50" charset="-128"/>
                <a:cs typeface="Meiryo UI" panose="020B0604030504040204" pitchFamily="50" charset="-128"/>
              </a:rPr>
              <a:t>年齢（歳）</a:t>
            </a:r>
          </a:p>
        </p:txBody>
      </p:sp>
      <p:sp>
        <p:nvSpPr>
          <p:cNvPr id="14" name="テキスト ボックス 13"/>
          <p:cNvSpPr txBox="1"/>
          <p:nvPr/>
        </p:nvSpPr>
        <p:spPr>
          <a:xfrm>
            <a:off x="0" y="5859332"/>
            <a:ext cx="5801588" cy="490904"/>
          </a:xfrm>
          <a:prstGeom prst="rect">
            <a:avLst/>
          </a:prstGeom>
          <a:noFill/>
        </p:spPr>
        <p:txBody>
          <a:bodyPr wrap="none" rtlCol="0">
            <a:spAutoFit/>
          </a:bodyPr>
          <a:lstStyle/>
          <a:p>
            <a:pPr algn="ctr"/>
            <a:r>
              <a:rPr lang="en-US" altLang="ja-JP"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歳以降、視覚機能が低下していく　</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2"/>
          <p:cNvSpPr txBox="1">
            <a:spLocks noChangeArrowheads="1"/>
          </p:cNvSpPr>
          <p:nvPr/>
        </p:nvSpPr>
        <p:spPr bwMode="auto">
          <a:xfrm>
            <a:off x="4487100" y="6473285"/>
            <a:ext cx="5557508"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出典：（独）自動車事故対策機構　適性診断票より引用</a:t>
            </a:r>
          </a:p>
        </p:txBody>
      </p:sp>
      <p:pic>
        <p:nvPicPr>
          <p:cNvPr id="3" name="図 2"/>
          <p:cNvPicPr>
            <a:picLocks noChangeAspect="1"/>
          </p:cNvPicPr>
          <p:nvPr/>
        </p:nvPicPr>
        <p:blipFill rotWithShape="1">
          <a:blip r:embed="rId3"/>
          <a:srcRect l="35038" t="23387" r="52362" b="47198"/>
          <a:stretch/>
        </p:blipFill>
        <p:spPr>
          <a:xfrm>
            <a:off x="4960415" y="1595636"/>
            <a:ext cx="450771" cy="469202"/>
          </a:xfrm>
          <a:prstGeom prst="rect">
            <a:avLst/>
          </a:prstGeom>
        </p:spPr>
      </p:pic>
      <p:grpSp>
        <p:nvGrpSpPr>
          <p:cNvPr id="15" name="グループ化 14"/>
          <p:cNvGrpSpPr/>
          <p:nvPr/>
        </p:nvGrpSpPr>
        <p:grpSpPr>
          <a:xfrm>
            <a:off x="611560" y="1095465"/>
            <a:ext cx="8075240" cy="4264826"/>
            <a:chOff x="611560" y="1095465"/>
            <a:chExt cx="8075240" cy="4264826"/>
          </a:xfrm>
        </p:grpSpPr>
        <p:grpSp>
          <p:nvGrpSpPr>
            <p:cNvPr id="4" name="グループ化 3"/>
            <p:cNvGrpSpPr/>
            <p:nvPr/>
          </p:nvGrpSpPr>
          <p:grpSpPr>
            <a:xfrm>
              <a:off x="611560" y="1095465"/>
              <a:ext cx="8075240" cy="4264826"/>
              <a:chOff x="1041771" y="1195758"/>
              <a:chExt cx="7645029" cy="4264826"/>
            </a:xfrm>
          </p:grpSpPr>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540" t="37326" r="5382" b="4787"/>
              <a:stretch/>
            </p:blipFill>
            <p:spPr bwMode="auto">
              <a:xfrm>
                <a:off x="1412911" y="1195758"/>
                <a:ext cx="7273889" cy="426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rot="2942010">
                <a:off x="4514386" y="3430500"/>
                <a:ext cx="3190982" cy="539835"/>
              </a:xfrm>
              <a:prstGeom prst="rightArrow">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7" name="テキスト ボックス 6"/>
              <p:cNvSpPr txBox="1"/>
              <p:nvPr/>
            </p:nvSpPr>
            <p:spPr>
              <a:xfrm>
                <a:off x="1041771" y="1785095"/>
                <a:ext cx="332345" cy="433196"/>
              </a:xfrm>
              <a:prstGeom prst="rect">
                <a:avLst/>
              </a:prstGeom>
              <a:noFill/>
            </p:spPr>
            <p:txBody>
              <a:bodyPr wrap="square" rtlCol="0">
                <a:spAutoFit/>
              </a:bodyPr>
              <a:lstStyle/>
              <a:p>
                <a:r>
                  <a:rPr lang="ja-JP" altLang="en-US" sz="2215" dirty="0">
                    <a:latin typeface="Meiryo UI" panose="020B0604030504040204" pitchFamily="50" charset="-128"/>
                    <a:ea typeface="Meiryo UI" panose="020B0604030504040204" pitchFamily="50" charset="-128"/>
                    <a:cs typeface="Meiryo UI" panose="020B0604030504040204" pitchFamily="50" charset="-128"/>
                  </a:rPr>
                  <a:t>高</a:t>
                </a:r>
              </a:p>
            </p:txBody>
          </p:sp>
          <p:sp>
            <p:nvSpPr>
              <p:cNvPr id="8" name="テキスト ボックス 7"/>
              <p:cNvSpPr txBox="1"/>
              <p:nvPr/>
            </p:nvSpPr>
            <p:spPr>
              <a:xfrm>
                <a:off x="1041771" y="4731828"/>
                <a:ext cx="332345" cy="433196"/>
              </a:xfrm>
              <a:prstGeom prst="rect">
                <a:avLst/>
              </a:prstGeom>
              <a:noFill/>
            </p:spPr>
            <p:txBody>
              <a:bodyPr wrap="square" rtlCol="0">
                <a:spAutoFit/>
              </a:bodyPr>
              <a:lstStyle/>
              <a:p>
                <a:r>
                  <a:rPr lang="ja-JP" altLang="en-US" sz="2215" dirty="0">
                    <a:latin typeface="Meiryo UI" panose="020B0604030504040204" pitchFamily="50" charset="-128"/>
                    <a:ea typeface="Meiryo UI" panose="020B0604030504040204" pitchFamily="50" charset="-128"/>
                    <a:cs typeface="Meiryo UI" panose="020B0604030504040204" pitchFamily="50" charset="-128"/>
                  </a:rPr>
                  <a:t>低</a:t>
                </a:r>
              </a:p>
            </p:txBody>
          </p:sp>
          <p:cxnSp>
            <p:nvCxnSpPr>
              <p:cNvPr id="9" name="直線矢印コネクタ 8"/>
              <p:cNvCxnSpPr/>
              <p:nvPr/>
            </p:nvCxnSpPr>
            <p:spPr>
              <a:xfrm>
                <a:off x="1264398" y="2418161"/>
                <a:ext cx="0" cy="217978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860032" y="1440577"/>
                <a:ext cx="0" cy="3507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右矢印 10"/>
              <p:cNvSpPr/>
              <p:nvPr/>
            </p:nvSpPr>
            <p:spPr>
              <a:xfrm>
                <a:off x="2622152" y="2190418"/>
                <a:ext cx="2093864" cy="539835"/>
              </a:xfrm>
              <a:prstGeom prst="rightArrow">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12" name="正方形/長方形 11"/>
              <p:cNvSpPr/>
              <p:nvPr/>
            </p:nvSpPr>
            <p:spPr>
              <a:xfrm>
                <a:off x="4499991" y="4948426"/>
                <a:ext cx="648073" cy="512158"/>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grpSp>
        <p:pic>
          <p:nvPicPr>
            <p:cNvPr id="17" name="図 16"/>
            <p:cNvPicPr>
              <a:picLocks noChangeAspect="1"/>
            </p:cNvPicPr>
            <p:nvPr/>
          </p:nvPicPr>
          <p:blipFill rotWithShape="1">
            <a:blip r:embed="rId3"/>
            <a:srcRect l="35038" t="23387" r="52362" b="47198"/>
            <a:stretch/>
          </p:blipFill>
          <p:spPr>
            <a:xfrm>
              <a:off x="4960415" y="1598946"/>
              <a:ext cx="450771" cy="469202"/>
            </a:xfrm>
            <a:prstGeom prst="rect">
              <a:avLst/>
            </a:prstGeom>
          </p:spPr>
        </p:pic>
      </p:grpSp>
      <p:sp>
        <p:nvSpPr>
          <p:cNvPr id="18" name="スライド番号プレースホルダー 17"/>
          <p:cNvSpPr>
            <a:spLocks noGrp="1"/>
          </p:cNvSpPr>
          <p:nvPr>
            <p:ph type="sldNum" sz="quarter" idx="12"/>
          </p:nvPr>
        </p:nvSpPr>
        <p:spPr/>
        <p:txBody>
          <a:bodyPr/>
          <a:lstStyle/>
          <a:p>
            <a:pPr>
              <a:defRPr/>
            </a:pPr>
            <a:fld id="{651FC12D-27C1-4F31-90C9-A93D49E44687}" type="slidenum">
              <a:rPr lang="en-US" altLang="ja-JP" smtClean="0"/>
              <a:pPr>
                <a:defRPr/>
              </a:pPr>
              <a:t>13</a:t>
            </a:fld>
            <a:endParaRPr lang="en-US" altLang="ja-JP"/>
          </a:p>
        </p:txBody>
      </p:sp>
      <p:sp>
        <p:nvSpPr>
          <p:cNvPr id="19" name="正方形/長方形 18"/>
          <p:cNvSpPr/>
          <p:nvPr/>
        </p:nvSpPr>
        <p:spPr>
          <a:xfrm>
            <a:off x="5947772" y="5623537"/>
            <a:ext cx="2480166" cy="889474"/>
          </a:xfrm>
          <a:prstGeom prst="rect">
            <a:avLst/>
          </a:prstGeom>
        </p:spPr>
        <p:txBody>
          <a:bodyPr wrap="none">
            <a:spAutoFit/>
          </a:bodyPr>
          <a:lstStyle/>
          <a:p>
            <a:r>
              <a:rPr lang="ja-JP" altLang="en-US" sz="259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年齢に応じた</a:t>
            </a:r>
            <a:endParaRPr lang="en-US" altLang="ja-JP" sz="259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59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業務割当の検討</a:t>
            </a:r>
            <a:endParaRPr lang="ja-JP" altLang="en-US" sz="2590" dirty="0"/>
          </a:p>
        </p:txBody>
      </p:sp>
    </p:spTree>
    <p:extLst>
      <p:ext uri="{BB962C8B-B14F-4D97-AF65-F5344CB8AC3E}">
        <p14:creationId xmlns:p14="http://schemas.microsoft.com/office/powerpoint/2010/main" val="3084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60854" y="6446053"/>
            <a:ext cx="2133600" cy="476250"/>
          </a:xfrm>
        </p:spPr>
        <p:txBody>
          <a:bodyPr/>
          <a:lstStyle/>
          <a:p>
            <a:pPr>
              <a:defRPr/>
            </a:pPr>
            <a:fld id="{651FC12D-27C1-4F31-90C9-A93D49E44687}" type="slidenum">
              <a:rPr lang="en-US" altLang="ja-JP" smtClean="0"/>
              <a:pPr>
                <a:defRPr/>
              </a:pPr>
              <a:t>14</a:t>
            </a:fld>
            <a:endParaRPr lang="en-US" altLang="ja-JP" dirty="0"/>
          </a:p>
        </p:txBody>
      </p:sp>
      <p:sp>
        <p:nvSpPr>
          <p:cNvPr id="5" name="正方形/長方形 4"/>
          <p:cNvSpPr/>
          <p:nvPr/>
        </p:nvSpPr>
        <p:spPr>
          <a:xfrm>
            <a:off x="92075" y="1055688"/>
            <a:ext cx="8948738" cy="566578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92075" y="1055688"/>
            <a:ext cx="2103661" cy="522287"/>
          </a:xfrm>
          <a:prstGeom prst="rect">
            <a:avLst/>
          </a:prstGeom>
          <a:solidFill>
            <a:schemeClr val="accent1">
              <a:lumMod val="20000"/>
              <a:lumOff val="80000"/>
            </a:schemeClr>
          </a:solidFill>
          <a:ln w="25400">
            <a:solidFill>
              <a:srgbClr val="0000FF"/>
            </a:solidFill>
          </a:ln>
        </p:spPr>
        <p:txBody>
          <a:bodyPr wrap="square">
            <a:spAutoFit/>
          </a:bodyPr>
          <a:lstStyle/>
          <a:p>
            <a:pPr eaLnBrk="1" fontAlgn="auto" hangingPunct="1">
              <a:spcBef>
                <a:spcPts val="0"/>
              </a:spcBef>
              <a:spcAft>
                <a:spcPts val="0"/>
              </a:spcAft>
              <a:defRPr/>
            </a:pPr>
            <a:r>
              <a:rPr lang="ja-JP" altLang="en-US" sz="2800" dirty="0">
                <a:solidFill>
                  <a:srgbClr val="0000FF"/>
                </a:solidFill>
                <a:latin typeface="Meiryo UI" panose="020B0604030504040204" pitchFamily="50" charset="-128"/>
                <a:ea typeface="Meiryo UI" panose="020B0604030504040204" pitchFamily="50" charset="-128"/>
              </a:rPr>
              <a:t>　</a:t>
            </a:r>
            <a:r>
              <a:rPr lang="zh-TW" altLang="en-US" sz="2800" dirty="0">
                <a:solidFill>
                  <a:srgbClr val="0000FF"/>
                </a:solidFill>
                <a:latin typeface="Meiryo UI" panose="020B0604030504040204" pitchFamily="50" charset="-128"/>
                <a:ea typeface="Meiryo UI" panose="020B0604030504040204" pitchFamily="50" charset="-128"/>
              </a:rPr>
              <a:t>取組事例</a:t>
            </a:r>
            <a:endParaRPr lang="ja-JP" altLang="en-US" sz="2800" dirty="0">
              <a:solidFill>
                <a:srgbClr val="0000FF"/>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04825" y="4667250"/>
            <a:ext cx="3162300" cy="17335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8" name="正方形/長方形 7"/>
          <p:cNvSpPr/>
          <p:nvPr/>
        </p:nvSpPr>
        <p:spPr>
          <a:xfrm>
            <a:off x="3667125" y="4667250"/>
            <a:ext cx="2271713" cy="17335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9" name="正方形/長方形 8"/>
          <p:cNvSpPr/>
          <p:nvPr/>
        </p:nvSpPr>
        <p:spPr>
          <a:xfrm>
            <a:off x="5938838" y="4667250"/>
            <a:ext cx="2700337" cy="173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10" name="テキスト ボックス 11"/>
          <p:cNvSpPr txBox="1">
            <a:spLocks noChangeArrowheads="1"/>
          </p:cNvSpPr>
          <p:nvPr/>
        </p:nvSpPr>
        <p:spPr bwMode="auto">
          <a:xfrm>
            <a:off x="455613" y="5124450"/>
            <a:ext cx="3260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r>
              <a:rPr lang="ja-JP" altLang="ja-JP" sz="2400">
                <a:latin typeface="Meiryo UI" panose="020B0604030504040204" pitchFamily="50" charset="-128"/>
                <a:ea typeface="Meiryo UI" panose="020B0604030504040204" pitchFamily="50" charset="-128"/>
              </a:rPr>
              <a:t>夜間・深夜の高速バス及び貸切バスの運行</a:t>
            </a:r>
            <a:endParaRPr lang="ja-JP" altLang="en-US" sz="2400">
              <a:latin typeface="Meiryo UI" panose="020B0604030504040204" pitchFamily="50" charset="-128"/>
              <a:ea typeface="Meiryo UI" panose="020B0604030504040204" pitchFamily="50" charset="-128"/>
            </a:endParaRPr>
          </a:p>
        </p:txBody>
      </p:sp>
      <p:sp>
        <p:nvSpPr>
          <p:cNvPr id="11" name="テキスト ボックス 12"/>
          <p:cNvSpPr txBox="1">
            <a:spLocks noChangeArrowheads="1"/>
          </p:cNvSpPr>
          <p:nvPr/>
        </p:nvSpPr>
        <p:spPr bwMode="auto">
          <a:xfrm>
            <a:off x="6062663" y="5151438"/>
            <a:ext cx="2346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r>
              <a:rPr lang="ja-JP" altLang="en-US" sz="2400">
                <a:latin typeface="Meiryo UI" panose="020B0604030504040204" pitchFamily="50" charset="-128"/>
                <a:ea typeface="Meiryo UI" panose="020B0604030504040204" pitchFamily="50" charset="-128"/>
              </a:rPr>
              <a:t>労働負荷の低いシニアダイヤ</a:t>
            </a:r>
          </a:p>
        </p:txBody>
      </p:sp>
      <p:sp>
        <p:nvSpPr>
          <p:cNvPr id="12" name="正方形/長方形 11"/>
          <p:cNvSpPr/>
          <p:nvPr/>
        </p:nvSpPr>
        <p:spPr>
          <a:xfrm>
            <a:off x="504825" y="4667250"/>
            <a:ext cx="8134350" cy="173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eiryo UI" panose="020B0604030504040204" pitchFamily="50" charset="-128"/>
              <a:ea typeface="Meiryo UI" panose="020B0604030504040204" pitchFamily="50" charset="-128"/>
            </a:endParaRPr>
          </a:p>
        </p:txBody>
      </p:sp>
      <p:sp>
        <p:nvSpPr>
          <p:cNvPr id="13" name="テキスト ボックス 15"/>
          <p:cNvSpPr txBox="1">
            <a:spLocks noChangeArrowheads="1"/>
          </p:cNvSpPr>
          <p:nvPr/>
        </p:nvSpPr>
        <p:spPr bwMode="auto">
          <a:xfrm>
            <a:off x="276225" y="1844675"/>
            <a:ext cx="622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近畿のバス事業者Ｂの例</a:t>
            </a:r>
            <a:r>
              <a:rPr lang="en-US" altLang="ja-JP" sz="2400" dirty="0">
                <a:latin typeface="Meiryo UI" panose="020B0604030504040204" pitchFamily="50" charset="-128"/>
                <a:ea typeface="Meiryo UI" panose="020B0604030504040204" pitchFamily="50" charset="-128"/>
              </a:rPr>
              <a:t>】</a:t>
            </a:r>
            <a:endParaRPr lang="ja-JP" altLang="en-US" sz="2400" dirty="0">
              <a:latin typeface="Meiryo UI" panose="020B0604030504040204" pitchFamily="50" charset="-128"/>
              <a:ea typeface="Meiryo UI" panose="020B0604030504040204" pitchFamily="50" charset="-128"/>
            </a:endParaRPr>
          </a:p>
        </p:txBody>
      </p:sp>
      <p:sp>
        <p:nvSpPr>
          <p:cNvPr id="14" name="角丸四角形 13"/>
          <p:cNvSpPr/>
          <p:nvPr/>
        </p:nvSpPr>
        <p:spPr>
          <a:xfrm>
            <a:off x="666750" y="2346325"/>
            <a:ext cx="8154988" cy="746125"/>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ja-JP" sz="2400" dirty="0">
                <a:solidFill>
                  <a:schemeClr val="tx1"/>
                </a:solidFill>
                <a:latin typeface="Meiryo UI" panose="020B0604030504040204" pitchFamily="50" charset="-128"/>
                <a:ea typeface="Meiryo UI" panose="020B0604030504040204" pitchFamily="50" charset="-128"/>
              </a:rPr>
              <a:t>身体能力に応じた業務割当</a:t>
            </a:r>
            <a:r>
              <a:rPr lang="ja-JP" altLang="en-US" sz="2400" dirty="0">
                <a:solidFill>
                  <a:schemeClr val="tx1"/>
                </a:solidFill>
                <a:latin typeface="Meiryo UI" panose="020B0604030504040204" pitchFamily="50" charset="-128"/>
                <a:ea typeface="Meiryo UI" panose="020B0604030504040204" pitchFamily="50" charset="-128"/>
              </a:rPr>
              <a:t>を実施。</a:t>
            </a:r>
          </a:p>
        </p:txBody>
      </p:sp>
      <p:cxnSp>
        <p:nvCxnSpPr>
          <p:cNvPr id="15" name="直線矢印コネクタ 14"/>
          <p:cNvCxnSpPr/>
          <p:nvPr/>
        </p:nvCxnSpPr>
        <p:spPr>
          <a:xfrm>
            <a:off x="504825" y="4294188"/>
            <a:ext cx="3162300"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5938838" y="4294188"/>
            <a:ext cx="2882900"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684588" y="4284663"/>
            <a:ext cx="2271712" cy="9525"/>
          </a:xfrm>
          <a:prstGeom prst="straightConnector1">
            <a:avLst/>
          </a:prstGeom>
          <a:ln w="85725">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3676650" y="3230563"/>
            <a:ext cx="0" cy="1417637"/>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5927725" y="3235325"/>
            <a:ext cx="0" cy="1417638"/>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2890838" y="3173413"/>
            <a:ext cx="1558925" cy="833437"/>
          </a:xfrm>
          <a:prstGeom prst="roundRect">
            <a:avLst/>
          </a:prstGeom>
          <a:solidFill>
            <a:srgbClr val="FFCCFF"/>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2400" b="1" dirty="0">
                <a:solidFill>
                  <a:schemeClr val="tx1"/>
                </a:solidFill>
                <a:latin typeface="Meiryo UI" panose="020B0604030504040204" pitchFamily="50" charset="-128"/>
                <a:ea typeface="Meiryo UI" panose="020B0604030504040204" pitchFamily="50" charset="-128"/>
              </a:rPr>
              <a:t>57</a:t>
            </a:r>
            <a:r>
              <a:rPr lang="ja-JP" altLang="en-US" sz="2400" b="1" dirty="0">
                <a:solidFill>
                  <a:schemeClr val="tx1"/>
                </a:solidFill>
                <a:latin typeface="Meiryo UI" panose="020B0604030504040204" pitchFamily="50" charset="-128"/>
                <a:ea typeface="Meiryo UI" panose="020B0604030504040204" pitchFamily="50" charset="-128"/>
              </a:rPr>
              <a:t>歳</a:t>
            </a:r>
            <a:endParaRPr lang="en-US" altLang="ja-JP" sz="2400" b="1" dirty="0">
              <a:solidFill>
                <a:schemeClr val="tx1"/>
              </a:solidFill>
              <a:latin typeface="Meiryo UI" panose="020B0604030504040204" pitchFamily="50" charset="-128"/>
              <a:ea typeface="Meiryo UI" panose="020B0604030504040204" pitchFamily="50" charset="-128"/>
            </a:endParaRPr>
          </a:p>
          <a:p>
            <a:pPr algn="ctr" eaLnBrk="1" fontAlgn="auto" hangingPunct="1">
              <a:spcBef>
                <a:spcPts val="0"/>
              </a:spcBef>
              <a:spcAft>
                <a:spcPts val="0"/>
              </a:spcAft>
              <a:defRPr/>
            </a:pPr>
            <a:r>
              <a:rPr lang="ja-JP" altLang="en-US" sz="2400" b="1" dirty="0">
                <a:solidFill>
                  <a:schemeClr val="tx1"/>
                </a:solidFill>
                <a:latin typeface="Meiryo UI" panose="020B0604030504040204" pitchFamily="50" charset="-128"/>
                <a:ea typeface="Meiryo UI" panose="020B0604030504040204" pitchFamily="50" charset="-128"/>
              </a:rPr>
              <a:t>までは</a:t>
            </a:r>
          </a:p>
        </p:txBody>
      </p:sp>
      <p:sp>
        <p:nvSpPr>
          <p:cNvPr id="21" name="角丸四角形 20"/>
          <p:cNvSpPr/>
          <p:nvPr/>
        </p:nvSpPr>
        <p:spPr>
          <a:xfrm>
            <a:off x="5175250" y="3182938"/>
            <a:ext cx="1558925" cy="833437"/>
          </a:xfrm>
          <a:prstGeom prst="roundRect">
            <a:avLst/>
          </a:prstGeom>
          <a:solidFill>
            <a:srgbClr val="CCFF66"/>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2400" b="1" dirty="0">
                <a:solidFill>
                  <a:schemeClr val="tx1"/>
                </a:solidFill>
                <a:latin typeface="Meiryo UI" panose="020B0604030504040204" pitchFamily="50" charset="-128"/>
                <a:ea typeface="Meiryo UI" panose="020B0604030504040204" pitchFamily="50" charset="-128"/>
              </a:rPr>
              <a:t>60</a:t>
            </a:r>
            <a:r>
              <a:rPr lang="ja-JP" altLang="en-US" sz="2400" b="1" dirty="0">
                <a:solidFill>
                  <a:schemeClr val="tx1"/>
                </a:solidFill>
                <a:latin typeface="Meiryo UI" panose="020B0604030504040204" pitchFamily="50" charset="-128"/>
                <a:ea typeface="Meiryo UI" panose="020B0604030504040204" pitchFamily="50" charset="-128"/>
              </a:rPr>
              <a:t>歳</a:t>
            </a:r>
            <a:endParaRPr lang="en-US" altLang="ja-JP" sz="2400" b="1" dirty="0">
              <a:solidFill>
                <a:schemeClr val="tx1"/>
              </a:solidFill>
              <a:latin typeface="Meiryo UI" panose="020B0604030504040204" pitchFamily="50" charset="-128"/>
              <a:ea typeface="Meiryo UI" panose="020B0604030504040204" pitchFamily="50" charset="-128"/>
            </a:endParaRPr>
          </a:p>
          <a:p>
            <a:pPr algn="ctr" eaLnBrk="1" fontAlgn="auto" hangingPunct="1">
              <a:spcBef>
                <a:spcPts val="0"/>
              </a:spcBef>
              <a:spcAft>
                <a:spcPts val="0"/>
              </a:spcAft>
              <a:defRPr/>
            </a:pPr>
            <a:r>
              <a:rPr lang="ja-JP" altLang="en-US" sz="2400" b="1" dirty="0">
                <a:solidFill>
                  <a:schemeClr val="tx1"/>
                </a:solidFill>
                <a:latin typeface="Meiryo UI" panose="020B0604030504040204" pitchFamily="50" charset="-128"/>
                <a:ea typeface="Meiryo UI" panose="020B0604030504040204" pitchFamily="50" charset="-128"/>
              </a:rPr>
              <a:t>からは</a:t>
            </a:r>
          </a:p>
        </p:txBody>
      </p:sp>
      <p:sp>
        <p:nvSpPr>
          <p:cNvPr id="23" name="タイトル 1"/>
          <p:cNvSpPr>
            <a:spLocks noGrp="1"/>
          </p:cNvSpPr>
          <p:nvPr>
            <p:ph type="title"/>
          </p:nvPr>
        </p:nvSpPr>
        <p:spPr>
          <a:xfrm>
            <a:off x="0" y="198392"/>
            <a:ext cx="7740352" cy="476250"/>
          </a:xfrm>
        </p:spPr>
        <p:txBody>
          <a:bodyPr/>
          <a:lstStyle/>
          <a:p>
            <a:r>
              <a:rPr lang="en-US" altLang="ja-JP" sz="3200" b="1" dirty="0"/>
              <a:t>【</a:t>
            </a:r>
            <a:r>
              <a:rPr lang="ja-JP" altLang="en-US" sz="3200" b="1" dirty="0"/>
              <a:t>参考</a:t>
            </a:r>
            <a:r>
              <a:rPr lang="en-US" altLang="ja-JP" sz="3200" b="1" dirty="0"/>
              <a:t>】</a:t>
            </a:r>
            <a:r>
              <a:rPr lang="ja-JP" altLang="en-US" sz="3200" b="1" dirty="0"/>
              <a:t>身体能力に応じた業務割当</a:t>
            </a:r>
          </a:p>
        </p:txBody>
      </p:sp>
    </p:spTree>
    <p:extLst>
      <p:ext uri="{BB962C8B-B14F-4D97-AF65-F5344CB8AC3E}">
        <p14:creationId xmlns:p14="http://schemas.microsoft.com/office/powerpoint/2010/main" val="622706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24587"/>
            <a:ext cx="7740352" cy="476250"/>
          </a:xfrm>
        </p:spPr>
        <p:txBody>
          <a:bodyPr/>
          <a:lstStyle/>
          <a:p>
            <a:r>
              <a:rPr lang="en-US" altLang="ja-JP" sz="3200" b="1" dirty="0"/>
              <a:t>【</a:t>
            </a:r>
            <a:r>
              <a:rPr lang="ja-JP" altLang="en-US" sz="3200" b="1" dirty="0"/>
              <a:t>参考</a:t>
            </a:r>
            <a:r>
              <a:rPr lang="en-US" altLang="ja-JP" sz="3200" b="1" dirty="0"/>
              <a:t>】</a:t>
            </a:r>
            <a:r>
              <a:rPr lang="ja-JP" altLang="en-US" sz="3200" b="1" dirty="0"/>
              <a:t>「にくいもの」「やすいもの」をなくそう。</a:t>
            </a:r>
          </a:p>
        </p:txBody>
      </p:sp>
      <p:sp>
        <p:nvSpPr>
          <p:cNvPr id="5" name="タイトル 1"/>
          <p:cNvSpPr txBox="1">
            <a:spLocks/>
          </p:cNvSpPr>
          <p:nvPr/>
        </p:nvSpPr>
        <p:spPr bwMode="auto">
          <a:xfrm>
            <a:off x="0" y="5156554"/>
            <a:ext cx="9144000" cy="1006235"/>
          </a:xfrm>
          <a:prstGeom prst="rect">
            <a:avLst/>
          </a:prstGeom>
          <a:solidFill>
            <a:schemeClr val="bg1"/>
          </a:solidFill>
          <a:ln>
            <a:noFill/>
          </a:ln>
          <a:effectLst>
            <a:softEdge rad="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spcBef>
                <a:spcPts val="1200"/>
              </a:spcBef>
            </a:pPr>
            <a:r>
              <a:rPr lang="ja-JP" altLang="en-US" b="1" kern="0" dirty="0">
                <a:solidFill>
                  <a:schemeClr val="tx1"/>
                </a:solidFill>
              </a:rPr>
              <a:t>よく車両が頭を擦る・・・　　　</a:t>
            </a:r>
            <a:endParaRPr lang="en-US" altLang="ja-JP" b="1" kern="0" dirty="0">
              <a:solidFill>
                <a:schemeClr val="tx1"/>
              </a:solidFill>
            </a:endParaRPr>
          </a:p>
          <a:p>
            <a:pPr algn="ctr">
              <a:spcBef>
                <a:spcPts val="1200"/>
              </a:spcBef>
            </a:pPr>
            <a:r>
              <a:rPr lang="ja-JP" altLang="en-US" b="1" kern="0" dirty="0">
                <a:solidFill>
                  <a:schemeClr val="tx1"/>
                </a:solidFill>
              </a:rPr>
              <a:t>トラテープも張ってあるのに何ででしょうか</a:t>
            </a:r>
            <a:r>
              <a:rPr lang="en-US" altLang="ja-JP" b="1" kern="0" dirty="0">
                <a:solidFill>
                  <a:schemeClr val="tx1"/>
                </a:solidFill>
              </a:rPr>
              <a:t>??</a:t>
            </a:r>
            <a:endParaRPr lang="ja-JP" altLang="en-US" b="1" kern="0" dirty="0">
              <a:solidFill>
                <a:schemeClr val="tx1"/>
              </a:solidFill>
            </a:endParaRPr>
          </a:p>
        </p:txBody>
      </p:sp>
      <p:sp>
        <p:nvSpPr>
          <p:cNvPr id="6" name="テキスト ボックス 12"/>
          <p:cNvSpPr txBox="1">
            <a:spLocks noChangeArrowheads="1"/>
          </p:cNvSpPr>
          <p:nvPr/>
        </p:nvSpPr>
        <p:spPr bwMode="auto">
          <a:xfrm>
            <a:off x="3131840" y="6433771"/>
            <a:ext cx="5648938"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出典：早稲田大学　工学博士　小松原　明哲　教授による講義資料より引用</a:t>
            </a:r>
          </a:p>
        </p:txBody>
      </p:sp>
      <p:pic>
        <p:nvPicPr>
          <p:cNvPr id="13" name="図 12"/>
          <p:cNvPicPr>
            <a:picLocks noChangeAspect="1"/>
          </p:cNvPicPr>
          <p:nvPr/>
        </p:nvPicPr>
        <p:blipFill rotWithShape="1">
          <a:blip r:embed="rId3"/>
          <a:srcRect l="36613" t="64006" r="57869" b="32724"/>
          <a:stretch/>
        </p:blipFill>
        <p:spPr>
          <a:xfrm flipV="1">
            <a:off x="4084060" y="4133850"/>
            <a:ext cx="144568" cy="68560"/>
          </a:xfrm>
          <a:prstGeom prst="rect">
            <a:avLst/>
          </a:prstGeom>
        </p:spPr>
      </p:pic>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15</a:t>
            </a:fld>
            <a:endParaRPr lang="en-US" altLang="ja-JP"/>
          </a:p>
        </p:txBody>
      </p:sp>
      <p:pic>
        <p:nvPicPr>
          <p:cNvPr id="9" name="コンテンツ プレースホルダー 4"/>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24270"/>
          <a:stretch/>
        </p:blipFill>
        <p:spPr>
          <a:xfrm>
            <a:off x="323528" y="1232466"/>
            <a:ext cx="8568952" cy="3708702"/>
          </a:xfrm>
          <a:ln>
            <a:solidFill>
              <a:schemeClr val="tx1"/>
            </a:solidFill>
          </a:ln>
        </p:spPr>
      </p:pic>
    </p:spTree>
    <p:extLst>
      <p:ext uri="{BB962C8B-B14F-4D97-AF65-F5344CB8AC3E}">
        <p14:creationId xmlns:p14="http://schemas.microsoft.com/office/powerpoint/2010/main" val="3682756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24587"/>
            <a:ext cx="7740352" cy="476250"/>
          </a:xfrm>
        </p:spPr>
        <p:txBody>
          <a:bodyPr/>
          <a:lstStyle/>
          <a:p>
            <a:r>
              <a:rPr lang="en-US" altLang="ja-JP" sz="3200" b="1" dirty="0"/>
              <a:t>【</a:t>
            </a:r>
            <a:r>
              <a:rPr lang="ja-JP" altLang="en-US" sz="3200" b="1" dirty="0"/>
              <a:t>参考</a:t>
            </a:r>
            <a:r>
              <a:rPr lang="en-US" altLang="ja-JP" sz="3200" b="1" dirty="0"/>
              <a:t>】</a:t>
            </a:r>
            <a:r>
              <a:rPr lang="ja-JP" altLang="en-US" sz="3200" b="1" dirty="0"/>
              <a:t>「にくいもの」「やすいもの」をなくそう。</a:t>
            </a:r>
          </a:p>
        </p:txBody>
      </p:sp>
      <p:pic>
        <p:nvPicPr>
          <p:cNvPr id="4" name="コンテンツ プレースホルダー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24270"/>
          <a:stretch/>
        </p:blipFill>
        <p:spPr>
          <a:xfrm>
            <a:off x="323528" y="1232466"/>
            <a:ext cx="8568952" cy="3708702"/>
          </a:xfrm>
          <a:ln>
            <a:solidFill>
              <a:schemeClr val="tx1"/>
            </a:solidFill>
          </a:ln>
        </p:spPr>
      </p:pic>
      <p:sp>
        <p:nvSpPr>
          <p:cNvPr id="5" name="タイトル 1"/>
          <p:cNvSpPr txBox="1">
            <a:spLocks/>
          </p:cNvSpPr>
          <p:nvPr/>
        </p:nvSpPr>
        <p:spPr bwMode="auto">
          <a:xfrm>
            <a:off x="35496" y="4845043"/>
            <a:ext cx="9073008" cy="1284683"/>
          </a:xfrm>
          <a:prstGeom prst="rect">
            <a:avLst/>
          </a:prstGeom>
          <a:solidFill>
            <a:schemeClr val="bg1"/>
          </a:solidFill>
          <a:ln>
            <a:noFill/>
          </a:ln>
          <a:effectLst>
            <a:softEdge rad="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spcBef>
                <a:spcPts val="1200"/>
              </a:spcBef>
            </a:pPr>
            <a:r>
              <a:rPr lang="ja-JP" altLang="en-US" b="1" kern="0" dirty="0">
                <a:solidFill>
                  <a:schemeClr val="tx1"/>
                </a:solidFill>
              </a:rPr>
              <a:t>課題：小数点以下（</a:t>
            </a:r>
            <a:r>
              <a:rPr lang="en-US" altLang="ja-JP" b="1" kern="0" dirty="0">
                <a:solidFill>
                  <a:schemeClr val="tx1"/>
                </a:solidFill>
              </a:rPr>
              <a:t>3.</a:t>
            </a:r>
            <a:r>
              <a:rPr lang="en-US" altLang="ja-JP" sz="2400" b="1" kern="0" dirty="0">
                <a:solidFill>
                  <a:schemeClr val="tx1"/>
                </a:solidFill>
              </a:rPr>
              <a:t>8</a:t>
            </a:r>
            <a:r>
              <a:rPr lang="en-US" altLang="ja-JP" b="1" kern="0" dirty="0">
                <a:solidFill>
                  <a:schemeClr val="tx1"/>
                </a:solidFill>
              </a:rPr>
              <a:t> / 3.</a:t>
            </a:r>
            <a:r>
              <a:rPr lang="en-US" altLang="ja-JP" sz="2400" b="1" kern="0" dirty="0">
                <a:solidFill>
                  <a:schemeClr val="tx1"/>
                </a:solidFill>
              </a:rPr>
              <a:t>5</a:t>
            </a:r>
            <a:r>
              <a:rPr lang="ja-JP" altLang="en-US" b="1" kern="0" dirty="0">
                <a:solidFill>
                  <a:schemeClr val="tx1"/>
                </a:solidFill>
              </a:rPr>
              <a:t>）が</a:t>
            </a:r>
            <a:r>
              <a:rPr lang="ja-JP" altLang="en-US" b="1" kern="0" dirty="0">
                <a:solidFill>
                  <a:srgbClr val="FF0000"/>
                </a:solidFill>
              </a:rPr>
              <a:t>読みにくい</a:t>
            </a:r>
            <a:endParaRPr lang="en-US" altLang="ja-JP" b="1" kern="0" dirty="0">
              <a:solidFill>
                <a:srgbClr val="FF0000"/>
              </a:solidFill>
            </a:endParaRPr>
          </a:p>
          <a:p>
            <a:pPr>
              <a:spcBef>
                <a:spcPts val="1200"/>
              </a:spcBef>
            </a:pPr>
            <a:r>
              <a:rPr lang="ja-JP" altLang="en-US" b="1" kern="0" dirty="0">
                <a:solidFill>
                  <a:schemeClr val="tx1"/>
                </a:solidFill>
              </a:rPr>
              <a:t>対策：</a:t>
            </a:r>
            <a:r>
              <a:rPr lang="en-US" altLang="ja-JP" b="1" kern="0" dirty="0">
                <a:solidFill>
                  <a:schemeClr val="tx1"/>
                </a:solidFill>
              </a:rPr>
              <a:t>3.</a:t>
            </a:r>
            <a:r>
              <a:rPr lang="en-US" altLang="ja-JP" sz="2000" b="1" kern="0" dirty="0">
                <a:solidFill>
                  <a:schemeClr val="tx1"/>
                </a:solidFill>
              </a:rPr>
              <a:t>8 </a:t>
            </a:r>
            <a:r>
              <a:rPr lang="ja-JP" altLang="en-US" sz="2000" b="1" kern="0" dirty="0">
                <a:solidFill>
                  <a:schemeClr val="tx1"/>
                </a:solidFill>
              </a:rPr>
              <a:t>→　</a:t>
            </a:r>
            <a:r>
              <a:rPr lang="en-US" altLang="ja-JP" b="1" kern="0" dirty="0">
                <a:solidFill>
                  <a:schemeClr val="tx1"/>
                </a:solidFill>
              </a:rPr>
              <a:t>3.8 </a:t>
            </a:r>
            <a:r>
              <a:rPr lang="ja-JP" altLang="en-US" b="1" kern="0" dirty="0">
                <a:solidFill>
                  <a:schemeClr val="tx1"/>
                </a:solidFill>
              </a:rPr>
              <a:t>（小数点以下のフォントサイズを変更）</a:t>
            </a:r>
          </a:p>
        </p:txBody>
      </p:sp>
      <p:sp>
        <p:nvSpPr>
          <p:cNvPr id="6" name="テキスト ボックス 12"/>
          <p:cNvSpPr txBox="1">
            <a:spLocks noChangeArrowheads="1"/>
          </p:cNvSpPr>
          <p:nvPr/>
        </p:nvSpPr>
        <p:spPr bwMode="auto">
          <a:xfrm>
            <a:off x="3131840" y="6433771"/>
            <a:ext cx="5648938"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出典：早稲田大学　工学博士　小松原　明哲　教授による講義資料より引用</a:t>
            </a:r>
          </a:p>
        </p:txBody>
      </p:sp>
      <p:sp>
        <p:nvSpPr>
          <p:cNvPr id="7" name="円/楕円 6"/>
          <p:cNvSpPr/>
          <p:nvPr/>
        </p:nvSpPr>
        <p:spPr>
          <a:xfrm>
            <a:off x="1979712" y="2012074"/>
            <a:ext cx="1462316" cy="844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sp>
        <p:nvSpPr>
          <p:cNvPr id="8" name="円/楕円 7"/>
          <p:cNvSpPr/>
          <p:nvPr/>
        </p:nvSpPr>
        <p:spPr>
          <a:xfrm>
            <a:off x="6662599" y="2543703"/>
            <a:ext cx="1462316" cy="844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a:p>
        </p:txBody>
      </p:sp>
      <p:cxnSp>
        <p:nvCxnSpPr>
          <p:cNvPr id="12" name="直線矢印コネクタ 11"/>
          <p:cNvCxnSpPr/>
          <p:nvPr/>
        </p:nvCxnSpPr>
        <p:spPr>
          <a:xfrm flipV="1">
            <a:off x="2339752" y="2965736"/>
            <a:ext cx="216024" cy="118334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2376488" y="3316406"/>
            <a:ext cx="4461040" cy="79839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rotWithShape="1">
          <a:blip r:embed="rId5"/>
          <a:srcRect l="36613" t="64006" r="57869" b="32724"/>
          <a:stretch/>
        </p:blipFill>
        <p:spPr>
          <a:xfrm flipV="1">
            <a:off x="4084060" y="4133850"/>
            <a:ext cx="144568" cy="68560"/>
          </a:xfrm>
          <a:prstGeom prst="rect">
            <a:avLst/>
          </a:prstGeom>
        </p:spPr>
      </p:pic>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16</a:t>
            </a:fld>
            <a:endParaRPr lang="en-US" altLang="ja-JP"/>
          </a:p>
        </p:txBody>
      </p:sp>
    </p:spTree>
    <p:extLst>
      <p:ext uri="{BB962C8B-B14F-4D97-AF65-F5344CB8AC3E}">
        <p14:creationId xmlns:p14="http://schemas.microsoft.com/office/powerpoint/2010/main" val="2988014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31523"/>
            <a:ext cx="7740352" cy="476250"/>
          </a:xfrm>
        </p:spPr>
        <p:txBody>
          <a:bodyPr/>
          <a:lstStyle/>
          <a:p>
            <a:pPr>
              <a:spcBef>
                <a:spcPct val="50000"/>
              </a:spcBef>
            </a:pPr>
            <a:r>
              <a:rPr lang="en-US" altLang="ja-JP" sz="3200" b="1" dirty="0"/>
              <a:t>【</a:t>
            </a:r>
            <a:r>
              <a:rPr lang="ja-JP" altLang="en-US" sz="3200" b="1" dirty="0"/>
              <a:t>参考</a:t>
            </a:r>
            <a:r>
              <a:rPr lang="en-US" altLang="ja-JP" sz="3200" b="1" dirty="0"/>
              <a:t>】</a:t>
            </a:r>
            <a:r>
              <a:rPr lang="ja-JP" altLang="en-US" sz="3200" b="1" dirty="0"/>
              <a:t>人体パーツの能力には限界や特性　</a:t>
            </a:r>
          </a:p>
        </p:txBody>
      </p:sp>
      <p:grpSp>
        <p:nvGrpSpPr>
          <p:cNvPr id="3" name="グループ化 2"/>
          <p:cNvGrpSpPr/>
          <p:nvPr/>
        </p:nvGrpSpPr>
        <p:grpSpPr>
          <a:xfrm>
            <a:off x="271367" y="1048752"/>
            <a:ext cx="8626716" cy="3100328"/>
            <a:chOff x="517285" y="1268033"/>
            <a:chExt cx="8626716" cy="3755308"/>
          </a:xfrm>
        </p:grpSpPr>
        <p:sp>
          <p:nvSpPr>
            <p:cNvPr id="4" name="AutoShape 3"/>
            <p:cNvSpPr>
              <a:spLocks noChangeArrowheads="1"/>
            </p:cNvSpPr>
            <p:nvPr/>
          </p:nvSpPr>
          <p:spPr bwMode="auto">
            <a:xfrm flipH="1">
              <a:off x="4306767" y="2631834"/>
              <a:ext cx="465992" cy="398585"/>
            </a:xfrm>
            <a:prstGeom prst="rtTriangle">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5" name="AutoShape 4"/>
            <p:cNvSpPr>
              <a:spLocks noChangeArrowheads="1"/>
            </p:cNvSpPr>
            <p:nvPr/>
          </p:nvSpPr>
          <p:spPr bwMode="auto">
            <a:xfrm>
              <a:off x="4506062" y="2165841"/>
              <a:ext cx="1793631" cy="285750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6" name="Oval 5"/>
            <p:cNvSpPr>
              <a:spLocks noChangeArrowheads="1"/>
            </p:cNvSpPr>
            <p:nvPr/>
          </p:nvSpPr>
          <p:spPr bwMode="auto">
            <a:xfrm rot="-1732574">
              <a:off x="4289186" y="3962403"/>
              <a:ext cx="1062403" cy="13335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7" name="Oval 6"/>
            <p:cNvSpPr>
              <a:spLocks noChangeArrowheads="1"/>
            </p:cNvSpPr>
            <p:nvPr/>
          </p:nvSpPr>
          <p:spPr bwMode="auto">
            <a:xfrm rot="604836">
              <a:off x="3774833" y="4160232"/>
              <a:ext cx="597877" cy="13188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8" name="Oval 7"/>
            <p:cNvSpPr>
              <a:spLocks noChangeArrowheads="1"/>
            </p:cNvSpPr>
            <p:nvPr/>
          </p:nvSpPr>
          <p:spPr bwMode="auto">
            <a:xfrm>
              <a:off x="4572001" y="1633909"/>
              <a:ext cx="1595804" cy="206033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9" name="AutoShape 9"/>
            <p:cNvSpPr>
              <a:spLocks noChangeArrowheads="1"/>
            </p:cNvSpPr>
            <p:nvPr/>
          </p:nvSpPr>
          <p:spPr bwMode="auto">
            <a:xfrm>
              <a:off x="2179029" y="2365134"/>
              <a:ext cx="1926980" cy="398585"/>
            </a:xfrm>
            <a:prstGeom prst="rightArrow">
              <a:avLst>
                <a:gd name="adj1" fmla="val 50000"/>
                <a:gd name="adj2" fmla="val 1208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10" name="AutoShape 10"/>
            <p:cNvSpPr>
              <a:spLocks noChangeArrowheads="1"/>
            </p:cNvSpPr>
            <p:nvPr/>
          </p:nvSpPr>
          <p:spPr bwMode="auto">
            <a:xfrm rot="10800000">
              <a:off x="1648559" y="4160230"/>
              <a:ext cx="1926980" cy="398585"/>
            </a:xfrm>
            <a:prstGeom prst="rightArrow">
              <a:avLst>
                <a:gd name="adj1" fmla="val 50000"/>
                <a:gd name="adj2" fmla="val 1208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sp>
          <p:nvSpPr>
            <p:cNvPr id="11" name="AutoShape 11"/>
            <p:cNvSpPr>
              <a:spLocks noChangeArrowheads="1"/>
            </p:cNvSpPr>
            <p:nvPr/>
          </p:nvSpPr>
          <p:spPr bwMode="auto">
            <a:xfrm>
              <a:off x="1648561" y="1502022"/>
              <a:ext cx="2923443" cy="687149"/>
            </a:xfrm>
            <a:prstGeom prst="wedgeEllipseCallout">
              <a:avLst>
                <a:gd name="adj1" fmla="val 60761"/>
                <a:gd name="adj2" fmla="val 8972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215" dirty="0">
                  <a:latin typeface="Meiryo UI" panose="020B0604030504040204" pitchFamily="50" charset="-128"/>
                  <a:ea typeface="Meiryo UI" panose="020B0604030504040204" pitchFamily="50" charset="-128"/>
                  <a:cs typeface="Meiryo UI" panose="020B0604030504040204" pitchFamily="50" charset="-128"/>
                </a:rPr>
                <a:t>視力　聴力・・・</a:t>
              </a:r>
            </a:p>
          </p:txBody>
        </p:sp>
        <p:sp>
          <p:nvSpPr>
            <p:cNvPr id="12" name="AutoShape 12"/>
            <p:cNvSpPr>
              <a:spLocks noChangeArrowheads="1"/>
            </p:cNvSpPr>
            <p:nvPr/>
          </p:nvSpPr>
          <p:spPr bwMode="auto">
            <a:xfrm>
              <a:off x="5369902" y="1268033"/>
              <a:ext cx="3774099" cy="765923"/>
            </a:xfrm>
            <a:prstGeom prst="wedgeEllipseCallout">
              <a:avLst>
                <a:gd name="adj1" fmla="val -47338"/>
                <a:gd name="adj2" fmla="val 637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0">
              <a:norm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215" dirty="0">
                  <a:latin typeface="Meiryo UI" panose="020B0604030504040204" pitchFamily="50" charset="-128"/>
                  <a:ea typeface="Meiryo UI" panose="020B0604030504040204" pitchFamily="50" charset="-128"/>
                  <a:cs typeface="Meiryo UI" panose="020B0604030504040204" pitchFamily="50" charset="-128"/>
                </a:rPr>
                <a:t>記憶力、瞬間判断力・・・</a:t>
              </a:r>
            </a:p>
          </p:txBody>
        </p:sp>
        <p:sp>
          <p:nvSpPr>
            <p:cNvPr id="13" name="AutoShape 13"/>
            <p:cNvSpPr>
              <a:spLocks noChangeArrowheads="1"/>
            </p:cNvSpPr>
            <p:nvPr/>
          </p:nvSpPr>
          <p:spPr bwMode="auto">
            <a:xfrm>
              <a:off x="5303231" y="4425467"/>
              <a:ext cx="3190143" cy="531935"/>
            </a:xfrm>
            <a:prstGeom prst="wedgeEllipseCallout">
              <a:avLst>
                <a:gd name="adj1" fmla="val -43523"/>
                <a:gd name="adj2" fmla="val -1323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0">
              <a:normAutofit fontScale="77500" lnSpcReduction="20000"/>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15" dirty="0">
                  <a:latin typeface="Meiryo UI" panose="020B0604030504040204" pitchFamily="50" charset="-128"/>
                  <a:ea typeface="Meiryo UI" panose="020B0604030504040204" pitchFamily="50" charset="-128"/>
                  <a:cs typeface="Meiryo UI" panose="020B0604030504040204" pitchFamily="50" charset="-128"/>
                </a:rPr>
                <a:t>体力　運動能力・・・</a:t>
              </a:r>
            </a:p>
          </p:txBody>
        </p:sp>
        <p:sp>
          <p:nvSpPr>
            <p:cNvPr id="14" name="AutoShape 14"/>
            <p:cNvSpPr>
              <a:spLocks noChangeArrowheads="1"/>
            </p:cNvSpPr>
            <p:nvPr/>
          </p:nvSpPr>
          <p:spPr bwMode="auto">
            <a:xfrm>
              <a:off x="517285" y="3030417"/>
              <a:ext cx="3390899" cy="731228"/>
            </a:xfrm>
            <a:prstGeom prst="wedgeEllipseCallout">
              <a:avLst>
                <a:gd name="adj1" fmla="val 50000"/>
                <a:gd name="adj2" fmla="val 9820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0">
              <a:normAutofit lnSpcReduction="10000"/>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215" dirty="0">
                  <a:latin typeface="Meiryo UI" panose="020B0604030504040204" pitchFamily="50" charset="-128"/>
                  <a:ea typeface="Meiryo UI" panose="020B0604030504040204" pitchFamily="50" charset="-128"/>
                  <a:cs typeface="Meiryo UI" panose="020B0604030504040204" pitchFamily="50" charset="-128"/>
                </a:rPr>
                <a:t>筋力　巧緻動作能力・・・</a:t>
              </a:r>
            </a:p>
          </p:txBody>
        </p:sp>
        <p:sp>
          <p:nvSpPr>
            <p:cNvPr id="15" name="Oval 8"/>
            <p:cNvSpPr>
              <a:spLocks noChangeArrowheads="1"/>
            </p:cNvSpPr>
            <p:nvPr/>
          </p:nvSpPr>
          <p:spPr bwMode="auto">
            <a:xfrm>
              <a:off x="4972051" y="2365131"/>
              <a:ext cx="133351" cy="19929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3"/>
            </a:p>
          </p:txBody>
        </p:sp>
      </p:grpSp>
      <p:sp>
        <p:nvSpPr>
          <p:cNvPr id="16" name="Text Box 15"/>
          <p:cNvSpPr txBox="1">
            <a:spLocks noChangeArrowheads="1"/>
          </p:cNvSpPr>
          <p:nvPr/>
        </p:nvSpPr>
        <p:spPr bwMode="auto">
          <a:xfrm>
            <a:off x="35496" y="4426025"/>
            <a:ext cx="9111045" cy="20005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ヒトの能力の限界や特性に反するものがあると「にくい」、「やすい」という言葉が出てくる。（例えば、「見</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」「間違い</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0"/>
              </a:spcBef>
              <a:buFontTx/>
              <a:buNone/>
            </a:pP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したがって・・・</a:t>
            </a:r>
          </a:p>
          <a:p>
            <a:pPr eaLnBrk="1" hangingPunct="1">
              <a:spcBef>
                <a:spcPts val="0"/>
              </a:spcBef>
              <a:buFontTx/>
              <a:buNone/>
            </a:pP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「にくい」、「やすい」ことが業務にあれば、エラーを招く可能性大。</a:t>
            </a:r>
          </a:p>
        </p:txBody>
      </p:sp>
      <p:sp>
        <p:nvSpPr>
          <p:cNvPr id="17" name="テキスト ボックス 12"/>
          <p:cNvSpPr txBox="1">
            <a:spLocks noChangeArrowheads="1"/>
          </p:cNvSpPr>
          <p:nvPr/>
        </p:nvSpPr>
        <p:spPr bwMode="auto">
          <a:xfrm>
            <a:off x="3219767" y="6478875"/>
            <a:ext cx="5924233"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出典：早稲田大学　工学博士　小松原　明哲　教授による講義資料より引用</a:t>
            </a:r>
          </a:p>
        </p:txBody>
      </p:sp>
      <p:sp>
        <p:nvSpPr>
          <p:cNvPr id="18" name="スライド番号プレースホルダー 17"/>
          <p:cNvSpPr>
            <a:spLocks noGrp="1"/>
          </p:cNvSpPr>
          <p:nvPr>
            <p:ph type="sldNum" sz="quarter" idx="12"/>
          </p:nvPr>
        </p:nvSpPr>
        <p:spPr/>
        <p:txBody>
          <a:bodyPr/>
          <a:lstStyle/>
          <a:p>
            <a:pPr>
              <a:defRPr/>
            </a:pPr>
            <a:fld id="{651FC12D-27C1-4F31-90C9-A93D49E44687}" type="slidenum">
              <a:rPr lang="en-US" altLang="ja-JP" smtClean="0"/>
              <a:pPr>
                <a:defRPr/>
              </a:pPr>
              <a:t>17</a:t>
            </a:fld>
            <a:endParaRPr lang="en-US" altLang="ja-JP"/>
          </a:p>
        </p:txBody>
      </p:sp>
    </p:spTree>
    <p:extLst>
      <p:ext uri="{BB962C8B-B14F-4D97-AF65-F5344CB8AC3E}">
        <p14:creationId xmlns:p14="http://schemas.microsoft.com/office/powerpoint/2010/main" val="2350536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460432" cy="980728"/>
          </a:xfrm>
        </p:spPr>
        <p:txBody>
          <a:bodyPr/>
          <a:lstStyle/>
          <a:p>
            <a:r>
              <a:rPr lang="en-US" altLang="ja-JP" sz="2400" b="1" dirty="0"/>
              <a:t>【</a:t>
            </a:r>
            <a:r>
              <a:rPr lang="ja-JP" altLang="en-US" sz="2400" b="1" dirty="0"/>
              <a:t>参考</a:t>
            </a:r>
            <a:r>
              <a:rPr lang="en-US" altLang="ja-JP" sz="2400" b="1" dirty="0"/>
              <a:t>】</a:t>
            </a:r>
            <a:r>
              <a:rPr lang="ja-JP" altLang="en-US" sz="2400" b="1" dirty="0"/>
              <a:t>スタッフ目線だけではなく、旅客目線でも。</a:t>
            </a:r>
            <a:br>
              <a:rPr lang="en-US" altLang="ja-JP" sz="2400" b="1" dirty="0"/>
            </a:br>
            <a:r>
              <a:rPr lang="ja-JP" altLang="en-US" sz="2400" b="1" dirty="0"/>
              <a:t>　　　　　　　　　               　「にくいもの」「やすいもの」は無いか？</a:t>
            </a:r>
            <a:endParaRPr kumimoji="1" lang="ja-JP" altLang="en-US" sz="2400" b="1" dirty="0"/>
          </a:p>
        </p:txBody>
      </p:sp>
      <p:sp>
        <p:nvSpPr>
          <p:cNvPr id="4" name="Text Box 8"/>
          <p:cNvSpPr txBox="1">
            <a:spLocks noChangeArrowheads="1"/>
          </p:cNvSpPr>
          <p:nvPr/>
        </p:nvSpPr>
        <p:spPr bwMode="auto">
          <a:xfrm>
            <a:off x="402078" y="5324247"/>
            <a:ext cx="29234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説明分かり</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 Box 9"/>
          <p:cNvSpPr txBox="1">
            <a:spLocks noChangeArrowheads="1"/>
          </p:cNvSpPr>
          <p:nvPr/>
        </p:nvSpPr>
        <p:spPr bwMode="auto">
          <a:xfrm>
            <a:off x="2740762" y="5312524"/>
            <a:ext cx="24574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階段転び</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10"/>
          <p:cNvSpPr txBox="1">
            <a:spLocks noChangeArrowheads="1"/>
          </p:cNvSpPr>
          <p:nvPr/>
        </p:nvSpPr>
        <p:spPr bwMode="auto">
          <a:xfrm>
            <a:off x="2577612" y="2885416"/>
            <a:ext cx="24574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部品間違い</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 Box 11"/>
          <p:cNvSpPr txBox="1">
            <a:spLocks noChangeArrowheads="1"/>
          </p:cNvSpPr>
          <p:nvPr/>
        </p:nvSpPr>
        <p:spPr bwMode="auto">
          <a:xfrm>
            <a:off x="6803665" y="2914180"/>
            <a:ext cx="20810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文書分かり</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12"/>
          <p:cNvSpPr txBox="1">
            <a:spLocks noChangeArrowheads="1"/>
          </p:cNvSpPr>
          <p:nvPr/>
        </p:nvSpPr>
        <p:spPr bwMode="auto">
          <a:xfrm>
            <a:off x="4890480" y="2883896"/>
            <a:ext cx="18214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機器使い</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15" descr="C:\Users\kmtbr\AppData\Local\Microsoft\Windows\Temporary Internet Files\Content.IE5\TDKQSTOD\MC9002971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2542" y="1323727"/>
            <a:ext cx="1676400" cy="1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p:cNvSpPr txBox="1">
            <a:spLocks noChangeArrowheads="1"/>
          </p:cNvSpPr>
          <p:nvPr/>
        </p:nvSpPr>
        <p:spPr bwMode="auto">
          <a:xfrm>
            <a:off x="4790836" y="5324247"/>
            <a:ext cx="24574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構内で迷い</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19" descr="C:\Users\kmtbr\AppData\Local\Microsoft\Windows\Temporary Internet Files\Content.IE5\TDKQSTOD\MC9000561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544" y="3768009"/>
            <a:ext cx="1780443" cy="15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MC90038349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482" y="3825089"/>
            <a:ext cx="1953289" cy="149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MC90038344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3728" y="3722582"/>
            <a:ext cx="1375670" cy="152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2"/>
          <p:cNvSpPr>
            <a:spLocks noChangeArrowheads="1"/>
          </p:cNvSpPr>
          <p:nvPr/>
        </p:nvSpPr>
        <p:spPr bwMode="auto">
          <a:xfrm>
            <a:off x="7095148" y="5312524"/>
            <a:ext cx="1531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表示見</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Group 15"/>
          <p:cNvGrpSpPr>
            <a:grpSpLocks/>
          </p:cNvGrpSpPr>
          <p:nvPr/>
        </p:nvGrpSpPr>
        <p:grpSpPr bwMode="auto">
          <a:xfrm>
            <a:off x="2725263" y="1499139"/>
            <a:ext cx="1685192" cy="1179635"/>
            <a:chOff x="612" y="2523"/>
            <a:chExt cx="1150" cy="805"/>
          </a:xfrm>
        </p:grpSpPr>
        <p:sp>
          <p:nvSpPr>
            <p:cNvPr id="16" name="AutoShape 17"/>
            <p:cNvSpPr>
              <a:spLocks noChangeAspect="1" noChangeArrowheads="1" noTextEdit="1"/>
            </p:cNvSpPr>
            <p:nvPr/>
          </p:nvSpPr>
          <p:spPr bwMode="auto">
            <a:xfrm>
              <a:off x="612" y="2523"/>
              <a:ext cx="1150"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477"/>
            </a:p>
          </p:txBody>
        </p:sp>
        <p:sp>
          <p:nvSpPr>
            <p:cNvPr id="17" name="Freeform 18"/>
            <p:cNvSpPr>
              <a:spLocks/>
            </p:cNvSpPr>
            <p:nvPr/>
          </p:nvSpPr>
          <p:spPr bwMode="auto">
            <a:xfrm>
              <a:off x="617" y="2523"/>
              <a:ext cx="674" cy="635"/>
            </a:xfrm>
            <a:custGeom>
              <a:avLst/>
              <a:gdLst>
                <a:gd name="T0" fmla="*/ 0 w 1349"/>
                <a:gd name="T1" fmla="*/ 1 h 1270"/>
                <a:gd name="T2" fmla="*/ 0 w 1349"/>
                <a:gd name="T3" fmla="*/ 1 h 1270"/>
                <a:gd name="T4" fmla="*/ 0 w 1349"/>
                <a:gd name="T5" fmla="*/ 1 h 1270"/>
                <a:gd name="T6" fmla="*/ 0 w 1349"/>
                <a:gd name="T7" fmla="*/ 1 h 1270"/>
                <a:gd name="T8" fmla="*/ 0 w 1349"/>
                <a:gd name="T9" fmla="*/ 1 h 1270"/>
                <a:gd name="T10" fmla="*/ 0 w 1349"/>
                <a:gd name="T11" fmla="*/ 1 h 1270"/>
                <a:gd name="T12" fmla="*/ 0 w 1349"/>
                <a:gd name="T13" fmla="*/ 1 h 1270"/>
                <a:gd name="T14" fmla="*/ 0 w 1349"/>
                <a:gd name="T15" fmla="*/ 1 h 1270"/>
                <a:gd name="T16" fmla="*/ 0 w 1349"/>
                <a:gd name="T17" fmla="*/ 1 h 1270"/>
                <a:gd name="T18" fmla="*/ 0 w 1349"/>
                <a:gd name="T19" fmla="*/ 1 h 1270"/>
                <a:gd name="T20" fmla="*/ 0 w 1349"/>
                <a:gd name="T21" fmla="*/ 1 h 1270"/>
                <a:gd name="T22" fmla="*/ 0 w 1349"/>
                <a:gd name="T23" fmla="*/ 1 h 1270"/>
                <a:gd name="T24" fmla="*/ 0 w 1349"/>
                <a:gd name="T25" fmla="*/ 1 h 1270"/>
                <a:gd name="T26" fmla="*/ 0 w 1349"/>
                <a:gd name="T27" fmla="*/ 1 h 1270"/>
                <a:gd name="T28" fmla="*/ 0 w 1349"/>
                <a:gd name="T29" fmla="*/ 1 h 1270"/>
                <a:gd name="T30" fmla="*/ 0 w 1349"/>
                <a:gd name="T31" fmla="*/ 1 h 1270"/>
                <a:gd name="T32" fmla="*/ 0 w 1349"/>
                <a:gd name="T33" fmla="*/ 1 h 1270"/>
                <a:gd name="T34" fmla="*/ 0 w 1349"/>
                <a:gd name="T35" fmla="*/ 1 h 1270"/>
                <a:gd name="T36" fmla="*/ 0 w 1349"/>
                <a:gd name="T37" fmla="*/ 1 h 1270"/>
                <a:gd name="T38" fmla="*/ 0 w 1349"/>
                <a:gd name="T39" fmla="*/ 1 h 1270"/>
                <a:gd name="T40" fmla="*/ 0 w 1349"/>
                <a:gd name="T41" fmla="*/ 1 h 1270"/>
                <a:gd name="T42" fmla="*/ 0 w 1349"/>
                <a:gd name="T43" fmla="*/ 1 h 1270"/>
                <a:gd name="T44" fmla="*/ 0 w 1349"/>
                <a:gd name="T45" fmla="*/ 1 h 1270"/>
                <a:gd name="T46" fmla="*/ 0 w 1349"/>
                <a:gd name="T47" fmla="*/ 1 h 1270"/>
                <a:gd name="T48" fmla="*/ 0 w 1349"/>
                <a:gd name="T49" fmla="*/ 1 h 1270"/>
                <a:gd name="T50" fmla="*/ 0 w 1349"/>
                <a:gd name="T51" fmla="*/ 1 h 1270"/>
                <a:gd name="T52" fmla="*/ 0 w 1349"/>
                <a:gd name="T53" fmla="*/ 1 h 1270"/>
                <a:gd name="T54" fmla="*/ 0 w 1349"/>
                <a:gd name="T55" fmla="*/ 1 h 1270"/>
                <a:gd name="T56" fmla="*/ 0 w 1349"/>
                <a:gd name="T57" fmla="*/ 1 h 1270"/>
                <a:gd name="T58" fmla="*/ 0 w 1349"/>
                <a:gd name="T59" fmla="*/ 1 h 1270"/>
                <a:gd name="T60" fmla="*/ 0 w 1349"/>
                <a:gd name="T61" fmla="*/ 1 h 1270"/>
                <a:gd name="T62" fmla="*/ 0 w 1349"/>
                <a:gd name="T63" fmla="*/ 1 h 1270"/>
                <a:gd name="T64" fmla="*/ 0 w 1349"/>
                <a:gd name="T65" fmla="*/ 1 h 1270"/>
                <a:gd name="T66" fmla="*/ 0 w 1349"/>
                <a:gd name="T67" fmla="*/ 1 h 1270"/>
                <a:gd name="T68" fmla="*/ 0 w 1349"/>
                <a:gd name="T69" fmla="*/ 1 h 1270"/>
                <a:gd name="T70" fmla="*/ 0 w 1349"/>
                <a:gd name="T71" fmla="*/ 1 h 1270"/>
                <a:gd name="T72" fmla="*/ 0 w 1349"/>
                <a:gd name="T73" fmla="*/ 1 h 1270"/>
                <a:gd name="T74" fmla="*/ 0 w 1349"/>
                <a:gd name="T75" fmla="*/ 1 h 1270"/>
                <a:gd name="T76" fmla="*/ 0 w 1349"/>
                <a:gd name="T77" fmla="*/ 1 h 1270"/>
                <a:gd name="T78" fmla="*/ 0 w 1349"/>
                <a:gd name="T79" fmla="*/ 1 h 1270"/>
                <a:gd name="T80" fmla="*/ 0 w 1349"/>
                <a:gd name="T81" fmla="*/ 1 h 1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9" h="1270">
                  <a:moveTo>
                    <a:pt x="682" y="450"/>
                  </a:moveTo>
                  <a:lnTo>
                    <a:pt x="672" y="460"/>
                  </a:lnTo>
                  <a:lnTo>
                    <a:pt x="664" y="470"/>
                  </a:lnTo>
                  <a:lnTo>
                    <a:pt x="672" y="509"/>
                  </a:lnTo>
                  <a:lnTo>
                    <a:pt x="619" y="507"/>
                  </a:lnTo>
                  <a:lnTo>
                    <a:pt x="313" y="777"/>
                  </a:lnTo>
                  <a:lnTo>
                    <a:pt x="233" y="767"/>
                  </a:lnTo>
                  <a:lnTo>
                    <a:pt x="117" y="787"/>
                  </a:lnTo>
                  <a:lnTo>
                    <a:pt x="37" y="829"/>
                  </a:lnTo>
                  <a:lnTo>
                    <a:pt x="22" y="876"/>
                  </a:lnTo>
                  <a:lnTo>
                    <a:pt x="12" y="920"/>
                  </a:lnTo>
                  <a:lnTo>
                    <a:pt x="5" y="960"/>
                  </a:lnTo>
                  <a:lnTo>
                    <a:pt x="1" y="998"/>
                  </a:lnTo>
                  <a:lnTo>
                    <a:pt x="0" y="1033"/>
                  </a:lnTo>
                  <a:lnTo>
                    <a:pt x="4" y="1064"/>
                  </a:lnTo>
                  <a:lnTo>
                    <a:pt x="11" y="1093"/>
                  </a:lnTo>
                  <a:lnTo>
                    <a:pt x="20" y="1118"/>
                  </a:lnTo>
                  <a:lnTo>
                    <a:pt x="29" y="1138"/>
                  </a:lnTo>
                  <a:lnTo>
                    <a:pt x="41" y="1155"/>
                  </a:lnTo>
                  <a:lnTo>
                    <a:pt x="54" y="1171"/>
                  </a:lnTo>
                  <a:lnTo>
                    <a:pt x="69" y="1186"/>
                  </a:lnTo>
                  <a:lnTo>
                    <a:pt x="85" y="1199"/>
                  </a:lnTo>
                  <a:lnTo>
                    <a:pt x="103" y="1210"/>
                  </a:lnTo>
                  <a:lnTo>
                    <a:pt x="122" y="1221"/>
                  </a:lnTo>
                  <a:lnTo>
                    <a:pt x="142" y="1230"/>
                  </a:lnTo>
                  <a:lnTo>
                    <a:pt x="164" y="1239"/>
                  </a:lnTo>
                  <a:lnTo>
                    <a:pt x="186" y="1246"/>
                  </a:lnTo>
                  <a:lnTo>
                    <a:pt x="209" y="1252"/>
                  </a:lnTo>
                  <a:lnTo>
                    <a:pt x="233" y="1256"/>
                  </a:lnTo>
                  <a:lnTo>
                    <a:pt x="257" y="1261"/>
                  </a:lnTo>
                  <a:lnTo>
                    <a:pt x="282" y="1265"/>
                  </a:lnTo>
                  <a:lnTo>
                    <a:pt x="308" y="1268"/>
                  </a:lnTo>
                  <a:lnTo>
                    <a:pt x="334" y="1270"/>
                  </a:lnTo>
                  <a:lnTo>
                    <a:pt x="404" y="1247"/>
                  </a:lnTo>
                  <a:lnTo>
                    <a:pt x="454" y="1223"/>
                  </a:lnTo>
                  <a:lnTo>
                    <a:pt x="505" y="1164"/>
                  </a:lnTo>
                  <a:lnTo>
                    <a:pt x="500" y="981"/>
                  </a:lnTo>
                  <a:lnTo>
                    <a:pt x="770" y="723"/>
                  </a:lnTo>
                  <a:lnTo>
                    <a:pt x="781" y="678"/>
                  </a:lnTo>
                  <a:lnTo>
                    <a:pt x="817" y="682"/>
                  </a:lnTo>
                  <a:lnTo>
                    <a:pt x="872" y="628"/>
                  </a:lnTo>
                  <a:lnTo>
                    <a:pt x="870" y="591"/>
                  </a:lnTo>
                  <a:lnTo>
                    <a:pt x="908" y="592"/>
                  </a:lnTo>
                  <a:lnTo>
                    <a:pt x="962" y="540"/>
                  </a:lnTo>
                  <a:lnTo>
                    <a:pt x="955" y="494"/>
                  </a:lnTo>
                  <a:lnTo>
                    <a:pt x="998" y="506"/>
                  </a:lnTo>
                  <a:lnTo>
                    <a:pt x="1046" y="460"/>
                  </a:lnTo>
                  <a:lnTo>
                    <a:pt x="1040" y="424"/>
                  </a:lnTo>
                  <a:lnTo>
                    <a:pt x="1076" y="431"/>
                  </a:lnTo>
                  <a:lnTo>
                    <a:pt x="1124" y="383"/>
                  </a:lnTo>
                  <a:lnTo>
                    <a:pt x="1117" y="343"/>
                  </a:lnTo>
                  <a:lnTo>
                    <a:pt x="1157" y="351"/>
                  </a:lnTo>
                  <a:lnTo>
                    <a:pt x="1201" y="309"/>
                  </a:lnTo>
                  <a:lnTo>
                    <a:pt x="1191" y="276"/>
                  </a:lnTo>
                  <a:lnTo>
                    <a:pt x="1226" y="283"/>
                  </a:lnTo>
                  <a:lnTo>
                    <a:pt x="1266" y="250"/>
                  </a:lnTo>
                  <a:lnTo>
                    <a:pt x="1252" y="213"/>
                  </a:lnTo>
                  <a:lnTo>
                    <a:pt x="1274" y="190"/>
                  </a:lnTo>
                  <a:lnTo>
                    <a:pt x="1312" y="199"/>
                  </a:lnTo>
                  <a:lnTo>
                    <a:pt x="1349" y="164"/>
                  </a:lnTo>
                  <a:lnTo>
                    <a:pt x="1349" y="75"/>
                  </a:lnTo>
                  <a:lnTo>
                    <a:pt x="1340" y="1"/>
                  </a:lnTo>
                  <a:lnTo>
                    <a:pt x="1229" y="0"/>
                  </a:lnTo>
                  <a:lnTo>
                    <a:pt x="1169" y="12"/>
                  </a:lnTo>
                  <a:lnTo>
                    <a:pt x="1153" y="23"/>
                  </a:lnTo>
                  <a:lnTo>
                    <a:pt x="1129" y="45"/>
                  </a:lnTo>
                  <a:lnTo>
                    <a:pt x="1132" y="89"/>
                  </a:lnTo>
                  <a:lnTo>
                    <a:pt x="1078" y="96"/>
                  </a:lnTo>
                  <a:lnTo>
                    <a:pt x="1051" y="116"/>
                  </a:lnTo>
                  <a:lnTo>
                    <a:pt x="1060" y="149"/>
                  </a:lnTo>
                  <a:lnTo>
                    <a:pt x="1005" y="158"/>
                  </a:lnTo>
                  <a:lnTo>
                    <a:pt x="969" y="190"/>
                  </a:lnTo>
                  <a:lnTo>
                    <a:pt x="984" y="219"/>
                  </a:lnTo>
                  <a:lnTo>
                    <a:pt x="922" y="231"/>
                  </a:lnTo>
                  <a:lnTo>
                    <a:pt x="893" y="258"/>
                  </a:lnTo>
                  <a:lnTo>
                    <a:pt x="907" y="287"/>
                  </a:lnTo>
                  <a:lnTo>
                    <a:pt x="846" y="298"/>
                  </a:lnTo>
                  <a:lnTo>
                    <a:pt x="811" y="332"/>
                  </a:lnTo>
                  <a:lnTo>
                    <a:pt x="823" y="371"/>
                  </a:lnTo>
                  <a:lnTo>
                    <a:pt x="763" y="377"/>
                  </a:lnTo>
                  <a:lnTo>
                    <a:pt x="732" y="404"/>
                  </a:lnTo>
                  <a:lnTo>
                    <a:pt x="741" y="441"/>
                  </a:lnTo>
                  <a:lnTo>
                    <a:pt x="682" y="4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18" name="Freeform 19"/>
            <p:cNvSpPr>
              <a:spLocks/>
            </p:cNvSpPr>
            <p:nvPr/>
          </p:nvSpPr>
          <p:spPr bwMode="auto">
            <a:xfrm>
              <a:off x="934" y="2790"/>
              <a:ext cx="774" cy="499"/>
            </a:xfrm>
            <a:custGeom>
              <a:avLst/>
              <a:gdLst>
                <a:gd name="T0" fmla="*/ 1 w 1548"/>
                <a:gd name="T1" fmla="*/ 0 h 1000"/>
                <a:gd name="T2" fmla="*/ 1 w 1548"/>
                <a:gd name="T3" fmla="*/ 0 h 1000"/>
                <a:gd name="T4" fmla="*/ 1 w 1548"/>
                <a:gd name="T5" fmla="*/ 0 h 1000"/>
                <a:gd name="T6" fmla="*/ 1 w 1548"/>
                <a:gd name="T7" fmla="*/ 0 h 1000"/>
                <a:gd name="T8" fmla="*/ 1 w 1548"/>
                <a:gd name="T9" fmla="*/ 0 h 1000"/>
                <a:gd name="T10" fmla="*/ 1 w 1548"/>
                <a:gd name="T11" fmla="*/ 0 h 1000"/>
                <a:gd name="T12" fmla="*/ 0 w 1548"/>
                <a:gd name="T13" fmla="*/ 0 h 1000"/>
                <a:gd name="T14" fmla="*/ 1 w 1548"/>
                <a:gd name="T15" fmla="*/ 0 h 1000"/>
                <a:gd name="T16" fmla="*/ 1 w 1548"/>
                <a:gd name="T17" fmla="*/ 0 h 1000"/>
                <a:gd name="T18" fmla="*/ 1 w 1548"/>
                <a:gd name="T19" fmla="*/ 0 h 1000"/>
                <a:gd name="T20" fmla="*/ 1 w 1548"/>
                <a:gd name="T21" fmla="*/ 0 h 1000"/>
                <a:gd name="T22" fmla="*/ 1 w 1548"/>
                <a:gd name="T23" fmla="*/ 0 h 1000"/>
                <a:gd name="T24" fmla="*/ 1 w 1548"/>
                <a:gd name="T25" fmla="*/ 0 h 1000"/>
                <a:gd name="T26" fmla="*/ 1 w 1548"/>
                <a:gd name="T27" fmla="*/ 0 h 1000"/>
                <a:gd name="T28" fmla="*/ 1 w 1548"/>
                <a:gd name="T29" fmla="*/ 0 h 1000"/>
                <a:gd name="T30" fmla="*/ 1 w 1548"/>
                <a:gd name="T31" fmla="*/ 0 h 1000"/>
                <a:gd name="T32" fmla="*/ 1 w 1548"/>
                <a:gd name="T33" fmla="*/ 0 h 1000"/>
                <a:gd name="T34" fmla="*/ 1 w 1548"/>
                <a:gd name="T35" fmla="*/ 0 h 1000"/>
                <a:gd name="T36" fmla="*/ 1 w 1548"/>
                <a:gd name="T37" fmla="*/ 0 h 1000"/>
                <a:gd name="T38" fmla="*/ 1 w 1548"/>
                <a:gd name="T39" fmla="*/ 0 h 1000"/>
                <a:gd name="T40" fmla="*/ 1 w 1548"/>
                <a:gd name="T41" fmla="*/ 0 h 1000"/>
                <a:gd name="T42" fmla="*/ 1 w 1548"/>
                <a:gd name="T43" fmla="*/ 0 h 1000"/>
                <a:gd name="T44" fmla="*/ 1 w 1548"/>
                <a:gd name="T45" fmla="*/ 0 h 1000"/>
                <a:gd name="T46" fmla="*/ 1 w 1548"/>
                <a:gd name="T47" fmla="*/ 0 h 1000"/>
                <a:gd name="T48" fmla="*/ 1 w 1548"/>
                <a:gd name="T49" fmla="*/ 0 h 1000"/>
                <a:gd name="T50" fmla="*/ 1 w 1548"/>
                <a:gd name="T51" fmla="*/ 0 h 1000"/>
                <a:gd name="T52" fmla="*/ 1 w 1548"/>
                <a:gd name="T53" fmla="*/ 0 h 1000"/>
                <a:gd name="T54" fmla="*/ 1 w 1548"/>
                <a:gd name="T55" fmla="*/ 0 h 1000"/>
                <a:gd name="T56" fmla="*/ 1 w 1548"/>
                <a:gd name="T57" fmla="*/ 0 h 1000"/>
                <a:gd name="T58" fmla="*/ 1 w 1548"/>
                <a:gd name="T59" fmla="*/ 0 h 1000"/>
                <a:gd name="T60" fmla="*/ 1 w 1548"/>
                <a:gd name="T61" fmla="*/ 0 h 1000"/>
                <a:gd name="T62" fmla="*/ 1 w 1548"/>
                <a:gd name="T63" fmla="*/ 0 h 1000"/>
                <a:gd name="T64" fmla="*/ 1 w 1548"/>
                <a:gd name="T65" fmla="*/ 0 h 1000"/>
                <a:gd name="T66" fmla="*/ 1 w 1548"/>
                <a:gd name="T67" fmla="*/ 0 h 1000"/>
                <a:gd name="T68" fmla="*/ 1 w 1548"/>
                <a:gd name="T69" fmla="*/ 0 h 1000"/>
                <a:gd name="T70" fmla="*/ 1 w 1548"/>
                <a:gd name="T71" fmla="*/ 0 h 1000"/>
                <a:gd name="T72" fmla="*/ 1 w 1548"/>
                <a:gd name="T73" fmla="*/ 0 h 1000"/>
                <a:gd name="T74" fmla="*/ 1 w 1548"/>
                <a:gd name="T75" fmla="*/ 0 h 1000"/>
                <a:gd name="T76" fmla="*/ 1 w 1548"/>
                <a:gd name="T77" fmla="*/ 0 h 1000"/>
                <a:gd name="T78" fmla="*/ 1 w 1548"/>
                <a:gd name="T79" fmla="*/ 0 h 1000"/>
                <a:gd name="T80" fmla="*/ 1 w 1548"/>
                <a:gd name="T81" fmla="*/ 0 h 1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48" h="1000">
                  <a:moveTo>
                    <a:pt x="795" y="298"/>
                  </a:moveTo>
                  <a:lnTo>
                    <a:pt x="782" y="304"/>
                  </a:lnTo>
                  <a:lnTo>
                    <a:pt x="773" y="312"/>
                  </a:lnTo>
                  <a:lnTo>
                    <a:pt x="768" y="355"/>
                  </a:lnTo>
                  <a:lnTo>
                    <a:pt x="717" y="339"/>
                  </a:lnTo>
                  <a:lnTo>
                    <a:pt x="354" y="522"/>
                  </a:lnTo>
                  <a:lnTo>
                    <a:pt x="278" y="470"/>
                  </a:lnTo>
                  <a:lnTo>
                    <a:pt x="159" y="470"/>
                  </a:lnTo>
                  <a:lnTo>
                    <a:pt x="74" y="502"/>
                  </a:lnTo>
                  <a:lnTo>
                    <a:pt x="49" y="554"/>
                  </a:lnTo>
                  <a:lnTo>
                    <a:pt x="30" y="603"/>
                  </a:lnTo>
                  <a:lnTo>
                    <a:pt x="15" y="647"/>
                  </a:lnTo>
                  <a:lnTo>
                    <a:pt x="6" y="689"/>
                  </a:lnTo>
                  <a:lnTo>
                    <a:pt x="0" y="727"/>
                  </a:lnTo>
                  <a:lnTo>
                    <a:pt x="0" y="763"/>
                  </a:lnTo>
                  <a:lnTo>
                    <a:pt x="5" y="795"/>
                  </a:lnTo>
                  <a:lnTo>
                    <a:pt x="13" y="825"/>
                  </a:lnTo>
                  <a:lnTo>
                    <a:pt x="18" y="839"/>
                  </a:lnTo>
                  <a:lnTo>
                    <a:pt x="26" y="852"/>
                  </a:lnTo>
                  <a:lnTo>
                    <a:pt x="35" y="865"/>
                  </a:lnTo>
                  <a:lnTo>
                    <a:pt x="44" y="877"/>
                  </a:lnTo>
                  <a:lnTo>
                    <a:pt x="54" y="888"/>
                  </a:lnTo>
                  <a:lnTo>
                    <a:pt x="66" y="900"/>
                  </a:lnTo>
                  <a:lnTo>
                    <a:pt x="78" y="910"/>
                  </a:lnTo>
                  <a:lnTo>
                    <a:pt x="92" y="920"/>
                  </a:lnTo>
                  <a:lnTo>
                    <a:pt x="106" y="930"/>
                  </a:lnTo>
                  <a:lnTo>
                    <a:pt x="122" y="939"/>
                  </a:lnTo>
                  <a:lnTo>
                    <a:pt x="138" y="947"/>
                  </a:lnTo>
                  <a:lnTo>
                    <a:pt x="155" y="955"/>
                  </a:lnTo>
                  <a:lnTo>
                    <a:pt x="174" y="963"/>
                  </a:lnTo>
                  <a:lnTo>
                    <a:pt x="193" y="970"/>
                  </a:lnTo>
                  <a:lnTo>
                    <a:pt x="214" y="977"/>
                  </a:lnTo>
                  <a:lnTo>
                    <a:pt x="236" y="984"/>
                  </a:lnTo>
                  <a:lnTo>
                    <a:pt x="321" y="1000"/>
                  </a:lnTo>
                  <a:lnTo>
                    <a:pt x="374" y="989"/>
                  </a:lnTo>
                  <a:lnTo>
                    <a:pt x="439" y="946"/>
                  </a:lnTo>
                  <a:lnTo>
                    <a:pt x="481" y="767"/>
                  </a:lnTo>
                  <a:lnTo>
                    <a:pt x="810" y="586"/>
                  </a:lnTo>
                  <a:lnTo>
                    <a:pt x="834" y="547"/>
                  </a:lnTo>
                  <a:lnTo>
                    <a:pt x="867" y="560"/>
                  </a:lnTo>
                  <a:lnTo>
                    <a:pt x="934" y="522"/>
                  </a:lnTo>
                  <a:lnTo>
                    <a:pt x="941" y="485"/>
                  </a:lnTo>
                  <a:lnTo>
                    <a:pt x="978" y="497"/>
                  </a:lnTo>
                  <a:lnTo>
                    <a:pt x="1043" y="460"/>
                  </a:lnTo>
                  <a:lnTo>
                    <a:pt x="1048" y="414"/>
                  </a:lnTo>
                  <a:lnTo>
                    <a:pt x="1086" y="436"/>
                  </a:lnTo>
                  <a:lnTo>
                    <a:pt x="1146" y="402"/>
                  </a:lnTo>
                  <a:lnTo>
                    <a:pt x="1149" y="365"/>
                  </a:lnTo>
                  <a:lnTo>
                    <a:pt x="1182" y="381"/>
                  </a:lnTo>
                  <a:lnTo>
                    <a:pt x="1242" y="348"/>
                  </a:lnTo>
                  <a:lnTo>
                    <a:pt x="1245" y="308"/>
                  </a:lnTo>
                  <a:lnTo>
                    <a:pt x="1281" y="326"/>
                  </a:lnTo>
                  <a:lnTo>
                    <a:pt x="1335" y="295"/>
                  </a:lnTo>
                  <a:lnTo>
                    <a:pt x="1333" y="262"/>
                  </a:lnTo>
                  <a:lnTo>
                    <a:pt x="1365" y="278"/>
                  </a:lnTo>
                  <a:lnTo>
                    <a:pt x="1412" y="255"/>
                  </a:lnTo>
                  <a:lnTo>
                    <a:pt x="1409" y="217"/>
                  </a:lnTo>
                  <a:lnTo>
                    <a:pt x="1435" y="199"/>
                  </a:lnTo>
                  <a:lnTo>
                    <a:pt x="1470" y="219"/>
                  </a:lnTo>
                  <a:lnTo>
                    <a:pt x="1514" y="193"/>
                  </a:lnTo>
                  <a:lnTo>
                    <a:pt x="1538" y="107"/>
                  </a:lnTo>
                  <a:lnTo>
                    <a:pt x="1548" y="34"/>
                  </a:lnTo>
                  <a:lnTo>
                    <a:pt x="1440" y="5"/>
                  </a:lnTo>
                  <a:lnTo>
                    <a:pt x="1380" y="0"/>
                  </a:lnTo>
                  <a:lnTo>
                    <a:pt x="1361" y="7"/>
                  </a:lnTo>
                  <a:lnTo>
                    <a:pt x="1333" y="22"/>
                  </a:lnTo>
                  <a:lnTo>
                    <a:pt x="1323" y="66"/>
                  </a:lnTo>
                  <a:lnTo>
                    <a:pt x="1269" y="58"/>
                  </a:lnTo>
                  <a:lnTo>
                    <a:pt x="1238" y="70"/>
                  </a:lnTo>
                  <a:lnTo>
                    <a:pt x="1238" y="105"/>
                  </a:lnTo>
                  <a:lnTo>
                    <a:pt x="1183" y="99"/>
                  </a:lnTo>
                  <a:lnTo>
                    <a:pt x="1140" y="121"/>
                  </a:lnTo>
                  <a:lnTo>
                    <a:pt x="1147" y="152"/>
                  </a:lnTo>
                  <a:lnTo>
                    <a:pt x="1084" y="150"/>
                  </a:lnTo>
                  <a:lnTo>
                    <a:pt x="1049" y="167"/>
                  </a:lnTo>
                  <a:lnTo>
                    <a:pt x="1056" y="198"/>
                  </a:lnTo>
                  <a:lnTo>
                    <a:pt x="994" y="194"/>
                  </a:lnTo>
                  <a:lnTo>
                    <a:pt x="951" y="218"/>
                  </a:lnTo>
                  <a:lnTo>
                    <a:pt x="952" y="258"/>
                  </a:lnTo>
                  <a:lnTo>
                    <a:pt x="891" y="248"/>
                  </a:lnTo>
                  <a:lnTo>
                    <a:pt x="856" y="266"/>
                  </a:lnTo>
                  <a:lnTo>
                    <a:pt x="856" y="305"/>
                  </a:lnTo>
                  <a:lnTo>
                    <a:pt x="795" y="29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19" name="Freeform 20"/>
            <p:cNvSpPr>
              <a:spLocks/>
            </p:cNvSpPr>
            <p:nvPr/>
          </p:nvSpPr>
          <p:spPr bwMode="auto">
            <a:xfrm>
              <a:off x="1025" y="2817"/>
              <a:ext cx="737" cy="499"/>
            </a:xfrm>
            <a:custGeom>
              <a:avLst/>
              <a:gdLst>
                <a:gd name="T0" fmla="*/ 1 w 1474"/>
                <a:gd name="T1" fmla="*/ 0 h 1000"/>
                <a:gd name="T2" fmla="*/ 1 w 1474"/>
                <a:gd name="T3" fmla="*/ 0 h 1000"/>
                <a:gd name="T4" fmla="*/ 1 w 1474"/>
                <a:gd name="T5" fmla="*/ 0 h 1000"/>
                <a:gd name="T6" fmla="*/ 1 w 1474"/>
                <a:gd name="T7" fmla="*/ 0 h 1000"/>
                <a:gd name="T8" fmla="*/ 1 w 1474"/>
                <a:gd name="T9" fmla="*/ 0 h 1000"/>
                <a:gd name="T10" fmla="*/ 1 w 1474"/>
                <a:gd name="T11" fmla="*/ 0 h 1000"/>
                <a:gd name="T12" fmla="*/ 1 w 1474"/>
                <a:gd name="T13" fmla="*/ 0 h 1000"/>
                <a:gd name="T14" fmla="*/ 1 w 1474"/>
                <a:gd name="T15" fmla="*/ 0 h 1000"/>
                <a:gd name="T16" fmla="*/ 1 w 1474"/>
                <a:gd name="T17" fmla="*/ 0 h 1000"/>
                <a:gd name="T18" fmla="*/ 1 w 1474"/>
                <a:gd name="T19" fmla="*/ 0 h 1000"/>
                <a:gd name="T20" fmla="*/ 1 w 1474"/>
                <a:gd name="T21" fmla="*/ 0 h 1000"/>
                <a:gd name="T22" fmla="*/ 1 w 1474"/>
                <a:gd name="T23" fmla="*/ 0 h 1000"/>
                <a:gd name="T24" fmla="*/ 1 w 1474"/>
                <a:gd name="T25" fmla="*/ 0 h 1000"/>
                <a:gd name="T26" fmla="*/ 1 w 1474"/>
                <a:gd name="T27" fmla="*/ 0 h 1000"/>
                <a:gd name="T28" fmla="*/ 1 w 1474"/>
                <a:gd name="T29" fmla="*/ 0 h 1000"/>
                <a:gd name="T30" fmla="*/ 1 w 1474"/>
                <a:gd name="T31" fmla="*/ 0 h 1000"/>
                <a:gd name="T32" fmla="*/ 1 w 1474"/>
                <a:gd name="T33" fmla="*/ 0 h 1000"/>
                <a:gd name="T34" fmla="*/ 1 w 1474"/>
                <a:gd name="T35" fmla="*/ 0 h 1000"/>
                <a:gd name="T36" fmla="*/ 1 w 1474"/>
                <a:gd name="T37" fmla="*/ 0 h 1000"/>
                <a:gd name="T38" fmla="*/ 1 w 1474"/>
                <a:gd name="T39" fmla="*/ 0 h 1000"/>
                <a:gd name="T40" fmla="*/ 1 w 1474"/>
                <a:gd name="T41" fmla="*/ 0 h 1000"/>
                <a:gd name="T42" fmla="*/ 1 w 1474"/>
                <a:gd name="T43" fmla="*/ 0 h 1000"/>
                <a:gd name="T44" fmla="*/ 1 w 1474"/>
                <a:gd name="T45" fmla="*/ 0 h 1000"/>
                <a:gd name="T46" fmla="*/ 1 w 1474"/>
                <a:gd name="T47" fmla="*/ 0 h 1000"/>
                <a:gd name="T48" fmla="*/ 1 w 1474"/>
                <a:gd name="T49" fmla="*/ 0 h 1000"/>
                <a:gd name="T50" fmla="*/ 1 w 1474"/>
                <a:gd name="T51" fmla="*/ 0 h 1000"/>
                <a:gd name="T52" fmla="*/ 1 w 1474"/>
                <a:gd name="T53" fmla="*/ 0 h 1000"/>
                <a:gd name="T54" fmla="*/ 1 w 1474"/>
                <a:gd name="T55" fmla="*/ 0 h 1000"/>
                <a:gd name="T56" fmla="*/ 1 w 1474"/>
                <a:gd name="T57" fmla="*/ 0 h 1000"/>
                <a:gd name="T58" fmla="*/ 1 w 1474"/>
                <a:gd name="T59" fmla="*/ 0 h 1000"/>
                <a:gd name="T60" fmla="*/ 1 w 1474"/>
                <a:gd name="T61" fmla="*/ 0 h 1000"/>
                <a:gd name="T62" fmla="*/ 1 w 1474"/>
                <a:gd name="T63" fmla="*/ 0 h 1000"/>
                <a:gd name="T64" fmla="*/ 1 w 1474"/>
                <a:gd name="T65" fmla="*/ 0 h 1000"/>
                <a:gd name="T66" fmla="*/ 1 w 1474"/>
                <a:gd name="T67" fmla="*/ 0 h 1000"/>
                <a:gd name="T68" fmla="*/ 1 w 1474"/>
                <a:gd name="T69" fmla="*/ 0 h 1000"/>
                <a:gd name="T70" fmla="*/ 1 w 1474"/>
                <a:gd name="T71" fmla="*/ 0 h 1000"/>
                <a:gd name="T72" fmla="*/ 1 w 1474"/>
                <a:gd name="T73" fmla="*/ 0 h 1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74" h="1000">
                  <a:moveTo>
                    <a:pt x="721" y="299"/>
                  </a:moveTo>
                  <a:lnTo>
                    <a:pt x="709" y="304"/>
                  </a:lnTo>
                  <a:lnTo>
                    <a:pt x="698" y="312"/>
                  </a:lnTo>
                  <a:lnTo>
                    <a:pt x="694" y="355"/>
                  </a:lnTo>
                  <a:lnTo>
                    <a:pt x="644" y="339"/>
                  </a:lnTo>
                  <a:lnTo>
                    <a:pt x="280" y="522"/>
                  </a:lnTo>
                  <a:lnTo>
                    <a:pt x="205" y="491"/>
                  </a:lnTo>
                  <a:lnTo>
                    <a:pt x="86" y="481"/>
                  </a:lnTo>
                  <a:lnTo>
                    <a:pt x="0" y="502"/>
                  </a:lnTo>
                  <a:lnTo>
                    <a:pt x="2" y="545"/>
                  </a:lnTo>
                  <a:lnTo>
                    <a:pt x="4" y="585"/>
                  </a:lnTo>
                  <a:lnTo>
                    <a:pt x="6" y="623"/>
                  </a:lnTo>
                  <a:lnTo>
                    <a:pt x="8" y="660"/>
                  </a:lnTo>
                  <a:lnTo>
                    <a:pt x="10" y="695"/>
                  </a:lnTo>
                  <a:lnTo>
                    <a:pt x="14" y="728"/>
                  </a:lnTo>
                  <a:lnTo>
                    <a:pt x="18" y="759"/>
                  </a:lnTo>
                  <a:lnTo>
                    <a:pt x="24" y="789"/>
                  </a:lnTo>
                  <a:lnTo>
                    <a:pt x="33" y="817"/>
                  </a:lnTo>
                  <a:lnTo>
                    <a:pt x="44" y="842"/>
                  </a:lnTo>
                  <a:lnTo>
                    <a:pt x="57" y="866"/>
                  </a:lnTo>
                  <a:lnTo>
                    <a:pt x="75" y="889"/>
                  </a:lnTo>
                  <a:lnTo>
                    <a:pt x="95" y="910"/>
                  </a:lnTo>
                  <a:lnTo>
                    <a:pt x="121" y="929"/>
                  </a:lnTo>
                  <a:lnTo>
                    <a:pt x="151" y="946"/>
                  </a:lnTo>
                  <a:lnTo>
                    <a:pt x="185" y="962"/>
                  </a:lnTo>
                  <a:lnTo>
                    <a:pt x="247" y="1000"/>
                  </a:lnTo>
                  <a:lnTo>
                    <a:pt x="302" y="990"/>
                  </a:lnTo>
                  <a:lnTo>
                    <a:pt x="365" y="946"/>
                  </a:lnTo>
                  <a:lnTo>
                    <a:pt x="409" y="767"/>
                  </a:lnTo>
                  <a:lnTo>
                    <a:pt x="737" y="588"/>
                  </a:lnTo>
                  <a:lnTo>
                    <a:pt x="760" y="547"/>
                  </a:lnTo>
                  <a:lnTo>
                    <a:pt x="793" y="560"/>
                  </a:lnTo>
                  <a:lnTo>
                    <a:pt x="860" y="522"/>
                  </a:lnTo>
                  <a:lnTo>
                    <a:pt x="867" y="485"/>
                  </a:lnTo>
                  <a:lnTo>
                    <a:pt x="904" y="497"/>
                  </a:lnTo>
                  <a:lnTo>
                    <a:pt x="970" y="460"/>
                  </a:lnTo>
                  <a:lnTo>
                    <a:pt x="974" y="414"/>
                  </a:lnTo>
                  <a:lnTo>
                    <a:pt x="1013" y="436"/>
                  </a:lnTo>
                  <a:lnTo>
                    <a:pt x="1072" y="402"/>
                  </a:lnTo>
                  <a:lnTo>
                    <a:pt x="1076" y="365"/>
                  </a:lnTo>
                  <a:lnTo>
                    <a:pt x="1109" y="382"/>
                  </a:lnTo>
                  <a:lnTo>
                    <a:pt x="1168" y="348"/>
                  </a:lnTo>
                  <a:lnTo>
                    <a:pt x="1171" y="308"/>
                  </a:lnTo>
                  <a:lnTo>
                    <a:pt x="1207" y="326"/>
                  </a:lnTo>
                  <a:lnTo>
                    <a:pt x="1261" y="295"/>
                  </a:lnTo>
                  <a:lnTo>
                    <a:pt x="1259" y="262"/>
                  </a:lnTo>
                  <a:lnTo>
                    <a:pt x="1291" y="278"/>
                  </a:lnTo>
                  <a:lnTo>
                    <a:pt x="1338" y="255"/>
                  </a:lnTo>
                  <a:lnTo>
                    <a:pt x="1335" y="217"/>
                  </a:lnTo>
                  <a:lnTo>
                    <a:pt x="1361" y="200"/>
                  </a:lnTo>
                  <a:lnTo>
                    <a:pt x="1396" y="218"/>
                  </a:lnTo>
                  <a:lnTo>
                    <a:pt x="1442" y="193"/>
                  </a:lnTo>
                  <a:lnTo>
                    <a:pt x="1464" y="107"/>
                  </a:lnTo>
                  <a:lnTo>
                    <a:pt x="1474" y="34"/>
                  </a:lnTo>
                  <a:lnTo>
                    <a:pt x="1367" y="5"/>
                  </a:lnTo>
                  <a:lnTo>
                    <a:pt x="1306" y="0"/>
                  </a:lnTo>
                  <a:lnTo>
                    <a:pt x="1287" y="7"/>
                  </a:lnTo>
                  <a:lnTo>
                    <a:pt x="1260" y="22"/>
                  </a:lnTo>
                  <a:lnTo>
                    <a:pt x="1251" y="66"/>
                  </a:lnTo>
                  <a:lnTo>
                    <a:pt x="1196" y="58"/>
                  </a:lnTo>
                  <a:lnTo>
                    <a:pt x="1164" y="71"/>
                  </a:lnTo>
                  <a:lnTo>
                    <a:pt x="1165" y="105"/>
                  </a:lnTo>
                  <a:lnTo>
                    <a:pt x="1110" y="99"/>
                  </a:lnTo>
                  <a:lnTo>
                    <a:pt x="1067" y="121"/>
                  </a:lnTo>
                  <a:lnTo>
                    <a:pt x="1073" y="152"/>
                  </a:lnTo>
                  <a:lnTo>
                    <a:pt x="1011" y="150"/>
                  </a:lnTo>
                  <a:lnTo>
                    <a:pt x="976" y="167"/>
                  </a:lnTo>
                  <a:lnTo>
                    <a:pt x="982" y="198"/>
                  </a:lnTo>
                  <a:lnTo>
                    <a:pt x="920" y="194"/>
                  </a:lnTo>
                  <a:lnTo>
                    <a:pt x="877" y="218"/>
                  </a:lnTo>
                  <a:lnTo>
                    <a:pt x="880" y="258"/>
                  </a:lnTo>
                  <a:lnTo>
                    <a:pt x="819" y="248"/>
                  </a:lnTo>
                  <a:lnTo>
                    <a:pt x="783" y="266"/>
                  </a:lnTo>
                  <a:lnTo>
                    <a:pt x="783" y="306"/>
                  </a:lnTo>
                  <a:lnTo>
                    <a:pt x="721" y="299"/>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0" name="Freeform 21"/>
            <p:cNvSpPr>
              <a:spLocks/>
            </p:cNvSpPr>
            <p:nvPr/>
          </p:nvSpPr>
          <p:spPr bwMode="auto">
            <a:xfrm>
              <a:off x="684" y="2572"/>
              <a:ext cx="655" cy="623"/>
            </a:xfrm>
            <a:custGeom>
              <a:avLst/>
              <a:gdLst>
                <a:gd name="T0" fmla="*/ 0 w 1311"/>
                <a:gd name="T1" fmla="*/ 1 h 1246"/>
                <a:gd name="T2" fmla="*/ 0 w 1311"/>
                <a:gd name="T3" fmla="*/ 1 h 1246"/>
                <a:gd name="T4" fmla="*/ 0 w 1311"/>
                <a:gd name="T5" fmla="*/ 1 h 1246"/>
                <a:gd name="T6" fmla="*/ 0 w 1311"/>
                <a:gd name="T7" fmla="*/ 1 h 1246"/>
                <a:gd name="T8" fmla="*/ 0 w 1311"/>
                <a:gd name="T9" fmla="*/ 1 h 1246"/>
                <a:gd name="T10" fmla="*/ 0 w 1311"/>
                <a:gd name="T11" fmla="*/ 1 h 1246"/>
                <a:gd name="T12" fmla="*/ 0 w 1311"/>
                <a:gd name="T13" fmla="*/ 1 h 1246"/>
                <a:gd name="T14" fmla="*/ 0 w 1311"/>
                <a:gd name="T15" fmla="*/ 1 h 1246"/>
                <a:gd name="T16" fmla="*/ 0 w 1311"/>
                <a:gd name="T17" fmla="*/ 1 h 1246"/>
                <a:gd name="T18" fmla="*/ 0 w 1311"/>
                <a:gd name="T19" fmla="*/ 1 h 1246"/>
                <a:gd name="T20" fmla="*/ 0 w 1311"/>
                <a:gd name="T21" fmla="*/ 1 h 1246"/>
                <a:gd name="T22" fmla="*/ 0 w 1311"/>
                <a:gd name="T23" fmla="*/ 1 h 1246"/>
                <a:gd name="T24" fmla="*/ 0 w 1311"/>
                <a:gd name="T25" fmla="*/ 1 h 1246"/>
                <a:gd name="T26" fmla="*/ 0 w 1311"/>
                <a:gd name="T27" fmla="*/ 1 h 1246"/>
                <a:gd name="T28" fmla="*/ 0 w 1311"/>
                <a:gd name="T29" fmla="*/ 1 h 1246"/>
                <a:gd name="T30" fmla="*/ 0 w 1311"/>
                <a:gd name="T31" fmla="*/ 1 h 1246"/>
                <a:gd name="T32" fmla="*/ 0 w 1311"/>
                <a:gd name="T33" fmla="*/ 1 h 1246"/>
                <a:gd name="T34" fmla="*/ 0 w 1311"/>
                <a:gd name="T35" fmla="*/ 1 h 1246"/>
                <a:gd name="T36" fmla="*/ 0 w 1311"/>
                <a:gd name="T37" fmla="*/ 1 h 1246"/>
                <a:gd name="T38" fmla="*/ 0 w 1311"/>
                <a:gd name="T39" fmla="*/ 1 h 1246"/>
                <a:gd name="T40" fmla="*/ 0 w 1311"/>
                <a:gd name="T41" fmla="*/ 1 h 1246"/>
                <a:gd name="T42" fmla="*/ 0 w 1311"/>
                <a:gd name="T43" fmla="*/ 1 h 1246"/>
                <a:gd name="T44" fmla="*/ 0 w 1311"/>
                <a:gd name="T45" fmla="*/ 1 h 1246"/>
                <a:gd name="T46" fmla="*/ 0 w 1311"/>
                <a:gd name="T47" fmla="*/ 1 h 1246"/>
                <a:gd name="T48" fmla="*/ 0 w 1311"/>
                <a:gd name="T49" fmla="*/ 1 h 1246"/>
                <a:gd name="T50" fmla="*/ 0 w 1311"/>
                <a:gd name="T51" fmla="*/ 1 h 1246"/>
                <a:gd name="T52" fmla="*/ 0 w 1311"/>
                <a:gd name="T53" fmla="*/ 0 h 1246"/>
                <a:gd name="T54" fmla="*/ 0 w 1311"/>
                <a:gd name="T55" fmla="*/ 1 h 1246"/>
                <a:gd name="T56" fmla="*/ 0 w 1311"/>
                <a:gd name="T57" fmla="*/ 1 h 1246"/>
                <a:gd name="T58" fmla="*/ 0 w 1311"/>
                <a:gd name="T59" fmla="*/ 1 h 1246"/>
                <a:gd name="T60" fmla="*/ 0 w 1311"/>
                <a:gd name="T61" fmla="*/ 1 h 1246"/>
                <a:gd name="T62" fmla="*/ 0 w 1311"/>
                <a:gd name="T63" fmla="*/ 1 h 1246"/>
                <a:gd name="T64" fmla="*/ 0 w 1311"/>
                <a:gd name="T65" fmla="*/ 1 h 1246"/>
                <a:gd name="T66" fmla="*/ 0 w 1311"/>
                <a:gd name="T67" fmla="*/ 1 h 1246"/>
                <a:gd name="T68" fmla="*/ 0 w 1311"/>
                <a:gd name="T69" fmla="*/ 1 h 1246"/>
                <a:gd name="T70" fmla="*/ 0 w 1311"/>
                <a:gd name="T71" fmla="*/ 1 h 1246"/>
                <a:gd name="T72" fmla="*/ 0 w 1311"/>
                <a:gd name="T73" fmla="*/ 1 h 12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1" h="1246">
                  <a:moveTo>
                    <a:pt x="641" y="447"/>
                  </a:moveTo>
                  <a:lnTo>
                    <a:pt x="632" y="456"/>
                  </a:lnTo>
                  <a:lnTo>
                    <a:pt x="623" y="466"/>
                  </a:lnTo>
                  <a:lnTo>
                    <a:pt x="631" y="508"/>
                  </a:lnTo>
                  <a:lnTo>
                    <a:pt x="579" y="505"/>
                  </a:lnTo>
                  <a:lnTo>
                    <a:pt x="275" y="776"/>
                  </a:lnTo>
                  <a:lnTo>
                    <a:pt x="196" y="766"/>
                  </a:lnTo>
                  <a:lnTo>
                    <a:pt x="77" y="786"/>
                  </a:lnTo>
                  <a:lnTo>
                    <a:pt x="0" y="829"/>
                  </a:lnTo>
                  <a:lnTo>
                    <a:pt x="13" y="869"/>
                  </a:lnTo>
                  <a:lnTo>
                    <a:pt x="25" y="907"/>
                  </a:lnTo>
                  <a:lnTo>
                    <a:pt x="36" y="944"/>
                  </a:lnTo>
                  <a:lnTo>
                    <a:pt x="47" y="980"/>
                  </a:lnTo>
                  <a:lnTo>
                    <a:pt x="58" y="1013"/>
                  </a:lnTo>
                  <a:lnTo>
                    <a:pt x="69" y="1044"/>
                  </a:lnTo>
                  <a:lnTo>
                    <a:pt x="82" y="1073"/>
                  </a:lnTo>
                  <a:lnTo>
                    <a:pt x="96" y="1100"/>
                  </a:lnTo>
                  <a:lnTo>
                    <a:pt x="111" y="1124"/>
                  </a:lnTo>
                  <a:lnTo>
                    <a:pt x="128" y="1147"/>
                  </a:lnTo>
                  <a:lnTo>
                    <a:pt x="149" y="1167"/>
                  </a:lnTo>
                  <a:lnTo>
                    <a:pt x="170" y="1184"/>
                  </a:lnTo>
                  <a:lnTo>
                    <a:pt x="196" y="1199"/>
                  </a:lnTo>
                  <a:lnTo>
                    <a:pt x="226" y="1210"/>
                  </a:lnTo>
                  <a:lnTo>
                    <a:pt x="258" y="1219"/>
                  </a:lnTo>
                  <a:lnTo>
                    <a:pt x="296" y="1226"/>
                  </a:lnTo>
                  <a:lnTo>
                    <a:pt x="366" y="1246"/>
                  </a:lnTo>
                  <a:lnTo>
                    <a:pt x="416" y="1223"/>
                  </a:lnTo>
                  <a:lnTo>
                    <a:pt x="466" y="1164"/>
                  </a:lnTo>
                  <a:lnTo>
                    <a:pt x="462" y="980"/>
                  </a:lnTo>
                  <a:lnTo>
                    <a:pt x="731" y="722"/>
                  </a:lnTo>
                  <a:lnTo>
                    <a:pt x="744" y="678"/>
                  </a:lnTo>
                  <a:lnTo>
                    <a:pt x="779" y="682"/>
                  </a:lnTo>
                  <a:lnTo>
                    <a:pt x="834" y="628"/>
                  </a:lnTo>
                  <a:lnTo>
                    <a:pt x="832" y="590"/>
                  </a:lnTo>
                  <a:lnTo>
                    <a:pt x="871" y="592"/>
                  </a:lnTo>
                  <a:lnTo>
                    <a:pt x="924" y="539"/>
                  </a:lnTo>
                  <a:lnTo>
                    <a:pt x="917" y="494"/>
                  </a:lnTo>
                  <a:lnTo>
                    <a:pt x="959" y="504"/>
                  </a:lnTo>
                  <a:lnTo>
                    <a:pt x="1008" y="457"/>
                  </a:lnTo>
                  <a:lnTo>
                    <a:pt x="1002" y="421"/>
                  </a:lnTo>
                  <a:lnTo>
                    <a:pt x="1038" y="427"/>
                  </a:lnTo>
                  <a:lnTo>
                    <a:pt x="1086" y="380"/>
                  </a:lnTo>
                  <a:lnTo>
                    <a:pt x="1079" y="343"/>
                  </a:lnTo>
                  <a:lnTo>
                    <a:pt x="1118" y="351"/>
                  </a:lnTo>
                  <a:lnTo>
                    <a:pt x="1163" y="307"/>
                  </a:lnTo>
                  <a:lnTo>
                    <a:pt x="1153" y="276"/>
                  </a:lnTo>
                  <a:lnTo>
                    <a:pt x="1187" y="283"/>
                  </a:lnTo>
                  <a:lnTo>
                    <a:pt x="1228" y="249"/>
                  </a:lnTo>
                  <a:lnTo>
                    <a:pt x="1214" y="213"/>
                  </a:lnTo>
                  <a:lnTo>
                    <a:pt x="1236" y="190"/>
                  </a:lnTo>
                  <a:lnTo>
                    <a:pt x="1274" y="199"/>
                  </a:lnTo>
                  <a:lnTo>
                    <a:pt x="1311" y="162"/>
                  </a:lnTo>
                  <a:lnTo>
                    <a:pt x="1311" y="75"/>
                  </a:lnTo>
                  <a:lnTo>
                    <a:pt x="1303" y="0"/>
                  </a:lnTo>
                  <a:lnTo>
                    <a:pt x="1191" y="0"/>
                  </a:lnTo>
                  <a:lnTo>
                    <a:pt x="1131" y="11"/>
                  </a:lnTo>
                  <a:lnTo>
                    <a:pt x="1115" y="23"/>
                  </a:lnTo>
                  <a:lnTo>
                    <a:pt x="1091" y="45"/>
                  </a:lnTo>
                  <a:lnTo>
                    <a:pt x="1094" y="89"/>
                  </a:lnTo>
                  <a:lnTo>
                    <a:pt x="1040" y="95"/>
                  </a:lnTo>
                  <a:lnTo>
                    <a:pt x="1012" y="115"/>
                  </a:lnTo>
                  <a:lnTo>
                    <a:pt x="1022" y="148"/>
                  </a:lnTo>
                  <a:lnTo>
                    <a:pt x="966" y="158"/>
                  </a:lnTo>
                  <a:lnTo>
                    <a:pt x="931" y="189"/>
                  </a:lnTo>
                  <a:lnTo>
                    <a:pt x="946" y="218"/>
                  </a:lnTo>
                  <a:lnTo>
                    <a:pt x="883" y="231"/>
                  </a:lnTo>
                  <a:lnTo>
                    <a:pt x="855" y="258"/>
                  </a:lnTo>
                  <a:lnTo>
                    <a:pt x="868" y="285"/>
                  </a:lnTo>
                  <a:lnTo>
                    <a:pt x="807" y="297"/>
                  </a:lnTo>
                  <a:lnTo>
                    <a:pt x="773" y="332"/>
                  </a:lnTo>
                  <a:lnTo>
                    <a:pt x="784" y="370"/>
                  </a:lnTo>
                  <a:lnTo>
                    <a:pt x="723" y="375"/>
                  </a:lnTo>
                  <a:lnTo>
                    <a:pt x="693" y="401"/>
                  </a:lnTo>
                  <a:lnTo>
                    <a:pt x="704" y="439"/>
                  </a:lnTo>
                  <a:lnTo>
                    <a:pt x="641" y="447"/>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1" name="Freeform 22"/>
            <p:cNvSpPr>
              <a:spLocks/>
            </p:cNvSpPr>
            <p:nvPr/>
          </p:nvSpPr>
          <p:spPr bwMode="auto">
            <a:xfrm>
              <a:off x="998" y="3042"/>
              <a:ext cx="212" cy="282"/>
            </a:xfrm>
            <a:custGeom>
              <a:avLst/>
              <a:gdLst>
                <a:gd name="T0" fmla="*/ 0 w 425"/>
                <a:gd name="T1" fmla="*/ 1 h 564"/>
                <a:gd name="T2" fmla="*/ 0 w 425"/>
                <a:gd name="T3" fmla="*/ 1 h 564"/>
                <a:gd name="T4" fmla="*/ 0 w 425"/>
                <a:gd name="T5" fmla="*/ 1 h 564"/>
                <a:gd name="T6" fmla="*/ 0 w 425"/>
                <a:gd name="T7" fmla="*/ 1 h 564"/>
                <a:gd name="T8" fmla="*/ 0 w 425"/>
                <a:gd name="T9" fmla="*/ 1 h 564"/>
                <a:gd name="T10" fmla="*/ 0 w 425"/>
                <a:gd name="T11" fmla="*/ 1 h 564"/>
                <a:gd name="T12" fmla="*/ 0 w 425"/>
                <a:gd name="T13" fmla="*/ 1 h 564"/>
                <a:gd name="T14" fmla="*/ 0 w 425"/>
                <a:gd name="T15" fmla="*/ 1 h 564"/>
                <a:gd name="T16" fmla="*/ 0 w 425"/>
                <a:gd name="T17" fmla="*/ 1 h 564"/>
                <a:gd name="T18" fmla="*/ 0 w 425"/>
                <a:gd name="T19" fmla="*/ 1 h 564"/>
                <a:gd name="T20" fmla="*/ 0 w 425"/>
                <a:gd name="T21" fmla="*/ 1 h 564"/>
                <a:gd name="T22" fmla="*/ 0 w 425"/>
                <a:gd name="T23" fmla="*/ 1 h 564"/>
                <a:gd name="T24" fmla="*/ 0 w 425"/>
                <a:gd name="T25" fmla="*/ 1 h 564"/>
                <a:gd name="T26" fmla="*/ 0 w 425"/>
                <a:gd name="T27" fmla="*/ 1 h 564"/>
                <a:gd name="T28" fmla="*/ 0 w 425"/>
                <a:gd name="T29" fmla="*/ 1 h 564"/>
                <a:gd name="T30" fmla="*/ 0 w 425"/>
                <a:gd name="T31" fmla="*/ 1 h 564"/>
                <a:gd name="T32" fmla="*/ 0 w 425"/>
                <a:gd name="T33" fmla="*/ 1 h 564"/>
                <a:gd name="T34" fmla="*/ 0 w 425"/>
                <a:gd name="T35" fmla="*/ 1 h 564"/>
                <a:gd name="T36" fmla="*/ 0 w 425"/>
                <a:gd name="T37" fmla="*/ 1 h 564"/>
                <a:gd name="T38" fmla="*/ 0 w 425"/>
                <a:gd name="T39" fmla="*/ 1 h 564"/>
                <a:gd name="T40" fmla="*/ 0 w 425"/>
                <a:gd name="T41" fmla="*/ 1 h 564"/>
                <a:gd name="T42" fmla="*/ 0 w 425"/>
                <a:gd name="T43" fmla="*/ 1 h 564"/>
                <a:gd name="T44" fmla="*/ 0 w 425"/>
                <a:gd name="T45" fmla="*/ 1 h 564"/>
                <a:gd name="T46" fmla="*/ 0 w 425"/>
                <a:gd name="T47" fmla="*/ 1 h 564"/>
                <a:gd name="T48" fmla="*/ 0 w 425"/>
                <a:gd name="T49" fmla="*/ 1 h 564"/>
                <a:gd name="T50" fmla="*/ 0 w 425"/>
                <a:gd name="T51" fmla="*/ 1 h 564"/>
                <a:gd name="T52" fmla="*/ 0 w 425"/>
                <a:gd name="T53" fmla="*/ 1 h 564"/>
                <a:gd name="T54" fmla="*/ 0 w 425"/>
                <a:gd name="T55" fmla="*/ 1 h 564"/>
                <a:gd name="T56" fmla="*/ 0 w 425"/>
                <a:gd name="T57" fmla="*/ 1 h 564"/>
                <a:gd name="T58" fmla="*/ 0 w 425"/>
                <a:gd name="T59" fmla="*/ 1 h 564"/>
                <a:gd name="T60" fmla="*/ 0 w 425"/>
                <a:gd name="T61" fmla="*/ 1 h 564"/>
                <a:gd name="T62" fmla="*/ 0 w 425"/>
                <a:gd name="T63" fmla="*/ 1 h 564"/>
                <a:gd name="T64" fmla="*/ 0 w 425"/>
                <a:gd name="T65" fmla="*/ 1 h 564"/>
                <a:gd name="T66" fmla="*/ 0 w 425"/>
                <a:gd name="T67" fmla="*/ 1 h 564"/>
                <a:gd name="T68" fmla="*/ 0 w 425"/>
                <a:gd name="T69" fmla="*/ 1 h 564"/>
                <a:gd name="T70" fmla="*/ 0 w 425"/>
                <a:gd name="T71" fmla="*/ 1 h 564"/>
                <a:gd name="T72" fmla="*/ 0 w 425"/>
                <a:gd name="T73" fmla="*/ 1 h 564"/>
                <a:gd name="T74" fmla="*/ 0 w 425"/>
                <a:gd name="T75" fmla="*/ 1 h 564"/>
                <a:gd name="T76" fmla="*/ 0 w 425"/>
                <a:gd name="T77" fmla="*/ 1 h 564"/>
                <a:gd name="T78" fmla="*/ 0 w 425"/>
                <a:gd name="T79" fmla="*/ 1 h 564"/>
                <a:gd name="T80" fmla="*/ 0 w 425"/>
                <a:gd name="T81" fmla="*/ 1 h 564"/>
                <a:gd name="T82" fmla="*/ 0 w 425"/>
                <a:gd name="T83" fmla="*/ 1 h 564"/>
                <a:gd name="T84" fmla="*/ 0 w 425"/>
                <a:gd name="T85" fmla="*/ 1 h 564"/>
                <a:gd name="T86" fmla="*/ 0 w 425"/>
                <a:gd name="T87" fmla="*/ 1 h 564"/>
                <a:gd name="T88" fmla="*/ 0 w 425"/>
                <a:gd name="T89" fmla="*/ 1 h 564"/>
                <a:gd name="T90" fmla="*/ 0 w 425"/>
                <a:gd name="T91" fmla="*/ 1 h 564"/>
                <a:gd name="T92" fmla="*/ 0 w 425"/>
                <a:gd name="T93" fmla="*/ 1 h 564"/>
                <a:gd name="T94" fmla="*/ 0 w 425"/>
                <a:gd name="T95" fmla="*/ 0 h 564"/>
                <a:gd name="T96" fmla="*/ 0 w 425"/>
                <a:gd name="T97" fmla="*/ 1 h 564"/>
                <a:gd name="T98" fmla="*/ 0 w 425"/>
                <a:gd name="T99" fmla="*/ 1 h 5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25" h="564">
                  <a:moveTo>
                    <a:pt x="88" y="15"/>
                  </a:moveTo>
                  <a:lnTo>
                    <a:pt x="64" y="28"/>
                  </a:lnTo>
                  <a:lnTo>
                    <a:pt x="43" y="50"/>
                  </a:lnTo>
                  <a:lnTo>
                    <a:pt x="28" y="77"/>
                  </a:lnTo>
                  <a:lnTo>
                    <a:pt x="17" y="106"/>
                  </a:lnTo>
                  <a:lnTo>
                    <a:pt x="9" y="137"/>
                  </a:lnTo>
                  <a:lnTo>
                    <a:pt x="3" y="167"/>
                  </a:lnTo>
                  <a:lnTo>
                    <a:pt x="1" y="194"/>
                  </a:lnTo>
                  <a:lnTo>
                    <a:pt x="0" y="217"/>
                  </a:lnTo>
                  <a:lnTo>
                    <a:pt x="3" y="247"/>
                  </a:lnTo>
                  <a:lnTo>
                    <a:pt x="9" y="276"/>
                  </a:lnTo>
                  <a:lnTo>
                    <a:pt x="17" y="304"/>
                  </a:lnTo>
                  <a:lnTo>
                    <a:pt x="26" y="330"/>
                  </a:lnTo>
                  <a:lnTo>
                    <a:pt x="37" y="355"/>
                  </a:lnTo>
                  <a:lnTo>
                    <a:pt x="48" y="380"/>
                  </a:lnTo>
                  <a:lnTo>
                    <a:pt x="62" y="403"/>
                  </a:lnTo>
                  <a:lnTo>
                    <a:pt x="76" y="423"/>
                  </a:lnTo>
                  <a:lnTo>
                    <a:pt x="91" y="444"/>
                  </a:lnTo>
                  <a:lnTo>
                    <a:pt x="107" y="463"/>
                  </a:lnTo>
                  <a:lnTo>
                    <a:pt x="124" y="481"/>
                  </a:lnTo>
                  <a:lnTo>
                    <a:pt x="141" y="496"/>
                  </a:lnTo>
                  <a:lnTo>
                    <a:pt x="159" y="511"/>
                  </a:lnTo>
                  <a:lnTo>
                    <a:pt x="177" y="524"/>
                  </a:lnTo>
                  <a:lnTo>
                    <a:pt x="195" y="535"/>
                  </a:lnTo>
                  <a:lnTo>
                    <a:pt x="214" y="544"/>
                  </a:lnTo>
                  <a:lnTo>
                    <a:pt x="235" y="554"/>
                  </a:lnTo>
                  <a:lnTo>
                    <a:pt x="255" y="559"/>
                  </a:lnTo>
                  <a:lnTo>
                    <a:pt x="276" y="564"/>
                  </a:lnTo>
                  <a:lnTo>
                    <a:pt x="296" y="564"/>
                  </a:lnTo>
                  <a:lnTo>
                    <a:pt x="314" y="562"/>
                  </a:lnTo>
                  <a:lnTo>
                    <a:pt x="331" y="557"/>
                  </a:lnTo>
                  <a:lnTo>
                    <a:pt x="346" y="548"/>
                  </a:lnTo>
                  <a:lnTo>
                    <a:pt x="360" y="536"/>
                  </a:lnTo>
                  <a:lnTo>
                    <a:pt x="425" y="426"/>
                  </a:lnTo>
                  <a:lnTo>
                    <a:pt x="419" y="387"/>
                  </a:lnTo>
                  <a:lnTo>
                    <a:pt x="411" y="345"/>
                  </a:lnTo>
                  <a:lnTo>
                    <a:pt x="400" y="304"/>
                  </a:lnTo>
                  <a:lnTo>
                    <a:pt x="388" y="262"/>
                  </a:lnTo>
                  <a:lnTo>
                    <a:pt x="374" y="222"/>
                  </a:lnTo>
                  <a:lnTo>
                    <a:pt x="358" y="183"/>
                  </a:lnTo>
                  <a:lnTo>
                    <a:pt x="339" y="146"/>
                  </a:lnTo>
                  <a:lnTo>
                    <a:pt x="320" y="111"/>
                  </a:lnTo>
                  <a:lnTo>
                    <a:pt x="298" y="80"/>
                  </a:lnTo>
                  <a:lnTo>
                    <a:pt x="274" y="53"/>
                  </a:lnTo>
                  <a:lnTo>
                    <a:pt x="247" y="31"/>
                  </a:lnTo>
                  <a:lnTo>
                    <a:pt x="220" y="13"/>
                  </a:lnTo>
                  <a:lnTo>
                    <a:pt x="190" y="3"/>
                  </a:lnTo>
                  <a:lnTo>
                    <a:pt x="157" y="0"/>
                  </a:lnTo>
                  <a:lnTo>
                    <a:pt x="124" y="3"/>
                  </a:lnTo>
                  <a:lnTo>
                    <a:pt x="88" y="1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2" name="Freeform 23"/>
            <p:cNvSpPr>
              <a:spLocks/>
            </p:cNvSpPr>
            <p:nvPr/>
          </p:nvSpPr>
          <p:spPr bwMode="auto">
            <a:xfrm>
              <a:off x="672" y="2946"/>
              <a:ext cx="239" cy="260"/>
            </a:xfrm>
            <a:custGeom>
              <a:avLst/>
              <a:gdLst>
                <a:gd name="T0" fmla="*/ 1 w 477"/>
                <a:gd name="T1" fmla="*/ 0 h 521"/>
                <a:gd name="T2" fmla="*/ 1 w 477"/>
                <a:gd name="T3" fmla="*/ 0 h 521"/>
                <a:gd name="T4" fmla="*/ 1 w 477"/>
                <a:gd name="T5" fmla="*/ 0 h 521"/>
                <a:gd name="T6" fmla="*/ 1 w 477"/>
                <a:gd name="T7" fmla="*/ 0 h 521"/>
                <a:gd name="T8" fmla="*/ 0 w 477"/>
                <a:gd name="T9" fmla="*/ 0 h 521"/>
                <a:gd name="T10" fmla="*/ 0 w 477"/>
                <a:gd name="T11" fmla="*/ 0 h 521"/>
                <a:gd name="T12" fmla="*/ 1 w 477"/>
                <a:gd name="T13" fmla="*/ 0 h 521"/>
                <a:gd name="T14" fmla="*/ 1 w 477"/>
                <a:gd name="T15" fmla="*/ 0 h 521"/>
                <a:gd name="T16" fmla="*/ 1 w 477"/>
                <a:gd name="T17" fmla="*/ 0 h 521"/>
                <a:gd name="T18" fmla="*/ 1 w 477"/>
                <a:gd name="T19" fmla="*/ 0 h 521"/>
                <a:gd name="T20" fmla="*/ 1 w 477"/>
                <a:gd name="T21" fmla="*/ 0 h 521"/>
                <a:gd name="T22" fmla="*/ 1 w 477"/>
                <a:gd name="T23" fmla="*/ 0 h 521"/>
                <a:gd name="T24" fmla="*/ 1 w 477"/>
                <a:gd name="T25" fmla="*/ 0 h 521"/>
                <a:gd name="T26" fmla="*/ 1 w 477"/>
                <a:gd name="T27" fmla="*/ 0 h 521"/>
                <a:gd name="T28" fmla="*/ 1 w 477"/>
                <a:gd name="T29" fmla="*/ 0 h 521"/>
                <a:gd name="T30" fmla="*/ 1 w 477"/>
                <a:gd name="T31" fmla="*/ 0 h 521"/>
                <a:gd name="T32" fmla="*/ 1 w 477"/>
                <a:gd name="T33" fmla="*/ 0 h 521"/>
                <a:gd name="T34" fmla="*/ 1 w 477"/>
                <a:gd name="T35" fmla="*/ 0 h 521"/>
                <a:gd name="T36" fmla="*/ 1 w 477"/>
                <a:gd name="T37" fmla="*/ 0 h 521"/>
                <a:gd name="T38" fmla="*/ 1 w 477"/>
                <a:gd name="T39" fmla="*/ 0 h 521"/>
                <a:gd name="T40" fmla="*/ 1 w 477"/>
                <a:gd name="T41" fmla="*/ 0 h 521"/>
                <a:gd name="T42" fmla="*/ 1 w 477"/>
                <a:gd name="T43" fmla="*/ 0 h 521"/>
                <a:gd name="T44" fmla="*/ 1 w 477"/>
                <a:gd name="T45" fmla="*/ 0 h 521"/>
                <a:gd name="T46" fmla="*/ 1 w 477"/>
                <a:gd name="T47" fmla="*/ 0 h 521"/>
                <a:gd name="T48" fmla="*/ 1 w 477"/>
                <a:gd name="T49" fmla="*/ 0 h 521"/>
                <a:gd name="T50" fmla="*/ 1 w 477"/>
                <a:gd name="T51" fmla="*/ 0 h 521"/>
                <a:gd name="T52" fmla="*/ 1 w 477"/>
                <a:gd name="T53" fmla="*/ 0 h 521"/>
                <a:gd name="T54" fmla="*/ 1 w 477"/>
                <a:gd name="T55" fmla="*/ 0 h 521"/>
                <a:gd name="T56" fmla="*/ 1 w 477"/>
                <a:gd name="T57" fmla="*/ 0 h 521"/>
                <a:gd name="T58" fmla="*/ 1 w 477"/>
                <a:gd name="T59" fmla="*/ 0 h 521"/>
                <a:gd name="T60" fmla="*/ 1 w 477"/>
                <a:gd name="T61" fmla="*/ 0 h 521"/>
                <a:gd name="T62" fmla="*/ 1 w 477"/>
                <a:gd name="T63" fmla="*/ 0 h 521"/>
                <a:gd name="T64" fmla="*/ 1 w 477"/>
                <a:gd name="T65" fmla="*/ 0 h 521"/>
                <a:gd name="T66" fmla="*/ 1 w 477"/>
                <a:gd name="T67" fmla="*/ 0 h 521"/>
                <a:gd name="T68" fmla="*/ 1 w 477"/>
                <a:gd name="T69" fmla="*/ 0 h 521"/>
                <a:gd name="T70" fmla="*/ 1 w 477"/>
                <a:gd name="T71" fmla="*/ 0 h 521"/>
                <a:gd name="T72" fmla="*/ 1 w 477"/>
                <a:gd name="T73" fmla="*/ 0 h 521"/>
                <a:gd name="T74" fmla="*/ 1 w 477"/>
                <a:gd name="T75" fmla="*/ 0 h 521"/>
                <a:gd name="T76" fmla="*/ 1 w 477"/>
                <a:gd name="T77" fmla="*/ 0 h 521"/>
                <a:gd name="T78" fmla="*/ 1 w 477"/>
                <a:gd name="T79" fmla="*/ 0 h 521"/>
                <a:gd name="T80" fmla="*/ 1 w 477"/>
                <a:gd name="T81" fmla="*/ 0 h 521"/>
                <a:gd name="T82" fmla="*/ 1 w 477"/>
                <a:gd name="T83" fmla="*/ 0 h 521"/>
                <a:gd name="T84" fmla="*/ 1 w 477"/>
                <a:gd name="T85" fmla="*/ 0 h 521"/>
                <a:gd name="T86" fmla="*/ 1 w 477"/>
                <a:gd name="T87" fmla="*/ 0 h 521"/>
                <a:gd name="T88" fmla="*/ 1 w 477"/>
                <a:gd name="T89" fmla="*/ 0 h 521"/>
                <a:gd name="T90" fmla="*/ 1 w 477"/>
                <a:gd name="T91" fmla="*/ 0 h 521"/>
                <a:gd name="T92" fmla="*/ 1 w 477"/>
                <a:gd name="T93" fmla="*/ 0 h 521"/>
                <a:gd name="T94" fmla="*/ 1 w 477"/>
                <a:gd name="T95" fmla="*/ 0 h 521"/>
                <a:gd name="T96" fmla="*/ 1 w 477"/>
                <a:gd name="T97" fmla="*/ 0 h 521"/>
                <a:gd name="T98" fmla="*/ 1 w 477"/>
                <a:gd name="T99" fmla="*/ 0 h 5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77" h="521">
                  <a:moveTo>
                    <a:pt x="46" y="37"/>
                  </a:moveTo>
                  <a:lnTo>
                    <a:pt x="26" y="58"/>
                  </a:lnTo>
                  <a:lnTo>
                    <a:pt x="13" y="83"/>
                  </a:lnTo>
                  <a:lnTo>
                    <a:pt x="5" y="113"/>
                  </a:lnTo>
                  <a:lnTo>
                    <a:pt x="0" y="144"/>
                  </a:lnTo>
                  <a:lnTo>
                    <a:pt x="0" y="177"/>
                  </a:lnTo>
                  <a:lnTo>
                    <a:pt x="2" y="206"/>
                  </a:lnTo>
                  <a:lnTo>
                    <a:pt x="7" y="234"/>
                  </a:lnTo>
                  <a:lnTo>
                    <a:pt x="13" y="257"/>
                  </a:lnTo>
                  <a:lnTo>
                    <a:pt x="24" y="285"/>
                  </a:lnTo>
                  <a:lnTo>
                    <a:pt x="37" y="311"/>
                  </a:lnTo>
                  <a:lnTo>
                    <a:pt x="51" y="335"/>
                  </a:lnTo>
                  <a:lnTo>
                    <a:pt x="67" y="358"/>
                  </a:lnTo>
                  <a:lnTo>
                    <a:pt x="83" y="380"/>
                  </a:lnTo>
                  <a:lnTo>
                    <a:pt x="101" y="401"/>
                  </a:lnTo>
                  <a:lnTo>
                    <a:pt x="120" y="420"/>
                  </a:lnTo>
                  <a:lnTo>
                    <a:pt x="139" y="437"/>
                  </a:lnTo>
                  <a:lnTo>
                    <a:pt x="159" y="453"/>
                  </a:lnTo>
                  <a:lnTo>
                    <a:pt x="178" y="467"/>
                  </a:lnTo>
                  <a:lnTo>
                    <a:pt x="199" y="479"/>
                  </a:lnTo>
                  <a:lnTo>
                    <a:pt x="221" y="490"/>
                  </a:lnTo>
                  <a:lnTo>
                    <a:pt x="242" y="499"/>
                  </a:lnTo>
                  <a:lnTo>
                    <a:pt x="263" y="507"/>
                  </a:lnTo>
                  <a:lnTo>
                    <a:pt x="283" y="513"/>
                  </a:lnTo>
                  <a:lnTo>
                    <a:pt x="303" y="517"/>
                  </a:lnTo>
                  <a:lnTo>
                    <a:pt x="326" y="521"/>
                  </a:lnTo>
                  <a:lnTo>
                    <a:pt x="348" y="521"/>
                  </a:lnTo>
                  <a:lnTo>
                    <a:pt x="368" y="520"/>
                  </a:lnTo>
                  <a:lnTo>
                    <a:pt x="387" y="515"/>
                  </a:lnTo>
                  <a:lnTo>
                    <a:pt x="404" y="508"/>
                  </a:lnTo>
                  <a:lnTo>
                    <a:pt x="420" y="500"/>
                  </a:lnTo>
                  <a:lnTo>
                    <a:pt x="433" y="487"/>
                  </a:lnTo>
                  <a:lnTo>
                    <a:pt x="443" y="474"/>
                  </a:lnTo>
                  <a:lnTo>
                    <a:pt x="477" y="349"/>
                  </a:lnTo>
                  <a:lnTo>
                    <a:pt x="461" y="312"/>
                  </a:lnTo>
                  <a:lnTo>
                    <a:pt x="442" y="274"/>
                  </a:lnTo>
                  <a:lnTo>
                    <a:pt x="421" y="238"/>
                  </a:lnTo>
                  <a:lnTo>
                    <a:pt x="400" y="201"/>
                  </a:lnTo>
                  <a:lnTo>
                    <a:pt x="375" y="165"/>
                  </a:lnTo>
                  <a:lnTo>
                    <a:pt x="350" y="130"/>
                  </a:lnTo>
                  <a:lnTo>
                    <a:pt x="322" y="99"/>
                  </a:lnTo>
                  <a:lnTo>
                    <a:pt x="295" y="71"/>
                  </a:lnTo>
                  <a:lnTo>
                    <a:pt x="265" y="46"/>
                  </a:lnTo>
                  <a:lnTo>
                    <a:pt x="235" y="27"/>
                  </a:lnTo>
                  <a:lnTo>
                    <a:pt x="205" y="12"/>
                  </a:lnTo>
                  <a:lnTo>
                    <a:pt x="173" y="3"/>
                  </a:lnTo>
                  <a:lnTo>
                    <a:pt x="142" y="0"/>
                  </a:lnTo>
                  <a:lnTo>
                    <a:pt x="109" y="5"/>
                  </a:lnTo>
                  <a:lnTo>
                    <a:pt x="78" y="16"/>
                  </a:lnTo>
                  <a:lnTo>
                    <a:pt x="46" y="3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3" name="Freeform 24"/>
            <p:cNvSpPr>
              <a:spLocks/>
            </p:cNvSpPr>
            <p:nvPr/>
          </p:nvSpPr>
          <p:spPr bwMode="auto">
            <a:xfrm>
              <a:off x="1046" y="3035"/>
              <a:ext cx="179" cy="281"/>
            </a:xfrm>
            <a:custGeom>
              <a:avLst/>
              <a:gdLst>
                <a:gd name="T0" fmla="*/ 0 w 360"/>
                <a:gd name="T1" fmla="*/ 0 h 563"/>
                <a:gd name="T2" fmla="*/ 0 w 360"/>
                <a:gd name="T3" fmla="*/ 0 h 563"/>
                <a:gd name="T4" fmla="*/ 0 w 360"/>
                <a:gd name="T5" fmla="*/ 0 h 563"/>
                <a:gd name="T6" fmla="*/ 0 w 360"/>
                <a:gd name="T7" fmla="*/ 0 h 563"/>
                <a:gd name="T8" fmla="*/ 0 w 360"/>
                <a:gd name="T9" fmla="*/ 0 h 563"/>
                <a:gd name="T10" fmla="*/ 0 w 360"/>
                <a:gd name="T11" fmla="*/ 0 h 563"/>
                <a:gd name="T12" fmla="*/ 0 w 360"/>
                <a:gd name="T13" fmla="*/ 0 h 563"/>
                <a:gd name="T14" fmla="*/ 0 w 360"/>
                <a:gd name="T15" fmla="*/ 0 h 563"/>
                <a:gd name="T16" fmla="*/ 0 w 360"/>
                <a:gd name="T17" fmla="*/ 0 h 563"/>
                <a:gd name="T18" fmla="*/ 0 w 360"/>
                <a:gd name="T19" fmla="*/ 0 h 563"/>
                <a:gd name="T20" fmla="*/ 0 w 360"/>
                <a:gd name="T21" fmla="*/ 0 h 563"/>
                <a:gd name="T22" fmla="*/ 0 w 360"/>
                <a:gd name="T23" fmla="*/ 0 h 563"/>
                <a:gd name="T24" fmla="*/ 0 w 360"/>
                <a:gd name="T25" fmla="*/ 0 h 563"/>
                <a:gd name="T26" fmla="*/ 0 w 360"/>
                <a:gd name="T27" fmla="*/ 0 h 563"/>
                <a:gd name="T28" fmla="*/ 0 w 360"/>
                <a:gd name="T29" fmla="*/ 0 h 563"/>
                <a:gd name="T30" fmla="*/ 0 w 360"/>
                <a:gd name="T31" fmla="*/ 0 h 563"/>
                <a:gd name="T32" fmla="*/ 0 w 360"/>
                <a:gd name="T33" fmla="*/ 0 h 563"/>
                <a:gd name="T34" fmla="*/ 0 w 360"/>
                <a:gd name="T35" fmla="*/ 0 h 563"/>
                <a:gd name="T36" fmla="*/ 0 w 360"/>
                <a:gd name="T37" fmla="*/ 0 h 563"/>
                <a:gd name="T38" fmla="*/ 0 w 360"/>
                <a:gd name="T39" fmla="*/ 0 h 563"/>
                <a:gd name="T40" fmla="*/ 0 w 360"/>
                <a:gd name="T41" fmla="*/ 0 h 563"/>
                <a:gd name="T42" fmla="*/ 0 w 360"/>
                <a:gd name="T43" fmla="*/ 0 h 563"/>
                <a:gd name="T44" fmla="*/ 0 w 360"/>
                <a:gd name="T45" fmla="*/ 0 h 563"/>
                <a:gd name="T46" fmla="*/ 0 w 360"/>
                <a:gd name="T47" fmla="*/ 0 h 563"/>
                <a:gd name="T48" fmla="*/ 0 w 360"/>
                <a:gd name="T49" fmla="*/ 0 h 563"/>
                <a:gd name="T50" fmla="*/ 0 w 360"/>
                <a:gd name="T51" fmla="*/ 0 h 563"/>
                <a:gd name="T52" fmla="*/ 0 w 360"/>
                <a:gd name="T53" fmla="*/ 0 h 563"/>
                <a:gd name="T54" fmla="*/ 0 w 360"/>
                <a:gd name="T55" fmla="*/ 0 h 563"/>
                <a:gd name="T56" fmla="*/ 0 w 360"/>
                <a:gd name="T57" fmla="*/ 0 h 563"/>
                <a:gd name="T58" fmla="*/ 0 w 360"/>
                <a:gd name="T59" fmla="*/ 0 h 563"/>
                <a:gd name="T60" fmla="*/ 0 w 360"/>
                <a:gd name="T61" fmla="*/ 0 h 563"/>
                <a:gd name="T62" fmla="*/ 0 w 360"/>
                <a:gd name="T63" fmla="*/ 0 h 563"/>
                <a:gd name="T64" fmla="*/ 0 w 360"/>
                <a:gd name="T65" fmla="*/ 0 h 563"/>
                <a:gd name="T66" fmla="*/ 0 w 360"/>
                <a:gd name="T67" fmla="*/ 0 h 563"/>
                <a:gd name="T68" fmla="*/ 0 w 360"/>
                <a:gd name="T69" fmla="*/ 0 h 563"/>
                <a:gd name="T70" fmla="*/ 0 w 360"/>
                <a:gd name="T71" fmla="*/ 0 h 563"/>
                <a:gd name="T72" fmla="*/ 0 w 360"/>
                <a:gd name="T73" fmla="*/ 0 h 563"/>
                <a:gd name="T74" fmla="*/ 0 w 360"/>
                <a:gd name="T75" fmla="*/ 0 h 563"/>
                <a:gd name="T76" fmla="*/ 0 w 360"/>
                <a:gd name="T77" fmla="*/ 0 h 563"/>
                <a:gd name="T78" fmla="*/ 0 w 360"/>
                <a:gd name="T79" fmla="*/ 0 h 563"/>
                <a:gd name="T80" fmla="*/ 0 w 360"/>
                <a:gd name="T81" fmla="*/ 0 h 563"/>
                <a:gd name="T82" fmla="*/ 0 w 360"/>
                <a:gd name="T83" fmla="*/ 0 h 563"/>
                <a:gd name="T84" fmla="*/ 0 w 360"/>
                <a:gd name="T85" fmla="*/ 0 h 563"/>
                <a:gd name="T86" fmla="*/ 0 w 360"/>
                <a:gd name="T87" fmla="*/ 0 h 563"/>
                <a:gd name="T88" fmla="*/ 0 w 360"/>
                <a:gd name="T89" fmla="*/ 0 h 563"/>
                <a:gd name="T90" fmla="*/ 0 w 360"/>
                <a:gd name="T91" fmla="*/ 0 h 563"/>
                <a:gd name="T92" fmla="*/ 0 w 360"/>
                <a:gd name="T93" fmla="*/ 0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0" h="563">
                  <a:moveTo>
                    <a:pt x="0" y="23"/>
                  </a:moveTo>
                  <a:lnTo>
                    <a:pt x="111" y="0"/>
                  </a:lnTo>
                  <a:lnTo>
                    <a:pt x="144" y="14"/>
                  </a:lnTo>
                  <a:lnTo>
                    <a:pt x="176" y="29"/>
                  </a:lnTo>
                  <a:lnTo>
                    <a:pt x="205" y="47"/>
                  </a:lnTo>
                  <a:lnTo>
                    <a:pt x="232" y="67"/>
                  </a:lnTo>
                  <a:lnTo>
                    <a:pt x="256" y="88"/>
                  </a:lnTo>
                  <a:lnTo>
                    <a:pt x="278" y="113"/>
                  </a:lnTo>
                  <a:lnTo>
                    <a:pt x="296" y="138"/>
                  </a:lnTo>
                  <a:lnTo>
                    <a:pt x="314" y="166"/>
                  </a:lnTo>
                  <a:lnTo>
                    <a:pt x="327" y="194"/>
                  </a:lnTo>
                  <a:lnTo>
                    <a:pt x="339" y="224"/>
                  </a:lnTo>
                  <a:lnTo>
                    <a:pt x="348" y="257"/>
                  </a:lnTo>
                  <a:lnTo>
                    <a:pt x="354" y="289"/>
                  </a:lnTo>
                  <a:lnTo>
                    <a:pt x="358" y="323"/>
                  </a:lnTo>
                  <a:lnTo>
                    <a:pt x="360" y="358"/>
                  </a:lnTo>
                  <a:lnTo>
                    <a:pt x="358" y="394"/>
                  </a:lnTo>
                  <a:lnTo>
                    <a:pt x="354" y="429"/>
                  </a:lnTo>
                  <a:lnTo>
                    <a:pt x="349" y="449"/>
                  </a:lnTo>
                  <a:lnTo>
                    <a:pt x="343" y="477"/>
                  </a:lnTo>
                  <a:lnTo>
                    <a:pt x="335" y="501"/>
                  </a:lnTo>
                  <a:lnTo>
                    <a:pt x="330" y="515"/>
                  </a:lnTo>
                  <a:lnTo>
                    <a:pt x="250" y="563"/>
                  </a:lnTo>
                  <a:lnTo>
                    <a:pt x="262" y="541"/>
                  </a:lnTo>
                  <a:lnTo>
                    <a:pt x="271" y="518"/>
                  </a:lnTo>
                  <a:lnTo>
                    <a:pt x="277" y="496"/>
                  </a:lnTo>
                  <a:lnTo>
                    <a:pt x="281" y="474"/>
                  </a:lnTo>
                  <a:lnTo>
                    <a:pt x="284" y="452"/>
                  </a:lnTo>
                  <a:lnTo>
                    <a:pt x="286" y="429"/>
                  </a:lnTo>
                  <a:lnTo>
                    <a:pt x="286" y="406"/>
                  </a:lnTo>
                  <a:lnTo>
                    <a:pt x="287" y="382"/>
                  </a:lnTo>
                  <a:lnTo>
                    <a:pt x="281" y="352"/>
                  </a:lnTo>
                  <a:lnTo>
                    <a:pt x="274" y="322"/>
                  </a:lnTo>
                  <a:lnTo>
                    <a:pt x="266" y="291"/>
                  </a:lnTo>
                  <a:lnTo>
                    <a:pt x="257" y="260"/>
                  </a:lnTo>
                  <a:lnTo>
                    <a:pt x="247" y="229"/>
                  </a:lnTo>
                  <a:lnTo>
                    <a:pt x="234" y="200"/>
                  </a:lnTo>
                  <a:lnTo>
                    <a:pt x="220" y="171"/>
                  </a:lnTo>
                  <a:lnTo>
                    <a:pt x="204" y="144"/>
                  </a:lnTo>
                  <a:lnTo>
                    <a:pt x="187" y="118"/>
                  </a:lnTo>
                  <a:lnTo>
                    <a:pt x="167" y="95"/>
                  </a:lnTo>
                  <a:lnTo>
                    <a:pt x="145" y="75"/>
                  </a:lnTo>
                  <a:lnTo>
                    <a:pt x="121" y="57"/>
                  </a:lnTo>
                  <a:lnTo>
                    <a:pt x="95" y="42"/>
                  </a:lnTo>
                  <a:lnTo>
                    <a:pt x="66" y="32"/>
                  </a:lnTo>
                  <a:lnTo>
                    <a:pt x="35" y="25"/>
                  </a:lnTo>
                  <a:lnTo>
                    <a:pt x="0" y="2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4" name="Freeform 25"/>
            <p:cNvSpPr>
              <a:spLocks/>
            </p:cNvSpPr>
            <p:nvPr/>
          </p:nvSpPr>
          <p:spPr bwMode="auto">
            <a:xfrm>
              <a:off x="698" y="2935"/>
              <a:ext cx="224" cy="255"/>
            </a:xfrm>
            <a:custGeom>
              <a:avLst/>
              <a:gdLst>
                <a:gd name="T0" fmla="*/ 0 w 447"/>
                <a:gd name="T1" fmla="*/ 1 h 509"/>
                <a:gd name="T2" fmla="*/ 1 w 447"/>
                <a:gd name="T3" fmla="*/ 0 h 509"/>
                <a:gd name="T4" fmla="*/ 1 w 447"/>
                <a:gd name="T5" fmla="*/ 1 h 509"/>
                <a:gd name="T6" fmla="*/ 1 w 447"/>
                <a:gd name="T7" fmla="*/ 1 h 509"/>
                <a:gd name="T8" fmla="*/ 1 w 447"/>
                <a:gd name="T9" fmla="*/ 1 h 509"/>
                <a:gd name="T10" fmla="*/ 1 w 447"/>
                <a:gd name="T11" fmla="*/ 1 h 509"/>
                <a:gd name="T12" fmla="*/ 1 w 447"/>
                <a:gd name="T13" fmla="*/ 1 h 509"/>
                <a:gd name="T14" fmla="*/ 1 w 447"/>
                <a:gd name="T15" fmla="*/ 1 h 509"/>
                <a:gd name="T16" fmla="*/ 1 w 447"/>
                <a:gd name="T17" fmla="*/ 1 h 509"/>
                <a:gd name="T18" fmla="*/ 1 w 447"/>
                <a:gd name="T19" fmla="*/ 1 h 509"/>
                <a:gd name="T20" fmla="*/ 1 w 447"/>
                <a:gd name="T21" fmla="*/ 1 h 509"/>
                <a:gd name="T22" fmla="*/ 1 w 447"/>
                <a:gd name="T23" fmla="*/ 1 h 509"/>
                <a:gd name="T24" fmla="*/ 1 w 447"/>
                <a:gd name="T25" fmla="*/ 1 h 509"/>
                <a:gd name="T26" fmla="*/ 1 w 447"/>
                <a:gd name="T27" fmla="*/ 1 h 509"/>
                <a:gd name="T28" fmla="*/ 1 w 447"/>
                <a:gd name="T29" fmla="*/ 1 h 509"/>
                <a:gd name="T30" fmla="*/ 1 w 447"/>
                <a:gd name="T31" fmla="*/ 1 h 509"/>
                <a:gd name="T32" fmla="*/ 1 w 447"/>
                <a:gd name="T33" fmla="*/ 1 h 509"/>
                <a:gd name="T34" fmla="*/ 1 w 447"/>
                <a:gd name="T35" fmla="*/ 1 h 509"/>
                <a:gd name="T36" fmla="*/ 1 w 447"/>
                <a:gd name="T37" fmla="*/ 1 h 509"/>
                <a:gd name="T38" fmla="*/ 1 w 447"/>
                <a:gd name="T39" fmla="*/ 1 h 509"/>
                <a:gd name="T40" fmla="*/ 1 w 447"/>
                <a:gd name="T41" fmla="*/ 1 h 509"/>
                <a:gd name="T42" fmla="*/ 1 w 447"/>
                <a:gd name="T43" fmla="*/ 1 h 509"/>
                <a:gd name="T44" fmla="*/ 1 w 447"/>
                <a:gd name="T45" fmla="*/ 1 h 509"/>
                <a:gd name="T46" fmla="*/ 1 w 447"/>
                <a:gd name="T47" fmla="*/ 1 h 509"/>
                <a:gd name="T48" fmla="*/ 1 w 447"/>
                <a:gd name="T49" fmla="*/ 1 h 509"/>
                <a:gd name="T50" fmla="*/ 1 w 447"/>
                <a:gd name="T51" fmla="*/ 1 h 509"/>
                <a:gd name="T52" fmla="*/ 1 w 447"/>
                <a:gd name="T53" fmla="*/ 1 h 509"/>
                <a:gd name="T54" fmla="*/ 1 w 447"/>
                <a:gd name="T55" fmla="*/ 1 h 509"/>
                <a:gd name="T56" fmla="*/ 1 w 447"/>
                <a:gd name="T57" fmla="*/ 1 h 509"/>
                <a:gd name="T58" fmla="*/ 1 w 447"/>
                <a:gd name="T59" fmla="*/ 1 h 509"/>
                <a:gd name="T60" fmla="*/ 1 w 447"/>
                <a:gd name="T61" fmla="*/ 1 h 509"/>
                <a:gd name="T62" fmla="*/ 1 w 447"/>
                <a:gd name="T63" fmla="*/ 1 h 509"/>
                <a:gd name="T64" fmla="*/ 1 w 447"/>
                <a:gd name="T65" fmla="*/ 1 h 509"/>
                <a:gd name="T66" fmla="*/ 1 w 447"/>
                <a:gd name="T67" fmla="*/ 1 h 509"/>
                <a:gd name="T68" fmla="*/ 1 w 447"/>
                <a:gd name="T69" fmla="*/ 1 h 509"/>
                <a:gd name="T70" fmla="*/ 1 w 447"/>
                <a:gd name="T71" fmla="*/ 1 h 509"/>
                <a:gd name="T72" fmla="*/ 1 w 447"/>
                <a:gd name="T73" fmla="*/ 1 h 509"/>
                <a:gd name="T74" fmla="*/ 1 w 447"/>
                <a:gd name="T75" fmla="*/ 1 h 509"/>
                <a:gd name="T76" fmla="*/ 1 w 447"/>
                <a:gd name="T77" fmla="*/ 1 h 509"/>
                <a:gd name="T78" fmla="*/ 1 w 447"/>
                <a:gd name="T79" fmla="*/ 1 h 509"/>
                <a:gd name="T80" fmla="*/ 1 w 447"/>
                <a:gd name="T81" fmla="*/ 1 h 509"/>
                <a:gd name="T82" fmla="*/ 1 w 447"/>
                <a:gd name="T83" fmla="*/ 1 h 509"/>
                <a:gd name="T84" fmla="*/ 0 w 447"/>
                <a:gd name="T85" fmla="*/ 1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47" h="509">
                  <a:moveTo>
                    <a:pt x="0" y="50"/>
                  </a:moveTo>
                  <a:lnTo>
                    <a:pt x="100" y="0"/>
                  </a:lnTo>
                  <a:lnTo>
                    <a:pt x="137" y="4"/>
                  </a:lnTo>
                  <a:lnTo>
                    <a:pt x="170" y="11"/>
                  </a:lnTo>
                  <a:lnTo>
                    <a:pt x="204" y="20"/>
                  </a:lnTo>
                  <a:lnTo>
                    <a:pt x="235" y="33"/>
                  </a:lnTo>
                  <a:lnTo>
                    <a:pt x="264" y="48"/>
                  </a:lnTo>
                  <a:lnTo>
                    <a:pt x="290" y="66"/>
                  </a:lnTo>
                  <a:lnTo>
                    <a:pt x="315" y="86"/>
                  </a:lnTo>
                  <a:lnTo>
                    <a:pt x="338" y="108"/>
                  </a:lnTo>
                  <a:lnTo>
                    <a:pt x="360" y="132"/>
                  </a:lnTo>
                  <a:lnTo>
                    <a:pt x="379" y="159"/>
                  </a:lnTo>
                  <a:lnTo>
                    <a:pt x="396" y="187"/>
                  </a:lnTo>
                  <a:lnTo>
                    <a:pt x="410" y="217"/>
                  </a:lnTo>
                  <a:lnTo>
                    <a:pt x="422" y="249"/>
                  </a:lnTo>
                  <a:lnTo>
                    <a:pt x="433" y="282"/>
                  </a:lnTo>
                  <a:lnTo>
                    <a:pt x="440" y="317"/>
                  </a:lnTo>
                  <a:lnTo>
                    <a:pt x="445" y="353"/>
                  </a:lnTo>
                  <a:lnTo>
                    <a:pt x="447" y="373"/>
                  </a:lnTo>
                  <a:lnTo>
                    <a:pt x="447" y="400"/>
                  </a:lnTo>
                  <a:lnTo>
                    <a:pt x="447" y="426"/>
                  </a:lnTo>
                  <a:lnTo>
                    <a:pt x="443" y="441"/>
                  </a:lnTo>
                  <a:lnTo>
                    <a:pt x="380" y="509"/>
                  </a:lnTo>
                  <a:lnTo>
                    <a:pt x="388" y="460"/>
                  </a:lnTo>
                  <a:lnTo>
                    <a:pt x="387" y="414"/>
                  </a:lnTo>
                  <a:lnTo>
                    <a:pt x="380" y="370"/>
                  </a:lnTo>
                  <a:lnTo>
                    <a:pt x="368" y="324"/>
                  </a:lnTo>
                  <a:lnTo>
                    <a:pt x="356" y="297"/>
                  </a:lnTo>
                  <a:lnTo>
                    <a:pt x="341" y="269"/>
                  </a:lnTo>
                  <a:lnTo>
                    <a:pt x="326" y="241"/>
                  </a:lnTo>
                  <a:lnTo>
                    <a:pt x="308" y="214"/>
                  </a:lnTo>
                  <a:lnTo>
                    <a:pt x="290" y="187"/>
                  </a:lnTo>
                  <a:lnTo>
                    <a:pt x="270" y="162"/>
                  </a:lnTo>
                  <a:lnTo>
                    <a:pt x="250" y="138"/>
                  </a:lnTo>
                  <a:lnTo>
                    <a:pt x="228" y="115"/>
                  </a:lnTo>
                  <a:lnTo>
                    <a:pt x="204" y="95"/>
                  </a:lnTo>
                  <a:lnTo>
                    <a:pt x="179" y="78"/>
                  </a:lnTo>
                  <a:lnTo>
                    <a:pt x="153" y="63"/>
                  </a:lnTo>
                  <a:lnTo>
                    <a:pt x="125" y="53"/>
                  </a:lnTo>
                  <a:lnTo>
                    <a:pt x="95" y="46"/>
                  </a:lnTo>
                  <a:lnTo>
                    <a:pt x="65" y="42"/>
                  </a:lnTo>
                  <a:lnTo>
                    <a:pt x="33" y="43"/>
                  </a:lnTo>
                  <a:lnTo>
                    <a:pt x="0" y="5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5" name="Freeform 26"/>
            <p:cNvSpPr>
              <a:spLocks/>
            </p:cNvSpPr>
            <p:nvPr/>
          </p:nvSpPr>
          <p:spPr bwMode="auto">
            <a:xfrm>
              <a:off x="1115" y="3057"/>
              <a:ext cx="109" cy="196"/>
            </a:xfrm>
            <a:custGeom>
              <a:avLst/>
              <a:gdLst>
                <a:gd name="T0" fmla="*/ 0 w 216"/>
                <a:gd name="T1" fmla="*/ 1 h 390"/>
                <a:gd name="T2" fmla="*/ 1 w 216"/>
                <a:gd name="T3" fmla="*/ 0 h 390"/>
                <a:gd name="T4" fmla="*/ 1 w 216"/>
                <a:gd name="T5" fmla="*/ 1 h 390"/>
                <a:gd name="T6" fmla="*/ 1 w 216"/>
                <a:gd name="T7" fmla="*/ 1 h 390"/>
                <a:gd name="T8" fmla="*/ 1 w 216"/>
                <a:gd name="T9" fmla="*/ 1 h 390"/>
                <a:gd name="T10" fmla="*/ 1 w 216"/>
                <a:gd name="T11" fmla="*/ 1 h 390"/>
                <a:gd name="T12" fmla="*/ 1 w 216"/>
                <a:gd name="T13" fmla="*/ 1 h 390"/>
                <a:gd name="T14" fmla="*/ 1 w 216"/>
                <a:gd name="T15" fmla="*/ 1 h 390"/>
                <a:gd name="T16" fmla="*/ 1 w 216"/>
                <a:gd name="T17" fmla="*/ 1 h 390"/>
                <a:gd name="T18" fmla="*/ 1 w 216"/>
                <a:gd name="T19" fmla="*/ 1 h 390"/>
                <a:gd name="T20" fmla="*/ 1 w 216"/>
                <a:gd name="T21" fmla="*/ 1 h 390"/>
                <a:gd name="T22" fmla="*/ 1 w 216"/>
                <a:gd name="T23" fmla="*/ 1 h 390"/>
                <a:gd name="T24" fmla="*/ 1 w 216"/>
                <a:gd name="T25" fmla="*/ 1 h 390"/>
                <a:gd name="T26" fmla="*/ 1 w 216"/>
                <a:gd name="T27" fmla="*/ 1 h 390"/>
                <a:gd name="T28" fmla="*/ 1 w 216"/>
                <a:gd name="T29" fmla="*/ 1 h 390"/>
                <a:gd name="T30" fmla="*/ 1 w 216"/>
                <a:gd name="T31" fmla="*/ 1 h 390"/>
                <a:gd name="T32" fmla="*/ 1 w 216"/>
                <a:gd name="T33" fmla="*/ 1 h 390"/>
                <a:gd name="T34" fmla="*/ 1 w 216"/>
                <a:gd name="T35" fmla="*/ 1 h 390"/>
                <a:gd name="T36" fmla="*/ 0 w 216"/>
                <a:gd name="T37" fmla="*/ 1 h 3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 h="390">
                  <a:moveTo>
                    <a:pt x="0" y="26"/>
                  </a:moveTo>
                  <a:lnTo>
                    <a:pt x="64" y="0"/>
                  </a:lnTo>
                  <a:lnTo>
                    <a:pt x="93" y="23"/>
                  </a:lnTo>
                  <a:lnTo>
                    <a:pt x="123" y="54"/>
                  </a:lnTo>
                  <a:lnTo>
                    <a:pt x="149" y="92"/>
                  </a:lnTo>
                  <a:lnTo>
                    <a:pt x="175" y="136"/>
                  </a:lnTo>
                  <a:lnTo>
                    <a:pt x="194" y="184"/>
                  </a:lnTo>
                  <a:lnTo>
                    <a:pt x="208" y="238"/>
                  </a:lnTo>
                  <a:lnTo>
                    <a:pt x="216" y="297"/>
                  </a:lnTo>
                  <a:lnTo>
                    <a:pt x="215" y="358"/>
                  </a:lnTo>
                  <a:lnTo>
                    <a:pt x="146" y="390"/>
                  </a:lnTo>
                  <a:lnTo>
                    <a:pt x="144" y="330"/>
                  </a:lnTo>
                  <a:lnTo>
                    <a:pt x="136" y="273"/>
                  </a:lnTo>
                  <a:lnTo>
                    <a:pt x="123" y="220"/>
                  </a:lnTo>
                  <a:lnTo>
                    <a:pt x="106" y="170"/>
                  </a:lnTo>
                  <a:lnTo>
                    <a:pt x="85" y="126"/>
                  </a:lnTo>
                  <a:lnTo>
                    <a:pt x="59" y="87"/>
                  </a:lnTo>
                  <a:lnTo>
                    <a:pt x="31" y="54"/>
                  </a:lnTo>
                  <a:lnTo>
                    <a:pt x="0" y="26"/>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6" name="Freeform 27"/>
            <p:cNvSpPr>
              <a:spLocks/>
            </p:cNvSpPr>
            <p:nvPr/>
          </p:nvSpPr>
          <p:spPr bwMode="auto">
            <a:xfrm>
              <a:off x="772" y="2945"/>
              <a:ext cx="146" cy="179"/>
            </a:xfrm>
            <a:custGeom>
              <a:avLst/>
              <a:gdLst>
                <a:gd name="T0" fmla="*/ 0 w 294"/>
                <a:gd name="T1" fmla="*/ 1 h 357"/>
                <a:gd name="T2" fmla="*/ 0 w 294"/>
                <a:gd name="T3" fmla="*/ 0 h 357"/>
                <a:gd name="T4" fmla="*/ 0 w 294"/>
                <a:gd name="T5" fmla="*/ 1 h 357"/>
                <a:gd name="T6" fmla="*/ 0 w 294"/>
                <a:gd name="T7" fmla="*/ 1 h 357"/>
                <a:gd name="T8" fmla="*/ 0 w 294"/>
                <a:gd name="T9" fmla="*/ 1 h 357"/>
                <a:gd name="T10" fmla="*/ 0 w 294"/>
                <a:gd name="T11" fmla="*/ 1 h 357"/>
                <a:gd name="T12" fmla="*/ 0 w 294"/>
                <a:gd name="T13" fmla="*/ 1 h 357"/>
                <a:gd name="T14" fmla="*/ 0 w 294"/>
                <a:gd name="T15" fmla="*/ 1 h 357"/>
                <a:gd name="T16" fmla="*/ 0 w 294"/>
                <a:gd name="T17" fmla="*/ 1 h 357"/>
                <a:gd name="T18" fmla="*/ 0 w 294"/>
                <a:gd name="T19" fmla="*/ 1 h 357"/>
                <a:gd name="T20" fmla="*/ 0 w 294"/>
                <a:gd name="T21" fmla="*/ 1 h 357"/>
                <a:gd name="T22" fmla="*/ 0 w 294"/>
                <a:gd name="T23" fmla="*/ 1 h 357"/>
                <a:gd name="T24" fmla="*/ 0 w 294"/>
                <a:gd name="T25" fmla="*/ 1 h 357"/>
                <a:gd name="T26" fmla="*/ 0 w 294"/>
                <a:gd name="T27" fmla="*/ 1 h 357"/>
                <a:gd name="T28" fmla="*/ 0 w 294"/>
                <a:gd name="T29" fmla="*/ 1 h 357"/>
                <a:gd name="T30" fmla="*/ 0 w 294"/>
                <a:gd name="T31" fmla="*/ 1 h 357"/>
                <a:gd name="T32" fmla="*/ 0 w 294"/>
                <a:gd name="T33" fmla="*/ 1 h 357"/>
                <a:gd name="T34" fmla="*/ 0 w 294"/>
                <a:gd name="T35" fmla="*/ 1 h 357"/>
                <a:gd name="T36" fmla="*/ 0 w 294"/>
                <a:gd name="T37" fmla="*/ 1 h 357"/>
                <a:gd name="T38" fmla="*/ 0 w 294"/>
                <a:gd name="T39" fmla="*/ 1 h 357"/>
                <a:gd name="T40" fmla="*/ 0 w 294"/>
                <a:gd name="T41" fmla="*/ 1 h 357"/>
                <a:gd name="T42" fmla="*/ 0 w 294"/>
                <a:gd name="T43" fmla="*/ 1 h 357"/>
                <a:gd name="T44" fmla="*/ 0 w 294"/>
                <a:gd name="T45" fmla="*/ 1 h 357"/>
                <a:gd name="T46" fmla="*/ 0 w 294"/>
                <a:gd name="T47" fmla="*/ 1 h 357"/>
                <a:gd name="T48" fmla="*/ 0 w 294"/>
                <a:gd name="T49" fmla="*/ 1 h 357"/>
                <a:gd name="T50" fmla="*/ 0 w 294"/>
                <a:gd name="T51" fmla="*/ 1 h 357"/>
                <a:gd name="T52" fmla="*/ 0 w 294"/>
                <a:gd name="T53" fmla="*/ 1 h 357"/>
                <a:gd name="T54" fmla="*/ 0 w 294"/>
                <a:gd name="T55" fmla="*/ 1 h 357"/>
                <a:gd name="T56" fmla="*/ 0 w 294"/>
                <a:gd name="T57" fmla="*/ 1 h 357"/>
                <a:gd name="T58" fmla="*/ 0 w 294"/>
                <a:gd name="T59" fmla="*/ 1 h 357"/>
                <a:gd name="T60" fmla="*/ 0 w 294"/>
                <a:gd name="T61" fmla="*/ 1 h 357"/>
                <a:gd name="T62" fmla="*/ 0 w 294"/>
                <a:gd name="T63" fmla="*/ 1 h 357"/>
                <a:gd name="T64" fmla="*/ 0 w 294"/>
                <a:gd name="T65" fmla="*/ 1 h 357"/>
                <a:gd name="T66" fmla="*/ 0 w 294"/>
                <a:gd name="T67" fmla="*/ 1 h 357"/>
                <a:gd name="T68" fmla="*/ 0 w 294"/>
                <a:gd name="T69" fmla="*/ 1 h 3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4" h="357">
                  <a:moveTo>
                    <a:pt x="0" y="42"/>
                  </a:moveTo>
                  <a:lnTo>
                    <a:pt x="56" y="0"/>
                  </a:lnTo>
                  <a:lnTo>
                    <a:pt x="74" y="7"/>
                  </a:lnTo>
                  <a:lnTo>
                    <a:pt x="91" y="15"/>
                  </a:lnTo>
                  <a:lnTo>
                    <a:pt x="108" y="25"/>
                  </a:lnTo>
                  <a:lnTo>
                    <a:pt x="127" y="38"/>
                  </a:lnTo>
                  <a:lnTo>
                    <a:pt x="144" y="52"/>
                  </a:lnTo>
                  <a:lnTo>
                    <a:pt x="162" y="67"/>
                  </a:lnTo>
                  <a:lnTo>
                    <a:pt x="180" y="84"/>
                  </a:lnTo>
                  <a:lnTo>
                    <a:pt x="197" y="104"/>
                  </a:lnTo>
                  <a:lnTo>
                    <a:pt x="213" y="123"/>
                  </a:lnTo>
                  <a:lnTo>
                    <a:pt x="229" y="145"/>
                  </a:lnTo>
                  <a:lnTo>
                    <a:pt x="243" y="169"/>
                  </a:lnTo>
                  <a:lnTo>
                    <a:pt x="257" y="194"/>
                  </a:lnTo>
                  <a:lnTo>
                    <a:pt x="268" y="220"/>
                  </a:lnTo>
                  <a:lnTo>
                    <a:pt x="279" y="248"/>
                  </a:lnTo>
                  <a:lnTo>
                    <a:pt x="287" y="278"/>
                  </a:lnTo>
                  <a:lnTo>
                    <a:pt x="294" y="308"/>
                  </a:lnTo>
                  <a:lnTo>
                    <a:pt x="235" y="357"/>
                  </a:lnTo>
                  <a:lnTo>
                    <a:pt x="227" y="327"/>
                  </a:lnTo>
                  <a:lnTo>
                    <a:pt x="218" y="300"/>
                  </a:lnTo>
                  <a:lnTo>
                    <a:pt x="207" y="272"/>
                  </a:lnTo>
                  <a:lnTo>
                    <a:pt x="196" y="247"/>
                  </a:lnTo>
                  <a:lnTo>
                    <a:pt x="183" y="221"/>
                  </a:lnTo>
                  <a:lnTo>
                    <a:pt x="169" y="198"/>
                  </a:lnTo>
                  <a:lnTo>
                    <a:pt x="156" y="175"/>
                  </a:lnTo>
                  <a:lnTo>
                    <a:pt x="141" y="154"/>
                  </a:lnTo>
                  <a:lnTo>
                    <a:pt x="124" y="135"/>
                  </a:lnTo>
                  <a:lnTo>
                    <a:pt x="108" y="118"/>
                  </a:lnTo>
                  <a:lnTo>
                    <a:pt x="91" y="102"/>
                  </a:lnTo>
                  <a:lnTo>
                    <a:pt x="74" y="85"/>
                  </a:lnTo>
                  <a:lnTo>
                    <a:pt x="56" y="73"/>
                  </a:lnTo>
                  <a:lnTo>
                    <a:pt x="38" y="60"/>
                  </a:lnTo>
                  <a:lnTo>
                    <a:pt x="18" y="50"/>
                  </a:lnTo>
                  <a:lnTo>
                    <a:pt x="0" y="4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7" name="Freeform 28"/>
            <p:cNvSpPr>
              <a:spLocks/>
            </p:cNvSpPr>
            <p:nvPr/>
          </p:nvSpPr>
          <p:spPr bwMode="auto">
            <a:xfrm>
              <a:off x="1147" y="3086"/>
              <a:ext cx="75" cy="126"/>
            </a:xfrm>
            <a:custGeom>
              <a:avLst/>
              <a:gdLst>
                <a:gd name="T0" fmla="*/ 0 w 151"/>
                <a:gd name="T1" fmla="*/ 0 h 251"/>
                <a:gd name="T2" fmla="*/ 0 w 151"/>
                <a:gd name="T3" fmla="*/ 1 h 251"/>
                <a:gd name="T4" fmla="*/ 0 w 151"/>
                <a:gd name="T5" fmla="*/ 1 h 251"/>
                <a:gd name="T6" fmla="*/ 0 w 151"/>
                <a:gd name="T7" fmla="*/ 1 h 251"/>
                <a:gd name="T8" fmla="*/ 0 w 151"/>
                <a:gd name="T9" fmla="*/ 1 h 251"/>
                <a:gd name="T10" fmla="*/ 0 w 151"/>
                <a:gd name="T11" fmla="*/ 1 h 251"/>
                <a:gd name="T12" fmla="*/ 0 w 151"/>
                <a:gd name="T13" fmla="*/ 1 h 251"/>
                <a:gd name="T14" fmla="*/ 0 w 151"/>
                <a:gd name="T15" fmla="*/ 1 h 251"/>
                <a:gd name="T16" fmla="*/ 0 w 151"/>
                <a:gd name="T17" fmla="*/ 1 h 251"/>
                <a:gd name="T18" fmla="*/ 0 w 151"/>
                <a:gd name="T19" fmla="*/ 1 h 251"/>
                <a:gd name="T20" fmla="*/ 0 w 151"/>
                <a:gd name="T21" fmla="*/ 1 h 251"/>
                <a:gd name="T22" fmla="*/ 0 w 151"/>
                <a:gd name="T23" fmla="*/ 1 h 251"/>
                <a:gd name="T24" fmla="*/ 0 w 151"/>
                <a:gd name="T25" fmla="*/ 1 h 251"/>
                <a:gd name="T26" fmla="*/ 0 w 151"/>
                <a:gd name="T27" fmla="*/ 1 h 251"/>
                <a:gd name="T28" fmla="*/ 0 w 151"/>
                <a:gd name="T29" fmla="*/ 1 h 251"/>
                <a:gd name="T30" fmla="*/ 0 w 151"/>
                <a:gd name="T31" fmla="*/ 1 h 251"/>
                <a:gd name="T32" fmla="*/ 0 w 151"/>
                <a:gd name="T33" fmla="*/ 1 h 251"/>
                <a:gd name="T34" fmla="*/ 0 w 151"/>
                <a:gd name="T35" fmla="*/ 1 h 251"/>
                <a:gd name="T36" fmla="*/ 0 w 151"/>
                <a:gd name="T37" fmla="*/ 0 h 2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1" h="251">
                  <a:moveTo>
                    <a:pt x="66" y="0"/>
                  </a:moveTo>
                  <a:lnTo>
                    <a:pt x="83" y="21"/>
                  </a:lnTo>
                  <a:lnTo>
                    <a:pt x="98" y="43"/>
                  </a:lnTo>
                  <a:lnTo>
                    <a:pt x="112" y="67"/>
                  </a:lnTo>
                  <a:lnTo>
                    <a:pt x="123" y="94"/>
                  </a:lnTo>
                  <a:lnTo>
                    <a:pt x="132" y="121"/>
                  </a:lnTo>
                  <a:lnTo>
                    <a:pt x="140" y="152"/>
                  </a:lnTo>
                  <a:lnTo>
                    <a:pt x="146" y="183"/>
                  </a:lnTo>
                  <a:lnTo>
                    <a:pt x="151" y="218"/>
                  </a:lnTo>
                  <a:lnTo>
                    <a:pt x="83" y="251"/>
                  </a:lnTo>
                  <a:lnTo>
                    <a:pt x="77" y="221"/>
                  </a:lnTo>
                  <a:lnTo>
                    <a:pt x="71" y="193"/>
                  </a:lnTo>
                  <a:lnTo>
                    <a:pt x="64" y="165"/>
                  </a:lnTo>
                  <a:lnTo>
                    <a:pt x="56" y="139"/>
                  </a:lnTo>
                  <a:lnTo>
                    <a:pt x="47" y="112"/>
                  </a:lnTo>
                  <a:lnTo>
                    <a:pt x="35" y="86"/>
                  </a:lnTo>
                  <a:lnTo>
                    <a:pt x="20" y="59"/>
                  </a:lnTo>
                  <a:lnTo>
                    <a:pt x="0" y="33"/>
                  </a:lnTo>
                  <a:lnTo>
                    <a:pt x="66"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8" name="Freeform 29"/>
            <p:cNvSpPr>
              <a:spLocks/>
            </p:cNvSpPr>
            <p:nvPr/>
          </p:nvSpPr>
          <p:spPr bwMode="auto">
            <a:xfrm>
              <a:off x="811" y="2965"/>
              <a:ext cx="96" cy="119"/>
            </a:xfrm>
            <a:custGeom>
              <a:avLst/>
              <a:gdLst>
                <a:gd name="T0" fmla="*/ 0 w 194"/>
                <a:gd name="T1" fmla="*/ 0 h 239"/>
                <a:gd name="T2" fmla="*/ 0 w 194"/>
                <a:gd name="T3" fmla="*/ 0 h 239"/>
                <a:gd name="T4" fmla="*/ 0 w 194"/>
                <a:gd name="T5" fmla="*/ 0 h 239"/>
                <a:gd name="T6" fmla="*/ 0 w 194"/>
                <a:gd name="T7" fmla="*/ 0 h 239"/>
                <a:gd name="T8" fmla="*/ 0 w 194"/>
                <a:gd name="T9" fmla="*/ 0 h 239"/>
                <a:gd name="T10" fmla="*/ 0 w 194"/>
                <a:gd name="T11" fmla="*/ 0 h 239"/>
                <a:gd name="T12" fmla="*/ 0 w 194"/>
                <a:gd name="T13" fmla="*/ 0 h 239"/>
                <a:gd name="T14" fmla="*/ 0 w 194"/>
                <a:gd name="T15" fmla="*/ 0 h 239"/>
                <a:gd name="T16" fmla="*/ 0 w 194"/>
                <a:gd name="T17" fmla="*/ 0 h 239"/>
                <a:gd name="T18" fmla="*/ 0 w 194"/>
                <a:gd name="T19" fmla="*/ 0 h 239"/>
                <a:gd name="T20" fmla="*/ 0 w 194"/>
                <a:gd name="T21" fmla="*/ 0 h 239"/>
                <a:gd name="T22" fmla="*/ 0 w 194"/>
                <a:gd name="T23" fmla="*/ 0 h 239"/>
                <a:gd name="T24" fmla="*/ 0 w 194"/>
                <a:gd name="T25" fmla="*/ 0 h 239"/>
                <a:gd name="T26" fmla="*/ 0 w 194"/>
                <a:gd name="T27" fmla="*/ 0 h 239"/>
                <a:gd name="T28" fmla="*/ 0 w 194"/>
                <a:gd name="T29" fmla="*/ 0 h 239"/>
                <a:gd name="T30" fmla="*/ 0 w 194"/>
                <a:gd name="T31" fmla="*/ 0 h 239"/>
                <a:gd name="T32" fmla="*/ 0 w 194"/>
                <a:gd name="T33" fmla="*/ 0 h 239"/>
                <a:gd name="T34" fmla="*/ 0 w 194"/>
                <a:gd name="T35" fmla="*/ 0 h 239"/>
                <a:gd name="T36" fmla="*/ 0 w 194"/>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4" h="239">
                  <a:moveTo>
                    <a:pt x="54" y="0"/>
                  </a:moveTo>
                  <a:lnTo>
                    <a:pt x="76" y="15"/>
                  </a:lnTo>
                  <a:lnTo>
                    <a:pt x="97" y="33"/>
                  </a:lnTo>
                  <a:lnTo>
                    <a:pt x="117" y="53"/>
                  </a:lnTo>
                  <a:lnTo>
                    <a:pt x="135" y="75"/>
                  </a:lnTo>
                  <a:lnTo>
                    <a:pt x="151" y="99"/>
                  </a:lnTo>
                  <a:lnTo>
                    <a:pt x="166" y="127"/>
                  </a:lnTo>
                  <a:lnTo>
                    <a:pt x="181" y="156"/>
                  </a:lnTo>
                  <a:lnTo>
                    <a:pt x="194" y="188"/>
                  </a:lnTo>
                  <a:lnTo>
                    <a:pt x="136" y="239"/>
                  </a:lnTo>
                  <a:lnTo>
                    <a:pt x="124" y="211"/>
                  </a:lnTo>
                  <a:lnTo>
                    <a:pt x="110" y="186"/>
                  </a:lnTo>
                  <a:lnTo>
                    <a:pt x="97" y="160"/>
                  </a:lnTo>
                  <a:lnTo>
                    <a:pt x="82" y="136"/>
                  </a:lnTo>
                  <a:lnTo>
                    <a:pt x="66" y="113"/>
                  </a:lnTo>
                  <a:lnTo>
                    <a:pt x="48" y="91"/>
                  </a:lnTo>
                  <a:lnTo>
                    <a:pt x="26" y="69"/>
                  </a:lnTo>
                  <a:lnTo>
                    <a:pt x="0" y="49"/>
                  </a:lnTo>
                  <a:lnTo>
                    <a:pt x="54"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29" name="Freeform 30"/>
            <p:cNvSpPr>
              <a:spLocks/>
            </p:cNvSpPr>
            <p:nvPr/>
          </p:nvSpPr>
          <p:spPr bwMode="auto">
            <a:xfrm>
              <a:off x="1169" y="3120"/>
              <a:ext cx="41" cy="42"/>
            </a:xfrm>
            <a:custGeom>
              <a:avLst/>
              <a:gdLst>
                <a:gd name="T0" fmla="*/ 0 w 80"/>
                <a:gd name="T1" fmla="*/ 1 h 84"/>
                <a:gd name="T2" fmla="*/ 1 w 80"/>
                <a:gd name="T3" fmla="*/ 0 h 84"/>
                <a:gd name="T4" fmla="*/ 1 w 80"/>
                <a:gd name="T5" fmla="*/ 1 h 84"/>
                <a:gd name="T6" fmla="*/ 1 w 80"/>
                <a:gd name="T7" fmla="*/ 1 h 84"/>
                <a:gd name="T8" fmla="*/ 0 w 80"/>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84">
                  <a:moveTo>
                    <a:pt x="0" y="32"/>
                  </a:moveTo>
                  <a:lnTo>
                    <a:pt x="61" y="0"/>
                  </a:lnTo>
                  <a:lnTo>
                    <a:pt x="80" y="54"/>
                  </a:lnTo>
                  <a:lnTo>
                    <a:pt x="15" y="84"/>
                  </a:lnTo>
                  <a:lnTo>
                    <a:pt x="0" y="32"/>
                  </a:lnTo>
                  <a:close/>
                </a:path>
              </a:pathLst>
            </a:custGeom>
            <a:solidFill>
              <a:srgbClr val="FFFF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0" name="Freeform 31"/>
            <p:cNvSpPr>
              <a:spLocks/>
            </p:cNvSpPr>
            <p:nvPr/>
          </p:nvSpPr>
          <p:spPr bwMode="auto">
            <a:xfrm>
              <a:off x="841" y="2992"/>
              <a:ext cx="42" cy="46"/>
            </a:xfrm>
            <a:custGeom>
              <a:avLst/>
              <a:gdLst>
                <a:gd name="T0" fmla="*/ 0 w 83"/>
                <a:gd name="T1" fmla="*/ 0 h 94"/>
                <a:gd name="T2" fmla="*/ 1 w 83"/>
                <a:gd name="T3" fmla="*/ 0 h 94"/>
                <a:gd name="T4" fmla="*/ 1 w 83"/>
                <a:gd name="T5" fmla="*/ 0 h 94"/>
                <a:gd name="T6" fmla="*/ 1 w 83"/>
                <a:gd name="T7" fmla="*/ 0 h 94"/>
                <a:gd name="T8" fmla="*/ 0 w 83"/>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94">
                  <a:moveTo>
                    <a:pt x="0" y="48"/>
                  </a:moveTo>
                  <a:lnTo>
                    <a:pt x="50" y="0"/>
                  </a:lnTo>
                  <a:lnTo>
                    <a:pt x="83" y="48"/>
                  </a:lnTo>
                  <a:lnTo>
                    <a:pt x="27" y="94"/>
                  </a:lnTo>
                  <a:lnTo>
                    <a:pt x="0" y="48"/>
                  </a:lnTo>
                  <a:close/>
                </a:path>
              </a:pathLst>
            </a:custGeom>
            <a:solidFill>
              <a:srgbClr val="FFFF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1" name="Freeform 32"/>
            <p:cNvSpPr>
              <a:spLocks/>
            </p:cNvSpPr>
            <p:nvPr/>
          </p:nvSpPr>
          <p:spPr bwMode="auto">
            <a:xfrm>
              <a:off x="1183" y="2998"/>
              <a:ext cx="224" cy="206"/>
            </a:xfrm>
            <a:custGeom>
              <a:avLst/>
              <a:gdLst>
                <a:gd name="T0" fmla="*/ 0 w 446"/>
                <a:gd name="T1" fmla="*/ 1 h 412"/>
                <a:gd name="T2" fmla="*/ 1 w 446"/>
                <a:gd name="T3" fmla="*/ 0 h 412"/>
                <a:gd name="T4" fmla="*/ 1 w 446"/>
                <a:gd name="T5" fmla="*/ 1 h 412"/>
                <a:gd name="T6" fmla="*/ 1 w 446"/>
                <a:gd name="T7" fmla="*/ 1 h 412"/>
                <a:gd name="T8" fmla="*/ 1 w 446"/>
                <a:gd name="T9" fmla="*/ 1 h 412"/>
                <a:gd name="T10" fmla="*/ 1 w 446"/>
                <a:gd name="T11" fmla="*/ 1 h 412"/>
                <a:gd name="T12" fmla="*/ 1 w 446"/>
                <a:gd name="T13" fmla="*/ 1 h 412"/>
                <a:gd name="T14" fmla="*/ 1 w 446"/>
                <a:gd name="T15" fmla="*/ 1 h 412"/>
                <a:gd name="T16" fmla="*/ 1 w 446"/>
                <a:gd name="T17" fmla="*/ 1 h 412"/>
                <a:gd name="T18" fmla="*/ 1 w 446"/>
                <a:gd name="T19" fmla="*/ 1 h 412"/>
                <a:gd name="T20" fmla="*/ 1 w 446"/>
                <a:gd name="T21" fmla="*/ 1 h 412"/>
                <a:gd name="T22" fmla="*/ 1 w 446"/>
                <a:gd name="T23" fmla="*/ 1 h 412"/>
                <a:gd name="T24" fmla="*/ 1 w 446"/>
                <a:gd name="T25" fmla="*/ 1 h 412"/>
                <a:gd name="T26" fmla="*/ 1 w 446"/>
                <a:gd name="T27" fmla="*/ 1 h 412"/>
                <a:gd name="T28" fmla="*/ 1 w 446"/>
                <a:gd name="T29" fmla="*/ 1 h 412"/>
                <a:gd name="T30" fmla="*/ 1 w 446"/>
                <a:gd name="T31" fmla="*/ 1 h 412"/>
                <a:gd name="T32" fmla="*/ 1 w 446"/>
                <a:gd name="T33" fmla="*/ 1 h 412"/>
                <a:gd name="T34" fmla="*/ 1 w 446"/>
                <a:gd name="T35" fmla="*/ 1 h 412"/>
                <a:gd name="T36" fmla="*/ 1 w 446"/>
                <a:gd name="T37" fmla="*/ 1 h 412"/>
                <a:gd name="T38" fmla="*/ 1 w 446"/>
                <a:gd name="T39" fmla="*/ 1 h 412"/>
                <a:gd name="T40" fmla="*/ 1 w 446"/>
                <a:gd name="T41" fmla="*/ 1 h 412"/>
                <a:gd name="T42" fmla="*/ 1 w 446"/>
                <a:gd name="T43" fmla="*/ 1 h 412"/>
                <a:gd name="T44" fmla="*/ 0 w 446"/>
                <a:gd name="T45" fmla="*/ 1 h 4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6" h="412">
                  <a:moveTo>
                    <a:pt x="0" y="180"/>
                  </a:moveTo>
                  <a:lnTo>
                    <a:pt x="366" y="0"/>
                  </a:lnTo>
                  <a:lnTo>
                    <a:pt x="389" y="20"/>
                  </a:lnTo>
                  <a:lnTo>
                    <a:pt x="408" y="42"/>
                  </a:lnTo>
                  <a:lnTo>
                    <a:pt x="426" y="66"/>
                  </a:lnTo>
                  <a:lnTo>
                    <a:pt x="437" y="92"/>
                  </a:lnTo>
                  <a:lnTo>
                    <a:pt x="445" y="121"/>
                  </a:lnTo>
                  <a:lnTo>
                    <a:pt x="446" y="151"/>
                  </a:lnTo>
                  <a:lnTo>
                    <a:pt x="443" y="182"/>
                  </a:lnTo>
                  <a:lnTo>
                    <a:pt x="434" y="213"/>
                  </a:lnTo>
                  <a:lnTo>
                    <a:pt x="86" y="412"/>
                  </a:lnTo>
                  <a:lnTo>
                    <a:pt x="84" y="384"/>
                  </a:lnTo>
                  <a:lnTo>
                    <a:pt x="78" y="353"/>
                  </a:lnTo>
                  <a:lnTo>
                    <a:pt x="67" y="319"/>
                  </a:lnTo>
                  <a:lnTo>
                    <a:pt x="52" y="285"/>
                  </a:lnTo>
                  <a:lnTo>
                    <a:pt x="48" y="272"/>
                  </a:lnTo>
                  <a:lnTo>
                    <a:pt x="42" y="259"/>
                  </a:lnTo>
                  <a:lnTo>
                    <a:pt x="36" y="247"/>
                  </a:lnTo>
                  <a:lnTo>
                    <a:pt x="29" y="234"/>
                  </a:lnTo>
                  <a:lnTo>
                    <a:pt x="23" y="220"/>
                  </a:lnTo>
                  <a:lnTo>
                    <a:pt x="16" y="207"/>
                  </a:lnTo>
                  <a:lnTo>
                    <a:pt x="8" y="194"/>
                  </a:lnTo>
                  <a:lnTo>
                    <a:pt x="0" y="18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2" name="Freeform 33"/>
            <p:cNvSpPr>
              <a:spLocks/>
            </p:cNvSpPr>
            <p:nvPr/>
          </p:nvSpPr>
          <p:spPr bwMode="auto">
            <a:xfrm>
              <a:off x="842" y="2832"/>
              <a:ext cx="214" cy="235"/>
            </a:xfrm>
            <a:custGeom>
              <a:avLst/>
              <a:gdLst>
                <a:gd name="T0" fmla="*/ 0 w 427"/>
                <a:gd name="T1" fmla="*/ 0 h 471"/>
                <a:gd name="T2" fmla="*/ 1 w 427"/>
                <a:gd name="T3" fmla="*/ 0 h 471"/>
                <a:gd name="T4" fmla="*/ 1 w 427"/>
                <a:gd name="T5" fmla="*/ 0 h 471"/>
                <a:gd name="T6" fmla="*/ 1 w 427"/>
                <a:gd name="T7" fmla="*/ 0 h 471"/>
                <a:gd name="T8" fmla="*/ 1 w 427"/>
                <a:gd name="T9" fmla="*/ 0 h 471"/>
                <a:gd name="T10" fmla="*/ 1 w 427"/>
                <a:gd name="T11" fmla="*/ 0 h 471"/>
                <a:gd name="T12" fmla="*/ 1 w 427"/>
                <a:gd name="T13" fmla="*/ 0 h 471"/>
                <a:gd name="T14" fmla="*/ 1 w 427"/>
                <a:gd name="T15" fmla="*/ 0 h 471"/>
                <a:gd name="T16" fmla="*/ 1 w 427"/>
                <a:gd name="T17" fmla="*/ 0 h 471"/>
                <a:gd name="T18" fmla="*/ 1 w 427"/>
                <a:gd name="T19" fmla="*/ 0 h 471"/>
                <a:gd name="T20" fmla="*/ 1 w 427"/>
                <a:gd name="T21" fmla="*/ 0 h 471"/>
                <a:gd name="T22" fmla="*/ 1 w 427"/>
                <a:gd name="T23" fmla="*/ 0 h 471"/>
                <a:gd name="T24" fmla="*/ 1 w 427"/>
                <a:gd name="T25" fmla="*/ 0 h 471"/>
                <a:gd name="T26" fmla="*/ 1 w 427"/>
                <a:gd name="T27" fmla="*/ 0 h 471"/>
                <a:gd name="T28" fmla="*/ 1 w 427"/>
                <a:gd name="T29" fmla="*/ 0 h 471"/>
                <a:gd name="T30" fmla="*/ 1 w 427"/>
                <a:gd name="T31" fmla="*/ 0 h 471"/>
                <a:gd name="T32" fmla="*/ 1 w 427"/>
                <a:gd name="T33" fmla="*/ 0 h 471"/>
                <a:gd name="T34" fmla="*/ 1 w 427"/>
                <a:gd name="T35" fmla="*/ 0 h 471"/>
                <a:gd name="T36" fmla="*/ 1 w 427"/>
                <a:gd name="T37" fmla="*/ 0 h 471"/>
                <a:gd name="T38" fmla="*/ 1 w 427"/>
                <a:gd name="T39" fmla="*/ 0 h 471"/>
                <a:gd name="T40" fmla="*/ 1 w 427"/>
                <a:gd name="T41" fmla="*/ 0 h 471"/>
                <a:gd name="T42" fmla="*/ 1 w 427"/>
                <a:gd name="T43" fmla="*/ 0 h 471"/>
                <a:gd name="T44" fmla="*/ 1 w 427"/>
                <a:gd name="T45" fmla="*/ 0 h 471"/>
                <a:gd name="T46" fmla="*/ 1 w 427"/>
                <a:gd name="T47" fmla="*/ 0 h 471"/>
                <a:gd name="T48" fmla="*/ 1 w 427"/>
                <a:gd name="T49" fmla="*/ 0 h 471"/>
                <a:gd name="T50" fmla="*/ 1 w 427"/>
                <a:gd name="T51" fmla="*/ 0 h 471"/>
                <a:gd name="T52" fmla="*/ 0 w 427"/>
                <a:gd name="T53" fmla="*/ 0 h 4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7" h="471">
                  <a:moveTo>
                    <a:pt x="0" y="267"/>
                  </a:moveTo>
                  <a:lnTo>
                    <a:pt x="305" y="0"/>
                  </a:lnTo>
                  <a:lnTo>
                    <a:pt x="333" y="13"/>
                  </a:lnTo>
                  <a:lnTo>
                    <a:pt x="358" y="29"/>
                  </a:lnTo>
                  <a:lnTo>
                    <a:pt x="380" y="49"/>
                  </a:lnTo>
                  <a:lnTo>
                    <a:pt x="398" y="72"/>
                  </a:lnTo>
                  <a:lnTo>
                    <a:pt x="412" y="97"/>
                  </a:lnTo>
                  <a:lnTo>
                    <a:pt x="422" y="126"/>
                  </a:lnTo>
                  <a:lnTo>
                    <a:pt x="427" y="157"/>
                  </a:lnTo>
                  <a:lnTo>
                    <a:pt x="426" y="189"/>
                  </a:lnTo>
                  <a:lnTo>
                    <a:pt x="144" y="471"/>
                  </a:lnTo>
                  <a:lnTo>
                    <a:pt x="139" y="457"/>
                  </a:lnTo>
                  <a:lnTo>
                    <a:pt x="133" y="444"/>
                  </a:lnTo>
                  <a:lnTo>
                    <a:pt x="126" y="430"/>
                  </a:lnTo>
                  <a:lnTo>
                    <a:pt x="119" y="415"/>
                  </a:lnTo>
                  <a:lnTo>
                    <a:pt x="110" y="401"/>
                  </a:lnTo>
                  <a:lnTo>
                    <a:pt x="101" y="386"/>
                  </a:lnTo>
                  <a:lnTo>
                    <a:pt x="91" y="371"/>
                  </a:lnTo>
                  <a:lnTo>
                    <a:pt x="78" y="356"/>
                  </a:lnTo>
                  <a:lnTo>
                    <a:pt x="70" y="346"/>
                  </a:lnTo>
                  <a:lnTo>
                    <a:pt x="61" y="334"/>
                  </a:lnTo>
                  <a:lnTo>
                    <a:pt x="52" y="324"/>
                  </a:lnTo>
                  <a:lnTo>
                    <a:pt x="42" y="312"/>
                  </a:lnTo>
                  <a:lnTo>
                    <a:pt x="32" y="301"/>
                  </a:lnTo>
                  <a:lnTo>
                    <a:pt x="22" y="289"/>
                  </a:lnTo>
                  <a:lnTo>
                    <a:pt x="11" y="279"/>
                  </a:lnTo>
                  <a:lnTo>
                    <a:pt x="0" y="26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3" name="Freeform 34"/>
            <p:cNvSpPr>
              <a:spLocks/>
            </p:cNvSpPr>
            <p:nvPr/>
          </p:nvSpPr>
          <p:spPr bwMode="auto">
            <a:xfrm>
              <a:off x="1198" y="3009"/>
              <a:ext cx="208" cy="167"/>
            </a:xfrm>
            <a:custGeom>
              <a:avLst/>
              <a:gdLst>
                <a:gd name="T0" fmla="*/ 0 w 416"/>
                <a:gd name="T1" fmla="*/ 1 h 334"/>
                <a:gd name="T2" fmla="*/ 1 w 416"/>
                <a:gd name="T3" fmla="*/ 0 h 334"/>
                <a:gd name="T4" fmla="*/ 1 w 416"/>
                <a:gd name="T5" fmla="*/ 1 h 334"/>
                <a:gd name="T6" fmla="*/ 1 w 416"/>
                <a:gd name="T7" fmla="*/ 1 h 334"/>
                <a:gd name="T8" fmla="*/ 1 w 416"/>
                <a:gd name="T9" fmla="*/ 1 h 334"/>
                <a:gd name="T10" fmla="*/ 1 w 416"/>
                <a:gd name="T11" fmla="*/ 1 h 334"/>
                <a:gd name="T12" fmla="*/ 1 w 416"/>
                <a:gd name="T13" fmla="*/ 1 h 334"/>
                <a:gd name="T14" fmla="*/ 1 w 416"/>
                <a:gd name="T15" fmla="*/ 1 h 334"/>
                <a:gd name="T16" fmla="*/ 1 w 416"/>
                <a:gd name="T17" fmla="*/ 1 h 334"/>
                <a:gd name="T18" fmla="*/ 1 w 416"/>
                <a:gd name="T19" fmla="*/ 1 h 334"/>
                <a:gd name="T20" fmla="*/ 1 w 416"/>
                <a:gd name="T21" fmla="*/ 1 h 334"/>
                <a:gd name="T22" fmla="*/ 1 w 416"/>
                <a:gd name="T23" fmla="*/ 1 h 334"/>
                <a:gd name="T24" fmla="*/ 1 w 416"/>
                <a:gd name="T25" fmla="*/ 1 h 334"/>
                <a:gd name="T26" fmla="*/ 1 w 416"/>
                <a:gd name="T27" fmla="*/ 1 h 334"/>
                <a:gd name="T28" fmla="*/ 1 w 416"/>
                <a:gd name="T29" fmla="*/ 1 h 334"/>
                <a:gd name="T30" fmla="*/ 1 w 416"/>
                <a:gd name="T31" fmla="*/ 1 h 334"/>
                <a:gd name="T32" fmla="*/ 1 w 416"/>
                <a:gd name="T33" fmla="*/ 1 h 334"/>
                <a:gd name="T34" fmla="*/ 1 w 416"/>
                <a:gd name="T35" fmla="*/ 1 h 334"/>
                <a:gd name="T36" fmla="*/ 0 w 416"/>
                <a:gd name="T37" fmla="*/ 1 h 3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 h="334">
                  <a:moveTo>
                    <a:pt x="0" y="197"/>
                  </a:moveTo>
                  <a:lnTo>
                    <a:pt x="372" y="0"/>
                  </a:lnTo>
                  <a:lnTo>
                    <a:pt x="382" y="15"/>
                  </a:lnTo>
                  <a:lnTo>
                    <a:pt x="390" y="30"/>
                  </a:lnTo>
                  <a:lnTo>
                    <a:pt x="398" y="45"/>
                  </a:lnTo>
                  <a:lnTo>
                    <a:pt x="403" y="60"/>
                  </a:lnTo>
                  <a:lnTo>
                    <a:pt x="409" y="76"/>
                  </a:lnTo>
                  <a:lnTo>
                    <a:pt x="413" y="93"/>
                  </a:lnTo>
                  <a:lnTo>
                    <a:pt x="415" y="112"/>
                  </a:lnTo>
                  <a:lnTo>
                    <a:pt x="416" y="132"/>
                  </a:lnTo>
                  <a:lnTo>
                    <a:pt x="53" y="334"/>
                  </a:lnTo>
                  <a:lnTo>
                    <a:pt x="48" y="316"/>
                  </a:lnTo>
                  <a:lnTo>
                    <a:pt x="42" y="297"/>
                  </a:lnTo>
                  <a:lnTo>
                    <a:pt x="36" y="280"/>
                  </a:lnTo>
                  <a:lnTo>
                    <a:pt x="30" y="264"/>
                  </a:lnTo>
                  <a:lnTo>
                    <a:pt x="23" y="248"/>
                  </a:lnTo>
                  <a:lnTo>
                    <a:pt x="16" y="231"/>
                  </a:lnTo>
                  <a:lnTo>
                    <a:pt x="8" y="214"/>
                  </a:lnTo>
                  <a:lnTo>
                    <a:pt x="0" y="197"/>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4" name="Freeform 35"/>
            <p:cNvSpPr>
              <a:spLocks/>
            </p:cNvSpPr>
            <p:nvPr/>
          </p:nvSpPr>
          <p:spPr bwMode="auto">
            <a:xfrm>
              <a:off x="861" y="2838"/>
              <a:ext cx="192" cy="202"/>
            </a:xfrm>
            <a:custGeom>
              <a:avLst/>
              <a:gdLst>
                <a:gd name="T0" fmla="*/ 0 w 383"/>
                <a:gd name="T1" fmla="*/ 1 h 404"/>
                <a:gd name="T2" fmla="*/ 1 w 383"/>
                <a:gd name="T3" fmla="*/ 0 h 404"/>
                <a:gd name="T4" fmla="*/ 1 w 383"/>
                <a:gd name="T5" fmla="*/ 1 h 404"/>
                <a:gd name="T6" fmla="*/ 1 w 383"/>
                <a:gd name="T7" fmla="*/ 1 h 404"/>
                <a:gd name="T8" fmla="*/ 1 w 383"/>
                <a:gd name="T9" fmla="*/ 1 h 404"/>
                <a:gd name="T10" fmla="*/ 1 w 383"/>
                <a:gd name="T11" fmla="*/ 1 h 404"/>
                <a:gd name="T12" fmla="*/ 1 w 383"/>
                <a:gd name="T13" fmla="*/ 1 h 404"/>
                <a:gd name="T14" fmla="*/ 1 w 383"/>
                <a:gd name="T15" fmla="*/ 1 h 404"/>
                <a:gd name="T16" fmla="*/ 1 w 383"/>
                <a:gd name="T17" fmla="*/ 1 h 404"/>
                <a:gd name="T18" fmla="*/ 1 w 383"/>
                <a:gd name="T19" fmla="*/ 1 h 404"/>
                <a:gd name="T20" fmla="*/ 1 w 383"/>
                <a:gd name="T21" fmla="*/ 1 h 404"/>
                <a:gd name="T22" fmla="*/ 1 w 383"/>
                <a:gd name="T23" fmla="*/ 1 h 404"/>
                <a:gd name="T24" fmla="*/ 1 w 383"/>
                <a:gd name="T25" fmla="*/ 1 h 404"/>
                <a:gd name="T26" fmla="*/ 1 w 383"/>
                <a:gd name="T27" fmla="*/ 1 h 404"/>
                <a:gd name="T28" fmla="*/ 1 w 383"/>
                <a:gd name="T29" fmla="*/ 1 h 404"/>
                <a:gd name="T30" fmla="*/ 1 w 383"/>
                <a:gd name="T31" fmla="*/ 1 h 404"/>
                <a:gd name="T32" fmla="*/ 1 w 383"/>
                <a:gd name="T33" fmla="*/ 1 h 404"/>
                <a:gd name="T34" fmla="*/ 1 w 383"/>
                <a:gd name="T35" fmla="*/ 1 h 404"/>
                <a:gd name="T36" fmla="*/ 0 w 383"/>
                <a:gd name="T37" fmla="*/ 1 h 4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3" h="404">
                  <a:moveTo>
                    <a:pt x="0" y="286"/>
                  </a:moveTo>
                  <a:lnTo>
                    <a:pt x="306" y="0"/>
                  </a:lnTo>
                  <a:lnTo>
                    <a:pt x="319" y="11"/>
                  </a:lnTo>
                  <a:lnTo>
                    <a:pt x="331" y="24"/>
                  </a:lnTo>
                  <a:lnTo>
                    <a:pt x="343" y="37"/>
                  </a:lnTo>
                  <a:lnTo>
                    <a:pt x="353" y="49"/>
                  </a:lnTo>
                  <a:lnTo>
                    <a:pt x="362" y="63"/>
                  </a:lnTo>
                  <a:lnTo>
                    <a:pt x="370" y="79"/>
                  </a:lnTo>
                  <a:lnTo>
                    <a:pt x="377" y="97"/>
                  </a:lnTo>
                  <a:lnTo>
                    <a:pt x="383" y="116"/>
                  </a:lnTo>
                  <a:lnTo>
                    <a:pt x="86" y="404"/>
                  </a:lnTo>
                  <a:lnTo>
                    <a:pt x="76" y="388"/>
                  </a:lnTo>
                  <a:lnTo>
                    <a:pt x="66" y="372"/>
                  </a:lnTo>
                  <a:lnTo>
                    <a:pt x="56" y="357"/>
                  </a:lnTo>
                  <a:lnTo>
                    <a:pt x="47" y="343"/>
                  </a:lnTo>
                  <a:lnTo>
                    <a:pt x="35" y="328"/>
                  </a:lnTo>
                  <a:lnTo>
                    <a:pt x="25" y="314"/>
                  </a:lnTo>
                  <a:lnTo>
                    <a:pt x="12" y="301"/>
                  </a:lnTo>
                  <a:lnTo>
                    <a:pt x="0" y="286"/>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5" name="Freeform 36"/>
            <p:cNvSpPr>
              <a:spLocks/>
            </p:cNvSpPr>
            <p:nvPr/>
          </p:nvSpPr>
          <p:spPr bwMode="auto">
            <a:xfrm>
              <a:off x="1206" y="3022"/>
              <a:ext cx="200" cy="136"/>
            </a:xfrm>
            <a:custGeom>
              <a:avLst/>
              <a:gdLst>
                <a:gd name="T0" fmla="*/ 0 w 398"/>
                <a:gd name="T1" fmla="*/ 0 h 273"/>
                <a:gd name="T2" fmla="*/ 1 w 398"/>
                <a:gd name="T3" fmla="*/ 0 h 273"/>
                <a:gd name="T4" fmla="*/ 1 w 398"/>
                <a:gd name="T5" fmla="*/ 0 h 273"/>
                <a:gd name="T6" fmla="*/ 1 w 398"/>
                <a:gd name="T7" fmla="*/ 0 h 273"/>
                <a:gd name="T8" fmla="*/ 0 w 398"/>
                <a:gd name="T9" fmla="*/ 0 h 2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73">
                  <a:moveTo>
                    <a:pt x="0" y="204"/>
                  </a:moveTo>
                  <a:lnTo>
                    <a:pt x="373" y="0"/>
                  </a:lnTo>
                  <a:lnTo>
                    <a:pt x="398" y="73"/>
                  </a:lnTo>
                  <a:lnTo>
                    <a:pt x="25" y="273"/>
                  </a:lnTo>
                  <a:lnTo>
                    <a:pt x="0" y="204"/>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6" name="Freeform 37"/>
            <p:cNvSpPr>
              <a:spLocks/>
            </p:cNvSpPr>
            <p:nvPr/>
          </p:nvSpPr>
          <p:spPr bwMode="auto">
            <a:xfrm>
              <a:off x="873" y="2848"/>
              <a:ext cx="175" cy="177"/>
            </a:xfrm>
            <a:custGeom>
              <a:avLst/>
              <a:gdLst>
                <a:gd name="T0" fmla="*/ 0 w 349"/>
                <a:gd name="T1" fmla="*/ 1 h 353"/>
                <a:gd name="T2" fmla="*/ 1 w 349"/>
                <a:gd name="T3" fmla="*/ 0 h 353"/>
                <a:gd name="T4" fmla="*/ 1 w 349"/>
                <a:gd name="T5" fmla="*/ 1 h 353"/>
                <a:gd name="T6" fmla="*/ 1 w 349"/>
                <a:gd name="T7" fmla="*/ 1 h 353"/>
                <a:gd name="T8" fmla="*/ 0 w 349"/>
                <a:gd name="T9" fmla="*/ 1 h 3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 h="353">
                  <a:moveTo>
                    <a:pt x="0" y="292"/>
                  </a:moveTo>
                  <a:lnTo>
                    <a:pt x="305" y="0"/>
                  </a:lnTo>
                  <a:lnTo>
                    <a:pt x="349" y="63"/>
                  </a:lnTo>
                  <a:lnTo>
                    <a:pt x="42" y="353"/>
                  </a:lnTo>
                  <a:lnTo>
                    <a:pt x="0" y="29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7" name="Freeform 38"/>
            <p:cNvSpPr>
              <a:spLocks/>
            </p:cNvSpPr>
            <p:nvPr/>
          </p:nvSpPr>
          <p:spPr bwMode="auto">
            <a:xfrm>
              <a:off x="1211" y="3030"/>
              <a:ext cx="188" cy="117"/>
            </a:xfrm>
            <a:custGeom>
              <a:avLst/>
              <a:gdLst>
                <a:gd name="T0" fmla="*/ 0 w 375"/>
                <a:gd name="T1" fmla="*/ 1 h 233"/>
                <a:gd name="T2" fmla="*/ 1 w 375"/>
                <a:gd name="T3" fmla="*/ 0 h 233"/>
                <a:gd name="T4" fmla="*/ 1 w 375"/>
                <a:gd name="T5" fmla="*/ 1 h 233"/>
                <a:gd name="T6" fmla="*/ 1 w 375"/>
                <a:gd name="T7" fmla="*/ 1 h 233"/>
                <a:gd name="T8" fmla="*/ 0 w 375"/>
                <a:gd name="T9" fmla="*/ 1 h 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5" h="233">
                  <a:moveTo>
                    <a:pt x="0" y="206"/>
                  </a:moveTo>
                  <a:lnTo>
                    <a:pt x="372" y="0"/>
                  </a:lnTo>
                  <a:lnTo>
                    <a:pt x="375" y="30"/>
                  </a:lnTo>
                  <a:lnTo>
                    <a:pt x="11" y="233"/>
                  </a:lnTo>
                  <a:lnTo>
                    <a:pt x="0" y="206"/>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8" name="Freeform 39"/>
            <p:cNvSpPr>
              <a:spLocks/>
            </p:cNvSpPr>
            <p:nvPr/>
          </p:nvSpPr>
          <p:spPr bwMode="auto">
            <a:xfrm>
              <a:off x="881" y="2855"/>
              <a:ext cx="158" cy="159"/>
            </a:xfrm>
            <a:custGeom>
              <a:avLst/>
              <a:gdLst>
                <a:gd name="T0" fmla="*/ 0 w 315"/>
                <a:gd name="T1" fmla="*/ 1 h 318"/>
                <a:gd name="T2" fmla="*/ 1 w 315"/>
                <a:gd name="T3" fmla="*/ 0 h 318"/>
                <a:gd name="T4" fmla="*/ 1 w 315"/>
                <a:gd name="T5" fmla="*/ 1 h 318"/>
                <a:gd name="T6" fmla="*/ 1 w 315"/>
                <a:gd name="T7" fmla="*/ 1 h 318"/>
                <a:gd name="T8" fmla="*/ 0 w 315"/>
                <a:gd name="T9" fmla="*/ 1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5" h="318">
                  <a:moveTo>
                    <a:pt x="0" y="294"/>
                  </a:moveTo>
                  <a:lnTo>
                    <a:pt x="304" y="0"/>
                  </a:lnTo>
                  <a:lnTo>
                    <a:pt x="315" y="28"/>
                  </a:lnTo>
                  <a:lnTo>
                    <a:pt x="19" y="318"/>
                  </a:lnTo>
                  <a:lnTo>
                    <a:pt x="0" y="294"/>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39" name="Freeform 40"/>
            <p:cNvSpPr>
              <a:spLocks/>
            </p:cNvSpPr>
            <p:nvPr/>
          </p:nvSpPr>
          <p:spPr bwMode="auto">
            <a:xfrm>
              <a:off x="1688" y="2870"/>
              <a:ext cx="29" cy="76"/>
            </a:xfrm>
            <a:custGeom>
              <a:avLst/>
              <a:gdLst>
                <a:gd name="T0" fmla="*/ 0 w 57"/>
                <a:gd name="T1" fmla="*/ 1 h 152"/>
                <a:gd name="T2" fmla="*/ 1 w 57"/>
                <a:gd name="T3" fmla="*/ 1 h 152"/>
                <a:gd name="T4" fmla="*/ 1 w 57"/>
                <a:gd name="T5" fmla="*/ 1 h 152"/>
                <a:gd name="T6" fmla="*/ 1 w 57"/>
                <a:gd name="T7" fmla="*/ 0 h 152"/>
                <a:gd name="T8" fmla="*/ 1 w 57"/>
                <a:gd name="T9" fmla="*/ 0 h 152"/>
                <a:gd name="T10" fmla="*/ 1 w 57"/>
                <a:gd name="T11" fmla="*/ 1 h 152"/>
                <a:gd name="T12" fmla="*/ 1 w 57"/>
                <a:gd name="T13" fmla="*/ 1 h 152"/>
                <a:gd name="T14" fmla="*/ 1 w 57"/>
                <a:gd name="T15" fmla="*/ 1 h 152"/>
                <a:gd name="T16" fmla="*/ 1 w 57"/>
                <a:gd name="T17" fmla="*/ 1 h 152"/>
                <a:gd name="T18" fmla="*/ 1 w 57"/>
                <a:gd name="T19" fmla="*/ 1 h 152"/>
                <a:gd name="T20" fmla="*/ 1 w 57"/>
                <a:gd name="T21" fmla="*/ 1 h 152"/>
                <a:gd name="T22" fmla="*/ 1 w 57"/>
                <a:gd name="T23" fmla="*/ 1 h 152"/>
                <a:gd name="T24" fmla="*/ 1 w 57"/>
                <a:gd name="T25" fmla="*/ 1 h 152"/>
                <a:gd name="T26" fmla="*/ 0 w 57"/>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152">
                  <a:moveTo>
                    <a:pt x="0" y="152"/>
                  </a:moveTo>
                  <a:lnTo>
                    <a:pt x="4" y="72"/>
                  </a:lnTo>
                  <a:lnTo>
                    <a:pt x="4" y="23"/>
                  </a:lnTo>
                  <a:lnTo>
                    <a:pt x="25" y="0"/>
                  </a:lnTo>
                  <a:lnTo>
                    <a:pt x="57" y="0"/>
                  </a:lnTo>
                  <a:lnTo>
                    <a:pt x="41" y="17"/>
                  </a:lnTo>
                  <a:lnTo>
                    <a:pt x="28" y="37"/>
                  </a:lnTo>
                  <a:lnTo>
                    <a:pt x="20" y="63"/>
                  </a:lnTo>
                  <a:lnTo>
                    <a:pt x="16" y="87"/>
                  </a:lnTo>
                  <a:lnTo>
                    <a:pt x="12" y="111"/>
                  </a:lnTo>
                  <a:lnTo>
                    <a:pt x="11" y="131"/>
                  </a:lnTo>
                  <a:lnTo>
                    <a:pt x="11" y="144"/>
                  </a:lnTo>
                  <a:lnTo>
                    <a:pt x="11" y="149"/>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0" name="Freeform 41"/>
            <p:cNvSpPr>
              <a:spLocks/>
            </p:cNvSpPr>
            <p:nvPr/>
          </p:nvSpPr>
          <p:spPr bwMode="auto">
            <a:xfrm>
              <a:off x="1278" y="2619"/>
              <a:ext cx="23" cy="81"/>
            </a:xfrm>
            <a:custGeom>
              <a:avLst/>
              <a:gdLst>
                <a:gd name="T0" fmla="*/ 1 w 46"/>
                <a:gd name="T1" fmla="*/ 0 h 163"/>
                <a:gd name="T2" fmla="*/ 1 w 46"/>
                <a:gd name="T3" fmla="*/ 0 h 163"/>
                <a:gd name="T4" fmla="*/ 0 w 46"/>
                <a:gd name="T5" fmla="*/ 0 h 163"/>
                <a:gd name="T6" fmla="*/ 1 w 46"/>
                <a:gd name="T7" fmla="*/ 0 h 163"/>
                <a:gd name="T8" fmla="*/ 1 w 46"/>
                <a:gd name="T9" fmla="*/ 0 h 163"/>
                <a:gd name="T10" fmla="*/ 1 w 46"/>
                <a:gd name="T11" fmla="*/ 0 h 163"/>
                <a:gd name="T12" fmla="*/ 1 w 46"/>
                <a:gd name="T13" fmla="*/ 0 h 163"/>
                <a:gd name="T14" fmla="*/ 1 w 46"/>
                <a:gd name="T15" fmla="*/ 0 h 163"/>
                <a:gd name="T16" fmla="*/ 1 w 46"/>
                <a:gd name="T17" fmla="*/ 0 h 163"/>
                <a:gd name="T18" fmla="*/ 1 w 46"/>
                <a:gd name="T19" fmla="*/ 0 h 163"/>
                <a:gd name="T20" fmla="*/ 1 w 46"/>
                <a:gd name="T21" fmla="*/ 0 h 163"/>
                <a:gd name="T22" fmla="*/ 1 w 46"/>
                <a:gd name="T23" fmla="*/ 0 h 163"/>
                <a:gd name="T24" fmla="*/ 1 w 46"/>
                <a:gd name="T25" fmla="*/ 0 h 163"/>
                <a:gd name="T26" fmla="*/ 1 w 46"/>
                <a:gd name="T27" fmla="*/ 0 h 1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163">
                  <a:moveTo>
                    <a:pt x="28" y="163"/>
                  </a:moveTo>
                  <a:lnTo>
                    <a:pt x="13" y="84"/>
                  </a:lnTo>
                  <a:lnTo>
                    <a:pt x="0" y="37"/>
                  </a:lnTo>
                  <a:lnTo>
                    <a:pt x="15" y="10"/>
                  </a:lnTo>
                  <a:lnTo>
                    <a:pt x="46" y="0"/>
                  </a:lnTo>
                  <a:lnTo>
                    <a:pt x="33" y="20"/>
                  </a:lnTo>
                  <a:lnTo>
                    <a:pt x="27" y="44"/>
                  </a:lnTo>
                  <a:lnTo>
                    <a:pt x="26" y="69"/>
                  </a:lnTo>
                  <a:lnTo>
                    <a:pt x="27" y="95"/>
                  </a:lnTo>
                  <a:lnTo>
                    <a:pt x="31" y="119"/>
                  </a:lnTo>
                  <a:lnTo>
                    <a:pt x="34" y="137"/>
                  </a:lnTo>
                  <a:lnTo>
                    <a:pt x="38" y="151"/>
                  </a:lnTo>
                  <a:lnTo>
                    <a:pt x="39" y="156"/>
                  </a:lnTo>
                  <a:lnTo>
                    <a:pt x="28" y="16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1" name="Freeform 42"/>
            <p:cNvSpPr>
              <a:spLocks/>
            </p:cNvSpPr>
            <p:nvPr/>
          </p:nvSpPr>
          <p:spPr bwMode="auto">
            <a:xfrm>
              <a:off x="1646" y="2893"/>
              <a:ext cx="30" cy="76"/>
            </a:xfrm>
            <a:custGeom>
              <a:avLst/>
              <a:gdLst>
                <a:gd name="T0" fmla="*/ 0 w 58"/>
                <a:gd name="T1" fmla="*/ 1 h 152"/>
                <a:gd name="T2" fmla="*/ 1 w 58"/>
                <a:gd name="T3" fmla="*/ 1 h 152"/>
                <a:gd name="T4" fmla="*/ 1 w 58"/>
                <a:gd name="T5" fmla="*/ 1 h 152"/>
                <a:gd name="T6" fmla="*/ 1 w 58"/>
                <a:gd name="T7" fmla="*/ 0 h 152"/>
                <a:gd name="T8" fmla="*/ 1 w 58"/>
                <a:gd name="T9" fmla="*/ 0 h 152"/>
                <a:gd name="T10" fmla="*/ 1 w 58"/>
                <a:gd name="T11" fmla="*/ 1 h 152"/>
                <a:gd name="T12" fmla="*/ 1 w 58"/>
                <a:gd name="T13" fmla="*/ 1 h 152"/>
                <a:gd name="T14" fmla="*/ 1 w 58"/>
                <a:gd name="T15" fmla="*/ 1 h 152"/>
                <a:gd name="T16" fmla="*/ 1 w 58"/>
                <a:gd name="T17" fmla="*/ 1 h 152"/>
                <a:gd name="T18" fmla="*/ 1 w 58"/>
                <a:gd name="T19" fmla="*/ 1 h 152"/>
                <a:gd name="T20" fmla="*/ 1 w 58"/>
                <a:gd name="T21" fmla="*/ 1 h 152"/>
                <a:gd name="T22" fmla="*/ 1 w 58"/>
                <a:gd name="T23" fmla="*/ 1 h 152"/>
                <a:gd name="T24" fmla="*/ 1 w 58"/>
                <a:gd name="T25" fmla="*/ 1 h 152"/>
                <a:gd name="T26" fmla="*/ 0 w 58"/>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152">
                  <a:moveTo>
                    <a:pt x="0" y="152"/>
                  </a:moveTo>
                  <a:lnTo>
                    <a:pt x="5" y="71"/>
                  </a:lnTo>
                  <a:lnTo>
                    <a:pt x="5" y="23"/>
                  </a:lnTo>
                  <a:lnTo>
                    <a:pt x="26" y="0"/>
                  </a:lnTo>
                  <a:lnTo>
                    <a:pt x="58" y="0"/>
                  </a:lnTo>
                  <a:lnTo>
                    <a:pt x="42" y="16"/>
                  </a:lnTo>
                  <a:lnTo>
                    <a:pt x="29" y="36"/>
                  </a:lnTo>
                  <a:lnTo>
                    <a:pt x="21" y="61"/>
                  </a:lnTo>
                  <a:lnTo>
                    <a:pt x="17" y="85"/>
                  </a:lnTo>
                  <a:lnTo>
                    <a:pt x="13" y="109"/>
                  </a:lnTo>
                  <a:lnTo>
                    <a:pt x="12" y="128"/>
                  </a:lnTo>
                  <a:lnTo>
                    <a:pt x="12" y="142"/>
                  </a:lnTo>
                  <a:lnTo>
                    <a:pt x="12" y="147"/>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2" name="Freeform 43"/>
            <p:cNvSpPr>
              <a:spLocks/>
            </p:cNvSpPr>
            <p:nvPr/>
          </p:nvSpPr>
          <p:spPr bwMode="auto">
            <a:xfrm>
              <a:off x="1244" y="2652"/>
              <a:ext cx="23" cy="81"/>
            </a:xfrm>
            <a:custGeom>
              <a:avLst/>
              <a:gdLst>
                <a:gd name="T0" fmla="*/ 0 w 47"/>
                <a:gd name="T1" fmla="*/ 1 h 162"/>
                <a:gd name="T2" fmla="*/ 0 w 47"/>
                <a:gd name="T3" fmla="*/ 1 h 162"/>
                <a:gd name="T4" fmla="*/ 0 w 47"/>
                <a:gd name="T5" fmla="*/ 1 h 162"/>
                <a:gd name="T6" fmla="*/ 0 w 47"/>
                <a:gd name="T7" fmla="*/ 1 h 162"/>
                <a:gd name="T8" fmla="*/ 0 w 47"/>
                <a:gd name="T9" fmla="*/ 0 h 162"/>
                <a:gd name="T10" fmla="*/ 0 w 47"/>
                <a:gd name="T11" fmla="*/ 1 h 162"/>
                <a:gd name="T12" fmla="*/ 0 w 47"/>
                <a:gd name="T13" fmla="*/ 1 h 162"/>
                <a:gd name="T14" fmla="*/ 0 w 47"/>
                <a:gd name="T15" fmla="*/ 1 h 162"/>
                <a:gd name="T16" fmla="*/ 0 w 47"/>
                <a:gd name="T17" fmla="*/ 1 h 162"/>
                <a:gd name="T18" fmla="*/ 0 w 47"/>
                <a:gd name="T19" fmla="*/ 1 h 162"/>
                <a:gd name="T20" fmla="*/ 0 w 47"/>
                <a:gd name="T21" fmla="*/ 1 h 162"/>
                <a:gd name="T22" fmla="*/ 0 w 47"/>
                <a:gd name="T23" fmla="*/ 1 h 162"/>
                <a:gd name="T24" fmla="*/ 0 w 47"/>
                <a:gd name="T25" fmla="*/ 1 h 162"/>
                <a:gd name="T26" fmla="*/ 0 w 47"/>
                <a:gd name="T27" fmla="*/ 1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162">
                  <a:moveTo>
                    <a:pt x="29" y="162"/>
                  </a:moveTo>
                  <a:lnTo>
                    <a:pt x="13" y="83"/>
                  </a:lnTo>
                  <a:lnTo>
                    <a:pt x="0" y="37"/>
                  </a:lnTo>
                  <a:lnTo>
                    <a:pt x="15" y="9"/>
                  </a:lnTo>
                  <a:lnTo>
                    <a:pt x="47" y="0"/>
                  </a:lnTo>
                  <a:lnTo>
                    <a:pt x="34" y="20"/>
                  </a:lnTo>
                  <a:lnTo>
                    <a:pt x="28" y="43"/>
                  </a:lnTo>
                  <a:lnTo>
                    <a:pt x="27" y="69"/>
                  </a:lnTo>
                  <a:lnTo>
                    <a:pt x="28" y="94"/>
                  </a:lnTo>
                  <a:lnTo>
                    <a:pt x="32" y="117"/>
                  </a:lnTo>
                  <a:lnTo>
                    <a:pt x="36" y="137"/>
                  </a:lnTo>
                  <a:lnTo>
                    <a:pt x="40" y="151"/>
                  </a:lnTo>
                  <a:lnTo>
                    <a:pt x="41" y="155"/>
                  </a:lnTo>
                  <a:lnTo>
                    <a:pt x="29" y="16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3" name="Freeform 44"/>
            <p:cNvSpPr>
              <a:spLocks/>
            </p:cNvSpPr>
            <p:nvPr/>
          </p:nvSpPr>
          <p:spPr bwMode="auto">
            <a:xfrm>
              <a:off x="1597" y="2914"/>
              <a:ext cx="30" cy="76"/>
            </a:xfrm>
            <a:custGeom>
              <a:avLst/>
              <a:gdLst>
                <a:gd name="T0" fmla="*/ 0 w 58"/>
                <a:gd name="T1" fmla="*/ 1 h 152"/>
                <a:gd name="T2" fmla="*/ 1 w 58"/>
                <a:gd name="T3" fmla="*/ 1 h 152"/>
                <a:gd name="T4" fmla="*/ 1 w 58"/>
                <a:gd name="T5" fmla="*/ 1 h 152"/>
                <a:gd name="T6" fmla="*/ 1 w 58"/>
                <a:gd name="T7" fmla="*/ 0 h 152"/>
                <a:gd name="T8" fmla="*/ 1 w 58"/>
                <a:gd name="T9" fmla="*/ 0 h 152"/>
                <a:gd name="T10" fmla="*/ 1 w 58"/>
                <a:gd name="T11" fmla="*/ 1 h 152"/>
                <a:gd name="T12" fmla="*/ 1 w 58"/>
                <a:gd name="T13" fmla="*/ 1 h 152"/>
                <a:gd name="T14" fmla="*/ 1 w 58"/>
                <a:gd name="T15" fmla="*/ 1 h 152"/>
                <a:gd name="T16" fmla="*/ 1 w 58"/>
                <a:gd name="T17" fmla="*/ 1 h 152"/>
                <a:gd name="T18" fmla="*/ 1 w 58"/>
                <a:gd name="T19" fmla="*/ 1 h 152"/>
                <a:gd name="T20" fmla="*/ 1 w 58"/>
                <a:gd name="T21" fmla="*/ 1 h 152"/>
                <a:gd name="T22" fmla="*/ 1 w 58"/>
                <a:gd name="T23" fmla="*/ 1 h 152"/>
                <a:gd name="T24" fmla="*/ 1 w 58"/>
                <a:gd name="T25" fmla="*/ 1 h 152"/>
                <a:gd name="T26" fmla="*/ 0 w 58"/>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152">
                  <a:moveTo>
                    <a:pt x="0" y="152"/>
                  </a:moveTo>
                  <a:lnTo>
                    <a:pt x="4" y="71"/>
                  </a:lnTo>
                  <a:lnTo>
                    <a:pt x="4" y="23"/>
                  </a:lnTo>
                  <a:lnTo>
                    <a:pt x="26" y="0"/>
                  </a:lnTo>
                  <a:lnTo>
                    <a:pt x="58" y="0"/>
                  </a:lnTo>
                  <a:lnTo>
                    <a:pt x="41" y="16"/>
                  </a:lnTo>
                  <a:lnTo>
                    <a:pt x="30" y="37"/>
                  </a:lnTo>
                  <a:lnTo>
                    <a:pt x="21" y="62"/>
                  </a:lnTo>
                  <a:lnTo>
                    <a:pt x="17" y="86"/>
                  </a:lnTo>
                  <a:lnTo>
                    <a:pt x="13" y="111"/>
                  </a:lnTo>
                  <a:lnTo>
                    <a:pt x="12" y="130"/>
                  </a:lnTo>
                  <a:lnTo>
                    <a:pt x="12" y="144"/>
                  </a:lnTo>
                  <a:lnTo>
                    <a:pt x="12" y="149"/>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4" name="Freeform 45"/>
            <p:cNvSpPr>
              <a:spLocks/>
            </p:cNvSpPr>
            <p:nvPr/>
          </p:nvSpPr>
          <p:spPr bwMode="auto">
            <a:xfrm>
              <a:off x="1202" y="2685"/>
              <a:ext cx="23" cy="80"/>
            </a:xfrm>
            <a:custGeom>
              <a:avLst/>
              <a:gdLst>
                <a:gd name="T0" fmla="*/ 0 w 48"/>
                <a:gd name="T1" fmla="*/ 1 h 160"/>
                <a:gd name="T2" fmla="*/ 0 w 48"/>
                <a:gd name="T3" fmla="*/ 1 h 160"/>
                <a:gd name="T4" fmla="*/ 0 w 48"/>
                <a:gd name="T5" fmla="*/ 1 h 160"/>
                <a:gd name="T6" fmla="*/ 0 w 48"/>
                <a:gd name="T7" fmla="*/ 1 h 160"/>
                <a:gd name="T8" fmla="*/ 0 w 48"/>
                <a:gd name="T9" fmla="*/ 0 h 160"/>
                <a:gd name="T10" fmla="*/ 0 w 48"/>
                <a:gd name="T11" fmla="*/ 1 h 160"/>
                <a:gd name="T12" fmla="*/ 0 w 48"/>
                <a:gd name="T13" fmla="*/ 1 h 160"/>
                <a:gd name="T14" fmla="*/ 0 w 48"/>
                <a:gd name="T15" fmla="*/ 1 h 160"/>
                <a:gd name="T16" fmla="*/ 0 w 48"/>
                <a:gd name="T17" fmla="*/ 1 h 160"/>
                <a:gd name="T18" fmla="*/ 0 w 48"/>
                <a:gd name="T19" fmla="*/ 1 h 160"/>
                <a:gd name="T20" fmla="*/ 0 w 48"/>
                <a:gd name="T21" fmla="*/ 1 h 160"/>
                <a:gd name="T22" fmla="*/ 0 w 48"/>
                <a:gd name="T23" fmla="*/ 1 h 160"/>
                <a:gd name="T24" fmla="*/ 0 w 48"/>
                <a:gd name="T25" fmla="*/ 1 h 160"/>
                <a:gd name="T26" fmla="*/ 0 w 48"/>
                <a:gd name="T27" fmla="*/ 1 h 1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160">
                  <a:moveTo>
                    <a:pt x="29" y="160"/>
                  </a:moveTo>
                  <a:lnTo>
                    <a:pt x="13" y="83"/>
                  </a:lnTo>
                  <a:lnTo>
                    <a:pt x="0" y="36"/>
                  </a:lnTo>
                  <a:lnTo>
                    <a:pt x="15" y="8"/>
                  </a:lnTo>
                  <a:lnTo>
                    <a:pt x="48" y="0"/>
                  </a:lnTo>
                  <a:lnTo>
                    <a:pt x="35" y="19"/>
                  </a:lnTo>
                  <a:lnTo>
                    <a:pt x="28" y="42"/>
                  </a:lnTo>
                  <a:lnTo>
                    <a:pt x="27" y="68"/>
                  </a:lnTo>
                  <a:lnTo>
                    <a:pt x="28" y="93"/>
                  </a:lnTo>
                  <a:lnTo>
                    <a:pt x="31" y="116"/>
                  </a:lnTo>
                  <a:lnTo>
                    <a:pt x="36" y="134"/>
                  </a:lnTo>
                  <a:lnTo>
                    <a:pt x="40" y="148"/>
                  </a:lnTo>
                  <a:lnTo>
                    <a:pt x="41" y="153"/>
                  </a:lnTo>
                  <a:lnTo>
                    <a:pt x="29" y="16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5" name="Freeform 46"/>
            <p:cNvSpPr>
              <a:spLocks/>
            </p:cNvSpPr>
            <p:nvPr/>
          </p:nvSpPr>
          <p:spPr bwMode="auto">
            <a:xfrm>
              <a:off x="1552" y="2945"/>
              <a:ext cx="29" cy="76"/>
            </a:xfrm>
            <a:custGeom>
              <a:avLst/>
              <a:gdLst>
                <a:gd name="T0" fmla="*/ 0 w 57"/>
                <a:gd name="T1" fmla="*/ 1 h 152"/>
                <a:gd name="T2" fmla="*/ 1 w 57"/>
                <a:gd name="T3" fmla="*/ 1 h 152"/>
                <a:gd name="T4" fmla="*/ 1 w 57"/>
                <a:gd name="T5" fmla="*/ 1 h 152"/>
                <a:gd name="T6" fmla="*/ 1 w 57"/>
                <a:gd name="T7" fmla="*/ 0 h 152"/>
                <a:gd name="T8" fmla="*/ 1 w 57"/>
                <a:gd name="T9" fmla="*/ 0 h 152"/>
                <a:gd name="T10" fmla="*/ 1 w 57"/>
                <a:gd name="T11" fmla="*/ 1 h 152"/>
                <a:gd name="T12" fmla="*/ 1 w 57"/>
                <a:gd name="T13" fmla="*/ 1 h 152"/>
                <a:gd name="T14" fmla="*/ 1 w 57"/>
                <a:gd name="T15" fmla="*/ 1 h 152"/>
                <a:gd name="T16" fmla="*/ 1 w 57"/>
                <a:gd name="T17" fmla="*/ 1 h 152"/>
                <a:gd name="T18" fmla="*/ 1 w 57"/>
                <a:gd name="T19" fmla="*/ 1 h 152"/>
                <a:gd name="T20" fmla="*/ 1 w 57"/>
                <a:gd name="T21" fmla="*/ 1 h 152"/>
                <a:gd name="T22" fmla="*/ 1 w 57"/>
                <a:gd name="T23" fmla="*/ 1 h 152"/>
                <a:gd name="T24" fmla="*/ 1 w 57"/>
                <a:gd name="T25" fmla="*/ 1 h 152"/>
                <a:gd name="T26" fmla="*/ 0 w 57"/>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152">
                  <a:moveTo>
                    <a:pt x="0" y="152"/>
                  </a:moveTo>
                  <a:lnTo>
                    <a:pt x="4" y="71"/>
                  </a:lnTo>
                  <a:lnTo>
                    <a:pt x="4" y="23"/>
                  </a:lnTo>
                  <a:lnTo>
                    <a:pt x="25" y="0"/>
                  </a:lnTo>
                  <a:lnTo>
                    <a:pt x="57" y="0"/>
                  </a:lnTo>
                  <a:lnTo>
                    <a:pt x="41" y="16"/>
                  </a:lnTo>
                  <a:lnTo>
                    <a:pt x="29" y="37"/>
                  </a:lnTo>
                  <a:lnTo>
                    <a:pt x="21" y="61"/>
                  </a:lnTo>
                  <a:lnTo>
                    <a:pt x="16" y="85"/>
                  </a:lnTo>
                  <a:lnTo>
                    <a:pt x="12" y="109"/>
                  </a:lnTo>
                  <a:lnTo>
                    <a:pt x="11" y="129"/>
                  </a:lnTo>
                  <a:lnTo>
                    <a:pt x="11" y="143"/>
                  </a:lnTo>
                  <a:lnTo>
                    <a:pt x="11" y="147"/>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6" name="Freeform 47"/>
            <p:cNvSpPr>
              <a:spLocks/>
            </p:cNvSpPr>
            <p:nvPr/>
          </p:nvSpPr>
          <p:spPr bwMode="auto">
            <a:xfrm>
              <a:off x="1166" y="2726"/>
              <a:ext cx="23" cy="80"/>
            </a:xfrm>
            <a:custGeom>
              <a:avLst/>
              <a:gdLst>
                <a:gd name="T0" fmla="*/ 1 w 46"/>
                <a:gd name="T1" fmla="*/ 1 h 160"/>
                <a:gd name="T2" fmla="*/ 1 w 46"/>
                <a:gd name="T3" fmla="*/ 1 h 160"/>
                <a:gd name="T4" fmla="*/ 0 w 46"/>
                <a:gd name="T5" fmla="*/ 1 h 160"/>
                <a:gd name="T6" fmla="*/ 1 w 46"/>
                <a:gd name="T7" fmla="*/ 1 h 160"/>
                <a:gd name="T8" fmla="*/ 1 w 46"/>
                <a:gd name="T9" fmla="*/ 0 h 160"/>
                <a:gd name="T10" fmla="*/ 1 w 46"/>
                <a:gd name="T11" fmla="*/ 1 h 160"/>
                <a:gd name="T12" fmla="*/ 1 w 46"/>
                <a:gd name="T13" fmla="*/ 1 h 160"/>
                <a:gd name="T14" fmla="*/ 1 w 46"/>
                <a:gd name="T15" fmla="*/ 1 h 160"/>
                <a:gd name="T16" fmla="*/ 1 w 46"/>
                <a:gd name="T17" fmla="*/ 1 h 160"/>
                <a:gd name="T18" fmla="*/ 1 w 46"/>
                <a:gd name="T19" fmla="*/ 1 h 160"/>
                <a:gd name="T20" fmla="*/ 1 w 46"/>
                <a:gd name="T21" fmla="*/ 1 h 160"/>
                <a:gd name="T22" fmla="*/ 1 w 46"/>
                <a:gd name="T23" fmla="*/ 1 h 160"/>
                <a:gd name="T24" fmla="*/ 1 w 46"/>
                <a:gd name="T25" fmla="*/ 1 h 160"/>
                <a:gd name="T26" fmla="*/ 1 w 46"/>
                <a:gd name="T27" fmla="*/ 1 h 1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160">
                  <a:moveTo>
                    <a:pt x="28" y="160"/>
                  </a:moveTo>
                  <a:lnTo>
                    <a:pt x="13" y="81"/>
                  </a:lnTo>
                  <a:lnTo>
                    <a:pt x="0" y="37"/>
                  </a:lnTo>
                  <a:lnTo>
                    <a:pt x="15" y="10"/>
                  </a:lnTo>
                  <a:lnTo>
                    <a:pt x="46" y="0"/>
                  </a:lnTo>
                  <a:lnTo>
                    <a:pt x="33" y="20"/>
                  </a:lnTo>
                  <a:lnTo>
                    <a:pt x="28" y="43"/>
                  </a:lnTo>
                  <a:lnTo>
                    <a:pt x="26" y="68"/>
                  </a:lnTo>
                  <a:lnTo>
                    <a:pt x="28" y="94"/>
                  </a:lnTo>
                  <a:lnTo>
                    <a:pt x="31" y="117"/>
                  </a:lnTo>
                  <a:lnTo>
                    <a:pt x="35" y="135"/>
                  </a:lnTo>
                  <a:lnTo>
                    <a:pt x="38" y="149"/>
                  </a:lnTo>
                  <a:lnTo>
                    <a:pt x="39" y="154"/>
                  </a:lnTo>
                  <a:lnTo>
                    <a:pt x="28" y="16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7" name="Freeform 48"/>
            <p:cNvSpPr>
              <a:spLocks/>
            </p:cNvSpPr>
            <p:nvPr/>
          </p:nvSpPr>
          <p:spPr bwMode="auto">
            <a:xfrm>
              <a:off x="1507" y="2973"/>
              <a:ext cx="29" cy="76"/>
            </a:xfrm>
            <a:custGeom>
              <a:avLst/>
              <a:gdLst>
                <a:gd name="T0" fmla="*/ 0 w 59"/>
                <a:gd name="T1" fmla="*/ 1 h 152"/>
                <a:gd name="T2" fmla="*/ 0 w 59"/>
                <a:gd name="T3" fmla="*/ 1 h 152"/>
                <a:gd name="T4" fmla="*/ 0 w 59"/>
                <a:gd name="T5" fmla="*/ 1 h 152"/>
                <a:gd name="T6" fmla="*/ 0 w 59"/>
                <a:gd name="T7" fmla="*/ 0 h 152"/>
                <a:gd name="T8" fmla="*/ 0 w 59"/>
                <a:gd name="T9" fmla="*/ 0 h 152"/>
                <a:gd name="T10" fmla="*/ 0 w 59"/>
                <a:gd name="T11" fmla="*/ 1 h 152"/>
                <a:gd name="T12" fmla="*/ 0 w 59"/>
                <a:gd name="T13" fmla="*/ 1 h 152"/>
                <a:gd name="T14" fmla="*/ 0 w 59"/>
                <a:gd name="T15" fmla="*/ 1 h 152"/>
                <a:gd name="T16" fmla="*/ 0 w 59"/>
                <a:gd name="T17" fmla="*/ 1 h 152"/>
                <a:gd name="T18" fmla="*/ 0 w 59"/>
                <a:gd name="T19" fmla="*/ 1 h 152"/>
                <a:gd name="T20" fmla="*/ 0 w 59"/>
                <a:gd name="T21" fmla="*/ 1 h 152"/>
                <a:gd name="T22" fmla="*/ 0 w 59"/>
                <a:gd name="T23" fmla="*/ 1 h 152"/>
                <a:gd name="T24" fmla="*/ 0 w 59"/>
                <a:gd name="T25" fmla="*/ 1 h 152"/>
                <a:gd name="T26" fmla="*/ 0 w 59"/>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 h="152">
                  <a:moveTo>
                    <a:pt x="0" y="152"/>
                  </a:moveTo>
                  <a:lnTo>
                    <a:pt x="4" y="72"/>
                  </a:lnTo>
                  <a:lnTo>
                    <a:pt x="4" y="23"/>
                  </a:lnTo>
                  <a:lnTo>
                    <a:pt x="26" y="0"/>
                  </a:lnTo>
                  <a:lnTo>
                    <a:pt x="59" y="0"/>
                  </a:lnTo>
                  <a:lnTo>
                    <a:pt x="41" y="17"/>
                  </a:lnTo>
                  <a:lnTo>
                    <a:pt x="30" y="37"/>
                  </a:lnTo>
                  <a:lnTo>
                    <a:pt x="22" y="63"/>
                  </a:lnTo>
                  <a:lnTo>
                    <a:pt x="17" y="87"/>
                  </a:lnTo>
                  <a:lnTo>
                    <a:pt x="14" y="111"/>
                  </a:lnTo>
                  <a:lnTo>
                    <a:pt x="12" y="131"/>
                  </a:lnTo>
                  <a:lnTo>
                    <a:pt x="12" y="144"/>
                  </a:lnTo>
                  <a:lnTo>
                    <a:pt x="12" y="149"/>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8" name="Freeform 49"/>
            <p:cNvSpPr>
              <a:spLocks/>
            </p:cNvSpPr>
            <p:nvPr/>
          </p:nvSpPr>
          <p:spPr bwMode="auto">
            <a:xfrm>
              <a:off x="1130" y="2764"/>
              <a:ext cx="22" cy="81"/>
            </a:xfrm>
            <a:custGeom>
              <a:avLst/>
              <a:gdLst>
                <a:gd name="T0" fmla="*/ 0 w 45"/>
                <a:gd name="T1" fmla="*/ 0 h 163"/>
                <a:gd name="T2" fmla="*/ 0 w 45"/>
                <a:gd name="T3" fmla="*/ 0 h 163"/>
                <a:gd name="T4" fmla="*/ 0 w 45"/>
                <a:gd name="T5" fmla="*/ 0 h 163"/>
                <a:gd name="T6" fmla="*/ 0 w 45"/>
                <a:gd name="T7" fmla="*/ 0 h 163"/>
                <a:gd name="T8" fmla="*/ 0 w 45"/>
                <a:gd name="T9" fmla="*/ 0 h 163"/>
                <a:gd name="T10" fmla="*/ 0 w 45"/>
                <a:gd name="T11" fmla="*/ 0 h 163"/>
                <a:gd name="T12" fmla="*/ 0 w 45"/>
                <a:gd name="T13" fmla="*/ 0 h 163"/>
                <a:gd name="T14" fmla="*/ 0 w 45"/>
                <a:gd name="T15" fmla="*/ 0 h 163"/>
                <a:gd name="T16" fmla="*/ 0 w 45"/>
                <a:gd name="T17" fmla="*/ 0 h 163"/>
                <a:gd name="T18" fmla="*/ 0 w 45"/>
                <a:gd name="T19" fmla="*/ 0 h 163"/>
                <a:gd name="T20" fmla="*/ 0 w 45"/>
                <a:gd name="T21" fmla="*/ 0 h 163"/>
                <a:gd name="T22" fmla="*/ 0 w 45"/>
                <a:gd name="T23" fmla="*/ 0 h 163"/>
                <a:gd name="T24" fmla="*/ 0 w 45"/>
                <a:gd name="T25" fmla="*/ 0 h 163"/>
                <a:gd name="T26" fmla="*/ 0 w 45"/>
                <a:gd name="T27" fmla="*/ 0 h 1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 h="163">
                  <a:moveTo>
                    <a:pt x="28" y="163"/>
                  </a:moveTo>
                  <a:lnTo>
                    <a:pt x="12" y="83"/>
                  </a:lnTo>
                  <a:lnTo>
                    <a:pt x="0" y="37"/>
                  </a:lnTo>
                  <a:lnTo>
                    <a:pt x="14" y="10"/>
                  </a:lnTo>
                  <a:lnTo>
                    <a:pt x="45" y="0"/>
                  </a:lnTo>
                  <a:lnTo>
                    <a:pt x="33" y="20"/>
                  </a:lnTo>
                  <a:lnTo>
                    <a:pt x="27" y="43"/>
                  </a:lnTo>
                  <a:lnTo>
                    <a:pt x="26" y="69"/>
                  </a:lnTo>
                  <a:lnTo>
                    <a:pt x="27" y="95"/>
                  </a:lnTo>
                  <a:lnTo>
                    <a:pt x="30" y="118"/>
                  </a:lnTo>
                  <a:lnTo>
                    <a:pt x="35" y="137"/>
                  </a:lnTo>
                  <a:lnTo>
                    <a:pt x="38" y="151"/>
                  </a:lnTo>
                  <a:lnTo>
                    <a:pt x="40" y="156"/>
                  </a:lnTo>
                  <a:lnTo>
                    <a:pt x="28" y="16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49" name="Freeform 50"/>
            <p:cNvSpPr>
              <a:spLocks/>
            </p:cNvSpPr>
            <p:nvPr/>
          </p:nvSpPr>
          <p:spPr bwMode="auto">
            <a:xfrm>
              <a:off x="1450" y="3003"/>
              <a:ext cx="29" cy="76"/>
            </a:xfrm>
            <a:custGeom>
              <a:avLst/>
              <a:gdLst>
                <a:gd name="T0" fmla="*/ 0 w 58"/>
                <a:gd name="T1" fmla="*/ 1 h 152"/>
                <a:gd name="T2" fmla="*/ 1 w 58"/>
                <a:gd name="T3" fmla="*/ 1 h 152"/>
                <a:gd name="T4" fmla="*/ 1 w 58"/>
                <a:gd name="T5" fmla="*/ 1 h 152"/>
                <a:gd name="T6" fmla="*/ 1 w 58"/>
                <a:gd name="T7" fmla="*/ 0 h 152"/>
                <a:gd name="T8" fmla="*/ 1 w 58"/>
                <a:gd name="T9" fmla="*/ 0 h 152"/>
                <a:gd name="T10" fmla="*/ 1 w 58"/>
                <a:gd name="T11" fmla="*/ 1 h 152"/>
                <a:gd name="T12" fmla="*/ 1 w 58"/>
                <a:gd name="T13" fmla="*/ 1 h 152"/>
                <a:gd name="T14" fmla="*/ 1 w 58"/>
                <a:gd name="T15" fmla="*/ 1 h 152"/>
                <a:gd name="T16" fmla="*/ 1 w 58"/>
                <a:gd name="T17" fmla="*/ 1 h 152"/>
                <a:gd name="T18" fmla="*/ 1 w 58"/>
                <a:gd name="T19" fmla="*/ 1 h 152"/>
                <a:gd name="T20" fmla="*/ 1 w 58"/>
                <a:gd name="T21" fmla="*/ 1 h 152"/>
                <a:gd name="T22" fmla="*/ 1 w 58"/>
                <a:gd name="T23" fmla="*/ 1 h 152"/>
                <a:gd name="T24" fmla="*/ 1 w 58"/>
                <a:gd name="T25" fmla="*/ 1 h 152"/>
                <a:gd name="T26" fmla="*/ 0 w 58"/>
                <a:gd name="T27" fmla="*/ 1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152">
                  <a:moveTo>
                    <a:pt x="0" y="152"/>
                  </a:moveTo>
                  <a:lnTo>
                    <a:pt x="5" y="72"/>
                  </a:lnTo>
                  <a:lnTo>
                    <a:pt x="5" y="24"/>
                  </a:lnTo>
                  <a:lnTo>
                    <a:pt x="25" y="0"/>
                  </a:lnTo>
                  <a:lnTo>
                    <a:pt x="58" y="0"/>
                  </a:lnTo>
                  <a:lnTo>
                    <a:pt x="41" y="17"/>
                  </a:lnTo>
                  <a:lnTo>
                    <a:pt x="29" y="37"/>
                  </a:lnTo>
                  <a:lnTo>
                    <a:pt x="21" y="62"/>
                  </a:lnTo>
                  <a:lnTo>
                    <a:pt x="16" y="87"/>
                  </a:lnTo>
                  <a:lnTo>
                    <a:pt x="13" y="110"/>
                  </a:lnTo>
                  <a:lnTo>
                    <a:pt x="11" y="129"/>
                  </a:lnTo>
                  <a:lnTo>
                    <a:pt x="11" y="143"/>
                  </a:lnTo>
                  <a:lnTo>
                    <a:pt x="11" y="149"/>
                  </a:lnTo>
                  <a:lnTo>
                    <a:pt x="0" y="15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0" name="Freeform 51"/>
            <p:cNvSpPr>
              <a:spLocks/>
            </p:cNvSpPr>
            <p:nvPr/>
          </p:nvSpPr>
          <p:spPr bwMode="auto">
            <a:xfrm>
              <a:off x="1082" y="2807"/>
              <a:ext cx="24" cy="82"/>
            </a:xfrm>
            <a:custGeom>
              <a:avLst/>
              <a:gdLst>
                <a:gd name="T0" fmla="*/ 1 w 46"/>
                <a:gd name="T1" fmla="*/ 1 h 162"/>
                <a:gd name="T2" fmla="*/ 1 w 46"/>
                <a:gd name="T3" fmla="*/ 1 h 162"/>
                <a:gd name="T4" fmla="*/ 0 w 46"/>
                <a:gd name="T5" fmla="*/ 1 h 162"/>
                <a:gd name="T6" fmla="*/ 1 w 46"/>
                <a:gd name="T7" fmla="*/ 1 h 162"/>
                <a:gd name="T8" fmla="*/ 1 w 46"/>
                <a:gd name="T9" fmla="*/ 0 h 162"/>
                <a:gd name="T10" fmla="*/ 1 w 46"/>
                <a:gd name="T11" fmla="*/ 1 h 162"/>
                <a:gd name="T12" fmla="*/ 1 w 46"/>
                <a:gd name="T13" fmla="*/ 1 h 162"/>
                <a:gd name="T14" fmla="*/ 1 w 46"/>
                <a:gd name="T15" fmla="*/ 1 h 162"/>
                <a:gd name="T16" fmla="*/ 1 w 46"/>
                <a:gd name="T17" fmla="*/ 1 h 162"/>
                <a:gd name="T18" fmla="*/ 1 w 46"/>
                <a:gd name="T19" fmla="*/ 1 h 162"/>
                <a:gd name="T20" fmla="*/ 1 w 46"/>
                <a:gd name="T21" fmla="*/ 1 h 162"/>
                <a:gd name="T22" fmla="*/ 1 w 46"/>
                <a:gd name="T23" fmla="*/ 1 h 162"/>
                <a:gd name="T24" fmla="*/ 1 w 46"/>
                <a:gd name="T25" fmla="*/ 1 h 162"/>
                <a:gd name="T26" fmla="*/ 1 w 46"/>
                <a:gd name="T27" fmla="*/ 1 h 1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162">
                  <a:moveTo>
                    <a:pt x="28" y="162"/>
                  </a:moveTo>
                  <a:lnTo>
                    <a:pt x="13" y="84"/>
                  </a:lnTo>
                  <a:lnTo>
                    <a:pt x="0" y="37"/>
                  </a:lnTo>
                  <a:lnTo>
                    <a:pt x="15" y="9"/>
                  </a:lnTo>
                  <a:lnTo>
                    <a:pt x="46" y="0"/>
                  </a:lnTo>
                  <a:lnTo>
                    <a:pt x="33" y="19"/>
                  </a:lnTo>
                  <a:lnTo>
                    <a:pt x="28" y="44"/>
                  </a:lnTo>
                  <a:lnTo>
                    <a:pt x="26" y="69"/>
                  </a:lnTo>
                  <a:lnTo>
                    <a:pt x="28" y="94"/>
                  </a:lnTo>
                  <a:lnTo>
                    <a:pt x="31" y="119"/>
                  </a:lnTo>
                  <a:lnTo>
                    <a:pt x="35" y="137"/>
                  </a:lnTo>
                  <a:lnTo>
                    <a:pt x="38" y="151"/>
                  </a:lnTo>
                  <a:lnTo>
                    <a:pt x="39" y="155"/>
                  </a:lnTo>
                  <a:lnTo>
                    <a:pt x="28" y="16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1" name="Freeform 52"/>
            <p:cNvSpPr>
              <a:spLocks/>
            </p:cNvSpPr>
            <p:nvPr/>
          </p:nvSpPr>
          <p:spPr bwMode="auto">
            <a:xfrm>
              <a:off x="706" y="2980"/>
              <a:ext cx="148" cy="201"/>
            </a:xfrm>
            <a:custGeom>
              <a:avLst/>
              <a:gdLst>
                <a:gd name="T0" fmla="*/ 1 w 296"/>
                <a:gd name="T1" fmla="*/ 0 h 402"/>
                <a:gd name="T2" fmla="*/ 1 w 296"/>
                <a:gd name="T3" fmla="*/ 1 h 402"/>
                <a:gd name="T4" fmla="*/ 0 w 296"/>
                <a:gd name="T5" fmla="*/ 1 h 402"/>
                <a:gd name="T6" fmla="*/ 1 w 296"/>
                <a:gd name="T7" fmla="*/ 1 h 402"/>
                <a:gd name="T8" fmla="*/ 1 w 296"/>
                <a:gd name="T9" fmla="*/ 1 h 402"/>
                <a:gd name="T10" fmla="*/ 1 w 296"/>
                <a:gd name="T11" fmla="*/ 1 h 402"/>
                <a:gd name="T12" fmla="*/ 1 w 296"/>
                <a:gd name="T13" fmla="*/ 1 h 402"/>
                <a:gd name="T14" fmla="*/ 1 w 296"/>
                <a:gd name="T15" fmla="*/ 1 h 402"/>
                <a:gd name="T16" fmla="*/ 1 w 296"/>
                <a:gd name="T17" fmla="*/ 1 h 402"/>
                <a:gd name="T18" fmla="*/ 1 w 296"/>
                <a:gd name="T19" fmla="*/ 1 h 402"/>
                <a:gd name="T20" fmla="*/ 1 w 296"/>
                <a:gd name="T21" fmla="*/ 1 h 402"/>
                <a:gd name="T22" fmla="*/ 1 w 296"/>
                <a:gd name="T23" fmla="*/ 1 h 402"/>
                <a:gd name="T24" fmla="*/ 1 w 296"/>
                <a:gd name="T25" fmla="*/ 0 h 4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6" h="402">
                  <a:moveTo>
                    <a:pt x="86" y="0"/>
                  </a:moveTo>
                  <a:lnTo>
                    <a:pt x="110" y="150"/>
                  </a:lnTo>
                  <a:lnTo>
                    <a:pt x="0" y="96"/>
                  </a:lnTo>
                  <a:lnTo>
                    <a:pt x="14" y="147"/>
                  </a:lnTo>
                  <a:lnTo>
                    <a:pt x="115" y="225"/>
                  </a:lnTo>
                  <a:lnTo>
                    <a:pt x="161" y="386"/>
                  </a:lnTo>
                  <a:lnTo>
                    <a:pt x="201" y="402"/>
                  </a:lnTo>
                  <a:lnTo>
                    <a:pt x="182" y="284"/>
                  </a:lnTo>
                  <a:lnTo>
                    <a:pt x="296" y="332"/>
                  </a:lnTo>
                  <a:lnTo>
                    <a:pt x="296" y="278"/>
                  </a:lnTo>
                  <a:lnTo>
                    <a:pt x="169" y="197"/>
                  </a:lnTo>
                  <a:lnTo>
                    <a:pt x="123" y="15"/>
                  </a:lnTo>
                  <a:lnTo>
                    <a:pt x="86"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2" name="Freeform 53"/>
            <p:cNvSpPr>
              <a:spLocks/>
            </p:cNvSpPr>
            <p:nvPr/>
          </p:nvSpPr>
          <p:spPr bwMode="auto">
            <a:xfrm>
              <a:off x="1531" y="2882"/>
              <a:ext cx="64" cy="31"/>
            </a:xfrm>
            <a:custGeom>
              <a:avLst/>
              <a:gdLst>
                <a:gd name="T0" fmla="*/ 0 w 128"/>
                <a:gd name="T1" fmla="*/ 0 h 63"/>
                <a:gd name="T2" fmla="*/ 1 w 128"/>
                <a:gd name="T3" fmla="*/ 0 h 63"/>
                <a:gd name="T4" fmla="*/ 1 w 128"/>
                <a:gd name="T5" fmla="*/ 0 h 63"/>
                <a:gd name="T6" fmla="*/ 1 w 128"/>
                <a:gd name="T7" fmla="*/ 0 h 63"/>
                <a:gd name="T8" fmla="*/ 1 w 128"/>
                <a:gd name="T9" fmla="*/ 0 h 63"/>
                <a:gd name="T10" fmla="*/ 1 w 128"/>
                <a:gd name="T11" fmla="*/ 0 h 63"/>
                <a:gd name="T12" fmla="*/ 1 w 128"/>
                <a:gd name="T13" fmla="*/ 0 h 63"/>
                <a:gd name="T14" fmla="*/ 0 w 128"/>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 h="63">
                  <a:moveTo>
                    <a:pt x="0" y="20"/>
                  </a:moveTo>
                  <a:lnTo>
                    <a:pt x="51" y="24"/>
                  </a:lnTo>
                  <a:lnTo>
                    <a:pt x="77" y="0"/>
                  </a:lnTo>
                  <a:lnTo>
                    <a:pt x="128" y="32"/>
                  </a:lnTo>
                  <a:lnTo>
                    <a:pt x="128" y="55"/>
                  </a:lnTo>
                  <a:lnTo>
                    <a:pt x="89" y="63"/>
                  </a:lnTo>
                  <a:lnTo>
                    <a:pt x="58" y="40"/>
                  </a:lnTo>
                  <a:lnTo>
                    <a:pt x="0" y="2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3" name="Freeform 54"/>
            <p:cNvSpPr>
              <a:spLocks/>
            </p:cNvSpPr>
            <p:nvPr/>
          </p:nvSpPr>
          <p:spPr bwMode="auto">
            <a:xfrm>
              <a:off x="1126" y="2668"/>
              <a:ext cx="67" cy="29"/>
            </a:xfrm>
            <a:custGeom>
              <a:avLst/>
              <a:gdLst>
                <a:gd name="T0" fmla="*/ 0 w 134"/>
                <a:gd name="T1" fmla="*/ 1 h 58"/>
                <a:gd name="T2" fmla="*/ 1 w 134"/>
                <a:gd name="T3" fmla="*/ 1 h 58"/>
                <a:gd name="T4" fmla="*/ 1 w 134"/>
                <a:gd name="T5" fmla="*/ 0 h 58"/>
                <a:gd name="T6" fmla="*/ 1 w 134"/>
                <a:gd name="T7" fmla="*/ 1 h 58"/>
                <a:gd name="T8" fmla="*/ 1 w 134"/>
                <a:gd name="T9" fmla="*/ 1 h 58"/>
                <a:gd name="T10" fmla="*/ 1 w 134"/>
                <a:gd name="T11" fmla="*/ 1 h 58"/>
                <a:gd name="T12" fmla="*/ 1 w 134"/>
                <a:gd name="T13" fmla="*/ 1 h 58"/>
                <a:gd name="T14" fmla="*/ 0 w 134"/>
                <a:gd name="T15" fmla="*/ 1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58">
                  <a:moveTo>
                    <a:pt x="0" y="39"/>
                  </a:moveTo>
                  <a:lnTo>
                    <a:pt x="51" y="30"/>
                  </a:lnTo>
                  <a:lnTo>
                    <a:pt x="71" y="0"/>
                  </a:lnTo>
                  <a:lnTo>
                    <a:pt x="128" y="17"/>
                  </a:lnTo>
                  <a:lnTo>
                    <a:pt x="134" y="41"/>
                  </a:lnTo>
                  <a:lnTo>
                    <a:pt x="98" y="58"/>
                  </a:lnTo>
                  <a:lnTo>
                    <a:pt x="63" y="43"/>
                  </a:lnTo>
                  <a:lnTo>
                    <a:pt x="0" y="3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4" name="Freeform 55"/>
            <p:cNvSpPr>
              <a:spLocks/>
            </p:cNvSpPr>
            <p:nvPr/>
          </p:nvSpPr>
          <p:spPr bwMode="auto">
            <a:xfrm>
              <a:off x="1484" y="2901"/>
              <a:ext cx="59" cy="32"/>
            </a:xfrm>
            <a:custGeom>
              <a:avLst/>
              <a:gdLst>
                <a:gd name="T0" fmla="*/ 0 w 116"/>
                <a:gd name="T1" fmla="*/ 1 h 63"/>
                <a:gd name="T2" fmla="*/ 1 w 116"/>
                <a:gd name="T3" fmla="*/ 1 h 63"/>
                <a:gd name="T4" fmla="*/ 1 w 116"/>
                <a:gd name="T5" fmla="*/ 0 h 63"/>
                <a:gd name="T6" fmla="*/ 1 w 116"/>
                <a:gd name="T7" fmla="*/ 1 h 63"/>
                <a:gd name="T8" fmla="*/ 1 w 116"/>
                <a:gd name="T9" fmla="*/ 1 h 63"/>
                <a:gd name="T10" fmla="*/ 1 w 116"/>
                <a:gd name="T11" fmla="*/ 1 h 63"/>
                <a:gd name="T12" fmla="*/ 1 w 116"/>
                <a:gd name="T13" fmla="*/ 1 h 63"/>
                <a:gd name="T14" fmla="*/ 0 w 116"/>
                <a:gd name="T15" fmla="*/ 1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 h="63">
                  <a:moveTo>
                    <a:pt x="0" y="25"/>
                  </a:moveTo>
                  <a:lnTo>
                    <a:pt x="39" y="24"/>
                  </a:lnTo>
                  <a:lnTo>
                    <a:pt x="66" y="0"/>
                  </a:lnTo>
                  <a:lnTo>
                    <a:pt x="116" y="31"/>
                  </a:lnTo>
                  <a:lnTo>
                    <a:pt x="116" y="55"/>
                  </a:lnTo>
                  <a:lnTo>
                    <a:pt x="77" y="63"/>
                  </a:lnTo>
                  <a:lnTo>
                    <a:pt x="46" y="39"/>
                  </a:lnTo>
                  <a:lnTo>
                    <a:pt x="0" y="2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5" name="Freeform 56"/>
            <p:cNvSpPr>
              <a:spLocks/>
            </p:cNvSpPr>
            <p:nvPr/>
          </p:nvSpPr>
          <p:spPr bwMode="auto">
            <a:xfrm>
              <a:off x="1087" y="2701"/>
              <a:ext cx="61" cy="29"/>
            </a:xfrm>
            <a:custGeom>
              <a:avLst/>
              <a:gdLst>
                <a:gd name="T0" fmla="*/ 0 w 121"/>
                <a:gd name="T1" fmla="*/ 1 h 57"/>
                <a:gd name="T2" fmla="*/ 1 w 121"/>
                <a:gd name="T3" fmla="*/ 1 h 57"/>
                <a:gd name="T4" fmla="*/ 1 w 121"/>
                <a:gd name="T5" fmla="*/ 0 h 57"/>
                <a:gd name="T6" fmla="*/ 1 w 121"/>
                <a:gd name="T7" fmla="*/ 1 h 57"/>
                <a:gd name="T8" fmla="*/ 1 w 121"/>
                <a:gd name="T9" fmla="*/ 1 h 57"/>
                <a:gd name="T10" fmla="*/ 1 w 121"/>
                <a:gd name="T11" fmla="*/ 1 h 57"/>
                <a:gd name="T12" fmla="*/ 1 w 121"/>
                <a:gd name="T13" fmla="*/ 1 h 57"/>
                <a:gd name="T14" fmla="*/ 0 w 121"/>
                <a:gd name="T15" fmla="*/ 1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57">
                  <a:moveTo>
                    <a:pt x="0" y="41"/>
                  </a:moveTo>
                  <a:lnTo>
                    <a:pt x="38" y="29"/>
                  </a:lnTo>
                  <a:lnTo>
                    <a:pt x="58" y="0"/>
                  </a:lnTo>
                  <a:lnTo>
                    <a:pt x="115" y="17"/>
                  </a:lnTo>
                  <a:lnTo>
                    <a:pt x="121" y="39"/>
                  </a:lnTo>
                  <a:lnTo>
                    <a:pt x="85" y="57"/>
                  </a:lnTo>
                  <a:lnTo>
                    <a:pt x="50" y="42"/>
                  </a:lnTo>
                  <a:lnTo>
                    <a:pt x="0" y="4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6" name="Freeform 57"/>
            <p:cNvSpPr>
              <a:spLocks/>
            </p:cNvSpPr>
            <p:nvPr/>
          </p:nvSpPr>
          <p:spPr bwMode="auto">
            <a:xfrm>
              <a:off x="1433" y="2931"/>
              <a:ext cx="63" cy="31"/>
            </a:xfrm>
            <a:custGeom>
              <a:avLst/>
              <a:gdLst>
                <a:gd name="T0" fmla="*/ 0 w 127"/>
                <a:gd name="T1" fmla="*/ 0 h 64"/>
                <a:gd name="T2" fmla="*/ 0 w 127"/>
                <a:gd name="T3" fmla="*/ 0 h 64"/>
                <a:gd name="T4" fmla="*/ 0 w 127"/>
                <a:gd name="T5" fmla="*/ 0 h 64"/>
                <a:gd name="T6" fmla="*/ 0 w 127"/>
                <a:gd name="T7" fmla="*/ 0 h 64"/>
                <a:gd name="T8" fmla="*/ 0 w 127"/>
                <a:gd name="T9" fmla="*/ 0 h 64"/>
                <a:gd name="T10" fmla="*/ 0 w 127"/>
                <a:gd name="T11" fmla="*/ 0 h 64"/>
                <a:gd name="T12" fmla="*/ 0 w 127"/>
                <a:gd name="T13" fmla="*/ 0 h 64"/>
                <a:gd name="T14" fmla="*/ 0 w 127"/>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7" h="64">
                  <a:moveTo>
                    <a:pt x="0" y="20"/>
                  </a:moveTo>
                  <a:lnTo>
                    <a:pt x="49" y="25"/>
                  </a:lnTo>
                  <a:lnTo>
                    <a:pt x="76" y="0"/>
                  </a:lnTo>
                  <a:lnTo>
                    <a:pt x="127" y="33"/>
                  </a:lnTo>
                  <a:lnTo>
                    <a:pt x="127" y="56"/>
                  </a:lnTo>
                  <a:lnTo>
                    <a:pt x="88" y="64"/>
                  </a:lnTo>
                  <a:lnTo>
                    <a:pt x="57" y="40"/>
                  </a:lnTo>
                  <a:lnTo>
                    <a:pt x="0" y="2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7" name="Freeform 58"/>
            <p:cNvSpPr>
              <a:spLocks/>
            </p:cNvSpPr>
            <p:nvPr/>
          </p:nvSpPr>
          <p:spPr bwMode="auto">
            <a:xfrm>
              <a:off x="1044" y="2741"/>
              <a:ext cx="66" cy="28"/>
            </a:xfrm>
            <a:custGeom>
              <a:avLst/>
              <a:gdLst>
                <a:gd name="T0" fmla="*/ 0 w 130"/>
                <a:gd name="T1" fmla="*/ 1 h 56"/>
                <a:gd name="T2" fmla="*/ 1 w 130"/>
                <a:gd name="T3" fmla="*/ 1 h 56"/>
                <a:gd name="T4" fmla="*/ 1 w 130"/>
                <a:gd name="T5" fmla="*/ 0 h 56"/>
                <a:gd name="T6" fmla="*/ 1 w 130"/>
                <a:gd name="T7" fmla="*/ 1 h 56"/>
                <a:gd name="T8" fmla="*/ 1 w 130"/>
                <a:gd name="T9" fmla="*/ 1 h 56"/>
                <a:gd name="T10" fmla="*/ 1 w 130"/>
                <a:gd name="T11" fmla="*/ 1 h 56"/>
                <a:gd name="T12" fmla="*/ 1 w 130"/>
                <a:gd name="T13" fmla="*/ 1 h 56"/>
                <a:gd name="T14" fmla="*/ 0 w 130"/>
                <a:gd name="T15" fmla="*/ 1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 h="56">
                  <a:moveTo>
                    <a:pt x="0" y="37"/>
                  </a:moveTo>
                  <a:lnTo>
                    <a:pt x="47" y="30"/>
                  </a:lnTo>
                  <a:lnTo>
                    <a:pt x="67" y="0"/>
                  </a:lnTo>
                  <a:lnTo>
                    <a:pt x="124" y="18"/>
                  </a:lnTo>
                  <a:lnTo>
                    <a:pt x="130" y="38"/>
                  </a:lnTo>
                  <a:lnTo>
                    <a:pt x="94" y="56"/>
                  </a:lnTo>
                  <a:lnTo>
                    <a:pt x="59" y="41"/>
                  </a:lnTo>
                  <a:lnTo>
                    <a:pt x="0" y="3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8" name="Freeform 59"/>
            <p:cNvSpPr>
              <a:spLocks/>
            </p:cNvSpPr>
            <p:nvPr/>
          </p:nvSpPr>
          <p:spPr bwMode="auto">
            <a:xfrm>
              <a:off x="1381" y="2957"/>
              <a:ext cx="64" cy="31"/>
            </a:xfrm>
            <a:custGeom>
              <a:avLst/>
              <a:gdLst>
                <a:gd name="T0" fmla="*/ 0 w 129"/>
                <a:gd name="T1" fmla="*/ 1 h 62"/>
                <a:gd name="T2" fmla="*/ 0 w 129"/>
                <a:gd name="T3" fmla="*/ 1 h 62"/>
                <a:gd name="T4" fmla="*/ 0 w 129"/>
                <a:gd name="T5" fmla="*/ 0 h 62"/>
                <a:gd name="T6" fmla="*/ 0 w 129"/>
                <a:gd name="T7" fmla="*/ 1 h 62"/>
                <a:gd name="T8" fmla="*/ 0 w 129"/>
                <a:gd name="T9" fmla="*/ 1 h 62"/>
                <a:gd name="T10" fmla="*/ 0 w 129"/>
                <a:gd name="T11" fmla="*/ 1 h 62"/>
                <a:gd name="T12" fmla="*/ 0 w 129"/>
                <a:gd name="T13" fmla="*/ 1 h 62"/>
                <a:gd name="T14" fmla="*/ 0 w 129"/>
                <a:gd name="T15" fmla="*/ 1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 h="62">
                  <a:moveTo>
                    <a:pt x="0" y="23"/>
                  </a:moveTo>
                  <a:lnTo>
                    <a:pt x="50" y="23"/>
                  </a:lnTo>
                  <a:lnTo>
                    <a:pt x="78" y="0"/>
                  </a:lnTo>
                  <a:lnTo>
                    <a:pt x="129" y="31"/>
                  </a:lnTo>
                  <a:lnTo>
                    <a:pt x="129" y="54"/>
                  </a:lnTo>
                  <a:lnTo>
                    <a:pt x="89" y="62"/>
                  </a:lnTo>
                  <a:lnTo>
                    <a:pt x="58" y="39"/>
                  </a:lnTo>
                  <a:lnTo>
                    <a:pt x="0" y="2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59" name="Freeform 60"/>
            <p:cNvSpPr>
              <a:spLocks/>
            </p:cNvSpPr>
            <p:nvPr/>
          </p:nvSpPr>
          <p:spPr bwMode="auto">
            <a:xfrm>
              <a:off x="1001" y="2778"/>
              <a:ext cx="67" cy="28"/>
            </a:xfrm>
            <a:custGeom>
              <a:avLst/>
              <a:gdLst>
                <a:gd name="T0" fmla="*/ 0 w 132"/>
                <a:gd name="T1" fmla="*/ 0 h 58"/>
                <a:gd name="T2" fmla="*/ 1 w 132"/>
                <a:gd name="T3" fmla="*/ 0 h 58"/>
                <a:gd name="T4" fmla="*/ 1 w 132"/>
                <a:gd name="T5" fmla="*/ 0 h 58"/>
                <a:gd name="T6" fmla="*/ 1 w 132"/>
                <a:gd name="T7" fmla="*/ 0 h 58"/>
                <a:gd name="T8" fmla="*/ 1 w 132"/>
                <a:gd name="T9" fmla="*/ 0 h 58"/>
                <a:gd name="T10" fmla="*/ 1 w 132"/>
                <a:gd name="T11" fmla="*/ 0 h 58"/>
                <a:gd name="T12" fmla="*/ 1 w 132"/>
                <a:gd name="T13" fmla="*/ 0 h 58"/>
                <a:gd name="T14" fmla="*/ 0 w 132"/>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58">
                  <a:moveTo>
                    <a:pt x="0" y="43"/>
                  </a:moveTo>
                  <a:lnTo>
                    <a:pt x="48" y="30"/>
                  </a:lnTo>
                  <a:lnTo>
                    <a:pt x="69" y="0"/>
                  </a:lnTo>
                  <a:lnTo>
                    <a:pt x="125" y="17"/>
                  </a:lnTo>
                  <a:lnTo>
                    <a:pt x="132" y="40"/>
                  </a:lnTo>
                  <a:lnTo>
                    <a:pt x="96" y="58"/>
                  </a:lnTo>
                  <a:lnTo>
                    <a:pt x="59" y="43"/>
                  </a:lnTo>
                  <a:lnTo>
                    <a:pt x="0" y="4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0" name="Freeform 61"/>
            <p:cNvSpPr>
              <a:spLocks/>
            </p:cNvSpPr>
            <p:nvPr/>
          </p:nvSpPr>
          <p:spPr bwMode="auto">
            <a:xfrm>
              <a:off x="1578" y="2854"/>
              <a:ext cx="64" cy="32"/>
            </a:xfrm>
            <a:custGeom>
              <a:avLst/>
              <a:gdLst>
                <a:gd name="T0" fmla="*/ 0 w 128"/>
                <a:gd name="T1" fmla="*/ 1 h 64"/>
                <a:gd name="T2" fmla="*/ 1 w 128"/>
                <a:gd name="T3" fmla="*/ 1 h 64"/>
                <a:gd name="T4" fmla="*/ 1 w 128"/>
                <a:gd name="T5" fmla="*/ 0 h 64"/>
                <a:gd name="T6" fmla="*/ 1 w 128"/>
                <a:gd name="T7" fmla="*/ 1 h 64"/>
                <a:gd name="T8" fmla="*/ 1 w 128"/>
                <a:gd name="T9" fmla="*/ 1 h 64"/>
                <a:gd name="T10" fmla="*/ 1 w 128"/>
                <a:gd name="T11" fmla="*/ 1 h 64"/>
                <a:gd name="T12" fmla="*/ 1 w 128"/>
                <a:gd name="T13" fmla="*/ 1 h 64"/>
                <a:gd name="T14" fmla="*/ 0 w 128"/>
                <a:gd name="T15" fmla="*/ 1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 h="64">
                  <a:moveTo>
                    <a:pt x="0" y="24"/>
                  </a:moveTo>
                  <a:lnTo>
                    <a:pt x="51" y="24"/>
                  </a:lnTo>
                  <a:lnTo>
                    <a:pt x="78" y="0"/>
                  </a:lnTo>
                  <a:lnTo>
                    <a:pt x="128" y="32"/>
                  </a:lnTo>
                  <a:lnTo>
                    <a:pt x="128" y="55"/>
                  </a:lnTo>
                  <a:lnTo>
                    <a:pt x="90" y="64"/>
                  </a:lnTo>
                  <a:lnTo>
                    <a:pt x="59" y="39"/>
                  </a:lnTo>
                  <a:lnTo>
                    <a:pt x="0"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1" name="Freeform 62"/>
            <p:cNvSpPr>
              <a:spLocks/>
            </p:cNvSpPr>
            <p:nvPr/>
          </p:nvSpPr>
          <p:spPr bwMode="auto">
            <a:xfrm>
              <a:off x="1165" y="2630"/>
              <a:ext cx="66" cy="28"/>
            </a:xfrm>
            <a:custGeom>
              <a:avLst/>
              <a:gdLst>
                <a:gd name="T0" fmla="*/ 0 w 131"/>
                <a:gd name="T1" fmla="*/ 0 h 58"/>
                <a:gd name="T2" fmla="*/ 1 w 131"/>
                <a:gd name="T3" fmla="*/ 0 h 58"/>
                <a:gd name="T4" fmla="*/ 1 w 131"/>
                <a:gd name="T5" fmla="*/ 0 h 58"/>
                <a:gd name="T6" fmla="*/ 1 w 131"/>
                <a:gd name="T7" fmla="*/ 0 h 58"/>
                <a:gd name="T8" fmla="*/ 1 w 131"/>
                <a:gd name="T9" fmla="*/ 0 h 58"/>
                <a:gd name="T10" fmla="*/ 1 w 131"/>
                <a:gd name="T11" fmla="*/ 0 h 58"/>
                <a:gd name="T12" fmla="*/ 1 w 131"/>
                <a:gd name="T13" fmla="*/ 0 h 58"/>
                <a:gd name="T14" fmla="*/ 0 w 131"/>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58">
                  <a:moveTo>
                    <a:pt x="0" y="43"/>
                  </a:moveTo>
                  <a:lnTo>
                    <a:pt x="48" y="30"/>
                  </a:lnTo>
                  <a:lnTo>
                    <a:pt x="69" y="0"/>
                  </a:lnTo>
                  <a:lnTo>
                    <a:pt x="125" y="17"/>
                  </a:lnTo>
                  <a:lnTo>
                    <a:pt x="131" y="40"/>
                  </a:lnTo>
                  <a:lnTo>
                    <a:pt x="95" y="58"/>
                  </a:lnTo>
                  <a:lnTo>
                    <a:pt x="60" y="43"/>
                  </a:lnTo>
                  <a:lnTo>
                    <a:pt x="0" y="4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2" name="Freeform 63"/>
            <p:cNvSpPr>
              <a:spLocks/>
            </p:cNvSpPr>
            <p:nvPr/>
          </p:nvSpPr>
          <p:spPr bwMode="auto">
            <a:xfrm>
              <a:off x="1623" y="2835"/>
              <a:ext cx="64" cy="31"/>
            </a:xfrm>
            <a:custGeom>
              <a:avLst/>
              <a:gdLst>
                <a:gd name="T0" fmla="*/ 0 w 128"/>
                <a:gd name="T1" fmla="*/ 0 h 63"/>
                <a:gd name="T2" fmla="*/ 1 w 128"/>
                <a:gd name="T3" fmla="*/ 0 h 63"/>
                <a:gd name="T4" fmla="*/ 1 w 128"/>
                <a:gd name="T5" fmla="*/ 0 h 63"/>
                <a:gd name="T6" fmla="*/ 1 w 128"/>
                <a:gd name="T7" fmla="*/ 0 h 63"/>
                <a:gd name="T8" fmla="*/ 1 w 128"/>
                <a:gd name="T9" fmla="*/ 0 h 63"/>
                <a:gd name="T10" fmla="*/ 1 w 128"/>
                <a:gd name="T11" fmla="*/ 0 h 63"/>
                <a:gd name="T12" fmla="*/ 1 w 128"/>
                <a:gd name="T13" fmla="*/ 0 h 63"/>
                <a:gd name="T14" fmla="*/ 0 w 128"/>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 h="63">
                  <a:moveTo>
                    <a:pt x="0" y="24"/>
                  </a:moveTo>
                  <a:lnTo>
                    <a:pt x="51" y="24"/>
                  </a:lnTo>
                  <a:lnTo>
                    <a:pt x="77" y="0"/>
                  </a:lnTo>
                  <a:lnTo>
                    <a:pt x="128" y="31"/>
                  </a:lnTo>
                  <a:lnTo>
                    <a:pt x="128" y="55"/>
                  </a:lnTo>
                  <a:lnTo>
                    <a:pt x="90" y="63"/>
                  </a:lnTo>
                  <a:lnTo>
                    <a:pt x="59" y="39"/>
                  </a:lnTo>
                  <a:lnTo>
                    <a:pt x="0"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3" name="Freeform 64"/>
            <p:cNvSpPr>
              <a:spLocks/>
            </p:cNvSpPr>
            <p:nvPr/>
          </p:nvSpPr>
          <p:spPr bwMode="auto">
            <a:xfrm>
              <a:off x="1203" y="2599"/>
              <a:ext cx="67" cy="29"/>
            </a:xfrm>
            <a:custGeom>
              <a:avLst/>
              <a:gdLst>
                <a:gd name="T0" fmla="*/ 0 w 132"/>
                <a:gd name="T1" fmla="*/ 1 h 58"/>
                <a:gd name="T2" fmla="*/ 1 w 132"/>
                <a:gd name="T3" fmla="*/ 1 h 58"/>
                <a:gd name="T4" fmla="*/ 1 w 132"/>
                <a:gd name="T5" fmla="*/ 0 h 58"/>
                <a:gd name="T6" fmla="*/ 1 w 132"/>
                <a:gd name="T7" fmla="*/ 1 h 58"/>
                <a:gd name="T8" fmla="*/ 1 w 132"/>
                <a:gd name="T9" fmla="*/ 1 h 58"/>
                <a:gd name="T10" fmla="*/ 1 w 132"/>
                <a:gd name="T11" fmla="*/ 1 h 58"/>
                <a:gd name="T12" fmla="*/ 1 w 132"/>
                <a:gd name="T13" fmla="*/ 1 h 58"/>
                <a:gd name="T14" fmla="*/ 0 w 132"/>
                <a:gd name="T15" fmla="*/ 1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58">
                  <a:moveTo>
                    <a:pt x="0" y="43"/>
                  </a:moveTo>
                  <a:lnTo>
                    <a:pt x="49" y="30"/>
                  </a:lnTo>
                  <a:lnTo>
                    <a:pt x="69" y="0"/>
                  </a:lnTo>
                  <a:lnTo>
                    <a:pt x="127" y="17"/>
                  </a:lnTo>
                  <a:lnTo>
                    <a:pt x="132" y="40"/>
                  </a:lnTo>
                  <a:lnTo>
                    <a:pt x="97" y="58"/>
                  </a:lnTo>
                  <a:lnTo>
                    <a:pt x="61" y="43"/>
                  </a:lnTo>
                  <a:lnTo>
                    <a:pt x="0" y="4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4" name="Freeform 65"/>
            <p:cNvSpPr>
              <a:spLocks/>
            </p:cNvSpPr>
            <p:nvPr/>
          </p:nvSpPr>
          <p:spPr bwMode="auto">
            <a:xfrm>
              <a:off x="1680" y="2881"/>
              <a:ext cx="12" cy="70"/>
            </a:xfrm>
            <a:custGeom>
              <a:avLst/>
              <a:gdLst>
                <a:gd name="T0" fmla="*/ 0 w 26"/>
                <a:gd name="T1" fmla="*/ 1 h 140"/>
                <a:gd name="T2" fmla="*/ 0 w 26"/>
                <a:gd name="T3" fmla="*/ 0 h 140"/>
                <a:gd name="T4" fmla="*/ 0 w 26"/>
                <a:gd name="T5" fmla="*/ 1 h 140"/>
                <a:gd name="T6" fmla="*/ 0 w 26"/>
                <a:gd name="T7" fmla="*/ 1 h 140"/>
                <a:gd name="T8" fmla="*/ 0 w 26"/>
                <a:gd name="T9" fmla="*/ 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0">
                  <a:moveTo>
                    <a:pt x="26" y="128"/>
                  </a:moveTo>
                  <a:lnTo>
                    <a:pt x="26" y="0"/>
                  </a:lnTo>
                  <a:lnTo>
                    <a:pt x="0" y="11"/>
                  </a:lnTo>
                  <a:lnTo>
                    <a:pt x="0" y="140"/>
                  </a:lnTo>
                  <a:lnTo>
                    <a:pt x="26" y="12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5" name="Freeform 66"/>
            <p:cNvSpPr>
              <a:spLocks/>
            </p:cNvSpPr>
            <p:nvPr/>
          </p:nvSpPr>
          <p:spPr bwMode="auto">
            <a:xfrm>
              <a:off x="1269" y="2636"/>
              <a:ext cx="27" cy="71"/>
            </a:xfrm>
            <a:custGeom>
              <a:avLst/>
              <a:gdLst>
                <a:gd name="T0" fmla="*/ 1 w 54"/>
                <a:gd name="T1" fmla="*/ 1 h 142"/>
                <a:gd name="T2" fmla="*/ 1 w 54"/>
                <a:gd name="T3" fmla="*/ 0 h 142"/>
                <a:gd name="T4" fmla="*/ 0 w 54"/>
                <a:gd name="T5" fmla="*/ 1 h 142"/>
                <a:gd name="T6" fmla="*/ 1 w 54"/>
                <a:gd name="T7" fmla="*/ 1 h 142"/>
                <a:gd name="T8" fmla="*/ 1 w 54"/>
                <a:gd name="T9" fmla="*/ 1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2">
                  <a:moveTo>
                    <a:pt x="54" y="123"/>
                  </a:moveTo>
                  <a:lnTo>
                    <a:pt x="21" y="0"/>
                  </a:lnTo>
                  <a:lnTo>
                    <a:pt x="0" y="16"/>
                  </a:lnTo>
                  <a:lnTo>
                    <a:pt x="34" y="142"/>
                  </a:lnTo>
                  <a:lnTo>
                    <a:pt x="54" y="12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6" name="Freeform 67"/>
            <p:cNvSpPr>
              <a:spLocks/>
            </p:cNvSpPr>
            <p:nvPr/>
          </p:nvSpPr>
          <p:spPr bwMode="auto">
            <a:xfrm>
              <a:off x="1638" y="2904"/>
              <a:ext cx="13" cy="70"/>
            </a:xfrm>
            <a:custGeom>
              <a:avLst/>
              <a:gdLst>
                <a:gd name="T0" fmla="*/ 1 w 26"/>
                <a:gd name="T1" fmla="*/ 0 h 141"/>
                <a:gd name="T2" fmla="*/ 1 w 26"/>
                <a:gd name="T3" fmla="*/ 0 h 141"/>
                <a:gd name="T4" fmla="*/ 0 w 26"/>
                <a:gd name="T5" fmla="*/ 0 h 141"/>
                <a:gd name="T6" fmla="*/ 0 w 26"/>
                <a:gd name="T7" fmla="*/ 0 h 141"/>
                <a:gd name="T8" fmla="*/ 1 w 26"/>
                <a:gd name="T9" fmla="*/ 0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1">
                  <a:moveTo>
                    <a:pt x="26" y="129"/>
                  </a:moveTo>
                  <a:lnTo>
                    <a:pt x="26" y="0"/>
                  </a:lnTo>
                  <a:lnTo>
                    <a:pt x="0" y="12"/>
                  </a:lnTo>
                  <a:lnTo>
                    <a:pt x="0" y="141"/>
                  </a:lnTo>
                  <a:lnTo>
                    <a:pt x="26" y="12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7" name="Freeform 68"/>
            <p:cNvSpPr>
              <a:spLocks/>
            </p:cNvSpPr>
            <p:nvPr/>
          </p:nvSpPr>
          <p:spPr bwMode="auto">
            <a:xfrm>
              <a:off x="1235" y="2669"/>
              <a:ext cx="27" cy="71"/>
            </a:xfrm>
            <a:custGeom>
              <a:avLst/>
              <a:gdLst>
                <a:gd name="T0" fmla="*/ 1 w 54"/>
                <a:gd name="T1" fmla="*/ 1 h 142"/>
                <a:gd name="T2" fmla="*/ 1 w 54"/>
                <a:gd name="T3" fmla="*/ 0 h 142"/>
                <a:gd name="T4" fmla="*/ 0 w 54"/>
                <a:gd name="T5" fmla="*/ 1 h 142"/>
                <a:gd name="T6" fmla="*/ 1 w 54"/>
                <a:gd name="T7" fmla="*/ 1 h 142"/>
                <a:gd name="T8" fmla="*/ 1 w 54"/>
                <a:gd name="T9" fmla="*/ 1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2">
                  <a:moveTo>
                    <a:pt x="54" y="125"/>
                  </a:moveTo>
                  <a:lnTo>
                    <a:pt x="22" y="0"/>
                  </a:lnTo>
                  <a:lnTo>
                    <a:pt x="0" y="18"/>
                  </a:lnTo>
                  <a:lnTo>
                    <a:pt x="33" y="142"/>
                  </a:lnTo>
                  <a:lnTo>
                    <a:pt x="54" y="12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8" name="Freeform 69"/>
            <p:cNvSpPr>
              <a:spLocks/>
            </p:cNvSpPr>
            <p:nvPr/>
          </p:nvSpPr>
          <p:spPr bwMode="auto">
            <a:xfrm>
              <a:off x="1589" y="2925"/>
              <a:ext cx="13" cy="70"/>
            </a:xfrm>
            <a:custGeom>
              <a:avLst/>
              <a:gdLst>
                <a:gd name="T0" fmla="*/ 1 w 26"/>
                <a:gd name="T1" fmla="*/ 1 h 139"/>
                <a:gd name="T2" fmla="*/ 1 w 26"/>
                <a:gd name="T3" fmla="*/ 0 h 139"/>
                <a:gd name="T4" fmla="*/ 0 w 26"/>
                <a:gd name="T5" fmla="*/ 1 h 139"/>
                <a:gd name="T6" fmla="*/ 0 w 26"/>
                <a:gd name="T7" fmla="*/ 1 h 139"/>
                <a:gd name="T8" fmla="*/ 1 w 26"/>
                <a:gd name="T9" fmla="*/ 1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9">
                  <a:moveTo>
                    <a:pt x="26" y="128"/>
                  </a:moveTo>
                  <a:lnTo>
                    <a:pt x="26" y="0"/>
                  </a:lnTo>
                  <a:lnTo>
                    <a:pt x="0" y="10"/>
                  </a:lnTo>
                  <a:lnTo>
                    <a:pt x="0" y="139"/>
                  </a:lnTo>
                  <a:lnTo>
                    <a:pt x="26" y="12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69" name="Freeform 70"/>
            <p:cNvSpPr>
              <a:spLocks/>
            </p:cNvSpPr>
            <p:nvPr/>
          </p:nvSpPr>
          <p:spPr bwMode="auto">
            <a:xfrm>
              <a:off x="1192" y="2702"/>
              <a:ext cx="28" cy="69"/>
            </a:xfrm>
            <a:custGeom>
              <a:avLst/>
              <a:gdLst>
                <a:gd name="T0" fmla="*/ 1 w 54"/>
                <a:gd name="T1" fmla="*/ 0 h 139"/>
                <a:gd name="T2" fmla="*/ 1 w 54"/>
                <a:gd name="T3" fmla="*/ 0 h 139"/>
                <a:gd name="T4" fmla="*/ 0 w 54"/>
                <a:gd name="T5" fmla="*/ 0 h 139"/>
                <a:gd name="T6" fmla="*/ 1 w 54"/>
                <a:gd name="T7" fmla="*/ 0 h 139"/>
                <a:gd name="T8" fmla="*/ 1 w 54"/>
                <a:gd name="T9" fmla="*/ 0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39">
                  <a:moveTo>
                    <a:pt x="54" y="122"/>
                  </a:moveTo>
                  <a:lnTo>
                    <a:pt x="22" y="0"/>
                  </a:lnTo>
                  <a:lnTo>
                    <a:pt x="0" y="17"/>
                  </a:lnTo>
                  <a:lnTo>
                    <a:pt x="33" y="139"/>
                  </a:lnTo>
                  <a:lnTo>
                    <a:pt x="54" y="12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0" name="Freeform 71"/>
            <p:cNvSpPr>
              <a:spLocks/>
            </p:cNvSpPr>
            <p:nvPr/>
          </p:nvSpPr>
          <p:spPr bwMode="auto">
            <a:xfrm>
              <a:off x="1544" y="2955"/>
              <a:ext cx="12" cy="70"/>
            </a:xfrm>
            <a:custGeom>
              <a:avLst/>
              <a:gdLst>
                <a:gd name="T0" fmla="*/ 0 w 26"/>
                <a:gd name="T1" fmla="*/ 1 h 140"/>
                <a:gd name="T2" fmla="*/ 0 w 26"/>
                <a:gd name="T3" fmla="*/ 0 h 140"/>
                <a:gd name="T4" fmla="*/ 0 w 26"/>
                <a:gd name="T5" fmla="*/ 1 h 140"/>
                <a:gd name="T6" fmla="*/ 0 w 26"/>
                <a:gd name="T7" fmla="*/ 1 h 140"/>
                <a:gd name="T8" fmla="*/ 0 w 26"/>
                <a:gd name="T9" fmla="*/ 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0">
                  <a:moveTo>
                    <a:pt x="26" y="129"/>
                  </a:moveTo>
                  <a:lnTo>
                    <a:pt x="26" y="0"/>
                  </a:lnTo>
                  <a:lnTo>
                    <a:pt x="0" y="11"/>
                  </a:lnTo>
                  <a:lnTo>
                    <a:pt x="0" y="140"/>
                  </a:lnTo>
                  <a:lnTo>
                    <a:pt x="26" y="12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1" name="Freeform 72"/>
            <p:cNvSpPr>
              <a:spLocks/>
            </p:cNvSpPr>
            <p:nvPr/>
          </p:nvSpPr>
          <p:spPr bwMode="auto">
            <a:xfrm>
              <a:off x="1157" y="2742"/>
              <a:ext cx="27" cy="71"/>
            </a:xfrm>
            <a:custGeom>
              <a:avLst/>
              <a:gdLst>
                <a:gd name="T0" fmla="*/ 1 w 54"/>
                <a:gd name="T1" fmla="*/ 1 h 140"/>
                <a:gd name="T2" fmla="*/ 1 w 54"/>
                <a:gd name="T3" fmla="*/ 0 h 140"/>
                <a:gd name="T4" fmla="*/ 0 w 54"/>
                <a:gd name="T5" fmla="*/ 1 h 140"/>
                <a:gd name="T6" fmla="*/ 1 w 54"/>
                <a:gd name="T7" fmla="*/ 1 h 140"/>
                <a:gd name="T8" fmla="*/ 1 w 54"/>
                <a:gd name="T9" fmla="*/ 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0">
                  <a:moveTo>
                    <a:pt x="54" y="122"/>
                  </a:moveTo>
                  <a:lnTo>
                    <a:pt x="20" y="0"/>
                  </a:lnTo>
                  <a:lnTo>
                    <a:pt x="0" y="17"/>
                  </a:lnTo>
                  <a:lnTo>
                    <a:pt x="33" y="140"/>
                  </a:lnTo>
                  <a:lnTo>
                    <a:pt x="54" y="12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2" name="Freeform 73"/>
            <p:cNvSpPr>
              <a:spLocks/>
            </p:cNvSpPr>
            <p:nvPr/>
          </p:nvSpPr>
          <p:spPr bwMode="auto">
            <a:xfrm>
              <a:off x="1498" y="2984"/>
              <a:ext cx="13" cy="69"/>
            </a:xfrm>
            <a:custGeom>
              <a:avLst/>
              <a:gdLst>
                <a:gd name="T0" fmla="*/ 1 w 25"/>
                <a:gd name="T1" fmla="*/ 0 h 140"/>
                <a:gd name="T2" fmla="*/ 1 w 25"/>
                <a:gd name="T3" fmla="*/ 0 h 140"/>
                <a:gd name="T4" fmla="*/ 0 w 25"/>
                <a:gd name="T5" fmla="*/ 0 h 140"/>
                <a:gd name="T6" fmla="*/ 0 w 25"/>
                <a:gd name="T7" fmla="*/ 0 h 140"/>
                <a:gd name="T8" fmla="*/ 1 w 25"/>
                <a:gd name="T9" fmla="*/ 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40">
                  <a:moveTo>
                    <a:pt x="25" y="128"/>
                  </a:moveTo>
                  <a:lnTo>
                    <a:pt x="25" y="0"/>
                  </a:lnTo>
                  <a:lnTo>
                    <a:pt x="0" y="11"/>
                  </a:lnTo>
                  <a:lnTo>
                    <a:pt x="0" y="140"/>
                  </a:lnTo>
                  <a:lnTo>
                    <a:pt x="25" y="12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3" name="Freeform 74"/>
            <p:cNvSpPr>
              <a:spLocks/>
            </p:cNvSpPr>
            <p:nvPr/>
          </p:nvSpPr>
          <p:spPr bwMode="auto">
            <a:xfrm>
              <a:off x="1120" y="2780"/>
              <a:ext cx="28" cy="71"/>
            </a:xfrm>
            <a:custGeom>
              <a:avLst/>
              <a:gdLst>
                <a:gd name="T0" fmla="*/ 1 w 55"/>
                <a:gd name="T1" fmla="*/ 1 h 141"/>
                <a:gd name="T2" fmla="*/ 1 w 55"/>
                <a:gd name="T3" fmla="*/ 0 h 141"/>
                <a:gd name="T4" fmla="*/ 0 w 55"/>
                <a:gd name="T5" fmla="*/ 1 h 141"/>
                <a:gd name="T6" fmla="*/ 1 w 55"/>
                <a:gd name="T7" fmla="*/ 1 h 141"/>
                <a:gd name="T8" fmla="*/ 1 w 55"/>
                <a:gd name="T9" fmla="*/ 1 h 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41">
                  <a:moveTo>
                    <a:pt x="55" y="124"/>
                  </a:moveTo>
                  <a:lnTo>
                    <a:pt x="22" y="0"/>
                  </a:lnTo>
                  <a:lnTo>
                    <a:pt x="0" y="17"/>
                  </a:lnTo>
                  <a:lnTo>
                    <a:pt x="33" y="141"/>
                  </a:lnTo>
                  <a:lnTo>
                    <a:pt x="55" y="12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4" name="Freeform 75"/>
            <p:cNvSpPr>
              <a:spLocks/>
            </p:cNvSpPr>
            <p:nvPr/>
          </p:nvSpPr>
          <p:spPr bwMode="auto">
            <a:xfrm>
              <a:off x="1442" y="3014"/>
              <a:ext cx="12" cy="70"/>
            </a:xfrm>
            <a:custGeom>
              <a:avLst/>
              <a:gdLst>
                <a:gd name="T0" fmla="*/ 0 w 25"/>
                <a:gd name="T1" fmla="*/ 1 h 140"/>
                <a:gd name="T2" fmla="*/ 0 w 25"/>
                <a:gd name="T3" fmla="*/ 0 h 140"/>
                <a:gd name="T4" fmla="*/ 0 w 25"/>
                <a:gd name="T5" fmla="*/ 1 h 140"/>
                <a:gd name="T6" fmla="*/ 0 w 25"/>
                <a:gd name="T7" fmla="*/ 1 h 140"/>
                <a:gd name="T8" fmla="*/ 0 w 25"/>
                <a:gd name="T9" fmla="*/ 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40">
                  <a:moveTo>
                    <a:pt x="25" y="128"/>
                  </a:moveTo>
                  <a:lnTo>
                    <a:pt x="25" y="0"/>
                  </a:lnTo>
                  <a:lnTo>
                    <a:pt x="0" y="11"/>
                  </a:lnTo>
                  <a:lnTo>
                    <a:pt x="0" y="140"/>
                  </a:lnTo>
                  <a:lnTo>
                    <a:pt x="25" y="12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5" name="Freeform 76"/>
            <p:cNvSpPr>
              <a:spLocks/>
            </p:cNvSpPr>
            <p:nvPr/>
          </p:nvSpPr>
          <p:spPr bwMode="auto">
            <a:xfrm>
              <a:off x="1073" y="2825"/>
              <a:ext cx="27" cy="71"/>
            </a:xfrm>
            <a:custGeom>
              <a:avLst/>
              <a:gdLst>
                <a:gd name="T0" fmla="*/ 1 w 54"/>
                <a:gd name="T1" fmla="*/ 1 h 142"/>
                <a:gd name="T2" fmla="*/ 1 w 54"/>
                <a:gd name="T3" fmla="*/ 0 h 142"/>
                <a:gd name="T4" fmla="*/ 0 w 54"/>
                <a:gd name="T5" fmla="*/ 1 h 142"/>
                <a:gd name="T6" fmla="*/ 1 w 54"/>
                <a:gd name="T7" fmla="*/ 1 h 142"/>
                <a:gd name="T8" fmla="*/ 1 w 54"/>
                <a:gd name="T9" fmla="*/ 1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2">
                  <a:moveTo>
                    <a:pt x="54" y="124"/>
                  </a:moveTo>
                  <a:lnTo>
                    <a:pt x="20" y="0"/>
                  </a:lnTo>
                  <a:lnTo>
                    <a:pt x="0" y="17"/>
                  </a:lnTo>
                  <a:lnTo>
                    <a:pt x="33" y="142"/>
                  </a:lnTo>
                  <a:lnTo>
                    <a:pt x="54" y="12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6" name="Freeform 77"/>
            <p:cNvSpPr>
              <a:spLocks/>
            </p:cNvSpPr>
            <p:nvPr/>
          </p:nvSpPr>
          <p:spPr bwMode="auto">
            <a:xfrm>
              <a:off x="1081" y="3075"/>
              <a:ext cx="14" cy="83"/>
            </a:xfrm>
            <a:custGeom>
              <a:avLst/>
              <a:gdLst>
                <a:gd name="T0" fmla="*/ 1 w 26"/>
                <a:gd name="T1" fmla="*/ 0 h 167"/>
                <a:gd name="T2" fmla="*/ 0 w 26"/>
                <a:gd name="T3" fmla="*/ 0 h 167"/>
                <a:gd name="T4" fmla="*/ 1 w 26"/>
                <a:gd name="T5" fmla="*/ 0 h 167"/>
                <a:gd name="T6" fmla="*/ 1 w 26"/>
                <a:gd name="T7" fmla="*/ 0 h 167"/>
                <a:gd name="T8" fmla="*/ 1 w 26"/>
                <a:gd name="T9" fmla="*/ 0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7">
                  <a:moveTo>
                    <a:pt x="15" y="0"/>
                  </a:moveTo>
                  <a:lnTo>
                    <a:pt x="0" y="149"/>
                  </a:lnTo>
                  <a:lnTo>
                    <a:pt x="15" y="167"/>
                  </a:lnTo>
                  <a:lnTo>
                    <a:pt x="26" y="19"/>
                  </a:lnTo>
                  <a:lnTo>
                    <a:pt x="15"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7" name="Freeform 78"/>
            <p:cNvSpPr>
              <a:spLocks/>
            </p:cNvSpPr>
            <p:nvPr/>
          </p:nvSpPr>
          <p:spPr bwMode="auto">
            <a:xfrm>
              <a:off x="747" y="2977"/>
              <a:ext cx="22" cy="80"/>
            </a:xfrm>
            <a:custGeom>
              <a:avLst/>
              <a:gdLst>
                <a:gd name="T0" fmla="*/ 0 w 42"/>
                <a:gd name="T1" fmla="*/ 0 h 162"/>
                <a:gd name="T2" fmla="*/ 1 w 42"/>
                <a:gd name="T3" fmla="*/ 0 h 162"/>
                <a:gd name="T4" fmla="*/ 1 w 42"/>
                <a:gd name="T5" fmla="*/ 0 h 162"/>
                <a:gd name="T6" fmla="*/ 1 w 42"/>
                <a:gd name="T7" fmla="*/ 0 h 162"/>
                <a:gd name="T8" fmla="*/ 0 w 42"/>
                <a:gd name="T9" fmla="*/ 0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62">
                  <a:moveTo>
                    <a:pt x="0" y="0"/>
                  </a:moveTo>
                  <a:lnTo>
                    <a:pt x="23" y="148"/>
                  </a:lnTo>
                  <a:lnTo>
                    <a:pt x="42" y="162"/>
                  </a:lnTo>
                  <a:lnTo>
                    <a:pt x="15" y="15"/>
                  </a:lnTo>
                  <a:lnTo>
                    <a:pt x="0"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8" name="Freeform 79"/>
            <p:cNvSpPr>
              <a:spLocks/>
            </p:cNvSpPr>
            <p:nvPr/>
          </p:nvSpPr>
          <p:spPr bwMode="auto">
            <a:xfrm>
              <a:off x="1035" y="3140"/>
              <a:ext cx="48" cy="133"/>
            </a:xfrm>
            <a:custGeom>
              <a:avLst/>
              <a:gdLst>
                <a:gd name="T0" fmla="*/ 0 w 95"/>
                <a:gd name="T1" fmla="*/ 0 h 266"/>
                <a:gd name="T2" fmla="*/ 1 w 95"/>
                <a:gd name="T3" fmla="*/ 0 h 266"/>
                <a:gd name="T4" fmla="*/ 1 w 95"/>
                <a:gd name="T5" fmla="*/ 1 h 266"/>
                <a:gd name="T6" fmla="*/ 1 w 95"/>
                <a:gd name="T7" fmla="*/ 1 h 266"/>
                <a:gd name="T8" fmla="*/ 1 w 95"/>
                <a:gd name="T9" fmla="*/ 1 h 266"/>
                <a:gd name="T10" fmla="*/ 1 w 95"/>
                <a:gd name="T11" fmla="*/ 1 h 266"/>
                <a:gd name="T12" fmla="*/ 1 w 95"/>
                <a:gd name="T13" fmla="*/ 1 h 266"/>
                <a:gd name="T14" fmla="*/ 1 w 95"/>
                <a:gd name="T15" fmla="*/ 1 h 266"/>
                <a:gd name="T16" fmla="*/ 1 w 95"/>
                <a:gd name="T17" fmla="*/ 1 h 266"/>
                <a:gd name="T18" fmla="*/ 1 w 95"/>
                <a:gd name="T19" fmla="*/ 1 h 266"/>
                <a:gd name="T20" fmla="*/ 1 w 95"/>
                <a:gd name="T21" fmla="*/ 1 h 266"/>
                <a:gd name="T22" fmla="*/ 1 w 95"/>
                <a:gd name="T23" fmla="*/ 1 h 266"/>
                <a:gd name="T24" fmla="*/ 1 w 95"/>
                <a:gd name="T25" fmla="*/ 1 h 266"/>
                <a:gd name="T26" fmla="*/ 0 w 95"/>
                <a:gd name="T27" fmla="*/ 0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 h="266">
                  <a:moveTo>
                    <a:pt x="0" y="0"/>
                  </a:moveTo>
                  <a:lnTo>
                    <a:pt x="18" y="0"/>
                  </a:lnTo>
                  <a:lnTo>
                    <a:pt x="95" y="86"/>
                  </a:lnTo>
                  <a:lnTo>
                    <a:pt x="88" y="266"/>
                  </a:lnTo>
                  <a:lnTo>
                    <a:pt x="81" y="260"/>
                  </a:lnTo>
                  <a:lnTo>
                    <a:pt x="77" y="89"/>
                  </a:lnTo>
                  <a:lnTo>
                    <a:pt x="73" y="86"/>
                  </a:lnTo>
                  <a:lnTo>
                    <a:pt x="64" y="74"/>
                  </a:lnTo>
                  <a:lnTo>
                    <a:pt x="51" y="60"/>
                  </a:lnTo>
                  <a:lnTo>
                    <a:pt x="36" y="43"/>
                  </a:lnTo>
                  <a:lnTo>
                    <a:pt x="23" y="27"/>
                  </a:lnTo>
                  <a:lnTo>
                    <a:pt x="10" y="12"/>
                  </a:lnTo>
                  <a:lnTo>
                    <a:pt x="2" y="3"/>
                  </a:lnTo>
                  <a:lnTo>
                    <a:pt x="0"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79" name="Freeform 80"/>
            <p:cNvSpPr>
              <a:spLocks/>
            </p:cNvSpPr>
            <p:nvPr/>
          </p:nvSpPr>
          <p:spPr bwMode="auto">
            <a:xfrm>
              <a:off x="712" y="3051"/>
              <a:ext cx="77" cy="120"/>
            </a:xfrm>
            <a:custGeom>
              <a:avLst/>
              <a:gdLst>
                <a:gd name="T0" fmla="*/ 0 w 155"/>
                <a:gd name="T1" fmla="*/ 1 h 240"/>
                <a:gd name="T2" fmla="*/ 0 w 155"/>
                <a:gd name="T3" fmla="*/ 0 h 240"/>
                <a:gd name="T4" fmla="*/ 0 w 155"/>
                <a:gd name="T5" fmla="*/ 1 h 240"/>
                <a:gd name="T6" fmla="*/ 0 w 155"/>
                <a:gd name="T7" fmla="*/ 1 h 240"/>
                <a:gd name="T8" fmla="*/ 0 w 155"/>
                <a:gd name="T9" fmla="*/ 1 h 240"/>
                <a:gd name="T10" fmla="*/ 0 w 155"/>
                <a:gd name="T11" fmla="*/ 1 h 240"/>
                <a:gd name="T12" fmla="*/ 0 w 155"/>
                <a:gd name="T13" fmla="*/ 1 h 240"/>
                <a:gd name="T14" fmla="*/ 0 w 155"/>
                <a:gd name="T15" fmla="*/ 1 h 240"/>
                <a:gd name="T16" fmla="*/ 0 w 155"/>
                <a:gd name="T17" fmla="*/ 1 h 240"/>
                <a:gd name="T18" fmla="*/ 0 w 155"/>
                <a:gd name="T19" fmla="*/ 1 h 240"/>
                <a:gd name="T20" fmla="*/ 0 w 155"/>
                <a:gd name="T21" fmla="*/ 1 h 240"/>
                <a:gd name="T22" fmla="*/ 0 w 155"/>
                <a:gd name="T23" fmla="*/ 1 h 240"/>
                <a:gd name="T24" fmla="*/ 0 w 155"/>
                <a:gd name="T25" fmla="*/ 1 h 240"/>
                <a:gd name="T26" fmla="*/ 0 w 155"/>
                <a:gd name="T27" fmla="*/ 1 h 2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5" h="240">
                  <a:moveTo>
                    <a:pt x="0" y="5"/>
                  </a:moveTo>
                  <a:lnTo>
                    <a:pt x="18" y="0"/>
                  </a:lnTo>
                  <a:lnTo>
                    <a:pt x="114" y="62"/>
                  </a:lnTo>
                  <a:lnTo>
                    <a:pt x="155" y="240"/>
                  </a:lnTo>
                  <a:lnTo>
                    <a:pt x="146" y="235"/>
                  </a:lnTo>
                  <a:lnTo>
                    <a:pt x="98" y="70"/>
                  </a:lnTo>
                  <a:lnTo>
                    <a:pt x="94" y="67"/>
                  </a:lnTo>
                  <a:lnTo>
                    <a:pt x="82" y="60"/>
                  </a:lnTo>
                  <a:lnTo>
                    <a:pt x="66" y="48"/>
                  </a:lnTo>
                  <a:lnTo>
                    <a:pt x="48" y="37"/>
                  </a:lnTo>
                  <a:lnTo>
                    <a:pt x="30" y="24"/>
                  </a:lnTo>
                  <a:lnTo>
                    <a:pt x="14" y="14"/>
                  </a:lnTo>
                  <a:lnTo>
                    <a:pt x="4" y="7"/>
                  </a:lnTo>
                  <a:lnTo>
                    <a:pt x="0" y="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0" name="Freeform 81"/>
            <p:cNvSpPr>
              <a:spLocks/>
            </p:cNvSpPr>
            <p:nvPr/>
          </p:nvSpPr>
          <p:spPr bwMode="auto">
            <a:xfrm>
              <a:off x="1104" y="3223"/>
              <a:ext cx="44" cy="39"/>
            </a:xfrm>
            <a:custGeom>
              <a:avLst/>
              <a:gdLst>
                <a:gd name="T0" fmla="*/ 0 w 87"/>
                <a:gd name="T1" fmla="*/ 1 h 78"/>
                <a:gd name="T2" fmla="*/ 1 w 87"/>
                <a:gd name="T3" fmla="*/ 0 h 78"/>
                <a:gd name="T4" fmla="*/ 1 w 87"/>
                <a:gd name="T5" fmla="*/ 1 h 78"/>
                <a:gd name="T6" fmla="*/ 1 w 87"/>
                <a:gd name="T7" fmla="*/ 1 h 78"/>
                <a:gd name="T8" fmla="*/ 1 w 87"/>
                <a:gd name="T9" fmla="*/ 1 h 78"/>
                <a:gd name="T10" fmla="*/ 1 w 87"/>
                <a:gd name="T11" fmla="*/ 1 h 78"/>
                <a:gd name="T12" fmla="*/ 1 w 87"/>
                <a:gd name="T13" fmla="*/ 1 h 78"/>
                <a:gd name="T14" fmla="*/ 1 w 87"/>
                <a:gd name="T15" fmla="*/ 1 h 78"/>
                <a:gd name="T16" fmla="*/ 1 w 87"/>
                <a:gd name="T17" fmla="*/ 1 h 78"/>
                <a:gd name="T18" fmla="*/ 1 w 87"/>
                <a:gd name="T19" fmla="*/ 1 h 78"/>
                <a:gd name="T20" fmla="*/ 1 w 87"/>
                <a:gd name="T21" fmla="*/ 1 h 78"/>
                <a:gd name="T22" fmla="*/ 0 w 87"/>
                <a:gd name="T23" fmla="*/ 1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 h="78">
                  <a:moveTo>
                    <a:pt x="0" y="11"/>
                  </a:moveTo>
                  <a:lnTo>
                    <a:pt x="10" y="0"/>
                  </a:lnTo>
                  <a:lnTo>
                    <a:pt x="87" y="63"/>
                  </a:lnTo>
                  <a:lnTo>
                    <a:pt x="80" y="78"/>
                  </a:lnTo>
                  <a:lnTo>
                    <a:pt x="77" y="75"/>
                  </a:lnTo>
                  <a:lnTo>
                    <a:pt x="69" y="67"/>
                  </a:lnTo>
                  <a:lnTo>
                    <a:pt x="56" y="57"/>
                  </a:lnTo>
                  <a:lnTo>
                    <a:pt x="42" y="44"/>
                  </a:lnTo>
                  <a:lnTo>
                    <a:pt x="28" y="31"/>
                  </a:lnTo>
                  <a:lnTo>
                    <a:pt x="15" y="21"/>
                  </a:lnTo>
                  <a:lnTo>
                    <a:pt x="5" y="13"/>
                  </a:lnTo>
                  <a:lnTo>
                    <a:pt x="0" y="11"/>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1" name="Freeform 82"/>
            <p:cNvSpPr>
              <a:spLocks/>
            </p:cNvSpPr>
            <p:nvPr/>
          </p:nvSpPr>
          <p:spPr bwMode="auto">
            <a:xfrm>
              <a:off x="801" y="3115"/>
              <a:ext cx="49" cy="29"/>
            </a:xfrm>
            <a:custGeom>
              <a:avLst/>
              <a:gdLst>
                <a:gd name="T0" fmla="*/ 0 w 99"/>
                <a:gd name="T1" fmla="*/ 1 h 57"/>
                <a:gd name="T2" fmla="*/ 0 w 99"/>
                <a:gd name="T3" fmla="*/ 0 h 57"/>
                <a:gd name="T4" fmla="*/ 0 w 99"/>
                <a:gd name="T5" fmla="*/ 1 h 57"/>
                <a:gd name="T6" fmla="*/ 0 w 99"/>
                <a:gd name="T7" fmla="*/ 1 h 57"/>
                <a:gd name="T8" fmla="*/ 0 w 99"/>
                <a:gd name="T9" fmla="*/ 1 h 57"/>
                <a:gd name="T10" fmla="*/ 0 w 99"/>
                <a:gd name="T11" fmla="*/ 1 h 57"/>
                <a:gd name="T12" fmla="*/ 0 w 99"/>
                <a:gd name="T13" fmla="*/ 1 h 57"/>
                <a:gd name="T14" fmla="*/ 0 w 99"/>
                <a:gd name="T15" fmla="*/ 1 h 57"/>
                <a:gd name="T16" fmla="*/ 0 w 99"/>
                <a:gd name="T17" fmla="*/ 1 h 57"/>
                <a:gd name="T18" fmla="*/ 0 w 99"/>
                <a:gd name="T19" fmla="*/ 1 h 57"/>
                <a:gd name="T20" fmla="*/ 0 w 99"/>
                <a:gd name="T21" fmla="*/ 1 h 57"/>
                <a:gd name="T22" fmla="*/ 0 w 99"/>
                <a:gd name="T23" fmla="*/ 1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9" h="57">
                  <a:moveTo>
                    <a:pt x="0" y="14"/>
                  </a:moveTo>
                  <a:lnTo>
                    <a:pt x="8" y="0"/>
                  </a:lnTo>
                  <a:lnTo>
                    <a:pt x="99" y="41"/>
                  </a:lnTo>
                  <a:lnTo>
                    <a:pt x="95" y="57"/>
                  </a:lnTo>
                  <a:lnTo>
                    <a:pt x="92" y="55"/>
                  </a:lnTo>
                  <a:lnTo>
                    <a:pt x="82" y="51"/>
                  </a:lnTo>
                  <a:lnTo>
                    <a:pt x="67" y="43"/>
                  </a:lnTo>
                  <a:lnTo>
                    <a:pt x="50" y="34"/>
                  </a:lnTo>
                  <a:lnTo>
                    <a:pt x="33" y="26"/>
                  </a:lnTo>
                  <a:lnTo>
                    <a:pt x="18" y="19"/>
                  </a:lnTo>
                  <a:lnTo>
                    <a:pt x="6" y="15"/>
                  </a:lnTo>
                  <a:lnTo>
                    <a:pt x="0" y="1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2" name="Freeform 83"/>
            <p:cNvSpPr>
              <a:spLocks/>
            </p:cNvSpPr>
            <p:nvPr/>
          </p:nvSpPr>
          <p:spPr bwMode="auto">
            <a:xfrm>
              <a:off x="1705" y="2832"/>
              <a:ext cx="57" cy="80"/>
            </a:xfrm>
            <a:custGeom>
              <a:avLst/>
              <a:gdLst>
                <a:gd name="T0" fmla="*/ 1 w 114"/>
                <a:gd name="T1" fmla="*/ 1 h 160"/>
                <a:gd name="T2" fmla="*/ 1 w 114"/>
                <a:gd name="T3" fmla="*/ 1 h 160"/>
                <a:gd name="T4" fmla="*/ 1 w 114"/>
                <a:gd name="T5" fmla="*/ 1 h 160"/>
                <a:gd name="T6" fmla="*/ 1 w 114"/>
                <a:gd name="T7" fmla="*/ 1 h 160"/>
                <a:gd name="T8" fmla="*/ 1 w 114"/>
                <a:gd name="T9" fmla="*/ 1 h 160"/>
                <a:gd name="T10" fmla="*/ 1 w 114"/>
                <a:gd name="T11" fmla="*/ 1 h 160"/>
                <a:gd name="T12" fmla="*/ 1 w 114"/>
                <a:gd name="T13" fmla="*/ 1 h 160"/>
                <a:gd name="T14" fmla="*/ 1 w 114"/>
                <a:gd name="T15" fmla="*/ 1 h 160"/>
                <a:gd name="T16" fmla="*/ 1 w 114"/>
                <a:gd name="T17" fmla="*/ 1 h 160"/>
                <a:gd name="T18" fmla="*/ 0 w 114"/>
                <a:gd name="T19" fmla="*/ 0 h 160"/>
                <a:gd name="T20" fmla="*/ 1 w 114"/>
                <a:gd name="T21" fmla="*/ 1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160">
                  <a:moveTo>
                    <a:pt x="114" y="3"/>
                  </a:moveTo>
                  <a:lnTo>
                    <a:pt x="82" y="160"/>
                  </a:lnTo>
                  <a:lnTo>
                    <a:pt x="74" y="133"/>
                  </a:lnTo>
                  <a:lnTo>
                    <a:pt x="67" y="109"/>
                  </a:lnTo>
                  <a:lnTo>
                    <a:pt x="60" y="88"/>
                  </a:lnTo>
                  <a:lnTo>
                    <a:pt x="53" y="68"/>
                  </a:lnTo>
                  <a:lnTo>
                    <a:pt x="45" y="51"/>
                  </a:lnTo>
                  <a:lnTo>
                    <a:pt x="33" y="35"/>
                  </a:lnTo>
                  <a:lnTo>
                    <a:pt x="20" y="18"/>
                  </a:lnTo>
                  <a:lnTo>
                    <a:pt x="0" y="0"/>
                  </a:lnTo>
                  <a:lnTo>
                    <a:pt x="114"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3" name="Freeform 84"/>
            <p:cNvSpPr>
              <a:spLocks/>
            </p:cNvSpPr>
            <p:nvPr/>
          </p:nvSpPr>
          <p:spPr bwMode="auto">
            <a:xfrm>
              <a:off x="1279" y="2572"/>
              <a:ext cx="60" cy="81"/>
            </a:xfrm>
            <a:custGeom>
              <a:avLst/>
              <a:gdLst>
                <a:gd name="T0" fmla="*/ 1 w 120"/>
                <a:gd name="T1" fmla="*/ 0 h 161"/>
                <a:gd name="T2" fmla="*/ 1 w 120"/>
                <a:gd name="T3" fmla="*/ 1 h 161"/>
                <a:gd name="T4" fmla="*/ 1 w 120"/>
                <a:gd name="T5" fmla="*/ 1 h 161"/>
                <a:gd name="T6" fmla="*/ 1 w 120"/>
                <a:gd name="T7" fmla="*/ 1 h 161"/>
                <a:gd name="T8" fmla="*/ 1 w 120"/>
                <a:gd name="T9" fmla="*/ 1 h 161"/>
                <a:gd name="T10" fmla="*/ 1 w 120"/>
                <a:gd name="T11" fmla="*/ 1 h 161"/>
                <a:gd name="T12" fmla="*/ 1 w 120"/>
                <a:gd name="T13" fmla="*/ 1 h 161"/>
                <a:gd name="T14" fmla="*/ 1 w 120"/>
                <a:gd name="T15" fmla="*/ 1 h 161"/>
                <a:gd name="T16" fmla="*/ 1 w 120"/>
                <a:gd name="T17" fmla="*/ 1 h 161"/>
                <a:gd name="T18" fmla="*/ 0 w 120"/>
                <a:gd name="T19" fmla="*/ 1 h 161"/>
                <a:gd name="T20" fmla="*/ 1 w 120"/>
                <a:gd name="T21" fmla="*/ 0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0" h="161">
                  <a:moveTo>
                    <a:pt x="110" y="0"/>
                  </a:moveTo>
                  <a:lnTo>
                    <a:pt x="120" y="161"/>
                  </a:lnTo>
                  <a:lnTo>
                    <a:pt x="105" y="136"/>
                  </a:lnTo>
                  <a:lnTo>
                    <a:pt x="92" y="114"/>
                  </a:lnTo>
                  <a:lnTo>
                    <a:pt x="80" y="95"/>
                  </a:lnTo>
                  <a:lnTo>
                    <a:pt x="69" y="79"/>
                  </a:lnTo>
                  <a:lnTo>
                    <a:pt x="56" y="64"/>
                  </a:lnTo>
                  <a:lnTo>
                    <a:pt x="41" y="52"/>
                  </a:lnTo>
                  <a:lnTo>
                    <a:pt x="23" y="39"/>
                  </a:lnTo>
                  <a:lnTo>
                    <a:pt x="0" y="26"/>
                  </a:lnTo>
                  <a:lnTo>
                    <a:pt x="1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4" name="Freeform 85"/>
            <p:cNvSpPr>
              <a:spLocks/>
            </p:cNvSpPr>
            <p:nvPr/>
          </p:nvSpPr>
          <p:spPr bwMode="auto">
            <a:xfrm>
              <a:off x="1726" y="2832"/>
              <a:ext cx="35" cy="68"/>
            </a:xfrm>
            <a:custGeom>
              <a:avLst/>
              <a:gdLst>
                <a:gd name="T0" fmla="*/ 0 w 71"/>
                <a:gd name="T1" fmla="*/ 1 h 135"/>
                <a:gd name="T2" fmla="*/ 0 w 71"/>
                <a:gd name="T3" fmla="*/ 0 h 135"/>
                <a:gd name="T4" fmla="*/ 0 w 71"/>
                <a:gd name="T5" fmla="*/ 1 h 135"/>
                <a:gd name="T6" fmla="*/ 0 w 71"/>
                <a:gd name="T7" fmla="*/ 1 h 135"/>
                <a:gd name="T8" fmla="*/ 0 w 71"/>
                <a:gd name="T9" fmla="*/ 1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135">
                  <a:moveTo>
                    <a:pt x="0" y="38"/>
                  </a:moveTo>
                  <a:lnTo>
                    <a:pt x="71" y="0"/>
                  </a:lnTo>
                  <a:lnTo>
                    <a:pt x="34" y="135"/>
                  </a:lnTo>
                  <a:lnTo>
                    <a:pt x="19" y="81"/>
                  </a:lnTo>
                  <a:lnTo>
                    <a:pt x="0" y="3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5" name="Freeform 86"/>
            <p:cNvSpPr>
              <a:spLocks/>
            </p:cNvSpPr>
            <p:nvPr/>
          </p:nvSpPr>
          <p:spPr bwMode="auto">
            <a:xfrm>
              <a:off x="1304" y="2571"/>
              <a:ext cx="29" cy="71"/>
            </a:xfrm>
            <a:custGeom>
              <a:avLst/>
              <a:gdLst>
                <a:gd name="T0" fmla="*/ 0 w 58"/>
                <a:gd name="T1" fmla="*/ 1 h 140"/>
                <a:gd name="T2" fmla="*/ 1 w 58"/>
                <a:gd name="T3" fmla="*/ 0 h 140"/>
                <a:gd name="T4" fmla="*/ 1 w 58"/>
                <a:gd name="T5" fmla="*/ 1 h 140"/>
                <a:gd name="T6" fmla="*/ 1 w 58"/>
                <a:gd name="T7" fmla="*/ 1 h 140"/>
                <a:gd name="T8" fmla="*/ 0 w 58"/>
                <a:gd name="T9" fmla="*/ 1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40">
                  <a:moveTo>
                    <a:pt x="0" y="54"/>
                  </a:moveTo>
                  <a:lnTo>
                    <a:pt x="58" y="0"/>
                  </a:lnTo>
                  <a:lnTo>
                    <a:pt x="58" y="140"/>
                  </a:lnTo>
                  <a:lnTo>
                    <a:pt x="30" y="91"/>
                  </a:lnTo>
                  <a:lnTo>
                    <a:pt x="0" y="5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6" name="Freeform 87"/>
            <p:cNvSpPr>
              <a:spLocks/>
            </p:cNvSpPr>
            <p:nvPr/>
          </p:nvSpPr>
          <p:spPr bwMode="auto">
            <a:xfrm>
              <a:off x="1729" y="2834"/>
              <a:ext cx="32" cy="47"/>
            </a:xfrm>
            <a:custGeom>
              <a:avLst/>
              <a:gdLst>
                <a:gd name="T0" fmla="*/ 0 w 64"/>
                <a:gd name="T1" fmla="*/ 1 h 93"/>
                <a:gd name="T2" fmla="*/ 1 w 64"/>
                <a:gd name="T3" fmla="*/ 0 h 93"/>
                <a:gd name="T4" fmla="*/ 1 w 64"/>
                <a:gd name="T5" fmla="*/ 1 h 93"/>
                <a:gd name="T6" fmla="*/ 0 w 64"/>
                <a:gd name="T7" fmla="*/ 1 h 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93">
                  <a:moveTo>
                    <a:pt x="0" y="45"/>
                  </a:moveTo>
                  <a:lnTo>
                    <a:pt x="64" y="0"/>
                  </a:lnTo>
                  <a:lnTo>
                    <a:pt x="15" y="93"/>
                  </a:lnTo>
                  <a:lnTo>
                    <a:pt x="0" y="45"/>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7" name="Freeform 88"/>
            <p:cNvSpPr>
              <a:spLocks/>
            </p:cNvSpPr>
            <p:nvPr/>
          </p:nvSpPr>
          <p:spPr bwMode="auto">
            <a:xfrm>
              <a:off x="1309" y="2573"/>
              <a:ext cx="25" cy="51"/>
            </a:xfrm>
            <a:custGeom>
              <a:avLst/>
              <a:gdLst>
                <a:gd name="T0" fmla="*/ 0 w 49"/>
                <a:gd name="T1" fmla="*/ 0 h 103"/>
                <a:gd name="T2" fmla="*/ 1 w 49"/>
                <a:gd name="T3" fmla="*/ 0 h 103"/>
                <a:gd name="T4" fmla="*/ 1 w 49"/>
                <a:gd name="T5" fmla="*/ 0 h 103"/>
                <a:gd name="T6" fmla="*/ 0 w 49"/>
                <a:gd name="T7" fmla="*/ 0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103">
                  <a:moveTo>
                    <a:pt x="0" y="60"/>
                  </a:moveTo>
                  <a:lnTo>
                    <a:pt x="49" y="0"/>
                  </a:lnTo>
                  <a:lnTo>
                    <a:pt x="27" y="103"/>
                  </a:lnTo>
                  <a:lnTo>
                    <a:pt x="0" y="6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8" name="Freeform 89"/>
            <p:cNvSpPr>
              <a:spLocks/>
            </p:cNvSpPr>
            <p:nvPr/>
          </p:nvSpPr>
          <p:spPr bwMode="auto">
            <a:xfrm>
              <a:off x="1731" y="2836"/>
              <a:ext cx="29" cy="33"/>
            </a:xfrm>
            <a:custGeom>
              <a:avLst/>
              <a:gdLst>
                <a:gd name="T0" fmla="*/ 0 w 56"/>
                <a:gd name="T1" fmla="*/ 0 h 67"/>
                <a:gd name="T2" fmla="*/ 1 w 56"/>
                <a:gd name="T3" fmla="*/ 0 h 67"/>
                <a:gd name="T4" fmla="*/ 1 w 56"/>
                <a:gd name="T5" fmla="*/ 0 h 67"/>
                <a:gd name="T6" fmla="*/ 0 w 56"/>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67">
                  <a:moveTo>
                    <a:pt x="0" y="51"/>
                  </a:moveTo>
                  <a:lnTo>
                    <a:pt x="56" y="0"/>
                  </a:lnTo>
                  <a:lnTo>
                    <a:pt x="9" y="67"/>
                  </a:lnTo>
                  <a:lnTo>
                    <a:pt x="0" y="51"/>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sp>
          <p:nvSpPr>
            <p:cNvPr id="89" name="Freeform 90"/>
            <p:cNvSpPr>
              <a:spLocks/>
            </p:cNvSpPr>
            <p:nvPr/>
          </p:nvSpPr>
          <p:spPr bwMode="auto">
            <a:xfrm>
              <a:off x="1312" y="2575"/>
              <a:ext cx="22" cy="38"/>
            </a:xfrm>
            <a:custGeom>
              <a:avLst/>
              <a:gdLst>
                <a:gd name="T0" fmla="*/ 0 w 42"/>
                <a:gd name="T1" fmla="*/ 0 h 77"/>
                <a:gd name="T2" fmla="*/ 1 w 42"/>
                <a:gd name="T3" fmla="*/ 0 h 77"/>
                <a:gd name="T4" fmla="*/ 1 w 42"/>
                <a:gd name="T5" fmla="*/ 0 h 77"/>
                <a:gd name="T6" fmla="*/ 0 w 42"/>
                <a:gd name="T7" fmla="*/ 0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 h="77">
                  <a:moveTo>
                    <a:pt x="0" y="64"/>
                  </a:moveTo>
                  <a:lnTo>
                    <a:pt x="42" y="0"/>
                  </a:lnTo>
                  <a:lnTo>
                    <a:pt x="13" y="77"/>
                  </a:lnTo>
                  <a:lnTo>
                    <a:pt x="0" y="64"/>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77"/>
            </a:p>
          </p:txBody>
        </p:sp>
      </p:grpSp>
      <p:grpSp>
        <p:nvGrpSpPr>
          <p:cNvPr id="90" name="Group 16"/>
          <p:cNvGrpSpPr>
            <a:grpSpLocks/>
          </p:cNvGrpSpPr>
          <p:nvPr/>
        </p:nvGrpSpPr>
        <p:grpSpPr bwMode="auto">
          <a:xfrm>
            <a:off x="4976936" y="1549936"/>
            <a:ext cx="1422889" cy="990600"/>
            <a:chOff x="4785" y="1979"/>
            <a:chExt cx="855" cy="563"/>
          </a:xfrm>
        </p:grpSpPr>
        <p:sp>
          <p:nvSpPr>
            <p:cNvPr id="91" name="Gear"/>
            <p:cNvSpPr>
              <a:spLocks noEditPoints="1" noChangeArrowheads="1"/>
            </p:cNvSpPr>
            <p:nvPr/>
          </p:nvSpPr>
          <p:spPr bwMode="auto">
            <a:xfrm>
              <a:off x="5208" y="1979"/>
              <a:ext cx="303" cy="2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49 w 21600"/>
                <a:gd name="T13" fmla="*/ 3997 h 21600"/>
                <a:gd name="T14" fmla="*/ 17822 w 21600"/>
                <a:gd name="T15" fmla="*/ 1760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58" lon="1500000" rev="0"/>
              </a:camera>
              <a:lightRig rig="legacyFlat4" dir="b"/>
            </a:scene3d>
            <a:sp3d extrusionH="430200" prstMaterial="legacyMatte">
              <a:bevelT w="13500" h="13500" prst="angle"/>
              <a:bevelB w="13500" h="13500" prst="angle"/>
              <a:extrusionClr>
                <a:srgbClr val="C0C0C0"/>
              </a:extrusionClr>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ja-JP" altLang="en-US" sz="1477"/>
            </a:p>
          </p:txBody>
        </p:sp>
        <p:sp>
          <p:nvSpPr>
            <p:cNvPr id="92" name="AutoShape 18"/>
            <p:cNvSpPr>
              <a:spLocks noEditPoints="1" noChangeArrowheads="1"/>
            </p:cNvSpPr>
            <p:nvPr/>
          </p:nvSpPr>
          <p:spPr bwMode="auto">
            <a:xfrm>
              <a:off x="4830" y="2084"/>
              <a:ext cx="363" cy="30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03 w 21600"/>
                <a:gd name="T13" fmla="*/ 3992 h 21600"/>
                <a:gd name="T14" fmla="*/ 17851 w 21600"/>
                <a:gd name="T15" fmla="*/ 1760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58" lon="1500000" rev="0"/>
              </a:camera>
              <a:lightRig rig="legacyFlat4" dir="b"/>
            </a:scene3d>
            <a:sp3d extrusionH="430200" prstMaterial="legacyMatte">
              <a:bevelT w="13500" h="13500" prst="angle"/>
              <a:bevelB w="13500" h="13500" prst="angle"/>
              <a:extrusionClr>
                <a:srgbClr val="C0C0C0"/>
              </a:extrusionClr>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ja-JP" altLang="en-US" sz="1477"/>
            </a:p>
          </p:txBody>
        </p:sp>
        <p:sp>
          <p:nvSpPr>
            <p:cNvPr id="93" name="AutoShape 19"/>
            <p:cNvSpPr>
              <a:spLocks noEditPoints="1" noChangeArrowheads="1"/>
            </p:cNvSpPr>
            <p:nvPr/>
          </p:nvSpPr>
          <p:spPr bwMode="auto">
            <a:xfrm>
              <a:off x="5057" y="2205"/>
              <a:ext cx="404" cy="3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4 w 21600"/>
                <a:gd name="T13" fmla="*/ 3974 h 21600"/>
                <a:gd name="T14" fmla="*/ 17857 w 21600"/>
                <a:gd name="T15" fmla="*/ 17626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FF00FF"/>
            </a:solidFill>
            <a:ln w="9525">
              <a:round/>
              <a:headEnd/>
              <a:tailEnd/>
            </a:ln>
            <a:effectLst/>
            <a:scene3d>
              <a:camera prst="legacyPerspectiveFront">
                <a:rot lat="20099958" lon="1500000" rev="0"/>
              </a:camera>
              <a:lightRig rig="legacyFlat4" dir="b"/>
            </a:scene3d>
            <a:sp3d extrusionH="430200" prstMaterial="legacyMatte">
              <a:bevelT w="13500" h="13500" prst="angle"/>
              <a:bevelB w="13500" h="13500" prst="angle"/>
              <a:extrusionClr>
                <a:srgbClr val="FF00FF"/>
              </a:extrusionClr>
              <a:contourClr>
                <a:srgbClr val="FF00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ja-JP" altLang="en-US" sz="1477"/>
            </a:p>
          </p:txBody>
        </p:sp>
        <p:pic>
          <p:nvPicPr>
            <p:cNvPr id="94" name="Picture 20" descr="MC900428967[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5" y="2205"/>
              <a:ext cx="8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フリーフォーム 94"/>
          <p:cNvSpPr/>
          <p:nvPr/>
        </p:nvSpPr>
        <p:spPr>
          <a:xfrm>
            <a:off x="314556" y="3384220"/>
            <a:ext cx="8302869" cy="155331"/>
          </a:xfrm>
          <a:custGeom>
            <a:avLst/>
            <a:gdLst>
              <a:gd name="connsiteX0" fmla="*/ 0 w 8462865"/>
              <a:gd name="connsiteY0" fmla="*/ 262452 h 337492"/>
              <a:gd name="connsiteX1" fmla="*/ 93306 w 8462865"/>
              <a:gd name="connsiteY1" fmla="*/ 281113 h 337492"/>
              <a:gd name="connsiteX2" fmla="*/ 121298 w 8462865"/>
              <a:gd name="connsiteY2" fmla="*/ 290443 h 337492"/>
              <a:gd name="connsiteX3" fmla="*/ 205273 w 8462865"/>
              <a:gd name="connsiteY3" fmla="*/ 299774 h 337492"/>
              <a:gd name="connsiteX4" fmla="*/ 233265 w 8462865"/>
              <a:gd name="connsiteY4" fmla="*/ 309105 h 337492"/>
              <a:gd name="connsiteX5" fmla="*/ 270588 w 8462865"/>
              <a:gd name="connsiteY5" fmla="*/ 327766 h 337492"/>
              <a:gd name="connsiteX6" fmla="*/ 401216 w 8462865"/>
              <a:gd name="connsiteY6" fmla="*/ 337096 h 337492"/>
              <a:gd name="connsiteX7" fmla="*/ 606490 w 8462865"/>
              <a:gd name="connsiteY7" fmla="*/ 327766 h 337492"/>
              <a:gd name="connsiteX8" fmla="*/ 643812 w 8462865"/>
              <a:gd name="connsiteY8" fmla="*/ 309105 h 337492"/>
              <a:gd name="connsiteX9" fmla="*/ 671804 w 8462865"/>
              <a:gd name="connsiteY9" fmla="*/ 299774 h 337492"/>
              <a:gd name="connsiteX10" fmla="*/ 699796 w 8462865"/>
              <a:gd name="connsiteY10" fmla="*/ 281113 h 337492"/>
              <a:gd name="connsiteX11" fmla="*/ 783771 w 8462865"/>
              <a:gd name="connsiteY11" fmla="*/ 262452 h 337492"/>
              <a:gd name="connsiteX12" fmla="*/ 811763 w 8462865"/>
              <a:gd name="connsiteY12" fmla="*/ 253121 h 337492"/>
              <a:gd name="connsiteX13" fmla="*/ 1110343 w 8462865"/>
              <a:gd name="connsiteY13" fmla="*/ 290443 h 337492"/>
              <a:gd name="connsiteX14" fmla="*/ 1184988 w 8462865"/>
              <a:gd name="connsiteY14" fmla="*/ 318435 h 337492"/>
              <a:gd name="connsiteX15" fmla="*/ 1231641 w 8462865"/>
              <a:gd name="connsiteY15" fmla="*/ 327766 h 337492"/>
              <a:gd name="connsiteX16" fmla="*/ 1259632 w 8462865"/>
              <a:gd name="connsiteY16" fmla="*/ 337096 h 337492"/>
              <a:gd name="connsiteX17" fmla="*/ 1698171 w 8462865"/>
              <a:gd name="connsiteY17" fmla="*/ 318435 h 337492"/>
              <a:gd name="connsiteX18" fmla="*/ 1735494 w 8462865"/>
              <a:gd name="connsiteY18" fmla="*/ 309105 h 337492"/>
              <a:gd name="connsiteX19" fmla="*/ 2146041 w 8462865"/>
              <a:gd name="connsiteY19" fmla="*/ 318435 h 337492"/>
              <a:gd name="connsiteX20" fmla="*/ 2304661 w 8462865"/>
              <a:gd name="connsiteY20" fmla="*/ 337096 h 337492"/>
              <a:gd name="connsiteX21" fmla="*/ 2584579 w 8462865"/>
              <a:gd name="connsiteY21" fmla="*/ 327766 h 337492"/>
              <a:gd name="connsiteX22" fmla="*/ 2621902 w 8462865"/>
              <a:gd name="connsiteY22" fmla="*/ 318435 h 337492"/>
              <a:gd name="connsiteX23" fmla="*/ 2789853 w 8462865"/>
              <a:gd name="connsiteY23" fmla="*/ 299774 h 337492"/>
              <a:gd name="connsiteX24" fmla="*/ 3079102 w 8462865"/>
              <a:gd name="connsiteY24" fmla="*/ 281113 h 337492"/>
              <a:gd name="connsiteX25" fmla="*/ 3181739 w 8462865"/>
              <a:gd name="connsiteY25" fmla="*/ 262452 h 337492"/>
              <a:gd name="connsiteX26" fmla="*/ 3433665 w 8462865"/>
              <a:gd name="connsiteY26" fmla="*/ 271782 h 337492"/>
              <a:gd name="connsiteX27" fmla="*/ 3461657 w 8462865"/>
              <a:gd name="connsiteY27" fmla="*/ 281113 h 337492"/>
              <a:gd name="connsiteX28" fmla="*/ 3601616 w 8462865"/>
              <a:gd name="connsiteY28" fmla="*/ 299774 h 337492"/>
              <a:gd name="connsiteX29" fmla="*/ 3704253 w 8462865"/>
              <a:gd name="connsiteY29" fmla="*/ 318435 h 337492"/>
              <a:gd name="connsiteX30" fmla="*/ 4040155 w 8462865"/>
              <a:gd name="connsiteY30" fmla="*/ 309105 h 337492"/>
              <a:gd name="connsiteX31" fmla="*/ 4068147 w 8462865"/>
              <a:gd name="connsiteY31" fmla="*/ 299774 h 337492"/>
              <a:gd name="connsiteX32" fmla="*/ 4170783 w 8462865"/>
              <a:gd name="connsiteY32" fmla="*/ 281113 h 337492"/>
              <a:gd name="connsiteX33" fmla="*/ 4245428 w 8462865"/>
              <a:gd name="connsiteY33" fmla="*/ 262452 h 337492"/>
              <a:gd name="connsiteX34" fmla="*/ 4282751 w 8462865"/>
              <a:gd name="connsiteY34" fmla="*/ 253121 h 337492"/>
              <a:gd name="connsiteX35" fmla="*/ 4329404 w 8462865"/>
              <a:gd name="connsiteY35" fmla="*/ 243790 h 337492"/>
              <a:gd name="connsiteX36" fmla="*/ 4404049 w 8462865"/>
              <a:gd name="connsiteY36" fmla="*/ 225129 h 337492"/>
              <a:gd name="connsiteX37" fmla="*/ 4432041 w 8462865"/>
              <a:gd name="connsiteY37" fmla="*/ 215799 h 337492"/>
              <a:gd name="connsiteX38" fmla="*/ 4506686 w 8462865"/>
              <a:gd name="connsiteY38" fmla="*/ 206468 h 337492"/>
              <a:gd name="connsiteX39" fmla="*/ 5598367 w 8462865"/>
              <a:gd name="connsiteY39" fmla="*/ 215799 h 337492"/>
              <a:gd name="connsiteX40" fmla="*/ 5645020 w 8462865"/>
              <a:gd name="connsiteY40" fmla="*/ 234460 h 337492"/>
              <a:gd name="connsiteX41" fmla="*/ 5673012 w 8462865"/>
              <a:gd name="connsiteY41" fmla="*/ 243790 h 337492"/>
              <a:gd name="connsiteX42" fmla="*/ 5710334 w 8462865"/>
              <a:gd name="connsiteY42" fmla="*/ 253121 h 337492"/>
              <a:gd name="connsiteX43" fmla="*/ 5766318 w 8462865"/>
              <a:gd name="connsiteY43" fmla="*/ 281113 h 337492"/>
              <a:gd name="connsiteX44" fmla="*/ 5896947 w 8462865"/>
              <a:gd name="connsiteY44" fmla="*/ 299774 h 337492"/>
              <a:gd name="connsiteX45" fmla="*/ 5971592 w 8462865"/>
              <a:gd name="connsiteY45" fmla="*/ 318435 h 337492"/>
              <a:gd name="connsiteX46" fmla="*/ 6008914 w 8462865"/>
              <a:gd name="connsiteY46" fmla="*/ 327766 h 337492"/>
              <a:gd name="connsiteX47" fmla="*/ 6092890 w 8462865"/>
              <a:gd name="connsiteY47" fmla="*/ 337096 h 337492"/>
              <a:gd name="connsiteX48" fmla="*/ 6876661 w 8462865"/>
              <a:gd name="connsiteY48" fmla="*/ 327766 h 337492"/>
              <a:gd name="connsiteX49" fmla="*/ 6913983 w 8462865"/>
              <a:gd name="connsiteY49" fmla="*/ 309105 h 337492"/>
              <a:gd name="connsiteX50" fmla="*/ 6988628 w 8462865"/>
              <a:gd name="connsiteY50" fmla="*/ 271782 h 337492"/>
              <a:gd name="connsiteX51" fmla="*/ 7016620 w 8462865"/>
              <a:gd name="connsiteY51" fmla="*/ 262452 h 337492"/>
              <a:gd name="connsiteX52" fmla="*/ 7053943 w 8462865"/>
              <a:gd name="connsiteY52" fmla="*/ 243790 h 337492"/>
              <a:gd name="connsiteX53" fmla="*/ 7119257 w 8462865"/>
              <a:gd name="connsiteY53" fmla="*/ 225129 h 337492"/>
              <a:gd name="connsiteX54" fmla="*/ 7203232 w 8462865"/>
              <a:gd name="connsiteY54" fmla="*/ 187807 h 337492"/>
              <a:gd name="connsiteX55" fmla="*/ 7259216 w 8462865"/>
              <a:gd name="connsiteY55" fmla="*/ 150484 h 337492"/>
              <a:gd name="connsiteX56" fmla="*/ 7324530 w 8462865"/>
              <a:gd name="connsiteY56" fmla="*/ 141154 h 337492"/>
              <a:gd name="connsiteX57" fmla="*/ 7707086 w 8462865"/>
              <a:gd name="connsiteY57" fmla="*/ 131823 h 337492"/>
              <a:gd name="connsiteX58" fmla="*/ 7977673 w 8462865"/>
              <a:gd name="connsiteY58" fmla="*/ 113162 h 337492"/>
              <a:gd name="connsiteX59" fmla="*/ 8042988 w 8462865"/>
              <a:gd name="connsiteY59" fmla="*/ 94501 h 337492"/>
              <a:gd name="connsiteX60" fmla="*/ 8070979 w 8462865"/>
              <a:gd name="connsiteY60" fmla="*/ 75839 h 337492"/>
              <a:gd name="connsiteX61" fmla="*/ 8098971 w 8462865"/>
              <a:gd name="connsiteY61" fmla="*/ 66509 h 337492"/>
              <a:gd name="connsiteX62" fmla="*/ 8145624 w 8462865"/>
              <a:gd name="connsiteY62" fmla="*/ 47848 h 337492"/>
              <a:gd name="connsiteX63" fmla="*/ 8220269 w 8462865"/>
              <a:gd name="connsiteY63" fmla="*/ 29186 h 337492"/>
              <a:gd name="connsiteX64" fmla="*/ 8248261 w 8462865"/>
              <a:gd name="connsiteY64" fmla="*/ 10525 h 337492"/>
              <a:gd name="connsiteX65" fmla="*/ 8369559 w 8462865"/>
              <a:gd name="connsiteY65" fmla="*/ 10525 h 337492"/>
              <a:gd name="connsiteX66" fmla="*/ 8434873 w 8462865"/>
              <a:gd name="connsiteY66" fmla="*/ 29186 h 337492"/>
              <a:gd name="connsiteX67" fmla="*/ 8462865 w 8462865"/>
              <a:gd name="connsiteY67" fmla="*/ 47848 h 3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462865" h="337492">
                <a:moveTo>
                  <a:pt x="0" y="262452"/>
                </a:moveTo>
                <a:cubicBezTo>
                  <a:pt x="31102" y="268672"/>
                  <a:pt x="62400" y="273981"/>
                  <a:pt x="93306" y="281113"/>
                </a:cubicBezTo>
                <a:cubicBezTo>
                  <a:pt x="102889" y="283325"/>
                  <a:pt x="111597" y="288826"/>
                  <a:pt x="121298" y="290443"/>
                </a:cubicBezTo>
                <a:cubicBezTo>
                  <a:pt x="149079" y="295073"/>
                  <a:pt x="177281" y="296664"/>
                  <a:pt x="205273" y="299774"/>
                </a:cubicBezTo>
                <a:cubicBezTo>
                  <a:pt x="214604" y="302884"/>
                  <a:pt x="224225" y="305231"/>
                  <a:pt x="233265" y="309105"/>
                </a:cubicBezTo>
                <a:cubicBezTo>
                  <a:pt x="246050" y="314584"/>
                  <a:pt x="256868" y="325479"/>
                  <a:pt x="270588" y="327766"/>
                </a:cubicBezTo>
                <a:cubicBezTo>
                  <a:pt x="313648" y="334942"/>
                  <a:pt x="357673" y="333986"/>
                  <a:pt x="401216" y="337096"/>
                </a:cubicBezTo>
                <a:cubicBezTo>
                  <a:pt x="469641" y="333986"/>
                  <a:pt x="538446" y="335617"/>
                  <a:pt x="606490" y="327766"/>
                </a:cubicBezTo>
                <a:cubicBezTo>
                  <a:pt x="620307" y="326172"/>
                  <a:pt x="631028" y="314584"/>
                  <a:pt x="643812" y="309105"/>
                </a:cubicBezTo>
                <a:cubicBezTo>
                  <a:pt x="652852" y="305231"/>
                  <a:pt x="663007" y="304173"/>
                  <a:pt x="671804" y="299774"/>
                </a:cubicBezTo>
                <a:cubicBezTo>
                  <a:pt x="681834" y="294759"/>
                  <a:pt x="689766" y="286128"/>
                  <a:pt x="699796" y="281113"/>
                </a:cubicBezTo>
                <a:cubicBezTo>
                  <a:pt x="722768" y="269627"/>
                  <a:pt x="762264" y="266036"/>
                  <a:pt x="783771" y="262452"/>
                </a:cubicBezTo>
                <a:cubicBezTo>
                  <a:pt x="793102" y="259342"/>
                  <a:pt x="801934" y="252770"/>
                  <a:pt x="811763" y="253121"/>
                </a:cubicBezTo>
                <a:cubicBezTo>
                  <a:pt x="952181" y="258136"/>
                  <a:pt x="1003529" y="254839"/>
                  <a:pt x="1110343" y="290443"/>
                </a:cubicBezTo>
                <a:cubicBezTo>
                  <a:pt x="1135553" y="298846"/>
                  <a:pt x="1159589" y="310620"/>
                  <a:pt x="1184988" y="318435"/>
                </a:cubicBezTo>
                <a:cubicBezTo>
                  <a:pt x="1200146" y="323099"/>
                  <a:pt x="1216256" y="323920"/>
                  <a:pt x="1231641" y="327766"/>
                </a:cubicBezTo>
                <a:cubicBezTo>
                  <a:pt x="1241182" y="330151"/>
                  <a:pt x="1250302" y="333986"/>
                  <a:pt x="1259632" y="337096"/>
                </a:cubicBezTo>
                <a:lnTo>
                  <a:pt x="1698171" y="318435"/>
                </a:lnTo>
                <a:cubicBezTo>
                  <a:pt x="1710973" y="317682"/>
                  <a:pt x="1722670" y="309105"/>
                  <a:pt x="1735494" y="309105"/>
                </a:cubicBezTo>
                <a:cubicBezTo>
                  <a:pt x="1872378" y="309105"/>
                  <a:pt x="2009192" y="315325"/>
                  <a:pt x="2146041" y="318435"/>
                </a:cubicBezTo>
                <a:cubicBezTo>
                  <a:pt x="2198914" y="324655"/>
                  <a:pt x="2251435" y="335963"/>
                  <a:pt x="2304661" y="337096"/>
                </a:cubicBezTo>
                <a:cubicBezTo>
                  <a:pt x="2397998" y="339082"/>
                  <a:pt x="2491382" y="333248"/>
                  <a:pt x="2584579" y="327766"/>
                </a:cubicBezTo>
                <a:cubicBezTo>
                  <a:pt x="2597381" y="327013"/>
                  <a:pt x="2609196" y="320168"/>
                  <a:pt x="2621902" y="318435"/>
                </a:cubicBezTo>
                <a:cubicBezTo>
                  <a:pt x="2677714" y="310824"/>
                  <a:pt x="2733642" y="303400"/>
                  <a:pt x="2789853" y="299774"/>
                </a:cubicBezTo>
                <a:lnTo>
                  <a:pt x="3079102" y="281113"/>
                </a:lnTo>
                <a:cubicBezTo>
                  <a:pt x="3111771" y="272945"/>
                  <a:pt x="3148300" y="262452"/>
                  <a:pt x="3181739" y="262452"/>
                </a:cubicBezTo>
                <a:cubicBezTo>
                  <a:pt x="3265772" y="262452"/>
                  <a:pt x="3349690" y="268672"/>
                  <a:pt x="3433665" y="271782"/>
                </a:cubicBezTo>
                <a:cubicBezTo>
                  <a:pt x="3442996" y="274892"/>
                  <a:pt x="3452013" y="279184"/>
                  <a:pt x="3461657" y="281113"/>
                </a:cubicBezTo>
                <a:cubicBezTo>
                  <a:pt x="3495538" y="287889"/>
                  <a:pt x="3569292" y="294670"/>
                  <a:pt x="3601616" y="299774"/>
                </a:cubicBezTo>
                <a:cubicBezTo>
                  <a:pt x="3635964" y="305197"/>
                  <a:pt x="3670041" y="312215"/>
                  <a:pt x="3704253" y="318435"/>
                </a:cubicBezTo>
                <a:cubicBezTo>
                  <a:pt x="3816220" y="315325"/>
                  <a:pt x="3928291" y="314842"/>
                  <a:pt x="4040155" y="309105"/>
                </a:cubicBezTo>
                <a:cubicBezTo>
                  <a:pt x="4049978" y="308601"/>
                  <a:pt x="4058530" y="301835"/>
                  <a:pt x="4068147" y="299774"/>
                </a:cubicBezTo>
                <a:cubicBezTo>
                  <a:pt x="4102148" y="292488"/>
                  <a:pt x="4136756" y="288277"/>
                  <a:pt x="4170783" y="281113"/>
                </a:cubicBezTo>
                <a:cubicBezTo>
                  <a:pt x="4195880" y="275829"/>
                  <a:pt x="4220546" y="268672"/>
                  <a:pt x="4245428" y="262452"/>
                </a:cubicBezTo>
                <a:cubicBezTo>
                  <a:pt x="4257869" y="259342"/>
                  <a:pt x="4270176" y="255636"/>
                  <a:pt x="4282751" y="253121"/>
                </a:cubicBezTo>
                <a:cubicBezTo>
                  <a:pt x="4298302" y="250011"/>
                  <a:pt x="4313951" y="247356"/>
                  <a:pt x="4329404" y="243790"/>
                </a:cubicBezTo>
                <a:cubicBezTo>
                  <a:pt x="4354395" y="238023"/>
                  <a:pt x="4379718" y="233239"/>
                  <a:pt x="4404049" y="225129"/>
                </a:cubicBezTo>
                <a:cubicBezTo>
                  <a:pt x="4413380" y="222019"/>
                  <a:pt x="4422364" y="217558"/>
                  <a:pt x="4432041" y="215799"/>
                </a:cubicBezTo>
                <a:cubicBezTo>
                  <a:pt x="4456712" y="211313"/>
                  <a:pt x="4481804" y="209578"/>
                  <a:pt x="4506686" y="206468"/>
                </a:cubicBezTo>
                <a:lnTo>
                  <a:pt x="5598367" y="215799"/>
                </a:lnTo>
                <a:cubicBezTo>
                  <a:pt x="5615111" y="216211"/>
                  <a:pt x="5629337" y="228579"/>
                  <a:pt x="5645020" y="234460"/>
                </a:cubicBezTo>
                <a:cubicBezTo>
                  <a:pt x="5654229" y="237913"/>
                  <a:pt x="5663555" y="241088"/>
                  <a:pt x="5673012" y="243790"/>
                </a:cubicBezTo>
                <a:cubicBezTo>
                  <a:pt x="5685342" y="247313"/>
                  <a:pt x="5698428" y="248358"/>
                  <a:pt x="5710334" y="253121"/>
                </a:cubicBezTo>
                <a:cubicBezTo>
                  <a:pt x="5729706" y="260870"/>
                  <a:pt x="5746077" y="276053"/>
                  <a:pt x="5766318" y="281113"/>
                </a:cubicBezTo>
                <a:cubicBezTo>
                  <a:pt x="5808990" y="291781"/>
                  <a:pt x="5854275" y="289106"/>
                  <a:pt x="5896947" y="299774"/>
                </a:cubicBezTo>
                <a:lnTo>
                  <a:pt x="5971592" y="318435"/>
                </a:lnTo>
                <a:cubicBezTo>
                  <a:pt x="5984033" y="321545"/>
                  <a:pt x="5996169" y="326350"/>
                  <a:pt x="6008914" y="327766"/>
                </a:cubicBezTo>
                <a:lnTo>
                  <a:pt x="6092890" y="337096"/>
                </a:lnTo>
                <a:cubicBezTo>
                  <a:pt x="6354147" y="333986"/>
                  <a:pt x="6615537" y="336668"/>
                  <a:pt x="6876661" y="327766"/>
                </a:cubicBezTo>
                <a:cubicBezTo>
                  <a:pt x="6890562" y="327292"/>
                  <a:pt x="6901199" y="314584"/>
                  <a:pt x="6913983" y="309105"/>
                </a:cubicBezTo>
                <a:cubicBezTo>
                  <a:pt x="7061283" y="245976"/>
                  <a:pt x="6745274" y="393458"/>
                  <a:pt x="6988628" y="271782"/>
                </a:cubicBezTo>
                <a:cubicBezTo>
                  <a:pt x="6997425" y="267384"/>
                  <a:pt x="7007580" y="266326"/>
                  <a:pt x="7016620" y="262452"/>
                </a:cubicBezTo>
                <a:cubicBezTo>
                  <a:pt x="7029405" y="256973"/>
                  <a:pt x="7041158" y="249269"/>
                  <a:pt x="7053943" y="243790"/>
                </a:cubicBezTo>
                <a:cubicBezTo>
                  <a:pt x="7072679" y="235760"/>
                  <a:pt x="7100324" y="229862"/>
                  <a:pt x="7119257" y="225129"/>
                </a:cubicBezTo>
                <a:cubicBezTo>
                  <a:pt x="7176669" y="167717"/>
                  <a:pt x="7111232" y="222307"/>
                  <a:pt x="7203232" y="187807"/>
                </a:cubicBezTo>
                <a:cubicBezTo>
                  <a:pt x="7342351" y="135637"/>
                  <a:pt x="7039126" y="210507"/>
                  <a:pt x="7259216" y="150484"/>
                </a:cubicBezTo>
                <a:cubicBezTo>
                  <a:pt x="7280433" y="144698"/>
                  <a:pt x="7302557" y="142070"/>
                  <a:pt x="7324530" y="141154"/>
                </a:cubicBezTo>
                <a:cubicBezTo>
                  <a:pt x="7451976" y="135844"/>
                  <a:pt x="7579567" y="134933"/>
                  <a:pt x="7707086" y="131823"/>
                </a:cubicBezTo>
                <a:cubicBezTo>
                  <a:pt x="7815093" y="95818"/>
                  <a:pt x="7698551" y="131770"/>
                  <a:pt x="7977673" y="113162"/>
                </a:cubicBezTo>
                <a:cubicBezTo>
                  <a:pt x="7992314" y="112186"/>
                  <a:pt x="8027544" y="99649"/>
                  <a:pt x="8042988" y="94501"/>
                </a:cubicBezTo>
                <a:cubicBezTo>
                  <a:pt x="8052318" y="88280"/>
                  <a:pt x="8060949" y="80854"/>
                  <a:pt x="8070979" y="75839"/>
                </a:cubicBezTo>
                <a:cubicBezTo>
                  <a:pt x="8079776" y="71440"/>
                  <a:pt x="8089762" y="69962"/>
                  <a:pt x="8098971" y="66509"/>
                </a:cubicBezTo>
                <a:cubicBezTo>
                  <a:pt x="8114654" y="60628"/>
                  <a:pt x="8129616" y="52774"/>
                  <a:pt x="8145624" y="47848"/>
                </a:cubicBezTo>
                <a:cubicBezTo>
                  <a:pt x="8170137" y="40305"/>
                  <a:pt x="8220269" y="29186"/>
                  <a:pt x="8220269" y="29186"/>
                </a:cubicBezTo>
                <a:cubicBezTo>
                  <a:pt x="8229600" y="22966"/>
                  <a:pt x="8238231" y="15540"/>
                  <a:pt x="8248261" y="10525"/>
                </a:cubicBezTo>
                <a:cubicBezTo>
                  <a:pt x="8289895" y="-10292"/>
                  <a:pt x="8317350" y="5304"/>
                  <a:pt x="8369559" y="10525"/>
                </a:cubicBezTo>
                <a:cubicBezTo>
                  <a:pt x="8381510" y="13513"/>
                  <a:pt x="8421492" y="22496"/>
                  <a:pt x="8434873" y="29186"/>
                </a:cubicBezTo>
                <a:cubicBezTo>
                  <a:pt x="8444903" y="34201"/>
                  <a:pt x="8462865" y="47848"/>
                  <a:pt x="8462865" y="47848"/>
                </a:cubicBezTo>
              </a:path>
            </a:pathLst>
          </a:cu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a:p>
        </p:txBody>
      </p:sp>
      <p:pic>
        <p:nvPicPr>
          <p:cNvPr id="96" name="Picture 98" descr="C:\Users\kmtbr\AppData\Local\Microsoft\Windows\Temporary Internet Files\Content.IE5\TDKQSTOD\tesuri[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2736" y="3658804"/>
            <a:ext cx="1201615" cy="17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9" descr="C:\Users\kmtbr\AppData\Local\Microsoft\Windows\Temporary Internet Files\Content.IE5\E9LGYAG0\gi01a2014021212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796" y="1230666"/>
            <a:ext cx="1125415" cy="154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10"/>
          <p:cNvSpPr txBox="1">
            <a:spLocks noChangeArrowheads="1"/>
          </p:cNvSpPr>
          <p:nvPr/>
        </p:nvSpPr>
        <p:spPr bwMode="auto">
          <a:xfrm>
            <a:off x="283311" y="2883896"/>
            <a:ext cx="24574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信号間違い</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12"/>
          <p:cNvSpPr txBox="1">
            <a:spLocks noChangeArrowheads="1"/>
          </p:cNvSpPr>
          <p:nvPr/>
        </p:nvSpPr>
        <p:spPr bwMode="auto">
          <a:xfrm>
            <a:off x="3282327" y="6461243"/>
            <a:ext cx="5784441" cy="291170"/>
          </a:xfrm>
          <a:prstGeom prst="rect">
            <a:avLst/>
          </a:prstGeom>
          <a:noFill/>
          <a:ln w="9525">
            <a:noFill/>
            <a:miter lim="800000"/>
            <a:headEnd/>
            <a:tailEnd/>
          </a:ln>
        </p:spPr>
        <p:txBody>
          <a:bodyPr wrap="square">
            <a:spAutoFit/>
          </a:bodyPr>
          <a:lstStyle/>
          <a:p>
            <a:r>
              <a:rPr lang="ja-JP" altLang="en-US" sz="1292"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出典：早稲田大学　工学博士　小松原　明哲　教授による講義資料より引用</a:t>
            </a:r>
          </a:p>
        </p:txBody>
      </p:sp>
      <p:sp>
        <p:nvSpPr>
          <p:cNvPr id="195" name="Text Box 15"/>
          <p:cNvSpPr txBox="1">
            <a:spLocks noChangeArrowheads="1"/>
          </p:cNvSpPr>
          <p:nvPr/>
        </p:nvSpPr>
        <p:spPr bwMode="auto">
          <a:xfrm>
            <a:off x="330937" y="5868995"/>
            <a:ext cx="862671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buFontTx/>
              <a:buNone/>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「にくい」、「やすい」ことを無くしていくことがエラーの減少につながる。</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18</a:t>
            </a:fld>
            <a:endParaRPr lang="en-US" altLang="ja-JP"/>
          </a:p>
        </p:txBody>
      </p:sp>
    </p:spTree>
    <p:extLst>
      <p:ext uri="{BB962C8B-B14F-4D97-AF65-F5344CB8AC3E}">
        <p14:creationId xmlns:p14="http://schemas.microsoft.com/office/powerpoint/2010/main" val="1171655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68" y="188640"/>
            <a:ext cx="7740352" cy="476250"/>
          </a:xfrm>
        </p:spPr>
        <p:txBody>
          <a:bodyPr/>
          <a:lstStyle/>
          <a:p>
            <a:r>
              <a:rPr lang="ja-JP" altLang="en-US" sz="3200" b="1" dirty="0"/>
              <a:t>狭義のヒューマンエラーのまとめ</a:t>
            </a:r>
            <a:endParaRPr kumimoji="1" lang="ja-JP" altLang="en-US" sz="3200" b="1" dirty="0"/>
          </a:p>
        </p:txBody>
      </p:sp>
      <p:sp>
        <p:nvSpPr>
          <p:cNvPr id="4" name="Text Box 3"/>
          <p:cNvSpPr txBox="1">
            <a:spLocks noChangeArrowheads="1"/>
          </p:cNvSpPr>
          <p:nvPr/>
        </p:nvSpPr>
        <p:spPr bwMode="auto">
          <a:xfrm>
            <a:off x="43965" y="1187345"/>
            <a:ext cx="9143999" cy="490134"/>
          </a:xfrm>
          <a:prstGeom prst="rect">
            <a:avLst/>
          </a:prstGeom>
          <a:noFill/>
          <a:ln w="9525">
            <a:noFill/>
            <a:miter lim="800000"/>
            <a:headEnd/>
            <a:tailEnd/>
          </a:ln>
        </p:spPr>
        <p:txBody>
          <a:bodyPr wrap="square">
            <a:spAutoFit/>
          </a:bodyPr>
          <a:lstStyle/>
          <a:p>
            <a:pPr>
              <a:defRPr/>
            </a:pPr>
            <a:r>
              <a:rPr lang="ja-JP" altLang="en-US" sz="258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何故、ヒューマンエラーが発生？・・・</a:t>
            </a:r>
            <a:r>
              <a:rPr lang="ja-JP" altLang="en-US" sz="2585" b="1" u="dbl"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単に個人の責任ではない！！</a:t>
            </a:r>
          </a:p>
        </p:txBody>
      </p:sp>
      <p:sp>
        <p:nvSpPr>
          <p:cNvPr id="5" name="Text Box 4"/>
          <p:cNvSpPr txBox="1">
            <a:spLocks noChangeArrowheads="1"/>
          </p:cNvSpPr>
          <p:nvPr/>
        </p:nvSpPr>
        <p:spPr bwMode="auto">
          <a:xfrm>
            <a:off x="252050" y="1833199"/>
            <a:ext cx="8727831" cy="3235181"/>
          </a:xfrm>
          <a:prstGeom prst="rect">
            <a:avLst/>
          </a:prstGeom>
          <a:noFill/>
          <a:ln w="9525">
            <a:solidFill>
              <a:schemeClr val="tx1"/>
            </a:solidFill>
            <a:miter lim="800000"/>
            <a:headEnd/>
            <a:tailEnd/>
          </a:ln>
          <a:effectLst/>
        </p:spPr>
        <p:txBody>
          <a:bodyPr>
            <a:spAutoFit/>
          </a:bodyPr>
          <a:lstStyle/>
          <a:p>
            <a:pPr>
              <a:defRPr/>
            </a:pP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＜発生しやすいヒューマンエラー＞</a:t>
            </a:r>
            <a:endPar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58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知覚　　　　見間違い、聞き違い</a:t>
            </a:r>
            <a:endParaRPr lang="en-US" altLang="ja-JP"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判断　　　　思いこみ、短絡的発想、楽観視</a:t>
            </a:r>
            <a:endParaRPr lang="en-US" altLang="ja-JP"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行動　　　　うっかり（・・・してしまう、・・・・しそこねる）</a:t>
            </a:r>
            <a:endParaRPr lang="en-US" altLang="ja-JP"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注意　　　　見落とす、一点集中、集中力欠如、聞き逃す</a:t>
            </a:r>
            <a:endParaRPr lang="en-US" altLang="ja-JP"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　記憶　　　　記憶違い、忘却</a:t>
            </a:r>
            <a:endParaRPr lang="en-US" altLang="ja-JP" sz="221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10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58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人間の能力の限界を超えるもの</a:t>
            </a:r>
            <a:r>
              <a:rPr lang="ja-JP" altLang="en-US"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endParaRPr lang="en-US" altLang="ja-JP"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58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人間の特性に反するもの</a:t>
            </a:r>
            <a:r>
              <a:rPr lang="ja-JP" altLang="en-US" sz="258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endParaRPr lang="en-US" altLang="ja-JP" sz="1108"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a:spLocks noChangeArrowheads="1"/>
          </p:cNvSpPr>
          <p:nvPr/>
        </p:nvSpPr>
        <p:spPr bwMode="auto">
          <a:xfrm>
            <a:off x="252050" y="5233531"/>
            <a:ext cx="8442080" cy="1389611"/>
          </a:xfrm>
          <a:prstGeom prst="rect">
            <a:avLst/>
          </a:prstGeom>
          <a:noFill/>
          <a:ln w="9525">
            <a:noFill/>
            <a:miter lim="800000"/>
            <a:headEnd/>
            <a:tailEnd/>
          </a:ln>
        </p:spPr>
        <p:txBody>
          <a:bodyPr wrap="square">
            <a:spAutoFit/>
          </a:bodyPr>
          <a:lstStyle/>
          <a:p>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限界を超えるものは・・・ </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設備・手順　でカバー</a:t>
            </a:r>
            <a:endParaRPr lang="en-US"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b="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215"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設備の対策例：バックアイカメラ、</a:t>
            </a:r>
            <a:r>
              <a:rPr lang="en-US" altLang="ja-JP"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ASV</a:t>
            </a:r>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a:t>
            </a:r>
            <a:endParaRPr lang="en-US" altLang="ja-JP"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215"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手順の対策例：運転規制・休息義務、指差呼称　等</a:t>
            </a:r>
          </a:p>
        </p:txBody>
      </p:sp>
      <p:sp>
        <p:nvSpPr>
          <p:cNvPr id="7" name="四角形吹き出し 6"/>
          <p:cNvSpPr/>
          <p:nvPr/>
        </p:nvSpPr>
        <p:spPr>
          <a:xfrm>
            <a:off x="7308850" y="2390114"/>
            <a:ext cx="1552163" cy="1105356"/>
          </a:xfrm>
          <a:prstGeom prst="wedgeRectCallout">
            <a:avLst>
              <a:gd name="adj1" fmla="val -93714"/>
              <a:gd name="adj2" fmla="val 12017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見にくい</a:t>
            </a:r>
            <a:endParaRPr lang="en-US" altLang="ja-JP"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押しにくい</a:t>
            </a:r>
            <a:endParaRPr lang="en-US" altLang="ja-JP"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判りにくい</a:t>
            </a:r>
          </a:p>
        </p:txBody>
      </p:sp>
      <p:sp>
        <p:nvSpPr>
          <p:cNvPr id="8" name="四角形吹き出し 7"/>
          <p:cNvSpPr/>
          <p:nvPr/>
        </p:nvSpPr>
        <p:spPr>
          <a:xfrm>
            <a:off x="7169318" y="4534808"/>
            <a:ext cx="1810563" cy="900227"/>
          </a:xfrm>
          <a:prstGeom prst="wedgeRectCallout">
            <a:avLst>
              <a:gd name="adj1" fmla="val -119831"/>
              <a:gd name="adj2" fmla="val -155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間違いやすい</a:t>
            </a:r>
            <a:endParaRPr lang="en-US" altLang="ja-JP"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見落としやすい</a:t>
            </a:r>
            <a:endParaRPr lang="en-US" altLang="ja-JP" sz="18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19</a:t>
            </a:fld>
            <a:endParaRPr lang="en-US" altLang="ja-JP"/>
          </a:p>
        </p:txBody>
      </p:sp>
    </p:spTree>
    <p:extLst>
      <p:ext uri="{BB962C8B-B14F-4D97-AF65-F5344CB8AC3E}">
        <p14:creationId xmlns:p14="http://schemas.microsoft.com/office/powerpoint/2010/main" val="1217532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7740352" cy="476250"/>
          </a:xfrm>
        </p:spPr>
        <p:txBody>
          <a:bodyPr/>
          <a:lstStyle/>
          <a:p>
            <a:r>
              <a:rPr lang="ja-JP" altLang="en-US" sz="3600" b="1" dirty="0"/>
              <a:t>リスク感受性向上セミナーについて</a:t>
            </a:r>
            <a:endParaRPr kumimoji="1" lang="ja-JP" altLang="en-US" sz="3600" b="1" dirty="0"/>
          </a:p>
        </p:txBody>
      </p:sp>
      <p:sp>
        <p:nvSpPr>
          <p:cNvPr id="4" name="Rectangle 3"/>
          <p:cNvSpPr>
            <a:spLocks noChangeArrowheads="1"/>
          </p:cNvSpPr>
          <p:nvPr/>
        </p:nvSpPr>
        <p:spPr bwMode="auto">
          <a:xfrm>
            <a:off x="-144524" y="825227"/>
            <a:ext cx="10045116" cy="3970318"/>
          </a:xfrm>
          <a:prstGeom prst="rect">
            <a:avLst/>
          </a:prstGeom>
          <a:noFill/>
          <a:ln w="9525">
            <a:noFill/>
            <a:miter lim="800000"/>
            <a:headEnd/>
            <a:tailEnd/>
          </a:ln>
        </p:spPr>
        <p:txBody>
          <a:bodyPr wrap="square" anchor="ctr">
            <a:spAutoFit/>
          </a:bodyPr>
          <a:lstStyle/>
          <a:p>
            <a:pPr eaLnBrk="0" hangingPunct="0">
              <a:defRPr/>
            </a:pP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marL="422031" indent="-422031" eaLnBrk="0" hangingPunct="0">
              <a:defRPr/>
            </a:pP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＜対象者＞</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marL="422031" indent="-422031" eaLnBrk="0" hangingPunct="0">
              <a:defRPr/>
            </a:pP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中間管理職（営業所長、運行管理者　等）</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marL="422031" indent="-422031" eaLnBrk="0" hangingPunct="0">
              <a:defRPr/>
            </a:pP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marL="422031" indent="-422031" eaLnBrk="0" hangingPunct="0">
              <a:defRPr/>
            </a:pP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＜目的＞</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marL="422031" indent="-422031" eaLnBrk="0" hangingPunct="0">
              <a:defRPr/>
            </a:pP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　 ① </a:t>
            </a:r>
            <a:r>
              <a:rPr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ヒューマンエラー</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の理解</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3600" b="1" dirty="0">
                <a:latin typeface="Meiryo UI" panose="020B0604030504040204" pitchFamily="50" charset="-128"/>
                <a:ea typeface="Meiryo UI" panose="020B0604030504040204" pitchFamily="50" charset="-128"/>
                <a:cs typeface="Meiryo UI" panose="020B0604030504040204" pitchFamily="50" charset="-128"/>
              </a:rPr>
              <a:t>　 ② </a:t>
            </a:r>
            <a:r>
              <a:rPr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気づく力（リスク感受性）</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の向上　　　</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3"/>
          <p:cNvSpPr>
            <a:spLocks noChangeArrowheads="1"/>
          </p:cNvSpPr>
          <p:nvPr/>
        </p:nvSpPr>
        <p:spPr bwMode="auto">
          <a:xfrm>
            <a:off x="269615" y="5301208"/>
            <a:ext cx="8604770" cy="1077218"/>
          </a:xfrm>
          <a:prstGeom prst="rect">
            <a:avLst/>
          </a:prstGeom>
          <a:noFill/>
          <a:ln w="9525">
            <a:noFill/>
            <a:miter lim="800000"/>
            <a:headEnd/>
            <a:tailEnd/>
          </a:ln>
        </p:spPr>
        <p:txBody>
          <a:bodyPr wrap="square" anchor="ctr">
            <a:spAutoFit/>
          </a:bodyPr>
          <a:lstStyle/>
          <a:p>
            <a:pPr eaLnBrk="0" hangingPunct="0">
              <a:defRPr/>
            </a:pP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本セミナーで、中間管理職のリスク感受性を高め、</a:t>
            </a:r>
            <a:endParaRPr lang="en-US" altLang="ja-JP" sz="3200" b="1" dirty="0">
              <a:latin typeface="Meiryo UI" panose="020B0604030504040204" pitchFamily="50" charset="-128"/>
              <a:ea typeface="Meiryo UI" panose="020B0604030504040204" pitchFamily="50" charset="-128"/>
              <a:cs typeface="Meiryo UI" panose="020B0604030504040204" pitchFamily="50" charset="-128"/>
            </a:endParaRPr>
          </a:p>
          <a:p>
            <a:pPr eaLnBrk="0" hangingPunct="0">
              <a:defRPr/>
            </a:pP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より安全な現場環境を造ることにお役立てください。</a:t>
            </a:r>
            <a:endParaRPr lang="en-US" altLang="ja-JP"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2</a:t>
            </a:fld>
            <a:endParaRPr lang="en-US" altLang="ja-JP"/>
          </a:p>
        </p:txBody>
      </p:sp>
    </p:spTree>
    <p:extLst>
      <p:ext uri="{BB962C8B-B14F-4D97-AF65-F5344CB8AC3E}">
        <p14:creationId xmlns:p14="http://schemas.microsoft.com/office/powerpoint/2010/main" val="2778910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60648"/>
            <a:ext cx="7740352" cy="476250"/>
          </a:xfrm>
        </p:spPr>
        <p:txBody>
          <a:bodyPr/>
          <a:lstStyle/>
          <a:p>
            <a:r>
              <a:rPr lang="zh-TW" altLang="en-US" sz="3200" b="1" dirty="0"/>
              <a:t>不安全行動</a:t>
            </a:r>
            <a:r>
              <a:rPr lang="ja-JP" altLang="en-US" sz="3200" b="1" dirty="0"/>
              <a:t>とは</a:t>
            </a:r>
            <a:endParaRPr kumimoji="1" lang="ja-JP" altLang="en-US" sz="3200" b="1" dirty="0"/>
          </a:p>
        </p:txBody>
      </p:sp>
      <p:pic>
        <p:nvPicPr>
          <p:cNvPr id="4" name="図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8539" y="1192412"/>
            <a:ext cx="7781893" cy="2524620"/>
          </a:xfrm>
          <a:prstGeom prst="rect">
            <a:avLst/>
          </a:prstGeom>
          <a:effectLst>
            <a:outerShdw sx="1000" sy="1000" algn="ctr" rotWithShape="0">
              <a:srgbClr val="000000"/>
            </a:outerShdw>
          </a:effectLst>
        </p:spPr>
      </p:pic>
      <p:sp>
        <p:nvSpPr>
          <p:cNvPr id="5" name="テキスト ボックス 4"/>
          <p:cNvSpPr txBox="1"/>
          <p:nvPr/>
        </p:nvSpPr>
        <p:spPr>
          <a:xfrm>
            <a:off x="0" y="3841884"/>
            <a:ext cx="9144000" cy="523220"/>
          </a:xfrm>
          <a:prstGeom prst="rect">
            <a:avLst/>
          </a:prstGeom>
          <a:noFill/>
        </p:spPr>
        <p:txBody>
          <a:bodyPr wrap="square" rtlCol="0">
            <a:spAutoFit/>
          </a:bodyPr>
          <a:lstStyle/>
          <a:p>
            <a:pPr algn="ct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皆さんしっかり止まってますか？？</a:t>
            </a:r>
          </a:p>
        </p:txBody>
      </p:sp>
      <p:sp>
        <p:nvSpPr>
          <p:cNvPr id="6" name="テキスト ボックス 5"/>
          <p:cNvSpPr txBox="1"/>
          <p:nvPr/>
        </p:nvSpPr>
        <p:spPr>
          <a:xfrm>
            <a:off x="323528" y="4437112"/>
            <a:ext cx="8568952" cy="2308324"/>
          </a:xfrm>
          <a:prstGeom prst="rect">
            <a:avLst/>
          </a:prstGeom>
          <a:noFill/>
          <a:ln>
            <a:solidFill>
              <a:schemeClr val="tx1"/>
            </a:solidFill>
          </a:ln>
        </p:spPr>
        <p:txBody>
          <a:bodyPr wrap="square" rtlCol="0">
            <a:spAutoFit/>
          </a:bodyPr>
          <a:lstStyle/>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一時停止は誰もが止まる必要性を認識しているけれど、</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「急いでいる」等の理由で</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一時停止しないドライバーを多く見かけます・・・</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このように、「意図的に決められた手順・操作・法令から逸脱する」</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ことを</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「不安全行動」</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と言います。</a:t>
            </a:r>
          </a:p>
        </p:txBody>
      </p:sp>
      <p:sp>
        <p:nvSpPr>
          <p:cNvPr id="3" name="スライド番号プレースホルダー 2"/>
          <p:cNvSpPr>
            <a:spLocks noGrp="1"/>
          </p:cNvSpPr>
          <p:nvPr>
            <p:ph type="sldNum" sz="quarter" idx="12"/>
          </p:nvPr>
        </p:nvSpPr>
        <p:spPr>
          <a:xfrm>
            <a:off x="7067872" y="6609886"/>
            <a:ext cx="2133600" cy="476250"/>
          </a:xfrm>
        </p:spPr>
        <p:txBody>
          <a:bodyPr/>
          <a:lstStyle/>
          <a:p>
            <a:pPr>
              <a:defRPr/>
            </a:pPr>
            <a:fld id="{651FC12D-27C1-4F31-90C9-A93D49E44687}" type="slidenum">
              <a:rPr lang="en-US" altLang="ja-JP" smtClean="0"/>
              <a:pPr>
                <a:defRPr/>
              </a:pPr>
              <a:t>20</a:t>
            </a:fld>
            <a:endParaRPr lang="en-US" altLang="ja-JP" dirty="0"/>
          </a:p>
        </p:txBody>
      </p:sp>
    </p:spTree>
    <p:extLst>
      <p:ext uri="{BB962C8B-B14F-4D97-AF65-F5344CB8AC3E}">
        <p14:creationId xmlns:p14="http://schemas.microsoft.com/office/powerpoint/2010/main" val="311163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 y="188640"/>
            <a:ext cx="8729414" cy="466547"/>
          </a:xfrm>
        </p:spPr>
        <p:txBody>
          <a:bodyPr/>
          <a:lstStyle/>
          <a:p>
            <a:r>
              <a:rPr lang="ja-JP" altLang="en-US" sz="2800" b="1" dirty="0"/>
              <a:t>不安全行動に対応した事例</a:t>
            </a:r>
            <a:r>
              <a:rPr lang="ja-JP" altLang="en-US" b="1" dirty="0"/>
              <a:t>（経営レベルの対策）</a:t>
            </a:r>
            <a:endParaRPr kumimoji="1" lang="ja-JP" altLang="en-US" b="1" dirty="0"/>
          </a:p>
        </p:txBody>
      </p:sp>
      <p:sp>
        <p:nvSpPr>
          <p:cNvPr id="4" name="コンテンツ プレースホルダ 2"/>
          <p:cNvSpPr>
            <a:spLocks noGrp="1"/>
          </p:cNvSpPr>
          <p:nvPr>
            <p:ph idx="1"/>
          </p:nvPr>
        </p:nvSpPr>
        <p:spPr>
          <a:xfrm>
            <a:off x="-61228" y="1124744"/>
            <a:ext cx="9376564" cy="1033443"/>
          </a:xfrm>
          <a:ln>
            <a:noFill/>
          </a:ln>
        </p:spPr>
        <p:txBody>
          <a:bodyPr>
            <a:noAutofit/>
          </a:bodyPr>
          <a:lstStyle/>
          <a:p>
            <a:pPr algn="ctr">
              <a:buFontTx/>
              <a:buNone/>
              <a:defRPr/>
            </a:pPr>
            <a:r>
              <a:rPr lang="ja-JP" altLang="en-US" sz="2400" dirty="0"/>
              <a:t>Ｍ社（配送トラック）は、過去５年分の事故から背景要因分析を実施し、</a:t>
            </a:r>
            <a:endParaRPr lang="en-US" altLang="ja-JP" sz="2400" dirty="0"/>
          </a:p>
          <a:p>
            <a:pPr algn="ctr">
              <a:buFontTx/>
              <a:buNone/>
              <a:defRPr/>
            </a:pPr>
            <a:r>
              <a:rPr lang="ja-JP" altLang="en-US" sz="2400" dirty="0"/>
              <a:t>事故の未然防止の観点から対策を実施</a:t>
            </a:r>
            <a:r>
              <a:rPr lang="ja-JP" altLang="en-US" sz="2000" dirty="0"/>
              <a:t>（</a:t>
            </a:r>
            <a:r>
              <a:rPr lang="ja-JP" altLang="en-US" sz="2000" b="1" dirty="0">
                <a:solidFill>
                  <a:srgbClr val="0000FF"/>
                </a:solidFill>
              </a:rPr>
              <a:t>年間事故</a:t>
            </a:r>
            <a:r>
              <a:rPr lang="en-US" altLang="ja-JP" sz="2000" b="1" dirty="0">
                <a:solidFill>
                  <a:srgbClr val="0000FF"/>
                </a:solidFill>
              </a:rPr>
              <a:t>:</a:t>
            </a:r>
            <a:r>
              <a:rPr lang="ja-JP" altLang="en-US" sz="2000" b="1" dirty="0">
                <a:solidFill>
                  <a:srgbClr val="0000FF"/>
                </a:solidFill>
              </a:rPr>
              <a:t>数十件 → 数件に減少</a:t>
            </a:r>
            <a:r>
              <a:rPr lang="ja-JP" altLang="en-US" sz="2000" dirty="0"/>
              <a:t>）</a:t>
            </a:r>
            <a:endParaRPr lang="en-US" altLang="ja-JP" sz="2000" dirty="0"/>
          </a:p>
          <a:p>
            <a:pPr algn="ctr">
              <a:buFontTx/>
              <a:buNone/>
              <a:defRPr/>
            </a:pPr>
            <a:endParaRPr lang="en-US" altLang="ja-JP" sz="1400" dirty="0"/>
          </a:p>
        </p:txBody>
      </p:sp>
      <p:sp>
        <p:nvSpPr>
          <p:cNvPr id="5" name="テキスト ボックス 4"/>
          <p:cNvSpPr txBox="1"/>
          <p:nvPr/>
        </p:nvSpPr>
        <p:spPr>
          <a:xfrm>
            <a:off x="1494706" y="6168771"/>
            <a:ext cx="6264696" cy="584775"/>
          </a:xfrm>
          <a:prstGeom prst="rect">
            <a:avLst/>
          </a:prstGeom>
          <a:solidFill>
            <a:schemeClr val="bg1"/>
          </a:solidFill>
          <a:ln w="3175">
            <a:noFill/>
          </a:ln>
        </p:spPr>
        <p:txBody>
          <a:bodyPr wrap="square" rtlCol="0">
            <a:spAutoFit/>
          </a:bodyPr>
          <a:lstStyle/>
          <a:p>
            <a:pPr algn="ct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「焦り」を生まない体制づくり</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21</a:t>
            </a:fld>
            <a:endParaRPr lang="en-US" altLang="ja-JP"/>
          </a:p>
        </p:txBody>
      </p:sp>
      <p:sp>
        <p:nvSpPr>
          <p:cNvPr id="6" name="コンテンツ プレースホルダ 2"/>
          <p:cNvSpPr txBox="1">
            <a:spLocks/>
          </p:cNvSpPr>
          <p:nvPr/>
        </p:nvSpPr>
        <p:spPr bwMode="auto">
          <a:xfrm>
            <a:off x="171869" y="2033485"/>
            <a:ext cx="8910370" cy="240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algn="ctr">
              <a:buFontTx/>
              <a:buNone/>
              <a:defRPr/>
            </a:pPr>
            <a:endParaRPr lang="en-US" altLang="ja-JP" sz="1200" kern="0" dirty="0"/>
          </a:p>
          <a:p>
            <a:pPr>
              <a:buFontTx/>
              <a:buNone/>
              <a:defRPr/>
            </a:pPr>
            <a:r>
              <a:rPr lang="ja-JP" altLang="en-US" sz="2600" b="1" kern="0" dirty="0"/>
              <a:t>○背景要因・・・</a:t>
            </a:r>
            <a:r>
              <a:rPr lang="ja-JP" altLang="en-US" sz="2600" b="1" u="sng" kern="0" dirty="0">
                <a:solidFill>
                  <a:srgbClr val="FF0000"/>
                </a:solidFill>
              </a:rPr>
              <a:t>急ぐために焦る。　疲れていても無理して仕事をする。</a:t>
            </a:r>
            <a:endParaRPr lang="en-US" altLang="ja-JP" sz="2600" b="1" u="sng" kern="0" dirty="0"/>
          </a:p>
          <a:p>
            <a:pPr marL="0" indent="0">
              <a:lnSpc>
                <a:spcPct val="120000"/>
              </a:lnSpc>
              <a:buNone/>
              <a:defRPr/>
            </a:pPr>
            <a:r>
              <a:rPr lang="ja-JP" altLang="en-US" sz="2000" kern="0" dirty="0"/>
              <a:t>　１．速度さえ控えめにしていたら、多くの事故は回避が可能（車間距離の確保、</a:t>
            </a:r>
            <a:endParaRPr lang="en-US" altLang="ja-JP" sz="2000" kern="0" dirty="0"/>
          </a:p>
          <a:p>
            <a:pPr marL="0" indent="0">
              <a:lnSpc>
                <a:spcPct val="120000"/>
              </a:lnSpc>
              <a:buFontTx/>
              <a:buNone/>
              <a:defRPr/>
            </a:pPr>
            <a:r>
              <a:rPr lang="ja-JP" altLang="en-US" sz="2000" kern="0" dirty="0"/>
              <a:t>　　　　ブレーキ・反動等の回避動作時間確保）であった</a:t>
            </a:r>
            <a:endParaRPr lang="en-US" altLang="ja-JP" sz="2000" kern="0" dirty="0"/>
          </a:p>
          <a:p>
            <a:pPr>
              <a:lnSpc>
                <a:spcPct val="120000"/>
              </a:lnSpc>
              <a:buFontTx/>
              <a:buNone/>
              <a:defRPr/>
            </a:pPr>
            <a:r>
              <a:rPr lang="ja-JP" altLang="en-US" sz="2000" kern="0" dirty="0"/>
              <a:t>　２．過労さえなければ、睡眠不足、集中力の減少が発生せず、十分な認知能力、判</a:t>
            </a:r>
            <a:endParaRPr lang="en-US" altLang="ja-JP" sz="2000" kern="0" dirty="0"/>
          </a:p>
          <a:p>
            <a:pPr>
              <a:lnSpc>
                <a:spcPct val="120000"/>
              </a:lnSpc>
              <a:buFontTx/>
              <a:buNone/>
              <a:defRPr/>
            </a:pPr>
            <a:r>
              <a:rPr lang="ja-JP" altLang="en-US" sz="2000" kern="0" dirty="0"/>
              <a:t>　　　　断能力、動作精緻能力を確保可能であった</a:t>
            </a:r>
            <a:endParaRPr lang="en-US" altLang="ja-JP" sz="2000" kern="0" dirty="0"/>
          </a:p>
          <a:p>
            <a:pPr>
              <a:lnSpc>
                <a:spcPct val="120000"/>
              </a:lnSpc>
              <a:buFontTx/>
              <a:buNone/>
              <a:defRPr/>
            </a:pPr>
            <a:endParaRPr lang="en-US" altLang="ja-JP" sz="1200" kern="0" dirty="0"/>
          </a:p>
        </p:txBody>
      </p:sp>
      <p:sp>
        <p:nvSpPr>
          <p:cNvPr id="7" name="コンテンツ プレースホルダ 2"/>
          <p:cNvSpPr txBox="1">
            <a:spLocks/>
          </p:cNvSpPr>
          <p:nvPr/>
        </p:nvSpPr>
        <p:spPr bwMode="auto">
          <a:xfrm>
            <a:off x="171869" y="4181914"/>
            <a:ext cx="8910370" cy="21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1" fontAlgn="base" hangingPunct="1">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1" fontAlgn="base" hangingPunct="1">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1" fontAlgn="base" hangingPunct="1">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a:lnSpc>
                <a:spcPct val="120000"/>
              </a:lnSpc>
              <a:buFontTx/>
              <a:buNone/>
              <a:defRPr/>
            </a:pPr>
            <a:endParaRPr lang="en-US" altLang="ja-JP" sz="1200" kern="0" dirty="0"/>
          </a:p>
          <a:p>
            <a:pPr>
              <a:lnSpc>
                <a:spcPct val="120000"/>
              </a:lnSpc>
              <a:buFontTx/>
              <a:buNone/>
              <a:defRPr/>
            </a:pPr>
            <a:r>
              <a:rPr lang="ja-JP" altLang="en-US" sz="2400" b="1" kern="0" dirty="0"/>
              <a:t>○対策</a:t>
            </a:r>
            <a:r>
              <a:rPr lang="ja-JP" altLang="en-US" sz="2400" b="1" kern="0" dirty="0">
                <a:solidFill>
                  <a:srgbClr val="FF0000"/>
                </a:solidFill>
              </a:rPr>
              <a:t>（</a:t>
            </a:r>
            <a:r>
              <a:rPr lang="en-US" altLang="ja-JP" sz="2400" b="1" kern="0" dirty="0">
                <a:solidFill>
                  <a:srgbClr val="FF0000"/>
                </a:solidFill>
              </a:rPr>
              <a:t>※</a:t>
            </a:r>
            <a:r>
              <a:rPr lang="ja-JP" altLang="en-US" sz="2400" b="1" kern="0" dirty="0">
                <a:solidFill>
                  <a:srgbClr val="FF0000"/>
                </a:solidFill>
              </a:rPr>
              <a:t>経営トップが発案・推進）</a:t>
            </a:r>
            <a:endParaRPr lang="en-US" altLang="ja-JP" sz="2400" b="1" kern="0" dirty="0">
              <a:solidFill>
                <a:srgbClr val="FF0000"/>
              </a:solidFill>
            </a:endParaRPr>
          </a:p>
          <a:p>
            <a:pPr marL="0" indent="0">
              <a:buNone/>
              <a:defRPr/>
            </a:pPr>
            <a:r>
              <a:rPr lang="ja-JP" altLang="en-US" sz="2000" b="1" kern="0" dirty="0"/>
              <a:t>　</a:t>
            </a:r>
            <a:r>
              <a:rPr lang="ja-JP" altLang="en-US" sz="2000" b="1" u="sng" kern="0" dirty="0"/>
              <a:t>１．法定速度△</a:t>
            </a:r>
            <a:r>
              <a:rPr lang="en-US" altLang="ja-JP" sz="2000" b="1" u="sng" kern="0" dirty="0"/>
              <a:t>5km/h</a:t>
            </a:r>
            <a:r>
              <a:rPr lang="ja-JP" altLang="en-US" sz="2000" b="1" u="sng" kern="0" dirty="0"/>
              <a:t>を厳守</a:t>
            </a:r>
            <a:r>
              <a:rPr lang="ja-JP" altLang="en-US" sz="2000" kern="0" dirty="0"/>
              <a:t>させ、</a:t>
            </a:r>
            <a:r>
              <a:rPr lang="ja-JP" altLang="en-US" sz="2000" b="1" kern="0" dirty="0">
                <a:solidFill>
                  <a:srgbClr val="FF0000"/>
                </a:solidFill>
              </a:rPr>
              <a:t>急がなくても配送可能な要員・車両を確保</a:t>
            </a:r>
            <a:endParaRPr lang="en-US" altLang="ja-JP" sz="2000" b="1" kern="0" dirty="0">
              <a:solidFill>
                <a:srgbClr val="FF0000"/>
              </a:solidFill>
            </a:endParaRPr>
          </a:p>
          <a:p>
            <a:pPr marL="0" indent="0">
              <a:buNone/>
              <a:defRPr/>
            </a:pPr>
            <a:r>
              <a:rPr lang="ja-JP" altLang="en-US" sz="2000" b="1" kern="0" dirty="0"/>
              <a:t>　</a:t>
            </a:r>
            <a:r>
              <a:rPr lang="ja-JP" altLang="en-US" sz="2000" b="1" u="sng" kern="0" dirty="0"/>
              <a:t>２．超過勤務は厳しい社内規程で制限。</a:t>
            </a:r>
            <a:r>
              <a:rPr lang="ja-JP" altLang="en-US" sz="2000" b="1" kern="0" dirty="0">
                <a:solidFill>
                  <a:srgbClr val="FF0000"/>
                </a:solidFill>
              </a:rPr>
              <a:t>採用面接段階で超過勤務手当は、期待</a:t>
            </a:r>
            <a:endParaRPr lang="en-US" altLang="ja-JP" sz="2000" b="1" kern="0" dirty="0">
              <a:solidFill>
                <a:srgbClr val="FF0000"/>
              </a:solidFill>
            </a:endParaRPr>
          </a:p>
          <a:p>
            <a:pPr marL="0" indent="0">
              <a:buFontTx/>
              <a:buNone/>
              <a:defRPr/>
            </a:pPr>
            <a:r>
              <a:rPr lang="ja-JP" altLang="en-US" sz="2000" b="1" kern="0" dirty="0">
                <a:solidFill>
                  <a:srgbClr val="FF0000"/>
                </a:solidFill>
              </a:rPr>
              <a:t>　　　　できない旨、説明して採用</a:t>
            </a:r>
            <a:endParaRPr lang="ja-JP" altLang="en-US" sz="2000" kern="0" dirty="0"/>
          </a:p>
        </p:txBody>
      </p:sp>
    </p:spTree>
    <p:extLst>
      <p:ext uri="{BB962C8B-B14F-4D97-AF65-F5344CB8AC3E}">
        <p14:creationId xmlns:p14="http://schemas.microsoft.com/office/powerpoint/2010/main" val="330914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8985"/>
            <a:ext cx="10144831" cy="758867"/>
          </a:xfrm>
        </p:spPr>
        <p:txBody>
          <a:bodyPr/>
          <a:lstStyle/>
          <a:p>
            <a:r>
              <a:rPr lang="ja-JP" altLang="en-US" sz="2800" b="1" dirty="0"/>
              <a:t>不安全行動の発生を想定して対応した事例</a:t>
            </a:r>
            <a:r>
              <a:rPr lang="ja-JP" altLang="en-US" sz="2000" b="1" dirty="0"/>
              <a:t>（営業所レベルの対策）</a:t>
            </a:r>
            <a:endParaRPr kumimoji="1" lang="ja-JP" altLang="en-US" b="1" dirty="0"/>
          </a:p>
        </p:txBody>
      </p:sp>
      <p:sp>
        <p:nvSpPr>
          <p:cNvPr id="4" name="正方形/長方形 3"/>
          <p:cNvSpPr/>
          <p:nvPr/>
        </p:nvSpPr>
        <p:spPr>
          <a:xfrm>
            <a:off x="209855" y="1012425"/>
            <a:ext cx="8560357" cy="145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現　状</a:t>
            </a:r>
            <a:r>
              <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&gt;</a:t>
            </a:r>
          </a:p>
          <a:p>
            <a:pPr>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新たな取引先への配送業務を検討中だが、</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配送時間の厳守</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を強く求められている。</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09855" y="4189760"/>
            <a:ext cx="8748464" cy="266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＜予防措置＞</a:t>
            </a:r>
            <a:endPar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7200" indent="-457200">
              <a:buAutoNum type="arabicPeriod"/>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焦り運転が事故を招くリスクを高めることを</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ドライバーに周知</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取引先からの</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急ぎの配送依頼は、ドライバーではなく営業所　</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が受けるルール</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を確立</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営業所は、取引先に状況説明を行い理解を求める等、</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「個人対応から組織対応」</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で、ドライバーの焦りを防止　</a:t>
            </a:r>
          </a:p>
        </p:txBody>
      </p:sp>
      <p:sp>
        <p:nvSpPr>
          <p:cNvPr id="7" name="正方形/長方形 6"/>
          <p:cNvSpPr/>
          <p:nvPr/>
        </p:nvSpPr>
        <p:spPr>
          <a:xfrm>
            <a:off x="212381" y="2672398"/>
            <a:ext cx="9361040" cy="894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0597" indent="-80597">
              <a:defRPr/>
            </a:pPr>
            <a:r>
              <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想定されるリスク</a:t>
            </a:r>
            <a:r>
              <a:rPr lang="en-US" altLang="ja-JP"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&gt;</a:t>
            </a:r>
          </a:p>
          <a:p>
            <a:pPr marL="80597" indent="-80597">
              <a:defRPr/>
            </a:pPr>
            <a:r>
              <a:rPr lang="ja-JP" altLang="en-US" sz="2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焦り運転による事故の</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発生</a:t>
            </a:r>
            <a:endParaRPr lang="ja-JP" altLang="en-US" sz="2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10800000">
            <a:off x="3582031" y="3724610"/>
            <a:ext cx="2004112" cy="46278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二等辺三角形 8"/>
          <p:cNvSpPr/>
          <p:nvPr/>
        </p:nvSpPr>
        <p:spPr>
          <a:xfrm rot="10800000">
            <a:off x="3582030" y="2231859"/>
            <a:ext cx="2004112" cy="46278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22</a:t>
            </a:fld>
            <a:endParaRPr lang="en-US" altLang="ja-JP" dirty="0"/>
          </a:p>
        </p:txBody>
      </p:sp>
    </p:spTree>
    <p:extLst>
      <p:ext uri="{BB962C8B-B14F-4D97-AF65-F5344CB8AC3E}">
        <p14:creationId xmlns:p14="http://schemas.microsoft.com/office/powerpoint/2010/main" val="2806557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0" y="3140968"/>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リスクの把握</a:t>
            </a:r>
            <a:endParaRPr lang="ja-JP" altLang="en-US" sz="44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66935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sz="3200" b="1" dirty="0"/>
              <a:t>そもそも「リスク」とは？</a:t>
            </a:r>
          </a:p>
        </p:txBody>
      </p:sp>
      <p:grpSp>
        <p:nvGrpSpPr>
          <p:cNvPr id="3" name="グループ化 2"/>
          <p:cNvGrpSpPr/>
          <p:nvPr/>
        </p:nvGrpSpPr>
        <p:grpSpPr>
          <a:xfrm>
            <a:off x="1188602" y="1207979"/>
            <a:ext cx="6688213" cy="2049258"/>
            <a:chOff x="1775673" y="2463178"/>
            <a:chExt cx="6688213" cy="2518762"/>
          </a:xfrm>
        </p:grpSpPr>
        <p:sp>
          <p:nvSpPr>
            <p:cNvPr id="4" name="AutoShape 4"/>
            <p:cNvSpPr>
              <a:spLocks noChangeArrowheads="1"/>
            </p:cNvSpPr>
            <p:nvPr/>
          </p:nvSpPr>
          <p:spPr bwMode="auto">
            <a:xfrm>
              <a:off x="1775674" y="2463178"/>
              <a:ext cx="2959391" cy="1130044"/>
            </a:xfrm>
            <a:prstGeom prst="roundRect">
              <a:avLst>
                <a:gd name="adj" fmla="val 16667"/>
              </a:avLst>
            </a:prstGeom>
            <a:gradFill rotWithShape="1">
              <a:gsLst>
                <a:gs pos="0">
                  <a:srgbClr val="FFCC99"/>
                </a:gs>
                <a:gs pos="50000">
                  <a:schemeClr val="bg1"/>
                </a:gs>
                <a:gs pos="100000">
                  <a:srgbClr val="FFCC99"/>
                </a:gs>
              </a:gsLst>
              <a:lin ang="5400000" scaled="1"/>
            </a:gradFill>
            <a:ln w="9525" algn="ctr">
              <a:solidFill>
                <a:srgbClr val="FFCC99"/>
              </a:solidFill>
              <a:round/>
              <a:headEnd/>
              <a:tailEnd/>
            </a:ln>
            <a:effectLst/>
          </p:spPr>
          <p:txBody>
            <a:bodyPr wrap="square" anchor="ctr">
              <a:spAutoFit/>
            </a:bodyPr>
            <a:lstStyle/>
            <a:p>
              <a:pPr>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その危険が起きる</a:t>
              </a:r>
            </a:p>
            <a:p>
              <a:pP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可能性の大きさ</a:t>
              </a:r>
            </a:p>
          </p:txBody>
        </p:sp>
        <p:sp>
          <p:nvSpPr>
            <p:cNvPr id="5" name="AutoShape 6"/>
            <p:cNvSpPr>
              <a:spLocks noChangeArrowheads="1"/>
            </p:cNvSpPr>
            <p:nvPr/>
          </p:nvSpPr>
          <p:spPr bwMode="auto">
            <a:xfrm>
              <a:off x="1775673" y="3851896"/>
              <a:ext cx="2959391" cy="1130044"/>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defRPr/>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事故が起きたときの</a:t>
              </a:r>
            </a:p>
            <a:p>
              <a:pPr>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影響の大きさ</a:t>
              </a:r>
            </a:p>
          </p:txBody>
        </p:sp>
        <p:cxnSp>
          <p:nvCxnSpPr>
            <p:cNvPr id="7" name="直線矢印コネクタ 6"/>
            <p:cNvCxnSpPr/>
            <p:nvPr/>
          </p:nvCxnSpPr>
          <p:spPr bwMode="auto">
            <a:xfrm flipH="1" flipV="1">
              <a:off x="4755766" y="3061156"/>
              <a:ext cx="1103911" cy="417670"/>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bwMode="auto">
            <a:xfrm flipH="1">
              <a:off x="4735064" y="3916102"/>
              <a:ext cx="1145317" cy="583474"/>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 name="AutoShape 4"/>
            <p:cNvSpPr>
              <a:spLocks noChangeArrowheads="1"/>
            </p:cNvSpPr>
            <p:nvPr/>
          </p:nvSpPr>
          <p:spPr bwMode="auto">
            <a:xfrm>
              <a:off x="5500551" y="2989419"/>
              <a:ext cx="2963335" cy="1416091"/>
            </a:xfrm>
            <a:prstGeom prst="roundRect">
              <a:avLst>
                <a:gd name="adj" fmla="val 16667"/>
              </a:avLst>
            </a:prstGeom>
            <a:noFill/>
            <a:ln w="9525" algn="ctr">
              <a:noFill/>
              <a:round/>
              <a:headEnd/>
              <a:tailEnd/>
            </a:ln>
            <a:effectLst/>
          </p:spPr>
          <p:txBody>
            <a:bodyPr wrap="square" anchor="ctr">
              <a:noAutofit/>
            </a:bodyPr>
            <a:lstStyle/>
            <a:p>
              <a:pPr algn="ctr">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リスクは</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この２つの</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掛け合わせ</a:t>
              </a:r>
            </a:p>
          </p:txBody>
        </p:sp>
      </p:grpSp>
      <p:graphicFrame>
        <p:nvGraphicFramePr>
          <p:cNvPr id="9" name="Group 227"/>
          <p:cNvGraphicFramePr>
            <a:graphicFrameLocks noGrp="1"/>
          </p:cNvGraphicFramePr>
          <p:nvPr>
            <p:ph sz="half" idx="1"/>
            <p:extLst>
              <p:ext uri="{D42A27DB-BD31-4B8C-83A1-F6EECF244321}">
                <p14:modId xmlns:p14="http://schemas.microsoft.com/office/powerpoint/2010/main" val="1863525745"/>
              </p:ext>
            </p:extLst>
          </p:nvPr>
        </p:nvGraphicFramePr>
        <p:xfrm>
          <a:off x="1691498" y="4165828"/>
          <a:ext cx="6408738" cy="1729384"/>
        </p:xfrm>
        <a:graphic>
          <a:graphicData uri="http://schemas.openxmlformats.org/drawingml/2006/table">
            <a:tbl>
              <a:tblPr/>
              <a:tblGrid>
                <a:gridCol w="2016125">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296988">
                  <a:extLst>
                    <a:ext uri="{9D8B030D-6E8A-4147-A177-3AD203B41FA5}">
                      <a16:colId xmlns:a16="http://schemas.microsoft.com/office/drawing/2014/main" val="20002"/>
                    </a:ext>
                  </a:extLst>
                </a:gridCol>
                <a:gridCol w="1584325">
                  <a:extLst>
                    <a:ext uri="{9D8B030D-6E8A-4147-A177-3AD203B41FA5}">
                      <a16:colId xmlns:a16="http://schemas.microsoft.com/office/drawing/2014/main" val="20003"/>
                    </a:ext>
                  </a:extLst>
                </a:gridCol>
              </a:tblGrid>
              <a:tr h="43234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ひんぱん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0"/>
                  </a:ext>
                </a:extLst>
              </a:tr>
              <a:tr h="43234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たまに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1"/>
                  </a:ext>
                </a:extLst>
              </a:tr>
              <a:tr h="43234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まれに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43234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Text Box 59"/>
          <p:cNvSpPr txBox="1">
            <a:spLocks noChangeArrowheads="1"/>
          </p:cNvSpPr>
          <p:nvPr/>
        </p:nvSpPr>
        <p:spPr bwMode="auto">
          <a:xfrm>
            <a:off x="499768" y="4522688"/>
            <a:ext cx="553998" cy="1015663"/>
          </a:xfrm>
          <a:prstGeom prst="rect">
            <a:avLst/>
          </a:prstGeom>
          <a:noFill/>
          <a:ln w="9525">
            <a:noFill/>
            <a:miter lim="800000"/>
            <a:headEnd/>
            <a:tailEnd/>
          </a:ln>
        </p:spPr>
        <p:txBody>
          <a:bodyPr vert="eaVert" wrap="none">
            <a:spAutoFit/>
          </a:bodyPr>
          <a:lstStyle/>
          <a:p>
            <a:r>
              <a:rPr lang="ja-JP" altLang="en-US" sz="2400" b="1" dirty="0">
                <a:solidFill>
                  <a:schemeClr val="accent2"/>
                </a:solidFill>
                <a:latin typeface="Meiryo UI" panose="020B0604030504040204" pitchFamily="50" charset="-128"/>
                <a:ea typeface="Meiryo UI" panose="020B0604030504040204" pitchFamily="50" charset="-128"/>
                <a:cs typeface="Meiryo UI" panose="020B0604030504040204" pitchFamily="50" charset="-128"/>
              </a:rPr>
              <a:t>可能性</a:t>
            </a:r>
          </a:p>
        </p:txBody>
      </p:sp>
      <p:sp>
        <p:nvSpPr>
          <p:cNvPr id="12" name="AutoShape 211"/>
          <p:cNvSpPr>
            <a:spLocks noChangeArrowheads="1"/>
          </p:cNvSpPr>
          <p:nvPr/>
        </p:nvSpPr>
        <p:spPr bwMode="auto">
          <a:xfrm>
            <a:off x="1104418" y="3985945"/>
            <a:ext cx="485775" cy="2089150"/>
          </a:xfrm>
          <a:prstGeom prst="upArrow">
            <a:avLst>
              <a:gd name="adj1" fmla="val 50000"/>
              <a:gd name="adj2" fmla="val 107516"/>
            </a:avLst>
          </a:prstGeom>
          <a:gradFill rotWithShape="1">
            <a:gsLst>
              <a:gs pos="0">
                <a:schemeClr val="accent1"/>
              </a:gs>
              <a:gs pos="100000">
                <a:schemeClr val="bg1"/>
              </a:gs>
            </a:gsLst>
            <a:lin ang="5400000" scaled="1"/>
          </a:gradFill>
          <a:ln w="9525" algn="ctr">
            <a:solidFill>
              <a:schemeClr val="tx1"/>
            </a:solidFill>
            <a:miter lim="800000"/>
            <a:headEnd/>
            <a:tailEnd/>
          </a:ln>
        </p:spPr>
        <p:txBody>
          <a:bodyPr anchor="ctr">
            <a:spAutoFit/>
          </a:bodyPr>
          <a:lstStyle/>
          <a:p>
            <a:endParaRPr lang="ja-JP" altLang="en-US"/>
          </a:p>
        </p:txBody>
      </p:sp>
      <p:sp>
        <p:nvSpPr>
          <p:cNvPr id="13" name="AutoShape 219"/>
          <p:cNvSpPr>
            <a:spLocks noChangeArrowheads="1"/>
          </p:cNvSpPr>
          <p:nvPr/>
        </p:nvSpPr>
        <p:spPr bwMode="auto">
          <a:xfrm>
            <a:off x="1726724" y="6026385"/>
            <a:ext cx="6373511" cy="485775"/>
          </a:xfrm>
          <a:prstGeom prst="rightArrow">
            <a:avLst>
              <a:gd name="adj1" fmla="val 50000"/>
              <a:gd name="adj2" fmla="val 296405"/>
            </a:avLst>
          </a:prstGeom>
          <a:gradFill rotWithShape="1">
            <a:gsLst>
              <a:gs pos="0">
                <a:schemeClr val="bg1"/>
              </a:gs>
              <a:gs pos="100000">
                <a:srgbClr val="FF9900"/>
              </a:gs>
            </a:gsLst>
            <a:lin ang="0" scaled="1"/>
          </a:gradFill>
          <a:ln w="9525" algn="ctr">
            <a:solidFill>
              <a:schemeClr val="tx1"/>
            </a:solidFill>
            <a:miter lim="800000"/>
            <a:headEnd/>
            <a:tailEnd/>
          </a:ln>
        </p:spPr>
        <p:txBody>
          <a:bodyPr wrap="square" anchor="ctr">
            <a:spAutoFit/>
          </a:bodyPr>
          <a:lstStyle/>
          <a:p>
            <a:endParaRPr lang="ja-JP" altLang="en-US"/>
          </a:p>
        </p:txBody>
      </p:sp>
      <p:sp>
        <p:nvSpPr>
          <p:cNvPr id="16" name="Text Box 58"/>
          <p:cNvSpPr txBox="1">
            <a:spLocks noChangeArrowheads="1"/>
          </p:cNvSpPr>
          <p:nvPr/>
        </p:nvSpPr>
        <p:spPr bwMode="auto">
          <a:xfrm>
            <a:off x="3792554" y="6414733"/>
            <a:ext cx="1103313" cy="457200"/>
          </a:xfrm>
          <a:prstGeom prst="rect">
            <a:avLst/>
          </a:prstGeom>
          <a:noFill/>
          <a:ln w="9525">
            <a:noFill/>
            <a:miter lim="800000"/>
            <a:headEnd/>
            <a:tailEnd/>
          </a:ln>
        </p:spPr>
        <p:txBody>
          <a:bodyPr wrap="none">
            <a:spAutoFit/>
          </a:bodyPr>
          <a:lstStyle/>
          <a:p>
            <a:r>
              <a:rPr lang="ja-JP" altLang="en-US" sz="2400" b="1" dirty="0">
                <a:solidFill>
                  <a:srgbClr val="CC0000"/>
                </a:solidFill>
                <a:latin typeface="Meiryo UI" panose="020B0604030504040204" pitchFamily="50" charset="-128"/>
                <a:ea typeface="Meiryo UI" panose="020B0604030504040204" pitchFamily="50" charset="-128"/>
                <a:cs typeface="Meiryo UI" panose="020B0604030504040204" pitchFamily="50" charset="-128"/>
              </a:rPr>
              <a:t>重大性</a:t>
            </a:r>
          </a:p>
        </p:txBody>
      </p:sp>
      <p:sp>
        <p:nvSpPr>
          <p:cNvPr id="17" name="テキスト ボックス 16"/>
          <p:cNvSpPr txBox="1"/>
          <p:nvPr/>
        </p:nvSpPr>
        <p:spPr>
          <a:xfrm>
            <a:off x="2288963" y="3689186"/>
            <a:ext cx="524903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＜リスクアセスメントの一例：リスクマップ＞</a:t>
            </a:r>
          </a:p>
        </p:txBody>
      </p:sp>
      <p:sp>
        <p:nvSpPr>
          <p:cNvPr id="10" name="スライド番号プレースホルダー 9"/>
          <p:cNvSpPr>
            <a:spLocks noGrp="1"/>
          </p:cNvSpPr>
          <p:nvPr>
            <p:ph type="sldNum" sz="quarter" idx="12"/>
          </p:nvPr>
        </p:nvSpPr>
        <p:spPr/>
        <p:txBody>
          <a:bodyPr/>
          <a:lstStyle/>
          <a:p>
            <a:pPr>
              <a:defRPr/>
            </a:pPr>
            <a:fld id="{651FC12D-27C1-4F31-90C9-A93D49E44687}" type="slidenum">
              <a:rPr lang="en-US" altLang="ja-JP" smtClean="0"/>
              <a:pPr>
                <a:defRPr/>
              </a:pPr>
              <a:t>24</a:t>
            </a:fld>
            <a:endParaRPr lang="en-US" altLang="ja-JP"/>
          </a:p>
        </p:txBody>
      </p:sp>
    </p:spTree>
    <p:extLst>
      <p:ext uri="{BB962C8B-B14F-4D97-AF65-F5344CB8AC3E}">
        <p14:creationId xmlns:p14="http://schemas.microsoft.com/office/powerpoint/2010/main" val="894210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0" y="3068960"/>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気づく力　</a:t>
            </a:r>
            <a:endParaRPr lang="en-US" altLang="ja-JP"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～リスク感受性～</a:t>
            </a:r>
            <a:endParaRPr lang="ja-JP" altLang="en-US" sz="44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13744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中間管理職に求められること</a:t>
            </a:r>
            <a:endParaRPr kumimoji="1" lang="ja-JP" altLang="en-US" sz="3200" b="1" dirty="0"/>
          </a:p>
        </p:txBody>
      </p:sp>
      <p:sp>
        <p:nvSpPr>
          <p:cNvPr id="5" name="テキスト ボックス 4"/>
          <p:cNvSpPr txBox="1"/>
          <p:nvPr/>
        </p:nvSpPr>
        <p:spPr>
          <a:xfrm>
            <a:off x="554013" y="4054195"/>
            <a:ext cx="8136904" cy="954107"/>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中間管理職は、現場を見つめて事故、労働安全衛生、自然災害が発生することを想像して対策することが重要</a:t>
            </a:r>
          </a:p>
        </p:txBody>
      </p:sp>
      <p:pic>
        <p:nvPicPr>
          <p:cNvPr id="6" name="図 5"/>
          <p:cNvPicPr>
            <a:picLocks noChangeAspect="1"/>
          </p:cNvPicPr>
          <p:nvPr/>
        </p:nvPicPr>
        <p:blipFill>
          <a:blip r:embed="rId3"/>
          <a:stretch>
            <a:fillRect/>
          </a:stretch>
        </p:blipFill>
        <p:spPr>
          <a:xfrm>
            <a:off x="185037" y="1130906"/>
            <a:ext cx="2333625" cy="1962150"/>
          </a:xfrm>
          <a:prstGeom prst="rect">
            <a:avLst/>
          </a:prstGeom>
        </p:spPr>
      </p:pic>
      <p:sp>
        <p:nvSpPr>
          <p:cNvPr id="7" name="テキスト ボックス 6"/>
          <p:cNvSpPr txBox="1"/>
          <p:nvPr/>
        </p:nvSpPr>
        <p:spPr>
          <a:xfrm>
            <a:off x="46193" y="3055808"/>
            <a:ext cx="2381436" cy="523220"/>
          </a:xfrm>
          <a:prstGeom prst="rect">
            <a:avLst/>
          </a:prstGeom>
          <a:noFill/>
        </p:spPr>
        <p:txBody>
          <a:bodyPr wrap="square" rtlCol="0">
            <a:spAutoFit/>
          </a:bodyPr>
          <a:lstStyle/>
          <a:p>
            <a:pPr algn="ct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事故</a:t>
            </a:r>
            <a:endParaRPr kumimoji="1"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2657506" y="1103200"/>
            <a:ext cx="2155874" cy="1869617"/>
          </a:xfrm>
          <a:prstGeom prst="rect">
            <a:avLst/>
          </a:prstGeom>
        </p:spPr>
      </p:pic>
      <p:sp>
        <p:nvSpPr>
          <p:cNvPr id="9" name="テキスト ボックス 8"/>
          <p:cNvSpPr txBox="1"/>
          <p:nvPr/>
        </p:nvSpPr>
        <p:spPr>
          <a:xfrm>
            <a:off x="2544725" y="3043836"/>
            <a:ext cx="2381436" cy="523220"/>
          </a:xfrm>
          <a:prstGeom prst="rect">
            <a:avLst/>
          </a:prstGeom>
          <a:noFill/>
        </p:spPr>
        <p:txBody>
          <a:bodyPr wrap="square" rtlCol="0">
            <a:spAutoFit/>
          </a:bodyPr>
          <a:lstStyle/>
          <a:p>
            <a:pPr algn="ctr"/>
            <a:r>
              <a:rPr kumimoji="1"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労働災害</a:t>
            </a:r>
          </a:p>
        </p:txBody>
      </p:sp>
      <p:sp>
        <p:nvSpPr>
          <p:cNvPr id="11" name="テキスト ボックス 10"/>
          <p:cNvSpPr txBox="1"/>
          <p:nvPr/>
        </p:nvSpPr>
        <p:spPr>
          <a:xfrm>
            <a:off x="4620399" y="3049435"/>
            <a:ext cx="2381436" cy="523220"/>
          </a:xfrm>
          <a:prstGeom prst="rect">
            <a:avLst/>
          </a:prstGeom>
          <a:noFill/>
        </p:spPr>
        <p:txBody>
          <a:bodyPr wrap="square" rtlCol="0">
            <a:spAutoFit/>
          </a:bodyPr>
          <a:lstStyle/>
          <a:p>
            <a:pPr algn="ct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健康</a:t>
            </a:r>
            <a:endParaRPr kumimoji="1"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760" y="1083644"/>
            <a:ext cx="1681076" cy="1960192"/>
          </a:xfrm>
          <a:prstGeom prst="rect">
            <a:avLst/>
          </a:prstGeom>
        </p:spPr>
      </p:pic>
      <p:sp>
        <p:nvSpPr>
          <p:cNvPr id="12" name="二等辺三角形 11"/>
          <p:cNvSpPr/>
          <p:nvPr/>
        </p:nvSpPr>
        <p:spPr>
          <a:xfrm rot="10800000">
            <a:off x="3603430" y="5024036"/>
            <a:ext cx="2004112" cy="56895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575777" y="5691597"/>
            <a:ext cx="8136904" cy="954107"/>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そして、事故が起きづらい職場環境構築の</a:t>
            </a:r>
            <a:endParaRPr kumimoji="1"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第一歩はリスクに</a:t>
            </a:r>
            <a:r>
              <a:rPr kumimoji="1"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「気づくこと」</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26</a:t>
            </a:fld>
            <a:endParaRPr lang="en-US" altLang="ja-JP"/>
          </a:p>
        </p:txBody>
      </p:sp>
      <p:sp>
        <p:nvSpPr>
          <p:cNvPr id="14" name="テキスト ボックス 13"/>
          <p:cNvSpPr txBox="1"/>
          <p:nvPr/>
        </p:nvSpPr>
        <p:spPr>
          <a:xfrm>
            <a:off x="6803360" y="3055808"/>
            <a:ext cx="2381436" cy="523220"/>
          </a:xfrm>
          <a:prstGeom prst="rect">
            <a:avLst/>
          </a:prstGeom>
          <a:noFill/>
        </p:spPr>
        <p:txBody>
          <a:bodyPr wrap="square" rtlCol="0">
            <a:spAutoFit/>
          </a:bodyPr>
          <a:lstStyle/>
          <a:p>
            <a:pPr algn="ctr"/>
            <a:r>
              <a:rPr kumimoji="1"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自然災害</a:t>
            </a:r>
          </a:p>
        </p:txBody>
      </p:sp>
      <p:pic>
        <p:nvPicPr>
          <p:cNvPr id="10" name="図 9"/>
          <p:cNvPicPr>
            <a:picLocks noChangeAspect="1"/>
          </p:cNvPicPr>
          <p:nvPr/>
        </p:nvPicPr>
        <p:blipFill>
          <a:blip r:embed="rId6"/>
          <a:stretch>
            <a:fillRect/>
          </a:stretch>
        </p:blipFill>
        <p:spPr>
          <a:xfrm>
            <a:off x="7115216" y="1226166"/>
            <a:ext cx="1805104" cy="1795652"/>
          </a:xfrm>
          <a:prstGeom prst="rect">
            <a:avLst/>
          </a:prstGeom>
        </p:spPr>
      </p:pic>
    </p:spTree>
    <p:extLst>
      <p:ext uri="{BB962C8B-B14F-4D97-AF65-F5344CB8AC3E}">
        <p14:creationId xmlns:p14="http://schemas.microsoft.com/office/powerpoint/2010/main" val="3644274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i="1" dirty="0"/>
              <a:t>気づく力の向上（ドライバー教育の場合）</a:t>
            </a:r>
            <a:endParaRPr kumimoji="1" lang="ja-JP" altLang="en-US" sz="3200" b="1" i="1" dirty="0"/>
          </a:p>
        </p:txBody>
      </p:sp>
      <p:sp>
        <p:nvSpPr>
          <p:cNvPr id="4" name="テキスト ボックス 3"/>
          <p:cNvSpPr txBox="1"/>
          <p:nvPr/>
        </p:nvSpPr>
        <p:spPr>
          <a:xfrm>
            <a:off x="323528" y="1196752"/>
            <a:ext cx="4680520"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ドライバー</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への教育で・・・・</a:t>
            </a:r>
          </a:p>
        </p:txBody>
      </p:sp>
      <p:pic>
        <p:nvPicPr>
          <p:cNvPr id="5" name="図 4"/>
          <p:cNvPicPr>
            <a:picLocks noChangeAspect="1"/>
          </p:cNvPicPr>
          <p:nvPr/>
        </p:nvPicPr>
        <p:blipFill>
          <a:blip r:embed="rId3"/>
          <a:stretch>
            <a:fillRect/>
          </a:stretch>
        </p:blipFill>
        <p:spPr>
          <a:xfrm>
            <a:off x="1547365" y="1780418"/>
            <a:ext cx="6049261" cy="2069068"/>
          </a:xfrm>
          <a:prstGeom prst="rect">
            <a:avLst/>
          </a:prstGeom>
        </p:spPr>
      </p:pic>
      <p:sp>
        <p:nvSpPr>
          <p:cNvPr id="6" name="テキスト ボックス 5"/>
          <p:cNvSpPr txBox="1"/>
          <p:nvPr/>
        </p:nvSpPr>
        <p:spPr>
          <a:xfrm>
            <a:off x="-144527" y="4320413"/>
            <a:ext cx="9433048" cy="584775"/>
          </a:xfrm>
          <a:prstGeom prst="rect">
            <a:avLst/>
          </a:prstGeom>
          <a:noFill/>
        </p:spPr>
        <p:txBody>
          <a:bodyPr wrap="square" rtlCol="0">
            <a:spAutoFit/>
          </a:bodyPr>
          <a:lstStyle/>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危険予知トレーニングに取り組んでいる事業者も多い</a:t>
            </a:r>
          </a:p>
        </p:txBody>
      </p:sp>
      <p:sp>
        <p:nvSpPr>
          <p:cNvPr id="8" name="テキスト ボックス 7"/>
          <p:cNvSpPr txBox="1"/>
          <p:nvPr/>
        </p:nvSpPr>
        <p:spPr>
          <a:xfrm>
            <a:off x="1619672" y="5724545"/>
            <a:ext cx="6120680" cy="584775"/>
          </a:xfrm>
          <a:prstGeom prst="rect">
            <a:avLst/>
          </a:prstGeom>
          <a:noFill/>
        </p:spPr>
        <p:txBody>
          <a:bodyPr wrap="square" rtlCol="0">
            <a:spAutoFit/>
          </a:bodyPr>
          <a:lstStyle/>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目的は</a:t>
            </a:r>
            <a:r>
              <a:rPr kumimoji="1"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「気づく力の向上」</a:t>
            </a: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にある</a:t>
            </a:r>
          </a:p>
        </p:txBody>
      </p:sp>
      <p:sp>
        <p:nvSpPr>
          <p:cNvPr id="9" name="二等辺三角形 8"/>
          <p:cNvSpPr/>
          <p:nvPr/>
        </p:nvSpPr>
        <p:spPr>
          <a:xfrm rot="10800000">
            <a:off x="3095538" y="5058263"/>
            <a:ext cx="2952918" cy="60583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27</a:t>
            </a:fld>
            <a:endParaRPr lang="en-US" altLang="ja-JP"/>
          </a:p>
        </p:txBody>
      </p:sp>
    </p:spTree>
    <p:extLst>
      <p:ext uri="{BB962C8B-B14F-4D97-AF65-F5344CB8AC3E}">
        <p14:creationId xmlns:p14="http://schemas.microsoft.com/office/powerpoint/2010/main" val="2701881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気づく力の向上（中間管理職の場合）</a:t>
            </a:r>
            <a:endParaRPr kumimoji="1" lang="ja-JP" altLang="en-US" sz="3200" b="1" dirty="0"/>
          </a:p>
        </p:txBody>
      </p:sp>
      <p:sp>
        <p:nvSpPr>
          <p:cNvPr id="4" name="テキスト ボックス 3"/>
          <p:cNvSpPr txBox="1"/>
          <p:nvPr/>
        </p:nvSpPr>
        <p:spPr>
          <a:xfrm>
            <a:off x="19050" y="1626038"/>
            <a:ext cx="9144000" cy="1569660"/>
          </a:xfrm>
          <a:prstGeom prst="rect">
            <a:avLst/>
          </a:prstGeom>
          <a:noFill/>
        </p:spPr>
        <p:txBody>
          <a:bodyPr wrap="square" rtlCol="0">
            <a:spAutoFit/>
          </a:bodyPr>
          <a:lstStyle/>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危険予知トレーニングと同様に中間管理職も</a:t>
            </a:r>
            <a:endParaRPr kumimoji="1" lang="en-US" altLang="ja-JP" sz="32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日頃から訓練をすることで、</a:t>
            </a:r>
            <a:endParaRPr kumimoji="1" lang="en-US" altLang="ja-JP" sz="32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3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リスクに気づく力は向上</a:t>
            </a: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する。</a:t>
            </a:r>
          </a:p>
        </p:txBody>
      </p:sp>
      <p:sp>
        <p:nvSpPr>
          <p:cNvPr id="6" name="テキスト ボックス 5"/>
          <p:cNvSpPr txBox="1"/>
          <p:nvPr/>
        </p:nvSpPr>
        <p:spPr>
          <a:xfrm>
            <a:off x="193104" y="4493686"/>
            <a:ext cx="8830816" cy="1200329"/>
          </a:xfrm>
          <a:prstGeom prst="rect">
            <a:avLst/>
          </a:prstGeom>
          <a:noFill/>
        </p:spPr>
        <p:txBody>
          <a:bodyPr wrap="square" rtlCol="0">
            <a:spAutoFit/>
          </a:bodyPr>
          <a:lstStyle/>
          <a:p>
            <a:pPr algn="ctr"/>
            <a:r>
              <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中間管理職の力量が向上</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することで、</a:t>
            </a: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全社的な安全管理体制の向上</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に繋がる！！</a:t>
            </a:r>
          </a:p>
        </p:txBody>
      </p:sp>
      <p:sp>
        <p:nvSpPr>
          <p:cNvPr id="7" name="二等辺三角形 6"/>
          <p:cNvSpPr/>
          <p:nvPr/>
        </p:nvSpPr>
        <p:spPr>
          <a:xfrm rot="10800000">
            <a:off x="2915816" y="3501008"/>
            <a:ext cx="2952918" cy="6935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28</a:t>
            </a:fld>
            <a:endParaRPr lang="en-US" altLang="ja-JP"/>
          </a:p>
        </p:txBody>
      </p:sp>
    </p:spTree>
    <p:extLst>
      <p:ext uri="{BB962C8B-B14F-4D97-AF65-F5344CB8AC3E}">
        <p14:creationId xmlns:p14="http://schemas.microsoft.com/office/powerpoint/2010/main" val="4236498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817184" y="3097926"/>
            <a:ext cx="5796645" cy="957237"/>
          </a:xfrm>
        </p:spPr>
        <p:txBody>
          <a:bodyPr>
            <a:normAutofit/>
          </a:bodyPr>
          <a:lstStyle/>
          <a:p>
            <a:pPr algn="ctr"/>
            <a:r>
              <a:rPr kumimoji="1" lang="ja-JP" altLang="en-US" sz="3600" b="1" dirty="0">
                <a:solidFill>
                  <a:srgbClr val="0070C0"/>
                </a:solidFill>
              </a:rPr>
              <a:t>リスク感受性向上トレーニング</a:t>
            </a:r>
          </a:p>
        </p:txBody>
      </p:sp>
      <p:sp>
        <p:nvSpPr>
          <p:cNvPr id="3" name="Rectangle 32"/>
          <p:cNvSpPr>
            <a:spLocks noChangeArrowheads="1"/>
          </p:cNvSpPr>
          <p:nvPr/>
        </p:nvSpPr>
        <p:spPr bwMode="auto">
          <a:xfrm>
            <a:off x="-468560" y="3948849"/>
            <a:ext cx="10368135" cy="1161666"/>
          </a:xfrm>
          <a:prstGeom prst="rect">
            <a:avLst/>
          </a:prstGeom>
          <a:noFill/>
          <a:ln w="28575" algn="ctr">
            <a:noFill/>
            <a:miter lim="800000"/>
            <a:headEnd/>
            <a:tailEnd/>
          </a:ln>
          <a:effectLst/>
        </p:spPr>
        <p:txBody>
          <a:bodyPr anchor="ctr"/>
          <a:lstStyle/>
          <a:p>
            <a:pPr>
              <a:lnSpc>
                <a:spcPct val="50000"/>
              </a:lnSpc>
              <a:spcBef>
                <a:spcPts val="1200"/>
              </a:spcBef>
              <a:buClr>
                <a:srgbClr val="808080"/>
              </a:buClr>
              <a:buSzPct val="75000"/>
              <a:buFont typeface="Wingdings" pitchFamily="2" charset="2"/>
              <a:buNone/>
              <a:defRPr/>
            </a:pPr>
            <a:r>
              <a:rPr lang="ja-JP" altLang="en-US"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～勤務する営業所を思い浮かべて</a:t>
            </a:r>
            <a:endParaRPr lang="en-US" altLang="ja-JP"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50000"/>
              </a:lnSpc>
              <a:spcBef>
                <a:spcPts val="1200"/>
              </a:spcBef>
              <a:buClr>
                <a:srgbClr val="808080"/>
              </a:buClr>
              <a:buSzPct val="75000"/>
              <a:buFont typeface="Wingdings" pitchFamily="2" charset="2"/>
              <a:buNone/>
              <a:defRPr/>
            </a:pPr>
            <a:r>
              <a:rPr lang="ja-JP" altLang="en-US"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　　　　　　　　  この後のスライドをご覧下さい～</a:t>
            </a:r>
            <a:endParaRPr lang="en-US" altLang="ja-JP" sz="32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9AA47797-2966-45F4-95F0-11F86FFF31CA}"/>
              </a:ext>
            </a:extLst>
          </p:cNvPr>
          <p:cNvPicPr>
            <a:picLocks noChangeAspect="1"/>
          </p:cNvPicPr>
          <p:nvPr/>
        </p:nvPicPr>
        <p:blipFill rotWithShape="1">
          <a:blip r:embed="rId3"/>
          <a:srcRect l="21651" t="18107" r="22438" b="11019"/>
          <a:stretch/>
        </p:blipFill>
        <p:spPr>
          <a:xfrm>
            <a:off x="323528" y="1122252"/>
            <a:ext cx="2376264" cy="2008110"/>
          </a:xfrm>
          <a:prstGeom prst="rect">
            <a:avLst/>
          </a:prstGeom>
          <a:ln>
            <a:noFill/>
          </a:ln>
          <a:effectLst>
            <a:softEdge rad="112500"/>
          </a:effectLst>
        </p:spPr>
      </p:pic>
      <p:pic>
        <p:nvPicPr>
          <p:cNvPr id="12" name="図 11">
            <a:extLst>
              <a:ext uri="{FF2B5EF4-FFF2-40B4-BE49-F238E27FC236}">
                <a16:creationId xmlns:a16="http://schemas.microsoft.com/office/drawing/2014/main" id="{D3FCD4F7-999B-427C-9C1C-CB23C6BF3FE1}"/>
              </a:ext>
            </a:extLst>
          </p:cNvPr>
          <p:cNvPicPr>
            <a:picLocks noChangeAspect="1"/>
          </p:cNvPicPr>
          <p:nvPr/>
        </p:nvPicPr>
        <p:blipFill rotWithShape="1">
          <a:blip r:embed="rId4"/>
          <a:srcRect l="27163" t="25194" r="28738" b="6294"/>
          <a:stretch/>
        </p:blipFill>
        <p:spPr>
          <a:xfrm>
            <a:off x="7319532" y="4967303"/>
            <a:ext cx="1824468" cy="1889628"/>
          </a:xfrm>
          <a:prstGeom prst="rect">
            <a:avLst/>
          </a:prstGeom>
          <a:ln>
            <a:noFill/>
          </a:ln>
          <a:effectLst>
            <a:softEdge rad="112500"/>
          </a:effectLst>
        </p:spPr>
      </p:pic>
    </p:spTree>
    <p:extLst>
      <p:ext uri="{BB962C8B-B14F-4D97-AF65-F5344CB8AC3E}">
        <p14:creationId xmlns:p14="http://schemas.microsoft.com/office/powerpoint/2010/main" val="325547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17803" y="3068960"/>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8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運輸安全マネジメントについて</a:t>
            </a:r>
            <a:endParaRPr lang="ja-JP" altLang="en-US" sz="48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64391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0" y="3068960"/>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8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～交通事故のリスク～</a:t>
            </a:r>
            <a:endParaRPr lang="ja-JP" altLang="en-US" sz="48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35927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1888" r="5439"/>
          <a:stretch/>
        </p:blipFill>
        <p:spPr>
          <a:xfrm>
            <a:off x="4716016" y="1221973"/>
            <a:ext cx="4248472" cy="2938258"/>
          </a:xfrm>
          <a:prstGeom prst="rect">
            <a:avLst/>
          </a:prstGeom>
          <a:ln>
            <a:solidFill>
              <a:schemeClr val="tx1"/>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491" y="1221973"/>
            <a:ext cx="4378509" cy="2953747"/>
          </a:xfrm>
          <a:prstGeom prst="rect">
            <a:avLst/>
          </a:prstGeom>
          <a:ln>
            <a:solidFill>
              <a:schemeClr val="tx1"/>
            </a:solidFill>
          </a:ln>
        </p:spPr>
      </p:pic>
      <p:sp>
        <p:nvSpPr>
          <p:cNvPr id="2" name="タイトル 1"/>
          <p:cNvSpPr>
            <a:spLocks noGrp="1"/>
          </p:cNvSpPr>
          <p:nvPr>
            <p:ph type="title"/>
          </p:nvPr>
        </p:nvSpPr>
        <p:spPr/>
        <p:txBody>
          <a:bodyPr/>
          <a:lstStyle/>
          <a:p>
            <a:r>
              <a:rPr lang="ja-JP" altLang="en-US" sz="3200" b="1" dirty="0"/>
              <a:t>営業所出入り口の事故リスク１　</a:t>
            </a:r>
          </a:p>
        </p:txBody>
      </p:sp>
      <p:sp>
        <p:nvSpPr>
          <p:cNvPr id="4" name="四角形吹き出し 3"/>
          <p:cNvSpPr/>
          <p:nvPr/>
        </p:nvSpPr>
        <p:spPr>
          <a:xfrm>
            <a:off x="683568" y="4653136"/>
            <a:ext cx="8223214" cy="1700386"/>
          </a:xfrm>
          <a:prstGeom prst="wedgeRectCallout">
            <a:avLst>
              <a:gd name="adj1" fmla="val -22001"/>
              <a:gd name="adj2" fmla="val -3912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１．営業所近隣には他の事業者の営業所が点在しており、</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交通量が多い。</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２．営業所の入り口にパレットが積まれており、進路を塞いでいる。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３．トラック同士の行違いが出来ず、一方が停止する必要がある。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４．不要物（パレット等）が営業所内に慢性的に放置されている。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５．考えられる</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リスクは？</a:t>
            </a:r>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対策は？</a:t>
            </a:r>
          </a:p>
        </p:txBody>
      </p:sp>
      <p:sp>
        <p:nvSpPr>
          <p:cNvPr id="5" name="スライド番号プレースホルダー 4"/>
          <p:cNvSpPr>
            <a:spLocks noGrp="1"/>
          </p:cNvSpPr>
          <p:nvPr>
            <p:ph type="sldNum" sz="quarter" idx="12"/>
          </p:nvPr>
        </p:nvSpPr>
        <p:spPr/>
        <p:txBody>
          <a:bodyPr/>
          <a:lstStyle/>
          <a:p>
            <a:pPr>
              <a:defRPr/>
            </a:pPr>
            <a:fld id="{651FC12D-27C1-4F31-90C9-A93D49E44687}" type="slidenum">
              <a:rPr lang="en-US" altLang="ja-JP" smtClean="0"/>
              <a:pPr>
                <a:defRPr/>
              </a:pPr>
              <a:t>31</a:t>
            </a:fld>
            <a:endParaRPr lang="en-US" altLang="ja-JP"/>
          </a:p>
        </p:txBody>
      </p:sp>
    </p:spTree>
    <p:extLst>
      <p:ext uri="{BB962C8B-B14F-4D97-AF65-F5344CB8AC3E}">
        <p14:creationId xmlns:p14="http://schemas.microsoft.com/office/powerpoint/2010/main" val="318081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営業所出入り口の事故リスクへの対策１</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32</a:t>
            </a:fld>
            <a:endParaRPr lang="en-US" altLang="ja-JP"/>
          </a:p>
        </p:txBody>
      </p:sp>
      <p:grpSp>
        <p:nvGrpSpPr>
          <p:cNvPr id="3" name="グループ化 2"/>
          <p:cNvGrpSpPr/>
          <p:nvPr/>
        </p:nvGrpSpPr>
        <p:grpSpPr>
          <a:xfrm>
            <a:off x="169694" y="1354217"/>
            <a:ext cx="6130498" cy="3370927"/>
            <a:chOff x="169694" y="1354217"/>
            <a:chExt cx="6130498" cy="3370927"/>
          </a:xfrm>
        </p:grpSpPr>
        <p:sp>
          <p:nvSpPr>
            <p:cNvPr id="8" name="テキスト ボックス 7"/>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9" name="テキスト ボックス 8"/>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0" name="テキスト ボックス 9"/>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2" name="テキスト ボックス 11"/>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grpSp>
    </p:spTree>
    <p:extLst>
      <p:ext uri="{BB962C8B-B14F-4D97-AF65-F5344CB8AC3E}">
        <p14:creationId xmlns:p14="http://schemas.microsoft.com/office/powerpoint/2010/main" val="204059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営業所出入り口の事故リスク２</a:t>
            </a: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40768"/>
            <a:ext cx="4142148" cy="288032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351200"/>
            <a:ext cx="4142148" cy="2880320"/>
          </a:xfrm>
          <a:prstGeom prst="rect">
            <a:avLst/>
          </a:prstGeom>
        </p:spPr>
      </p:pic>
      <p:sp>
        <p:nvSpPr>
          <p:cNvPr id="9" name="四角形吹き出し 8"/>
          <p:cNvSpPr/>
          <p:nvPr/>
        </p:nvSpPr>
        <p:spPr>
          <a:xfrm>
            <a:off x="827584" y="4581128"/>
            <a:ext cx="7704856" cy="2016224"/>
          </a:xfrm>
          <a:prstGeom prst="wedgeRectCallout">
            <a:avLst>
              <a:gd name="adj1" fmla="val -22001"/>
              <a:gd name="adj2" fmla="val -3912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１．出入り口は歩道と動線を交えている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２．前方道路は交通量の多い幹線道路</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３．出入り口手前には営業用車両の駐車場が存在</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４．幹線道路沿いには若木の街路樹の植栽が存在</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５．考えられる</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リスクは？</a:t>
            </a:r>
            <a:r>
              <a:rPr lang="ja-JP" altLang="en-US" sz="2400" b="1" dirty="0">
                <a:solidFill>
                  <a:srgbClr val="4133C8"/>
                </a:solidFill>
                <a:latin typeface="Meiryo UI" panose="020B0604030504040204" pitchFamily="50" charset="-128"/>
                <a:ea typeface="Meiryo UI" panose="020B0604030504040204" pitchFamily="50" charset="-128"/>
                <a:cs typeface="Meiryo UI" panose="020B0604030504040204" pitchFamily="50" charset="-128"/>
              </a:rPr>
              <a:t>対策は？</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33</a:t>
            </a:fld>
            <a:endParaRPr lang="en-US" altLang="ja-JP"/>
          </a:p>
        </p:txBody>
      </p:sp>
    </p:spTree>
    <p:extLst>
      <p:ext uri="{BB962C8B-B14F-4D97-AF65-F5344CB8AC3E}">
        <p14:creationId xmlns:p14="http://schemas.microsoft.com/office/powerpoint/2010/main" val="1278341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営業所出入り口の事故リスクへの対策２</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34</a:t>
            </a:fld>
            <a:endParaRPr lang="en-US" altLang="ja-JP"/>
          </a:p>
        </p:txBody>
      </p:sp>
      <p:grpSp>
        <p:nvGrpSpPr>
          <p:cNvPr id="12" name="グループ化 11"/>
          <p:cNvGrpSpPr/>
          <p:nvPr/>
        </p:nvGrpSpPr>
        <p:grpSpPr>
          <a:xfrm>
            <a:off x="169694" y="1354217"/>
            <a:ext cx="6130498" cy="3370927"/>
            <a:chOff x="169694" y="1354217"/>
            <a:chExt cx="6130498" cy="3370927"/>
          </a:xfrm>
        </p:grpSpPr>
        <p:sp>
          <p:nvSpPr>
            <p:cNvPr id="13" name="テキスト ボックス 12"/>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14" name="テキスト ボックス 13"/>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5" name="テキスト ボックス 14"/>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6" name="テキスト ボックス 15"/>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grpSp>
    </p:spTree>
    <p:extLst>
      <p:ext uri="{BB962C8B-B14F-4D97-AF65-F5344CB8AC3E}">
        <p14:creationId xmlns:p14="http://schemas.microsoft.com/office/powerpoint/2010/main" val="300050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参考</a:t>
            </a:r>
            <a:r>
              <a:rPr lang="en-US" altLang="ja-JP" dirty="0"/>
              <a:t>】</a:t>
            </a:r>
            <a:r>
              <a:rPr lang="ja-JP" altLang="en-US" dirty="0"/>
              <a:t>カーブミラー設置後の注意点</a:t>
            </a: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32453" t="31107" r="45912" b="40897"/>
          <a:stretch/>
        </p:blipFill>
        <p:spPr>
          <a:xfrm>
            <a:off x="256292" y="1486291"/>
            <a:ext cx="3108930" cy="1847027"/>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2178370"/>
            <a:ext cx="4419714" cy="2581473"/>
          </a:xfrm>
          <a:prstGeom prst="rect">
            <a:avLst/>
          </a:prstGeom>
        </p:spPr>
      </p:pic>
      <p:sp>
        <p:nvSpPr>
          <p:cNvPr id="6" name="円/楕円 5"/>
          <p:cNvSpPr/>
          <p:nvPr/>
        </p:nvSpPr>
        <p:spPr>
          <a:xfrm>
            <a:off x="1667847" y="2074542"/>
            <a:ext cx="767745" cy="670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a:solidFill>
                <a:srgbClr val="FFFFFF"/>
              </a:solidFill>
            </a:endParaRPr>
          </a:p>
        </p:txBody>
      </p:sp>
      <p:cxnSp>
        <p:nvCxnSpPr>
          <p:cNvPr id="8" name="直線コネクタ 7"/>
          <p:cNvCxnSpPr>
            <a:stCxn id="6" idx="0"/>
          </p:cNvCxnSpPr>
          <p:nvPr/>
        </p:nvCxnSpPr>
        <p:spPr>
          <a:xfrm>
            <a:off x="2051720" y="2074542"/>
            <a:ext cx="6651962" cy="103828"/>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907704" y="2726514"/>
            <a:ext cx="2376264" cy="2033329"/>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32"/>
          <p:cNvSpPr>
            <a:spLocks noChangeArrowheads="1"/>
          </p:cNvSpPr>
          <p:nvPr/>
        </p:nvSpPr>
        <p:spPr bwMode="auto">
          <a:xfrm>
            <a:off x="750718" y="1067174"/>
            <a:ext cx="2063293" cy="56928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営業所出入り口</a:t>
            </a:r>
          </a:p>
        </p:txBody>
      </p:sp>
      <p:sp>
        <p:nvSpPr>
          <p:cNvPr id="14" name="Rectangle 32"/>
          <p:cNvSpPr>
            <a:spLocks noChangeArrowheads="1"/>
          </p:cNvSpPr>
          <p:nvPr/>
        </p:nvSpPr>
        <p:spPr bwMode="auto">
          <a:xfrm>
            <a:off x="4915312" y="1486291"/>
            <a:ext cx="3157026" cy="569285"/>
          </a:xfrm>
          <a:prstGeom prst="rect">
            <a:avLst/>
          </a:prstGeom>
          <a:noFill/>
          <a:ln w="28575" algn="ctr">
            <a:noFill/>
            <a:miter lim="800000"/>
            <a:headEnd/>
            <a:tailEnd/>
          </a:ln>
          <a:effectLst/>
        </p:spPr>
        <p:txBody>
          <a:bodyPr anchor="ctr"/>
          <a:lstStyle/>
          <a:p>
            <a:pPr algn="ctr">
              <a:lnSpc>
                <a:spcPct val="90000"/>
              </a:lnSpc>
              <a:spcBef>
                <a:spcPts val="0"/>
              </a:spcBef>
              <a:buClr>
                <a:srgbClr val="808080"/>
              </a:buClr>
              <a:buSzPct val="75000"/>
              <a:buFont typeface="Wingdings" pitchFamily="2" charset="2"/>
              <a:buNone/>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カーブミラーはあるが</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ts val="0"/>
              </a:spcBef>
              <a:buClr>
                <a:srgbClr val="808080"/>
              </a:buClr>
              <a:buSzPct val="75000"/>
              <a:buFont typeface="Wingdings" pitchFamily="2" charset="2"/>
              <a:buNone/>
              <a:defRPr/>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汚れで見</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p>
        </p:txBody>
      </p:sp>
      <p:sp>
        <p:nvSpPr>
          <p:cNvPr id="15" name="テキスト ボックス 14"/>
          <p:cNvSpPr txBox="1"/>
          <p:nvPr/>
        </p:nvSpPr>
        <p:spPr>
          <a:xfrm>
            <a:off x="21434" y="5411815"/>
            <a:ext cx="9122565" cy="1077218"/>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気づき</a:t>
            </a: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部分かもしれませんが、ドライバーは気づいています・・・</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会社の安全に対する本気度がドライバーに伝わらない一例</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35</a:t>
            </a:fld>
            <a:endParaRPr lang="en-US" altLang="ja-JP"/>
          </a:p>
        </p:txBody>
      </p:sp>
    </p:spTree>
    <p:extLst>
      <p:ext uri="{BB962C8B-B14F-4D97-AF65-F5344CB8AC3E}">
        <p14:creationId xmlns:p14="http://schemas.microsoft.com/office/powerpoint/2010/main" val="3189270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参考</a:t>
            </a:r>
            <a:r>
              <a:rPr lang="en-US" altLang="ja-JP" dirty="0"/>
              <a:t>】</a:t>
            </a:r>
            <a:r>
              <a:rPr lang="ja-JP" altLang="en-US" dirty="0"/>
              <a:t>カーブミラー設置後の注意点</a:t>
            </a:r>
            <a:endParaRPr kumimoji="1" lang="ja-JP" altLang="en-US" dirty="0"/>
          </a:p>
        </p:txBody>
      </p:sp>
      <p:pic>
        <p:nvPicPr>
          <p:cNvPr id="5" name="図 4"/>
          <p:cNvPicPr>
            <a:picLocks noChangeAspect="1"/>
          </p:cNvPicPr>
          <p:nvPr/>
        </p:nvPicPr>
        <p:blipFill rotWithShape="1">
          <a:blip r:embed="rId3"/>
          <a:srcRect l="19288" t="7980" r="17712" b="12182"/>
          <a:stretch/>
        </p:blipFill>
        <p:spPr>
          <a:xfrm>
            <a:off x="179512" y="1268760"/>
            <a:ext cx="4104456" cy="2659496"/>
          </a:xfrm>
          <a:prstGeom prst="rect">
            <a:avLst/>
          </a:prstGeom>
        </p:spPr>
      </p:pic>
      <p:pic>
        <p:nvPicPr>
          <p:cNvPr id="6" name="図 5"/>
          <p:cNvPicPr>
            <a:picLocks noChangeAspect="1"/>
          </p:cNvPicPr>
          <p:nvPr/>
        </p:nvPicPr>
        <p:blipFill rotWithShape="1">
          <a:blip r:embed="rId4"/>
          <a:srcRect l="38187" t="7980" r="35826" b="13582"/>
          <a:stretch/>
        </p:blipFill>
        <p:spPr>
          <a:xfrm>
            <a:off x="5652120" y="2014499"/>
            <a:ext cx="3240360" cy="2628292"/>
          </a:xfrm>
          <a:prstGeom prst="rect">
            <a:avLst/>
          </a:prstGeom>
        </p:spPr>
      </p:pic>
      <p:sp>
        <p:nvSpPr>
          <p:cNvPr id="8" name="円/楕円 5"/>
          <p:cNvSpPr/>
          <p:nvPr/>
        </p:nvSpPr>
        <p:spPr>
          <a:xfrm>
            <a:off x="1439652" y="1438435"/>
            <a:ext cx="1584175" cy="18465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a:solidFill>
                <a:srgbClr val="FFFFFF"/>
              </a:solidFill>
            </a:endParaRPr>
          </a:p>
        </p:txBody>
      </p:sp>
      <p:cxnSp>
        <p:nvCxnSpPr>
          <p:cNvPr id="9" name="直線コネクタ 8"/>
          <p:cNvCxnSpPr/>
          <p:nvPr/>
        </p:nvCxnSpPr>
        <p:spPr>
          <a:xfrm>
            <a:off x="2218127" y="1438435"/>
            <a:ext cx="6674353" cy="576064"/>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218127" y="3304237"/>
            <a:ext cx="3433993" cy="1338554"/>
          </a:xfrm>
          <a:prstGeom prst="line">
            <a:avLst/>
          </a:prstGeom>
          <a:ln w="444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88640" y="3949079"/>
            <a:ext cx="3995328"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左側は損壊、右側は汚れ</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274636" y="4663614"/>
            <a:ext cx="3995328" cy="830997"/>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ミラーの骨組みは経年劣化で</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折れる寸前</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970" y="5831385"/>
            <a:ext cx="9154970" cy="954107"/>
          </a:xfrm>
          <a:prstGeom prst="rect">
            <a:avLst/>
          </a:prstGeom>
          <a:noFill/>
        </p:spPr>
        <p:txBody>
          <a:bodyPr wrap="square" rtlCol="0">
            <a:spAutoFit/>
          </a:bodyPr>
          <a:lstStyle/>
          <a:p>
            <a:pPr algn="ct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道路管理者等へ対応を依頼すべき事例であるが、</a:t>
            </a:r>
            <a:endPar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そもそも中間管理職は気づいていない・・・</a:t>
            </a:r>
            <a:endPar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36</a:t>
            </a:fld>
            <a:endParaRPr lang="en-US" altLang="ja-JP"/>
          </a:p>
        </p:txBody>
      </p:sp>
    </p:spTree>
    <p:extLst>
      <p:ext uri="{BB962C8B-B14F-4D97-AF65-F5344CB8AC3E}">
        <p14:creationId xmlns:p14="http://schemas.microsoft.com/office/powerpoint/2010/main" val="494061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172" y="1196752"/>
            <a:ext cx="5933656" cy="4347389"/>
          </a:xfrm>
          <a:prstGeom prst="rect">
            <a:avLst/>
          </a:prstGeom>
        </p:spPr>
      </p:pic>
      <p:sp>
        <p:nvSpPr>
          <p:cNvPr id="2" name="タイトル 1"/>
          <p:cNvSpPr>
            <a:spLocks noGrp="1"/>
          </p:cNvSpPr>
          <p:nvPr>
            <p:ph type="title"/>
          </p:nvPr>
        </p:nvSpPr>
        <p:spPr/>
        <p:txBody>
          <a:bodyPr/>
          <a:lstStyle/>
          <a:p>
            <a:r>
              <a:rPr lang="ja-JP" altLang="en-US" sz="3200" b="1" dirty="0"/>
              <a:t>構内の事故リスク</a:t>
            </a:r>
          </a:p>
        </p:txBody>
      </p:sp>
      <p:sp>
        <p:nvSpPr>
          <p:cNvPr id="6" name="四角形吹き出し 5"/>
          <p:cNvSpPr/>
          <p:nvPr/>
        </p:nvSpPr>
        <p:spPr>
          <a:xfrm>
            <a:off x="323528" y="5302665"/>
            <a:ext cx="8496944" cy="1584176"/>
          </a:xfrm>
          <a:prstGeom prst="wedgeRectCallout">
            <a:avLst>
              <a:gd name="adj1" fmla="val -22001"/>
              <a:gd name="adj2" fmla="val -3912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１．営業所内の通路部分に、乗務員の自家用車が慢性的に駐車。</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台だけではなく、複数台の縦列駐車が見受けられる。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３．考えられる</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リスクは、</a:t>
            </a:r>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対策は？</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37</a:t>
            </a:fld>
            <a:endParaRPr lang="en-US" altLang="ja-JP"/>
          </a:p>
        </p:txBody>
      </p:sp>
    </p:spTree>
    <p:extLst>
      <p:ext uri="{BB962C8B-B14F-4D97-AF65-F5344CB8AC3E}">
        <p14:creationId xmlns:p14="http://schemas.microsoft.com/office/powerpoint/2010/main" val="2300885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構内の事故リスク</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38</a:t>
            </a:fld>
            <a:endParaRPr lang="en-US" altLang="ja-JP"/>
          </a:p>
        </p:txBody>
      </p:sp>
      <p:grpSp>
        <p:nvGrpSpPr>
          <p:cNvPr id="8" name="グループ化 7"/>
          <p:cNvGrpSpPr/>
          <p:nvPr/>
        </p:nvGrpSpPr>
        <p:grpSpPr>
          <a:xfrm>
            <a:off x="169694" y="1354217"/>
            <a:ext cx="6130498" cy="3370927"/>
            <a:chOff x="169694" y="1354217"/>
            <a:chExt cx="6130498" cy="3370927"/>
          </a:xfrm>
        </p:grpSpPr>
        <p:sp>
          <p:nvSpPr>
            <p:cNvPr id="9" name="テキスト ボックス 8"/>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
          <p:nvSpPr>
            <p:cNvPr id="12" name="テキスト ボックス 11"/>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3" name="テキスト ボックス 12"/>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4" name="テキスト ボックス 13"/>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grpSp>
    </p:spTree>
    <p:extLst>
      <p:ext uri="{BB962C8B-B14F-4D97-AF65-F5344CB8AC3E}">
        <p14:creationId xmlns:p14="http://schemas.microsoft.com/office/powerpoint/2010/main" val="116557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b="1" dirty="0"/>
              <a:t>【</a:t>
            </a:r>
            <a:r>
              <a:rPr lang="ja-JP" altLang="en-US" sz="3200" b="1" dirty="0"/>
              <a:t>例</a:t>
            </a:r>
            <a:r>
              <a:rPr lang="en-US" altLang="ja-JP" sz="3200" b="1" dirty="0"/>
              <a:t>】</a:t>
            </a:r>
            <a:r>
              <a:rPr lang="ja-JP" altLang="en-US" sz="3200" b="1" dirty="0"/>
              <a:t>構内の車両停止箇所のルール違反</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39</a:t>
            </a:fld>
            <a:endParaRPr lang="en-US" altLang="ja-JP"/>
          </a:p>
        </p:txBody>
      </p:sp>
      <p:sp>
        <p:nvSpPr>
          <p:cNvPr id="7" name="テキスト ボックス 6"/>
          <p:cNvSpPr txBox="1"/>
          <p:nvPr/>
        </p:nvSpPr>
        <p:spPr>
          <a:xfrm>
            <a:off x="2627784" y="3377980"/>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Tree>
    <p:extLst>
      <p:ext uri="{BB962C8B-B14F-4D97-AF65-F5344CB8AC3E}">
        <p14:creationId xmlns:p14="http://schemas.microsoft.com/office/powerpoint/2010/main" val="2629215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b="1" dirty="0"/>
              <a:t>そもそも、運輸安全マネジメント制度とは・・・</a:t>
            </a:r>
          </a:p>
        </p:txBody>
      </p:sp>
      <p:sp>
        <p:nvSpPr>
          <p:cNvPr id="24" name="Rectangle 32"/>
          <p:cNvSpPr>
            <a:spLocks noChangeArrowheads="1"/>
          </p:cNvSpPr>
          <p:nvPr/>
        </p:nvSpPr>
        <p:spPr bwMode="auto">
          <a:xfrm>
            <a:off x="218185" y="1196752"/>
            <a:ext cx="8743255" cy="538955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txBody>
          <a:bodyPr lIns="79758" tIns="39879" rIns="79758" bIns="39879"/>
          <a:lstStyle>
            <a:lvl1pPr marL="180975" indent="-1809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Aft>
                <a:spcPct val="0"/>
              </a:spcAft>
              <a:buFontTx/>
              <a:buNone/>
            </a:pPr>
            <a:endParaRPr lang="en-US" altLang="ja-JP" sz="341" dirty="0">
              <a:solidFill>
                <a:srgbClr val="000000"/>
              </a:solidFill>
              <a:latin typeface="ＭＳ Ｐゴシック" panose="020B0600070205080204" pitchFamily="50" charset="-128"/>
            </a:endParaRPr>
          </a:p>
          <a:p>
            <a:pPr fontAlgn="base">
              <a:spcAft>
                <a:spcPct val="0"/>
              </a:spcAft>
              <a:buFontTx/>
              <a:buNone/>
            </a:pPr>
            <a:endParaRPr lang="en-US" altLang="ja-JP" sz="1108" dirty="0">
              <a:solidFill>
                <a:srgbClr val="000000"/>
              </a:solidFill>
              <a:latin typeface="Times New Roman" panose="02020603050405020304" pitchFamily="18" charset="0"/>
              <a:ea typeface="ＭＳ ゴシック" panose="020B0609070205080204" pitchFamily="49" charset="-128"/>
            </a:endParaRPr>
          </a:p>
        </p:txBody>
      </p:sp>
      <p:sp>
        <p:nvSpPr>
          <p:cNvPr id="25" name="AutoShape 33"/>
          <p:cNvSpPr>
            <a:spLocks noChangeArrowheads="1"/>
          </p:cNvSpPr>
          <p:nvPr/>
        </p:nvSpPr>
        <p:spPr bwMode="auto">
          <a:xfrm>
            <a:off x="317882" y="1195926"/>
            <a:ext cx="4779866" cy="468353"/>
          </a:xfrm>
          <a:prstGeom prst="roundRect">
            <a:avLst>
              <a:gd name="adj" fmla="val 16667"/>
            </a:avLst>
          </a:prstGeom>
          <a:solidFill>
            <a:schemeClr val="bg1"/>
          </a:solidFill>
          <a:ln w="25400">
            <a:solidFill>
              <a:srgbClr val="9999FF"/>
            </a:solidFill>
            <a:round/>
            <a:headEnd/>
            <a:tailEnd/>
          </a:ln>
        </p:spPr>
        <p:txBody>
          <a:bodyPr wrap="none" lIns="79758" tIns="9421" rIns="79758" bIns="9421"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50000"/>
              </a:spcBef>
              <a:spcAft>
                <a:spcPct val="0"/>
              </a:spcAft>
              <a:buFontTx/>
              <a:buNone/>
            </a:pPr>
            <a:r>
              <a:rPr lang="ja-JP" altLang="en-US" sz="2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運輸安全マネジメント制度の内容</a:t>
            </a:r>
          </a:p>
        </p:txBody>
      </p:sp>
      <p:sp>
        <p:nvSpPr>
          <p:cNvPr id="26" name="AutoShape 37"/>
          <p:cNvSpPr>
            <a:spLocks noChangeArrowheads="1"/>
          </p:cNvSpPr>
          <p:nvPr/>
        </p:nvSpPr>
        <p:spPr bwMode="auto">
          <a:xfrm>
            <a:off x="376830" y="4757904"/>
            <a:ext cx="1743662" cy="302312"/>
          </a:xfrm>
          <a:prstGeom prst="roundRect">
            <a:avLst>
              <a:gd name="adj" fmla="val 16667"/>
            </a:avLst>
          </a:prstGeom>
          <a:solidFill>
            <a:schemeClr val="bg1"/>
          </a:solidFill>
          <a:ln w="25400">
            <a:solidFill>
              <a:srgbClr val="FF9900"/>
            </a:solidFill>
            <a:round/>
            <a:headEnd/>
            <a:tailEnd/>
          </a:ln>
        </p:spPr>
        <p:txBody>
          <a:bodyPr wrap="none" lIns="79758" tIns="9421" rIns="79758" bIns="9421"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50000"/>
              </a:spcBef>
              <a:spcAft>
                <a:spcPct val="0"/>
              </a:spcAft>
              <a:buFontTx/>
              <a:buNone/>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国土交通省</a:t>
            </a:r>
          </a:p>
        </p:txBody>
      </p:sp>
      <p:sp>
        <p:nvSpPr>
          <p:cNvPr id="27" name="テキスト ボックス 26"/>
          <p:cNvSpPr txBox="1">
            <a:spLocks noChangeArrowheads="1"/>
          </p:cNvSpPr>
          <p:nvPr/>
        </p:nvSpPr>
        <p:spPr bwMode="auto">
          <a:xfrm>
            <a:off x="406641" y="3779680"/>
            <a:ext cx="81868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buFont typeface="Arial" panose="020B0604020202020204" pitchFamily="34" charset="0"/>
              <a:buNone/>
            </a:pPr>
            <a:r>
              <a:rPr lang="ja-JP" altLang="en-US" sz="18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安全方針の策定・周知②安全重点施策の策定、見直し③教育・訓練の実施</a:t>
            </a:r>
            <a:r>
              <a:rPr lang="ja-JP" altLang="en-US" sz="18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全１４項目</a:t>
            </a:r>
            <a:r>
              <a:rPr lang="ja-JP" altLang="en-US" sz="18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にわたる。</a:t>
            </a:r>
          </a:p>
          <a:p>
            <a:pPr fontAlgn="base">
              <a:spcBef>
                <a:spcPct val="0"/>
              </a:spcBef>
              <a:spcAft>
                <a:spcPct val="0"/>
              </a:spcAft>
              <a:buFontTx/>
              <a:buNone/>
            </a:pPr>
            <a:r>
              <a:rPr lang="ja-JP" altLang="en-US" sz="14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8" name="正方形/長方形 108"/>
          <p:cNvSpPr>
            <a:spLocks noChangeArrowheads="1"/>
          </p:cNvSpPr>
          <p:nvPr/>
        </p:nvSpPr>
        <p:spPr bwMode="auto">
          <a:xfrm>
            <a:off x="503435" y="2175993"/>
            <a:ext cx="77811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63776" indent="-263776">
              <a:spcBef>
                <a:spcPct val="0"/>
              </a:spcBef>
              <a:buFont typeface="Wingdings" panose="05000000000000000000" pitchFamily="2" charset="2"/>
              <a:buChar char="u"/>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各事業法に基づき、以下の義務づけ</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None/>
            </a:pP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①</a:t>
            </a:r>
            <a:r>
              <a:rPr lang="ja-JP" altLang="en-US" sz="1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安全統括管理者（役員以上）の選任</a:t>
            </a:r>
            <a:endParaRPr lang="en-US" altLang="ja-JP"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buNone/>
            </a:pP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sz="1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安全管理規程の作成</a:t>
            </a: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spcBef>
                <a:spcPct val="0"/>
              </a:spcBef>
              <a:buFont typeface="Wingdings" panose="05000000000000000000" pitchFamily="2" charset="2"/>
              <a:buChar char="u"/>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経営トップのリーダーシップの下、</a:t>
            </a:r>
            <a:r>
              <a:rPr lang="ja-JP" altLang="en-US" sz="1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自主的な安全管理体制を構築・運営</a:t>
            </a:r>
          </a:p>
        </p:txBody>
      </p:sp>
      <p:sp>
        <p:nvSpPr>
          <p:cNvPr id="29" name="AutoShape 37"/>
          <p:cNvSpPr>
            <a:spLocks noChangeArrowheads="1"/>
          </p:cNvSpPr>
          <p:nvPr/>
        </p:nvSpPr>
        <p:spPr bwMode="auto">
          <a:xfrm>
            <a:off x="317882" y="1776193"/>
            <a:ext cx="1743662" cy="300573"/>
          </a:xfrm>
          <a:prstGeom prst="roundRect">
            <a:avLst>
              <a:gd name="adj" fmla="val 16667"/>
            </a:avLst>
          </a:prstGeom>
          <a:solidFill>
            <a:schemeClr val="bg1"/>
          </a:solidFill>
          <a:ln w="25400">
            <a:solidFill>
              <a:srgbClr val="9C9CDF"/>
            </a:solidFill>
            <a:round/>
            <a:headEnd/>
            <a:tailEnd/>
          </a:ln>
        </p:spPr>
        <p:txBody>
          <a:bodyPr wrap="none" lIns="79758" tIns="9421" rIns="79758" bIns="9421"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fontAlgn="base">
              <a:spcBef>
                <a:spcPct val="50000"/>
              </a:spcBef>
              <a:spcAft>
                <a:spcPct val="0"/>
              </a:spcAft>
              <a:buFontTx/>
              <a:buNone/>
            </a:pPr>
            <a:r>
              <a:rPr lang="ja-JP" altLang="en-US" sz="1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運輸事業者</a:t>
            </a:r>
          </a:p>
        </p:txBody>
      </p:sp>
      <p:sp>
        <p:nvSpPr>
          <p:cNvPr id="30" name="テキスト ボックス 29"/>
          <p:cNvSpPr txBox="1"/>
          <p:nvPr/>
        </p:nvSpPr>
        <p:spPr>
          <a:xfrm>
            <a:off x="317882" y="3480609"/>
            <a:ext cx="2953094" cy="338554"/>
          </a:xfrm>
          <a:prstGeom prst="rect">
            <a:avLst/>
          </a:prstGeom>
          <a:noFill/>
        </p:spPr>
        <p:txBody>
          <a:bodyPr wrap="square" rtlCol="0">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＜安全管理体制の主な内容＞</a:t>
            </a:r>
          </a:p>
        </p:txBody>
      </p:sp>
      <p:sp>
        <p:nvSpPr>
          <p:cNvPr id="31" name="Rectangle 36"/>
          <p:cNvSpPr>
            <a:spLocks noChangeArrowheads="1"/>
          </p:cNvSpPr>
          <p:nvPr/>
        </p:nvSpPr>
        <p:spPr bwMode="auto">
          <a:xfrm>
            <a:off x="373683" y="5140500"/>
            <a:ext cx="8252755" cy="1477190"/>
          </a:xfrm>
          <a:prstGeom prst="rect">
            <a:avLst/>
          </a:prstGeom>
          <a:noFill/>
          <a:ln w="25400" cmpd="sng">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lIns="79758" tIns="39879" rIns="79758" bIns="39879"/>
          <a:lstStyle>
            <a:lvl1pPr marL="180975" indent="-1809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Aft>
                <a:spcPct val="0"/>
              </a:spcAft>
              <a:buFontTx/>
              <a:buNone/>
            </a:pPr>
            <a:endParaRPr lang="en-US" altLang="ja-JP" sz="341" dirty="0">
              <a:solidFill>
                <a:srgbClr val="000000"/>
              </a:solidFill>
              <a:latin typeface="ＭＳ Ｐゴシック" panose="020B0600070205080204" pitchFamily="50" charset="-128"/>
            </a:endParaRPr>
          </a:p>
          <a:p>
            <a:pPr fontAlgn="base">
              <a:spcAft>
                <a:spcPct val="0"/>
              </a:spcAft>
              <a:buFontTx/>
              <a:buNone/>
            </a:pPr>
            <a:endParaRPr lang="en-US" altLang="ja-JP" sz="1108" dirty="0">
              <a:solidFill>
                <a:srgbClr val="000000"/>
              </a:solidFill>
              <a:latin typeface="Times New Roman" panose="02020603050405020304" pitchFamily="18" charset="0"/>
              <a:ea typeface="ＭＳ ゴシック" panose="020B0609070205080204" pitchFamily="49" charset="-128"/>
            </a:endParaRPr>
          </a:p>
        </p:txBody>
      </p:sp>
      <p:sp>
        <p:nvSpPr>
          <p:cNvPr id="32" name="正方形/長方形 7"/>
          <p:cNvSpPr>
            <a:spLocks noChangeArrowheads="1"/>
          </p:cNvSpPr>
          <p:nvPr/>
        </p:nvSpPr>
        <p:spPr bwMode="auto">
          <a:xfrm>
            <a:off x="503435" y="5171140"/>
            <a:ext cx="845666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63776" indent="-263776">
              <a:spcBef>
                <a:spcPct val="0"/>
              </a:spcBef>
              <a:buFont typeface="Wingdings" panose="05000000000000000000" pitchFamily="2" charset="2"/>
              <a:buChar char="u"/>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運輸安全マネジメント評価</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buFontTx/>
              <a:buNone/>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本省・地方運輸局の評価チームが事業者に赴き、輸送の安全に関する取組状況を確認し、　</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buFontTx/>
              <a:buNone/>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継続的改善に向けて評価を実施</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buFontTx/>
              <a:buNone/>
            </a:pP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spcBef>
                <a:spcPct val="0"/>
              </a:spcBef>
              <a:buFont typeface="Wingdings" panose="05000000000000000000" pitchFamily="2" charset="2"/>
              <a:buChar char="u"/>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セミナー、シンポジウムの実施</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buFont typeface="Arial" panose="020B0604020202020204" pitchFamily="34" charset="0"/>
              <a:buNone/>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全国各地で中小事業者を中心に普及・啓発を実施し、事業者の自主的な取組を促進</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6"/>
          <p:cNvSpPr>
            <a:spLocks noChangeArrowheads="1"/>
          </p:cNvSpPr>
          <p:nvPr/>
        </p:nvSpPr>
        <p:spPr bwMode="auto">
          <a:xfrm>
            <a:off x="317882" y="2163326"/>
            <a:ext cx="8308556" cy="2279244"/>
          </a:xfrm>
          <a:prstGeom prst="rect">
            <a:avLst/>
          </a:prstGeom>
          <a:noFill/>
          <a:ln w="25400" cmpd="sng">
            <a:solidFill>
              <a:srgbClr val="9C9CDF"/>
            </a:solidFill>
            <a:miter lim="800000"/>
            <a:headEnd/>
            <a:tailEnd/>
          </a:ln>
          <a:extLst>
            <a:ext uri="{909E8E84-426E-40DD-AFC4-6F175D3DCCD1}">
              <a14:hiddenFill xmlns:a14="http://schemas.microsoft.com/office/drawing/2010/main">
                <a:solidFill>
                  <a:srgbClr val="FFFFFF"/>
                </a:solidFill>
              </a14:hiddenFill>
            </a:ext>
          </a:extLst>
        </p:spPr>
        <p:txBody>
          <a:bodyPr lIns="79758" tIns="39879" rIns="79758" bIns="39879"/>
          <a:lstStyle>
            <a:lvl1pPr marL="180975" indent="-180975">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base">
              <a:spcAft>
                <a:spcPct val="0"/>
              </a:spcAft>
              <a:buFontTx/>
              <a:buNone/>
            </a:pPr>
            <a:endParaRPr lang="en-US" altLang="ja-JP" sz="341" dirty="0">
              <a:solidFill>
                <a:srgbClr val="000000"/>
              </a:solidFill>
              <a:latin typeface="ＭＳ Ｐゴシック" panose="020B0600070205080204" pitchFamily="50" charset="-128"/>
            </a:endParaRPr>
          </a:p>
          <a:p>
            <a:pPr fontAlgn="base">
              <a:spcAft>
                <a:spcPct val="0"/>
              </a:spcAft>
              <a:buFontTx/>
              <a:buNone/>
            </a:pPr>
            <a:endParaRPr lang="en-US" altLang="ja-JP" sz="1108" dirty="0">
              <a:solidFill>
                <a:srgbClr val="000000"/>
              </a:solidFill>
              <a:latin typeface="Times New Roman" panose="02020603050405020304" pitchFamily="18" charset="0"/>
              <a:ea typeface="ＭＳ ゴシック" panose="020B0609070205080204" pitchFamily="49" charset="-128"/>
            </a:endParaRPr>
          </a:p>
        </p:txBody>
      </p:sp>
      <p:grpSp>
        <p:nvGrpSpPr>
          <p:cNvPr id="4" name="グループ化 3"/>
          <p:cNvGrpSpPr/>
          <p:nvPr/>
        </p:nvGrpSpPr>
        <p:grpSpPr>
          <a:xfrm>
            <a:off x="6775575" y="777742"/>
            <a:ext cx="2306072" cy="2239307"/>
            <a:chOff x="6655368" y="611121"/>
            <a:chExt cx="2306072" cy="2239307"/>
          </a:xfrm>
        </p:grpSpPr>
        <p:grpSp>
          <p:nvGrpSpPr>
            <p:cNvPr id="35" name="グループ化 34"/>
            <p:cNvGrpSpPr/>
            <p:nvPr/>
          </p:nvGrpSpPr>
          <p:grpSpPr>
            <a:xfrm>
              <a:off x="6655368" y="611121"/>
              <a:ext cx="2306072" cy="2239307"/>
              <a:chOff x="2578489" y="1435489"/>
              <a:chExt cx="3951021" cy="3951021"/>
            </a:xfrm>
          </p:grpSpPr>
          <p:sp>
            <p:nvSpPr>
              <p:cNvPr id="36" name="フリーフォーム 35"/>
              <p:cNvSpPr/>
              <p:nvPr/>
            </p:nvSpPr>
            <p:spPr>
              <a:xfrm>
                <a:off x="2904422" y="1646817"/>
                <a:ext cx="3413760" cy="3413760"/>
              </a:xfrm>
              <a:custGeom>
                <a:avLst/>
                <a:gdLst>
                  <a:gd name="connsiteX0" fmla="*/ 1706880 w 3413760"/>
                  <a:gd name="connsiteY0" fmla="*/ 0 h 3413760"/>
                  <a:gd name="connsiteX1" fmla="*/ 3413760 w 3413760"/>
                  <a:gd name="connsiteY1" fmla="*/ 1706880 h 3413760"/>
                  <a:gd name="connsiteX2" fmla="*/ 1706880 w 3413760"/>
                  <a:gd name="connsiteY2" fmla="*/ 1706880 h 3413760"/>
                  <a:gd name="connsiteX3" fmla="*/ 1706880 w 3413760"/>
                  <a:gd name="connsiteY3" fmla="*/ 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0"/>
                    </a:moveTo>
                    <a:cubicBezTo>
                      <a:pt x="2649564" y="0"/>
                      <a:pt x="3413760" y="764196"/>
                      <a:pt x="3413760" y="1706880"/>
                    </a:cubicBezTo>
                    <a:lnTo>
                      <a:pt x="1706880" y="1706880"/>
                    </a:lnTo>
                    <a:lnTo>
                      <a:pt x="170688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1348" tIns="736753" rIns="370992" bIns="1800707" numCol="1" spcCol="1270" anchor="ctr" anchorCtr="0">
                <a:noAutofit/>
              </a:bodyPr>
              <a:lstStyle/>
              <a:p>
                <a:pPr lvl="0" algn="ctr" defTabSz="1022350">
                  <a:lnSpc>
                    <a:spcPct val="90000"/>
                  </a:lnSpc>
                  <a:spcBef>
                    <a:spcPct val="0"/>
                  </a:spcBef>
                  <a:spcAft>
                    <a:spcPct val="35000"/>
                  </a:spcAft>
                </a:pPr>
                <a:endPar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フリーフォーム 36"/>
              <p:cNvSpPr/>
              <p:nvPr/>
            </p:nvSpPr>
            <p:spPr>
              <a:xfrm>
                <a:off x="2904422" y="1761422"/>
                <a:ext cx="3413760" cy="3413760"/>
              </a:xfrm>
              <a:custGeom>
                <a:avLst/>
                <a:gdLst>
                  <a:gd name="connsiteX0" fmla="*/ 3413760 w 3413760"/>
                  <a:gd name="connsiteY0" fmla="*/ 1706880 h 3413760"/>
                  <a:gd name="connsiteX1" fmla="*/ 1706880 w 3413760"/>
                  <a:gd name="connsiteY1" fmla="*/ 3413760 h 3413760"/>
                  <a:gd name="connsiteX2" fmla="*/ 1706880 w 3413760"/>
                  <a:gd name="connsiteY2" fmla="*/ 1706880 h 3413760"/>
                  <a:gd name="connsiteX3" fmla="*/ 3413760 w 3413760"/>
                  <a:gd name="connsiteY3" fmla="*/ 170688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413760" y="1706880"/>
                    </a:moveTo>
                    <a:cubicBezTo>
                      <a:pt x="3413760" y="2649564"/>
                      <a:pt x="2649564" y="3413760"/>
                      <a:pt x="1706880" y="3413760"/>
                    </a:cubicBezTo>
                    <a:lnTo>
                      <a:pt x="1706880" y="1706880"/>
                    </a:lnTo>
                    <a:lnTo>
                      <a:pt x="3413760" y="17068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7068" tIns="1846428" rIns="416712" bIns="782472" numCol="1" spcCol="1270" anchor="ctr" anchorCtr="0">
                <a:noAutofit/>
              </a:bodyPr>
              <a:lstStyle/>
              <a:p>
                <a:pPr lvl="0" algn="ctr" defTabSz="2622550">
                  <a:lnSpc>
                    <a:spcPct val="90000"/>
                  </a:lnSpc>
                  <a:spcBef>
                    <a:spcPct val="0"/>
                  </a:spcBef>
                  <a:spcAft>
                    <a:spcPct val="35000"/>
                  </a:spcAft>
                </a:pPr>
                <a:endParaRPr kumimoji="1" lang="ja-JP" altLang="en-US" sz="5900" kern="1200"/>
              </a:p>
            </p:txBody>
          </p:sp>
          <p:sp>
            <p:nvSpPr>
              <p:cNvPr id="38" name="フリーフォーム 37"/>
              <p:cNvSpPr/>
              <p:nvPr/>
            </p:nvSpPr>
            <p:spPr>
              <a:xfrm>
                <a:off x="2789817" y="1761422"/>
                <a:ext cx="3413760" cy="3413760"/>
              </a:xfrm>
              <a:custGeom>
                <a:avLst/>
                <a:gdLst>
                  <a:gd name="connsiteX0" fmla="*/ 1706880 w 3413760"/>
                  <a:gd name="connsiteY0" fmla="*/ 3413760 h 3413760"/>
                  <a:gd name="connsiteX1" fmla="*/ 0 w 3413760"/>
                  <a:gd name="connsiteY1" fmla="*/ 1706880 h 3413760"/>
                  <a:gd name="connsiteX2" fmla="*/ 1706880 w 3413760"/>
                  <a:gd name="connsiteY2" fmla="*/ 1706880 h 3413760"/>
                  <a:gd name="connsiteX3" fmla="*/ 1706880 w 3413760"/>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1706880" y="3413760"/>
                    </a:moveTo>
                    <a:cubicBezTo>
                      <a:pt x="764196" y="3413760"/>
                      <a:pt x="0" y="2649564"/>
                      <a:pt x="0" y="1706880"/>
                    </a:cubicBezTo>
                    <a:lnTo>
                      <a:pt x="1706880" y="1706880"/>
                    </a:lnTo>
                    <a:lnTo>
                      <a:pt x="1706880" y="34137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993" tIns="1800708" rIns="1841347" bIns="736752" numCol="1" spcCol="1270" anchor="ctr" anchorCtr="0">
                <a:noAutofit/>
              </a:bodyPr>
              <a:lstStyle/>
              <a:p>
                <a:pPr lvl="0" algn="ctr" defTabSz="1022350">
                  <a:lnSpc>
                    <a:spcPct val="90000"/>
                  </a:lnSpc>
                  <a:spcBef>
                    <a:spcPct val="0"/>
                  </a:spcBef>
                  <a:spcAft>
                    <a:spcPct val="35000"/>
                  </a:spcAft>
                </a:pPr>
                <a:endParaRPr kumimoji="1" lang="ja-JP" altLang="en-US" sz="2300" kern="1200"/>
              </a:p>
            </p:txBody>
          </p:sp>
          <p:sp>
            <p:nvSpPr>
              <p:cNvPr id="39" name="フリーフォーム 38"/>
              <p:cNvSpPr/>
              <p:nvPr/>
            </p:nvSpPr>
            <p:spPr>
              <a:xfrm>
                <a:off x="2789817" y="1646817"/>
                <a:ext cx="3413760" cy="3413760"/>
              </a:xfrm>
              <a:custGeom>
                <a:avLst/>
                <a:gdLst>
                  <a:gd name="connsiteX0" fmla="*/ 0 w 3413760"/>
                  <a:gd name="connsiteY0" fmla="*/ 1706880 h 3413760"/>
                  <a:gd name="connsiteX1" fmla="*/ 1706880 w 3413760"/>
                  <a:gd name="connsiteY1" fmla="*/ 0 h 3413760"/>
                  <a:gd name="connsiteX2" fmla="*/ 1706880 w 3413760"/>
                  <a:gd name="connsiteY2" fmla="*/ 1706880 h 3413760"/>
                  <a:gd name="connsiteX3" fmla="*/ 0 w 3413760"/>
                  <a:gd name="connsiteY3" fmla="*/ 1706880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0" y="1706880"/>
                    </a:moveTo>
                    <a:cubicBezTo>
                      <a:pt x="0" y="764196"/>
                      <a:pt x="764196" y="0"/>
                      <a:pt x="1706880" y="0"/>
                    </a:cubicBezTo>
                    <a:lnTo>
                      <a:pt x="1706880" y="1706880"/>
                    </a:lnTo>
                    <a:lnTo>
                      <a:pt x="0" y="17068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993" tIns="736753" rIns="1841347" bIns="1800707" numCol="1" spcCol="1270" anchor="ctr" anchorCtr="0">
                <a:noAutofit/>
              </a:bodyPr>
              <a:lstStyle/>
              <a:p>
                <a:pPr lvl="0" algn="ctr" defTabSz="1022350">
                  <a:lnSpc>
                    <a:spcPct val="90000"/>
                  </a:lnSpc>
                  <a:spcBef>
                    <a:spcPct val="0"/>
                  </a:spcBef>
                  <a:spcAft>
                    <a:spcPct val="35000"/>
                  </a:spcAft>
                </a:pPr>
                <a:endParaRPr kumimoji="1" lang="ja-JP" altLang="en-US" sz="2300" kern="1200"/>
              </a:p>
            </p:txBody>
          </p:sp>
          <p:sp>
            <p:nvSpPr>
              <p:cNvPr id="40" name="環状矢印 39"/>
              <p:cNvSpPr/>
              <p:nvPr/>
            </p:nvSpPr>
            <p:spPr>
              <a:xfrm>
                <a:off x="2693094" y="1435489"/>
                <a:ext cx="3836416" cy="3836416"/>
              </a:xfrm>
              <a:prstGeom prst="circularArrow">
                <a:avLst>
                  <a:gd name="adj1" fmla="val 5085"/>
                  <a:gd name="adj2" fmla="val 327528"/>
                  <a:gd name="adj3" fmla="val 21272472"/>
                  <a:gd name="adj4" fmla="val 16200000"/>
                  <a:gd name="adj5" fmla="val 5932"/>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41" name="環状矢印 40"/>
              <p:cNvSpPr/>
              <p:nvPr/>
            </p:nvSpPr>
            <p:spPr>
              <a:xfrm>
                <a:off x="2693094" y="1550094"/>
                <a:ext cx="3836416" cy="3836416"/>
              </a:xfrm>
              <a:prstGeom prst="circularArrow">
                <a:avLst>
                  <a:gd name="adj1" fmla="val 5085"/>
                  <a:gd name="adj2" fmla="val 327528"/>
                  <a:gd name="adj3" fmla="val 5072472"/>
                  <a:gd name="adj4" fmla="val 0"/>
                  <a:gd name="adj5" fmla="val 5932"/>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42" name="環状矢印 41"/>
              <p:cNvSpPr/>
              <p:nvPr/>
            </p:nvSpPr>
            <p:spPr>
              <a:xfrm>
                <a:off x="2578489" y="1550094"/>
                <a:ext cx="3836416" cy="3836416"/>
              </a:xfrm>
              <a:prstGeom prst="circularArrow">
                <a:avLst>
                  <a:gd name="adj1" fmla="val 5085"/>
                  <a:gd name="adj2" fmla="val 327528"/>
                  <a:gd name="adj3" fmla="val 10472472"/>
                  <a:gd name="adj4" fmla="val 5400000"/>
                  <a:gd name="adj5" fmla="val 5932"/>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43" name="環状矢印 42"/>
              <p:cNvSpPr/>
              <p:nvPr/>
            </p:nvSpPr>
            <p:spPr>
              <a:xfrm>
                <a:off x="2578489" y="1435489"/>
                <a:ext cx="3836416" cy="3836416"/>
              </a:xfrm>
              <a:prstGeom prst="circularArrow">
                <a:avLst>
                  <a:gd name="adj1" fmla="val 5085"/>
                  <a:gd name="adj2" fmla="val 327528"/>
                  <a:gd name="adj3" fmla="val 15872472"/>
                  <a:gd name="adj4" fmla="val 10800000"/>
                  <a:gd name="adj5" fmla="val 5932"/>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grpSp>
        <p:sp>
          <p:nvSpPr>
            <p:cNvPr id="44" name="テキスト ボックス 43"/>
            <p:cNvSpPr txBox="1"/>
            <p:nvPr/>
          </p:nvSpPr>
          <p:spPr>
            <a:xfrm>
              <a:off x="7841849" y="1172291"/>
              <a:ext cx="1063138" cy="369332"/>
            </a:xfrm>
            <a:prstGeom prst="rect">
              <a:avLst/>
            </a:prstGeom>
            <a:noFill/>
          </p:spPr>
          <p:txBody>
            <a:bodyPr wrap="square" rtlCol="0">
              <a:spAutoFit/>
            </a:bodyPr>
            <a:lstStyle/>
            <a:p>
              <a:r>
                <a:rPr kumimoji="1"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PLAN</a:t>
              </a:r>
              <a:endParaRPr kumimoji="1"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726285" y="1945189"/>
              <a:ext cx="1063138" cy="369332"/>
            </a:xfrm>
            <a:prstGeom prst="rect">
              <a:avLst/>
            </a:prstGeom>
            <a:noFill/>
          </p:spPr>
          <p:txBody>
            <a:bodyPr wrap="square" rtlCol="0">
              <a:spAutoFit/>
            </a:bodyPr>
            <a:lstStyle/>
            <a:p>
              <a:pPr algn="ctr"/>
              <a:r>
                <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DO</a:t>
              </a:r>
              <a:endParaRPr kumimoji="1"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6819448" y="1972074"/>
              <a:ext cx="1063138" cy="369332"/>
            </a:xfrm>
            <a:prstGeom prst="rect">
              <a:avLst/>
            </a:prstGeom>
            <a:noFill/>
          </p:spPr>
          <p:txBody>
            <a:bodyPr wrap="square" rtlCol="0">
              <a:spAutoFit/>
            </a:bodyPr>
            <a:lstStyle/>
            <a:p>
              <a:r>
                <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CHECK</a:t>
              </a:r>
              <a:endParaRPr kumimoji="1"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799603" y="1172291"/>
              <a:ext cx="1063138" cy="369332"/>
            </a:xfrm>
            <a:prstGeom prst="rect">
              <a:avLst/>
            </a:prstGeom>
            <a:noFill/>
          </p:spPr>
          <p:txBody>
            <a:bodyPr wrap="square" rtlCol="0">
              <a:spAutoFit/>
            </a:bodyPr>
            <a:lstStyle/>
            <a:p>
              <a:pPr algn="ctr"/>
              <a:r>
                <a:rPr kumimoji="1"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ACT</a:t>
              </a:r>
              <a:endParaRPr kumimoji="1"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a:t>
            </a:fld>
            <a:endParaRPr lang="en-US" altLang="ja-JP"/>
          </a:p>
        </p:txBody>
      </p:sp>
    </p:spTree>
    <p:extLst>
      <p:ext uri="{BB962C8B-B14F-4D97-AF65-F5344CB8AC3E}">
        <p14:creationId xmlns:p14="http://schemas.microsoft.com/office/powerpoint/2010/main" val="562956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b="1" dirty="0"/>
              <a:t>【</a:t>
            </a:r>
            <a:r>
              <a:rPr lang="ja-JP" altLang="en-US" sz="3200" b="1" dirty="0"/>
              <a:t>例</a:t>
            </a:r>
            <a:r>
              <a:rPr lang="en-US" altLang="ja-JP" sz="3200" b="1" dirty="0"/>
              <a:t>】</a:t>
            </a:r>
            <a:r>
              <a:rPr lang="ja-JP" altLang="en-US" sz="3200" b="1" dirty="0"/>
              <a:t>構内の車両停止箇所のルール違反</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40</a:t>
            </a:fld>
            <a:endParaRPr lang="en-US" altLang="ja-JP"/>
          </a:p>
        </p:txBody>
      </p:sp>
      <p:sp>
        <p:nvSpPr>
          <p:cNvPr id="7" name="テキスト ボックス 6"/>
          <p:cNvSpPr txBox="1"/>
          <p:nvPr/>
        </p:nvSpPr>
        <p:spPr>
          <a:xfrm>
            <a:off x="2627784" y="3377980"/>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Tree>
    <p:extLst>
      <p:ext uri="{BB962C8B-B14F-4D97-AF65-F5344CB8AC3E}">
        <p14:creationId xmlns:p14="http://schemas.microsoft.com/office/powerpoint/2010/main" val="281488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105" y="1120695"/>
            <a:ext cx="7010722" cy="3985670"/>
          </a:xfrm>
          <a:prstGeom prst="rect">
            <a:avLst/>
          </a:prstGeom>
          <a:ln>
            <a:solidFill>
              <a:schemeClr val="tx1"/>
            </a:solidFill>
          </a:ln>
        </p:spPr>
      </p:pic>
      <p:sp>
        <p:nvSpPr>
          <p:cNvPr id="2" name="タイトル 1"/>
          <p:cNvSpPr>
            <a:spLocks noGrp="1"/>
          </p:cNvSpPr>
          <p:nvPr>
            <p:ph type="title"/>
          </p:nvPr>
        </p:nvSpPr>
        <p:spPr/>
        <p:txBody>
          <a:bodyPr/>
          <a:lstStyle/>
          <a:p>
            <a:r>
              <a:rPr lang="ja-JP" altLang="en-US" sz="3200" b="1" dirty="0"/>
              <a:t>構内の事故リスク（フォークリフト）</a:t>
            </a:r>
          </a:p>
        </p:txBody>
      </p:sp>
      <p:sp>
        <p:nvSpPr>
          <p:cNvPr id="4" name="四角形吹き出し 3"/>
          <p:cNvSpPr/>
          <p:nvPr/>
        </p:nvSpPr>
        <p:spPr>
          <a:xfrm>
            <a:off x="251519" y="4802422"/>
            <a:ext cx="8771893" cy="2239616"/>
          </a:xfrm>
          <a:prstGeom prst="wedgeRectCallout">
            <a:avLst>
              <a:gd name="adj1" fmla="val -20183"/>
              <a:gd name="adj2" fmla="val -41713"/>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１．構内には複数のフォークリフトが行き来している。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２．「構内</a:t>
            </a:r>
            <a:r>
              <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㎞」のルールを周知しているが、一部の者による不遵守の状</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況が見受けられる。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３．考えられるリスクは、</a:t>
            </a:r>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対策は？</a:t>
            </a:r>
            <a:endParaRPr lang="en-US" altLang="ja-JP"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651FC12D-27C1-4F31-90C9-A93D49E44687}" type="slidenum">
              <a:rPr lang="en-US" altLang="ja-JP" smtClean="0"/>
              <a:pPr>
                <a:defRPr/>
              </a:pPr>
              <a:t>41</a:t>
            </a:fld>
            <a:endParaRPr lang="en-US" altLang="ja-JP"/>
          </a:p>
        </p:txBody>
      </p:sp>
    </p:spTree>
    <p:extLst>
      <p:ext uri="{BB962C8B-B14F-4D97-AF65-F5344CB8AC3E}">
        <p14:creationId xmlns:p14="http://schemas.microsoft.com/office/powerpoint/2010/main" val="2376158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構内の事故リスク対策</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42</a:t>
            </a:fld>
            <a:endParaRPr lang="en-US" altLang="ja-JP" dirty="0"/>
          </a:p>
        </p:txBody>
      </p:sp>
      <p:grpSp>
        <p:nvGrpSpPr>
          <p:cNvPr id="12" name="グループ化 11"/>
          <p:cNvGrpSpPr/>
          <p:nvPr/>
        </p:nvGrpSpPr>
        <p:grpSpPr>
          <a:xfrm>
            <a:off x="169694" y="1354217"/>
            <a:ext cx="6130498" cy="3370927"/>
            <a:chOff x="169694" y="1354217"/>
            <a:chExt cx="6130498" cy="3370927"/>
          </a:xfrm>
        </p:grpSpPr>
        <p:sp>
          <p:nvSpPr>
            <p:cNvPr id="13" name="テキスト ボックス 12"/>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
          <p:nvSpPr>
            <p:cNvPr id="14" name="テキスト ボックス 13"/>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5" name="テキスト ボックス 14"/>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6" name="テキスト ボックス 15"/>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grpSp>
    </p:spTree>
    <p:extLst>
      <p:ext uri="{BB962C8B-B14F-4D97-AF65-F5344CB8AC3E}">
        <p14:creationId xmlns:p14="http://schemas.microsoft.com/office/powerpoint/2010/main" val="20036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信号の無い交差点での一時停止、発車の手順</a:t>
            </a:r>
            <a:endParaRPr kumimoji="1" lang="ja-JP" altLang="en-US" dirty="0"/>
          </a:p>
        </p:txBody>
      </p:sp>
      <p:sp>
        <p:nvSpPr>
          <p:cNvPr id="5" name="四角形吹き出し 4"/>
          <p:cNvSpPr/>
          <p:nvPr/>
        </p:nvSpPr>
        <p:spPr>
          <a:xfrm>
            <a:off x="1259632" y="4757814"/>
            <a:ext cx="8208912" cy="2276872"/>
          </a:xfrm>
          <a:prstGeom prst="wedgeRectCallout">
            <a:avLst>
              <a:gd name="adj1" fmla="val -19160"/>
              <a:gd name="adj2" fmla="val -43864"/>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１．当該交差点は大規模マンションの敷地内</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重大人身事故は横断歩道上で発生しやすい</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考えられるリスクは、</a:t>
            </a:r>
            <a:r>
              <a:rPr lang="ja-JP" altLang="en-US" sz="2400" b="1" dirty="0">
                <a:solidFill>
                  <a:srgbClr val="4133C8"/>
                </a:solidFill>
                <a:latin typeface="Meiryo UI" panose="020B0604030504040204" pitchFamily="50" charset="-128"/>
                <a:ea typeface="Meiryo UI" panose="020B0604030504040204" pitchFamily="50" charset="-128"/>
                <a:cs typeface="Meiryo UI" panose="020B0604030504040204" pitchFamily="50" charset="-128"/>
              </a:rPr>
              <a:t>対策は？</a:t>
            </a:r>
            <a:endParaRPr lang="ja-JP" altLang="en-US" sz="2400" dirty="0">
              <a:solidFill>
                <a:srgbClr val="4133C8"/>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3"/>
          <a:srcRect l="22239" t="11972" r="26268" b="19803"/>
          <a:stretch/>
        </p:blipFill>
        <p:spPr>
          <a:xfrm>
            <a:off x="827584" y="1340768"/>
            <a:ext cx="7632848" cy="3672408"/>
          </a:xfrm>
          <a:prstGeom prst="rect">
            <a:avLst/>
          </a:prstGeom>
        </p:spPr>
      </p:pic>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43</a:t>
            </a:fld>
            <a:endParaRPr lang="en-US" altLang="ja-JP"/>
          </a:p>
        </p:txBody>
      </p:sp>
    </p:spTree>
    <p:extLst>
      <p:ext uri="{BB962C8B-B14F-4D97-AF65-F5344CB8AC3E}">
        <p14:creationId xmlns:p14="http://schemas.microsoft.com/office/powerpoint/2010/main" val="1642669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信号の無い交差点での一時停止、発車の手順への対策</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44</a:t>
            </a:fld>
            <a:endParaRPr lang="en-US" altLang="ja-JP"/>
          </a:p>
        </p:txBody>
      </p:sp>
      <p:grpSp>
        <p:nvGrpSpPr>
          <p:cNvPr id="10" name="グループ化 9"/>
          <p:cNvGrpSpPr/>
          <p:nvPr/>
        </p:nvGrpSpPr>
        <p:grpSpPr>
          <a:xfrm>
            <a:off x="169694" y="1354217"/>
            <a:ext cx="6130498" cy="3370927"/>
            <a:chOff x="169694" y="1354217"/>
            <a:chExt cx="6130498" cy="3370927"/>
          </a:xfrm>
        </p:grpSpPr>
        <p:sp>
          <p:nvSpPr>
            <p:cNvPr id="11" name="テキスト ボックス 10"/>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
          <p:nvSpPr>
            <p:cNvPr id="12" name="テキスト ボックス 11"/>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3" name="テキスト ボックス 12"/>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4" name="テキスト ボックス 13"/>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grpSp>
    </p:spTree>
    <p:extLst>
      <p:ext uri="{BB962C8B-B14F-4D97-AF65-F5344CB8AC3E}">
        <p14:creationId xmlns:p14="http://schemas.microsoft.com/office/powerpoint/2010/main" val="22394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その他のリスクについて</a:t>
            </a:r>
          </a:p>
        </p:txBody>
      </p:sp>
      <p:sp>
        <p:nvSpPr>
          <p:cNvPr id="4" name="テキスト ボックス 3"/>
          <p:cNvSpPr txBox="1"/>
          <p:nvPr/>
        </p:nvSpPr>
        <p:spPr>
          <a:xfrm>
            <a:off x="683568" y="1789618"/>
            <a:ext cx="7857364" cy="1729704"/>
          </a:xfrm>
          <a:prstGeom prst="rect">
            <a:avLst/>
          </a:prstGeom>
          <a:noFill/>
          <a:ln w="57150">
            <a:noFill/>
          </a:ln>
        </p:spPr>
        <p:txBody>
          <a:bodyPr wrap="square" rtlCol="0">
            <a:spAutoFit/>
          </a:bodyPr>
          <a:lstStyle/>
          <a:p>
            <a:pPr algn="ctr">
              <a:lnSpc>
                <a:spcPct val="90000"/>
              </a:lnSpc>
              <a:spcBef>
                <a:spcPts val="1200"/>
              </a:spcBef>
              <a:buClr>
                <a:srgbClr val="808080"/>
              </a:buClr>
              <a:buSzPct val="75000"/>
              <a:buFont typeface="Wingdings" pitchFamily="2" charset="2"/>
              <a:buNone/>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これまで、事故に直結するリスクについて、</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ts val="1200"/>
              </a:spcBef>
              <a:buClr>
                <a:srgbClr val="808080"/>
              </a:buClr>
              <a:buSzPct val="75000"/>
              <a:buFont typeface="Wingdings" pitchFamily="2" charset="2"/>
              <a:buNone/>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考えて頂きましたが、それを実践するのは</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0000"/>
              </a:lnSpc>
              <a:spcBef>
                <a:spcPts val="1200"/>
              </a:spcBef>
              <a:buClr>
                <a:srgbClr val="808080"/>
              </a:buClr>
              <a:buSzPct val="75000"/>
              <a:buFont typeface="Wingdings" pitchFamily="2" charset="2"/>
              <a:buNone/>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あくまで </a:t>
            </a:r>
            <a:r>
              <a:rPr lang="ja-JP" altLang="en-US" sz="3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3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現場</a:t>
            </a:r>
            <a:r>
              <a:rPr lang="ja-JP" altLang="en-US" sz="3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3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44787" y="5013176"/>
            <a:ext cx="8334926" cy="867930"/>
          </a:xfrm>
          <a:prstGeom prst="rect">
            <a:avLst/>
          </a:prstGeom>
          <a:noFill/>
        </p:spPr>
        <p:txBody>
          <a:bodyPr wrap="square" rtlCol="0">
            <a:spAutoFit/>
          </a:bodyPr>
          <a:lstStyle/>
          <a:p>
            <a:pPr algn="ctr">
              <a:lnSpc>
                <a:spcPct val="90000"/>
              </a:lnSpc>
              <a:spcBef>
                <a:spcPts val="1200"/>
              </a:spcBef>
              <a:buClr>
                <a:srgbClr val="808080"/>
              </a:buClr>
              <a:buSzPct val="75000"/>
              <a:buFont typeface="Wingdings" pitchFamily="2" charset="2"/>
              <a:buNone/>
              <a:defRPr/>
            </a:pP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現場が解決を願う課題</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に気づき、解決していくことが重要であり、</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信頼関係の構築</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に繋がる！！</a:t>
            </a:r>
            <a:endPar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二等辺三角形 6"/>
          <p:cNvSpPr/>
          <p:nvPr/>
        </p:nvSpPr>
        <p:spPr>
          <a:xfrm rot="10800000">
            <a:off x="2915816" y="3805252"/>
            <a:ext cx="2952918" cy="81040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45</a:t>
            </a:fld>
            <a:endParaRPr lang="en-US" altLang="ja-JP"/>
          </a:p>
        </p:txBody>
      </p:sp>
    </p:spTree>
    <p:extLst>
      <p:ext uri="{BB962C8B-B14F-4D97-AF65-F5344CB8AC3E}">
        <p14:creationId xmlns:p14="http://schemas.microsoft.com/office/powerpoint/2010/main" val="2683144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0" y="3068960"/>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～健康管理・労働災害等のリスク～</a:t>
            </a:r>
            <a:endParaRPr lang="ja-JP" altLang="en-US" sz="44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5371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61B56591-33F4-4216-A86A-76C263C86955}" type="slidenum">
              <a:rPr lang="en-US" altLang="ja-JP" smtClean="0"/>
              <a:pPr>
                <a:defRPr/>
              </a:pPr>
              <a:t>47</a:t>
            </a:fld>
            <a:endParaRPr lang="en-US" altLang="ja-JP" dirty="0"/>
          </a:p>
        </p:txBody>
      </p:sp>
      <p:sp>
        <p:nvSpPr>
          <p:cNvPr id="4" name="テキスト ボックス 3"/>
          <p:cNvSpPr txBox="1"/>
          <p:nvPr/>
        </p:nvSpPr>
        <p:spPr>
          <a:xfrm>
            <a:off x="495215" y="2420888"/>
            <a:ext cx="8168693" cy="1077218"/>
          </a:xfrm>
          <a:prstGeom prst="rect">
            <a:avLst/>
          </a:prstGeom>
          <a:noFill/>
        </p:spPr>
        <p:txBody>
          <a:bodyPr wrap="square" rtlCol="0">
            <a:spAutoFit/>
          </a:bodyPr>
          <a:lstStyle/>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信頼関係を構築するためにも、営業所内のリスクに気づき、改善することから始めてみてください。</a:t>
            </a:r>
          </a:p>
        </p:txBody>
      </p:sp>
      <p:sp>
        <p:nvSpPr>
          <p:cNvPr id="6" name="テキスト ボックス 5"/>
          <p:cNvSpPr txBox="1"/>
          <p:nvPr/>
        </p:nvSpPr>
        <p:spPr>
          <a:xfrm>
            <a:off x="737571" y="4486812"/>
            <a:ext cx="7683979" cy="1077218"/>
          </a:xfrm>
          <a:prstGeom prst="rect">
            <a:avLst/>
          </a:prstGeom>
          <a:noFill/>
        </p:spPr>
        <p:txBody>
          <a:bodyPr wrap="square" rtlCol="0">
            <a:spAutoFit/>
          </a:bodyPr>
          <a:lstStyle/>
          <a:p>
            <a:pPr algn="ctr"/>
            <a:r>
              <a:rPr kumimoji="1" lang="ja-JP" altLang="en-US" sz="3200" dirty="0">
                <a:latin typeface="Meiryo UI" panose="020B0604030504040204" pitchFamily="50" charset="-128"/>
                <a:ea typeface="Meiryo UI" panose="020B0604030504040204" pitchFamily="50" charset="-128"/>
                <a:cs typeface="Meiryo UI" panose="020B0604030504040204" pitchFamily="50" charset="-128"/>
              </a:rPr>
              <a:t>ここからは、よくある営業所内のリスクと対応の例をあげていきますので、ご参考ください。</a:t>
            </a:r>
          </a:p>
        </p:txBody>
      </p:sp>
      <p:sp>
        <p:nvSpPr>
          <p:cNvPr id="10" name="タイトル 1"/>
          <p:cNvSpPr txBox="1">
            <a:spLocks/>
          </p:cNvSpPr>
          <p:nvPr/>
        </p:nvSpPr>
        <p:spPr>
          <a:xfrm>
            <a:off x="0" y="188640"/>
            <a:ext cx="7740352" cy="476250"/>
          </a:xfrm>
          <a:prstGeom prst="rect">
            <a:avLst/>
          </a:prstGeom>
        </p:spPr>
        <p:txBody>
          <a:bodyPr/>
          <a:lstStyle>
            <a:lvl1pPr algn="l" rtl="0" eaLnBrk="1" fontAlgn="base" hangingPunct="1">
              <a:spcBef>
                <a:spcPct val="0"/>
              </a:spcBef>
              <a:spcAft>
                <a:spcPct val="0"/>
              </a:spcAft>
              <a:defRPr kumimoji="1" sz="2800">
                <a:solidFill>
                  <a:srgbClr val="4087C8"/>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3600" b="1" kern="0" dirty="0"/>
              <a:t>信頼関係を構築するために</a:t>
            </a:r>
          </a:p>
        </p:txBody>
      </p:sp>
    </p:spTree>
    <p:extLst>
      <p:ext uri="{BB962C8B-B14F-4D97-AF65-F5344CB8AC3E}">
        <p14:creationId xmlns:p14="http://schemas.microsoft.com/office/powerpoint/2010/main" val="3276324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健康管理の取組み（現場側）</a:t>
            </a:r>
          </a:p>
        </p:txBody>
      </p:sp>
      <p:pic>
        <p:nvPicPr>
          <p:cNvPr id="7" name="図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20072" y="1594687"/>
            <a:ext cx="3574486" cy="3152982"/>
          </a:xfrm>
          <a:prstGeom prst="rect">
            <a:avLst/>
          </a:prstGeom>
          <a:ln>
            <a:solidFill>
              <a:schemeClr val="tx1"/>
            </a:solidFill>
          </a:ln>
        </p:spPr>
      </p:pic>
      <p:sp>
        <p:nvSpPr>
          <p:cNvPr id="4" name="四角形吹き出し 3"/>
          <p:cNvSpPr/>
          <p:nvPr/>
        </p:nvSpPr>
        <p:spPr>
          <a:xfrm>
            <a:off x="4654213" y="5213221"/>
            <a:ext cx="4383542" cy="1258910"/>
          </a:xfrm>
          <a:prstGeom prst="wedgeRectCallout">
            <a:avLst>
              <a:gd name="adj1" fmla="val 4022"/>
              <a:gd name="adj2" fmla="val -976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１．ドライバーにとって</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食事は楽しみの</a:t>
            </a: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一つ。</a:t>
            </a: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２．高血圧、高脂血症、尿酸値等　　</a:t>
            </a: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配慮された食事</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115215" y="1597337"/>
            <a:ext cx="2160240" cy="3152981"/>
            <a:chOff x="185051" y="1254072"/>
            <a:chExt cx="4329510" cy="3168449"/>
          </a:xfrm>
        </p:grpSpPr>
        <p:pic>
          <p:nvPicPr>
            <p:cNvPr id="5" name="図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3635" b="7296"/>
            <a:stretch/>
          </p:blipFill>
          <p:spPr>
            <a:xfrm>
              <a:off x="185051" y="1254072"/>
              <a:ext cx="4329510" cy="3168449"/>
            </a:xfrm>
            <a:prstGeom prst="rect">
              <a:avLst/>
            </a:prstGeom>
            <a:ln>
              <a:solidFill>
                <a:schemeClr val="tx1"/>
              </a:solidFill>
            </a:ln>
          </p:spPr>
        </p:pic>
        <p:sp>
          <p:nvSpPr>
            <p:cNvPr id="8" name="正方形/長方形 7"/>
            <p:cNvSpPr/>
            <p:nvPr/>
          </p:nvSpPr>
          <p:spPr>
            <a:xfrm>
              <a:off x="1947962" y="4182988"/>
              <a:ext cx="566638" cy="103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四角形吹き出し 11"/>
          <p:cNvSpPr/>
          <p:nvPr/>
        </p:nvSpPr>
        <p:spPr>
          <a:xfrm>
            <a:off x="611560" y="1179056"/>
            <a:ext cx="3600399"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カロリー等表示の有無</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四角形吹き出し 12"/>
          <p:cNvSpPr/>
          <p:nvPr/>
        </p:nvSpPr>
        <p:spPr>
          <a:xfrm>
            <a:off x="5220072" y="1181996"/>
            <a:ext cx="3574486"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バランスの取れた食事</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5588" t="24788" r="38188" b="19185"/>
          <a:stretch/>
        </p:blipFill>
        <p:spPr>
          <a:xfrm>
            <a:off x="2477979" y="1649871"/>
            <a:ext cx="2213959" cy="3100448"/>
          </a:xfrm>
          <a:prstGeom prst="rect">
            <a:avLst/>
          </a:prstGeom>
          <a:ln>
            <a:solidFill>
              <a:schemeClr val="tx1"/>
            </a:solidFill>
          </a:ln>
        </p:spPr>
      </p:pic>
      <p:sp>
        <p:nvSpPr>
          <p:cNvPr id="15" name="四角形吹き出し 14"/>
          <p:cNvSpPr/>
          <p:nvPr/>
        </p:nvSpPr>
        <p:spPr>
          <a:xfrm>
            <a:off x="2414441" y="4098434"/>
            <a:ext cx="2341033"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表示無し・・・</a:t>
            </a:r>
            <a:endPar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四角形吹き出し 5"/>
          <p:cNvSpPr/>
          <p:nvPr/>
        </p:nvSpPr>
        <p:spPr>
          <a:xfrm>
            <a:off x="115215" y="5215217"/>
            <a:ext cx="4266625" cy="1254919"/>
          </a:xfrm>
          <a:prstGeom prst="wedgeRectCallout">
            <a:avLst>
              <a:gd name="adj1" fmla="val 347"/>
              <a:gd name="adj2" fmla="val -1017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１．メニューの種類：食べて欲しい</a:t>
            </a: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メニューは何か？</a:t>
            </a:r>
            <a:endPar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カロリー、塩分</a:t>
            </a: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の表示</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48</a:t>
            </a:fld>
            <a:endParaRPr lang="en-US" altLang="ja-JP"/>
          </a:p>
        </p:txBody>
      </p:sp>
    </p:spTree>
    <p:extLst>
      <p:ext uri="{BB962C8B-B14F-4D97-AF65-F5344CB8AC3E}">
        <p14:creationId xmlns:p14="http://schemas.microsoft.com/office/powerpoint/2010/main" val="757102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496" y="1757010"/>
            <a:ext cx="3067050" cy="381000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370" y="1757010"/>
            <a:ext cx="2790825" cy="3810000"/>
          </a:xfrm>
          <a:prstGeom prst="rect">
            <a:avLst/>
          </a:prstGeom>
        </p:spPr>
      </p:pic>
      <p:sp>
        <p:nvSpPr>
          <p:cNvPr id="2" name="タイトル 1"/>
          <p:cNvSpPr>
            <a:spLocks noGrp="1"/>
          </p:cNvSpPr>
          <p:nvPr>
            <p:ph type="title"/>
          </p:nvPr>
        </p:nvSpPr>
        <p:spPr/>
        <p:txBody>
          <a:bodyPr/>
          <a:lstStyle/>
          <a:p>
            <a:r>
              <a:rPr lang="ja-JP" altLang="en-US" sz="3200" b="1" dirty="0"/>
              <a:t>健康管理の取組み（現場側）</a:t>
            </a:r>
          </a:p>
        </p:txBody>
      </p:sp>
      <p:sp>
        <p:nvSpPr>
          <p:cNvPr id="5" name="四角形吹き出し 4"/>
          <p:cNvSpPr/>
          <p:nvPr/>
        </p:nvSpPr>
        <p:spPr>
          <a:xfrm>
            <a:off x="88253" y="5589240"/>
            <a:ext cx="4353060" cy="1013651"/>
          </a:xfrm>
          <a:prstGeom prst="wedgeRectCallout">
            <a:avLst>
              <a:gd name="adj1" fmla="val 12483"/>
              <a:gd name="adj2" fmla="val -1155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１．ドリンクの品揃え（健康配慮）</a:t>
            </a:r>
            <a:endParaRPr lang="en-US" altLang="ja-JP"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２．値段設定（福利厚生）</a:t>
            </a:r>
            <a:endParaRPr lang="ja-JP" altLang="en-US" sz="22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四角形吹き出し 6"/>
          <p:cNvSpPr/>
          <p:nvPr/>
        </p:nvSpPr>
        <p:spPr>
          <a:xfrm>
            <a:off x="4595986" y="5424154"/>
            <a:ext cx="4395614" cy="1171278"/>
          </a:xfrm>
          <a:prstGeom prst="wedgeRectCallout">
            <a:avLst>
              <a:gd name="adj1" fmla="val -6659"/>
              <a:gd name="adj2" fmla="val -1334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215" dirty="0">
                <a:solidFill>
                  <a:srgbClr val="0000CC"/>
                </a:solidFill>
                <a:latin typeface="Meiryo UI" panose="020B0604030504040204" pitchFamily="50" charset="-128"/>
                <a:ea typeface="Meiryo UI" panose="020B0604030504040204" pitchFamily="50" charset="-128"/>
                <a:cs typeface="Meiryo UI" panose="020B0604030504040204" pitchFamily="50" charset="-128"/>
              </a:rPr>
              <a:t>たばこの自販機？？？</a:t>
            </a:r>
            <a:endParaRPr lang="en-US" altLang="ja-JP"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２．「喫煙者の利便性」と「健康管</a:t>
            </a:r>
            <a:endParaRPr lang="en-US" altLang="ja-JP"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理に関する</a:t>
            </a:r>
            <a:r>
              <a:rPr lang="ja-JP" altLang="en-US" sz="2215"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会社の本気度</a:t>
            </a:r>
            <a:r>
              <a:rPr lang="ja-JP" altLang="en-US" sz="221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2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吹き出し 7"/>
          <p:cNvSpPr/>
          <p:nvPr/>
        </p:nvSpPr>
        <p:spPr>
          <a:xfrm>
            <a:off x="1133024" y="1345987"/>
            <a:ext cx="2219389"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糖分たっぷり・・・</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四角形吹き出し 8"/>
          <p:cNvSpPr/>
          <p:nvPr/>
        </p:nvSpPr>
        <p:spPr>
          <a:xfrm>
            <a:off x="5301496" y="1342828"/>
            <a:ext cx="3301465"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喫煙者には嬉しいが・・・</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49</a:t>
            </a:fld>
            <a:endParaRPr lang="en-US" altLang="ja-JP"/>
          </a:p>
        </p:txBody>
      </p:sp>
    </p:spTree>
    <p:extLst>
      <p:ext uri="{BB962C8B-B14F-4D97-AF65-F5344CB8AC3E}">
        <p14:creationId xmlns:p14="http://schemas.microsoft.com/office/powerpoint/2010/main" val="4144269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運輸安全マネジメント評価での傾向</a:t>
            </a:r>
          </a:p>
        </p:txBody>
      </p:sp>
      <p:sp>
        <p:nvSpPr>
          <p:cNvPr id="4" name="Rectangle 3"/>
          <p:cNvSpPr>
            <a:spLocks noChangeArrowheads="1"/>
          </p:cNvSpPr>
          <p:nvPr/>
        </p:nvSpPr>
        <p:spPr bwMode="auto">
          <a:xfrm>
            <a:off x="158844" y="836712"/>
            <a:ext cx="8964488" cy="5401479"/>
          </a:xfrm>
          <a:prstGeom prst="rect">
            <a:avLst/>
          </a:prstGeom>
          <a:noFill/>
          <a:ln w="9525">
            <a:noFill/>
            <a:miter lim="800000"/>
            <a:headEnd/>
            <a:tailEnd/>
          </a:ln>
        </p:spPr>
        <p:txBody>
          <a:bodyPr wrap="square" anchor="ctr">
            <a:spAutoFit/>
          </a:bodyPr>
          <a:lstStyle/>
          <a:p>
            <a:pPr eaLnBrk="0" hangingPunct="0">
              <a:defRPr/>
            </a:pP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１．中間管理職の力量が事故の増減に関係</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中間管理職（支店長・所長・センター長等）が</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事故・現場の課題に関する背景要因に気付いて対応すると事故が減少する</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傾向がある。</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所長の目が行き届いている営業所は事故が少ない。</a:t>
            </a:r>
            <a:endParaRPr lang="en-US" altLang="ja-JP"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２．中間管理職の育成の仕組み未構築</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hangingPunct="0"/>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中間管理職（</a:t>
            </a:r>
            <a:r>
              <a:rPr lang="ja-JP" altLang="ja-JP" sz="2800" b="1" dirty="0">
                <a:latin typeface="Meiryo UI" panose="020B0604030504040204" pitchFamily="50" charset="-128"/>
                <a:ea typeface="Meiryo UI" panose="020B0604030504040204" pitchFamily="50" charset="-128"/>
                <a:cs typeface="Meiryo UI" panose="020B0604030504040204" pitchFamily="50" charset="-128"/>
              </a:rPr>
              <a:t>管理職</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）への登用</a:t>
            </a:r>
            <a:r>
              <a:rPr lang="ja-JP" altLang="ja-JP" sz="2800" b="1" dirty="0">
                <a:latin typeface="Meiryo UI" panose="020B0604030504040204" pitchFamily="50" charset="-128"/>
                <a:ea typeface="Meiryo UI" panose="020B0604030504040204" pitchFamily="50" charset="-128"/>
                <a:cs typeface="Meiryo UI" panose="020B0604030504040204" pitchFamily="50" charset="-128"/>
              </a:rPr>
              <a:t>システム</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は、構築されているが、</a:t>
            </a:r>
            <a:r>
              <a:rPr lang="ja-JP"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安全管理に必要</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な</a:t>
            </a:r>
            <a:r>
              <a:rPr lang="ja-JP"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力量</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を身につける</a:t>
            </a:r>
            <a:r>
              <a:rPr lang="ja-JP"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仕組みが構築されていな</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い</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傾向がある。</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a:p>
            <a:pPr hangingPunct="0"/>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優秀な管理職は存在するが、底上げする仕組みがない。</a:t>
            </a:r>
            <a:endParaRPr lang="en-US" altLang="ja-JP"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a:p>
            <a:pPr hangingPunct="0"/>
            <a:r>
              <a:rPr lang="ja-JP" altLang="en-US" sz="2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b="1" dirty="0">
                <a:solidFill>
                  <a:srgbClr val="4133C8"/>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底上げしたいが、どうすれば良いかわからない。</a:t>
            </a:r>
            <a:endParaRPr lang="en-US" altLang="ja-JP"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a:spLocks noGrp="1"/>
          </p:cNvSpPr>
          <p:nvPr>
            <p:ph type="sldNum" sz="quarter" idx="12"/>
          </p:nvPr>
        </p:nvSpPr>
        <p:spPr>
          <a:xfrm>
            <a:off x="7010722" y="6552736"/>
            <a:ext cx="2133600" cy="476250"/>
          </a:xfrm>
        </p:spPr>
        <p:txBody>
          <a:bodyPr/>
          <a:lstStyle/>
          <a:p>
            <a:pPr>
              <a:defRPr/>
            </a:pPr>
            <a:fld id="{651FC12D-27C1-4F31-90C9-A93D49E44687}" type="slidenum">
              <a:rPr lang="en-US" altLang="ja-JP" smtClean="0"/>
              <a:pPr>
                <a:defRPr/>
              </a:pPr>
              <a:t>5</a:t>
            </a:fld>
            <a:endParaRPr lang="en-US" altLang="ja-JP"/>
          </a:p>
        </p:txBody>
      </p:sp>
    </p:spTree>
    <p:extLst>
      <p:ext uri="{BB962C8B-B14F-4D97-AF65-F5344CB8AC3E}">
        <p14:creationId xmlns:p14="http://schemas.microsoft.com/office/powerpoint/2010/main" val="1637027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b="1" dirty="0"/>
              <a:t>考えてみましょう！！（感染症対策）</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50</a:t>
            </a:fld>
            <a:endParaRPr lang="en-US" altLang="ja-JP"/>
          </a:p>
        </p:txBody>
      </p:sp>
      <p:sp>
        <p:nvSpPr>
          <p:cNvPr id="6" name="四角形吹き出し 5"/>
          <p:cNvSpPr/>
          <p:nvPr/>
        </p:nvSpPr>
        <p:spPr>
          <a:xfrm>
            <a:off x="71281" y="5549151"/>
            <a:ext cx="9144000" cy="1038868"/>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営業所内のトイレの様子です。</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感染症対策の情報が多数掲示してあります。</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イラストの中にどのようなリスクがありますか？？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079" y="1256055"/>
            <a:ext cx="4108404" cy="4293096"/>
          </a:xfrm>
          <a:prstGeom prst="rect">
            <a:avLst/>
          </a:prstGeom>
          <a:ln>
            <a:solidFill>
              <a:schemeClr val="tx1"/>
            </a:solidFill>
          </a:ln>
        </p:spPr>
      </p:pic>
    </p:spTree>
    <p:extLst>
      <p:ext uri="{BB962C8B-B14F-4D97-AF65-F5344CB8AC3E}">
        <p14:creationId xmlns:p14="http://schemas.microsoft.com/office/powerpoint/2010/main" val="424693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b="1" dirty="0"/>
              <a:t>考えてみましょう！！（感染症対策）</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51</a:t>
            </a:fld>
            <a:endParaRPr lang="en-US" altLang="ja-JP"/>
          </a:p>
        </p:txBody>
      </p:sp>
      <p:grpSp>
        <p:nvGrpSpPr>
          <p:cNvPr id="9" name="グループ化 8"/>
          <p:cNvGrpSpPr/>
          <p:nvPr/>
        </p:nvGrpSpPr>
        <p:grpSpPr>
          <a:xfrm>
            <a:off x="253276" y="1354217"/>
            <a:ext cx="6046916" cy="461666"/>
            <a:chOff x="253276" y="1354217"/>
            <a:chExt cx="6046916" cy="461666"/>
          </a:xfrm>
        </p:grpSpPr>
        <p:sp>
          <p:nvSpPr>
            <p:cNvPr id="10" name="テキスト ボックス 9"/>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
          <p:nvSpPr>
            <p:cNvPr id="11" name="テキスト ボックス 10"/>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grpSp>
    </p:spTree>
    <p:extLst>
      <p:ext uri="{BB962C8B-B14F-4D97-AF65-F5344CB8AC3E}">
        <p14:creationId xmlns:p14="http://schemas.microsoft.com/office/powerpoint/2010/main" val="1406138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健康管理の取組み（衛生面でのリスク）</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52</a:t>
            </a:fld>
            <a:endParaRPr lang="en-US" altLang="ja-JP"/>
          </a:p>
        </p:txBody>
      </p:sp>
      <p:sp>
        <p:nvSpPr>
          <p:cNvPr id="10" name="テキスト ボックス 9"/>
          <p:cNvSpPr txBox="1"/>
          <p:nvPr/>
        </p:nvSpPr>
        <p:spPr>
          <a:xfrm>
            <a:off x="2627784" y="3789040"/>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Tree>
    <p:extLst>
      <p:ext uri="{BB962C8B-B14F-4D97-AF65-F5344CB8AC3E}">
        <p14:creationId xmlns:p14="http://schemas.microsoft.com/office/powerpoint/2010/main" val="218164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昇降用ステップの危険（作業環境リスク）</a:t>
            </a:r>
            <a:endParaRPr kumimoji="1" lang="ja-JP" altLang="en-US" sz="3200" b="1" dirty="0"/>
          </a:p>
        </p:txBody>
      </p:sp>
      <p:sp>
        <p:nvSpPr>
          <p:cNvPr id="7" name="四角形吹き出し 6"/>
          <p:cNvSpPr/>
          <p:nvPr/>
        </p:nvSpPr>
        <p:spPr>
          <a:xfrm>
            <a:off x="274875" y="5452221"/>
            <a:ext cx="8973034" cy="1304213"/>
          </a:xfrm>
          <a:prstGeom prst="wedgeRectCallout">
            <a:avLst>
              <a:gd name="adj1" fmla="val -15661"/>
              <a:gd name="adj2" fmla="val -489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　作業者の視点に立ったリスク把握の重要性</a:t>
            </a:r>
            <a:endParaRPr lang="en-US" altLang="ja-JP"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⇒現場作業者の声に耳を傾けること（「</a:t>
            </a:r>
            <a:r>
              <a:rPr lang="ja-JP" altLang="en-US" sz="2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～やすい</a:t>
            </a:r>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～にくい</a:t>
            </a:r>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吹き出し 7"/>
          <p:cNvSpPr/>
          <p:nvPr/>
        </p:nvSpPr>
        <p:spPr>
          <a:xfrm>
            <a:off x="-373421" y="1216777"/>
            <a:ext cx="5209803"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＜荷捌き場に設置の階段＞</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ステップの幅が狭く、転倒リスク高</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4211960" y="1171832"/>
            <a:ext cx="5472608"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改善策</a:t>
            </a:r>
            <a:r>
              <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ステップの幅の拡張、手すりの設置</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53</a:t>
            </a:fld>
            <a:endParaRPr lang="en-US" altLang="ja-JP"/>
          </a:p>
        </p:txBody>
      </p:sp>
      <p:sp>
        <p:nvSpPr>
          <p:cNvPr id="15" name="二等辺三角形 14">
            <a:extLst>
              <a:ext uri="{FF2B5EF4-FFF2-40B4-BE49-F238E27FC236}">
                <a16:creationId xmlns:a16="http://schemas.microsoft.com/office/drawing/2014/main" id="{4ABF30AB-8380-4F97-91A8-94AFDCE4DE59}"/>
              </a:ext>
            </a:extLst>
          </p:cNvPr>
          <p:cNvSpPr/>
          <p:nvPr/>
        </p:nvSpPr>
        <p:spPr>
          <a:xfrm rot="5400000">
            <a:off x="3410049" y="3348721"/>
            <a:ext cx="2384689" cy="52938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03" y="2048741"/>
            <a:ext cx="3704456" cy="3356992"/>
          </a:xfrm>
          <a:prstGeom prst="rect">
            <a:avLst/>
          </a:prstGeom>
          <a:ln>
            <a:solidFill>
              <a:schemeClr val="tx1"/>
            </a:solidFill>
          </a:ln>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23929"/>
          <a:stretch/>
        </p:blipFill>
        <p:spPr>
          <a:xfrm>
            <a:off x="5110128" y="2048741"/>
            <a:ext cx="3638336" cy="3366686"/>
          </a:xfrm>
          <a:prstGeom prst="rect">
            <a:avLst/>
          </a:prstGeom>
          <a:ln>
            <a:solidFill>
              <a:schemeClr val="tx1"/>
            </a:solidFill>
          </a:ln>
        </p:spPr>
      </p:pic>
    </p:spTree>
    <p:extLst>
      <p:ext uri="{BB962C8B-B14F-4D97-AF65-F5344CB8AC3E}">
        <p14:creationId xmlns:p14="http://schemas.microsoft.com/office/powerpoint/2010/main" val="3283288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147123"/>
            <a:ext cx="4177191" cy="4402028"/>
          </a:xfrm>
          <a:prstGeom prst="rect">
            <a:avLst/>
          </a:prstGeom>
          <a:ln>
            <a:solidFill>
              <a:schemeClr val="tx1"/>
            </a:solidFill>
          </a:ln>
        </p:spPr>
      </p:pic>
      <p:sp>
        <p:nvSpPr>
          <p:cNvPr id="2" name="タイトル 1"/>
          <p:cNvSpPr>
            <a:spLocks noGrp="1"/>
          </p:cNvSpPr>
          <p:nvPr>
            <p:ph type="title"/>
          </p:nvPr>
        </p:nvSpPr>
        <p:spPr/>
        <p:txBody>
          <a:bodyPr/>
          <a:lstStyle/>
          <a:p>
            <a:r>
              <a:rPr lang="ja-JP" altLang="en-US" sz="3200" b="1" dirty="0"/>
              <a:t>荷捌き場でのリスク</a:t>
            </a:r>
          </a:p>
        </p:txBody>
      </p:sp>
      <p:sp>
        <p:nvSpPr>
          <p:cNvPr id="5" name="スライド番号プレースホルダー 4"/>
          <p:cNvSpPr>
            <a:spLocks noGrp="1"/>
          </p:cNvSpPr>
          <p:nvPr>
            <p:ph type="sldNum" sz="quarter" idx="12"/>
          </p:nvPr>
        </p:nvSpPr>
        <p:spPr/>
        <p:txBody>
          <a:bodyPr/>
          <a:lstStyle/>
          <a:p>
            <a:pPr>
              <a:defRPr/>
            </a:pPr>
            <a:fld id="{651FC12D-27C1-4F31-90C9-A93D49E44687}" type="slidenum">
              <a:rPr lang="en-US" altLang="ja-JP" smtClean="0"/>
              <a:pPr>
                <a:defRPr/>
              </a:pPr>
              <a:t>54</a:t>
            </a:fld>
            <a:endParaRPr lang="en-US" altLang="ja-JP"/>
          </a:p>
        </p:txBody>
      </p:sp>
      <p:sp>
        <p:nvSpPr>
          <p:cNvPr id="6" name="四角形吹き出し 5"/>
          <p:cNvSpPr/>
          <p:nvPr/>
        </p:nvSpPr>
        <p:spPr>
          <a:xfrm>
            <a:off x="71281" y="5549151"/>
            <a:ext cx="9144000" cy="1038868"/>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倉庫（荷捌き場）の様子です。</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段ボールの荷物が作業員の頭上高く積まれています。</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イラストの中にどのようなリスクがありますか？？</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75165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1" y="247163"/>
            <a:ext cx="7740352" cy="476250"/>
          </a:xfrm>
        </p:spPr>
        <p:txBody>
          <a:bodyPr/>
          <a:lstStyle/>
          <a:p>
            <a:r>
              <a:rPr lang="en-US" altLang="ja-JP" sz="3200" b="1" dirty="0">
                <a:solidFill>
                  <a:srgbClr val="FF0000"/>
                </a:solidFill>
              </a:rPr>
              <a:t>【</a:t>
            </a:r>
            <a:r>
              <a:rPr lang="ja-JP" altLang="en-US" sz="3200" b="1" dirty="0">
                <a:solidFill>
                  <a:srgbClr val="FF0000"/>
                </a:solidFill>
              </a:rPr>
              <a:t>好事例</a:t>
            </a:r>
            <a:r>
              <a:rPr lang="en-US" altLang="ja-JP" sz="3200" b="1" dirty="0">
                <a:solidFill>
                  <a:srgbClr val="FF0000"/>
                </a:solidFill>
              </a:rPr>
              <a:t>】</a:t>
            </a:r>
            <a:r>
              <a:rPr lang="ja-JP" altLang="en-US" sz="3200" b="1" dirty="0">
                <a:solidFill>
                  <a:srgbClr val="FF0000"/>
                </a:solidFill>
              </a:rPr>
              <a:t>荷崩れを防止するための対応</a:t>
            </a:r>
          </a:p>
        </p:txBody>
      </p:sp>
      <p:sp>
        <p:nvSpPr>
          <p:cNvPr id="6" name="四角形吹き出し 5"/>
          <p:cNvSpPr/>
          <p:nvPr/>
        </p:nvSpPr>
        <p:spPr>
          <a:xfrm>
            <a:off x="453616" y="5421360"/>
            <a:ext cx="8352928" cy="1584176"/>
          </a:xfrm>
          <a:prstGeom prst="wedgeRectCallout">
            <a:avLst>
              <a:gd name="adj1" fmla="val -22001"/>
              <a:gd name="adj2" fmla="val -3912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●ラックの設置やラップの使用などで荷崩れによる事故を防止する。</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55</a:t>
            </a:fld>
            <a:endParaRPr lang="en-US" altLang="ja-JP"/>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128" y="1124744"/>
            <a:ext cx="6221905" cy="4616300"/>
          </a:xfrm>
          <a:prstGeom prst="rect">
            <a:avLst/>
          </a:prstGeom>
          <a:ln>
            <a:solidFill>
              <a:schemeClr val="tx1"/>
            </a:solidFill>
          </a:ln>
        </p:spPr>
      </p:pic>
    </p:spTree>
    <p:extLst>
      <p:ext uri="{BB962C8B-B14F-4D97-AF65-F5344CB8AC3E}">
        <p14:creationId xmlns:p14="http://schemas.microsoft.com/office/powerpoint/2010/main" val="2297653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1293376"/>
            <a:ext cx="4536504" cy="4256191"/>
          </a:xfrm>
          <a:prstGeom prst="rect">
            <a:avLst/>
          </a:prstGeom>
          <a:ln>
            <a:solidFill>
              <a:schemeClr val="tx1"/>
            </a:solidFill>
          </a:ln>
        </p:spPr>
      </p:pic>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34250" t="4053" r="23225" b="12094"/>
          <a:stretch/>
        </p:blipFill>
        <p:spPr>
          <a:xfrm>
            <a:off x="941125" y="1293377"/>
            <a:ext cx="3148105" cy="4255774"/>
          </a:xfrm>
          <a:prstGeom prst="rect">
            <a:avLst/>
          </a:prstGeom>
          <a:ln>
            <a:solidFill>
              <a:schemeClr val="tx1"/>
            </a:solidFill>
          </a:ln>
        </p:spPr>
      </p:pic>
      <p:sp>
        <p:nvSpPr>
          <p:cNvPr id="2" name="タイトル 1"/>
          <p:cNvSpPr>
            <a:spLocks noGrp="1"/>
          </p:cNvSpPr>
          <p:nvPr>
            <p:ph type="title"/>
          </p:nvPr>
        </p:nvSpPr>
        <p:spPr/>
        <p:txBody>
          <a:bodyPr/>
          <a:lstStyle/>
          <a:p>
            <a:r>
              <a:rPr kumimoji="1" lang="ja-JP" altLang="en-US" sz="2800" b="1" dirty="0"/>
              <a:t>考えてみましょう！！（労働安全衛生リスク）</a:t>
            </a:r>
            <a:endParaRPr kumimoji="1" lang="ja-JP" altLang="en-US" sz="3200" b="1" dirty="0"/>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56</a:t>
            </a:fld>
            <a:endParaRPr lang="en-US" altLang="ja-JP"/>
          </a:p>
        </p:txBody>
      </p:sp>
      <p:sp>
        <p:nvSpPr>
          <p:cNvPr id="6" name="四角形吹き出し 5"/>
          <p:cNvSpPr/>
          <p:nvPr/>
        </p:nvSpPr>
        <p:spPr>
          <a:xfrm>
            <a:off x="19050" y="5658204"/>
            <a:ext cx="9144000" cy="1038868"/>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ドライバーが台車を用いて荷役作業を行っています。</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イラストの中にどのようなリスクがありますか？？</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64904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b="1" dirty="0"/>
              <a:t>考えてみましょう！！（労働安全衛生リスク）</a:t>
            </a:r>
            <a:endParaRPr lang="ja-JP" altLang="en-US" sz="3200" b="1"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57</a:t>
            </a:fld>
            <a:endParaRPr lang="en-US" altLang="ja-JP"/>
          </a:p>
        </p:txBody>
      </p:sp>
      <p:grpSp>
        <p:nvGrpSpPr>
          <p:cNvPr id="15" name="グループ化 14"/>
          <p:cNvGrpSpPr/>
          <p:nvPr/>
        </p:nvGrpSpPr>
        <p:grpSpPr>
          <a:xfrm>
            <a:off x="253276" y="1354217"/>
            <a:ext cx="6046916" cy="461666"/>
            <a:chOff x="253276" y="1354217"/>
            <a:chExt cx="6046916" cy="461666"/>
          </a:xfrm>
        </p:grpSpPr>
        <p:sp>
          <p:nvSpPr>
            <p:cNvPr id="16" name="テキスト ボックス 15"/>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17" name="テキスト ボックス 16"/>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grpSp>
    </p:spTree>
    <p:extLst>
      <p:ext uri="{BB962C8B-B14F-4D97-AF65-F5344CB8AC3E}">
        <p14:creationId xmlns:p14="http://schemas.microsoft.com/office/powerpoint/2010/main" val="2878240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800" b="1" dirty="0">
                <a:solidFill>
                  <a:srgbClr val="FF0000"/>
                </a:solidFill>
              </a:rPr>
              <a:t>【</a:t>
            </a:r>
            <a:r>
              <a:rPr lang="ja-JP" altLang="en-US" sz="2800" b="1" dirty="0">
                <a:solidFill>
                  <a:srgbClr val="FF0000"/>
                </a:solidFill>
              </a:rPr>
              <a:t>好事例</a:t>
            </a:r>
            <a:r>
              <a:rPr lang="en-US" altLang="ja-JP" sz="2800" b="1" dirty="0">
                <a:solidFill>
                  <a:srgbClr val="FF0000"/>
                </a:solidFill>
              </a:rPr>
              <a:t>】</a:t>
            </a:r>
            <a:r>
              <a:rPr lang="ja-JP" altLang="en-US" sz="2800" b="1" dirty="0">
                <a:solidFill>
                  <a:srgbClr val="FF0000"/>
                </a:solidFill>
              </a:rPr>
              <a:t>台車をより安全に使用するための設備</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58</a:t>
            </a:fld>
            <a:endParaRPr lang="en-US" altLang="ja-JP"/>
          </a:p>
        </p:txBody>
      </p:sp>
      <p:sp>
        <p:nvSpPr>
          <p:cNvPr id="7" name="テキスト ボックス 6"/>
          <p:cNvSpPr txBox="1"/>
          <p:nvPr/>
        </p:nvSpPr>
        <p:spPr>
          <a:xfrm>
            <a:off x="2699792" y="3717032"/>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（セミナーにて解説）</a:t>
            </a:r>
          </a:p>
        </p:txBody>
      </p:sp>
    </p:spTree>
    <p:extLst>
      <p:ext uri="{BB962C8B-B14F-4D97-AF65-F5344CB8AC3E}">
        <p14:creationId xmlns:p14="http://schemas.microsoft.com/office/powerpoint/2010/main" val="1383325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考えてみましょう！！</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59</a:t>
            </a:fld>
            <a:endParaRPr lang="en-US" altLang="ja-JP"/>
          </a:p>
        </p:txBody>
      </p:sp>
      <p:pic>
        <p:nvPicPr>
          <p:cNvPr id="5" name="図 4"/>
          <p:cNvPicPr>
            <a:picLocks noChangeAspect="1"/>
          </p:cNvPicPr>
          <p:nvPr/>
        </p:nvPicPr>
        <p:blipFill rotWithShape="1">
          <a:blip r:embed="rId3"/>
          <a:srcRect l="6805" t="15415" r="10417" b="22826"/>
          <a:stretch/>
        </p:blipFill>
        <p:spPr>
          <a:xfrm>
            <a:off x="718845" y="1245560"/>
            <a:ext cx="7848872" cy="3960440"/>
          </a:xfrm>
          <a:prstGeom prst="rect">
            <a:avLst/>
          </a:prstGeom>
        </p:spPr>
      </p:pic>
      <p:sp>
        <p:nvSpPr>
          <p:cNvPr id="6" name="四角形吹き出し 5"/>
          <p:cNvSpPr/>
          <p:nvPr/>
        </p:nvSpPr>
        <p:spPr>
          <a:xfrm>
            <a:off x="71281" y="5549151"/>
            <a:ext cx="9144000" cy="1038868"/>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ドライバーが始業前点検を行っています。</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イラストの中にどのようなリスクがありますか？？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6748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234569"/>
            <a:ext cx="8388424" cy="560181"/>
          </a:xfrm>
        </p:spPr>
        <p:txBody>
          <a:bodyPr/>
          <a:lstStyle/>
          <a:p>
            <a:r>
              <a:rPr lang="ja-JP" altLang="en-US" sz="2800" b="1" dirty="0"/>
              <a:t>運輸安全マネジメント制度を運用して見えてきた課題</a:t>
            </a:r>
          </a:p>
        </p:txBody>
      </p:sp>
      <p:sp>
        <p:nvSpPr>
          <p:cNvPr id="3" name="テキスト ボックス 2"/>
          <p:cNvSpPr txBox="1"/>
          <p:nvPr/>
        </p:nvSpPr>
        <p:spPr>
          <a:xfrm>
            <a:off x="118582" y="1602487"/>
            <a:ext cx="8993447" cy="83099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中間管理職による効果的なコミュニケーションの確保が取れておらず、期待される役割を十分に果たしていない</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18582" y="1111893"/>
            <a:ext cx="2791695" cy="461665"/>
          </a:xfrm>
          <a:prstGeom prst="rect">
            <a:avLst/>
          </a:prstGeom>
          <a:noFill/>
        </p:spPr>
        <p:txBody>
          <a:bodyPr wrap="square" rtlCol="0">
            <a:spAutoFit/>
          </a:bodyPr>
          <a:lstStyle/>
          <a:p>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見えてきた課題</a:t>
            </a:r>
          </a:p>
        </p:txBody>
      </p:sp>
      <p:graphicFrame>
        <p:nvGraphicFramePr>
          <p:cNvPr id="5" name="図表 4"/>
          <p:cNvGraphicFramePr/>
          <p:nvPr>
            <p:extLst>
              <p:ext uri="{D42A27DB-BD31-4B8C-83A1-F6EECF244321}">
                <p14:modId xmlns:p14="http://schemas.microsoft.com/office/powerpoint/2010/main" val="3025026010"/>
              </p:ext>
            </p:extLst>
          </p:nvPr>
        </p:nvGraphicFramePr>
        <p:xfrm>
          <a:off x="5233400" y="2524713"/>
          <a:ext cx="3380345" cy="2497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上矢印 5"/>
          <p:cNvSpPr/>
          <p:nvPr/>
        </p:nvSpPr>
        <p:spPr>
          <a:xfrm>
            <a:off x="4487342" y="2524713"/>
            <a:ext cx="980100" cy="2497282"/>
          </a:xfrm>
          <a:prstGeom prst="upArrow">
            <a:avLst/>
          </a:prstGeom>
          <a:solidFill>
            <a:srgbClr val="FFCCFF"/>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現場の思い</a:t>
            </a:r>
          </a:p>
        </p:txBody>
      </p:sp>
      <p:sp>
        <p:nvSpPr>
          <p:cNvPr id="7" name="下矢印 6"/>
          <p:cNvSpPr/>
          <p:nvPr/>
        </p:nvSpPr>
        <p:spPr>
          <a:xfrm>
            <a:off x="8119214" y="2524713"/>
            <a:ext cx="1025108" cy="2717090"/>
          </a:xfrm>
          <a:prstGeom prst="downArrow">
            <a:avLst/>
          </a:prstGeom>
          <a:solidFill>
            <a:srgbClr val="9BDFF7"/>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46"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経営管理部門の思い</a:t>
            </a:r>
          </a:p>
        </p:txBody>
      </p:sp>
      <p:grpSp>
        <p:nvGrpSpPr>
          <p:cNvPr id="13" name="グループ化 12"/>
          <p:cNvGrpSpPr/>
          <p:nvPr/>
        </p:nvGrpSpPr>
        <p:grpSpPr>
          <a:xfrm>
            <a:off x="118582" y="2911987"/>
            <a:ext cx="5082847" cy="2168651"/>
            <a:chOff x="118582" y="2911987"/>
            <a:chExt cx="5082847" cy="2168651"/>
          </a:xfrm>
        </p:grpSpPr>
        <p:sp>
          <p:nvSpPr>
            <p:cNvPr id="8" name="テキスト ボックス 7"/>
            <p:cNvSpPr txBox="1"/>
            <p:nvPr/>
          </p:nvSpPr>
          <p:spPr>
            <a:xfrm>
              <a:off x="141094" y="2911987"/>
              <a:ext cx="2791695" cy="461665"/>
            </a:xfrm>
            <a:prstGeom prst="rect">
              <a:avLst/>
            </a:prstGeom>
            <a:noFill/>
          </p:spPr>
          <p:txBody>
            <a:bodyPr wrap="square" rtlCol="0">
              <a:spAutoFit/>
            </a:bodyPr>
            <a:lstStyle/>
            <a:p>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背景要因</a:t>
              </a:r>
            </a:p>
          </p:txBody>
        </p:sp>
        <p:sp>
          <p:nvSpPr>
            <p:cNvPr id="9" name="テキスト ボックス 8"/>
            <p:cNvSpPr txBox="1"/>
            <p:nvPr/>
          </p:nvSpPr>
          <p:spPr>
            <a:xfrm>
              <a:off x="141094" y="3359868"/>
              <a:ext cx="3456384" cy="461665"/>
            </a:xfrm>
            <a:prstGeom prst="rect">
              <a:avLst/>
            </a:prstGeom>
            <a:noFill/>
          </p:spPr>
          <p:txBody>
            <a:bodyPr wrap="square" rtlCol="0">
              <a:spAutoFit/>
            </a:bodyPr>
            <a:lstStyle/>
            <a:p>
              <a:r>
                <a:rPr lang="ja-JP" altLang="en-US" sz="2400" dirty="0" err="1">
                  <a:latin typeface="Meiryo UI" panose="020B0604030504040204" pitchFamily="50" charset="-128"/>
                  <a:ea typeface="Meiryo UI" panose="020B0604030504040204" pitchFamily="50" charset="-128"/>
                  <a:cs typeface="Meiryo UI" panose="020B0604030504040204" pitchFamily="50" charset="-128"/>
                </a:rPr>
                <a:t>ー</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受身で形式的な対応</a:t>
              </a:r>
            </a:p>
          </p:txBody>
        </p:sp>
        <p:sp>
          <p:nvSpPr>
            <p:cNvPr id="10" name="角丸四角形 9"/>
            <p:cNvSpPr/>
            <p:nvPr/>
          </p:nvSpPr>
          <p:spPr>
            <a:xfrm>
              <a:off x="118582" y="3938197"/>
              <a:ext cx="4649207" cy="513509"/>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経営管理部門からの指示待ち</a:t>
              </a:r>
            </a:p>
          </p:txBody>
        </p:sp>
        <p:sp>
          <p:nvSpPr>
            <p:cNvPr id="11" name="角丸四角形 10"/>
            <p:cNvSpPr/>
            <p:nvPr/>
          </p:nvSpPr>
          <p:spPr>
            <a:xfrm>
              <a:off x="118582" y="4542935"/>
              <a:ext cx="5082847" cy="53770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現場から職制を通じてのみの報告</a:t>
              </a:r>
            </a:p>
          </p:txBody>
        </p:sp>
      </p:grpSp>
      <p:sp>
        <p:nvSpPr>
          <p:cNvPr id="12" name="角丸四角形 11"/>
          <p:cNvSpPr/>
          <p:nvPr/>
        </p:nvSpPr>
        <p:spPr>
          <a:xfrm>
            <a:off x="394528" y="5671573"/>
            <a:ext cx="8441553" cy="1074943"/>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中間管理職の力量を向上させることは</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安全管理体制を向上させる重要なポイント！！</a:t>
            </a:r>
          </a:p>
        </p:txBody>
      </p:sp>
      <p:sp>
        <p:nvSpPr>
          <p:cNvPr id="2" name="スライド番号プレースホルダー 1"/>
          <p:cNvSpPr>
            <a:spLocks noGrp="1"/>
          </p:cNvSpPr>
          <p:nvPr>
            <p:ph type="sldNum" sz="quarter" idx="12"/>
          </p:nvPr>
        </p:nvSpPr>
        <p:spPr/>
        <p:txBody>
          <a:bodyPr/>
          <a:lstStyle/>
          <a:p>
            <a:pPr>
              <a:defRPr/>
            </a:pPr>
            <a:fld id="{651FC12D-27C1-4F31-90C9-A93D49E44687}" type="slidenum">
              <a:rPr lang="en-US" altLang="ja-JP" smtClean="0"/>
              <a:pPr>
                <a:defRPr/>
              </a:pPr>
              <a:t>6</a:t>
            </a:fld>
            <a:endParaRPr lang="en-US" altLang="ja-JP"/>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転倒の可能性（労働安全衛生リスク）</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60</a:t>
            </a:fld>
            <a:endParaRPr lang="en-US" altLang="ja-JP"/>
          </a:p>
        </p:txBody>
      </p:sp>
      <p:grpSp>
        <p:nvGrpSpPr>
          <p:cNvPr id="11" name="グループ化 10"/>
          <p:cNvGrpSpPr/>
          <p:nvPr/>
        </p:nvGrpSpPr>
        <p:grpSpPr>
          <a:xfrm>
            <a:off x="253276" y="1354217"/>
            <a:ext cx="6046916" cy="461666"/>
            <a:chOff x="253276" y="1354217"/>
            <a:chExt cx="6046916" cy="461666"/>
          </a:xfrm>
        </p:grpSpPr>
        <p:sp>
          <p:nvSpPr>
            <p:cNvPr id="12" name="テキスト ボックス 11"/>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14" name="テキスト ボックス 13"/>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grpSp>
    </p:spTree>
    <p:extLst>
      <p:ext uri="{BB962C8B-B14F-4D97-AF65-F5344CB8AC3E}">
        <p14:creationId xmlns:p14="http://schemas.microsoft.com/office/powerpoint/2010/main" val="199970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199" y="1104088"/>
            <a:ext cx="5403619" cy="4762665"/>
          </a:xfrm>
          <a:prstGeom prst="rect">
            <a:avLst/>
          </a:prstGeom>
          <a:ln>
            <a:solidFill>
              <a:schemeClr val="tx1"/>
            </a:solidFill>
          </a:ln>
        </p:spPr>
      </p:pic>
      <p:sp>
        <p:nvSpPr>
          <p:cNvPr id="2" name="タイトル 1"/>
          <p:cNvSpPr>
            <a:spLocks noGrp="1"/>
          </p:cNvSpPr>
          <p:nvPr>
            <p:ph type="title"/>
          </p:nvPr>
        </p:nvSpPr>
        <p:spPr/>
        <p:txBody>
          <a:bodyPr/>
          <a:lstStyle/>
          <a:p>
            <a:r>
              <a:rPr kumimoji="1" lang="ja-JP" altLang="en-US" sz="2800" b="1" dirty="0"/>
              <a:t>考えてみましょう！！（掲示物によるリスク）</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61</a:t>
            </a:fld>
            <a:endParaRPr lang="en-US" altLang="ja-JP"/>
          </a:p>
        </p:txBody>
      </p:sp>
      <p:sp>
        <p:nvSpPr>
          <p:cNvPr id="6" name="四角形吹き出し 5"/>
          <p:cNvSpPr/>
          <p:nvPr/>
        </p:nvSpPr>
        <p:spPr>
          <a:xfrm>
            <a:off x="70009" y="5866753"/>
            <a:ext cx="9144000" cy="1038868"/>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営業所（倉庫）に注意喚起やマニュアル類が掲示してあります。</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イラストの中にどのようなリスクがありますか？？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1191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掲示物（伝わらないリスク）</a:t>
            </a:r>
            <a:endParaRPr kumimoji="1" lang="ja-JP" altLang="en-US" sz="3200" b="1"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62</a:t>
            </a:fld>
            <a:endParaRPr lang="en-US" altLang="ja-JP"/>
          </a:p>
        </p:txBody>
      </p:sp>
      <p:grpSp>
        <p:nvGrpSpPr>
          <p:cNvPr id="9" name="グループ化 8"/>
          <p:cNvGrpSpPr/>
          <p:nvPr/>
        </p:nvGrpSpPr>
        <p:grpSpPr>
          <a:xfrm>
            <a:off x="253276" y="1354217"/>
            <a:ext cx="6046916" cy="461666"/>
            <a:chOff x="253276" y="1354217"/>
            <a:chExt cx="6046916" cy="461666"/>
          </a:xfrm>
        </p:grpSpPr>
        <p:sp>
          <p:nvSpPr>
            <p:cNvPr id="10" name="テキスト ボックス 9"/>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11" name="テキスト ボックス 10"/>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grpSp>
    </p:spTree>
    <p:extLst>
      <p:ext uri="{BB962C8B-B14F-4D97-AF65-F5344CB8AC3E}">
        <p14:creationId xmlns:p14="http://schemas.microsoft.com/office/powerpoint/2010/main" val="2177657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整理整頓の必要性（５</a:t>
            </a:r>
            <a:r>
              <a:rPr lang="en-US" altLang="ja-JP" sz="3200" b="1" dirty="0"/>
              <a:t>S</a:t>
            </a:r>
            <a:r>
              <a:rPr lang="ja-JP" altLang="en-US" sz="3200" b="1" dirty="0"/>
              <a:t>の導入）</a:t>
            </a:r>
            <a:endParaRPr kumimoji="1" lang="ja-JP" altLang="en-US" sz="3200" b="1" dirty="0"/>
          </a:p>
        </p:txBody>
      </p:sp>
      <p:sp>
        <p:nvSpPr>
          <p:cNvPr id="4" name="四角形吹き出し 3"/>
          <p:cNvSpPr/>
          <p:nvPr/>
        </p:nvSpPr>
        <p:spPr>
          <a:xfrm>
            <a:off x="561865" y="4370340"/>
            <a:ext cx="8186599" cy="2371028"/>
          </a:xfrm>
          <a:prstGeom prst="wedgeRectCallout">
            <a:avLst>
              <a:gd name="adj1" fmla="val -5215"/>
              <a:gd name="adj2" fmla="val -414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ゴミが増えると本来必要なスペースを占拠（ゴミ屋敷）</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２　駐車スペースにゴミがあれば、接触リスクが発生</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　整理整頓により職場がよく見えると問題点も顕在化する</a:t>
            </a:r>
            <a:endParaRPr lang="en-US" altLang="ja-JP"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４　５Ｓ（整理、整頓、清掃、清潔、しつけ）の効果は、職場</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環境の美化、従業員のモラル向上</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　頭上の荷物は労災発生のリスクを高める（落下のリスク）</a:t>
            </a:r>
          </a:p>
        </p:txBody>
      </p:sp>
      <p:pic>
        <p:nvPicPr>
          <p:cNvPr id="5" name="図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6434"/>
          <a:stretch/>
        </p:blipFill>
        <p:spPr>
          <a:xfrm>
            <a:off x="434309" y="1715214"/>
            <a:ext cx="3876951" cy="2463194"/>
          </a:xfrm>
          <a:prstGeom prst="rect">
            <a:avLst/>
          </a:prstGeom>
          <a:ln>
            <a:solidFill>
              <a:schemeClr val="tx1"/>
            </a:solidFill>
          </a:ln>
        </p:spPr>
      </p:pic>
      <p:sp>
        <p:nvSpPr>
          <p:cNvPr id="7" name="円/楕円 6"/>
          <p:cNvSpPr/>
          <p:nvPr/>
        </p:nvSpPr>
        <p:spPr>
          <a:xfrm rot="5400000">
            <a:off x="1050218" y="2273894"/>
            <a:ext cx="1263787" cy="228511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吹き出し 7"/>
          <p:cNvSpPr/>
          <p:nvPr/>
        </p:nvSpPr>
        <p:spPr>
          <a:xfrm>
            <a:off x="0" y="1250315"/>
            <a:ext cx="4593364"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駐車場に放置された不要物</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 name="グループ化 14"/>
          <p:cNvGrpSpPr/>
          <p:nvPr/>
        </p:nvGrpSpPr>
        <p:grpSpPr>
          <a:xfrm>
            <a:off x="4788024" y="1727294"/>
            <a:ext cx="3960440" cy="2451114"/>
            <a:chOff x="4788024" y="1727294"/>
            <a:chExt cx="3960440" cy="2451114"/>
          </a:xfrm>
        </p:grpSpPr>
        <p:pic>
          <p:nvPicPr>
            <p:cNvPr id="6" name="図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88024" y="1727294"/>
              <a:ext cx="3960440" cy="2451114"/>
            </a:xfrm>
            <a:prstGeom prst="rect">
              <a:avLst/>
            </a:prstGeom>
            <a:ln>
              <a:solidFill>
                <a:schemeClr val="tx1"/>
              </a:solidFill>
            </a:ln>
          </p:spPr>
        </p:pic>
        <p:grpSp>
          <p:nvGrpSpPr>
            <p:cNvPr id="12" name="グループ化 11"/>
            <p:cNvGrpSpPr/>
            <p:nvPr/>
          </p:nvGrpSpPr>
          <p:grpSpPr>
            <a:xfrm>
              <a:off x="5772128" y="2278618"/>
              <a:ext cx="693179" cy="841158"/>
              <a:chOff x="5772128" y="2278618"/>
              <a:chExt cx="693179" cy="841158"/>
            </a:xfrm>
          </p:grpSpPr>
          <p:sp>
            <p:nvSpPr>
              <p:cNvPr id="9" name="正方形/長方形 8"/>
              <p:cNvSpPr/>
              <p:nvPr/>
            </p:nvSpPr>
            <p:spPr>
              <a:xfrm rot="5685910">
                <a:off x="6326488" y="2349872"/>
                <a:ext cx="210073" cy="67565"/>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5685910">
                <a:off x="6096840" y="2906902"/>
                <a:ext cx="314809" cy="11094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rot="5750561">
                <a:off x="5747597" y="2785771"/>
                <a:ext cx="314809" cy="26574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p:cNvSpPr/>
            <p:nvPr/>
          </p:nvSpPr>
          <p:spPr>
            <a:xfrm rot="474369">
              <a:off x="6788039" y="2814529"/>
              <a:ext cx="929494" cy="10958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四角形吹き出し 15"/>
          <p:cNvSpPr/>
          <p:nvPr/>
        </p:nvSpPr>
        <p:spPr>
          <a:xfrm>
            <a:off x="4593364" y="1249086"/>
            <a:ext cx="4155100"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ロッカー上に積まれた備品</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rot="5771342">
            <a:off x="6140998" y="450248"/>
            <a:ext cx="1468058" cy="406833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63</a:t>
            </a:fld>
            <a:endParaRPr lang="en-US" altLang="ja-JP"/>
          </a:p>
        </p:txBody>
      </p:sp>
    </p:spTree>
    <p:extLst>
      <p:ext uri="{BB962C8B-B14F-4D97-AF65-F5344CB8AC3E}">
        <p14:creationId xmlns:p14="http://schemas.microsoft.com/office/powerpoint/2010/main" val="3032544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駐車場でよく見かける不要物</a:t>
            </a: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26987" b="6918"/>
          <a:stretch/>
        </p:blipFill>
        <p:spPr>
          <a:xfrm>
            <a:off x="448753" y="1711152"/>
            <a:ext cx="3876951" cy="2467255"/>
          </a:xfrm>
          <a:prstGeom prst="rect">
            <a:avLst/>
          </a:prstGeom>
        </p:spPr>
      </p:pic>
      <p:sp>
        <p:nvSpPr>
          <p:cNvPr id="6" name="四角形吹き出し 5"/>
          <p:cNvSpPr/>
          <p:nvPr/>
        </p:nvSpPr>
        <p:spPr>
          <a:xfrm>
            <a:off x="210739" y="1250315"/>
            <a:ext cx="4331300"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長年放置された不要物</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711152"/>
            <a:ext cx="3876951" cy="2502922"/>
          </a:xfrm>
          <a:prstGeom prst="rect">
            <a:avLst/>
          </a:prstGeom>
        </p:spPr>
      </p:pic>
      <p:sp>
        <p:nvSpPr>
          <p:cNvPr id="8" name="円/楕円 7"/>
          <p:cNvSpPr/>
          <p:nvPr/>
        </p:nvSpPr>
        <p:spPr>
          <a:xfrm rot="8594372">
            <a:off x="6840491" y="2135202"/>
            <a:ext cx="1468058" cy="247432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吹き出し 8"/>
          <p:cNvSpPr/>
          <p:nvPr/>
        </p:nvSpPr>
        <p:spPr>
          <a:xfrm>
            <a:off x="4780053" y="1250315"/>
            <a:ext cx="3884922"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不要なのに誰も片付けない</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722038" y="4424843"/>
            <a:ext cx="7920880"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不要であるのに誰も片付けないのはなぜ？？</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四角形吹き出し 11"/>
          <p:cNvSpPr/>
          <p:nvPr/>
        </p:nvSpPr>
        <p:spPr>
          <a:xfrm>
            <a:off x="365264" y="5694438"/>
            <a:ext cx="7920880" cy="92076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自分ではない誰かが片付けるだろう・・・</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もはや風景の一部となってしまい気付かない・・・</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rot="5400000">
            <a:off x="1628153" y="1784546"/>
            <a:ext cx="1237461" cy="247432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10800000">
            <a:off x="3216848" y="5027398"/>
            <a:ext cx="2384689" cy="52938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64</a:t>
            </a:fld>
            <a:endParaRPr lang="en-US" altLang="ja-JP"/>
          </a:p>
        </p:txBody>
      </p:sp>
    </p:spTree>
    <p:extLst>
      <p:ext uri="{BB962C8B-B14F-4D97-AF65-F5344CB8AC3E}">
        <p14:creationId xmlns:p14="http://schemas.microsoft.com/office/powerpoint/2010/main" val="2989514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b="1" dirty="0">
                <a:solidFill>
                  <a:srgbClr val="0070C0"/>
                </a:solidFill>
              </a:rPr>
              <a:t>5S</a:t>
            </a:r>
            <a:r>
              <a:rPr lang="ja-JP" altLang="en-US" sz="3200" b="1" dirty="0">
                <a:solidFill>
                  <a:srgbClr val="0070C0"/>
                </a:solidFill>
              </a:rPr>
              <a:t>（整理、整頓、清掃、清潔、しつけ）</a:t>
            </a:r>
            <a:endParaRPr kumimoji="1" lang="ja-JP" altLang="en-US" sz="3200" dirty="0">
              <a:solidFill>
                <a:srgbClr val="0070C0"/>
              </a:solidFill>
            </a:endParaRP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65</a:t>
            </a:fld>
            <a:endParaRPr lang="en-US" altLang="ja-JP"/>
          </a:p>
        </p:txBody>
      </p:sp>
      <p:graphicFrame>
        <p:nvGraphicFramePr>
          <p:cNvPr id="3" name="表 2"/>
          <p:cNvGraphicFramePr>
            <a:graphicFrameLocks noGrp="1"/>
          </p:cNvGraphicFramePr>
          <p:nvPr>
            <p:extLst>
              <p:ext uri="{D42A27DB-BD31-4B8C-83A1-F6EECF244321}">
                <p14:modId xmlns:p14="http://schemas.microsoft.com/office/powerpoint/2010/main" val="1995313758"/>
              </p:ext>
            </p:extLst>
          </p:nvPr>
        </p:nvGraphicFramePr>
        <p:xfrm>
          <a:off x="42211" y="805040"/>
          <a:ext cx="8928993" cy="5783580"/>
        </p:xfrm>
        <a:graphic>
          <a:graphicData uri="http://schemas.openxmlformats.org/drawingml/2006/table">
            <a:tbl>
              <a:tblPr firstRow="1" bandRow="1">
                <a:tableStyleId>{5C22544A-7EE6-4342-B048-85BDC9FD1C3A}</a:tableStyleId>
              </a:tblPr>
              <a:tblGrid>
                <a:gridCol w="943716">
                  <a:extLst>
                    <a:ext uri="{9D8B030D-6E8A-4147-A177-3AD203B41FA5}">
                      <a16:colId xmlns:a16="http://schemas.microsoft.com/office/drawing/2014/main" val="20000"/>
                    </a:ext>
                  </a:extLst>
                </a:gridCol>
                <a:gridCol w="4672908">
                  <a:extLst>
                    <a:ext uri="{9D8B030D-6E8A-4147-A177-3AD203B41FA5}">
                      <a16:colId xmlns:a16="http://schemas.microsoft.com/office/drawing/2014/main" val="20001"/>
                    </a:ext>
                  </a:extLst>
                </a:gridCol>
                <a:gridCol w="3312369">
                  <a:extLst>
                    <a:ext uri="{9D8B030D-6E8A-4147-A177-3AD203B41FA5}">
                      <a16:colId xmlns:a16="http://schemas.microsoft.com/office/drawing/2014/main" val="20002"/>
                    </a:ext>
                  </a:extLst>
                </a:gridCol>
              </a:tblGrid>
              <a:tr h="370840">
                <a:tc>
                  <a:txBody>
                    <a:bodyP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５Ｓ</a:t>
                      </a:r>
                    </a:p>
                  </a:txBody>
                  <a:tcPr/>
                </a:tc>
                <a:tc>
                  <a:txBody>
                    <a:bodyP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内　　容</a:t>
                      </a:r>
                    </a:p>
                  </a:txBody>
                  <a:tcPr/>
                </a:tc>
                <a:tc>
                  <a:txBody>
                    <a:bodyP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期待される効果</a:t>
                      </a:r>
                    </a:p>
                  </a:txBody>
                  <a:tcPr/>
                </a:tc>
                <a:extLst>
                  <a:ext uri="{0D108BD9-81ED-4DB2-BD59-A6C34878D82A}">
                    <a16:rowId xmlns:a16="http://schemas.microsoft.com/office/drawing/2014/main" val="10000"/>
                  </a:ext>
                </a:extLst>
              </a:tr>
              <a:tr h="370840">
                <a:tc>
                  <a:txBody>
                    <a:bodyPr/>
                    <a:lstStyle/>
                    <a:p>
                      <a:pPr algn="ctr"/>
                      <a:r>
                        <a:rPr lang="ja-JP" altLang="en-US" sz="2400" b="1" i="0" dirty="0">
                          <a:solidFill>
                            <a:schemeClr val="tx1"/>
                          </a:solidFill>
                          <a:effectLst/>
                          <a:latin typeface="Meiryo UI" panose="020B0604030504040204" pitchFamily="50" charset="-128"/>
                          <a:ea typeface="Meiryo UI" panose="020B0604030504040204" pitchFamily="50" charset="-128"/>
                        </a:rPr>
                        <a:t>整理</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必要なものと不要なものを分け、不要なものを捨てること</a:t>
                      </a:r>
                    </a:p>
                  </a:txBody>
                  <a:tcPr marL="57150" marR="57150" marT="57150" marB="57150" anchor="ctr"/>
                </a:tc>
                <a:tc>
                  <a:txBody>
                    <a:bodyPr/>
                    <a:lstStyle/>
                    <a:p>
                      <a:pPr algn="l"/>
                      <a:r>
                        <a:rPr lang="ja-JP" altLang="en-US" sz="2400" b="1" dirty="0">
                          <a:solidFill>
                            <a:srgbClr val="FF0000"/>
                          </a:solidFill>
                          <a:effectLst/>
                          <a:latin typeface="Meiryo UI" panose="020B0604030504040204" pitchFamily="50" charset="-128"/>
                          <a:ea typeface="Meiryo UI" panose="020B0604030504040204" pitchFamily="50" charset="-128"/>
                        </a:rPr>
                        <a:t>取り違えリスク</a:t>
                      </a:r>
                      <a:r>
                        <a:rPr lang="ja-JP" altLang="en-US" sz="2400" b="1" dirty="0">
                          <a:solidFill>
                            <a:schemeClr val="tx1"/>
                          </a:solidFill>
                          <a:effectLst/>
                          <a:latin typeface="Meiryo UI" panose="020B0604030504040204" pitchFamily="50" charset="-128"/>
                          <a:ea typeface="Meiryo UI" panose="020B0604030504040204" pitchFamily="50" charset="-128"/>
                        </a:rPr>
                        <a:t>軽減効果</a:t>
                      </a:r>
                    </a:p>
                  </a:txBody>
                  <a:tcPr marL="57150" marR="57150" marT="57150" marB="57150" anchor="ctr"/>
                </a:tc>
                <a:extLst>
                  <a:ext uri="{0D108BD9-81ED-4DB2-BD59-A6C34878D82A}">
                    <a16:rowId xmlns:a16="http://schemas.microsoft.com/office/drawing/2014/main" val="10001"/>
                  </a:ext>
                </a:extLst>
              </a:tr>
              <a:tr h="370840">
                <a:tc>
                  <a:txBody>
                    <a:bodyPr/>
                    <a:lstStyle/>
                    <a:p>
                      <a:pPr algn="ctr"/>
                      <a:r>
                        <a:rPr lang="ja-JP" altLang="en-US" sz="2400" b="1" i="0" dirty="0">
                          <a:solidFill>
                            <a:schemeClr val="tx1"/>
                          </a:solidFill>
                          <a:effectLst/>
                          <a:latin typeface="Meiryo UI" panose="020B0604030504040204" pitchFamily="50" charset="-128"/>
                          <a:ea typeface="Meiryo UI" panose="020B0604030504040204" pitchFamily="50" charset="-128"/>
                        </a:rPr>
                        <a:t>整頓</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必要なものがすぐに取り出せるように、置き場所、置き方を決め、表示を確実に行うこと</a:t>
                      </a:r>
                    </a:p>
                  </a:txBody>
                  <a:tcPr marL="57150" marR="57150" marT="57150" marB="57150" anchor="ctr"/>
                </a:tc>
                <a:tc>
                  <a:txBody>
                    <a:bodyPr/>
                    <a:lstStyle/>
                    <a:p>
                      <a:pPr algn="l"/>
                      <a:r>
                        <a:rPr lang="ja-JP" altLang="en-US" sz="2400" b="1" dirty="0">
                          <a:solidFill>
                            <a:srgbClr val="FF0000"/>
                          </a:solidFill>
                          <a:effectLst/>
                          <a:latin typeface="Meiryo UI" panose="020B0604030504040204" pitchFamily="50" charset="-128"/>
                          <a:ea typeface="Meiryo UI" panose="020B0604030504040204" pitchFamily="50" charset="-128"/>
                        </a:rPr>
                        <a:t>在庫切れリスク</a:t>
                      </a:r>
                      <a:r>
                        <a:rPr lang="ja-JP" altLang="en-US" sz="2400" b="1" dirty="0">
                          <a:solidFill>
                            <a:schemeClr val="tx1"/>
                          </a:solidFill>
                          <a:effectLst/>
                          <a:latin typeface="Meiryo UI" panose="020B0604030504040204" pitchFamily="50" charset="-128"/>
                          <a:ea typeface="Meiryo UI" panose="020B0604030504040204" pitchFamily="50" charset="-128"/>
                        </a:rPr>
                        <a:t>軽減効果</a:t>
                      </a:r>
                      <a:endParaRPr lang="en-US" altLang="ja-JP" sz="2400" b="1" dirty="0">
                        <a:solidFill>
                          <a:schemeClr val="tx1"/>
                        </a:solidFill>
                        <a:effectLst/>
                        <a:latin typeface="Meiryo UI" panose="020B0604030504040204" pitchFamily="50" charset="-128"/>
                        <a:ea typeface="Meiryo UI" panose="020B0604030504040204" pitchFamily="50" charset="-128"/>
                      </a:endParaRPr>
                    </a:p>
                    <a:p>
                      <a:pPr algn="l"/>
                      <a:r>
                        <a:rPr lang="ja-JP" altLang="en-US" sz="2400" b="1" dirty="0">
                          <a:solidFill>
                            <a:srgbClr val="0070C0"/>
                          </a:solidFill>
                          <a:effectLst/>
                          <a:latin typeface="Meiryo UI" panose="020B0604030504040204" pitchFamily="50" charset="-128"/>
                          <a:ea typeface="Meiryo UI" panose="020B0604030504040204" pitchFamily="50" charset="-128"/>
                        </a:rPr>
                        <a:t>探す時間ロス軽減効果</a:t>
                      </a:r>
                    </a:p>
                  </a:txBody>
                  <a:tcPr marL="57150" marR="57150" marT="57150" marB="57150" anchor="ctr"/>
                </a:tc>
                <a:extLst>
                  <a:ext uri="{0D108BD9-81ED-4DB2-BD59-A6C34878D82A}">
                    <a16:rowId xmlns:a16="http://schemas.microsoft.com/office/drawing/2014/main" val="10002"/>
                  </a:ext>
                </a:extLst>
              </a:tr>
              <a:tr h="370840">
                <a:tc>
                  <a:txBody>
                    <a:bodyPr/>
                    <a:lstStyle/>
                    <a:p>
                      <a:pPr algn="ctr"/>
                      <a:r>
                        <a:rPr lang="ja-JP" altLang="en-US" sz="2400" b="1" i="0">
                          <a:solidFill>
                            <a:schemeClr val="tx1"/>
                          </a:solidFill>
                          <a:effectLst/>
                          <a:latin typeface="Meiryo UI" panose="020B0604030504040204" pitchFamily="50" charset="-128"/>
                          <a:ea typeface="Meiryo UI" panose="020B0604030504040204" pitchFamily="50" charset="-128"/>
                        </a:rPr>
                        <a:t>清掃</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掃除をして、ゴミ、汚れのないきれいな状態にすると同時に、細部まで点検すること</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容易な点検を維持して異常・故障を</a:t>
                      </a:r>
                      <a:r>
                        <a:rPr lang="ja-JP" altLang="en-US" sz="2400" b="1" dirty="0">
                          <a:solidFill>
                            <a:srgbClr val="0070C0"/>
                          </a:solidFill>
                          <a:effectLst/>
                          <a:latin typeface="Meiryo UI" panose="020B0604030504040204" pitchFamily="50" charset="-128"/>
                          <a:ea typeface="Meiryo UI" panose="020B0604030504040204" pitchFamily="50" charset="-128"/>
                        </a:rPr>
                        <a:t>早期発見する効果</a:t>
                      </a:r>
                    </a:p>
                  </a:txBody>
                  <a:tcPr marL="57150" marR="57150" marT="57150" marB="57150" anchor="ctr"/>
                </a:tc>
                <a:extLst>
                  <a:ext uri="{0D108BD9-81ED-4DB2-BD59-A6C34878D82A}">
                    <a16:rowId xmlns:a16="http://schemas.microsoft.com/office/drawing/2014/main" val="10003"/>
                  </a:ext>
                </a:extLst>
              </a:tr>
              <a:tr h="370840">
                <a:tc>
                  <a:txBody>
                    <a:bodyPr/>
                    <a:lstStyle/>
                    <a:p>
                      <a:pPr algn="ctr"/>
                      <a:r>
                        <a:rPr lang="ja-JP" altLang="en-US" sz="2400" b="1" i="0">
                          <a:solidFill>
                            <a:schemeClr val="tx1"/>
                          </a:solidFill>
                          <a:effectLst/>
                          <a:latin typeface="Meiryo UI" panose="020B0604030504040204" pitchFamily="50" charset="-128"/>
                          <a:ea typeface="Meiryo UI" panose="020B0604030504040204" pitchFamily="50" charset="-128"/>
                        </a:rPr>
                        <a:t>清潔</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整理・整頓・清掃を徹底して実行し、汚れのないきれいな状態を維持すること</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整理、整頓、清掃を維持して</a:t>
                      </a:r>
                      <a:r>
                        <a:rPr lang="ja-JP" altLang="en-US" sz="2400" b="1" dirty="0">
                          <a:solidFill>
                            <a:srgbClr val="0070C0"/>
                          </a:solidFill>
                          <a:effectLst/>
                          <a:latin typeface="Meiryo UI" panose="020B0604030504040204" pitchFamily="50" charset="-128"/>
                          <a:ea typeface="Meiryo UI" panose="020B0604030504040204" pitchFamily="50" charset="-128"/>
                        </a:rPr>
                        <a:t>誰でも業務を把握・対応できる効果</a:t>
                      </a:r>
                    </a:p>
                  </a:txBody>
                  <a:tcPr marL="57150" marR="57150" marT="57150" marB="57150" anchor="ctr"/>
                </a:tc>
                <a:extLst>
                  <a:ext uri="{0D108BD9-81ED-4DB2-BD59-A6C34878D82A}">
                    <a16:rowId xmlns:a16="http://schemas.microsoft.com/office/drawing/2014/main" val="10004"/>
                  </a:ext>
                </a:extLst>
              </a:tr>
              <a:tr h="370840">
                <a:tc>
                  <a:txBody>
                    <a:bodyPr/>
                    <a:lstStyle/>
                    <a:p>
                      <a:pPr algn="ctr"/>
                      <a:r>
                        <a:rPr lang="ja-JP" altLang="en-US" sz="2400" b="1" i="0">
                          <a:solidFill>
                            <a:schemeClr val="tx1"/>
                          </a:solidFill>
                          <a:effectLst/>
                          <a:latin typeface="Meiryo UI" panose="020B0604030504040204" pitchFamily="50" charset="-128"/>
                          <a:ea typeface="Meiryo UI" panose="020B0604030504040204" pitchFamily="50" charset="-128"/>
                        </a:rPr>
                        <a:t>しつけ</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決められたことを決められたとおりに実行できるよう、習慣づけること</a:t>
                      </a:r>
                    </a:p>
                  </a:txBody>
                  <a:tcPr marL="57150" marR="57150" marT="57150" marB="57150" anchor="ctr"/>
                </a:tc>
                <a:tc>
                  <a:txBody>
                    <a:bodyPr/>
                    <a:lstStyle/>
                    <a:p>
                      <a:pPr algn="l"/>
                      <a:r>
                        <a:rPr lang="ja-JP" altLang="en-US" sz="2400" b="1" dirty="0">
                          <a:solidFill>
                            <a:schemeClr val="tx1"/>
                          </a:solidFill>
                          <a:effectLst/>
                          <a:latin typeface="Meiryo UI" panose="020B0604030504040204" pitchFamily="50" charset="-128"/>
                          <a:ea typeface="Meiryo UI" panose="020B0604030504040204" pitchFamily="50" charset="-128"/>
                        </a:rPr>
                        <a:t>習慣づけることにより</a:t>
                      </a:r>
                      <a:r>
                        <a:rPr lang="ja-JP" altLang="en-US" sz="2400" b="1" dirty="0">
                          <a:solidFill>
                            <a:srgbClr val="0070C0"/>
                          </a:solidFill>
                          <a:effectLst/>
                          <a:latin typeface="Meiryo UI" panose="020B0604030504040204" pitchFamily="50" charset="-128"/>
                          <a:ea typeface="Meiryo UI" panose="020B0604030504040204" pitchFamily="50" charset="-128"/>
                        </a:rPr>
                        <a:t>持続性を維持できる効果</a:t>
                      </a:r>
                    </a:p>
                  </a:txBody>
                  <a:tcPr marL="57150" marR="57150" marT="57150" marB="5715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86600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1136027"/>
            <a:ext cx="3672408" cy="4121259"/>
          </a:xfrm>
          <a:prstGeom prst="rect">
            <a:avLst/>
          </a:prstGeom>
          <a:ln>
            <a:solidFill>
              <a:schemeClr val="tx1"/>
            </a:solidFill>
          </a:ln>
        </p:spPr>
      </p:pic>
      <p:sp>
        <p:nvSpPr>
          <p:cNvPr id="2" name="タイトル 1"/>
          <p:cNvSpPr>
            <a:spLocks noGrp="1"/>
          </p:cNvSpPr>
          <p:nvPr>
            <p:ph type="title"/>
          </p:nvPr>
        </p:nvSpPr>
        <p:spPr/>
        <p:txBody>
          <a:bodyPr/>
          <a:lstStyle/>
          <a:p>
            <a:r>
              <a:rPr lang="ja-JP" altLang="en-US" sz="3200" b="1" dirty="0"/>
              <a:t>構内の危険物のリスク</a:t>
            </a:r>
          </a:p>
        </p:txBody>
      </p:sp>
      <p:sp>
        <p:nvSpPr>
          <p:cNvPr id="4" name="四角形吹き出し 3"/>
          <p:cNvSpPr/>
          <p:nvPr/>
        </p:nvSpPr>
        <p:spPr>
          <a:xfrm>
            <a:off x="301224" y="5236504"/>
            <a:ext cx="8856984" cy="1526654"/>
          </a:xfrm>
          <a:prstGeom prst="wedgeRectCallout">
            <a:avLst>
              <a:gd name="adj1" fmla="val -15830"/>
              <a:gd name="adj2" fmla="val -43821"/>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１．成分に「尿素水」を含んだ液体を含むタンクが営業所屋外に設置。</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２．注意書きには「危険物」、「安全な場所に設置」の記載あり。</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３．パレットの上に置かれており、固定されていない。</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４．何をリスクと考え、</a:t>
            </a:r>
            <a:r>
              <a:rPr lang="ja-JP" altLang="en-US" sz="2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どんな対策を打ったのか？</a:t>
            </a:r>
          </a:p>
        </p:txBody>
      </p:sp>
      <p:sp>
        <p:nvSpPr>
          <p:cNvPr id="5" name="スライド番号プレースホルダー 4"/>
          <p:cNvSpPr>
            <a:spLocks noGrp="1"/>
          </p:cNvSpPr>
          <p:nvPr>
            <p:ph type="sldNum" sz="quarter" idx="12"/>
          </p:nvPr>
        </p:nvSpPr>
        <p:spPr/>
        <p:txBody>
          <a:bodyPr/>
          <a:lstStyle/>
          <a:p>
            <a:pPr>
              <a:defRPr/>
            </a:pPr>
            <a:fld id="{651FC12D-27C1-4F31-90C9-A93D49E44687}" type="slidenum">
              <a:rPr lang="en-US" altLang="ja-JP" smtClean="0"/>
              <a:pPr>
                <a:defRPr/>
              </a:pPr>
              <a:t>66</a:t>
            </a:fld>
            <a:endParaRPr lang="en-US" altLang="ja-JP"/>
          </a:p>
        </p:txBody>
      </p:sp>
      <p:sp>
        <p:nvSpPr>
          <p:cNvPr id="6" name="角丸四角形吹き出し 5"/>
          <p:cNvSpPr/>
          <p:nvPr/>
        </p:nvSpPr>
        <p:spPr>
          <a:xfrm>
            <a:off x="644765" y="1654553"/>
            <a:ext cx="1728192" cy="864096"/>
          </a:xfrm>
          <a:prstGeom prst="wedgeRoundRectCallout">
            <a:avLst>
              <a:gd name="adj1" fmla="val 174375"/>
              <a:gd name="adj2" fmla="val 825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注意書き</a:t>
            </a:r>
          </a:p>
        </p:txBody>
      </p:sp>
    </p:spTree>
    <p:extLst>
      <p:ext uri="{BB962C8B-B14F-4D97-AF65-F5344CB8AC3E}">
        <p14:creationId xmlns:p14="http://schemas.microsoft.com/office/powerpoint/2010/main" val="2956841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構内の危険物のリスク</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67</a:t>
            </a:fld>
            <a:endParaRPr lang="en-US" altLang="ja-JP"/>
          </a:p>
        </p:txBody>
      </p:sp>
      <p:grpSp>
        <p:nvGrpSpPr>
          <p:cNvPr id="8" name="グループ化 7"/>
          <p:cNvGrpSpPr/>
          <p:nvPr/>
        </p:nvGrpSpPr>
        <p:grpSpPr>
          <a:xfrm>
            <a:off x="169694" y="1354217"/>
            <a:ext cx="6130498" cy="3370927"/>
            <a:chOff x="169694" y="1354217"/>
            <a:chExt cx="6130498" cy="3370927"/>
          </a:xfrm>
        </p:grpSpPr>
        <p:sp>
          <p:nvSpPr>
            <p:cNvPr id="9" name="テキスト ボックス 8"/>
            <p:cNvSpPr txBox="1"/>
            <p:nvPr/>
          </p:nvSpPr>
          <p:spPr>
            <a:xfrm>
              <a:off x="2555776" y="1354217"/>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sp>
          <p:nvSpPr>
            <p:cNvPr id="12" name="テキスト ボックス 11"/>
            <p:cNvSpPr txBox="1"/>
            <p:nvPr/>
          </p:nvSpPr>
          <p:spPr>
            <a:xfrm>
              <a:off x="169694" y="4263479"/>
              <a:ext cx="2458090" cy="461665"/>
            </a:xfrm>
            <a:prstGeom prst="rect">
              <a:avLst/>
            </a:prstGeom>
            <a:noFill/>
            <a:ln>
              <a:solidFill>
                <a:schemeClr val="tx1"/>
              </a:solidFill>
            </a:ln>
          </p:spPr>
          <p:txBody>
            <a:bodyPr wrap="square" rtlCol="0">
              <a:spAutoFit/>
            </a:bodyPr>
            <a:lstStyle/>
            <a:p>
              <a:pPr algn="ctr"/>
              <a:r>
                <a:rPr kumimoji="1" lang="ja-JP" altLang="en-US" sz="2400" b="1" dirty="0">
                  <a:solidFill>
                    <a:srgbClr val="0000FF"/>
                  </a:solidFill>
                  <a:latin typeface="Meiryo UI" panose="020B0604030504040204" pitchFamily="50" charset="-128"/>
                  <a:ea typeface="Meiryo UI" panose="020B0604030504040204" pitchFamily="50" charset="-128"/>
                </a:rPr>
                <a:t>考えられる対策</a:t>
              </a:r>
            </a:p>
          </p:txBody>
        </p:sp>
        <p:sp>
          <p:nvSpPr>
            <p:cNvPr id="13" name="テキスト ボックス 12"/>
            <p:cNvSpPr txBox="1"/>
            <p:nvPr/>
          </p:nvSpPr>
          <p:spPr>
            <a:xfrm>
              <a:off x="253276" y="1354218"/>
              <a:ext cx="2294438" cy="461665"/>
            </a:xfrm>
            <a:prstGeom prst="rect">
              <a:avLst/>
            </a:prstGeom>
            <a:noFill/>
            <a:ln>
              <a:solidFill>
                <a:schemeClr val="tx1"/>
              </a:solidFill>
            </a:ln>
          </p:spPr>
          <p:txBody>
            <a:bodyPr wrap="square" rtlCol="0">
              <a:spAutoFit/>
            </a:bodyPr>
            <a:lstStyle/>
            <a:p>
              <a:pPr algn="ctr"/>
              <a:r>
                <a:rPr kumimoji="1" lang="ja-JP" altLang="en-US" sz="2400" b="1" dirty="0">
                  <a:solidFill>
                    <a:srgbClr val="FF0000"/>
                  </a:solidFill>
                  <a:latin typeface="Meiryo UI" panose="020B0604030504040204" pitchFamily="50" charset="-128"/>
                  <a:ea typeface="Meiryo UI" panose="020B0604030504040204" pitchFamily="50" charset="-128"/>
                </a:rPr>
                <a:t>考えられるリスク</a:t>
              </a:r>
            </a:p>
          </p:txBody>
        </p:sp>
        <p:sp>
          <p:nvSpPr>
            <p:cNvPr id="14" name="テキスト ボックス 13"/>
            <p:cNvSpPr txBox="1"/>
            <p:nvPr/>
          </p:nvSpPr>
          <p:spPr>
            <a:xfrm>
              <a:off x="2555776" y="4263478"/>
              <a:ext cx="3744416" cy="461665"/>
            </a:xfrm>
            <a:prstGeom prst="rect">
              <a:avLst/>
            </a:prstGeom>
            <a:noFill/>
            <a:ln>
              <a:noFill/>
            </a:ln>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（当日、セミナーにて解説）</a:t>
              </a:r>
            </a:p>
          </p:txBody>
        </p:sp>
      </p:grpSp>
    </p:spTree>
    <p:extLst>
      <p:ext uri="{BB962C8B-B14F-4D97-AF65-F5344CB8AC3E}">
        <p14:creationId xmlns:p14="http://schemas.microsoft.com/office/powerpoint/2010/main" val="2065743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オイルに汚れたウエス（火災リスク）</a:t>
            </a:r>
            <a:endParaRPr kumimoji="1" lang="ja-JP" altLang="en-US" sz="3200" b="1"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38" y="1977937"/>
            <a:ext cx="2884884" cy="2006886"/>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644" y="2915169"/>
            <a:ext cx="2699486" cy="1886154"/>
          </a:xfrm>
          <a:prstGeom prst="rect">
            <a:avLst/>
          </a:prstGeom>
        </p:spPr>
      </p:pic>
      <p:sp>
        <p:nvSpPr>
          <p:cNvPr id="6" name="円/楕円 5"/>
          <p:cNvSpPr/>
          <p:nvPr/>
        </p:nvSpPr>
        <p:spPr>
          <a:xfrm rot="13961733">
            <a:off x="177901" y="2618812"/>
            <a:ext cx="1455660" cy="116825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吹き出し 6"/>
          <p:cNvSpPr/>
          <p:nvPr/>
        </p:nvSpPr>
        <p:spPr>
          <a:xfrm>
            <a:off x="467544" y="5230150"/>
            <a:ext cx="8174006" cy="1304213"/>
          </a:xfrm>
          <a:prstGeom prst="wedgeRectCallout">
            <a:avLst>
              <a:gd name="adj1" fmla="val -15661"/>
              <a:gd name="adj2" fmla="val -489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事業者</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は物置にオイル容器が放置してある。</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　容器にはオイルで汚れたウエスが巻きつけてある。</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　事業者</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はオイルで汚れた物は必ずドラム缶へ廃棄。</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吹き出し 7"/>
          <p:cNvSpPr/>
          <p:nvPr/>
        </p:nvSpPr>
        <p:spPr>
          <a:xfrm>
            <a:off x="19050" y="1175729"/>
            <a:ext cx="5209803"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物置にオイルの染みたウェス放置</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773" y="2442383"/>
            <a:ext cx="3401940" cy="2470907"/>
          </a:xfrm>
          <a:prstGeom prst="rect">
            <a:avLst/>
          </a:prstGeom>
        </p:spPr>
      </p:pic>
      <p:sp>
        <p:nvSpPr>
          <p:cNvPr id="10" name="四角形吹き出し 9"/>
          <p:cNvSpPr/>
          <p:nvPr/>
        </p:nvSpPr>
        <p:spPr>
          <a:xfrm>
            <a:off x="4355976" y="1216777"/>
            <a:ext cx="5472608"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オイルの染みたウェス等は</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ドラム缶に廃棄</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68</a:t>
            </a:fld>
            <a:endParaRPr lang="en-US" altLang="ja-JP"/>
          </a:p>
        </p:txBody>
      </p:sp>
    </p:spTree>
    <p:extLst>
      <p:ext uri="{BB962C8B-B14F-4D97-AF65-F5344CB8AC3E}">
        <p14:creationId xmlns:p14="http://schemas.microsoft.com/office/powerpoint/2010/main" val="1519436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122680"/>
            <a:ext cx="3657798" cy="2937853"/>
          </a:xfrm>
          <a:prstGeom prst="rect">
            <a:avLst/>
          </a:prstGeom>
          <a:ln>
            <a:solidFill>
              <a:schemeClr val="tx1"/>
            </a:solidFill>
          </a:ln>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77" y="2132856"/>
            <a:ext cx="4127523" cy="2937853"/>
          </a:xfrm>
          <a:prstGeom prst="rect">
            <a:avLst/>
          </a:prstGeom>
          <a:ln>
            <a:solidFill>
              <a:schemeClr val="tx1"/>
            </a:solidFill>
          </a:ln>
        </p:spPr>
      </p:pic>
      <p:sp>
        <p:nvSpPr>
          <p:cNvPr id="2" name="タイトル 1"/>
          <p:cNvSpPr>
            <a:spLocks noGrp="1"/>
          </p:cNvSpPr>
          <p:nvPr>
            <p:ph type="title"/>
          </p:nvPr>
        </p:nvSpPr>
        <p:spPr/>
        <p:txBody>
          <a:bodyPr/>
          <a:lstStyle/>
          <a:p>
            <a:r>
              <a:rPr lang="ja-JP" altLang="en-US" sz="2800" b="1" dirty="0"/>
              <a:t>消火施設</a:t>
            </a:r>
            <a:r>
              <a:rPr kumimoji="1" lang="ja-JP" altLang="en-US" sz="2800" b="1" dirty="0"/>
              <a:t>の有効性（火災発生時の対応リスク）</a:t>
            </a:r>
          </a:p>
        </p:txBody>
      </p:sp>
      <p:sp>
        <p:nvSpPr>
          <p:cNvPr id="7" name="四角形吹き出し 6"/>
          <p:cNvSpPr/>
          <p:nvPr/>
        </p:nvSpPr>
        <p:spPr>
          <a:xfrm>
            <a:off x="611560" y="5511928"/>
            <a:ext cx="9036496" cy="729099"/>
          </a:xfrm>
          <a:prstGeom prst="wedgeRectCallout">
            <a:avLst>
              <a:gd name="adj1" fmla="val -15661"/>
              <a:gd name="adj2" fmla="val -489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ー　火災発生時の</a:t>
            </a:r>
            <a:r>
              <a:rPr lang="ja-JP" altLang="en-US" sz="2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初動</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が遅れ、</a:t>
            </a:r>
            <a:r>
              <a:rPr lang="ja-JP" altLang="en-US" sz="28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被害が拡大</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する恐れ。</a:t>
            </a:r>
            <a:endParaRPr lang="en-US"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吹き出し 7"/>
          <p:cNvSpPr/>
          <p:nvPr/>
        </p:nvSpPr>
        <p:spPr>
          <a:xfrm>
            <a:off x="-36512" y="1340615"/>
            <a:ext cx="5209803"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消火栓（報知器）の前に物が置かれ、有事の際の使用を妨げる</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4427984" y="1346072"/>
            <a:ext cx="5472608"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消火器が所定の場所に</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設置されていない</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69</a:t>
            </a:fld>
            <a:endParaRPr lang="en-US" altLang="ja-JP"/>
          </a:p>
        </p:txBody>
      </p:sp>
    </p:spTree>
    <p:extLst>
      <p:ext uri="{BB962C8B-B14F-4D97-AF65-F5344CB8AC3E}">
        <p14:creationId xmlns:p14="http://schemas.microsoft.com/office/powerpoint/2010/main" val="107424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18745" y="4121914"/>
            <a:ext cx="8568055" cy="2115397"/>
          </a:xfrm>
          <a:prstGeom prst="rect">
            <a:avLst/>
          </a:prstGeom>
          <a:solidFill>
            <a:schemeClr val="lt1">
              <a:alpha val="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p:nvSpPr>
        <p:spPr>
          <a:xfrm>
            <a:off x="118745" y="1254989"/>
            <a:ext cx="8568055" cy="1801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正方形/長方形 7"/>
          <p:cNvSpPr/>
          <p:nvPr/>
        </p:nvSpPr>
        <p:spPr>
          <a:xfrm>
            <a:off x="118745" y="1254989"/>
            <a:ext cx="3445143" cy="59710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p:txBody>
          <a:bodyPr/>
          <a:lstStyle/>
          <a:p>
            <a:fld id="{ABB7FBA5-E9ED-449B-B09E-75DF87D1804D}" type="slidenum">
              <a:rPr lang="ja-JP" altLang="en-US" smtClean="0"/>
              <a:pPr/>
              <a:t>7</a:t>
            </a:fld>
            <a:endParaRPr lang="ja-JP" altLang="en-US"/>
          </a:p>
        </p:txBody>
      </p:sp>
      <p:sp>
        <p:nvSpPr>
          <p:cNvPr id="4" name="テキスト ボックス 3"/>
          <p:cNvSpPr txBox="1"/>
          <p:nvPr/>
        </p:nvSpPr>
        <p:spPr>
          <a:xfrm>
            <a:off x="107504" y="1287694"/>
            <a:ext cx="4032448"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2800" b="1" dirty="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年ガイドライン</a:t>
            </a:r>
          </a:p>
        </p:txBody>
      </p:sp>
      <p:sp>
        <p:nvSpPr>
          <p:cNvPr id="5" name="テキスト ボックス 4"/>
          <p:cNvSpPr txBox="1"/>
          <p:nvPr/>
        </p:nvSpPr>
        <p:spPr>
          <a:xfrm>
            <a:off x="118745" y="2042809"/>
            <a:ext cx="9025255" cy="954107"/>
          </a:xfrm>
          <a:prstGeom prst="rect">
            <a:avLst/>
          </a:prstGeom>
          <a:noFill/>
        </p:spPr>
        <p:txBody>
          <a:bodyPr wrap="square" rtlCol="0">
            <a:spAutoFit/>
          </a:bodyPr>
          <a:lstStyle/>
          <a:p>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安全管理要員、技能要員に対する教育が明記</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されていたが・・・</a:t>
            </a:r>
            <a:endParaRPr kumimoji="1"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6568" y="4149080"/>
            <a:ext cx="3745352"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2800" b="1" dirty="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2800" b="1" dirty="0">
                <a:latin typeface="Meiryo UI" panose="020B0604030504040204" pitchFamily="50" charset="-128"/>
                <a:ea typeface="Meiryo UI" panose="020B0604030504040204" pitchFamily="50" charset="-128"/>
                <a:cs typeface="Meiryo UI" panose="020B0604030504040204" pitchFamily="50" charset="-128"/>
              </a:rPr>
              <a:t>年ガイドライン</a:t>
            </a:r>
          </a:p>
        </p:txBody>
      </p:sp>
      <p:sp>
        <p:nvSpPr>
          <p:cNvPr id="7" name="テキスト ボックス 6"/>
          <p:cNvSpPr txBox="1"/>
          <p:nvPr/>
        </p:nvSpPr>
        <p:spPr>
          <a:xfrm>
            <a:off x="106568" y="4687058"/>
            <a:ext cx="8579296" cy="1384995"/>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安全管理要員、技能要員の教育に加え、</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中間管理職</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に対する教育の必要性</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が、</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年間で見えてきた課題、評価の実施経験を基に追加。</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8745" y="4107157"/>
            <a:ext cx="3458256" cy="565143"/>
          </a:xfrm>
          <a:prstGeom prst="rect">
            <a:avLst/>
          </a:prstGeom>
          <a:solidFill>
            <a:schemeClr val="lt1">
              <a:alpha val="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2"/>
          <p:cNvSpPr txBox="1">
            <a:spLocks noChangeArrowheads="1"/>
          </p:cNvSpPr>
          <p:nvPr/>
        </p:nvSpPr>
        <p:spPr bwMode="auto">
          <a:xfrm>
            <a:off x="106568" y="165567"/>
            <a:ext cx="7740352" cy="476250"/>
          </a:xfrm>
          <a:prstGeom prst="rect">
            <a:avLst/>
          </a:prstGeom>
          <a:noFill/>
          <a:ln>
            <a:noFill/>
          </a:ln>
        </p:spPr>
        <p:txBody>
          <a:bodyPr vert="horz" wrap="square" lIns="91440" tIns="45720" rIns="91440" bIns="45720" numCol="1" anchor="ctr" anchorCtr="0" compatLnSpc="1">
            <a:prstTxWarp prst="textNoShape">
              <a:avLst/>
            </a:prstTxWarp>
            <a:noAutofit/>
          </a:bodyPr>
          <a:lstStyle>
            <a:lvl1pPr marL="398769" indent="-398769" algn="l" rtl="0" eaLnBrk="1" fontAlgn="base" hangingPunct="1">
              <a:spcBef>
                <a:spcPct val="0"/>
              </a:spcBef>
              <a:spcAft>
                <a:spcPct val="0"/>
              </a:spcAft>
              <a:defRPr kumimoji="1" sz="2955" b="1">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3200" kern="0" dirty="0">
                <a:solidFill>
                  <a:srgbClr val="4087C8"/>
                </a:solidFill>
              </a:rPr>
              <a:t>ガイドラインの改定について（平成</a:t>
            </a:r>
            <a:r>
              <a:rPr lang="en-US" altLang="ja-JP" sz="3200" kern="0" dirty="0">
                <a:solidFill>
                  <a:srgbClr val="4087C8"/>
                </a:solidFill>
              </a:rPr>
              <a:t>29</a:t>
            </a:r>
            <a:r>
              <a:rPr lang="ja-JP" altLang="en-US" sz="3200" kern="0" dirty="0">
                <a:solidFill>
                  <a:srgbClr val="4087C8"/>
                </a:solidFill>
              </a:rPr>
              <a:t>年度</a:t>
            </a:r>
            <a:r>
              <a:rPr lang="ja-JP" altLang="en-US" sz="3200" kern="0" dirty="0">
                <a:solidFill>
                  <a:srgbClr val="4133C8"/>
                </a:solidFill>
              </a:rPr>
              <a:t>）</a:t>
            </a:r>
          </a:p>
        </p:txBody>
      </p:sp>
      <p:sp>
        <p:nvSpPr>
          <p:cNvPr id="14" name="二等辺三角形 13"/>
          <p:cNvSpPr/>
          <p:nvPr/>
        </p:nvSpPr>
        <p:spPr>
          <a:xfrm rot="10800000">
            <a:off x="2926313" y="3298896"/>
            <a:ext cx="2952918" cy="662212"/>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90738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75" y="2181465"/>
            <a:ext cx="3927902" cy="2848257"/>
          </a:xfrm>
          <a:prstGeom prst="rect">
            <a:avLst/>
          </a:prstGeom>
          <a:ln>
            <a:solidFill>
              <a:schemeClr val="tx1"/>
            </a:solidFill>
          </a:ln>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415" y="2181465"/>
            <a:ext cx="3927902" cy="2865517"/>
          </a:xfrm>
          <a:prstGeom prst="rect">
            <a:avLst/>
          </a:prstGeom>
          <a:ln>
            <a:solidFill>
              <a:schemeClr val="tx1"/>
            </a:solidFill>
          </a:ln>
        </p:spPr>
      </p:pic>
      <p:sp>
        <p:nvSpPr>
          <p:cNvPr id="2" name="タイトル 1"/>
          <p:cNvSpPr>
            <a:spLocks noGrp="1"/>
          </p:cNvSpPr>
          <p:nvPr>
            <p:ph type="title"/>
          </p:nvPr>
        </p:nvSpPr>
        <p:spPr/>
        <p:txBody>
          <a:bodyPr/>
          <a:lstStyle/>
          <a:p>
            <a:r>
              <a:rPr lang="ja-JP" altLang="en-US" sz="2800" b="1" dirty="0"/>
              <a:t>災害用水の保管（地震発生時の避難阻害リスク）</a:t>
            </a:r>
            <a:endParaRPr kumimoji="1" lang="ja-JP" altLang="en-US" sz="2800" b="1" dirty="0"/>
          </a:p>
        </p:txBody>
      </p:sp>
      <p:sp>
        <p:nvSpPr>
          <p:cNvPr id="7" name="四角形吹き出し 6"/>
          <p:cNvSpPr/>
          <p:nvPr/>
        </p:nvSpPr>
        <p:spPr>
          <a:xfrm>
            <a:off x="821973" y="5293097"/>
            <a:ext cx="7560840" cy="1304213"/>
          </a:xfrm>
          <a:prstGeom prst="wedgeRectCallout">
            <a:avLst>
              <a:gd name="adj1" fmla="val -15661"/>
              <a:gd name="adj2" fmla="val -4898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　中には災害時に使用するための水が備蓄。</a:t>
            </a:r>
            <a:endParaRPr lang="en-US" altLang="ja-JP"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　保管場所は営業所内の階段踊り場に備置。</a:t>
            </a:r>
            <a:endParaRPr lang="en-US" altLang="ja-JP"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　</a:t>
            </a:r>
            <a:r>
              <a:rPr lang="ja-JP" altLang="en-US" sz="2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震災時には、</a:t>
            </a:r>
            <a:r>
              <a:rPr lang="ja-JP" altLang="en-US" sz="2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倒壊による避難の遅延</a:t>
            </a:r>
            <a:r>
              <a:rPr lang="ja-JP" altLang="en-US" sz="2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につながる恐れ。</a:t>
            </a:r>
            <a:endParaRPr lang="en-US" altLang="ja-JP" sz="2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吹き出し 7"/>
          <p:cNvSpPr/>
          <p:nvPr/>
        </p:nvSpPr>
        <p:spPr>
          <a:xfrm>
            <a:off x="-383796" y="1200767"/>
            <a:ext cx="5209803"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平常時</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貯水タンクを通路（階段）に備置</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4185287" y="1209264"/>
            <a:ext cx="5472608" cy="464899"/>
          </a:xfrm>
          <a:prstGeom prst="wedgeRectCallout">
            <a:avLst>
              <a:gd name="adj1" fmla="val -24003"/>
              <a:gd name="adj2" fmla="val -46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震災時</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積み上げられたタンクが倒壊</a:t>
            </a:r>
            <a:endPar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70</a:t>
            </a:fld>
            <a:endParaRPr lang="en-US" altLang="ja-JP"/>
          </a:p>
        </p:txBody>
      </p:sp>
      <p:sp>
        <p:nvSpPr>
          <p:cNvPr id="15" name="二等辺三角形 14">
            <a:extLst>
              <a:ext uri="{FF2B5EF4-FFF2-40B4-BE49-F238E27FC236}">
                <a16:creationId xmlns:a16="http://schemas.microsoft.com/office/drawing/2014/main" id="{2AE055AE-D9B6-4819-911A-8B21BC94DD0C}"/>
              </a:ext>
            </a:extLst>
          </p:cNvPr>
          <p:cNvSpPr/>
          <p:nvPr/>
        </p:nvSpPr>
        <p:spPr>
          <a:xfrm rot="5400000">
            <a:off x="3410049" y="3348721"/>
            <a:ext cx="2384689" cy="52938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5"/>
          <p:cNvSpPr/>
          <p:nvPr/>
        </p:nvSpPr>
        <p:spPr>
          <a:xfrm rot="17638653">
            <a:off x="6586551" y="2631557"/>
            <a:ext cx="1911049" cy="2656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0007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防災・減災</a:t>
            </a:r>
            <a:r>
              <a:rPr lang="ja-JP" altLang="en-US" sz="3200" dirty="0"/>
              <a:t>に向けた「気づく力」の向上</a:t>
            </a:r>
            <a:endParaRPr kumimoji="1" lang="ja-JP" altLang="en-US" sz="3200" dirty="0"/>
          </a:p>
        </p:txBody>
      </p:sp>
      <p:sp>
        <p:nvSpPr>
          <p:cNvPr id="4" name="テキスト ボックス 3"/>
          <p:cNvSpPr txBox="1"/>
          <p:nvPr/>
        </p:nvSpPr>
        <p:spPr>
          <a:xfrm>
            <a:off x="26334" y="1102551"/>
            <a:ext cx="9144000" cy="954107"/>
          </a:xfrm>
          <a:prstGeom prst="rect">
            <a:avLst/>
          </a:prstGeom>
          <a:noFill/>
        </p:spPr>
        <p:txBody>
          <a:bodyPr wrap="square" rtlCol="0">
            <a:spAutoFit/>
          </a:bodyPr>
          <a:lstStyle/>
          <a:p>
            <a:pPr algn="ct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近年激甚化・頻発化する自然災害への対応についても、中間管理職の</a:t>
            </a:r>
            <a:r>
              <a:rPr kumimoji="1"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「気付く力」</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が重要である。</a:t>
            </a:r>
          </a:p>
        </p:txBody>
      </p:sp>
      <p:sp>
        <p:nvSpPr>
          <p:cNvPr id="7" name="二等辺三角形 6"/>
          <p:cNvSpPr/>
          <p:nvPr/>
        </p:nvSpPr>
        <p:spPr>
          <a:xfrm rot="10800000">
            <a:off x="3121875" y="2188360"/>
            <a:ext cx="2952918" cy="6935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71</a:t>
            </a:fld>
            <a:endParaRPr lang="en-US" altLang="ja-JP"/>
          </a:p>
        </p:txBody>
      </p:sp>
      <p:sp>
        <p:nvSpPr>
          <p:cNvPr id="9" name="テキスト ボックス 8">
            <a:extLst>
              <a:ext uri="{FF2B5EF4-FFF2-40B4-BE49-F238E27FC236}">
                <a16:creationId xmlns:a16="http://schemas.microsoft.com/office/drawing/2014/main" id="{054673D3-14F3-4E12-87AA-115B6A151ADC}"/>
              </a:ext>
            </a:extLst>
          </p:cNvPr>
          <p:cNvSpPr txBox="1"/>
          <p:nvPr/>
        </p:nvSpPr>
        <p:spPr>
          <a:xfrm>
            <a:off x="299447" y="2935928"/>
            <a:ext cx="8753636" cy="954107"/>
          </a:xfrm>
          <a:prstGeom prst="rect">
            <a:avLst/>
          </a:prstGeom>
          <a:noFill/>
        </p:spPr>
        <p:txBody>
          <a:bodyPr wrap="square" rtlCol="0">
            <a:spAutoFit/>
          </a:bodyPr>
          <a:lstStyle/>
          <a:p>
            <a:pPr algn="ctr"/>
            <a:r>
              <a:rPr kumimoji="1"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人的、物的、インフラ被害の多角的な視点でリスクを評価</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し、リスクに応じた対策を実施することが重要。</a:t>
            </a:r>
          </a:p>
        </p:txBody>
      </p:sp>
      <p:graphicFrame>
        <p:nvGraphicFramePr>
          <p:cNvPr id="11" name="表 11">
            <a:extLst>
              <a:ext uri="{FF2B5EF4-FFF2-40B4-BE49-F238E27FC236}">
                <a16:creationId xmlns:a16="http://schemas.microsoft.com/office/drawing/2014/main" id="{EC2F0FFE-E0B0-427A-80FE-D1489B41F404}"/>
              </a:ext>
            </a:extLst>
          </p:cNvPr>
          <p:cNvGraphicFramePr>
            <a:graphicFrameLocks noGrp="1"/>
          </p:cNvGraphicFramePr>
          <p:nvPr>
            <p:extLst>
              <p:ext uri="{D42A27DB-BD31-4B8C-83A1-F6EECF244321}">
                <p14:modId xmlns:p14="http://schemas.microsoft.com/office/powerpoint/2010/main" val="1545378005"/>
              </p:ext>
            </p:extLst>
          </p:nvPr>
        </p:nvGraphicFramePr>
        <p:xfrm>
          <a:off x="118982" y="4327696"/>
          <a:ext cx="8906036" cy="2225040"/>
        </p:xfrm>
        <a:graphic>
          <a:graphicData uri="http://schemas.openxmlformats.org/drawingml/2006/table">
            <a:tbl>
              <a:tblPr firstRow="1" bandRow="1">
                <a:tableStyleId>{5C22544A-7EE6-4342-B048-85BDC9FD1C3A}</a:tableStyleId>
              </a:tblPr>
              <a:tblGrid>
                <a:gridCol w="2940850">
                  <a:extLst>
                    <a:ext uri="{9D8B030D-6E8A-4147-A177-3AD203B41FA5}">
                      <a16:colId xmlns:a16="http://schemas.microsoft.com/office/drawing/2014/main" val="345730931"/>
                    </a:ext>
                  </a:extLst>
                </a:gridCol>
                <a:gridCol w="5965186">
                  <a:extLst>
                    <a:ext uri="{9D8B030D-6E8A-4147-A177-3AD203B41FA5}">
                      <a16:colId xmlns:a16="http://schemas.microsoft.com/office/drawing/2014/main" val="4073715124"/>
                    </a:ext>
                  </a:extLst>
                </a:gridCol>
              </a:tblGrid>
              <a:tr h="370840">
                <a:tc>
                  <a:txBody>
                    <a:bodyPr/>
                    <a:lstStyle/>
                    <a:p>
                      <a:pPr algn="ctr"/>
                      <a:r>
                        <a:rPr kumimoji="1" lang="ja-JP" altLang="en-US" dirty="0"/>
                        <a:t>種類</a:t>
                      </a:r>
                    </a:p>
                  </a:txBody>
                  <a:tcPr/>
                </a:tc>
                <a:tc>
                  <a:txBody>
                    <a:bodyPr/>
                    <a:lstStyle/>
                    <a:p>
                      <a:pPr algn="ctr"/>
                      <a:r>
                        <a:rPr kumimoji="1" lang="ja-JP" altLang="en-US" dirty="0"/>
                        <a:t>内容</a:t>
                      </a:r>
                    </a:p>
                  </a:txBody>
                  <a:tcPr/>
                </a:tc>
                <a:extLst>
                  <a:ext uri="{0D108BD9-81ED-4DB2-BD59-A6C34878D82A}">
                    <a16:rowId xmlns:a16="http://schemas.microsoft.com/office/drawing/2014/main" val="77054111"/>
                  </a:ext>
                </a:extLst>
              </a:tr>
              <a:tr h="370840">
                <a:tc>
                  <a:txBody>
                    <a:bodyPr/>
                    <a:lstStyle/>
                    <a:p>
                      <a:pPr algn="ctr"/>
                      <a:r>
                        <a:rPr kumimoji="1" lang="ja-JP" altLang="en-US" dirty="0"/>
                        <a:t>人的被害</a:t>
                      </a:r>
                    </a:p>
                  </a:txBody>
                  <a:tcPr>
                    <a:solidFill>
                      <a:srgbClr val="FFFF99"/>
                    </a:solidFill>
                  </a:tcPr>
                </a:tc>
                <a:tc>
                  <a:txBody>
                    <a:bodyPr/>
                    <a:lstStyle/>
                    <a:p>
                      <a:pPr algn="l"/>
                      <a:r>
                        <a:rPr kumimoji="1" lang="ja-JP" altLang="en-US" dirty="0"/>
                        <a:t>旅客、運行・運航要員、管理要員、その他の社員・職員</a:t>
                      </a:r>
                    </a:p>
                  </a:txBody>
                  <a:tcPr>
                    <a:solidFill>
                      <a:srgbClr val="FFFF99"/>
                    </a:solidFill>
                  </a:tcPr>
                </a:tc>
                <a:extLst>
                  <a:ext uri="{0D108BD9-81ED-4DB2-BD59-A6C34878D82A}">
                    <a16:rowId xmlns:a16="http://schemas.microsoft.com/office/drawing/2014/main" val="2551917481"/>
                  </a:ext>
                </a:extLst>
              </a:tr>
              <a:tr h="370840">
                <a:tc rowSpan="3">
                  <a:txBody>
                    <a:bodyPr/>
                    <a:lstStyle/>
                    <a:p>
                      <a:pPr algn="ctr"/>
                      <a:endParaRPr kumimoji="1" lang="en-US" altLang="ja-JP" dirty="0"/>
                    </a:p>
                    <a:p>
                      <a:pPr algn="ctr"/>
                      <a:endParaRPr kumimoji="1" lang="en-US" altLang="ja-JP" sz="600" dirty="0"/>
                    </a:p>
                    <a:p>
                      <a:pPr algn="ctr"/>
                      <a:r>
                        <a:rPr kumimoji="1" lang="ja-JP" altLang="en-US" dirty="0"/>
                        <a:t>物的被害</a:t>
                      </a:r>
                    </a:p>
                  </a:txBody>
                  <a:tcPr>
                    <a:solidFill>
                      <a:srgbClr val="92D050"/>
                    </a:solidFill>
                  </a:tcPr>
                </a:tc>
                <a:tc>
                  <a:txBody>
                    <a:bodyPr/>
                    <a:lstStyle/>
                    <a:p>
                      <a:pPr algn="l"/>
                      <a:r>
                        <a:rPr kumimoji="1" lang="ja-JP" altLang="en-US" dirty="0"/>
                        <a:t>自社の輸送用機器（車両、船舶、機材）</a:t>
                      </a:r>
                    </a:p>
                  </a:txBody>
                  <a:tcPr>
                    <a:solidFill>
                      <a:srgbClr val="92D050"/>
                    </a:solidFill>
                  </a:tcPr>
                </a:tc>
                <a:extLst>
                  <a:ext uri="{0D108BD9-81ED-4DB2-BD59-A6C34878D82A}">
                    <a16:rowId xmlns:a16="http://schemas.microsoft.com/office/drawing/2014/main" val="3769663491"/>
                  </a:ext>
                </a:extLst>
              </a:tr>
              <a:tr h="370840">
                <a:tc vMerge="1">
                  <a:txBody>
                    <a:bodyPr/>
                    <a:lstStyle/>
                    <a:p>
                      <a:pPr algn="ctr"/>
                      <a:endParaRPr kumimoji="1" lang="ja-JP" altLang="en-US" dirty="0"/>
                    </a:p>
                  </a:txBody>
                  <a:tcPr/>
                </a:tc>
                <a:tc>
                  <a:txBody>
                    <a:bodyPr/>
                    <a:lstStyle/>
                    <a:p>
                      <a:pPr algn="l"/>
                      <a:r>
                        <a:rPr kumimoji="1" lang="ja-JP" altLang="en-US" dirty="0"/>
                        <a:t>輸送用設備（駅、軌道、営業所、燃料、電源、資機材）</a:t>
                      </a:r>
                    </a:p>
                  </a:txBody>
                  <a:tcPr>
                    <a:solidFill>
                      <a:srgbClr val="92D050"/>
                    </a:solidFill>
                  </a:tcPr>
                </a:tc>
                <a:extLst>
                  <a:ext uri="{0D108BD9-81ED-4DB2-BD59-A6C34878D82A}">
                    <a16:rowId xmlns:a16="http://schemas.microsoft.com/office/drawing/2014/main" val="3190443412"/>
                  </a:ext>
                </a:extLst>
              </a:tr>
              <a:tr h="370840">
                <a:tc vMerge="1">
                  <a:txBody>
                    <a:bodyPr/>
                    <a:lstStyle/>
                    <a:p>
                      <a:pPr algn="ctr"/>
                      <a:endParaRPr kumimoji="1" lang="ja-JP" altLang="en-US" dirty="0"/>
                    </a:p>
                  </a:txBody>
                  <a:tcPr/>
                </a:tc>
                <a:tc>
                  <a:txBody>
                    <a:bodyPr/>
                    <a:lstStyle/>
                    <a:p>
                      <a:pPr algn="l"/>
                      <a:r>
                        <a:rPr kumimoji="1" lang="ja-JP" altLang="en-US" dirty="0"/>
                        <a:t>情報（ネットワーク、サーバー）</a:t>
                      </a:r>
                    </a:p>
                  </a:txBody>
                  <a:tcPr>
                    <a:solidFill>
                      <a:srgbClr val="92D050"/>
                    </a:solidFill>
                  </a:tcPr>
                </a:tc>
                <a:extLst>
                  <a:ext uri="{0D108BD9-81ED-4DB2-BD59-A6C34878D82A}">
                    <a16:rowId xmlns:a16="http://schemas.microsoft.com/office/drawing/2014/main" val="3040856598"/>
                  </a:ext>
                </a:extLst>
              </a:tr>
              <a:tr h="370840">
                <a:tc>
                  <a:txBody>
                    <a:bodyPr/>
                    <a:lstStyle/>
                    <a:p>
                      <a:pPr algn="ctr"/>
                      <a:r>
                        <a:rPr kumimoji="1" lang="ja-JP" altLang="en-US" dirty="0"/>
                        <a:t>社会インフラの被害</a:t>
                      </a:r>
                    </a:p>
                  </a:txBody>
                  <a:tcPr>
                    <a:solidFill>
                      <a:srgbClr val="FFCCFF"/>
                    </a:solidFill>
                  </a:tcPr>
                </a:tc>
                <a:tc>
                  <a:txBody>
                    <a:bodyPr/>
                    <a:lstStyle/>
                    <a:p>
                      <a:pPr algn="l"/>
                      <a:r>
                        <a:rPr kumimoji="1" lang="ja-JP" altLang="en-US" dirty="0"/>
                        <a:t>道路、港湾、空港、電力・ガス、上下水道、通信</a:t>
                      </a:r>
                    </a:p>
                  </a:txBody>
                  <a:tcPr>
                    <a:solidFill>
                      <a:srgbClr val="FFCCFF"/>
                    </a:solidFill>
                  </a:tcPr>
                </a:tc>
                <a:extLst>
                  <a:ext uri="{0D108BD9-81ED-4DB2-BD59-A6C34878D82A}">
                    <a16:rowId xmlns:a16="http://schemas.microsoft.com/office/drawing/2014/main" val="619829929"/>
                  </a:ext>
                </a:extLst>
              </a:tr>
            </a:tbl>
          </a:graphicData>
        </a:graphic>
      </p:graphicFrame>
      <p:sp>
        <p:nvSpPr>
          <p:cNvPr id="12" name="テキスト ボックス 11">
            <a:extLst>
              <a:ext uri="{FF2B5EF4-FFF2-40B4-BE49-F238E27FC236}">
                <a16:creationId xmlns:a16="http://schemas.microsoft.com/office/drawing/2014/main" id="{D74BBBB6-C4F7-4573-8F01-E5BF89663B52}"/>
              </a:ext>
            </a:extLst>
          </p:cNvPr>
          <p:cNvSpPr txBox="1"/>
          <p:nvPr/>
        </p:nvSpPr>
        <p:spPr>
          <a:xfrm>
            <a:off x="-2301443" y="3954728"/>
            <a:ext cx="8363272" cy="400110"/>
          </a:xfrm>
          <a:prstGeom prst="rect">
            <a:avLst/>
          </a:prstGeom>
          <a:noFill/>
        </p:spPr>
        <p:txBody>
          <a:bodyPr wrap="square" rtlCol="0">
            <a:spAutoFit/>
          </a:bodyPr>
          <a:lstStyle/>
          <a:p>
            <a:pPr algn="ctr"/>
            <a:r>
              <a:rPr lang="ja-JP" altLang="en-US"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（参考）災害の被害想定の考え方</a:t>
            </a:r>
            <a:endParaRPr kumimoji="1" lang="ja-JP" altLang="en-US"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a:extLst>
              <a:ext uri="{FF2B5EF4-FFF2-40B4-BE49-F238E27FC236}">
                <a16:creationId xmlns:a16="http://schemas.microsoft.com/office/drawing/2014/main" id="{7A0E717F-92C0-4A90-A0EC-E12C1476D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150" y="1788185"/>
            <a:ext cx="1124744"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95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 name="正方形/長方形 5"/>
          <p:cNvSpPr/>
          <p:nvPr/>
        </p:nvSpPr>
        <p:spPr>
          <a:xfrm>
            <a:off x="107504" y="1121566"/>
            <a:ext cx="8928992" cy="5668218"/>
          </a:xfrm>
          <a:prstGeom prst="rect">
            <a:avLst/>
          </a:prstGeom>
        </p:spPr>
        <p:txBody>
          <a:bodyPr wrap="square" lIns="0" tIns="0" rIns="180000" bIns="0">
            <a:spAutoFit/>
          </a:bodyPr>
          <a:lstStyle/>
          <a:p>
            <a:pPr algn="just">
              <a:lnSpc>
                <a:spcPts val="2600"/>
              </a:lnSpc>
              <a:spcAft>
                <a:spcPts val="0"/>
              </a:spcAft>
            </a:pPr>
            <a:r>
              <a:rPr lang="ja-JP" altLang="en-US" sz="2400" b="1" dirty="0">
                <a:solidFill>
                  <a:srgbClr val="000000"/>
                </a:solidFill>
                <a:latin typeface="メイリオ"/>
                <a:ea typeface="メイリオ"/>
              </a:rPr>
              <a:t>計画的装備　（事業の早期復旧と継続の観点）</a:t>
            </a:r>
          </a:p>
          <a:p>
            <a:pPr algn="just">
              <a:lnSpc>
                <a:spcPts val="2600"/>
              </a:lnSpc>
              <a:spcAft>
                <a:spcPts val="0"/>
              </a:spcAft>
            </a:pPr>
            <a:r>
              <a:rPr lang="ja-JP" altLang="en-US" dirty="0">
                <a:solidFill>
                  <a:srgbClr val="000000"/>
                </a:solidFill>
                <a:latin typeface="メイリオ"/>
                <a:ea typeface="メイリオ"/>
              </a:rPr>
              <a:t>　</a:t>
            </a:r>
            <a:r>
              <a:rPr lang="en-US" altLang="ja-JP" sz="2000" b="1" dirty="0">
                <a:solidFill>
                  <a:srgbClr val="000000"/>
                </a:solidFill>
                <a:latin typeface="Meiryo UI" panose="020B0604030504040204" pitchFamily="50" charset="-128"/>
                <a:ea typeface="Meiryo UI" panose="020B0604030504040204" pitchFamily="50" charset="-128"/>
              </a:rPr>
              <a:t>(a)</a:t>
            </a:r>
            <a:r>
              <a:rPr lang="ja-JP" altLang="en-US" sz="2000" b="1" dirty="0">
                <a:solidFill>
                  <a:srgbClr val="000000"/>
                </a:solidFill>
                <a:latin typeface="Meiryo UI" panose="020B0604030504040204" pitchFamily="50" charset="-128"/>
                <a:ea typeface="Meiryo UI" panose="020B0604030504040204" pitchFamily="50" charset="-128"/>
              </a:rPr>
              <a:t>　電源確保</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dirty="0">
                <a:solidFill>
                  <a:srgbClr val="000000"/>
                </a:solidFill>
                <a:latin typeface="Meiryo UI" panose="020B0604030504040204" pitchFamily="50" charset="-128"/>
                <a:ea typeface="Meiryo UI" panose="020B0604030504040204" pitchFamily="50" charset="-128"/>
              </a:rPr>
              <a:t>（</a:t>
            </a:r>
            <a:r>
              <a:rPr lang="en-US" altLang="ja-JP" b="1" dirty="0">
                <a:solidFill>
                  <a:srgbClr val="000000"/>
                </a:solidFill>
                <a:latin typeface="Meiryo UI" panose="020B0604030504040204" pitchFamily="50" charset="-128"/>
                <a:ea typeface="Meiryo UI" panose="020B0604030504040204" pitchFamily="50" charset="-128"/>
              </a:rPr>
              <a:t>ⅰ</a:t>
            </a:r>
            <a:r>
              <a:rPr lang="ja-JP" altLang="en-US" b="1" dirty="0">
                <a:solidFill>
                  <a:srgbClr val="000000"/>
                </a:solidFill>
                <a:latin typeface="Meiryo UI" panose="020B0604030504040204" pitchFamily="50" charset="-128"/>
                <a:ea typeface="Meiryo UI" panose="020B0604030504040204" pitchFamily="50" charset="-128"/>
              </a:rPr>
              <a:t>）非常用発電機、バッテリー</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u="sng" dirty="0">
                <a:solidFill>
                  <a:srgbClr val="FF0000"/>
                </a:solidFill>
                <a:latin typeface="Meiryo UI" panose="020B0604030504040204" pitchFamily="50" charset="-128"/>
                <a:ea typeface="Meiryo UI" panose="020B0604030504040204" pitchFamily="50" charset="-128"/>
              </a:rPr>
              <a:t>非常用発電機</a:t>
            </a:r>
            <a:r>
              <a:rPr lang="ja-JP" altLang="en-US" dirty="0">
                <a:solidFill>
                  <a:srgbClr val="000000"/>
                </a:solidFill>
                <a:latin typeface="Meiryo UI" panose="020B0604030504040204" pitchFamily="50" charset="-128"/>
                <a:ea typeface="Meiryo UI" panose="020B0604030504040204" pitchFamily="50" charset="-128"/>
              </a:rPr>
              <a:t>は、備蓄燃料（例：軽油）に応じて機種選択。</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dirty="0">
                <a:solidFill>
                  <a:srgbClr val="000000"/>
                </a:solidFill>
                <a:latin typeface="Meiryo UI" panose="020B0604030504040204" pitchFamily="50" charset="-128"/>
                <a:ea typeface="Meiryo UI" panose="020B0604030504040204" pitchFamily="50" charset="-128"/>
              </a:rPr>
              <a:t>（</a:t>
            </a:r>
            <a:r>
              <a:rPr lang="en-US" altLang="ja-JP" b="1" dirty="0">
                <a:solidFill>
                  <a:srgbClr val="000000"/>
                </a:solidFill>
                <a:latin typeface="Meiryo UI" panose="020B0604030504040204" pitchFamily="50" charset="-128"/>
                <a:ea typeface="Meiryo UI" panose="020B0604030504040204" pitchFamily="50" charset="-128"/>
              </a:rPr>
              <a:t>ⅱ</a:t>
            </a:r>
            <a:r>
              <a:rPr lang="ja-JP" altLang="en-US" b="1" dirty="0">
                <a:solidFill>
                  <a:srgbClr val="000000"/>
                </a:solidFill>
                <a:latin typeface="Meiryo UI" panose="020B0604030504040204" pitchFamily="50" charset="-128"/>
                <a:ea typeface="Meiryo UI" panose="020B0604030504040204" pitchFamily="50" charset="-128"/>
              </a:rPr>
              <a:t>）インバーター</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事業用のトラック、バスを有する場合、</a:t>
            </a:r>
            <a:r>
              <a:rPr lang="ja-JP" altLang="en-US" b="1" u="sng" dirty="0">
                <a:solidFill>
                  <a:srgbClr val="FF0000"/>
                </a:solidFill>
                <a:latin typeface="Meiryo UI" panose="020B0604030504040204" pitchFamily="50" charset="-128"/>
                <a:ea typeface="Meiryo UI" panose="020B0604030504040204" pitchFamily="50" charset="-128"/>
              </a:rPr>
              <a:t>インバーターを使用し交流電源が供給可能。</a:t>
            </a:r>
            <a:endParaRPr lang="ja-JP" altLang="en-US" dirty="0">
              <a:solidFill>
                <a:srgbClr val="000000"/>
              </a:solidFill>
              <a:latin typeface="Meiryo UI" panose="020B0604030504040204" pitchFamily="50" charset="-128"/>
              <a:ea typeface="Meiryo UI" panose="020B0604030504040204" pitchFamily="50" charset="-128"/>
            </a:endParaRP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en-US" altLang="ja-JP" sz="2000" b="1" dirty="0">
                <a:solidFill>
                  <a:srgbClr val="000000"/>
                </a:solidFill>
                <a:latin typeface="Meiryo UI" panose="020B0604030504040204" pitchFamily="50" charset="-128"/>
                <a:ea typeface="Meiryo UI" panose="020B0604030504040204" pitchFamily="50" charset="-128"/>
              </a:rPr>
              <a:t>(b)</a:t>
            </a:r>
            <a:r>
              <a:rPr lang="ja-JP" altLang="en-US" sz="2000" b="1" dirty="0">
                <a:solidFill>
                  <a:srgbClr val="000000"/>
                </a:solidFill>
                <a:latin typeface="Meiryo UI" panose="020B0604030504040204" pitchFamily="50" charset="-128"/>
                <a:ea typeface="Meiryo UI" panose="020B0604030504040204" pitchFamily="50" charset="-128"/>
              </a:rPr>
              <a:t>　燃料確保</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dirty="0">
                <a:solidFill>
                  <a:srgbClr val="000000"/>
                </a:solidFill>
                <a:latin typeface="Meiryo UI" panose="020B0604030504040204" pitchFamily="50" charset="-128"/>
                <a:ea typeface="Meiryo UI" panose="020B0604030504040204" pitchFamily="50" charset="-128"/>
              </a:rPr>
              <a:t>（</a:t>
            </a:r>
            <a:r>
              <a:rPr lang="en-US" altLang="ja-JP" b="1" dirty="0">
                <a:solidFill>
                  <a:srgbClr val="000000"/>
                </a:solidFill>
                <a:latin typeface="Meiryo UI" panose="020B0604030504040204" pitchFamily="50" charset="-128"/>
                <a:ea typeface="Meiryo UI" panose="020B0604030504040204" pitchFamily="50" charset="-128"/>
              </a:rPr>
              <a:t>ⅰ</a:t>
            </a:r>
            <a:r>
              <a:rPr lang="ja-JP" altLang="en-US" b="1" dirty="0">
                <a:solidFill>
                  <a:srgbClr val="000000"/>
                </a:solidFill>
                <a:latin typeface="Meiryo UI" panose="020B0604030504040204" pitchFamily="50" charset="-128"/>
                <a:ea typeface="Meiryo UI" panose="020B0604030504040204" pitchFamily="50" charset="-128"/>
              </a:rPr>
              <a:t>）燃料供給者</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燃料供給者</a:t>
            </a:r>
            <a:r>
              <a:rPr lang="en-US" altLang="ja-JP" dirty="0">
                <a:solidFill>
                  <a:srgbClr val="000000"/>
                </a:solidFill>
                <a:latin typeface="Meiryo UI" panose="020B0604030504040204" pitchFamily="50" charset="-128"/>
                <a:ea typeface="Meiryo UI" panose="020B0604030504040204" pitchFamily="50" charset="-128"/>
              </a:rPr>
              <a:t>1</a:t>
            </a:r>
            <a:r>
              <a:rPr lang="ja-JP" altLang="en-US" dirty="0">
                <a:solidFill>
                  <a:srgbClr val="000000"/>
                </a:solidFill>
                <a:latin typeface="Meiryo UI" panose="020B0604030504040204" pitchFamily="50" charset="-128"/>
                <a:ea typeface="Meiryo UI" panose="020B0604030504040204" pitchFamily="50" charset="-128"/>
              </a:rPr>
              <a:t>者のみの場合、</a:t>
            </a:r>
            <a:r>
              <a:rPr lang="ja-JP" altLang="en-US" b="1" u="sng" dirty="0">
                <a:solidFill>
                  <a:srgbClr val="4087C8"/>
                </a:solidFill>
                <a:latin typeface="Meiryo UI" panose="020B0604030504040204" pitchFamily="50" charset="-128"/>
                <a:ea typeface="Meiryo UI" panose="020B0604030504040204" pitchFamily="50" charset="-128"/>
              </a:rPr>
              <a:t>供給者を複数化</a:t>
            </a:r>
            <a:r>
              <a:rPr lang="ja-JP" altLang="en-US" dirty="0">
                <a:solidFill>
                  <a:srgbClr val="000000"/>
                </a:solidFill>
                <a:latin typeface="Meiryo UI" panose="020B0604030504040204" pitchFamily="50" charset="-128"/>
                <a:ea typeface="Meiryo UI" panose="020B0604030504040204" pitchFamily="50" charset="-128"/>
              </a:rPr>
              <a:t>すれば被災すると供給が不安定になる　</a:t>
            </a:r>
            <a:endParaRPr lang="en-US" altLang="ja-JP" dirty="0">
              <a:solidFill>
                <a:srgbClr val="000000"/>
              </a:solidFill>
              <a:latin typeface="Meiryo UI" panose="020B0604030504040204" pitchFamily="50" charset="-128"/>
              <a:ea typeface="Meiryo UI" panose="020B0604030504040204" pitchFamily="50" charset="-128"/>
            </a:endParaRP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リスクを軽減可能。</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dirty="0">
                <a:solidFill>
                  <a:srgbClr val="000000"/>
                </a:solidFill>
                <a:latin typeface="Meiryo UI" panose="020B0604030504040204" pitchFamily="50" charset="-128"/>
                <a:ea typeface="Meiryo UI" panose="020B0604030504040204" pitchFamily="50" charset="-128"/>
              </a:rPr>
              <a:t>（</a:t>
            </a:r>
            <a:r>
              <a:rPr lang="en-US" altLang="ja-JP" b="1" dirty="0">
                <a:solidFill>
                  <a:srgbClr val="000000"/>
                </a:solidFill>
                <a:latin typeface="Meiryo UI" panose="020B0604030504040204" pitchFamily="50" charset="-128"/>
                <a:ea typeface="Meiryo UI" panose="020B0604030504040204" pitchFamily="50" charset="-128"/>
              </a:rPr>
              <a:t>ⅱ</a:t>
            </a:r>
            <a:r>
              <a:rPr lang="ja-JP" altLang="en-US" b="1" dirty="0">
                <a:solidFill>
                  <a:srgbClr val="000000"/>
                </a:solidFill>
                <a:latin typeface="Meiryo UI" panose="020B0604030504040204" pitchFamily="50" charset="-128"/>
                <a:ea typeface="Meiryo UI" panose="020B0604030504040204" pitchFamily="50" charset="-128"/>
              </a:rPr>
              <a:t>）燃料備蓄施設</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事業所内に地下燃料貯蔵施設（インタンク）を有する場合、</a:t>
            </a:r>
            <a:r>
              <a:rPr lang="ja-JP" altLang="en-US" b="1" u="sng" dirty="0">
                <a:solidFill>
                  <a:srgbClr val="FF0000"/>
                </a:solidFill>
                <a:latin typeface="Meiryo UI" panose="020B0604030504040204" pitchFamily="50" charset="-128"/>
                <a:ea typeface="Meiryo UI" panose="020B0604030504040204" pitchFamily="50" charset="-128"/>
              </a:rPr>
              <a:t>補給頻度を高めて</a:t>
            </a:r>
            <a:r>
              <a:rPr lang="ja-JP" altLang="en-US" dirty="0">
                <a:solidFill>
                  <a:srgbClr val="000000"/>
                </a:solidFill>
                <a:latin typeface="Meiryo UI" panose="020B0604030504040204" pitchFamily="50" charset="-128"/>
                <a:ea typeface="Meiryo UI" panose="020B0604030504040204" pitchFamily="50" charset="-128"/>
              </a:rPr>
              <a:t>おけば、</a:t>
            </a:r>
            <a:endParaRPr lang="en-US" altLang="ja-JP" dirty="0">
              <a:solidFill>
                <a:srgbClr val="000000"/>
              </a:solidFill>
              <a:latin typeface="Meiryo UI" panose="020B0604030504040204" pitchFamily="50" charset="-128"/>
              <a:ea typeface="Meiryo UI" panose="020B0604030504040204" pitchFamily="50" charset="-128"/>
            </a:endParaRP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相当量の燃料を確保可能。なお、タンクから</a:t>
            </a:r>
            <a:r>
              <a:rPr lang="ja-JP" altLang="en-US" b="1" u="sng" dirty="0">
                <a:solidFill>
                  <a:srgbClr val="FF0000"/>
                </a:solidFill>
                <a:latin typeface="Meiryo UI" panose="020B0604030504040204" pitchFamily="50" charset="-128"/>
                <a:ea typeface="Meiryo UI" panose="020B0604030504040204" pitchFamily="50" charset="-128"/>
              </a:rPr>
              <a:t>移送するポンプ</a:t>
            </a:r>
            <a:r>
              <a:rPr lang="ja-JP" altLang="en-US" dirty="0">
                <a:solidFill>
                  <a:srgbClr val="000000"/>
                </a:solidFill>
                <a:latin typeface="Meiryo UI" panose="020B0604030504040204" pitchFamily="50" charset="-128"/>
                <a:ea typeface="Meiryo UI" panose="020B0604030504040204" pitchFamily="50" charset="-128"/>
              </a:rPr>
              <a:t>については、手動、ソーラー</a:t>
            </a:r>
            <a:endParaRPr lang="en-US" altLang="ja-JP" dirty="0">
              <a:solidFill>
                <a:srgbClr val="000000"/>
              </a:solidFill>
              <a:latin typeface="Meiryo UI" panose="020B0604030504040204" pitchFamily="50" charset="-128"/>
              <a:ea typeface="Meiryo UI" panose="020B0604030504040204" pitchFamily="50" charset="-128"/>
            </a:endParaRP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蓄電池、発電機等の</a:t>
            </a:r>
            <a:r>
              <a:rPr lang="ja-JP" altLang="en-US" b="1" u="sng" dirty="0">
                <a:solidFill>
                  <a:srgbClr val="FF0000"/>
                </a:solidFill>
                <a:latin typeface="Meiryo UI" panose="020B0604030504040204" pitchFamily="50" charset="-128"/>
                <a:ea typeface="Meiryo UI" panose="020B0604030504040204" pitchFamily="50" charset="-128"/>
              </a:rPr>
              <a:t>代替性</a:t>
            </a:r>
            <a:r>
              <a:rPr lang="ja-JP" altLang="en-US" dirty="0">
                <a:solidFill>
                  <a:srgbClr val="000000"/>
                </a:solidFill>
                <a:latin typeface="Meiryo UI" panose="020B0604030504040204" pitchFamily="50" charset="-128"/>
                <a:ea typeface="Meiryo UI" panose="020B0604030504040204" pitchFamily="50" charset="-128"/>
              </a:rPr>
              <a:t>を持たせることが重要。</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a:t>
            </a:r>
            <a:r>
              <a:rPr lang="ja-JP" altLang="en-US" b="1" dirty="0">
                <a:solidFill>
                  <a:srgbClr val="000000"/>
                </a:solidFill>
                <a:latin typeface="Meiryo UI" panose="020B0604030504040204" pitchFamily="50" charset="-128"/>
                <a:ea typeface="Meiryo UI" panose="020B0604030504040204" pitchFamily="50" charset="-128"/>
              </a:rPr>
              <a:t>（</a:t>
            </a:r>
            <a:r>
              <a:rPr lang="en-US" altLang="ja-JP" b="1" dirty="0">
                <a:solidFill>
                  <a:srgbClr val="000000"/>
                </a:solidFill>
                <a:latin typeface="Meiryo UI" panose="020B0604030504040204" pitchFamily="50" charset="-128"/>
                <a:ea typeface="Meiryo UI" panose="020B0604030504040204" pitchFamily="50" charset="-128"/>
              </a:rPr>
              <a:t>ⅲ</a:t>
            </a:r>
            <a:r>
              <a:rPr lang="ja-JP" altLang="en-US" b="1" dirty="0">
                <a:solidFill>
                  <a:srgbClr val="000000"/>
                </a:solidFill>
                <a:latin typeface="Meiryo UI" panose="020B0604030504040204" pitchFamily="50" charset="-128"/>
                <a:ea typeface="Meiryo UI" panose="020B0604030504040204" pitchFamily="50" charset="-128"/>
              </a:rPr>
              <a:t>）燃料の移送</a:t>
            </a: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法令の範囲内で燃料備蓄施設から各拠点に燃料を容器に入れて</a:t>
            </a:r>
            <a:r>
              <a:rPr lang="ja-JP" altLang="en-US" b="1" u="sng" dirty="0">
                <a:solidFill>
                  <a:srgbClr val="4087C8"/>
                </a:solidFill>
                <a:latin typeface="Meiryo UI" panose="020B0604030504040204" pitchFamily="50" charset="-128"/>
                <a:ea typeface="Meiryo UI" panose="020B0604030504040204" pitchFamily="50" charset="-128"/>
              </a:rPr>
              <a:t>移送する手順・訓練　　</a:t>
            </a:r>
            <a:endParaRPr lang="en-US" altLang="ja-JP" b="1" u="sng" dirty="0">
              <a:solidFill>
                <a:srgbClr val="4087C8"/>
              </a:solidFill>
              <a:latin typeface="Meiryo UI" panose="020B0604030504040204" pitchFamily="50" charset="-128"/>
              <a:ea typeface="Meiryo UI" panose="020B0604030504040204" pitchFamily="50" charset="-128"/>
            </a:endParaRPr>
          </a:p>
          <a:p>
            <a:pPr algn="just">
              <a:lnSpc>
                <a:spcPts val="2600"/>
              </a:lnSpc>
              <a:spcAft>
                <a:spcPts val="0"/>
              </a:spcAft>
            </a:pPr>
            <a:r>
              <a:rPr lang="ja-JP" altLang="en-US" dirty="0">
                <a:solidFill>
                  <a:srgbClr val="000000"/>
                </a:solidFill>
                <a:latin typeface="Meiryo UI" panose="020B0604030504040204" pitchFamily="50" charset="-128"/>
                <a:ea typeface="Meiryo UI" panose="020B0604030504040204" pitchFamily="50" charset="-128"/>
              </a:rPr>
              <a:t>　　　　を実施。</a:t>
            </a:r>
          </a:p>
        </p:txBody>
      </p:sp>
      <p:sp>
        <p:nvSpPr>
          <p:cNvPr id="1685" name="スライド番号プレースホルダー 3"/>
          <p:cNvSpPr>
            <a:spLocks noGrp="1"/>
          </p:cNvSpPr>
          <p:nvPr>
            <p:ph type="sldNum" sz="quarter" idx="12"/>
          </p:nvPr>
        </p:nvSpPr>
        <p:spPr/>
        <p:txBody>
          <a:bodyPr/>
          <a:lstStyle/>
          <a:p>
            <a:pPr>
              <a:defRPr/>
            </a:pPr>
            <a:fld id="{651FC12D-27C1-4F31-90C9-A93D49E44687}" type="slidenum">
              <a:rPr lang="en-US" altLang="ja-JP" smtClean="0">
                <a:solidFill>
                  <a:srgbClr val="000000"/>
                </a:solidFill>
              </a:rPr>
              <a:pPr>
                <a:defRPr/>
              </a:pPr>
              <a:t>72</a:t>
            </a:fld>
            <a:endParaRPr lang="en-US" altLang="ja-JP" dirty="0">
              <a:solidFill>
                <a:srgbClr val="000000"/>
              </a:solidFill>
            </a:endParaRPr>
          </a:p>
        </p:txBody>
      </p:sp>
      <p:sp>
        <p:nvSpPr>
          <p:cNvPr id="1686" name="テキスト ボックス 54"/>
          <p:cNvSpPr txBox="1"/>
          <p:nvPr/>
        </p:nvSpPr>
        <p:spPr>
          <a:xfrm>
            <a:off x="5674089" y="6550223"/>
            <a:ext cx="3416320" cy="307777"/>
          </a:xfrm>
          <a:prstGeom prst="rect">
            <a:avLst/>
          </a:prstGeom>
          <a:noFill/>
        </p:spPr>
        <p:txBody>
          <a:bodyPr wrap="none" rtlCol="0">
            <a:spAutoFit/>
          </a:bodyPr>
          <a:lstStyle/>
          <a:p>
            <a:r>
              <a:rPr lang="ja-JP" altLang="en-US" sz="1400" dirty="0">
                <a:latin typeface="+mn-ea"/>
                <a:ea typeface="+mn-ea"/>
              </a:rPr>
              <a:t>出典：運輸防災マネジメント指針の解説</a:t>
            </a:r>
            <a:endParaRPr kumimoji="1" lang="ja-JP" altLang="en-US" sz="1400" dirty="0">
              <a:latin typeface="+mn-ea"/>
              <a:ea typeface="+mn-ea"/>
            </a:endParaRPr>
          </a:p>
        </p:txBody>
      </p:sp>
      <p:pic>
        <p:nvPicPr>
          <p:cNvPr id="1687" name="Picture 2" descr="「フリー素材　イラストや　発電機」の画像検索結果"/>
          <p:cNvPicPr>
            <a:picLocks noChangeAspect="1" noChangeArrowheads="1"/>
          </p:cNvPicPr>
          <p:nvPr/>
        </p:nvPicPr>
        <p:blipFill>
          <a:blip r:embed="rId3"/>
          <a:stretch>
            <a:fillRect/>
          </a:stretch>
        </p:blipFill>
        <p:spPr>
          <a:xfrm>
            <a:off x="7164288" y="1669055"/>
            <a:ext cx="820390" cy="820390"/>
          </a:xfrm>
          <a:prstGeom prst="rect">
            <a:avLst/>
          </a:prstGeom>
          <a:noFill/>
        </p:spPr>
      </p:pic>
      <p:pic>
        <p:nvPicPr>
          <p:cNvPr id="1688" name="Picture 4" descr="「フリー素材　イラストや　軽油」の画像検索結果"/>
          <p:cNvPicPr>
            <a:picLocks noChangeAspect="1" noChangeArrowheads="1"/>
          </p:cNvPicPr>
          <p:nvPr/>
        </p:nvPicPr>
        <p:blipFill>
          <a:blip r:embed="rId4"/>
          <a:stretch>
            <a:fillRect/>
          </a:stretch>
        </p:blipFill>
        <p:spPr>
          <a:xfrm>
            <a:off x="7845383" y="4145902"/>
            <a:ext cx="1102116" cy="575944"/>
          </a:xfrm>
          <a:prstGeom prst="rect">
            <a:avLst/>
          </a:prstGeom>
          <a:noFill/>
        </p:spPr>
      </p:pic>
      <p:sp>
        <p:nvSpPr>
          <p:cNvPr id="9" name="タイトル 1"/>
          <p:cNvSpPr>
            <a:spLocks noGrp="1"/>
          </p:cNvSpPr>
          <p:nvPr>
            <p:ph type="title"/>
          </p:nvPr>
        </p:nvSpPr>
        <p:spPr>
          <a:xfrm>
            <a:off x="19050" y="188640"/>
            <a:ext cx="9449494" cy="671924"/>
          </a:xfrm>
        </p:spPr>
        <p:txBody>
          <a:bodyPr/>
          <a:lstStyle/>
          <a:p>
            <a:r>
              <a:rPr lang="ja-JP" altLang="en-US" sz="3200" b="1" dirty="0"/>
              <a:t>（参考）防災・減災</a:t>
            </a:r>
            <a:r>
              <a:rPr lang="ja-JP" altLang="en-US" sz="3200" dirty="0"/>
              <a:t>に向けた取組</a:t>
            </a:r>
            <a:r>
              <a:rPr lang="ja-JP" altLang="en-US" sz="2800" dirty="0"/>
              <a:t>（計画的装備）</a:t>
            </a:r>
            <a:endParaRPr kumimoji="1" lang="ja-JP" altLang="en-US" sz="2800" dirty="0"/>
          </a:p>
        </p:txBody>
      </p:sp>
    </p:spTree>
    <p:extLst>
      <p:ext uri="{BB962C8B-B14F-4D97-AF65-F5344CB8AC3E}">
        <p14:creationId xmlns:p14="http://schemas.microsoft.com/office/powerpoint/2010/main" val="1851959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0" y="3068960"/>
            <a:ext cx="9144000" cy="1109755"/>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4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～まとめ～</a:t>
            </a:r>
            <a:endParaRPr lang="ja-JP" altLang="en-US" sz="4400" b="1" dirty="0">
              <a:solidFill>
                <a:srgbClr val="0070C0"/>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26113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気づく力のポイント</a:t>
            </a:r>
            <a:endParaRPr kumimoji="1" lang="ja-JP" altLang="en-US" sz="3200" b="1" dirty="0"/>
          </a:p>
        </p:txBody>
      </p:sp>
      <p:sp>
        <p:nvSpPr>
          <p:cNvPr id="4" name="Rectangle 32"/>
          <p:cNvSpPr>
            <a:spLocks noChangeArrowheads="1"/>
          </p:cNvSpPr>
          <p:nvPr/>
        </p:nvSpPr>
        <p:spPr bwMode="auto">
          <a:xfrm>
            <a:off x="32936" y="1349766"/>
            <a:ext cx="10457606" cy="5472608"/>
          </a:xfrm>
          <a:prstGeom prst="rect">
            <a:avLst/>
          </a:prstGeom>
          <a:noFill/>
          <a:ln w="28575" algn="ctr">
            <a:noFill/>
            <a:miter lim="800000"/>
            <a:headEnd/>
            <a:tailEnd/>
          </a:ln>
          <a:effectLst/>
        </p:spPr>
        <p:txBody>
          <a:bodyPr anchor="ctr"/>
          <a:lstStyle/>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１．「営業所の各所を見ること」</a:t>
            </a:r>
            <a:r>
              <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観察力</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２．「よく考えること」</a:t>
            </a:r>
            <a:r>
              <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想像力</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３．「ドライバーの話に耳を傾けること」</a:t>
            </a:r>
            <a:r>
              <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聴く力</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４．過去の事例からヒントを得るのも手法のひとつ</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の事故ニュース、事故分析記事の閲覧は、</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95300" indent="-495300">
              <a:lnSpc>
                <a:spcPct val="50000"/>
              </a:lnSpc>
              <a:spcBef>
                <a:spcPts val="1200"/>
              </a:spcBef>
              <a:spcAft>
                <a:spcPts val="0"/>
              </a:spcAft>
              <a:buClr>
                <a:srgbClr val="808080"/>
              </a:buClr>
              <a:buSzPct val="75000"/>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アンテナを高くするための手法のひとつ</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74</a:t>
            </a:fld>
            <a:endParaRPr lang="en-US" altLang="ja-JP"/>
          </a:p>
        </p:txBody>
      </p:sp>
    </p:spTree>
    <p:extLst>
      <p:ext uri="{BB962C8B-B14F-4D97-AF65-F5344CB8AC3E}">
        <p14:creationId xmlns:p14="http://schemas.microsoft.com/office/powerpoint/2010/main" val="1901552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b="1" dirty="0"/>
              <a:t>リスクに気づいたら</a:t>
            </a:r>
          </a:p>
        </p:txBody>
      </p:sp>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75</a:t>
            </a:fld>
            <a:endParaRPr lang="en-US" altLang="ja-JP"/>
          </a:p>
        </p:txBody>
      </p:sp>
      <p:grpSp>
        <p:nvGrpSpPr>
          <p:cNvPr id="59" name="グループ化 58"/>
          <p:cNvGrpSpPr/>
          <p:nvPr/>
        </p:nvGrpSpPr>
        <p:grpSpPr>
          <a:xfrm>
            <a:off x="-142260" y="1248395"/>
            <a:ext cx="9898836" cy="5591770"/>
            <a:chOff x="-142260" y="1248395"/>
            <a:chExt cx="9898836" cy="5591770"/>
          </a:xfrm>
        </p:grpSpPr>
        <p:grpSp>
          <p:nvGrpSpPr>
            <p:cNvPr id="50" name="グループ化 49"/>
            <p:cNvGrpSpPr/>
            <p:nvPr/>
          </p:nvGrpSpPr>
          <p:grpSpPr>
            <a:xfrm>
              <a:off x="-142260" y="1248395"/>
              <a:ext cx="9898836" cy="5591770"/>
              <a:chOff x="-142260" y="1248395"/>
              <a:chExt cx="9898836" cy="5591770"/>
            </a:xfrm>
          </p:grpSpPr>
          <p:grpSp>
            <p:nvGrpSpPr>
              <p:cNvPr id="49" name="グループ化 48"/>
              <p:cNvGrpSpPr/>
              <p:nvPr/>
            </p:nvGrpSpPr>
            <p:grpSpPr>
              <a:xfrm>
                <a:off x="179512" y="1346622"/>
                <a:ext cx="9577064" cy="5493543"/>
                <a:chOff x="179512" y="1143855"/>
                <a:chExt cx="9577064" cy="5493543"/>
              </a:xfrm>
            </p:grpSpPr>
            <p:grpSp>
              <p:nvGrpSpPr>
                <p:cNvPr id="14" name="グループ化 13"/>
                <p:cNvGrpSpPr/>
                <p:nvPr/>
              </p:nvGrpSpPr>
              <p:grpSpPr>
                <a:xfrm>
                  <a:off x="179512" y="1143855"/>
                  <a:ext cx="8712968" cy="3437273"/>
                  <a:chOff x="1524074" y="1326288"/>
                  <a:chExt cx="6095850" cy="4134712"/>
                </a:xfrm>
              </p:grpSpPr>
              <p:sp>
                <p:nvSpPr>
                  <p:cNvPr id="15" name="右矢印 14"/>
                  <p:cNvSpPr/>
                  <p:nvPr/>
                </p:nvSpPr>
                <p:spPr>
                  <a:xfrm>
                    <a:off x="1981199" y="1397000"/>
                    <a:ext cx="5181600" cy="4064000"/>
                  </a:xfrm>
                  <a:prstGeom prst="rightArrow">
                    <a:avLst/>
                  </a:prstGeom>
                  <a:solidFill>
                    <a:schemeClr val="accent2">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16" name="フリーフォーム 15"/>
                  <p:cNvSpPr/>
                  <p:nvPr/>
                </p:nvSpPr>
                <p:spPr>
                  <a:xfrm>
                    <a:off x="1524074" y="2616199"/>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78" tIns="93078" rIns="93078" bIns="93078" numCol="1" spcCol="1270" anchor="ctr" anchorCtr="0">
                    <a:noAutofit/>
                  </a:bodyPr>
                  <a:lstStyle/>
                  <a:p>
                    <a:pPr lvl="0" algn="ctr" defTabSz="577850">
                      <a:lnSpc>
                        <a:spcPct val="90000"/>
                      </a:lnSpc>
                      <a:spcBef>
                        <a:spcPct val="0"/>
                      </a:spcBef>
                      <a:spcAft>
                        <a:spcPct val="35000"/>
                      </a:spcAft>
                    </a:pPr>
                    <a:r>
                      <a:rPr kumimoji="1" lang="ja-JP" altLang="en-US" sz="2000" b="1" kern="1200" dirty="0">
                        <a:solidFill>
                          <a:srgbClr val="FF0000"/>
                        </a:solidFill>
                        <a:latin typeface="Meiryo UI" panose="020B0604030504040204" pitchFamily="50" charset="-128"/>
                        <a:ea typeface="Meiryo UI" panose="020B0604030504040204" pitchFamily="50" charset="-128"/>
                      </a:rPr>
                      <a:t>気づく</a:t>
                    </a:r>
                  </a:p>
                </p:txBody>
              </p:sp>
              <p:sp>
                <p:nvSpPr>
                  <p:cNvPr id="17" name="フリーフォーム 16"/>
                  <p:cNvSpPr/>
                  <p:nvPr/>
                </p:nvSpPr>
                <p:spPr>
                  <a:xfrm>
                    <a:off x="2564829" y="2616199"/>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78" tIns="93078" rIns="93078" bIns="93078" numCol="1" spcCol="1270" anchor="ctr" anchorCtr="0">
                    <a:noAutofit/>
                  </a:bodyPr>
                  <a:lstStyle/>
                  <a:p>
                    <a:pPr lvl="0" algn="ctr" defTabSz="577850">
                      <a:lnSpc>
                        <a:spcPct val="90000"/>
                      </a:lnSpc>
                      <a:spcBef>
                        <a:spcPct val="0"/>
                      </a:spcBef>
                      <a:spcAft>
                        <a:spcPct val="35000"/>
                      </a:spcAft>
                    </a:pPr>
                    <a:r>
                      <a:rPr kumimoji="1" lang="ja-JP" altLang="en-US" sz="2000" b="1" kern="1200" dirty="0">
                        <a:solidFill>
                          <a:schemeClr val="tx1"/>
                        </a:solidFill>
                        <a:latin typeface="Meiryo UI" panose="020B0604030504040204" pitchFamily="50" charset="-128"/>
                        <a:ea typeface="Meiryo UI" panose="020B0604030504040204" pitchFamily="50" charset="-128"/>
                      </a:rPr>
                      <a:t>対策考案</a:t>
                    </a:r>
                  </a:p>
                </p:txBody>
              </p:sp>
              <p:sp>
                <p:nvSpPr>
                  <p:cNvPr id="18" name="フリーフォーム 17"/>
                  <p:cNvSpPr/>
                  <p:nvPr/>
                </p:nvSpPr>
                <p:spPr>
                  <a:xfrm>
                    <a:off x="3605584" y="2616199"/>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78" tIns="93078" rIns="93078" bIns="93078" numCol="1" spcCol="1270" anchor="ctr" anchorCtr="0">
                    <a:noAutofit/>
                  </a:bodyPr>
                  <a:lstStyle/>
                  <a:p>
                    <a:pPr lvl="0" algn="ctr" defTabSz="577850">
                      <a:lnSpc>
                        <a:spcPct val="90000"/>
                      </a:lnSpc>
                      <a:spcBef>
                        <a:spcPct val="0"/>
                      </a:spcBef>
                      <a:spcAft>
                        <a:spcPct val="35000"/>
                      </a:spcAft>
                    </a:pPr>
                    <a:r>
                      <a:rPr kumimoji="1" lang="ja-JP" altLang="en-US" sz="2000" b="1" kern="1200" dirty="0">
                        <a:solidFill>
                          <a:schemeClr val="tx1"/>
                        </a:solidFill>
                        <a:latin typeface="Meiryo UI" panose="020B0604030504040204" pitchFamily="50" charset="-128"/>
                        <a:ea typeface="Meiryo UI" panose="020B0604030504040204" pitchFamily="50" charset="-128"/>
                      </a:rPr>
                      <a:t>実行</a:t>
                    </a:r>
                  </a:p>
                </p:txBody>
              </p:sp>
              <p:sp>
                <p:nvSpPr>
                  <p:cNvPr id="21" name="フリーフォーム 20"/>
                  <p:cNvSpPr/>
                  <p:nvPr/>
                </p:nvSpPr>
                <p:spPr>
                  <a:xfrm>
                    <a:off x="6727849" y="1326288"/>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1198" tIns="291198" rIns="291198" bIns="291198" numCol="1" spcCol="1270" anchor="ctr" anchorCtr="0">
                    <a:noAutofit/>
                  </a:bodyPr>
                  <a:lstStyle/>
                  <a:p>
                    <a:pPr lvl="0" algn="ctr" defTabSz="2889250">
                      <a:lnSpc>
                        <a:spcPct val="90000"/>
                      </a:lnSpc>
                      <a:spcBef>
                        <a:spcPct val="0"/>
                      </a:spcBef>
                      <a:spcAft>
                        <a:spcPct val="35000"/>
                      </a:spcAft>
                    </a:pPr>
                    <a:r>
                      <a:rPr kumimoji="1" lang="ja-JP" altLang="en-US" sz="2000" b="1" kern="1200" dirty="0">
                        <a:solidFill>
                          <a:schemeClr val="tx1"/>
                        </a:solidFill>
                        <a:latin typeface="Meiryo UI" panose="020B0604030504040204" pitchFamily="50" charset="-128"/>
                        <a:ea typeface="Meiryo UI" panose="020B0604030504040204" pitchFamily="50" charset="-128"/>
                      </a:rPr>
                      <a:t>終了</a:t>
                    </a:r>
                  </a:p>
                </p:txBody>
              </p:sp>
              <p:sp>
                <p:nvSpPr>
                  <p:cNvPr id="22" name="フリーフォーム 21"/>
                  <p:cNvSpPr/>
                  <p:nvPr/>
                </p:nvSpPr>
                <p:spPr>
                  <a:xfrm>
                    <a:off x="4646339" y="2616199"/>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78" tIns="93078" rIns="93078" bIns="93078" numCol="1" spcCol="1270" anchor="ctr" anchorCtr="0">
                    <a:noAutofit/>
                  </a:bodyPr>
                  <a:lstStyle/>
                  <a:p>
                    <a:pPr lvl="0" algn="ctr" defTabSz="577850">
                      <a:lnSpc>
                        <a:spcPct val="90000"/>
                      </a:lnSpc>
                      <a:spcBef>
                        <a:spcPct val="0"/>
                      </a:spcBef>
                      <a:spcAft>
                        <a:spcPct val="35000"/>
                      </a:spcAft>
                    </a:pPr>
                    <a:r>
                      <a:rPr kumimoji="1" lang="ja-JP" altLang="en-US" sz="2000" b="1" kern="1200" dirty="0">
                        <a:solidFill>
                          <a:srgbClr val="0070C0"/>
                        </a:solidFill>
                        <a:latin typeface="Meiryo UI" panose="020B0604030504040204" pitchFamily="50" charset="-128"/>
                        <a:ea typeface="Meiryo UI" panose="020B0604030504040204" pitchFamily="50" charset="-128"/>
                      </a:rPr>
                      <a:t>効果把握</a:t>
                    </a:r>
                  </a:p>
                </p:txBody>
              </p:sp>
              <p:sp>
                <p:nvSpPr>
                  <p:cNvPr id="23" name="フリーフォーム 22"/>
                  <p:cNvSpPr/>
                  <p:nvPr/>
                </p:nvSpPr>
                <p:spPr>
                  <a:xfrm>
                    <a:off x="6727849" y="3835400"/>
                    <a:ext cx="892075" cy="1625600"/>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1198" tIns="291198" rIns="291198" bIns="291198" numCol="1" spcCol="1270" anchor="ctr" anchorCtr="0">
                    <a:noAutofit/>
                  </a:bodyPr>
                  <a:lstStyle/>
                  <a:p>
                    <a:pPr lvl="0" algn="ctr" defTabSz="2889250">
                      <a:lnSpc>
                        <a:spcPct val="90000"/>
                      </a:lnSpc>
                      <a:spcBef>
                        <a:spcPct val="0"/>
                      </a:spcBef>
                      <a:spcAft>
                        <a:spcPct val="35000"/>
                      </a:spcAft>
                    </a:pPr>
                    <a:r>
                      <a:rPr kumimoji="1" lang="ja-JP" altLang="en-US" sz="2000" b="1" kern="1200" dirty="0">
                        <a:solidFill>
                          <a:schemeClr val="tx1"/>
                        </a:solidFill>
                        <a:latin typeface="Meiryo UI" panose="020B0604030504040204" pitchFamily="50" charset="-128"/>
                        <a:ea typeface="Meiryo UI" panose="020B0604030504040204" pitchFamily="50" charset="-128"/>
                      </a:rPr>
                      <a:t>継続</a:t>
                    </a:r>
                  </a:p>
                </p:txBody>
              </p:sp>
              <p:sp>
                <p:nvSpPr>
                  <p:cNvPr id="47" name="フリーフォーム 46"/>
                  <p:cNvSpPr/>
                  <p:nvPr/>
                </p:nvSpPr>
                <p:spPr>
                  <a:xfrm>
                    <a:off x="5687094" y="2616199"/>
                    <a:ext cx="892075" cy="1625599"/>
                  </a:xfrm>
                  <a:custGeom>
                    <a:avLst/>
                    <a:gdLst>
                      <a:gd name="connsiteX0" fmla="*/ 0 w 892075"/>
                      <a:gd name="connsiteY0" fmla="*/ 148682 h 1625600"/>
                      <a:gd name="connsiteX1" fmla="*/ 148682 w 892075"/>
                      <a:gd name="connsiteY1" fmla="*/ 0 h 1625600"/>
                      <a:gd name="connsiteX2" fmla="*/ 743393 w 892075"/>
                      <a:gd name="connsiteY2" fmla="*/ 0 h 1625600"/>
                      <a:gd name="connsiteX3" fmla="*/ 892075 w 892075"/>
                      <a:gd name="connsiteY3" fmla="*/ 148682 h 1625600"/>
                      <a:gd name="connsiteX4" fmla="*/ 892075 w 892075"/>
                      <a:gd name="connsiteY4" fmla="*/ 1476918 h 1625600"/>
                      <a:gd name="connsiteX5" fmla="*/ 743393 w 892075"/>
                      <a:gd name="connsiteY5" fmla="*/ 1625600 h 1625600"/>
                      <a:gd name="connsiteX6" fmla="*/ 148682 w 892075"/>
                      <a:gd name="connsiteY6" fmla="*/ 1625600 h 1625600"/>
                      <a:gd name="connsiteX7" fmla="*/ 0 w 892075"/>
                      <a:gd name="connsiteY7" fmla="*/ 1476918 h 1625600"/>
                      <a:gd name="connsiteX8" fmla="*/ 0 w 892075"/>
                      <a:gd name="connsiteY8" fmla="*/ 148682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075" h="1625600">
                        <a:moveTo>
                          <a:pt x="0" y="148682"/>
                        </a:moveTo>
                        <a:cubicBezTo>
                          <a:pt x="0" y="66567"/>
                          <a:pt x="66567" y="0"/>
                          <a:pt x="148682" y="0"/>
                        </a:cubicBezTo>
                        <a:lnTo>
                          <a:pt x="743393" y="0"/>
                        </a:lnTo>
                        <a:cubicBezTo>
                          <a:pt x="825508" y="0"/>
                          <a:pt x="892075" y="66567"/>
                          <a:pt x="892075" y="148682"/>
                        </a:cubicBezTo>
                        <a:lnTo>
                          <a:pt x="892075" y="1476918"/>
                        </a:lnTo>
                        <a:cubicBezTo>
                          <a:pt x="892075" y="1559033"/>
                          <a:pt x="825508" y="1625600"/>
                          <a:pt x="743393" y="1625600"/>
                        </a:cubicBezTo>
                        <a:lnTo>
                          <a:pt x="148682" y="1625600"/>
                        </a:lnTo>
                        <a:cubicBezTo>
                          <a:pt x="66567" y="1625600"/>
                          <a:pt x="0" y="1559033"/>
                          <a:pt x="0" y="1476918"/>
                        </a:cubicBezTo>
                        <a:lnTo>
                          <a:pt x="0" y="148682"/>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78" tIns="93078" rIns="93078" bIns="93078" numCol="1" spcCol="1270" anchor="ctr" anchorCtr="0">
                    <a:noAutofit/>
                  </a:bodyPr>
                  <a:lstStyle/>
                  <a:p>
                    <a:pPr lvl="0" algn="ctr" defTabSz="577850">
                      <a:lnSpc>
                        <a:spcPct val="90000"/>
                      </a:lnSpc>
                      <a:spcBef>
                        <a:spcPct val="0"/>
                      </a:spcBef>
                      <a:spcAft>
                        <a:spcPct val="35000"/>
                      </a:spcAft>
                    </a:pPr>
                    <a:r>
                      <a:rPr kumimoji="1" lang="ja-JP" altLang="en-US" sz="2000" b="1" kern="1200" dirty="0">
                        <a:solidFill>
                          <a:srgbClr val="0070C0"/>
                        </a:solidFill>
                        <a:latin typeface="Meiryo UI" panose="020B0604030504040204" pitchFamily="50" charset="-128"/>
                        <a:ea typeface="Meiryo UI" panose="020B0604030504040204" pitchFamily="50" charset="-128"/>
                      </a:rPr>
                      <a:t>見直し</a:t>
                    </a:r>
                  </a:p>
                </p:txBody>
              </p:sp>
            </p:grpSp>
            <p:grpSp>
              <p:nvGrpSpPr>
                <p:cNvPr id="46" name="グループ化 45"/>
                <p:cNvGrpSpPr/>
                <p:nvPr/>
              </p:nvGrpSpPr>
              <p:grpSpPr>
                <a:xfrm>
                  <a:off x="1907705" y="3020819"/>
                  <a:ext cx="7848871" cy="3616579"/>
                  <a:chOff x="1907705" y="3020819"/>
                  <a:chExt cx="7848871" cy="3616579"/>
                </a:xfrm>
              </p:grpSpPr>
              <p:cxnSp>
                <p:nvCxnSpPr>
                  <p:cNvPr id="29" name="直線コネクタ 28"/>
                  <p:cNvCxnSpPr/>
                  <p:nvPr/>
                </p:nvCxnSpPr>
                <p:spPr>
                  <a:xfrm>
                    <a:off x="1907705" y="3020819"/>
                    <a:ext cx="2058" cy="3432369"/>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914690" y="4421555"/>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443415" y="4221500"/>
                    <a:ext cx="5303923"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①</a:t>
                    </a:r>
                    <a:r>
                      <a:rPr kumimoji="1" lang="ja-JP" altLang="en-US" sz="2000" dirty="0">
                        <a:solidFill>
                          <a:srgbClr val="FF0000"/>
                        </a:solidFill>
                        <a:latin typeface="Meiryo UI" panose="020B0604030504040204" pitchFamily="50" charset="-128"/>
                        <a:ea typeface="Meiryo UI" panose="020B0604030504040204" pitchFamily="50" charset="-128"/>
                      </a:rPr>
                      <a:t>原因究明</a:t>
                    </a:r>
                    <a:r>
                      <a:rPr kumimoji="1" lang="ja-JP" altLang="en-US" sz="2000" dirty="0">
                        <a:latin typeface="Meiryo UI" panose="020B0604030504040204" pitchFamily="50" charset="-128"/>
                        <a:ea typeface="Meiryo UI" panose="020B0604030504040204" pitchFamily="50" charset="-128"/>
                      </a:rPr>
                      <a:t>（なぜ事象が発生？）</a:t>
                    </a:r>
                  </a:p>
                </p:txBody>
              </p:sp>
              <p:cxnSp>
                <p:nvCxnSpPr>
                  <p:cNvPr id="36" name="直線コネクタ 35"/>
                  <p:cNvCxnSpPr/>
                  <p:nvPr/>
                </p:nvCxnSpPr>
                <p:spPr>
                  <a:xfrm>
                    <a:off x="1914690" y="4912667"/>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443415" y="4712612"/>
                    <a:ext cx="5303923"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②考案した対策は継続性があるか？</a:t>
                    </a:r>
                    <a:endParaRPr kumimoji="1" lang="en-US" altLang="ja-JP" sz="2000" dirty="0">
                      <a:latin typeface="Meiryo UI" panose="020B0604030504040204" pitchFamily="50" charset="-128"/>
                      <a:ea typeface="Meiryo UI" panose="020B0604030504040204" pitchFamily="50" charset="-128"/>
                    </a:endParaRPr>
                  </a:p>
                </p:txBody>
              </p:sp>
              <p:cxnSp>
                <p:nvCxnSpPr>
                  <p:cNvPr id="38" name="直線コネクタ 37"/>
                  <p:cNvCxnSpPr/>
                  <p:nvPr/>
                </p:nvCxnSpPr>
                <p:spPr>
                  <a:xfrm>
                    <a:off x="1914690" y="5408833"/>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443415" y="5208778"/>
                    <a:ext cx="5303923"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③</a:t>
                    </a:r>
                    <a:r>
                      <a:rPr kumimoji="1" lang="ja-JP" altLang="en-US" sz="2000" dirty="0">
                        <a:solidFill>
                          <a:srgbClr val="FF0000"/>
                        </a:solidFill>
                        <a:latin typeface="Meiryo UI" panose="020B0604030504040204" pitchFamily="50" charset="-128"/>
                        <a:ea typeface="Meiryo UI" panose="020B0604030504040204" pitchFamily="50" charset="-128"/>
                      </a:rPr>
                      <a:t>現場で対応可能か？</a:t>
                    </a:r>
                    <a:endParaRPr kumimoji="1" lang="en-US" altLang="ja-JP" sz="2000" dirty="0">
                      <a:solidFill>
                        <a:srgbClr val="FF0000"/>
                      </a:solidFill>
                      <a:latin typeface="Meiryo UI" panose="020B0604030504040204" pitchFamily="50" charset="-128"/>
                      <a:ea typeface="Meiryo UI" panose="020B0604030504040204" pitchFamily="50" charset="-128"/>
                    </a:endParaRPr>
                  </a:p>
                </p:txBody>
              </p:sp>
              <p:cxnSp>
                <p:nvCxnSpPr>
                  <p:cNvPr id="40" name="直線コネクタ 39"/>
                  <p:cNvCxnSpPr/>
                  <p:nvPr/>
                </p:nvCxnSpPr>
                <p:spPr>
                  <a:xfrm>
                    <a:off x="1914690" y="5904749"/>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443415" y="5704694"/>
                    <a:ext cx="7313161"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④予算措置が必要か？（経営管理部門の関与が必要か？）</a:t>
                    </a:r>
                    <a:endParaRPr kumimoji="1" lang="en-US" altLang="ja-JP" sz="2000" dirty="0">
                      <a:latin typeface="Meiryo UI" panose="020B0604030504040204" pitchFamily="50" charset="-128"/>
                      <a:ea typeface="Meiryo UI" panose="020B0604030504040204" pitchFamily="50" charset="-128"/>
                    </a:endParaRPr>
                  </a:p>
                </p:txBody>
              </p:sp>
              <p:cxnSp>
                <p:nvCxnSpPr>
                  <p:cNvPr id="42" name="直線コネクタ 41"/>
                  <p:cNvCxnSpPr/>
                  <p:nvPr/>
                </p:nvCxnSpPr>
                <p:spPr>
                  <a:xfrm>
                    <a:off x="1917072" y="6434962"/>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2443415" y="6237288"/>
                    <a:ext cx="5303923"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⑤どの対策からはじめるか？（</a:t>
                    </a:r>
                    <a:r>
                      <a:rPr kumimoji="1" lang="ja-JP" altLang="en-US" sz="2000" dirty="0">
                        <a:solidFill>
                          <a:srgbClr val="FF0000"/>
                        </a:solidFill>
                        <a:latin typeface="Meiryo UI" panose="020B0604030504040204" pitchFamily="50" charset="-128"/>
                        <a:ea typeface="Meiryo UI" panose="020B0604030504040204" pitchFamily="50" charset="-128"/>
                      </a:rPr>
                      <a:t>優先順位</a:t>
                    </a:r>
                    <a:r>
                      <a:rPr kumimoji="1" lang="ja-JP" altLang="en-US" sz="2000" dirty="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p:txBody>
              </p:sp>
            </p:grpSp>
          </p:grpSp>
          <p:sp>
            <p:nvSpPr>
              <p:cNvPr id="48" name="テキスト ボックス 47"/>
              <p:cNvSpPr txBox="1"/>
              <p:nvPr/>
            </p:nvSpPr>
            <p:spPr>
              <a:xfrm>
                <a:off x="-142260" y="1248395"/>
                <a:ext cx="9144000"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＜ケースクローズまでのフロー図＞</a:t>
                </a:r>
              </a:p>
            </p:txBody>
          </p:sp>
        </p:grpSp>
        <p:cxnSp>
          <p:nvCxnSpPr>
            <p:cNvPr id="51" name="直線コネクタ 50"/>
            <p:cNvCxnSpPr/>
            <p:nvPr/>
          </p:nvCxnSpPr>
          <p:spPr>
            <a:xfrm>
              <a:off x="1156850" y="3094649"/>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2899551" y="3094649"/>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191109" y="3094649"/>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5874711" y="3094649"/>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7237096" y="2552715"/>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7362291" y="3563253"/>
              <a:ext cx="510242" cy="25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8256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651FC12D-27C1-4F31-90C9-A93D49E44687}" type="slidenum">
              <a:rPr lang="en-US" altLang="ja-JP" smtClean="0"/>
              <a:pPr>
                <a:defRPr/>
              </a:pPr>
              <a:t>76</a:t>
            </a:fld>
            <a:endParaRPr lang="en-US" altLang="ja-JP"/>
          </a:p>
        </p:txBody>
      </p:sp>
      <p:sp>
        <p:nvSpPr>
          <p:cNvPr id="25" name="テキスト ボックス 24"/>
          <p:cNvSpPr txBox="1"/>
          <p:nvPr/>
        </p:nvSpPr>
        <p:spPr>
          <a:xfrm>
            <a:off x="322" y="1570683"/>
            <a:ext cx="9144000" cy="584775"/>
          </a:xfrm>
          <a:prstGeom prst="rect">
            <a:avLst/>
          </a:prstGeom>
          <a:noFill/>
        </p:spPr>
        <p:txBody>
          <a:bodyPr wrap="square" rtlCol="0">
            <a:spAutoFit/>
          </a:bodyPr>
          <a:lstStyle/>
          <a:p>
            <a:pPr algn="ctr"/>
            <a:r>
              <a:rPr lang="ja-JP" altLang="en-US" sz="3200" dirty="0">
                <a:latin typeface="Meiryo UI" panose="020B0604030504040204" pitchFamily="50" charset="-128"/>
                <a:ea typeface="Meiryo UI" panose="020B0604030504040204" pitchFamily="50" charset="-128"/>
                <a:cs typeface="Meiryo UI" panose="020B0604030504040204" pitchFamily="50" charset="-128"/>
              </a:rPr>
              <a:t>気づいた「</a:t>
            </a:r>
            <a:r>
              <a:rPr lang="ja-JP" altLang="en-US" sz="3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」に対応する</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二等辺三角形 25"/>
          <p:cNvSpPr/>
          <p:nvPr/>
        </p:nvSpPr>
        <p:spPr>
          <a:xfrm rot="10800000">
            <a:off x="3874242" y="2406747"/>
            <a:ext cx="1395511" cy="66221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 name="テキスト ボックス 26"/>
          <p:cNvSpPr txBox="1"/>
          <p:nvPr/>
        </p:nvSpPr>
        <p:spPr>
          <a:xfrm>
            <a:off x="1620870" y="3287886"/>
            <a:ext cx="5902256" cy="1077218"/>
          </a:xfrm>
          <a:prstGeom prst="rect">
            <a:avLst/>
          </a:prstGeom>
          <a:noFill/>
        </p:spPr>
        <p:txBody>
          <a:bodyPr wrap="square" rtlCol="0">
            <a:spAutoFit/>
          </a:bodyPr>
          <a:lstStyle/>
          <a:p>
            <a:pPr algn="ctr"/>
            <a:r>
              <a:rPr lang="ja-JP" altLang="en-US" sz="3200" dirty="0">
                <a:latin typeface="Meiryo UI" panose="020B0604030504040204" pitchFamily="50" charset="-128"/>
                <a:ea typeface="Meiryo UI" panose="020B0604030504040204" pitchFamily="50" charset="-128"/>
                <a:cs typeface="Meiryo UI" panose="020B0604030504040204" pitchFamily="50" charset="-128"/>
              </a:rPr>
              <a:t>現場での交通事故・貨物事故・労災事故発生の「</a:t>
            </a:r>
            <a:r>
              <a:rPr lang="ja-JP" altLang="en-US" sz="3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」を下げる</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864440" y="4936909"/>
            <a:ext cx="7415116" cy="1077218"/>
          </a:xfrm>
          <a:prstGeom prst="rect">
            <a:avLst/>
          </a:prstGeom>
          <a:noFill/>
        </p:spPr>
        <p:txBody>
          <a:bodyPr wrap="square" rtlCol="0">
            <a:spAutoFit/>
          </a:bodyPr>
          <a:lstStyle/>
          <a:p>
            <a:pPr algn="ctr"/>
            <a:r>
              <a:rPr lang="ja-JP" altLang="en-US" sz="3200" dirty="0">
                <a:latin typeface="Meiryo UI" panose="020B0604030504040204" pitchFamily="50" charset="-128"/>
                <a:ea typeface="Meiryo UI" panose="020B0604030504040204" pitchFamily="50" charset="-128"/>
                <a:cs typeface="Meiryo UI" panose="020B0604030504040204" pitchFamily="50" charset="-128"/>
              </a:rPr>
              <a:t>事故の削減は難しいが、事故発生の「</a:t>
            </a:r>
            <a:r>
              <a:rPr lang="ja-JP" altLang="en-US" sz="3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3200" u="sng" dirty="0">
                <a:latin typeface="Meiryo UI" panose="020B0604030504040204" pitchFamily="50" charset="-128"/>
                <a:ea typeface="Meiryo UI" panose="020B0604030504040204" pitchFamily="50" charset="-128"/>
                <a:cs typeface="Meiryo UI" panose="020B0604030504040204" pitchFamily="50" charset="-128"/>
              </a:rPr>
              <a:t>中間管理職の努力で下げられる</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3622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b="1" dirty="0"/>
              <a:t>まとめ</a:t>
            </a:r>
          </a:p>
        </p:txBody>
      </p:sp>
      <p:sp>
        <p:nvSpPr>
          <p:cNvPr id="4" name="Rectangle 32"/>
          <p:cNvSpPr>
            <a:spLocks noChangeArrowheads="1"/>
          </p:cNvSpPr>
          <p:nvPr/>
        </p:nvSpPr>
        <p:spPr bwMode="auto">
          <a:xfrm>
            <a:off x="323528" y="1628800"/>
            <a:ext cx="8568952" cy="4752528"/>
          </a:xfrm>
          <a:prstGeom prst="rect">
            <a:avLst/>
          </a:prstGeom>
          <a:noFill/>
          <a:ln w="28575" algn="ctr">
            <a:noFill/>
            <a:miter lim="800000"/>
            <a:headEnd/>
            <a:tailEnd/>
          </a:ln>
          <a:effectLst/>
        </p:spPr>
        <p:txBody>
          <a:bodyPr anchor="ctr"/>
          <a:lstStyle/>
          <a:p>
            <a:pPr>
              <a:lnSpc>
                <a:spcPct val="90000"/>
              </a:lnSpc>
              <a:spcBef>
                <a:spcPts val="1200"/>
              </a:spcBef>
              <a:spcAft>
                <a:spcPts val="1200"/>
              </a:spcAft>
              <a:buClr>
                <a:srgbClr val="808080"/>
              </a:buClr>
              <a:buSzPct val="75000"/>
              <a:buFont typeface="Wingdings" pitchFamily="2" charset="2"/>
              <a:buNone/>
              <a:defRPr/>
            </a:pP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まずは、営業所の全ての部屋を見てみる</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spcBef>
                <a:spcPts val="1200"/>
              </a:spcBef>
              <a:spcAft>
                <a:spcPts val="1200"/>
              </a:spcAft>
              <a:buClr>
                <a:srgbClr val="808080"/>
              </a:buClr>
              <a:buSzPct val="75000"/>
              <a:buFont typeface="Wingdings" pitchFamily="2" charset="2"/>
              <a:buNone/>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２．どの部屋に何があるか 改善の糸口探し</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spcBef>
                <a:spcPts val="1200"/>
              </a:spcBef>
              <a:spcAft>
                <a:spcPts val="1200"/>
              </a:spcAft>
              <a:buClr>
                <a:srgbClr val="808080"/>
              </a:buClr>
              <a:buSzPct val="75000"/>
              <a:buFont typeface="Wingdings" pitchFamily="2" charset="2"/>
              <a:buNone/>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３．次に</a:t>
            </a:r>
            <a:r>
              <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駐車場、整備場、出入り口、街頭</a:t>
            </a:r>
            <a:endParaRPr lang="en-US" altLang="ja-JP"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spcBef>
                <a:spcPts val="1200"/>
              </a:spcBef>
              <a:spcAft>
                <a:spcPts val="1200"/>
              </a:spcAft>
              <a:buClr>
                <a:srgbClr val="808080"/>
              </a:buClr>
              <a:buSzPct val="75000"/>
              <a:buFont typeface="Wingdings" pitchFamily="2" charset="2"/>
              <a:buNone/>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４．気付いたことをドライバーと話してみる</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spcBef>
                <a:spcPts val="1200"/>
              </a:spcBef>
              <a:spcAft>
                <a:spcPts val="1200"/>
              </a:spcAft>
              <a:buClr>
                <a:srgbClr val="808080"/>
              </a:buClr>
              <a:buSzPct val="75000"/>
              <a:buFont typeface="Wingdings" pitchFamily="2" charset="2"/>
              <a:buNone/>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５．課題があれば、改善提案を添えて経営管理</a:t>
            </a:r>
            <a:endParaRPr lang="en-US" altLang="ja-JP"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spcBef>
                <a:spcPts val="1200"/>
              </a:spcBef>
              <a:spcAft>
                <a:spcPts val="1200"/>
              </a:spcAft>
              <a:buClr>
                <a:srgbClr val="808080"/>
              </a:buClr>
              <a:buSzPct val="75000"/>
              <a:buFont typeface="Wingdings" pitchFamily="2" charset="2"/>
              <a:buNone/>
              <a:defRPr/>
            </a:pPr>
            <a:r>
              <a:rPr lang="ja-JP" altLang="en-US" sz="3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部門へ報告</a:t>
            </a: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77</a:t>
            </a:fld>
            <a:endParaRPr lang="en-US" altLang="ja-JP"/>
          </a:p>
        </p:txBody>
      </p:sp>
    </p:spTree>
    <p:extLst>
      <p:ext uri="{BB962C8B-B14F-4D97-AF65-F5344CB8AC3E}">
        <p14:creationId xmlns:p14="http://schemas.microsoft.com/office/powerpoint/2010/main" val="14207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p:cNvSpPr>
            <a:spLocks noChangeArrowheads="1"/>
          </p:cNvSpPr>
          <p:nvPr/>
        </p:nvSpPr>
        <p:spPr bwMode="auto">
          <a:xfrm>
            <a:off x="-10548" y="2636912"/>
            <a:ext cx="9144000" cy="1800200"/>
          </a:xfrm>
          <a:prstGeom prst="rect">
            <a:avLst/>
          </a:prstGeom>
          <a:noFill/>
          <a:ln w="28575" algn="ctr">
            <a:noFill/>
            <a:miter lim="800000"/>
            <a:headEnd/>
            <a:tailEnd/>
          </a:ln>
          <a:effectLst/>
        </p:spPr>
        <p:txBody>
          <a:bodyPr anchor="ctr"/>
          <a:lstStyle/>
          <a:p>
            <a:pPr algn="ctr">
              <a:lnSpc>
                <a:spcPct val="90000"/>
              </a:lnSpc>
              <a:spcBef>
                <a:spcPct val="50000"/>
              </a:spcBef>
              <a:buClr>
                <a:srgbClr val="808080"/>
              </a:buClr>
              <a:buSzPct val="75000"/>
              <a:buFont typeface="Wingdings" pitchFamily="2" charset="2"/>
              <a:buNone/>
              <a:defRPr/>
            </a:pPr>
            <a:r>
              <a:rPr lang="ja-JP" altLang="en-US" sz="4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ご清聴ありがとうございました。</a:t>
            </a:r>
          </a:p>
        </p:txBody>
      </p:sp>
    </p:spTree>
    <p:extLst>
      <p:ext uri="{BB962C8B-B14F-4D97-AF65-F5344CB8AC3E}">
        <p14:creationId xmlns:p14="http://schemas.microsoft.com/office/powerpoint/2010/main" val="469436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600" b="1" dirty="0"/>
              <a:t>中間管理職に対する教育とは？</a:t>
            </a:r>
            <a:endParaRPr kumimoji="1" lang="ja-JP" altLang="en-US" sz="3600" b="1" dirty="0"/>
          </a:p>
        </p:txBody>
      </p:sp>
      <p:sp>
        <p:nvSpPr>
          <p:cNvPr id="4" name="コンテンツ プレースホルダー 7"/>
          <p:cNvSpPr>
            <a:spLocks noGrp="1"/>
          </p:cNvSpPr>
          <p:nvPr>
            <p:ph idx="4294967295"/>
          </p:nvPr>
        </p:nvSpPr>
        <p:spPr>
          <a:xfrm>
            <a:off x="-144016" y="990368"/>
            <a:ext cx="9144000" cy="734157"/>
          </a:xfrm>
        </p:spPr>
        <p:txBody>
          <a:bodyPr/>
          <a:lstStyle/>
          <a:p>
            <a:pPr marL="0" indent="0" algn="ctr">
              <a:buNone/>
            </a:pPr>
            <a:r>
              <a:rPr lang="ja-JP" altLang="en-US" sz="3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中間管理者層に必要な「３つの力」</a:t>
            </a:r>
            <a:endParaRPr lang="en-US" altLang="ja-JP" sz="3600" b="1" u="sng"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92079" y="1146412"/>
            <a:ext cx="8988425" cy="5622877"/>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77"/>
          </a:p>
        </p:txBody>
      </p:sp>
      <p:sp>
        <p:nvSpPr>
          <p:cNvPr id="7" name="角丸四角形 6"/>
          <p:cNvSpPr/>
          <p:nvPr/>
        </p:nvSpPr>
        <p:spPr>
          <a:xfrm>
            <a:off x="231366" y="2306069"/>
            <a:ext cx="8603282" cy="109610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まずは、</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前向きに聞いてもらえる信頼関係の構築</a:t>
            </a:r>
            <a:endParaRPr lang="en-US" altLang="ja-JP" sz="2800"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伝え方のテクニック（相手の立場に応じた例示の活用、</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スピード、ボリューム）</a:t>
            </a:r>
          </a:p>
        </p:txBody>
      </p:sp>
      <p:sp>
        <p:nvSpPr>
          <p:cNvPr id="8" name="角丸四角形 7"/>
          <p:cNvSpPr/>
          <p:nvPr/>
        </p:nvSpPr>
        <p:spPr>
          <a:xfrm>
            <a:off x="107504" y="1838969"/>
            <a:ext cx="2273588" cy="41108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１．伝える力</a:t>
            </a:r>
          </a:p>
        </p:txBody>
      </p:sp>
      <p:sp>
        <p:nvSpPr>
          <p:cNvPr id="9" name="角丸四角形 8"/>
          <p:cNvSpPr/>
          <p:nvPr/>
        </p:nvSpPr>
        <p:spPr>
          <a:xfrm>
            <a:off x="231366" y="4177257"/>
            <a:ext cx="8437563" cy="1123951"/>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現場をよく見る（</a:t>
            </a:r>
            <a:r>
              <a:rPr lang="ja-JP" altLang="en-US" sz="2800" b="1"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観察する</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よく考える（</a:t>
            </a:r>
            <a:r>
              <a:rPr lang="ja-JP" altLang="en-US" sz="2800" b="1"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想像力を養う</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過去の事例を知る（</a:t>
            </a:r>
            <a:r>
              <a:rPr lang="ja-JP" altLang="en-US" sz="2800" b="1" u="sng"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事例からヒントを得る</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角丸四角形 9"/>
          <p:cNvSpPr/>
          <p:nvPr/>
        </p:nvSpPr>
        <p:spPr>
          <a:xfrm>
            <a:off x="107504" y="3557657"/>
            <a:ext cx="6120680" cy="51941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２．気づく力（リスク感受性）</a:t>
            </a:r>
          </a:p>
        </p:txBody>
      </p:sp>
      <p:sp>
        <p:nvSpPr>
          <p:cNvPr id="11" name="角丸四角形 10"/>
          <p:cNvSpPr/>
          <p:nvPr/>
        </p:nvSpPr>
        <p:spPr>
          <a:xfrm>
            <a:off x="107504" y="5484753"/>
            <a:ext cx="2664296" cy="4645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３．報告する力</a:t>
            </a:r>
          </a:p>
        </p:txBody>
      </p:sp>
      <p:sp>
        <p:nvSpPr>
          <p:cNvPr id="12" name="角丸四角形 11"/>
          <p:cNvSpPr/>
          <p:nvPr/>
        </p:nvSpPr>
        <p:spPr>
          <a:xfrm>
            <a:off x="107504" y="6004280"/>
            <a:ext cx="8640960" cy="73708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報告を受けたものが容易に理解できる報告</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　結論、背景、必要性、メリット</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デメリット、キーワード</a:t>
            </a:r>
          </a:p>
        </p:txBody>
      </p:sp>
      <p:sp>
        <p:nvSpPr>
          <p:cNvPr id="13" name="スライド番号プレースホルダー 1"/>
          <p:cNvSpPr>
            <a:spLocks noGrp="1"/>
          </p:cNvSpPr>
          <p:nvPr>
            <p:ph type="sldNum" sz="quarter" idx="12"/>
          </p:nvPr>
        </p:nvSpPr>
        <p:spPr>
          <a:xfrm>
            <a:off x="7010722" y="6552736"/>
            <a:ext cx="2133600" cy="476250"/>
          </a:xfrm>
        </p:spPr>
        <p:txBody>
          <a:bodyPr/>
          <a:lstStyle/>
          <a:p>
            <a:pPr>
              <a:defRPr/>
            </a:pPr>
            <a:fld id="{651FC12D-27C1-4F31-90C9-A93D49E44687}" type="slidenum">
              <a:rPr lang="en-US" altLang="ja-JP" smtClean="0"/>
              <a:pPr>
                <a:defRPr/>
              </a:pPr>
              <a:t>8</a:t>
            </a:fld>
            <a:endParaRPr lang="en-US" altLang="ja-JP"/>
          </a:p>
        </p:txBody>
      </p:sp>
    </p:spTree>
    <p:extLst>
      <p:ext uri="{BB962C8B-B14F-4D97-AF65-F5344CB8AC3E}">
        <p14:creationId xmlns:p14="http://schemas.microsoft.com/office/powerpoint/2010/main" val="326439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446" y="150470"/>
            <a:ext cx="9124950" cy="641962"/>
          </a:xfrm>
        </p:spPr>
        <p:txBody>
          <a:bodyPr/>
          <a:lstStyle/>
          <a:p>
            <a:r>
              <a:rPr lang="ja-JP" altLang="en-US" sz="2800" b="1" dirty="0"/>
              <a:t>中間管理職の力量向上のために</a:t>
            </a:r>
            <a:br>
              <a:rPr lang="en-US" altLang="ja-JP" sz="2800" b="1" dirty="0"/>
            </a:br>
            <a:r>
              <a:rPr lang="ja-JP" altLang="en-US" sz="2800" b="1" dirty="0"/>
              <a:t>　　　　　　　　　　　　　　　　　各セクションに期待される事項</a:t>
            </a:r>
            <a:endParaRPr kumimoji="1" lang="ja-JP" altLang="en-US" sz="2800" b="1" dirty="0"/>
          </a:p>
        </p:txBody>
      </p:sp>
      <p:sp>
        <p:nvSpPr>
          <p:cNvPr id="4" name="正方形/長方形 3"/>
          <p:cNvSpPr/>
          <p:nvPr/>
        </p:nvSpPr>
        <p:spPr>
          <a:xfrm>
            <a:off x="92079" y="1238255"/>
            <a:ext cx="8988425" cy="5229957"/>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77"/>
          </a:p>
        </p:txBody>
      </p:sp>
      <p:sp>
        <p:nvSpPr>
          <p:cNvPr id="6" name="角丸四角形 5"/>
          <p:cNvSpPr/>
          <p:nvPr/>
        </p:nvSpPr>
        <p:spPr>
          <a:xfrm>
            <a:off x="92080" y="1875330"/>
            <a:ext cx="9052242" cy="2404297"/>
          </a:xfrm>
          <a:prstGeom prst="roundRect">
            <a:avLst>
              <a:gd name="adj" fmla="val 11922"/>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 中間管理職が「</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３つの力</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」を理解して身に付けることへの</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期待を伝える。</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 </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現場の課題と対応について経営管理部門に対して発表　</a:t>
            </a:r>
            <a:endParaRPr lang="en-US" altLang="ja-JP"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　　するなど、</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３つの力</a:t>
            </a:r>
            <a:r>
              <a:rPr lang="ja-JP" altLang="en-US"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を試す機会を設定する。</a:t>
            </a:r>
            <a:endParaRPr lang="en-US" altLang="ja-JP" sz="2800" b="1" dirty="0">
              <a:solidFill>
                <a:srgbClr val="4087C8"/>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 営業所の「リスクと対応の状況」をトレースできるよう、書き</a:t>
            </a:r>
            <a:endPar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残し伝える。</a:t>
            </a:r>
          </a:p>
        </p:txBody>
      </p:sp>
      <p:sp>
        <p:nvSpPr>
          <p:cNvPr id="7" name="角丸四角形 6"/>
          <p:cNvSpPr/>
          <p:nvPr/>
        </p:nvSpPr>
        <p:spPr>
          <a:xfrm>
            <a:off x="127574" y="5423484"/>
            <a:ext cx="8474075" cy="113180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経営側の期待を理解する。</a:t>
            </a:r>
            <a:endParaRPr lang="en-US" altLang="ja-JP"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力量を実践する機会を通じて、維持・向上を図る。</a:t>
            </a:r>
          </a:p>
        </p:txBody>
      </p:sp>
      <p:sp>
        <p:nvSpPr>
          <p:cNvPr id="8" name="角丸四角形 7"/>
          <p:cNvSpPr/>
          <p:nvPr/>
        </p:nvSpPr>
        <p:spPr>
          <a:xfrm>
            <a:off x="106966" y="1195198"/>
            <a:ext cx="2364825" cy="4645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58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経営管理部門</a:t>
            </a:r>
          </a:p>
        </p:txBody>
      </p:sp>
      <p:sp>
        <p:nvSpPr>
          <p:cNvPr id="9" name="角丸四角形 8"/>
          <p:cNvSpPr/>
          <p:nvPr/>
        </p:nvSpPr>
        <p:spPr>
          <a:xfrm>
            <a:off x="92078" y="4958957"/>
            <a:ext cx="2617932" cy="46452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585"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中間管理職　　　　　　　　　　　　　　　　　　　　　　　　　　　　　　　　　　　　　　</a:t>
            </a:r>
            <a:endParaRPr lang="en-US" altLang="ja-JP" sz="2585"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651FC12D-27C1-4F31-90C9-A93D49E44687}" type="slidenum">
              <a:rPr lang="en-US" altLang="ja-JP" smtClean="0"/>
              <a:pPr>
                <a:defRPr/>
              </a:pPr>
              <a:t>9</a:t>
            </a:fld>
            <a:endParaRPr lang="en-US" altLang="ja-JP"/>
          </a:p>
        </p:txBody>
      </p:sp>
    </p:spTree>
    <p:extLst>
      <p:ext uri="{BB962C8B-B14F-4D97-AF65-F5344CB8AC3E}">
        <p14:creationId xmlns:p14="http://schemas.microsoft.com/office/powerpoint/2010/main" val="869757600"/>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Words>4760</Words>
  <PresentationFormat>画面に合わせる (4:3)</PresentationFormat>
  <Paragraphs>703</Paragraphs>
  <Slides>78</Slides>
  <Notes>78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78</vt:i4>
      </vt:variant>
    </vt:vector>
  </HeadingPairs>
  <TitlesOfParts>
    <vt:vector size="87" baseType="lpstr">
      <vt:lpstr>HGP創英角ｺﾞｼｯｸUB</vt:lpstr>
      <vt:lpstr>Meiryo UI</vt:lpstr>
      <vt:lpstr>ＭＳ Ｐゴシック</vt:lpstr>
      <vt:lpstr>メイリオ</vt:lpstr>
      <vt:lpstr>Arial</vt:lpstr>
      <vt:lpstr>Calibri</vt:lpstr>
      <vt:lpstr>Times New Roman</vt:lpstr>
      <vt:lpstr>Wingdings</vt:lpstr>
      <vt:lpstr>標準デザイン</vt:lpstr>
      <vt:lpstr>現業実施部門の管理者（中間管理職）の 　　リスク感受性向上セミナー</vt:lpstr>
      <vt:lpstr>リスク感受性向上セミナーについて</vt:lpstr>
      <vt:lpstr>PowerPoint プレゼンテーション</vt:lpstr>
      <vt:lpstr>そもそも、運輸安全マネジメント制度とは・・・</vt:lpstr>
      <vt:lpstr>運輸安全マネジメント評価での傾向</vt:lpstr>
      <vt:lpstr>運輸安全マネジメント制度を運用して見えてきた課題</vt:lpstr>
      <vt:lpstr>PowerPoint プレゼンテーション</vt:lpstr>
      <vt:lpstr>中間管理職に対する教育とは？</vt:lpstr>
      <vt:lpstr>中間管理職の力量向上のために 　　　　　　　　　　　　　　　　　各セクションに期待される事項</vt:lpstr>
      <vt:lpstr>PowerPoint プレゼンテーション</vt:lpstr>
      <vt:lpstr>ヒューマンエラーの種類と事故防止</vt:lpstr>
      <vt:lpstr>狭義のヒューマンエラーとは</vt:lpstr>
      <vt:lpstr>【参考】加齢による視覚機能の低下</vt:lpstr>
      <vt:lpstr>【参考】身体能力に応じた業務割当</vt:lpstr>
      <vt:lpstr>【参考】「にくいもの」「やすいもの」をなくそう。</vt:lpstr>
      <vt:lpstr>【参考】「にくいもの」「やすいもの」をなくそう。</vt:lpstr>
      <vt:lpstr>【参考】人体パーツの能力には限界や特性　</vt:lpstr>
      <vt:lpstr>【参考】スタッフ目線だけではなく、旅客目線でも。 　　　　　　　　　               　「にくいもの」「やすいもの」は無いか？</vt:lpstr>
      <vt:lpstr>狭義のヒューマンエラーのまとめ</vt:lpstr>
      <vt:lpstr>不安全行動とは</vt:lpstr>
      <vt:lpstr>不安全行動に対応した事例（経営レベルの対策）</vt:lpstr>
      <vt:lpstr>不安全行動の発生を想定して対応した事例（営業所レベルの対策）</vt:lpstr>
      <vt:lpstr>PowerPoint プレゼンテーション</vt:lpstr>
      <vt:lpstr>そもそも「リスク」とは？</vt:lpstr>
      <vt:lpstr>PowerPoint プレゼンテーション</vt:lpstr>
      <vt:lpstr>中間管理職に求められること</vt:lpstr>
      <vt:lpstr>気づく力の向上（ドライバー教育の場合）</vt:lpstr>
      <vt:lpstr>気づく力の向上（中間管理職の場合）</vt:lpstr>
      <vt:lpstr>リスク感受性向上トレーニング</vt:lpstr>
      <vt:lpstr>PowerPoint プレゼンテーション</vt:lpstr>
      <vt:lpstr>営業所出入り口の事故リスク１　</vt:lpstr>
      <vt:lpstr>営業所出入り口の事故リスクへの対策１</vt:lpstr>
      <vt:lpstr>営業所出入り口の事故リスク２</vt:lpstr>
      <vt:lpstr>営業所出入り口の事故リスクへの対策２</vt:lpstr>
      <vt:lpstr>【参考】カーブミラー設置後の注意点</vt:lpstr>
      <vt:lpstr>【参考】カーブミラー設置後の注意点</vt:lpstr>
      <vt:lpstr>構内の事故リスク</vt:lpstr>
      <vt:lpstr>構内の事故リスク</vt:lpstr>
      <vt:lpstr>【例】構内の車両停止箇所のルール違反</vt:lpstr>
      <vt:lpstr>【例】構内の車両停止箇所のルール違反</vt:lpstr>
      <vt:lpstr>構内の事故リスク（フォークリフト）</vt:lpstr>
      <vt:lpstr>構内の事故リスク対策</vt:lpstr>
      <vt:lpstr>信号の無い交差点での一時停止、発車の手順</vt:lpstr>
      <vt:lpstr>信号の無い交差点での一時停止、発車の手順への対策</vt:lpstr>
      <vt:lpstr>その他のリスクについて</vt:lpstr>
      <vt:lpstr>PowerPoint プレゼンテーション</vt:lpstr>
      <vt:lpstr>PowerPoint プレゼンテーション</vt:lpstr>
      <vt:lpstr>健康管理の取組み（現場側）</vt:lpstr>
      <vt:lpstr>健康管理の取組み（現場側）</vt:lpstr>
      <vt:lpstr>考えてみましょう！！（感染症対策）</vt:lpstr>
      <vt:lpstr>考えてみましょう！！（感染症対策）</vt:lpstr>
      <vt:lpstr>健康管理の取組み（衛生面でのリスク）</vt:lpstr>
      <vt:lpstr>昇降用ステップの危険（作業環境リスク）</vt:lpstr>
      <vt:lpstr>荷捌き場でのリスク</vt:lpstr>
      <vt:lpstr>【好事例】荷崩れを防止するための対応</vt:lpstr>
      <vt:lpstr>考えてみましょう！！（労働安全衛生リスク）</vt:lpstr>
      <vt:lpstr>考えてみましょう！！（労働安全衛生リスク）</vt:lpstr>
      <vt:lpstr>【好事例】台車をより安全に使用するための設備</vt:lpstr>
      <vt:lpstr>考えてみましょう！！</vt:lpstr>
      <vt:lpstr>転倒の可能性（労働安全衛生リスク）</vt:lpstr>
      <vt:lpstr>考えてみましょう！！（掲示物によるリスク）</vt:lpstr>
      <vt:lpstr>掲示物（伝わらないリスク）</vt:lpstr>
      <vt:lpstr>整理整頓の必要性（５Sの導入）</vt:lpstr>
      <vt:lpstr>駐車場でよく見かける不要物</vt:lpstr>
      <vt:lpstr>5S（整理、整頓、清掃、清潔、しつけ）</vt:lpstr>
      <vt:lpstr>構内の危険物のリスク</vt:lpstr>
      <vt:lpstr>構内の危険物のリスク</vt:lpstr>
      <vt:lpstr>オイルに汚れたウエス（火災リスク）</vt:lpstr>
      <vt:lpstr>消火施設の有効性（火災発生時の対応リスク）</vt:lpstr>
      <vt:lpstr>災害用水の保管（地震発生時の避難阻害リスク）</vt:lpstr>
      <vt:lpstr>防災・減災に向けた「気づく力」の向上</vt:lpstr>
      <vt:lpstr>（参考）防災・減災に向けた取組（計画的装備）</vt:lpstr>
      <vt:lpstr>PowerPoint プレゼンテーション</vt:lpstr>
      <vt:lpstr>気づく力のポイント</vt:lpstr>
      <vt:lpstr>リスクに気づいたら</vt:lpstr>
      <vt:lpstr>PowerPoint プレゼンテーション</vt:lpstr>
      <vt:lpstr>まとめ</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